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notesSlides/notesSlide1.xml" ContentType="application/vnd.openxmlformats-officedocument.presentationml.notesSlide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notesSlides/notesSlide2.xml" ContentType="application/vnd.openxmlformats-officedocument.presentationml.notesSlide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59" r:id="rId2"/>
    <p:sldId id="369" r:id="rId3"/>
    <p:sldId id="400" r:id="rId4"/>
    <p:sldId id="422" r:id="rId5"/>
    <p:sldId id="429" r:id="rId6"/>
    <p:sldId id="423" r:id="rId7"/>
    <p:sldId id="424" r:id="rId8"/>
    <p:sldId id="425" r:id="rId9"/>
    <p:sldId id="430" r:id="rId10"/>
    <p:sldId id="426" r:id="rId11"/>
    <p:sldId id="427" r:id="rId12"/>
    <p:sldId id="428" r:id="rId13"/>
    <p:sldId id="432" r:id="rId14"/>
    <p:sldId id="438" r:id="rId15"/>
    <p:sldId id="433" r:id="rId16"/>
    <p:sldId id="431" r:id="rId17"/>
    <p:sldId id="435" r:id="rId18"/>
    <p:sldId id="434" r:id="rId19"/>
    <p:sldId id="443" r:id="rId20"/>
    <p:sldId id="442" r:id="rId21"/>
    <p:sldId id="437" r:id="rId22"/>
    <p:sldId id="444" r:id="rId23"/>
    <p:sldId id="448" r:id="rId24"/>
    <p:sldId id="449" r:id="rId25"/>
    <p:sldId id="447" r:id="rId26"/>
    <p:sldId id="441" r:id="rId27"/>
    <p:sldId id="436" r:id="rId28"/>
    <p:sldId id="445" r:id="rId29"/>
    <p:sldId id="446" r:id="rId30"/>
    <p:sldId id="439" r:id="rId31"/>
  </p:sldIdLst>
  <p:sldSz cx="10691813" cy="7556500"/>
  <p:notesSz cx="7556500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200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24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0FF"/>
    <a:srgbClr val="FFC1BE"/>
    <a:srgbClr val="FF7E79"/>
    <a:srgbClr val="0432FF"/>
    <a:srgbClr val="4DB200"/>
    <a:srgbClr val="04D2D4"/>
    <a:srgbClr val="BE03BE"/>
    <a:srgbClr val="FA9001"/>
    <a:srgbClr val="00FDFF"/>
    <a:srgbClr val="FFC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0"/>
    <p:restoredTop sz="94789"/>
  </p:normalViewPr>
  <p:slideViewPr>
    <p:cSldViewPr>
      <p:cViewPr varScale="1">
        <p:scale>
          <a:sx n="106" d="100"/>
          <a:sy n="106" d="100"/>
        </p:scale>
        <p:origin x="1512" y="176"/>
      </p:cViewPr>
      <p:guideLst>
        <p:guide orient="horz" pos="4224"/>
        <p:guide pos="4752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54006" cy="54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267200" y="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01346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67200" y="10134600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bg1"/>
                </a:solidFill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4F1FC06C-2D06-B741-BD27-D6224B911B2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177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1275" y="1027113"/>
            <a:ext cx="4933950" cy="37004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6350"/>
            <a:ext cx="52228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30467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0463" y="1027113"/>
            <a:ext cx="5235575" cy="37004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80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60463" y="1027113"/>
            <a:ext cx="5235575" cy="37004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67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normale 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E200C0-634D-334B-8F1C-D4C1352A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7B9FF3B-F08F-7040-B1DE-2EDDE9BDA6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48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norm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97FCF9-C114-5D66-392F-2114012F8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7A3FAB-4308-BCCD-A99E-AC06B5F5D8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666386" y="429879"/>
            <a:ext cx="792088" cy="648072"/>
          </a:xfrm>
          <a:solidFill>
            <a:schemeClr val="bg2">
              <a:lumMod val="50000"/>
            </a:schemeClr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B6D2DD84-87BB-5540-B3FB-A89886CBC2B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62E7CCA-C3D7-B230-0208-67C1B079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3959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62609" y="304800"/>
            <a:ext cx="7766595" cy="90011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186B748-1128-9944-92C2-5BBC6A7D2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66386" y="537890"/>
            <a:ext cx="79208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DD84-87BB-5540-B3FB-A89886CBC2B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E23A6A-E374-307A-C5CE-FC731460E4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04050"/>
            <a:ext cx="360838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p:hf hdr="0" ftr="0" dt="0"/>
  <p:txStyles>
    <p:titleStyle>
      <a:lvl1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2pPr>
      <a:lvl3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3pPr>
      <a:lvl4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4pPr>
      <a:lvl5pPr algn="ctr" defTabSz="449263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3200">
          <a:solidFill>
            <a:srgbClr val="000000"/>
          </a:solidFill>
          <a:latin typeface="Chalkboard" charset="0"/>
          <a:ea typeface="ＭＳ Ｐゴシック" charset="0"/>
          <a:cs typeface="Kochi Gothic" charset="0"/>
        </a:defRPr>
      </a:lvl5pPr>
      <a:lvl6pPr marL="18970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6pPr>
      <a:lvl7pPr marL="23542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7pPr>
      <a:lvl8pPr marL="28114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8pPr>
      <a:lvl9pPr marL="3268663" algn="l" defTabSz="449263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  <a:ea typeface="Kochi Gothic" charset="0"/>
          <a:cs typeface="Kochi Gothic" charset="0"/>
        </a:defRPr>
      </a:lvl9pPr>
    </p:titleStyle>
    <p:bodyStyle>
      <a:lvl1pPr marL="431800" indent="-323850" algn="l" defTabSz="449263" rtl="0" eaLnBrk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 charset="0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49263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 charset="0"/>
        <a:buChar char="–"/>
        <a:defRPr sz="2800">
          <a:solidFill>
            <a:srgbClr val="000000"/>
          </a:solidFill>
          <a:latin typeface="+mn-lt"/>
          <a:ea typeface="Kochi Gothic" charset="0"/>
          <a:cs typeface="+mn-cs"/>
        </a:defRPr>
      </a:lvl2pPr>
      <a:lvl3pPr marL="12954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 charset="0"/>
        <a:buChar char="●"/>
        <a:defRPr sz="2400">
          <a:solidFill>
            <a:srgbClr val="000000"/>
          </a:solidFill>
          <a:latin typeface="+mn-lt"/>
          <a:ea typeface="Kochi Gothic" charset="0"/>
          <a:cs typeface="+mn-cs"/>
        </a:defRPr>
      </a:lvl3pPr>
      <a:lvl4pPr marL="17272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 charset="0"/>
        <a:buChar char="–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4pPr>
      <a:lvl5pPr marL="2159000" indent="-215900" algn="l" defTabSz="449263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5pPr>
      <a:lvl6pPr marL="26162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6pPr>
      <a:lvl7pPr marL="30734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7pPr>
      <a:lvl8pPr marL="35306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8pPr>
      <a:lvl9pPr marL="3987800" indent="-2159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  <a:ea typeface="Kochi Gothic" charset="0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74.xml"/><Relationship Id="rId18" Type="http://schemas.openxmlformats.org/officeDocument/2006/relationships/tags" Target="../tags/tag279.xml"/><Relationship Id="rId26" Type="http://schemas.openxmlformats.org/officeDocument/2006/relationships/tags" Target="../tags/tag287.xml"/><Relationship Id="rId39" Type="http://schemas.openxmlformats.org/officeDocument/2006/relationships/tags" Target="../tags/tag300.xml"/><Relationship Id="rId21" Type="http://schemas.openxmlformats.org/officeDocument/2006/relationships/tags" Target="../tags/tag282.xml"/><Relationship Id="rId34" Type="http://schemas.openxmlformats.org/officeDocument/2006/relationships/tags" Target="../tags/tag295.xml"/><Relationship Id="rId42" Type="http://schemas.openxmlformats.org/officeDocument/2006/relationships/tags" Target="../tags/tag303.xml"/><Relationship Id="rId47" Type="http://schemas.openxmlformats.org/officeDocument/2006/relationships/tags" Target="../tags/tag308.xml"/><Relationship Id="rId50" Type="http://schemas.openxmlformats.org/officeDocument/2006/relationships/tags" Target="../tags/tag311.xml"/><Relationship Id="rId55" Type="http://schemas.openxmlformats.org/officeDocument/2006/relationships/tags" Target="../tags/tag316.xml"/><Relationship Id="rId7" Type="http://schemas.openxmlformats.org/officeDocument/2006/relationships/tags" Target="../tags/tag268.xml"/><Relationship Id="rId2" Type="http://schemas.openxmlformats.org/officeDocument/2006/relationships/tags" Target="../tags/tag263.xml"/><Relationship Id="rId16" Type="http://schemas.openxmlformats.org/officeDocument/2006/relationships/tags" Target="../tags/tag277.xml"/><Relationship Id="rId29" Type="http://schemas.openxmlformats.org/officeDocument/2006/relationships/tags" Target="../tags/tag290.xml"/><Relationship Id="rId11" Type="http://schemas.openxmlformats.org/officeDocument/2006/relationships/tags" Target="../tags/tag272.xml"/><Relationship Id="rId24" Type="http://schemas.openxmlformats.org/officeDocument/2006/relationships/tags" Target="../tags/tag285.xml"/><Relationship Id="rId32" Type="http://schemas.openxmlformats.org/officeDocument/2006/relationships/tags" Target="../tags/tag293.xml"/><Relationship Id="rId37" Type="http://schemas.openxmlformats.org/officeDocument/2006/relationships/tags" Target="../tags/tag298.xml"/><Relationship Id="rId40" Type="http://schemas.openxmlformats.org/officeDocument/2006/relationships/tags" Target="../tags/tag301.xml"/><Relationship Id="rId45" Type="http://schemas.openxmlformats.org/officeDocument/2006/relationships/tags" Target="../tags/tag306.xml"/><Relationship Id="rId53" Type="http://schemas.openxmlformats.org/officeDocument/2006/relationships/tags" Target="../tags/tag314.xml"/><Relationship Id="rId58" Type="http://schemas.openxmlformats.org/officeDocument/2006/relationships/tags" Target="../tags/tag319.xml"/><Relationship Id="rId5" Type="http://schemas.openxmlformats.org/officeDocument/2006/relationships/tags" Target="../tags/tag266.xml"/><Relationship Id="rId19" Type="http://schemas.openxmlformats.org/officeDocument/2006/relationships/tags" Target="../tags/tag280.xml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tags" Target="../tags/tag275.xml"/><Relationship Id="rId22" Type="http://schemas.openxmlformats.org/officeDocument/2006/relationships/tags" Target="../tags/tag283.xml"/><Relationship Id="rId27" Type="http://schemas.openxmlformats.org/officeDocument/2006/relationships/tags" Target="../tags/tag288.xml"/><Relationship Id="rId30" Type="http://schemas.openxmlformats.org/officeDocument/2006/relationships/tags" Target="../tags/tag291.xml"/><Relationship Id="rId35" Type="http://schemas.openxmlformats.org/officeDocument/2006/relationships/tags" Target="../tags/tag296.xml"/><Relationship Id="rId43" Type="http://schemas.openxmlformats.org/officeDocument/2006/relationships/tags" Target="../tags/tag304.xml"/><Relationship Id="rId48" Type="http://schemas.openxmlformats.org/officeDocument/2006/relationships/tags" Target="../tags/tag309.xml"/><Relationship Id="rId56" Type="http://schemas.openxmlformats.org/officeDocument/2006/relationships/tags" Target="../tags/tag317.xml"/><Relationship Id="rId8" Type="http://schemas.openxmlformats.org/officeDocument/2006/relationships/tags" Target="../tags/tag269.xml"/><Relationship Id="rId51" Type="http://schemas.openxmlformats.org/officeDocument/2006/relationships/tags" Target="../tags/tag312.xml"/><Relationship Id="rId3" Type="http://schemas.openxmlformats.org/officeDocument/2006/relationships/tags" Target="../tags/tag264.xml"/><Relationship Id="rId12" Type="http://schemas.openxmlformats.org/officeDocument/2006/relationships/tags" Target="../tags/tag273.xml"/><Relationship Id="rId17" Type="http://schemas.openxmlformats.org/officeDocument/2006/relationships/tags" Target="../tags/tag278.xml"/><Relationship Id="rId25" Type="http://schemas.openxmlformats.org/officeDocument/2006/relationships/tags" Target="../tags/tag286.xml"/><Relationship Id="rId33" Type="http://schemas.openxmlformats.org/officeDocument/2006/relationships/tags" Target="../tags/tag294.xml"/><Relationship Id="rId38" Type="http://schemas.openxmlformats.org/officeDocument/2006/relationships/tags" Target="../tags/tag299.xml"/><Relationship Id="rId46" Type="http://schemas.openxmlformats.org/officeDocument/2006/relationships/tags" Target="../tags/tag307.xml"/><Relationship Id="rId59" Type="http://schemas.openxmlformats.org/officeDocument/2006/relationships/slideLayout" Target="../slideLayouts/slideLayout2.xml"/><Relationship Id="rId20" Type="http://schemas.openxmlformats.org/officeDocument/2006/relationships/tags" Target="../tags/tag281.xml"/><Relationship Id="rId41" Type="http://schemas.openxmlformats.org/officeDocument/2006/relationships/tags" Target="../tags/tag302.xml"/><Relationship Id="rId54" Type="http://schemas.openxmlformats.org/officeDocument/2006/relationships/tags" Target="../tags/tag315.xml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5" Type="http://schemas.openxmlformats.org/officeDocument/2006/relationships/tags" Target="../tags/tag276.xml"/><Relationship Id="rId23" Type="http://schemas.openxmlformats.org/officeDocument/2006/relationships/tags" Target="../tags/tag284.xml"/><Relationship Id="rId28" Type="http://schemas.openxmlformats.org/officeDocument/2006/relationships/tags" Target="../tags/tag289.xml"/><Relationship Id="rId36" Type="http://schemas.openxmlformats.org/officeDocument/2006/relationships/tags" Target="../tags/tag297.xml"/><Relationship Id="rId49" Type="http://schemas.openxmlformats.org/officeDocument/2006/relationships/tags" Target="../tags/tag310.xml"/><Relationship Id="rId57" Type="http://schemas.openxmlformats.org/officeDocument/2006/relationships/tags" Target="../tags/tag318.xml"/><Relationship Id="rId10" Type="http://schemas.openxmlformats.org/officeDocument/2006/relationships/tags" Target="../tags/tag271.xml"/><Relationship Id="rId31" Type="http://schemas.openxmlformats.org/officeDocument/2006/relationships/tags" Target="../tags/tag292.xml"/><Relationship Id="rId44" Type="http://schemas.openxmlformats.org/officeDocument/2006/relationships/tags" Target="../tags/tag305.xml"/><Relationship Id="rId52" Type="http://schemas.openxmlformats.org/officeDocument/2006/relationships/tags" Target="../tags/tag313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tags" Target="../tags/tag436.xml"/><Relationship Id="rId299" Type="http://schemas.openxmlformats.org/officeDocument/2006/relationships/tags" Target="../tags/tag618.xml"/><Relationship Id="rId21" Type="http://schemas.openxmlformats.org/officeDocument/2006/relationships/tags" Target="../tags/tag340.xml"/><Relationship Id="rId63" Type="http://schemas.openxmlformats.org/officeDocument/2006/relationships/tags" Target="../tags/tag382.xml"/><Relationship Id="rId159" Type="http://schemas.openxmlformats.org/officeDocument/2006/relationships/tags" Target="../tags/tag478.xml"/><Relationship Id="rId324" Type="http://schemas.openxmlformats.org/officeDocument/2006/relationships/tags" Target="../tags/tag643.xml"/><Relationship Id="rId366" Type="http://schemas.openxmlformats.org/officeDocument/2006/relationships/tags" Target="../tags/tag685.xml"/><Relationship Id="rId170" Type="http://schemas.openxmlformats.org/officeDocument/2006/relationships/tags" Target="../tags/tag489.xml"/><Relationship Id="rId226" Type="http://schemas.openxmlformats.org/officeDocument/2006/relationships/tags" Target="../tags/tag545.xml"/><Relationship Id="rId268" Type="http://schemas.openxmlformats.org/officeDocument/2006/relationships/tags" Target="../tags/tag587.xml"/><Relationship Id="rId32" Type="http://schemas.openxmlformats.org/officeDocument/2006/relationships/tags" Target="../tags/tag351.xml"/><Relationship Id="rId74" Type="http://schemas.openxmlformats.org/officeDocument/2006/relationships/tags" Target="../tags/tag393.xml"/><Relationship Id="rId128" Type="http://schemas.openxmlformats.org/officeDocument/2006/relationships/tags" Target="../tags/tag447.xml"/><Relationship Id="rId335" Type="http://schemas.openxmlformats.org/officeDocument/2006/relationships/tags" Target="../tags/tag654.xml"/><Relationship Id="rId377" Type="http://schemas.openxmlformats.org/officeDocument/2006/relationships/tags" Target="../tags/tag696.xml"/><Relationship Id="rId5" Type="http://schemas.openxmlformats.org/officeDocument/2006/relationships/tags" Target="../tags/tag324.xml"/><Relationship Id="rId181" Type="http://schemas.openxmlformats.org/officeDocument/2006/relationships/tags" Target="../tags/tag500.xml"/><Relationship Id="rId237" Type="http://schemas.openxmlformats.org/officeDocument/2006/relationships/tags" Target="../tags/tag556.xml"/><Relationship Id="rId279" Type="http://schemas.openxmlformats.org/officeDocument/2006/relationships/tags" Target="../tags/tag598.xml"/><Relationship Id="rId43" Type="http://schemas.openxmlformats.org/officeDocument/2006/relationships/tags" Target="../tags/tag362.xml"/><Relationship Id="rId139" Type="http://schemas.openxmlformats.org/officeDocument/2006/relationships/tags" Target="../tags/tag458.xml"/><Relationship Id="rId290" Type="http://schemas.openxmlformats.org/officeDocument/2006/relationships/tags" Target="../tags/tag609.xml"/><Relationship Id="rId304" Type="http://schemas.openxmlformats.org/officeDocument/2006/relationships/tags" Target="../tags/tag623.xml"/><Relationship Id="rId346" Type="http://schemas.openxmlformats.org/officeDocument/2006/relationships/tags" Target="../tags/tag665.xml"/><Relationship Id="rId388" Type="http://schemas.openxmlformats.org/officeDocument/2006/relationships/tags" Target="../tags/tag707.xml"/><Relationship Id="rId85" Type="http://schemas.openxmlformats.org/officeDocument/2006/relationships/tags" Target="../tags/tag404.xml"/><Relationship Id="rId150" Type="http://schemas.openxmlformats.org/officeDocument/2006/relationships/tags" Target="../tags/tag469.xml"/><Relationship Id="rId192" Type="http://schemas.openxmlformats.org/officeDocument/2006/relationships/tags" Target="../tags/tag511.xml"/><Relationship Id="rId206" Type="http://schemas.openxmlformats.org/officeDocument/2006/relationships/tags" Target="../tags/tag525.xml"/><Relationship Id="rId248" Type="http://schemas.openxmlformats.org/officeDocument/2006/relationships/tags" Target="../tags/tag567.xml"/><Relationship Id="rId12" Type="http://schemas.openxmlformats.org/officeDocument/2006/relationships/tags" Target="../tags/tag331.xml"/><Relationship Id="rId108" Type="http://schemas.openxmlformats.org/officeDocument/2006/relationships/tags" Target="../tags/tag427.xml"/><Relationship Id="rId315" Type="http://schemas.openxmlformats.org/officeDocument/2006/relationships/tags" Target="../tags/tag634.xml"/><Relationship Id="rId357" Type="http://schemas.openxmlformats.org/officeDocument/2006/relationships/tags" Target="../tags/tag676.xml"/><Relationship Id="rId54" Type="http://schemas.openxmlformats.org/officeDocument/2006/relationships/tags" Target="../tags/tag373.xml"/><Relationship Id="rId96" Type="http://schemas.openxmlformats.org/officeDocument/2006/relationships/tags" Target="../tags/tag415.xml"/><Relationship Id="rId161" Type="http://schemas.openxmlformats.org/officeDocument/2006/relationships/tags" Target="../tags/tag480.xml"/><Relationship Id="rId217" Type="http://schemas.openxmlformats.org/officeDocument/2006/relationships/tags" Target="../tags/tag536.xml"/><Relationship Id="rId259" Type="http://schemas.openxmlformats.org/officeDocument/2006/relationships/tags" Target="../tags/tag578.xml"/><Relationship Id="rId23" Type="http://schemas.openxmlformats.org/officeDocument/2006/relationships/tags" Target="../tags/tag342.xml"/><Relationship Id="rId119" Type="http://schemas.openxmlformats.org/officeDocument/2006/relationships/tags" Target="../tags/tag438.xml"/><Relationship Id="rId270" Type="http://schemas.openxmlformats.org/officeDocument/2006/relationships/tags" Target="../tags/tag589.xml"/><Relationship Id="rId326" Type="http://schemas.openxmlformats.org/officeDocument/2006/relationships/tags" Target="../tags/tag645.xml"/><Relationship Id="rId65" Type="http://schemas.openxmlformats.org/officeDocument/2006/relationships/tags" Target="../tags/tag384.xml"/><Relationship Id="rId130" Type="http://schemas.openxmlformats.org/officeDocument/2006/relationships/tags" Target="../tags/tag449.xml"/><Relationship Id="rId368" Type="http://schemas.openxmlformats.org/officeDocument/2006/relationships/tags" Target="../tags/tag687.xml"/><Relationship Id="rId172" Type="http://schemas.openxmlformats.org/officeDocument/2006/relationships/tags" Target="../tags/tag491.xml"/><Relationship Id="rId228" Type="http://schemas.openxmlformats.org/officeDocument/2006/relationships/tags" Target="../tags/tag547.xml"/><Relationship Id="rId281" Type="http://schemas.openxmlformats.org/officeDocument/2006/relationships/tags" Target="../tags/tag600.xml"/><Relationship Id="rId337" Type="http://schemas.openxmlformats.org/officeDocument/2006/relationships/tags" Target="../tags/tag656.xml"/><Relationship Id="rId34" Type="http://schemas.openxmlformats.org/officeDocument/2006/relationships/tags" Target="../tags/tag353.xml"/><Relationship Id="rId76" Type="http://schemas.openxmlformats.org/officeDocument/2006/relationships/tags" Target="../tags/tag395.xml"/><Relationship Id="rId141" Type="http://schemas.openxmlformats.org/officeDocument/2006/relationships/tags" Target="../tags/tag460.xml"/><Relationship Id="rId379" Type="http://schemas.openxmlformats.org/officeDocument/2006/relationships/tags" Target="../tags/tag698.xml"/><Relationship Id="rId7" Type="http://schemas.openxmlformats.org/officeDocument/2006/relationships/tags" Target="../tags/tag326.xml"/><Relationship Id="rId183" Type="http://schemas.openxmlformats.org/officeDocument/2006/relationships/tags" Target="../tags/tag502.xml"/><Relationship Id="rId239" Type="http://schemas.openxmlformats.org/officeDocument/2006/relationships/tags" Target="../tags/tag558.xml"/><Relationship Id="rId390" Type="http://schemas.openxmlformats.org/officeDocument/2006/relationships/slideLayout" Target="../slideLayouts/slideLayout2.xml"/><Relationship Id="rId250" Type="http://schemas.openxmlformats.org/officeDocument/2006/relationships/tags" Target="../tags/tag569.xml"/><Relationship Id="rId292" Type="http://schemas.openxmlformats.org/officeDocument/2006/relationships/tags" Target="../tags/tag611.xml"/><Relationship Id="rId306" Type="http://schemas.openxmlformats.org/officeDocument/2006/relationships/tags" Target="../tags/tag625.xml"/><Relationship Id="rId45" Type="http://schemas.openxmlformats.org/officeDocument/2006/relationships/tags" Target="../tags/tag364.xml"/><Relationship Id="rId87" Type="http://schemas.openxmlformats.org/officeDocument/2006/relationships/tags" Target="../tags/tag406.xml"/><Relationship Id="rId110" Type="http://schemas.openxmlformats.org/officeDocument/2006/relationships/tags" Target="../tags/tag429.xml"/><Relationship Id="rId348" Type="http://schemas.openxmlformats.org/officeDocument/2006/relationships/tags" Target="../tags/tag667.xml"/><Relationship Id="rId152" Type="http://schemas.openxmlformats.org/officeDocument/2006/relationships/tags" Target="../tags/tag471.xml"/><Relationship Id="rId194" Type="http://schemas.openxmlformats.org/officeDocument/2006/relationships/tags" Target="../tags/tag513.xml"/><Relationship Id="rId208" Type="http://schemas.openxmlformats.org/officeDocument/2006/relationships/tags" Target="../tags/tag527.xml"/><Relationship Id="rId261" Type="http://schemas.openxmlformats.org/officeDocument/2006/relationships/tags" Target="../tags/tag580.xml"/><Relationship Id="rId14" Type="http://schemas.openxmlformats.org/officeDocument/2006/relationships/tags" Target="../tags/tag333.xml"/><Relationship Id="rId56" Type="http://schemas.openxmlformats.org/officeDocument/2006/relationships/tags" Target="../tags/tag375.xml"/><Relationship Id="rId317" Type="http://schemas.openxmlformats.org/officeDocument/2006/relationships/tags" Target="../tags/tag636.xml"/><Relationship Id="rId359" Type="http://schemas.openxmlformats.org/officeDocument/2006/relationships/tags" Target="../tags/tag678.xml"/><Relationship Id="rId98" Type="http://schemas.openxmlformats.org/officeDocument/2006/relationships/tags" Target="../tags/tag417.xml"/><Relationship Id="rId121" Type="http://schemas.openxmlformats.org/officeDocument/2006/relationships/tags" Target="../tags/tag440.xml"/><Relationship Id="rId163" Type="http://schemas.openxmlformats.org/officeDocument/2006/relationships/tags" Target="../tags/tag482.xml"/><Relationship Id="rId219" Type="http://schemas.openxmlformats.org/officeDocument/2006/relationships/tags" Target="../tags/tag538.xml"/><Relationship Id="rId370" Type="http://schemas.openxmlformats.org/officeDocument/2006/relationships/tags" Target="../tags/tag689.xml"/><Relationship Id="rId230" Type="http://schemas.openxmlformats.org/officeDocument/2006/relationships/tags" Target="../tags/tag549.xml"/><Relationship Id="rId25" Type="http://schemas.openxmlformats.org/officeDocument/2006/relationships/tags" Target="../tags/tag344.xml"/><Relationship Id="rId67" Type="http://schemas.openxmlformats.org/officeDocument/2006/relationships/tags" Target="../tags/tag386.xml"/><Relationship Id="rId272" Type="http://schemas.openxmlformats.org/officeDocument/2006/relationships/tags" Target="../tags/tag591.xml"/><Relationship Id="rId328" Type="http://schemas.openxmlformats.org/officeDocument/2006/relationships/tags" Target="../tags/tag647.xml"/><Relationship Id="rId132" Type="http://schemas.openxmlformats.org/officeDocument/2006/relationships/tags" Target="../tags/tag451.xml"/><Relationship Id="rId174" Type="http://schemas.openxmlformats.org/officeDocument/2006/relationships/tags" Target="../tags/tag493.xml"/><Relationship Id="rId381" Type="http://schemas.openxmlformats.org/officeDocument/2006/relationships/tags" Target="../tags/tag700.xml"/><Relationship Id="rId241" Type="http://schemas.openxmlformats.org/officeDocument/2006/relationships/tags" Target="../tags/tag560.xml"/><Relationship Id="rId36" Type="http://schemas.openxmlformats.org/officeDocument/2006/relationships/tags" Target="../tags/tag355.xml"/><Relationship Id="rId283" Type="http://schemas.openxmlformats.org/officeDocument/2006/relationships/tags" Target="../tags/tag602.xml"/><Relationship Id="rId339" Type="http://schemas.openxmlformats.org/officeDocument/2006/relationships/tags" Target="../tags/tag658.xml"/><Relationship Id="rId78" Type="http://schemas.openxmlformats.org/officeDocument/2006/relationships/tags" Target="../tags/tag397.xml"/><Relationship Id="rId101" Type="http://schemas.openxmlformats.org/officeDocument/2006/relationships/tags" Target="../tags/tag420.xml"/><Relationship Id="rId143" Type="http://schemas.openxmlformats.org/officeDocument/2006/relationships/tags" Target="../tags/tag462.xml"/><Relationship Id="rId185" Type="http://schemas.openxmlformats.org/officeDocument/2006/relationships/tags" Target="../tags/tag504.xml"/><Relationship Id="rId350" Type="http://schemas.openxmlformats.org/officeDocument/2006/relationships/tags" Target="../tags/tag669.xml"/><Relationship Id="rId9" Type="http://schemas.openxmlformats.org/officeDocument/2006/relationships/tags" Target="../tags/tag328.xml"/><Relationship Id="rId210" Type="http://schemas.openxmlformats.org/officeDocument/2006/relationships/tags" Target="../tags/tag529.xml"/><Relationship Id="rId252" Type="http://schemas.openxmlformats.org/officeDocument/2006/relationships/tags" Target="../tags/tag571.xml"/><Relationship Id="rId294" Type="http://schemas.openxmlformats.org/officeDocument/2006/relationships/tags" Target="../tags/tag613.xml"/><Relationship Id="rId308" Type="http://schemas.openxmlformats.org/officeDocument/2006/relationships/tags" Target="../tags/tag627.xml"/><Relationship Id="rId47" Type="http://schemas.openxmlformats.org/officeDocument/2006/relationships/tags" Target="../tags/tag366.xml"/><Relationship Id="rId89" Type="http://schemas.openxmlformats.org/officeDocument/2006/relationships/tags" Target="../tags/tag408.xml"/><Relationship Id="rId112" Type="http://schemas.openxmlformats.org/officeDocument/2006/relationships/tags" Target="../tags/tag431.xml"/><Relationship Id="rId154" Type="http://schemas.openxmlformats.org/officeDocument/2006/relationships/tags" Target="../tags/tag473.xml"/><Relationship Id="rId361" Type="http://schemas.openxmlformats.org/officeDocument/2006/relationships/tags" Target="../tags/tag680.xml"/><Relationship Id="rId196" Type="http://schemas.openxmlformats.org/officeDocument/2006/relationships/tags" Target="../tags/tag515.xml"/><Relationship Id="rId200" Type="http://schemas.openxmlformats.org/officeDocument/2006/relationships/tags" Target="../tags/tag519.xml"/><Relationship Id="rId382" Type="http://schemas.openxmlformats.org/officeDocument/2006/relationships/tags" Target="../tags/tag701.xml"/><Relationship Id="rId16" Type="http://schemas.openxmlformats.org/officeDocument/2006/relationships/tags" Target="../tags/tag335.xml"/><Relationship Id="rId221" Type="http://schemas.openxmlformats.org/officeDocument/2006/relationships/tags" Target="../tags/tag540.xml"/><Relationship Id="rId242" Type="http://schemas.openxmlformats.org/officeDocument/2006/relationships/tags" Target="../tags/tag561.xml"/><Relationship Id="rId263" Type="http://schemas.openxmlformats.org/officeDocument/2006/relationships/tags" Target="../tags/tag582.xml"/><Relationship Id="rId284" Type="http://schemas.openxmlformats.org/officeDocument/2006/relationships/tags" Target="../tags/tag603.xml"/><Relationship Id="rId319" Type="http://schemas.openxmlformats.org/officeDocument/2006/relationships/tags" Target="../tags/tag638.xml"/><Relationship Id="rId37" Type="http://schemas.openxmlformats.org/officeDocument/2006/relationships/tags" Target="../tags/tag356.xml"/><Relationship Id="rId58" Type="http://schemas.openxmlformats.org/officeDocument/2006/relationships/tags" Target="../tags/tag377.xml"/><Relationship Id="rId79" Type="http://schemas.openxmlformats.org/officeDocument/2006/relationships/tags" Target="../tags/tag398.xml"/><Relationship Id="rId102" Type="http://schemas.openxmlformats.org/officeDocument/2006/relationships/tags" Target="../tags/tag421.xml"/><Relationship Id="rId123" Type="http://schemas.openxmlformats.org/officeDocument/2006/relationships/tags" Target="../tags/tag442.xml"/><Relationship Id="rId144" Type="http://schemas.openxmlformats.org/officeDocument/2006/relationships/tags" Target="../tags/tag463.xml"/><Relationship Id="rId330" Type="http://schemas.openxmlformats.org/officeDocument/2006/relationships/tags" Target="../tags/tag649.xml"/><Relationship Id="rId90" Type="http://schemas.openxmlformats.org/officeDocument/2006/relationships/tags" Target="../tags/tag409.xml"/><Relationship Id="rId165" Type="http://schemas.openxmlformats.org/officeDocument/2006/relationships/tags" Target="../tags/tag484.xml"/><Relationship Id="rId186" Type="http://schemas.openxmlformats.org/officeDocument/2006/relationships/tags" Target="../tags/tag505.xml"/><Relationship Id="rId351" Type="http://schemas.openxmlformats.org/officeDocument/2006/relationships/tags" Target="../tags/tag670.xml"/><Relationship Id="rId372" Type="http://schemas.openxmlformats.org/officeDocument/2006/relationships/tags" Target="../tags/tag691.xml"/><Relationship Id="rId211" Type="http://schemas.openxmlformats.org/officeDocument/2006/relationships/tags" Target="../tags/tag530.xml"/><Relationship Id="rId232" Type="http://schemas.openxmlformats.org/officeDocument/2006/relationships/tags" Target="../tags/tag551.xml"/><Relationship Id="rId253" Type="http://schemas.openxmlformats.org/officeDocument/2006/relationships/tags" Target="../tags/tag572.xml"/><Relationship Id="rId274" Type="http://schemas.openxmlformats.org/officeDocument/2006/relationships/tags" Target="../tags/tag593.xml"/><Relationship Id="rId295" Type="http://schemas.openxmlformats.org/officeDocument/2006/relationships/tags" Target="../tags/tag614.xml"/><Relationship Id="rId309" Type="http://schemas.openxmlformats.org/officeDocument/2006/relationships/tags" Target="../tags/tag628.xml"/><Relationship Id="rId27" Type="http://schemas.openxmlformats.org/officeDocument/2006/relationships/tags" Target="../tags/tag346.xml"/><Relationship Id="rId48" Type="http://schemas.openxmlformats.org/officeDocument/2006/relationships/tags" Target="../tags/tag367.xml"/><Relationship Id="rId69" Type="http://schemas.openxmlformats.org/officeDocument/2006/relationships/tags" Target="../tags/tag388.xml"/><Relationship Id="rId113" Type="http://schemas.openxmlformats.org/officeDocument/2006/relationships/tags" Target="../tags/tag432.xml"/><Relationship Id="rId134" Type="http://schemas.openxmlformats.org/officeDocument/2006/relationships/tags" Target="../tags/tag453.xml"/><Relationship Id="rId320" Type="http://schemas.openxmlformats.org/officeDocument/2006/relationships/tags" Target="../tags/tag639.xml"/><Relationship Id="rId80" Type="http://schemas.openxmlformats.org/officeDocument/2006/relationships/tags" Target="../tags/tag399.xml"/><Relationship Id="rId155" Type="http://schemas.openxmlformats.org/officeDocument/2006/relationships/tags" Target="../tags/tag474.xml"/><Relationship Id="rId176" Type="http://schemas.openxmlformats.org/officeDocument/2006/relationships/tags" Target="../tags/tag495.xml"/><Relationship Id="rId197" Type="http://schemas.openxmlformats.org/officeDocument/2006/relationships/tags" Target="../tags/tag516.xml"/><Relationship Id="rId341" Type="http://schemas.openxmlformats.org/officeDocument/2006/relationships/tags" Target="../tags/tag660.xml"/><Relationship Id="rId362" Type="http://schemas.openxmlformats.org/officeDocument/2006/relationships/tags" Target="../tags/tag681.xml"/><Relationship Id="rId383" Type="http://schemas.openxmlformats.org/officeDocument/2006/relationships/tags" Target="../tags/tag702.xml"/><Relationship Id="rId201" Type="http://schemas.openxmlformats.org/officeDocument/2006/relationships/tags" Target="../tags/tag520.xml"/><Relationship Id="rId222" Type="http://schemas.openxmlformats.org/officeDocument/2006/relationships/tags" Target="../tags/tag541.xml"/><Relationship Id="rId243" Type="http://schemas.openxmlformats.org/officeDocument/2006/relationships/tags" Target="../tags/tag562.xml"/><Relationship Id="rId264" Type="http://schemas.openxmlformats.org/officeDocument/2006/relationships/tags" Target="../tags/tag583.xml"/><Relationship Id="rId285" Type="http://schemas.openxmlformats.org/officeDocument/2006/relationships/tags" Target="../tags/tag604.xml"/><Relationship Id="rId17" Type="http://schemas.openxmlformats.org/officeDocument/2006/relationships/tags" Target="../tags/tag336.xml"/><Relationship Id="rId38" Type="http://schemas.openxmlformats.org/officeDocument/2006/relationships/tags" Target="../tags/tag357.xml"/><Relationship Id="rId59" Type="http://schemas.openxmlformats.org/officeDocument/2006/relationships/tags" Target="../tags/tag378.xml"/><Relationship Id="rId103" Type="http://schemas.openxmlformats.org/officeDocument/2006/relationships/tags" Target="../tags/tag422.xml"/><Relationship Id="rId124" Type="http://schemas.openxmlformats.org/officeDocument/2006/relationships/tags" Target="../tags/tag443.xml"/><Relationship Id="rId310" Type="http://schemas.openxmlformats.org/officeDocument/2006/relationships/tags" Target="../tags/tag629.xml"/><Relationship Id="rId70" Type="http://schemas.openxmlformats.org/officeDocument/2006/relationships/tags" Target="../tags/tag389.xml"/><Relationship Id="rId91" Type="http://schemas.openxmlformats.org/officeDocument/2006/relationships/tags" Target="../tags/tag410.xml"/><Relationship Id="rId145" Type="http://schemas.openxmlformats.org/officeDocument/2006/relationships/tags" Target="../tags/tag464.xml"/><Relationship Id="rId166" Type="http://schemas.openxmlformats.org/officeDocument/2006/relationships/tags" Target="../tags/tag485.xml"/><Relationship Id="rId187" Type="http://schemas.openxmlformats.org/officeDocument/2006/relationships/tags" Target="../tags/tag506.xml"/><Relationship Id="rId331" Type="http://schemas.openxmlformats.org/officeDocument/2006/relationships/tags" Target="../tags/tag650.xml"/><Relationship Id="rId352" Type="http://schemas.openxmlformats.org/officeDocument/2006/relationships/tags" Target="../tags/tag671.xml"/><Relationship Id="rId373" Type="http://schemas.openxmlformats.org/officeDocument/2006/relationships/tags" Target="../tags/tag692.xml"/><Relationship Id="rId1" Type="http://schemas.openxmlformats.org/officeDocument/2006/relationships/tags" Target="../tags/tag320.xml"/><Relationship Id="rId212" Type="http://schemas.openxmlformats.org/officeDocument/2006/relationships/tags" Target="../tags/tag531.xml"/><Relationship Id="rId233" Type="http://schemas.openxmlformats.org/officeDocument/2006/relationships/tags" Target="../tags/tag552.xml"/><Relationship Id="rId254" Type="http://schemas.openxmlformats.org/officeDocument/2006/relationships/tags" Target="../tags/tag573.xml"/><Relationship Id="rId28" Type="http://schemas.openxmlformats.org/officeDocument/2006/relationships/tags" Target="../tags/tag347.xml"/><Relationship Id="rId49" Type="http://schemas.openxmlformats.org/officeDocument/2006/relationships/tags" Target="../tags/tag368.xml"/><Relationship Id="rId114" Type="http://schemas.openxmlformats.org/officeDocument/2006/relationships/tags" Target="../tags/tag433.xml"/><Relationship Id="rId275" Type="http://schemas.openxmlformats.org/officeDocument/2006/relationships/tags" Target="../tags/tag594.xml"/><Relationship Id="rId296" Type="http://schemas.openxmlformats.org/officeDocument/2006/relationships/tags" Target="../tags/tag615.xml"/><Relationship Id="rId300" Type="http://schemas.openxmlformats.org/officeDocument/2006/relationships/tags" Target="../tags/tag619.xml"/><Relationship Id="rId60" Type="http://schemas.openxmlformats.org/officeDocument/2006/relationships/tags" Target="../tags/tag379.xml"/><Relationship Id="rId81" Type="http://schemas.openxmlformats.org/officeDocument/2006/relationships/tags" Target="../tags/tag400.xml"/><Relationship Id="rId135" Type="http://schemas.openxmlformats.org/officeDocument/2006/relationships/tags" Target="../tags/tag454.xml"/><Relationship Id="rId156" Type="http://schemas.openxmlformats.org/officeDocument/2006/relationships/tags" Target="../tags/tag475.xml"/><Relationship Id="rId177" Type="http://schemas.openxmlformats.org/officeDocument/2006/relationships/tags" Target="../tags/tag496.xml"/><Relationship Id="rId198" Type="http://schemas.openxmlformats.org/officeDocument/2006/relationships/tags" Target="../tags/tag517.xml"/><Relationship Id="rId321" Type="http://schemas.openxmlformats.org/officeDocument/2006/relationships/tags" Target="../tags/tag640.xml"/><Relationship Id="rId342" Type="http://schemas.openxmlformats.org/officeDocument/2006/relationships/tags" Target="../tags/tag661.xml"/><Relationship Id="rId363" Type="http://schemas.openxmlformats.org/officeDocument/2006/relationships/tags" Target="../tags/tag682.xml"/><Relationship Id="rId384" Type="http://schemas.openxmlformats.org/officeDocument/2006/relationships/tags" Target="../tags/tag703.xml"/><Relationship Id="rId202" Type="http://schemas.openxmlformats.org/officeDocument/2006/relationships/tags" Target="../tags/tag521.xml"/><Relationship Id="rId223" Type="http://schemas.openxmlformats.org/officeDocument/2006/relationships/tags" Target="../tags/tag542.xml"/><Relationship Id="rId244" Type="http://schemas.openxmlformats.org/officeDocument/2006/relationships/tags" Target="../tags/tag563.xml"/><Relationship Id="rId18" Type="http://schemas.openxmlformats.org/officeDocument/2006/relationships/tags" Target="../tags/tag337.xml"/><Relationship Id="rId39" Type="http://schemas.openxmlformats.org/officeDocument/2006/relationships/tags" Target="../tags/tag358.xml"/><Relationship Id="rId265" Type="http://schemas.openxmlformats.org/officeDocument/2006/relationships/tags" Target="../tags/tag584.xml"/><Relationship Id="rId286" Type="http://schemas.openxmlformats.org/officeDocument/2006/relationships/tags" Target="../tags/tag605.xml"/><Relationship Id="rId50" Type="http://schemas.openxmlformats.org/officeDocument/2006/relationships/tags" Target="../tags/tag369.xml"/><Relationship Id="rId104" Type="http://schemas.openxmlformats.org/officeDocument/2006/relationships/tags" Target="../tags/tag423.xml"/><Relationship Id="rId125" Type="http://schemas.openxmlformats.org/officeDocument/2006/relationships/tags" Target="../tags/tag444.xml"/><Relationship Id="rId146" Type="http://schemas.openxmlformats.org/officeDocument/2006/relationships/tags" Target="../tags/tag465.xml"/><Relationship Id="rId167" Type="http://schemas.openxmlformats.org/officeDocument/2006/relationships/tags" Target="../tags/tag486.xml"/><Relationship Id="rId188" Type="http://schemas.openxmlformats.org/officeDocument/2006/relationships/tags" Target="../tags/tag507.xml"/><Relationship Id="rId311" Type="http://schemas.openxmlformats.org/officeDocument/2006/relationships/tags" Target="../tags/tag630.xml"/><Relationship Id="rId332" Type="http://schemas.openxmlformats.org/officeDocument/2006/relationships/tags" Target="../tags/tag651.xml"/><Relationship Id="rId353" Type="http://schemas.openxmlformats.org/officeDocument/2006/relationships/tags" Target="../tags/tag672.xml"/><Relationship Id="rId374" Type="http://schemas.openxmlformats.org/officeDocument/2006/relationships/tags" Target="../tags/tag693.xml"/><Relationship Id="rId71" Type="http://schemas.openxmlformats.org/officeDocument/2006/relationships/tags" Target="../tags/tag390.xml"/><Relationship Id="rId92" Type="http://schemas.openxmlformats.org/officeDocument/2006/relationships/tags" Target="../tags/tag411.xml"/><Relationship Id="rId213" Type="http://schemas.openxmlformats.org/officeDocument/2006/relationships/tags" Target="../tags/tag532.xml"/><Relationship Id="rId234" Type="http://schemas.openxmlformats.org/officeDocument/2006/relationships/tags" Target="../tags/tag553.xml"/><Relationship Id="rId2" Type="http://schemas.openxmlformats.org/officeDocument/2006/relationships/tags" Target="../tags/tag321.xml"/><Relationship Id="rId29" Type="http://schemas.openxmlformats.org/officeDocument/2006/relationships/tags" Target="../tags/tag348.xml"/><Relationship Id="rId255" Type="http://schemas.openxmlformats.org/officeDocument/2006/relationships/tags" Target="../tags/tag574.xml"/><Relationship Id="rId276" Type="http://schemas.openxmlformats.org/officeDocument/2006/relationships/tags" Target="../tags/tag595.xml"/><Relationship Id="rId297" Type="http://schemas.openxmlformats.org/officeDocument/2006/relationships/tags" Target="../tags/tag616.xml"/><Relationship Id="rId40" Type="http://schemas.openxmlformats.org/officeDocument/2006/relationships/tags" Target="../tags/tag359.xml"/><Relationship Id="rId115" Type="http://schemas.openxmlformats.org/officeDocument/2006/relationships/tags" Target="../tags/tag434.xml"/><Relationship Id="rId136" Type="http://schemas.openxmlformats.org/officeDocument/2006/relationships/tags" Target="../tags/tag455.xml"/><Relationship Id="rId157" Type="http://schemas.openxmlformats.org/officeDocument/2006/relationships/tags" Target="../tags/tag476.xml"/><Relationship Id="rId178" Type="http://schemas.openxmlformats.org/officeDocument/2006/relationships/tags" Target="../tags/tag497.xml"/><Relationship Id="rId301" Type="http://schemas.openxmlformats.org/officeDocument/2006/relationships/tags" Target="../tags/tag620.xml"/><Relationship Id="rId322" Type="http://schemas.openxmlformats.org/officeDocument/2006/relationships/tags" Target="../tags/tag641.xml"/><Relationship Id="rId343" Type="http://schemas.openxmlformats.org/officeDocument/2006/relationships/tags" Target="../tags/tag662.xml"/><Relationship Id="rId364" Type="http://schemas.openxmlformats.org/officeDocument/2006/relationships/tags" Target="../tags/tag683.xml"/><Relationship Id="rId61" Type="http://schemas.openxmlformats.org/officeDocument/2006/relationships/tags" Target="../tags/tag380.xml"/><Relationship Id="rId82" Type="http://schemas.openxmlformats.org/officeDocument/2006/relationships/tags" Target="../tags/tag401.xml"/><Relationship Id="rId199" Type="http://schemas.openxmlformats.org/officeDocument/2006/relationships/tags" Target="../tags/tag518.xml"/><Relationship Id="rId203" Type="http://schemas.openxmlformats.org/officeDocument/2006/relationships/tags" Target="../tags/tag522.xml"/><Relationship Id="rId385" Type="http://schemas.openxmlformats.org/officeDocument/2006/relationships/tags" Target="../tags/tag704.xml"/><Relationship Id="rId19" Type="http://schemas.openxmlformats.org/officeDocument/2006/relationships/tags" Target="../tags/tag338.xml"/><Relationship Id="rId224" Type="http://schemas.openxmlformats.org/officeDocument/2006/relationships/tags" Target="../tags/tag543.xml"/><Relationship Id="rId245" Type="http://schemas.openxmlformats.org/officeDocument/2006/relationships/tags" Target="../tags/tag564.xml"/><Relationship Id="rId266" Type="http://schemas.openxmlformats.org/officeDocument/2006/relationships/tags" Target="../tags/tag585.xml"/><Relationship Id="rId287" Type="http://schemas.openxmlformats.org/officeDocument/2006/relationships/tags" Target="../tags/tag606.xml"/><Relationship Id="rId30" Type="http://schemas.openxmlformats.org/officeDocument/2006/relationships/tags" Target="../tags/tag349.xml"/><Relationship Id="rId105" Type="http://schemas.openxmlformats.org/officeDocument/2006/relationships/tags" Target="../tags/tag424.xml"/><Relationship Id="rId126" Type="http://schemas.openxmlformats.org/officeDocument/2006/relationships/tags" Target="../tags/tag445.xml"/><Relationship Id="rId147" Type="http://schemas.openxmlformats.org/officeDocument/2006/relationships/tags" Target="../tags/tag466.xml"/><Relationship Id="rId168" Type="http://schemas.openxmlformats.org/officeDocument/2006/relationships/tags" Target="../tags/tag487.xml"/><Relationship Id="rId312" Type="http://schemas.openxmlformats.org/officeDocument/2006/relationships/tags" Target="../tags/tag631.xml"/><Relationship Id="rId333" Type="http://schemas.openxmlformats.org/officeDocument/2006/relationships/tags" Target="../tags/tag652.xml"/><Relationship Id="rId354" Type="http://schemas.openxmlformats.org/officeDocument/2006/relationships/tags" Target="../tags/tag673.xml"/><Relationship Id="rId51" Type="http://schemas.openxmlformats.org/officeDocument/2006/relationships/tags" Target="../tags/tag370.xml"/><Relationship Id="rId72" Type="http://schemas.openxmlformats.org/officeDocument/2006/relationships/tags" Target="../tags/tag391.xml"/><Relationship Id="rId93" Type="http://schemas.openxmlformats.org/officeDocument/2006/relationships/tags" Target="../tags/tag412.xml"/><Relationship Id="rId189" Type="http://schemas.openxmlformats.org/officeDocument/2006/relationships/tags" Target="../tags/tag508.xml"/><Relationship Id="rId375" Type="http://schemas.openxmlformats.org/officeDocument/2006/relationships/tags" Target="../tags/tag694.xml"/><Relationship Id="rId3" Type="http://schemas.openxmlformats.org/officeDocument/2006/relationships/tags" Target="../tags/tag322.xml"/><Relationship Id="rId214" Type="http://schemas.openxmlformats.org/officeDocument/2006/relationships/tags" Target="../tags/tag533.xml"/><Relationship Id="rId235" Type="http://schemas.openxmlformats.org/officeDocument/2006/relationships/tags" Target="../tags/tag554.xml"/><Relationship Id="rId256" Type="http://schemas.openxmlformats.org/officeDocument/2006/relationships/tags" Target="../tags/tag575.xml"/><Relationship Id="rId277" Type="http://schemas.openxmlformats.org/officeDocument/2006/relationships/tags" Target="../tags/tag596.xml"/><Relationship Id="rId298" Type="http://schemas.openxmlformats.org/officeDocument/2006/relationships/tags" Target="../tags/tag617.xml"/><Relationship Id="rId116" Type="http://schemas.openxmlformats.org/officeDocument/2006/relationships/tags" Target="../tags/tag435.xml"/><Relationship Id="rId137" Type="http://schemas.openxmlformats.org/officeDocument/2006/relationships/tags" Target="../tags/tag456.xml"/><Relationship Id="rId158" Type="http://schemas.openxmlformats.org/officeDocument/2006/relationships/tags" Target="../tags/tag477.xml"/><Relationship Id="rId302" Type="http://schemas.openxmlformats.org/officeDocument/2006/relationships/tags" Target="../tags/tag621.xml"/><Relationship Id="rId323" Type="http://schemas.openxmlformats.org/officeDocument/2006/relationships/tags" Target="../tags/tag642.xml"/><Relationship Id="rId344" Type="http://schemas.openxmlformats.org/officeDocument/2006/relationships/tags" Target="../tags/tag663.xml"/><Relationship Id="rId20" Type="http://schemas.openxmlformats.org/officeDocument/2006/relationships/tags" Target="../tags/tag339.xml"/><Relationship Id="rId41" Type="http://schemas.openxmlformats.org/officeDocument/2006/relationships/tags" Target="../tags/tag360.xml"/><Relationship Id="rId62" Type="http://schemas.openxmlformats.org/officeDocument/2006/relationships/tags" Target="../tags/tag381.xml"/><Relationship Id="rId83" Type="http://schemas.openxmlformats.org/officeDocument/2006/relationships/tags" Target="../tags/tag402.xml"/><Relationship Id="rId179" Type="http://schemas.openxmlformats.org/officeDocument/2006/relationships/tags" Target="../tags/tag498.xml"/><Relationship Id="rId365" Type="http://schemas.openxmlformats.org/officeDocument/2006/relationships/tags" Target="../tags/tag684.xml"/><Relationship Id="rId386" Type="http://schemas.openxmlformats.org/officeDocument/2006/relationships/tags" Target="../tags/tag705.xml"/><Relationship Id="rId190" Type="http://schemas.openxmlformats.org/officeDocument/2006/relationships/tags" Target="../tags/tag509.xml"/><Relationship Id="rId204" Type="http://schemas.openxmlformats.org/officeDocument/2006/relationships/tags" Target="../tags/tag523.xml"/><Relationship Id="rId225" Type="http://schemas.openxmlformats.org/officeDocument/2006/relationships/tags" Target="../tags/tag544.xml"/><Relationship Id="rId246" Type="http://schemas.openxmlformats.org/officeDocument/2006/relationships/tags" Target="../tags/tag565.xml"/><Relationship Id="rId267" Type="http://schemas.openxmlformats.org/officeDocument/2006/relationships/tags" Target="../tags/tag586.xml"/><Relationship Id="rId288" Type="http://schemas.openxmlformats.org/officeDocument/2006/relationships/tags" Target="../tags/tag607.xml"/><Relationship Id="rId106" Type="http://schemas.openxmlformats.org/officeDocument/2006/relationships/tags" Target="../tags/tag425.xml"/><Relationship Id="rId127" Type="http://schemas.openxmlformats.org/officeDocument/2006/relationships/tags" Target="../tags/tag446.xml"/><Relationship Id="rId313" Type="http://schemas.openxmlformats.org/officeDocument/2006/relationships/tags" Target="../tags/tag632.xml"/><Relationship Id="rId10" Type="http://schemas.openxmlformats.org/officeDocument/2006/relationships/tags" Target="../tags/tag329.xml"/><Relationship Id="rId31" Type="http://schemas.openxmlformats.org/officeDocument/2006/relationships/tags" Target="../tags/tag350.xml"/><Relationship Id="rId52" Type="http://schemas.openxmlformats.org/officeDocument/2006/relationships/tags" Target="../tags/tag371.xml"/><Relationship Id="rId73" Type="http://schemas.openxmlformats.org/officeDocument/2006/relationships/tags" Target="../tags/tag392.xml"/><Relationship Id="rId94" Type="http://schemas.openxmlformats.org/officeDocument/2006/relationships/tags" Target="../tags/tag413.xml"/><Relationship Id="rId148" Type="http://schemas.openxmlformats.org/officeDocument/2006/relationships/tags" Target="../tags/tag467.xml"/><Relationship Id="rId169" Type="http://schemas.openxmlformats.org/officeDocument/2006/relationships/tags" Target="../tags/tag488.xml"/><Relationship Id="rId334" Type="http://schemas.openxmlformats.org/officeDocument/2006/relationships/tags" Target="../tags/tag653.xml"/><Relationship Id="rId355" Type="http://schemas.openxmlformats.org/officeDocument/2006/relationships/tags" Target="../tags/tag674.xml"/><Relationship Id="rId376" Type="http://schemas.openxmlformats.org/officeDocument/2006/relationships/tags" Target="../tags/tag695.xml"/><Relationship Id="rId4" Type="http://schemas.openxmlformats.org/officeDocument/2006/relationships/tags" Target="../tags/tag323.xml"/><Relationship Id="rId180" Type="http://schemas.openxmlformats.org/officeDocument/2006/relationships/tags" Target="../tags/tag499.xml"/><Relationship Id="rId215" Type="http://schemas.openxmlformats.org/officeDocument/2006/relationships/tags" Target="../tags/tag534.xml"/><Relationship Id="rId236" Type="http://schemas.openxmlformats.org/officeDocument/2006/relationships/tags" Target="../tags/tag555.xml"/><Relationship Id="rId257" Type="http://schemas.openxmlformats.org/officeDocument/2006/relationships/tags" Target="../tags/tag576.xml"/><Relationship Id="rId278" Type="http://schemas.openxmlformats.org/officeDocument/2006/relationships/tags" Target="../tags/tag597.xml"/><Relationship Id="rId303" Type="http://schemas.openxmlformats.org/officeDocument/2006/relationships/tags" Target="../tags/tag622.xml"/><Relationship Id="rId42" Type="http://schemas.openxmlformats.org/officeDocument/2006/relationships/tags" Target="../tags/tag361.xml"/><Relationship Id="rId84" Type="http://schemas.openxmlformats.org/officeDocument/2006/relationships/tags" Target="../tags/tag403.xml"/><Relationship Id="rId138" Type="http://schemas.openxmlformats.org/officeDocument/2006/relationships/tags" Target="../tags/tag457.xml"/><Relationship Id="rId345" Type="http://schemas.openxmlformats.org/officeDocument/2006/relationships/tags" Target="../tags/tag664.xml"/><Relationship Id="rId387" Type="http://schemas.openxmlformats.org/officeDocument/2006/relationships/tags" Target="../tags/tag706.xml"/><Relationship Id="rId191" Type="http://schemas.openxmlformats.org/officeDocument/2006/relationships/tags" Target="../tags/tag510.xml"/><Relationship Id="rId205" Type="http://schemas.openxmlformats.org/officeDocument/2006/relationships/tags" Target="../tags/tag524.xml"/><Relationship Id="rId247" Type="http://schemas.openxmlformats.org/officeDocument/2006/relationships/tags" Target="../tags/tag566.xml"/><Relationship Id="rId107" Type="http://schemas.openxmlformats.org/officeDocument/2006/relationships/tags" Target="../tags/tag426.xml"/><Relationship Id="rId289" Type="http://schemas.openxmlformats.org/officeDocument/2006/relationships/tags" Target="../tags/tag608.xml"/><Relationship Id="rId11" Type="http://schemas.openxmlformats.org/officeDocument/2006/relationships/tags" Target="../tags/tag330.xml"/><Relationship Id="rId53" Type="http://schemas.openxmlformats.org/officeDocument/2006/relationships/tags" Target="../tags/tag372.xml"/><Relationship Id="rId149" Type="http://schemas.openxmlformats.org/officeDocument/2006/relationships/tags" Target="../tags/tag468.xml"/><Relationship Id="rId314" Type="http://schemas.openxmlformats.org/officeDocument/2006/relationships/tags" Target="../tags/tag633.xml"/><Relationship Id="rId356" Type="http://schemas.openxmlformats.org/officeDocument/2006/relationships/tags" Target="../tags/tag675.xml"/><Relationship Id="rId95" Type="http://schemas.openxmlformats.org/officeDocument/2006/relationships/tags" Target="../tags/tag414.xml"/><Relationship Id="rId160" Type="http://schemas.openxmlformats.org/officeDocument/2006/relationships/tags" Target="../tags/tag479.xml"/><Relationship Id="rId216" Type="http://schemas.openxmlformats.org/officeDocument/2006/relationships/tags" Target="../tags/tag535.xml"/><Relationship Id="rId258" Type="http://schemas.openxmlformats.org/officeDocument/2006/relationships/tags" Target="../tags/tag577.xml"/><Relationship Id="rId22" Type="http://schemas.openxmlformats.org/officeDocument/2006/relationships/tags" Target="../tags/tag341.xml"/><Relationship Id="rId64" Type="http://schemas.openxmlformats.org/officeDocument/2006/relationships/tags" Target="../tags/tag383.xml"/><Relationship Id="rId118" Type="http://schemas.openxmlformats.org/officeDocument/2006/relationships/tags" Target="../tags/tag437.xml"/><Relationship Id="rId325" Type="http://schemas.openxmlformats.org/officeDocument/2006/relationships/tags" Target="../tags/tag644.xml"/><Relationship Id="rId367" Type="http://schemas.openxmlformats.org/officeDocument/2006/relationships/tags" Target="../tags/tag686.xml"/><Relationship Id="rId171" Type="http://schemas.openxmlformats.org/officeDocument/2006/relationships/tags" Target="../tags/tag490.xml"/><Relationship Id="rId227" Type="http://schemas.openxmlformats.org/officeDocument/2006/relationships/tags" Target="../tags/tag546.xml"/><Relationship Id="rId269" Type="http://schemas.openxmlformats.org/officeDocument/2006/relationships/tags" Target="../tags/tag588.xml"/><Relationship Id="rId33" Type="http://schemas.openxmlformats.org/officeDocument/2006/relationships/tags" Target="../tags/tag352.xml"/><Relationship Id="rId129" Type="http://schemas.openxmlformats.org/officeDocument/2006/relationships/tags" Target="../tags/tag448.xml"/><Relationship Id="rId280" Type="http://schemas.openxmlformats.org/officeDocument/2006/relationships/tags" Target="../tags/tag599.xml"/><Relationship Id="rId336" Type="http://schemas.openxmlformats.org/officeDocument/2006/relationships/tags" Target="../tags/tag655.xml"/><Relationship Id="rId75" Type="http://schemas.openxmlformats.org/officeDocument/2006/relationships/tags" Target="../tags/tag394.xml"/><Relationship Id="rId140" Type="http://schemas.openxmlformats.org/officeDocument/2006/relationships/tags" Target="../tags/tag459.xml"/><Relationship Id="rId182" Type="http://schemas.openxmlformats.org/officeDocument/2006/relationships/tags" Target="../tags/tag501.xml"/><Relationship Id="rId378" Type="http://schemas.openxmlformats.org/officeDocument/2006/relationships/tags" Target="../tags/tag697.xml"/><Relationship Id="rId6" Type="http://schemas.openxmlformats.org/officeDocument/2006/relationships/tags" Target="../tags/tag325.xml"/><Relationship Id="rId238" Type="http://schemas.openxmlformats.org/officeDocument/2006/relationships/tags" Target="../tags/tag557.xml"/><Relationship Id="rId291" Type="http://schemas.openxmlformats.org/officeDocument/2006/relationships/tags" Target="../tags/tag610.xml"/><Relationship Id="rId305" Type="http://schemas.openxmlformats.org/officeDocument/2006/relationships/tags" Target="../tags/tag624.xml"/><Relationship Id="rId347" Type="http://schemas.openxmlformats.org/officeDocument/2006/relationships/tags" Target="../tags/tag666.xml"/><Relationship Id="rId44" Type="http://schemas.openxmlformats.org/officeDocument/2006/relationships/tags" Target="../tags/tag363.xml"/><Relationship Id="rId86" Type="http://schemas.openxmlformats.org/officeDocument/2006/relationships/tags" Target="../tags/tag405.xml"/><Relationship Id="rId151" Type="http://schemas.openxmlformats.org/officeDocument/2006/relationships/tags" Target="../tags/tag470.xml"/><Relationship Id="rId389" Type="http://schemas.openxmlformats.org/officeDocument/2006/relationships/tags" Target="../tags/tag708.xml"/><Relationship Id="rId193" Type="http://schemas.openxmlformats.org/officeDocument/2006/relationships/tags" Target="../tags/tag512.xml"/><Relationship Id="rId207" Type="http://schemas.openxmlformats.org/officeDocument/2006/relationships/tags" Target="../tags/tag526.xml"/><Relationship Id="rId249" Type="http://schemas.openxmlformats.org/officeDocument/2006/relationships/tags" Target="../tags/tag568.xml"/><Relationship Id="rId13" Type="http://schemas.openxmlformats.org/officeDocument/2006/relationships/tags" Target="../tags/tag332.xml"/><Relationship Id="rId109" Type="http://schemas.openxmlformats.org/officeDocument/2006/relationships/tags" Target="../tags/tag428.xml"/><Relationship Id="rId260" Type="http://schemas.openxmlformats.org/officeDocument/2006/relationships/tags" Target="../tags/tag579.xml"/><Relationship Id="rId316" Type="http://schemas.openxmlformats.org/officeDocument/2006/relationships/tags" Target="../tags/tag635.xml"/><Relationship Id="rId55" Type="http://schemas.openxmlformats.org/officeDocument/2006/relationships/tags" Target="../tags/tag374.xml"/><Relationship Id="rId97" Type="http://schemas.openxmlformats.org/officeDocument/2006/relationships/tags" Target="../tags/tag416.xml"/><Relationship Id="rId120" Type="http://schemas.openxmlformats.org/officeDocument/2006/relationships/tags" Target="../tags/tag439.xml"/><Relationship Id="rId358" Type="http://schemas.openxmlformats.org/officeDocument/2006/relationships/tags" Target="../tags/tag677.xml"/><Relationship Id="rId162" Type="http://schemas.openxmlformats.org/officeDocument/2006/relationships/tags" Target="../tags/tag481.xml"/><Relationship Id="rId218" Type="http://schemas.openxmlformats.org/officeDocument/2006/relationships/tags" Target="../tags/tag537.xml"/><Relationship Id="rId271" Type="http://schemas.openxmlformats.org/officeDocument/2006/relationships/tags" Target="../tags/tag590.xml"/><Relationship Id="rId24" Type="http://schemas.openxmlformats.org/officeDocument/2006/relationships/tags" Target="../tags/tag343.xml"/><Relationship Id="rId66" Type="http://schemas.openxmlformats.org/officeDocument/2006/relationships/tags" Target="../tags/tag385.xml"/><Relationship Id="rId131" Type="http://schemas.openxmlformats.org/officeDocument/2006/relationships/tags" Target="../tags/tag450.xml"/><Relationship Id="rId327" Type="http://schemas.openxmlformats.org/officeDocument/2006/relationships/tags" Target="../tags/tag646.xml"/><Relationship Id="rId369" Type="http://schemas.openxmlformats.org/officeDocument/2006/relationships/tags" Target="../tags/tag688.xml"/><Relationship Id="rId173" Type="http://schemas.openxmlformats.org/officeDocument/2006/relationships/tags" Target="../tags/tag492.xml"/><Relationship Id="rId229" Type="http://schemas.openxmlformats.org/officeDocument/2006/relationships/tags" Target="../tags/tag548.xml"/><Relationship Id="rId380" Type="http://schemas.openxmlformats.org/officeDocument/2006/relationships/tags" Target="../tags/tag699.xml"/><Relationship Id="rId240" Type="http://schemas.openxmlformats.org/officeDocument/2006/relationships/tags" Target="../tags/tag559.xml"/><Relationship Id="rId35" Type="http://schemas.openxmlformats.org/officeDocument/2006/relationships/tags" Target="../tags/tag354.xml"/><Relationship Id="rId77" Type="http://schemas.openxmlformats.org/officeDocument/2006/relationships/tags" Target="../tags/tag396.xml"/><Relationship Id="rId100" Type="http://schemas.openxmlformats.org/officeDocument/2006/relationships/tags" Target="../tags/tag419.xml"/><Relationship Id="rId282" Type="http://schemas.openxmlformats.org/officeDocument/2006/relationships/tags" Target="../tags/tag601.xml"/><Relationship Id="rId338" Type="http://schemas.openxmlformats.org/officeDocument/2006/relationships/tags" Target="../tags/tag657.xml"/><Relationship Id="rId8" Type="http://schemas.openxmlformats.org/officeDocument/2006/relationships/tags" Target="../tags/tag327.xml"/><Relationship Id="rId142" Type="http://schemas.openxmlformats.org/officeDocument/2006/relationships/tags" Target="../tags/tag461.xml"/><Relationship Id="rId184" Type="http://schemas.openxmlformats.org/officeDocument/2006/relationships/tags" Target="../tags/tag503.xml"/><Relationship Id="rId251" Type="http://schemas.openxmlformats.org/officeDocument/2006/relationships/tags" Target="../tags/tag570.xml"/><Relationship Id="rId46" Type="http://schemas.openxmlformats.org/officeDocument/2006/relationships/tags" Target="../tags/tag365.xml"/><Relationship Id="rId293" Type="http://schemas.openxmlformats.org/officeDocument/2006/relationships/tags" Target="../tags/tag612.xml"/><Relationship Id="rId307" Type="http://schemas.openxmlformats.org/officeDocument/2006/relationships/tags" Target="../tags/tag626.xml"/><Relationship Id="rId349" Type="http://schemas.openxmlformats.org/officeDocument/2006/relationships/tags" Target="../tags/tag668.xml"/><Relationship Id="rId88" Type="http://schemas.openxmlformats.org/officeDocument/2006/relationships/tags" Target="../tags/tag407.xml"/><Relationship Id="rId111" Type="http://schemas.openxmlformats.org/officeDocument/2006/relationships/tags" Target="../tags/tag430.xml"/><Relationship Id="rId153" Type="http://schemas.openxmlformats.org/officeDocument/2006/relationships/tags" Target="../tags/tag472.xml"/><Relationship Id="rId195" Type="http://schemas.openxmlformats.org/officeDocument/2006/relationships/tags" Target="../tags/tag514.xml"/><Relationship Id="rId209" Type="http://schemas.openxmlformats.org/officeDocument/2006/relationships/tags" Target="../tags/tag528.xml"/><Relationship Id="rId360" Type="http://schemas.openxmlformats.org/officeDocument/2006/relationships/tags" Target="../tags/tag679.xml"/><Relationship Id="rId220" Type="http://schemas.openxmlformats.org/officeDocument/2006/relationships/tags" Target="../tags/tag539.xml"/><Relationship Id="rId15" Type="http://schemas.openxmlformats.org/officeDocument/2006/relationships/tags" Target="../tags/tag334.xml"/><Relationship Id="rId57" Type="http://schemas.openxmlformats.org/officeDocument/2006/relationships/tags" Target="../tags/tag376.xml"/><Relationship Id="rId262" Type="http://schemas.openxmlformats.org/officeDocument/2006/relationships/tags" Target="../tags/tag581.xml"/><Relationship Id="rId318" Type="http://schemas.openxmlformats.org/officeDocument/2006/relationships/tags" Target="../tags/tag637.xml"/><Relationship Id="rId99" Type="http://schemas.openxmlformats.org/officeDocument/2006/relationships/tags" Target="../tags/tag418.xml"/><Relationship Id="rId122" Type="http://schemas.openxmlformats.org/officeDocument/2006/relationships/tags" Target="../tags/tag441.xml"/><Relationship Id="rId164" Type="http://schemas.openxmlformats.org/officeDocument/2006/relationships/tags" Target="../tags/tag483.xml"/><Relationship Id="rId371" Type="http://schemas.openxmlformats.org/officeDocument/2006/relationships/tags" Target="../tags/tag690.xml"/><Relationship Id="rId26" Type="http://schemas.openxmlformats.org/officeDocument/2006/relationships/tags" Target="../tags/tag345.xml"/><Relationship Id="rId231" Type="http://schemas.openxmlformats.org/officeDocument/2006/relationships/tags" Target="../tags/tag550.xml"/><Relationship Id="rId273" Type="http://schemas.openxmlformats.org/officeDocument/2006/relationships/tags" Target="../tags/tag592.xml"/><Relationship Id="rId329" Type="http://schemas.openxmlformats.org/officeDocument/2006/relationships/tags" Target="../tags/tag648.xml"/><Relationship Id="rId68" Type="http://schemas.openxmlformats.org/officeDocument/2006/relationships/tags" Target="../tags/tag387.xml"/><Relationship Id="rId133" Type="http://schemas.openxmlformats.org/officeDocument/2006/relationships/tags" Target="../tags/tag452.xml"/><Relationship Id="rId175" Type="http://schemas.openxmlformats.org/officeDocument/2006/relationships/tags" Target="../tags/tag494.xml"/><Relationship Id="rId340" Type="http://schemas.openxmlformats.org/officeDocument/2006/relationships/tags" Target="../tags/tag659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tags" Target="../tags/tag825.xml"/><Relationship Id="rId21" Type="http://schemas.openxmlformats.org/officeDocument/2006/relationships/tags" Target="../tags/tag729.xml"/><Relationship Id="rId42" Type="http://schemas.openxmlformats.org/officeDocument/2006/relationships/tags" Target="../tags/tag750.xml"/><Relationship Id="rId47" Type="http://schemas.openxmlformats.org/officeDocument/2006/relationships/tags" Target="../tags/tag755.xml"/><Relationship Id="rId63" Type="http://schemas.openxmlformats.org/officeDocument/2006/relationships/tags" Target="../tags/tag771.xml"/><Relationship Id="rId68" Type="http://schemas.openxmlformats.org/officeDocument/2006/relationships/tags" Target="../tags/tag776.xml"/><Relationship Id="rId84" Type="http://schemas.openxmlformats.org/officeDocument/2006/relationships/tags" Target="../tags/tag792.xml"/><Relationship Id="rId89" Type="http://schemas.openxmlformats.org/officeDocument/2006/relationships/tags" Target="../tags/tag797.xml"/><Relationship Id="rId112" Type="http://schemas.openxmlformats.org/officeDocument/2006/relationships/tags" Target="../tags/tag820.xml"/><Relationship Id="rId16" Type="http://schemas.openxmlformats.org/officeDocument/2006/relationships/tags" Target="../tags/tag724.xml"/><Relationship Id="rId107" Type="http://schemas.openxmlformats.org/officeDocument/2006/relationships/tags" Target="../tags/tag815.xml"/><Relationship Id="rId11" Type="http://schemas.openxmlformats.org/officeDocument/2006/relationships/tags" Target="../tags/tag719.xml"/><Relationship Id="rId32" Type="http://schemas.openxmlformats.org/officeDocument/2006/relationships/tags" Target="../tags/tag740.xml"/><Relationship Id="rId37" Type="http://schemas.openxmlformats.org/officeDocument/2006/relationships/tags" Target="../tags/tag745.xml"/><Relationship Id="rId53" Type="http://schemas.openxmlformats.org/officeDocument/2006/relationships/tags" Target="../tags/tag761.xml"/><Relationship Id="rId58" Type="http://schemas.openxmlformats.org/officeDocument/2006/relationships/tags" Target="../tags/tag766.xml"/><Relationship Id="rId74" Type="http://schemas.openxmlformats.org/officeDocument/2006/relationships/tags" Target="../tags/tag782.xml"/><Relationship Id="rId79" Type="http://schemas.openxmlformats.org/officeDocument/2006/relationships/tags" Target="../tags/tag787.xml"/><Relationship Id="rId102" Type="http://schemas.openxmlformats.org/officeDocument/2006/relationships/tags" Target="../tags/tag810.xml"/><Relationship Id="rId123" Type="http://schemas.openxmlformats.org/officeDocument/2006/relationships/tags" Target="../tags/tag831.xml"/><Relationship Id="rId128" Type="http://schemas.openxmlformats.org/officeDocument/2006/relationships/tags" Target="../tags/tag836.xml"/><Relationship Id="rId5" Type="http://schemas.openxmlformats.org/officeDocument/2006/relationships/tags" Target="../tags/tag713.xml"/><Relationship Id="rId90" Type="http://schemas.openxmlformats.org/officeDocument/2006/relationships/tags" Target="../tags/tag798.xml"/><Relationship Id="rId95" Type="http://schemas.openxmlformats.org/officeDocument/2006/relationships/tags" Target="../tags/tag803.xml"/><Relationship Id="rId22" Type="http://schemas.openxmlformats.org/officeDocument/2006/relationships/tags" Target="../tags/tag730.xml"/><Relationship Id="rId27" Type="http://schemas.openxmlformats.org/officeDocument/2006/relationships/tags" Target="../tags/tag735.xml"/><Relationship Id="rId43" Type="http://schemas.openxmlformats.org/officeDocument/2006/relationships/tags" Target="../tags/tag751.xml"/><Relationship Id="rId48" Type="http://schemas.openxmlformats.org/officeDocument/2006/relationships/tags" Target="../tags/tag756.xml"/><Relationship Id="rId64" Type="http://schemas.openxmlformats.org/officeDocument/2006/relationships/tags" Target="../tags/tag772.xml"/><Relationship Id="rId69" Type="http://schemas.openxmlformats.org/officeDocument/2006/relationships/tags" Target="../tags/tag777.xml"/><Relationship Id="rId113" Type="http://schemas.openxmlformats.org/officeDocument/2006/relationships/tags" Target="../tags/tag821.xml"/><Relationship Id="rId118" Type="http://schemas.openxmlformats.org/officeDocument/2006/relationships/tags" Target="../tags/tag826.xml"/><Relationship Id="rId80" Type="http://schemas.openxmlformats.org/officeDocument/2006/relationships/tags" Target="../tags/tag788.xml"/><Relationship Id="rId85" Type="http://schemas.openxmlformats.org/officeDocument/2006/relationships/tags" Target="../tags/tag793.xml"/><Relationship Id="rId12" Type="http://schemas.openxmlformats.org/officeDocument/2006/relationships/tags" Target="../tags/tag720.xml"/><Relationship Id="rId17" Type="http://schemas.openxmlformats.org/officeDocument/2006/relationships/tags" Target="../tags/tag725.xml"/><Relationship Id="rId33" Type="http://schemas.openxmlformats.org/officeDocument/2006/relationships/tags" Target="../tags/tag741.xml"/><Relationship Id="rId38" Type="http://schemas.openxmlformats.org/officeDocument/2006/relationships/tags" Target="../tags/tag746.xml"/><Relationship Id="rId59" Type="http://schemas.openxmlformats.org/officeDocument/2006/relationships/tags" Target="../tags/tag767.xml"/><Relationship Id="rId103" Type="http://schemas.openxmlformats.org/officeDocument/2006/relationships/tags" Target="../tags/tag811.xml"/><Relationship Id="rId108" Type="http://schemas.openxmlformats.org/officeDocument/2006/relationships/tags" Target="../tags/tag816.xml"/><Relationship Id="rId124" Type="http://schemas.openxmlformats.org/officeDocument/2006/relationships/tags" Target="../tags/tag832.xml"/><Relationship Id="rId129" Type="http://schemas.openxmlformats.org/officeDocument/2006/relationships/slideLayout" Target="../slideLayouts/slideLayout2.xml"/><Relationship Id="rId54" Type="http://schemas.openxmlformats.org/officeDocument/2006/relationships/tags" Target="../tags/tag762.xml"/><Relationship Id="rId70" Type="http://schemas.openxmlformats.org/officeDocument/2006/relationships/tags" Target="../tags/tag778.xml"/><Relationship Id="rId75" Type="http://schemas.openxmlformats.org/officeDocument/2006/relationships/tags" Target="../tags/tag783.xml"/><Relationship Id="rId91" Type="http://schemas.openxmlformats.org/officeDocument/2006/relationships/tags" Target="../tags/tag799.xml"/><Relationship Id="rId96" Type="http://schemas.openxmlformats.org/officeDocument/2006/relationships/tags" Target="../tags/tag804.xml"/><Relationship Id="rId1" Type="http://schemas.openxmlformats.org/officeDocument/2006/relationships/tags" Target="../tags/tag709.xml"/><Relationship Id="rId6" Type="http://schemas.openxmlformats.org/officeDocument/2006/relationships/tags" Target="../tags/tag714.xml"/><Relationship Id="rId23" Type="http://schemas.openxmlformats.org/officeDocument/2006/relationships/tags" Target="../tags/tag731.xml"/><Relationship Id="rId28" Type="http://schemas.openxmlformats.org/officeDocument/2006/relationships/tags" Target="../tags/tag736.xml"/><Relationship Id="rId49" Type="http://schemas.openxmlformats.org/officeDocument/2006/relationships/tags" Target="../tags/tag757.xml"/><Relationship Id="rId114" Type="http://schemas.openxmlformats.org/officeDocument/2006/relationships/tags" Target="../tags/tag822.xml"/><Relationship Id="rId119" Type="http://schemas.openxmlformats.org/officeDocument/2006/relationships/tags" Target="../tags/tag827.xml"/><Relationship Id="rId44" Type="http://schemas.openxmlformats.org/officeDocument/2006/relationships/tags" Target="../tags/tag752.xml"/><Relationship Id="rId60" Type="http://schemas.openxmlformats.org/officeDocument/2006/relationships/tags" Target="../tags/tag768.xml"/><Relationship Id="rId65" Type="http://schemas.openxmlformats.org/officeDocument/2006/relationships/tags" Target="../tags/tag773.xml"/><Relationship Id="rId81" Type="http://schemas.openxmlformats.org/officeDocument/2006/relationships/tags" Target="../tags/tag789.xml"/><Relationship Id="rId86" Type="http://schemas.openxmlformats.org/officeDocument/2006/relationships/tags" Target="../tags/tag794.xml"/><Relationship Id="rId130" Type="http://schemas.openxmlformats.org/officeDocument/2006/relationships/image" Target="../media/image7.png"/><Relationship Id="rId13" Type="http://schemas.openxmlformats.org/officeDocument/2006/relationships/tags" Target="../tags/tag721.xml"/><Relationship Id="rId18" Type="http://schemas.openxmlformats.org/officeDocument/2006/relationships/tags" Target="../tags/tag726.xml"/><Relationship Id="rId39" Type="http://schemas.openxmlformats.org/officeDocument/2006/relationships/tags" Target="../tags/tag747.xml"/><Relationship Id="rId109" Type="http://schemas.openxmlformats.org/officeDocument/2006/relationships/tags" Target="../tags/tag817.xml"/><Relationship Id="rId34" Type="http://schemas.openxmlformats.org/officeDocument/2006/relationships/tags" Target="../tags/tag742.xml"/><Relationship Id="rId50" Type="http://schemas.openxmlformats.org/officeDocument/2006/relationships/tags" Target="../tags/tag758.xml"/><Relationship Id="rId55" Type="http://schemas.openxmlformats.org/officeDocument/2006/relationships/tags" Target="../tags/tag763.xml"/><Relationship Id="rId76" Type="http://schemas.openxmlformats.org/officeDocument/2006/relationships/tags" Target="../tags/tag784.xml"/><Relationship Id="rId97" Type="http://schemas.openxmlformats.org/officeDocument/2006/relationships/tags" Target="../tags/tag805.xml"/><Relationship Id="rId104" Type="http://schemas.openxmlformats.org/officeDocument/2006/relationships/tags" Target="../tags/tag812.xml"/><Relationship Id="rId120" Type="http://schemas.openxmlformats.org/officeDocument/2006/relationships/tags" Target="../tags/tag828.xml"/><Relationship Id="rId125" Type="http://schemas.openxmlformats.org/officeDocument/2006/relationships/tags" Target="../tags/tag833.xml"/><Relationship Id="rId7" Type="http://schemas.openxmlformats.org/officeDocument/2006/relationships/tags" Target="../tags/tag715.xml"/><Relationship Id="rId71" Type="http://schemas.openxmlformats.org/officeDocument/2006/relationships/tags" Target="../tags/tag779.xml"/><Relationship Id="rId92" Type="http://schemas.openxmlformats.org/officeDocument/2006/relationships/tags" Target="../tags/tag800.xml"/><Relationship Id="rId2" Type="http://schemas.openxmlformats.org/officeDocument/2006/relationships/tags" Target="../tags/tag710.xml"/><Relationship Id="rId29" Type="http://schemas.openxmlformats.org/officeDocument/2006/relationships/tags" Target="../tags/tag737.xml"/><Relationship Id="rId24" Type="http://schemas.openxmlformats.org/officeDocument/2006/relationships/tags" Target="../tags/tag732.xml"/><Relationship Id="rId40" Type="http://schemas.openxmlformats.org/officeDocument/2006/relationships/tags" Target="../tags/tag748.xml"/><Relationship Id="rId45" Type="http://schemas.openxmlformats.org/officeDocument/2006/relationships/tags" Target="../tags/tag753.xml"/><Relationship Id="rId66" Type="http://schemas.openxmlformats.org/officeDocument/2006/relationships/tags" Target="../tags/tag774.xml"/><Relationship Id="rId87" Type="http://schemas.openxmlformats.org/officeDocument/2006/relationships/tags" Target="../tags/tag795.xml"/><Relationship Id="rId110" Type="http://schemas.openxmlformats.org/officeDocument/2006/relationships/tags" Target="../tags/tag818.xml"/><Relationship Id="rId115" Type="http://schemas.openxmlformats.org/officeDocument/2006/relationships/tags" Target="../tags/tag823.xml"/><Relationship Id="rId61" Type="http://schemas.openxmlformats.org/officeDocument/2006/relationships/tags" Target="../tags/tag769.xml"/><Relationship Id="rId82" Type="http://schemas.openxmlformats.org/officeDocument/2006/relationships/tags" Target="../tags/tag790.xml"/><Relationship Id="rId19" Type="http://schemas.openxmlformats.org/officeDocument/2006/relationships/tags" Target="../tags/tag727.xml"/><Relationship Id="rId14" Type="http://schemas.openxmlformats.org/officeDocument/2006/relationships/tags" Target="../tags/tag722.xml"/><Relationship Id="rId30" Type="http://schemas.openxmlformats.org/officeDocument/2006/relationships/tags" Target="../tags/tag738.xml"/><Relationship Id="rId35" Type="http://schemas.openxmlformats.org/officeDocument/2006/relationships/tags" Target="../tags/tag743.xml"/><Relationship Id="rId56" Type="http://schemas.openxmlformats.org/officeDocument/2006/relationships/tags" Target="../tags/tag764.xml"/><Relationship Id="rId77" Type="http://schemas.openxmlformats.org/officeDocument/2006/relationships/tags" Target="../tags/tag785.xml"/><Relationship Id="rId100" Type="http://schemas.openxmlformats.org/officeDocument/2006/relationships/tags" Target="../tags/tag808.xml"/><Relationship Id="rId105" Type="http://schemas.openxmlformats.org/officeDocument/2006/relationships/tags" Target="../tags/tag813.xml"/><Relationship Id="rId126" Type="http://schemas.openxmlformats.org/officeDocument/2006/relationships/tags" Target="../tags/tag834.xml"/><Relationship Id="rId8" Type="http://schemas.openxmlformats.org/officeDocument/2006/relationships/tags" Target="../tags/tag716.xml"/><Relationship Id="rId51" Type="http://schemas.openxmlformats.org/officeDocument/2006/relationships/tags" Target="../tags/tag759.xml"/><Relationship Id="rId72" Type="http://schemas.openxmlformats.org/officeDocument/2006/relationships/tags" Target="../tags/tag780.xml"/><Relationship Id="rId93" Type="http://schemas.openxmlformats.org/officeDocument/2006/relationships/tags" Target="../tags/tag801.xml"/><Relationship Id="rId98" Type="http://schemas.openxmlformats.org/officeDocument/2006/relationships/tags" Target="../tags/tag806.xml"/><Relationship Id="rId121" Type="http://schemas.openxmlformats.org/officeDocument/2006/relationships/tags" Target="../tags/tag829.xml"/><Relationship Id="rId3" Type="http://schemas.openxmlformats.org/officeDocument/2006/relationships/tags" Target="../tags/tag711.xml"/><Relationship Id="rId25" Type="http://schemas.openxmlformats.org/officeDocument/2006/relationships/tags" Target="../tags/tag733.xml"/><Relationship Id="rId46" Type="http://schemas.openxmlformats.org/officeDocument/2006/relationships/tags" Target="../tags/tag754.xml"/><Relationship Id="rId67" Type="http://schemas.openxmlformats.org/officeDocument/2006/relationships/tags" Target="../tags/tag775.xml"/><Relationship Id="rId116" Type="http://schemas.openxmlformats.org/officeDocument/2006/relationships/tags" Target="../tags/tag824.xml"/><Relationship Id="rId20" Type="http://schemas.openxmlformats.org/officeDocument/2006/relationships/tags" Target="../tags/tag728.xml"/><Relationship Id="rId41" Type="http://schemas.openxmlformats.org/officeDocument/2006/relationships/tags" Target="../tags/tag749.xml"/><Relationship Id="rId62" Type="http://schemas.openxmlformats.org/officeDocument/2006/relationships/tags" Target="../tags/tag770.xml"/><Relationship Id="rId83" Type="http://schemas.openxmlformats.org/officeDocument/2006/relationships/tags" Target="../tags/tag791.xml"/><Relationship Id="rId88" Type="http://schemas.openxmlformats.org/officeDocument/2006/relationships/tags" Target="../tags/tag796.xml"/><Relationship Id="rId111" Type="http://schemas.openxmlformats.org/officeDocument/2006/relationships/tags" Target="../tags/tag819.xml"/><Relationship Id="rId15" Type="http://schemas.openxmlformats.org/officeDocument/2006/relationships/tags" Target="../tags/tag723.xml"/><Relationship Id="rId36" Type="http://schemas.openxmlformats.org/officeDocument/2006/relationships/tags" Target="../tags/tag744.xml"/><Relationship Id="rId57" Type="http://schemas.openxmlformats.org/officeDocument/2006/relationships/tags" Target="../tags/tag765.xml"/><Relationship Id="rId106" Type="http://schemas.openxmlformats.org/officeDocument/2006/relationships/tags" Target="../tags/tag814.xml"/><Relationship Id="rId127" Type="http://schemas.openxmlformats.org/officeDocument/2006/relationships/tags" Target="../tags/tag835.xml"/><Relationship Id="rId10" Type="http://schemas.openxmlformats.org/officeDocument/2006/relationships/tags" Target="../tags/tag718.xml"/><Relationship Id="rId31" Type="http://schemas.openxmlformats.org/officeDocument/2006/relationships/tags" Target="../tags/tag739.xml"/><Relationship Id="rId52" Type="http://schemas.openxmlformats.org/officeDocument/2006/relationships/tags" Target="../tags/tag760.xml"/><Relationship Id="rId73" Type="http://schemas.openxmlformats.org/officeDocument/2006/relationships/tags" Target="../tags/tag781.xml"/><Relationship Id="rId78" Type="http://schemas.openxmlformats.org/officeDocument/2006/relationships/tags" Target="../tags/tag786.xml"/><Relationship Id="rId94" Type="http://schemas.openxmlformats.org/officeDocument/2006/relationships/tags" Target="../tags/tag802.xml"/><Relationship Id="rId99" Type="http://schemas.openxmlformats.org/officeDocument/2006/relationships/tags" Target="../tags/tag807.xml"/><Relationship Id="rId101" Type="http://schemas.openxmlformats.org/officeDocument/2006/relationships/tags" Target="../tags/tag809.xml"/><Relationship Id="rId122" Type="http://schemas.openxmlformats.org/officeDocument/2006/relationships/tags" Target="../tags/tag830.xml"/><Relationship Id="rId4" Type="http://schemas.openxmlformats.org/officeDocument/2006/relationships/tags" Target="../tags/tag712.xml"/><Relationship Id="rId9" Type="http://schemas.openxmlformats.org/officeDocument/2006/relationships/tags" Target="../tags/tag717.xml"/><Relationship Id="rId26" Type="http://schemas.openxmlformats.org/officeDocument/2006/relationships/tags" Target="../tags/tag73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849.xml"/><Relationship Id="rId18" Type="http://schemas.openxmlformats.org/officeDocument/2006/relationships/tags" Target="../tags/tag854.xml"/><Relationship Id="rId26" Type="http://schemas.openxmlformats.org/officeDocument/2006/relationships/tags" Target="../tags/tag862.xml"/><Relationship Id="rId39" Type="http://schemas.openxmlformats.org/officeDocument/2006/relationships/tags" Target="../tags/tag875.xml"/><Relationship Id="rId21" Type="http://schemas.openxmlformats.org/officeDocument/2006/relationships/tags" Target="../tags/tag857.xml"/><Relationship Id="rId34" Type="http://schemas.openxmlformats.org/officeDocument/2006/relationships/tags" Target="../tags/tag870.xml"/><Relationship Id="rId42" Type="http://schemas.openxmlformats.org/officeDocument/2006/relationships/notesSlide" Target="../notesSlides/notesSlide1.xml"/><Relationship Id="rId7" Type="http://schemas.openxmlformats.org/officeDocument/2006/relationships/tags" Target="../tags/tag843.xml"/><Relationship Id="rId2" Type="http://schemas.openxmlformats.org/officeDocument/2006/relationships/tags" Target="../tags/tag838.xml"/><Relationship Id="rId16" Type="http://schemas.openxmlformats.org/officeDocument/2006/relationships/tags" Target="../tags/tag852.xml"/><Relationship Id="rId20" Type="http://schemas.openxmlformats.org/officeDocument/2006/relationships/tags" Target="../tags/tag856.xml"/><Relationship Id="rId29" Type="http://schemas.openxmlformats.org/officeDocument/2006/relationships/tags" Target="../tags/tag865.xml"/><Relationship Id="rId41" Type="http://schemas.openxmlformats.org/officeDocument/2006/relationships/slideLayout" Target="../slideLayouts/slideLayout2.xml"/><Relationship Id="rId1" Type="http://schemas.openxmlformats.org/officeDocument/2006/relationships/tags" Target="../tags/tag837.xml"/><Relationship Id="rId6" Type="http://schemas.openxmlformats.org/officeDocument/2006/relationships/tags" Target="../tags/tag842.xml"/><Relationship Id="rId11" Type="http://schemas.openxmlformats.org/officeDocument/2006/relationships/tags" Target="../tags/tag847.xml"/><Relationship Id="rId24" Type="http://schemas.openxmlformats.org/officeDocument/2006/relationships/tags" Target="../tags/tag860.xml"/><Relationship Id="rId32" Type="http://schemas.openxmlformats.org/officeDocument/2006/relationships/tags" Target="../tags/tag868.xml"/><Relationship Id="rId37" Type="http://schemas.openxmlformats.org/officeDocument/2006/relationships/tags" Target="../tags/tag873.xml"/><Relationship Id="rId40" Type="http://schemas.openxmlformats.org/officeDocument/2006/relationships/tags" Target="../tags/tag876.xml"/><Relationship Id="rId5" Type="http://schemas.openxmlformats.org/officeDocument/2006/relationships/tags" Target="../tags/tag841.xml"/><Relationship Id="rId15" Type="http://schemas.openxmlformats.org/officeDocument/2006/relationships/tags" Target="../tags/tag851.xml"/><Relationship Id="rId23" Type="http://schemas.openxmlformats.org/officeDocument/2006/relationships/tags" Target="../tags/tag859.xml"/><Relationship Id="rId28" Type="http://schemas.openxmlformats.org/officeDocument/2006/relationships/tags" Target="../tags/tag864.xml"/><Relationship Id="rId36" Type="http://schemas.openxmlformats.org/officeDocument/2006/relationships/tags" Target="../tags/tag872.xml"/><Relationship Id="rId10" Type="http://schemas.openxmlformats.org/officeDocument/2006/relationships/tags" Target="../tags/tag846.xml"/><Relationship Id="rId19" Type="http://schemas.openxmlformats.org/officeDocument/2006/relationships/tags" Target="../tags/tag855.xml"/><Relationship Id="rId31" Type="http://schemas.openxmlformats.org/officeDocument/2006/relationships/tags" Target="../tags/tag867.xml"/><Relationship Id="rId4" Type="http://schemas.openxmlformats.org/officeDocument/2006/relationships/tags" Target="../tags/tag840.xml"/><Relationship Id="rId9" Type="http://schemas.openxmlformats.org/officeDocument/2006/relationships/tags" Target="../tags/tag845.xml"/><Relationship Id="rId14" Type="http://schemas.openxmlformats.org/officeDocument/2006/relationships/tags" Target="../tags/tag850.xml"/><Relationship Id="rId22" Type="http://schemas.openxmlformats.org/officeDocument/2006/relationships/tags" Target="../tags/tag858.xml"/><Relationship Id="rId27" Type="http://schemas.openxmlformats.org/officeDocument/2006/relationships/tags" Target="../tags/tag863.xml"/><Relationship Id="rId30" Type="http://schemas.openxmlformats.org/officeDocument/2006/relationships/tags" Target="../tags/tag866.xml"/><Relationship Id="rId35" Type="http://schemas.openxmlformats.org/officeDocument/2006/relationships/tags" Target="../tags/tag871.xml"/><Relationship Id="rId8" Type="http://schemas.openxmlformats.org/officeDocument/2006/relationships/tags" Target="../tags/tag844.xml"/><Relationship Id="rId3" Type="http://schemas.openxmlformats.org/officeDocument/2006/relationships/tags" Target="../tags/tag839.xml"/><Relationship Id="rId12" Type="http://schemas.openxmlformats.org/officeDocument/2006/relationships/tags" Target="../tags/tag848.xml"/><Relationship Id="rId17" Type="http://schemas.openxmlformats.org/officeDocument/2006/relationships/tags" Target="../tags/tag853.xml"/><Relationship Id="rId25" Type="http://schemas.openxmlformats.org/officeDocument/2006/relationships/tags" Target="../tags/tag861.xml"/><Relationship Id="rId33" Type="http://schemas.openxmlformats.org/officeDocument/2006/relationships/tags" Target="../tags/tag869.xml"/><Relationship Id="rId38" Type="http://schemas.openxmlformats.org/officeDocument/2006/relationships/tags" Target="../tags/tag874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tags" Target="../tags/tag993.xml"/><Relationship Id="rId21" Type="http://schemas.openxmlformats.org/officeDocument/2006/relationships/tags" Target="../tags/tag897.xml"/><Relationship Id="rId42" Type="http://schemas.openxmlformats.org/officeDocument/2006/relationships/tags" Target="../tags/tag918.xml"/><Relationship Id="rId63" Type="http://schemas.openxmlformats.org/officeDocument/2006/relationships/tags" Target="../tags/tag939.xml"/><Relationship Id="rId84" Type="http://schemas.openxmlformats.org/officeDocument/2006/relationships/tags" Target="../tags/tag960.xml"/><Relationship Id="rId138" Type="http://schemas.openxmlformats.org/officeDocument/2006/relationships/tags" Target="../tags/tag1014.xml"/><Relationship Id="rId159" Type="http://schemas.openxmlformats.org/officeDocument/2006/relationships/tags" Target="../tags/tag1035.xml"/><Relationship Id="rId170" Type="http://schemas.openxmlformats.org/officeDocument/2006/relationships/tags" Target="../tags/tag1046.xml"/><Relationship Id="rId191" Type="http://schemas.openxmlformats.org/officeDocument/2006/relationships/tags" Target="../tags/tag1067.xml"/><Relationship Id="rId205" Type="http://schemas.openxmlformats.org/officeDocument/2006/relationships/image" Target="../media/image7.png"/><Relationship Id="rId107" Type="http://schemas.openxmlformats.org/officeDocument/2006/relationships/tags" Target="../tags/tag983.xml"/><Relationship Id="rId11" Type="http://schemas.openxmlformats.org/officeDocument/2006/relationships/tags" Target="../tags/tag887.xml"/><Relationship Id="rId32" Type="http://schemas.openxmlformats.org/officeDocument/2006/relationships/tags" Target="../tags/tag908.xml"/><Relationship Id="rId53" Type="http://schemas.openxmlformats.org/officeDocument/2006/relationships/tags" Target="../tags/tag929.xml"/><Relationship Id="rId74" Type="http://schemas.openxmlformats.org/officeDocument/2006/relationships/tags" Target="../tags/tag950.xml"/><Relationship Id="rId128" Type="http://schemas.openxmlformats.org/officeDocument/2006/relationships/tags" Target="../tags/tag1004.xml"/><Relationship Id="rId149" Type="http://schemas.openxmlformats.org/officeDocument/2006/relationships/tags" Target="../tags/tag1025.xml"/><Relationship Id="rId5" Type="http://schemas.openxmlformats.org/officeDocument/2006/relationships/tags" Target="../tags/tag881.xml"/><Relationship Id="rId95" Type="http://schemas.openxmlformats.org/officeDocument/2006/relationships/tags" Target="../tags/tag971.xml"/><Relationship Id="rId160" Type="http://schemas.openxmlformats.org/officeDocument/2006/relationships/tags" Target="../tags/tag1036.xml"/><Relationship Id="rId181" Type="http://schemas.openxmlformats.org/officeDocument/2006/relationships/tags" Target="../tags/tag1057.xml"/><Relationship Id="rId22" Type="http://schemas.openxmlformats.org/officeDocument/2006/relationships/tags" Target="../tags/tag898.xml"/><Relationship Id="rId43" Type="http://schemas.openxmlformats.org/officeDocument/2006/relationships/tags" Target="../tags/tag919.xml"/><Relationship Id="rId64" Type="http://schemas.openxmlformats.org/officeDocument/2006/relationships/tags" Target="../tags/tag940.xml"/><Relationship Id="rId118" Type="http://schemas.openxmlformats.org/officeDocument/2006/relationships/tags" Target="../tags/tag994.xml"/><Relationship Id="rId139" Type="http://schemas.openxmlformats.org/officeDocument/2006/relationships/tags" Target="../tags/tag1015.xml"/><Relationship Id="rId85" Type="http://schemas.openxmlformats.org/officeDocument/2006/relationships/tags" Target="../tags/tag961.xml"/><Relationship Id="rId150" Type="http://schemas.openxmlformats.org/officeDocument/2006/relationships/tags" Target="../tags/tag1026.xml"/><Relationship Id="rId171" Type="http://schemas.openxmlformats.org/officeDocument/2006/relationships/tags" Target="../tags/tag1047.xml"/><Relationship Id="rId192" Type="http://schemas.openxmlformats.org/officeDocument/2006/relationships/tags" Target="../tags/tag1068.xml"/><Relationship Id="rId12" Type="http://schemas.openxmlformats.org/officeDocument/2006/relationships/tags" Target="../tags/tag888.xml"/><Relationship Id="rId33" Type="http://schemas.openxmlformats.org/officeDocument/2006/relationships/tags" Target="../tags/tag909.xml"/><Relationship Id="rId108" Type="http://schemas.openxmlformats.org/officeDocument/2006/relationships/tags" Target="../tags/tag984.xml"/><Relationship Id="rId129" Type="http://schemas.openxmlformats.org/officeDocument/2006/relationships/tags" Target="../tags/tag1005.xml"/><Relationship Id="rId54" Type="http://schemas.openxmlformats.org/officeDocument/2006/relationships/tags" Target="../tags/tag930.xml"/><Relationship Id="rId75" Type="http://schemas.openxmlformats.org/officeDocument/2006/relationships/tags" Target="../tags/tag951.xml"/><Relationship Id="rId96" Type="http://schemas.openxmlformats.org/officeDocument/2006/relationships/tags" Target="../tags/tag972.xml"/><Relationship Id="rId140" Type="http://schemas.openxmlformats.org/officeDocument/2006/relationships/tags" Target="../tags/tag1016.xml"/><Relationship Id="rId161" Type="http://schemas.openxmlformats.org/officeDocument/2006/relationships/tags" Target="../tags/tag1037.xml"/><Relationship Id="rId182" Type="http://schemas.openxmlformats.org/officeDocument/2006/relationships/tags" Target="../tags/tag1058.xml"/><Relationship Id="rId6" Type="http://schemas.openxmlformats.org/officeDocument/2006/relationships/tags" Target="../tags/tag882.xml"/><Relationship Id="rId23" Type="http://schemas.openxmlformats.org/officeDocument/2006/relationships/tags" Target="../tags/tag899.xml"/><Relationship Id="rId119" Type="http://schemas.openxmlformats.org/officeDocument/2006/relationships/tags" Target="../tags/tag995.xml"/><Relationship Id="rId44" Type="http://schemas.openxmlformats.org/officeDocument/2006/relationships/tags" Target="../tags/tag920.xml"/><Relationship Id="rId65" Type="http://schemas.openxmlformats.org/officeDocument/2006/relationships/tags" Target="../tags/tag941.xml"/><Relationship Id="rId86" Type="http://schemas.openxmlformats.org/officeDocument/2006/relationships/tags" Target="../tags/tag962.xml"/><Relationship Id="rId130" Type="http://schemas.openxmlformats.org/officeDocument/2006/relationships/tags" Target="../tags/tag1006.xml"/><Relationship Id="rId151" Type="http://schemas.openxmlformats.org/officeDocument/2006/relationships/tags" Target="../tags/tag1027.xml"/><Relationship Id="rId172" Type="http://schemas.openxmlformats.org/officeDocument/2006/relationships/tags" Target="../tags/tag1048.xml"/><Relationship Id="rId193" Type="http://schemas.openxmlformats.org/officeDocument/2006/relationships/tags" Target="../tags/tag1069.xml"/><Relationship Id="rId13" Type="http://schemas.openxmlformats.org/officeDocument/2006/relationships/tags" Target="../tags/tag889.xml"/><Relationship Id="rId109" Type="http://schemas.openxmlformats.org/officeDocument/2006/relationships/tags" Target="../tags/tag985.xml"/><Relationship Id="rId34" Type="http://schemas.openxmlformats.org/officeDocument/2006/relationships/tags" Target="../tags/tag910.xml"/><Relationship Id="rId55" Type="http://schemas.openxmlformats.org/officeDocument/2006/relationships/tags" Target="../tags/tag931.xml"/><Relationship Id="rId76" Type="http://schemas.openxmlformats.org/officeDocument/2006/relationships/tags" Target="../tags/tag952.xml"/><Relationship Id="rId97" Type="http://schemas.openxmlformats.org/officeDocument/2006/relationships/tags" Target="../tags/tag973.xml"/><Relationship Id="rId120" Type="http://schemas.openxmlformats.org/officeDocument/2006/relationships/tags" Target="../tags/tag996.xml"/><Relationship Id="rId141" Type="http://schemas.openxmlformats.org/officeDocument/2006/relationships/tags" Target="../tags/tag1017.xml"/><Relationship Id="rId7" Type="http://schemas.openxmlformats.org/officeDocument/2006/relationships/tags" Target="../tags/tag883.xml"/><Relationship Id="rId162" Type="http://schemas.openxmlformats.org/officeDocument/2006/relationships/tags" Target="../tags/tag1038.xml"/><Relationship Id="rId183" Type="http://schemas.openxmlformats.org/officeDocument/2006/relationships/tags" Target="../tags/tag1059.xml"/><Relationship Id="rId24" Type="http://schemas.openxmlformats.org/officeDocument/2006/relationships/tags" Target="../tags/tag900.xml"/><Relationship Id="rId40" Type="http://schemas.openxmlformats.org/officeDocument/2006/relationships/tags" Target="../tags/tag916.xml"/><Relationship Id="rId45" Type="http://schemas.openxmlformats.org/officeDocument/2006/relationships/tags" Target="../tags/tag921.xml"/><Relationship Id="rId66" Type="http://schemas.openxmlformats.org/officeDocument/2006/relationships/tags" Target="../tags/tag942.xml"/><Relationship Id="rId87" Type="http://schemas.openxmlformats.org/officeDocument/2006/relationships/tags" Target="../tags/tag963.xml"/><Relationship Id="rId110" Type="http://schemas.openxmlformats.org/officeDocument/2006/relationships/tags" Target="../tags/tag986.xml"/><Relationship Id="rId115" Type="http://schemas.openxmlformats.org/officeDocument/2006/relationships/tags" Target="../tags/tag991.xml"/><Relationship Id="rId131" Type="http://schemas.openxmlformats.org/officeDocument/2006/relationships/tags" Target="../tags/tag1007.xml"/><Relationship Id="rId136" Type="http://schemas.openxmlformats.org/officeDocument/2006/relationships/tags" Target="../tags/tag1012.xml"/><Relationship Id="rId157" Type="http://schemas.openxmlformats.org/officeDocument/2006/relationships/tags" Target="../tags/tag1033.xml"/><Relationship Id="rId178" Type="http://schemas.openxmlformats.org/officeDocument/2006/relationships/tags" Target="../tags/tag1054.xml"/><Relationship Id="rId61" Type="http://schemas.openxmlformats.org/officeDocument/2006/relationships/tags" Target="../tags/tag937.xml"/><Relationship Id="rId82" Type="http://schemas.openxmlformats.org/officeDocument/2006/relationships/tags" Target="../tags/tag958.xml"/><Relationship Id="rId152" Type="http://schemas.openxmlformats.org/officeDocument/2006/relationships/tags" Target="../tags/tag1028.xml"/><Relationship Id="rId173" Type="http://schemas.openxmlformats.org/officeDocument/2006/relationships/tags" Target="../tags/tag1049.xml"/><Relationship Id="rId194" Type="http://schemas.openxmlformats.org/officeDocument/2006/relationships/tags" Target="../tags/tag1070.xml"/><Relationship Id="rId199" Type="http://schemas.openxmlformats.org/officeDocument/2006/relationships/tags" Target="../tags/tag1075.xml"/><Relationship Id="rId203" Type="http://schemas.openxmlformats.org/officeDocument/2006/relationships/slideLayout" Target="../slideLayouts/slideLayout2.xml"/><Relationship Id="rId19" Type="http://schemas.openxmlformats.org/officeDocument/2006/relationships/tags" Target="../tags/tag895.xml"/><Relationship Id="rId14" Type="http://schemas.openxmlformats.org/officeDocument/2006/relationships/tags" Target="../tags/tag890.xml"/><Relationship Id="rId30" Type="http://schemas.openxmlformats.org/officeDocument/2006/relationships/tags" Target="../tags/tag906.xml"/><Relationship Id="rId35" Type="http://schemas.openxmlformats.org/officeDocument/2006/relationships/tags" Target="../tags/tag911.xml"/><Relationship Id="rId56" Type="http://schemas.openxmlformats.org/officeDocument/2006/relationships/tags" Target="../tags/tag932.xml"/><Relationship Id="rId77" Type="http://schemas.openxmlformats.org/officeDocument/2006/relationships/tags" Target="../tags/tag953.xml"/><Relationship Id="rId100" Type="http://schemas.openxmlformats.org/officeDocument/2006/relationships/tags" Target="../tags/tag976.xml"/><Relationship Id="rId105" Type="http://schemas.openxmlformats.org/officeDocument/2006/relationships/tags" Target="../tags/tag981.xml"/><Relationship Id="rId126" Type="http://schemas.openxmlformats.org/officeDocument/2006/relationships/tags" Target="../tags/tag1002.xml"/><Relationship Id="rId147" Type="http://schemas.openxmlformats.org/officeDocument/2006/relationships/tags" Target="../tags/tag1023.xml"/><Relationship Id="rId168" Type="http://schemas.openxmlformats.org/officeDocument/2006/relationships/tags" Target="../tags/tag1044.xml"/><Relationship Id="rId8" Type="http://schemas.openxmlformats.org/officeDocument/2006/relationships/tags" Target="../tags/tag884.xml"/><Relationship Id="rId51" Type="http://schemas.openxmlformats.org/officeDocument/2006/relationships/tags" Target="../tags/tag927.xml"/><Relationship Id="rId72" Type="http://schemas.openxmlformats.org/officeDocument/2006/relationships/tags" Target="../tags/tag948.xml"/><Relationship Id="rId93" Type="http://schemas.openxmlformats.org/officeDocument/2006/relationships/tags" Target="../tags/tag969.xml"/><Relationship Id="rId98" Type="http://schemas.openxmlformats.org/officeDocument/2006/relationships/tags" Target="../tags/tag974.xml"/><Relationship Id="rId121" Type="http://schemas.openxmlformats.org/officeDocument/2006/relationships/tags" Target="../tags/tag997.xml"/><Relationship Id="rId142" Type="http://schemas.openxmlformats.org/officeDocument/2006/relationships/tags" Target="../tags/tag1018.xml"/><Relationship Id="rId163" Type="http://schemas.openxmlformats.org/officeDocument/2006/relationships/tags" Target="../tags/tag1039.xml"/><Relationship Id="rId184" Type="http://schemas.openxmlformats.org/officeDocument/2006/relationships/tags" Target="../tags/tag1060.xml"/><Relationship Id="rId189" Type="http://schemas.openxmlformats.org/officeDocument/2006/relationships/tags" Target="../tags/tag1065.xml"/><Relationship Id="rId3" Type="http://schemas.openxmlformats.org/officeDocument/2006/relationships/tags" Target="../tags/tag879.xml"/><Relationship Id="rId25" Type="http://schemas.openxmlformats.org/officeDocument/2006/relationships/tags" Target="../tags/tag901.xml"/><Relationship Id="rId46" Type="http://schemas.openxmlformats.org/officeDocument/2006/relationships/tags" Target="../tags/tag922.xml"/><Relationship Id="rId67" Type="http://schemas.openxmlformats.org/officeDocument/2006/relationships/tags" Target="../tags/tag943.xml"/><Relationship Id="rId116" Type="http://schemas.openxmlformats.org/officeDocument/2006/relationships/tags" Target="../tags/tag992.xml"/><Relationship Id="rId137" Type="http://schemas.openxmlformats.org/officeDocument/2006/relationships/tags" Target="../tags/tag1013.xml"/><Relationship Id="rId158" Type="http://schemas.openxmlformats.org/officeDocument/2006/relationships/tags" Target="../tags/tag1034.xml"/><Relationship Id="rId20" Type="http://schemas.openxmlformats.org/officeDocument/2006/relationships/tags" Target="../tags/tag896.xml"/><Relationship Id="rId41" Type="http://schemas.openxmlformats.org/officeDocument/2006/relationships/tags" Target="../tags/tag917.xml"/><Relationship Id="rId62" Type="http://schemas.openxmlformats.org/officeDocument/2006/relationships/tags" Target="../tags/tag938.xml"/><Relationship Id="rId83" Type="http://schemas.openxmlformats.org/officeDocument/2006/relationships/tags" Target="../tags/tag959.xml"/><Relationship Id="rId88" Type="http://schemas.openxmlformats.org/officeDocument/2006/relationships/tags" Target="../tags/tag964.xml"/><Relationship Id="rId111" Type="http://schemas.openxmlformats.org/officeDocument/2006/relationships/tags" Target="../tags/tag987.xml"/><Relationship Id="rId132" Type="http://schemas.openxmlformats.org/officeDocument/2006/relationships/tags" Target="../tags/tag1008.xml"/><Relationship Id="rId153" Type="http://schemas.openxmlformats.org/officeDocument/2006/relationships/tags" Target="../tags/tag1029.xml"/><Relationship Id="rId174" Type="http://schemas.openxmlformats.org/officeDocument/2006/relationships/tags" Target="../tags/tag1050.xml"/><Relationship Id="rId179" Type="http://schemas.openxmlformats.org/officeDocument/2006/relationships/tags" Target="../tags/tag1055.xml"/><Relationship Id="rId195" Type="http://schemas.openxmlformats.org/officeDocument/2006/relationships/tags" Target="../tags/tag1071.xml"/><Relationship Id="rId190" Type="http://schemas.openxmlformats.org/officeDocument/2006/relationships/tags" Target="../tags/tag1066.xml"/><Relationship Id="rId204" Type="http://schemas.openxmlformats.org/officeDocument/2006/relationships/notesSlide" Target="../notesSlides/notesSlide2.xml"/><Relationship Id="rId15" Type="http://schemas.openxmlformats.org/officeDocument/2006/relationships/tags" Target="../tags/tag891.xml"/><Relationship Id="rId36" Type="http://schemas.openxmlformats.org/officeDocument/2006/relationships/tags" Target="../tags/tag912.xml"/><Relationship Id="rId57" Type="http://schemas.openxmlformats.org/officeDocument/2006/relationships/tags" Target="../tags/tag933.xml"/><Relationship Id="rId106" Type="http://schemas.openxmlformats.org/officeDocument/2006/relationships/tags" Target="../tags/tag982.xml"/><Relationship Id="rId127" Type="http://schemas.openxmlformats.org/officeDocument/2006/relationships/tags" Target="../tags/tag1003.xml"/><Relationship Id="rId10" Type="http://schemas.openxmlformats.org/officeDocument/2006/relationships/tags" Target="../tags/tag886.xml"/><Relationship Id="rId31" Type="http://schemas.openxmlformats.org/officeDocument/2006/relationships/tags" Target="../tags/tag907.xml"/><Relationship Id="rId52" Type="http://schemas.openxmlformats.org/officeDocument/2006/relationships/tags" Target="../tags/tag928.xml"/><Relationship Id="rId73" Type="http://schemas.openxmlformats.org/officeDocument/2006/relationships/tags" Target="../tags/tag949.xml"/><Relationship Id="rId78" Type="http://schemas.openxmlformats.org/officeDocument/2006/relationships/tags" Target="../tags/tag954.xml"/><Relationship Id="rId94" Type="http://schemas.openxmlformats.org/officeDocument/2006/relationships/tags" Target="../tags/tag970.xml"/><Relationship Id="rId99" Type="http://schemas.openxmlformats.org/officeDocument/2006/relationships/tags" Target="../tags/tag975.xml"/><Relationship Id="rId101" Type="http://schemas.openxmlformats.org/officeDocument/2006/relationships/tags" Target="../tags/tag977.xml"/><Relationship Id="rId122" Type="http://schemas.openxmlformats.org/officeDocument/2006/relationships/tags" Target="../tags/tag998.xml"/><Relationship Id="rId143" Type="http://schemas.openxmlformats.org/officeDocument/2006/relationships/tags" Target="../tags/tag1019.xml"/><Relationship Id="rId148" Type="http://schemas.openxmlformats.org/officeDocument/2006/relationships/tags" Target="../tags/tag1024.xml"/><Relationship Id="rId164" Type="http://schemas.openxmlformats.org/officeDocument/2006/relationships/tags" Target="../tags/tag1040.xml"/><Relationship Id="rId169" Type="http://schemas.openxmlformats.org/officeDocument/2006/relationships/tags" Target="../tags/tag1045.xml"/><Relationship Id="rId185" Type="http://schemas.openxmlformats.org/officeDocument/2006/relationships/tags" Target="../tags/tag1061.xml"/><Relationship Id="rId4" Type="http://schemas.openxmlformats.org/officeDocument/2006/relationships/tags" Target="../tags/tag880.xml"/><Relationship Id="rId9" Type="http://schemas.openxmlformats.org/officeDocument/2006/relationships/tags" Target="../tags/tag885.xml"/><Relationship Id="rId180" Type="http://schemas.openxmlformats.org/officeDocument/2006/relationships/tags" Target="../tags/tag1056.xml"/><Relationship Id="rId26" Type="http://schemas.openxmlformats.org/officeDocument/2006/relationships/tags" Target="../tags/tag902.xml"/><Relationship Id="rId47" Type="http://schemas.openxmlformats.org/officeDocument/2006/relationships/tags" Target="../tags/tag923.xml"/><Relationship Id="rId68" Type="http://schemas.openxmlformats.org/officeDocument/2006/relationships/tags" Target="../tags/tag944.xml"/><Relationship Id="rId89" Type="http://schemas.openxmlformats.org/officeDocument/2006/relationships/tags" Target="../tags/tag965.xml"/><Relationship Id="rId112" Type="http://schemas.openxmlformats.org/officeDocument/2006/relationships/tags" Target="../tags/tag988.xml"/><Relationship Id="rId133" Type="http://schemas.openxmlformats.org/officeDocument/2006/relationships/tags" Target="../tags/tag1009.xml"/><Relationship Id="rId154" Type="http://schemas.openxmlformats.org/officeDocument/2006/relationships/tags" Target="../tags/tag1030.xml"/><Relationship Id="rId175" Type="http://schemas.openxmlformats.org/officeDocument/2006/relationships/tags" Target="../tags/tag1051.xml"/><Relationship Id="rId196" Type="http://schemas.openxmlformats.org/officeDocument/2006/relationships/tags" Target="../tags/tag1072.xml"/><Relationship Id="rId200" Type="http://schemas.openxmlformats.org/officeDocument/2006/relationships/tags" Target="../tags/tag1076.xml"/><Relationship Id="rId16" Type="http://schemas.openxmlformats.org/officeDocument/2006/relationships/tags" Target="../tags/tag892.xml"/><Relationship Id="rId37" Type="http://schemas.openxmlformats.org/officeDocument/2006/relationships/tags" Target="../tags/tag913.xml"/><Relationship Id="rId58" Type="http://schemas.openxmlformats.org/officeDocument/2006/relationships/tags" Target="../tags/tag934.xml"/><Relationship Id="rId79" Type="http://schemas.openxmlformats.org/officeDocument/2006/relationships/tags" Target="../tags/tag955.xml"/><Relationship Id="rId102" Type="http://schemas.openxmlformats.org/officeDocument/2006/relationships/tags" Target="../tags/tag978.xml"/><Relationship Id="rId123" Type="http://schemas.openxmlformats.org/officeDocument/2006/relationships/tags" Target="../tags/tag999.xml"/><Relationship Id="rId144" Type="http://schemas.openxmlformats.org/officeDocument/2006/relationships/tags" Target="../tags/tag1020.xml"/><Relationship Id="rId90" Type="http://schemas.openxmlformats.org/officeDocument/2006/relationships/tags" Target="../tags/tag966.xml"/><Relationship Id="rId165" Type="http://schemas.openxmlformats.org/officeDocument/2006/relationships/tags" Target="../tags/tag1041.xml"/><Relationship Id="rId186" Type="http://schemas.openxmlformats.org/officeDocument/2006/relationships/tags" Target="../tags/tag1062.xml"/><Relationship Id="rId27" Type="http://schemas.openxmlformats.org/officeDocument/2006/relationships/tags" Target="../tags/tag903.xml"/><Relationship Id="rId48" Type="http://schemas.openxmlformats.org/officeDocument/2006/relationships/tags" Target="../tags/tag924.xml"/><Relationship Id="rId69" Type="http://schemas.openxmlformats.org/officeDocument/2006/relationships/tags" Target="../tags/tag945.xml"/><Relationship Id="rId113" Type="http://schemas.openxmlformats.org/officeDocument/2006/relationships/tags" Target="../tags/tag989.xml"/><Relationship Id="rId134" Type="http://schemas.openxmlformats.org/officeDocument/2006/relationships/tags" Target="../tags/tag1010.xml"/><Relationship Id="rId80" Type="http://schemas.openxmlformats.org/officeDocument/2006/relationships/tags" Target="../tags/tag956.xml"/><Relationship Id="rId155" Type="http://schemas.openxmlformats.org/officeDocument/2006/relationships/tags" Target="../tags/tag1031.xml"/><Relationship Id="rId176" Type="http://schemas.openxmlformats.org/officeDocument/2006/relationships/tags" Target="../tags/tag1052.xml"/><Relationship Id="rId197" Type="http://schemas.openxmlformats.org/officeDocument/2006/relationships/tags" Target="../tags/tag1073.xml"/><Relationship Id="rId201" Type="http://schemas.openxmlformats.org/officeDocument/2006/relationships/tags" Target="../tags/tag1077.xml"/><Relationship Id="rId17" Type="http://schemas.openxmlformats.org/officeDocument/2006/relationships/tags" Target="../tags/tag893.xml"/><Relationship Id="rId38" Type="http://schemas.openxmlformats.org/officeDocument/2006/relationships/tags" Target="../tags/tag914.xml"/><Relationship Id="rId59" Type="http://schemas.openxmlformats.org/officeDocument/2006/relationships/tags" Target="../tags/tag935.xml"/><Relationship Id="rId103" Type="http://schemas.openxmlformats.org/officeDocument/2006/relationships/tags" Target="../tags/tag979.xml"/><Relationship Id="rId124" Type="http://schemas.openxmlformats.org/officeDocument/2006/relationships/tags" Target="../tags/tag1000.xml"/><Relationship Id="rId70" Type="http://schemas.openxmlformats.org/officeDocument/2006/relationships/tags" Target="../tags/tag946.xml"/><Relationship Id="rId91" Type="http://schemas.openxmlformats.org/officeDocument/2006/relationships/tags" Target="../tags/tag967.xml"/><Relationship Id="rId145" Type="http://schemas.openxmlformats.org/officeDocument/2006/relationships/tags" Target="../tags/tag1021.xml"/><Relationship Id="rId166" Type="http://schemas.openxmlformats.org/officeDocument/2006/relationships/tags" Target="../tags/tag1042.xml"/><Relationship Id="rId187" Type="http://schemas.openxmlformats.org/officeDocument/2006/relationships/tags" Target="../tags/tag1063.xml"/><Relationship Id="rId1" Type="http://schemas.openxmlformats.org/officeDocument/2006/relationships/tags" Target="../tags/tag877.xml"/><Relationship Id="rId28" Type="http://schemas.openxmlformats.org/officeDocument/2006/relationships/tags" Target="../tags/tag904.xml"/><Relationship Id="rId49" Type="http://schemas.openxmlformats.org/officeDocument/2006/relationships/tags" Target="../tags/tag925.xml"/><Relationship Id="rId114" Type="http://schemas.openxmlformats.org/officeDocument/2006/relationships/tags" Target="../tags/tag990.xml"/><Relationship Id="rId60" Type="http://schemas.openxmlformats.org/officeDocument/2006/relationships/tags" Target="../tags/tag936.xml"/><Relationship Id="rId81" Type="http://schemas.openxmlformats.org/officeDocument/2006/relationships/tags" Target="../tags/tag957.xml"/><Relationship Id="rId135" Type="http://schemas.openxmlformats.org/officeDocument/2006/relationships/tags" Target="../tags/tag1011.xml"/><Relationship Id="rId156" Type="http://schemas.openxmlformats.org/officeDocument/2006/relationships/tags" Target="../tags/tag1032.xml"/><Relationship Id="rId177" Type="http://schemas.openxmlformats.org/officeDocument/2006/relationships/tags" Target="../tags/tag1053.xml"/><Relationship Id="rId198" Type="http://schemas.openxmlformats.org/officeDocument/2006/relationships/tags" Target="../tags/tag1074.xml"/><Relationship Id="rId202" Type="http://schemas.openxmlformats.org/officeDocument/2006/relationships/tags" Target="../tags/tag1078.xml"/><Relationship Id="rId18" Type="http://schemas.openxmlformats.org/officeDocument/2006/relationships/tags" Target="../tags/tag894.xml"/><Relationship Id="rId39" Type="http://schemas.openxmlformats.org/officeDocument/2006/relationships/tags" Target="../tags/tag915.xml"/><Relationship Id="rId50" Type="http://schemas.openxmlformats.org/officeDocument/2006/relationships/tags" Target="../tags/tag926.xml"/><Relationship Id="rId104" Type="http://schemas.openxmlformats.org/officeDocument/2006/relationships/tags" Target="../tags/tag980.xml"/><Relationship Id="rId125" Type="http://schemas.openxmlformats.org/officeDocument/2006/relationships/tags" Target="../tags/tag1001.xml"/><Relationship Id="rId146" Type="http://schemas.openxmlformats.org/officeDocument/2006/relationships/tags" Target="../tags/tag1022.xml"/><Relationship Id="rId167" Type="http://schemas.openxmlformats.org/officeDocument/2006/relationships/tags" Target="../tags/tag1043.xml"/><Relationship Id="rId188" Type="http://schemas.openxmlformats.org/officeDocument/2006/relationships/tags" Target="../tags/tag1064.xml"/><Relationship Id="rId71" Type="http://schemas.openxmlformats.org/officeDocument/2006/relationships/tags" Target="../tags/tag947.xml"/><Relationship Id="rId92" Type="http://schemas.openxmlformats.org/officeDocument/2006/relationships/tags" Target="../tags/tag968.xml"/><Relationship Id="rId2" Type="http://schemas.openxmlformats.org/officeDocument/2006/relationships/tags" Target="../tags/tag878.xml"/><Relationship Id="rId29" Type="http://schemas.openxmlformats.org/officeDocument/2006/relationships/tags" Target="../tags/tag90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86.xml"/><Relationship Id="rId13" Type="http://schemas.openxmlformats.org/officeDocument/2006/relationships/tags" Target="../tags/tag1091.xml"/><Relationship Id="rId18" Type="http://schemas.openxmlformats.org/officeDocument/2006/relationships/tags" Target="../tags/tag1096.xml"/><Relationship Id="rId3" Type="http://schemas.openxmlformats.org/officeDocument/2006/relationships/tags" Target="../tags/tag1081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1085.xml"/><Relationship Id="rId12" Type="http://schemas.openxmlformats.org/officeDocument/2006/relationships/tags" Target="../tags/tag1090.xml"/><Relationship Id="rId17" Type="http://schemas.openxmlformats.org/officeDocument/2006/relationships/tags" Target="../tags/tag1095.xml"/><Relationship Id="rId2" Type="http://schemas.openxmlformats.org/officeDocument/2006/relationships/tags" Target="../tags/tag1080.xml"/><Relationship Id="rId16" Type="http://schemas.openxmlformats.org/officeDocument/2006/relationships/tags" Target="../tags/tag1094.xml"/><Relationship Id="rId20" Type="http://schemas.openxmlformats.org/officeDocument/2006/relationships/tags" Target="../tags/tag1098.xml"/><Relationship Id="rId1" Type="http://schemas.openxmlformats.org/officeDocument/2006/relationships/tags" Target="../tags/tag1079.xml"/><Relationship Id="rId6" Type="http://schemas.openxmlformats.org/officeDocument/2006/relationships/tags" Target="../tags/tag1084.xml"/><Relationship Id="rId11" Type="http://schemas.openxmlformats.org/officeDocument/2006/relationships/tags" Target="../tags/tag1089.xml"/><Relationship Id="rId5" Type="http://schemas.openxmlformats.org/officeDocument/2006/relationships/tags" Target="../tags/tag1083.xml"/><Relationship Id="rId15" Type="http://schemas.openxmlformats.org/officeDocument/2006/relationships/tags" Target="../tags/tag1093.xml"/><Relationship Id="rId10" Type="http://schemas.openxmlformats.org/officeDocument/2006/relationships/tags" Target="../tags/tag1088.xml"/><Relationship Id="rId19" Type="http://schemas.openxmlformats.org/officeDocument/2006/relationships/tags" Target="../tags/tag1097.xml"/><Relationship Id="rId4" Type="http://schemas.openxmlformats.org/officeDocument/2006/relationships/tags" Target="../tags/tag1082.xml"/><Relationship Id="rId9" Type="http://schemas.openxmlformats.org/officeDocument/2006/relationships/tags" Target="../tags/tag1087.xml"/><Relationship Id="rId14" Type="http://schemas.openxmlformats.org/officeDocument/2006/relationships/tags" Target="../tags/tag109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1111.xml"/><Relationship Id="rId18" Type="http://schemas.openxmlformats.org/officeDocument/2006/relationships/tags" Target="../tags/tag1116.xml"/><Relationship Id="rId26" Type="http://schemas.openxmlformats.org/officeDocument/2006/relationships/tags" Target="../tags/tag1124.xml"/><Relationship Id="rId39" Type="http://schemas.openxmlformats.org/officeDocument/2006/relationships/tags" Target="../tags/tag1137.xml"/><Relationship Id="rId21" Type="http://schemas.openxmlformats.org/officeDocument/2006/relationships/tags" Target="../tags/tag1119.xml"/><Relationship Id="rId34" Type="http://schemas.openxmlformats.org/officeDocument/2006/relationships/tags" Target="../tags/tag1132.xml"/><Relationship Id="rId42" Type="http://schemas.openxmlformats.org/officeDocument/2006/relationships/tags" Target="../tags/tag1140.xml"/><Relationship Id="rId7" Type="http://schemas.openxmlformats.org/officeDocument/2006/relationships/tags" Target="../tags/tag1105.xml"/><Relationship Id="rId2" Type="http://schemas.openxmlformats.org/officeDocument/2006/relationships/tags" Target="../tags/tag1100.xml"/><Relationship Id="rId16" Type="http://schemas.openxmlformats.org/officeDocument/2006/relationships/tags" Target="../tags/tag1114.xml"/><Relationship Id="rId29" Type="http://schemas.openxmlformats.org/officeDocument/2006/relationships/tags" Target="../tags/tag1127.xml"/><Relationship Id="rId1" Type="http://schemas.openxmlformats.org/officeDocument/2006/relationships/tags" Target="../tags/tag1099.xml"/><Relationship Id="rId6" Type="http://schemas.openxmlformats.org/officeDocument/2006/relationships/tags" Target="../tags/tag1104.xml"/><Relationship Id="rId11" Type="http://schemas.openxmlformats.org/officeDocument/2006/relationships/tags" Target="../tags/tag1109.xml"/><Relationship Id="rId24" Type="http://schemas.openxmlformats.org/officeDocument/2006/relationships/tags" Target="../tags/tag1122.xml"/><Relationship Id="rId32" Type="http://schemas.openxmlformats.org/officeDocument/2006/relationships/tags" Target="../tags/tag1130.xml"/><Relationship Id="rId37" Type="http://schemas.openxmlformats.org/officeDocument/2006/relationships/tags" Target="../tags/tag1135.xml"/><Relationship Id="rId40" Type="http://schemas.openxmlformats.org/officeDocument/2006/relationships/tags" Target="../tags/tag1138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1103.xml"/><Relationship Id="rId15" Type="http://schemas.openxmlformats.org/officeDocument/2006/relationships/tags" Target="../tags/tag1113.xml"/><Relationship Id="rId23" Type="http://schemas.openxmlformats.org/officeDocument/2006/relationships/tags" Target="../tags/tag1121.xml"/><Relationship Id="rId28" Type="http://schemas.openxmlformats.org/officeDocument/2006/relationships/tags" Target="../tags/tag1126.xml"/><Relationship Id="rId36" Type="http://schemas.openxmlformats.org/officeDocument/2006/relationships/tags" Target="../tags/tag1134.xml"/><Relationship Id="rId10" Type="http://schemas.openxmlformats.org/officeDocument/2006/relationships/tags" Target="../tags/tag1108.xml"/><Relationship Id="rId19" Type="http://schemas.openxmlformats.org/officeDocument/2006/relationships/tags" Target="../tags/tag1117.xml"/><Relationship Id="rId31" Type="http://schemas.openxmlformats.org/officeDocument/2006/relationships/tags" Target="../tags/tag1129.xml"/><Relationship Id="rId44" Type="http://schemas.openxmlformats.org/officeDocument/2006/relationships/tags" Target="../tags/tag1142.xml"/><Relationship Id="rId4" Type="http://schemas.openxmlformats.org/officeDocument/2006/relationships/tags" Target="../tags/tag1102.xml"/><Relationship Id="rId9" Type="http://schemas.openxmlformats.org/officeDocument/2006/relationships/tags" Target="../tags/tag1107.xml"/><Relationship Id="rId14" Type="http://schemas.openxmlformats.org/officeDocument/2006/relationships/tags" Target="../tags/tag1112.xml"/><Relationship Id="rId22" Type="http://schemas.openxmlformats.org/officeDocument/2006/relationships/tags" Target="../tags/tag1120.xml"/><Relationship Id="rId27" Type="http://schemas.openxmlformats.org/officeDocument/2006/relationships/tags" Target="../tags/tag1125.xml"/><Relationship Id="rId30" Type="http://schemas.openxmlformats.org/officeDocument/2006/relationships/tags" Target="../tags/tag1128.xml"/><Relationship Id="rId35" Type="http://schemas.openxmlformats.org/officeDocument/2006/relationships/tags" Target="../tags/tag1133.xml"/><Relationship Id="rId43" Type="http://schemas.openxmlformats.org/officeDocument/2006/relationships/tags" Target="../tags/tag1141.xml"/><Relationship Id="rId8" Type="http://schemas.openxmlformats.org/officeDocument/2006/relationships/tags" Target="../tags/tag1106.xml"/><Relationship Id="rId3" Type="http://schemas.openxmlformats.org/officeDocument/2006/relationships/tags" Target="../tags/tag1101.xml"/><Relationship Id="rId12" Type="http://schemas.openxmlformats.org/officeDocument/2006/relationships/tags" Target="../tags/tag1110.xml"/><Relationship Id="rId17" Type="http://schemas.openxmlformats.org/officeDocument/2006/relationships/tags" Target="../tags/tag1115.xml"/><Relationship Id="rId25" Type="http://schemas.openxmlformats.org/officeDocument/2006/relationships/tags" Target="../tags/tag1123.xml"/><Relationship Id="rId33" Type="http://schemas.openxmlformats.org/officeDocument/2006/relationships/tags" Target="../tags/tag1131.xml"/><Relationship Id="rId38" Type="http://schemas.openxmlformats.org/officeDocument/2006/relationships/tags" Target="../tags/tag1136.xml"/><Relationship Id="rId20" Type="http://schemas.openxmlformats.org/officeDocument/2006/relationships/tags" Target="../tags/tag1118.xml"/><Relationship Id="rId41" Type="http://schemas.openxmlformats.org/officeDocument/2006/relationships/tags" Target="../tags/tag113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1155.xml"/><Relationship Id="rId18" Type="http://schemas.openxmlformats.org/officeDocument/2006/relationships/tags" Target="../tags/tag1160.xml"/><Relationship Id="rId26" Type="http://schemas.openxmlformats.org/officeDocument/2006/relationships/tags" Target="../tags/tag1168.xml"/><Relationship Id="rId39" Type="http://schemas.openxmlformats.org/officeDocument/2006/relationships/tags" Target="../tags/tag1181.xml"/><Relationship Id="rId21" Type="http://schemas.openxmlformats.org/officeDocument/2006/relationships/tags" Target="../tags/tag1163.xml"/><Relationship Id="rId34" Type="http://schemas.openxmlformats.org/officeDocument/2006/relationships/tags" Target="../tags/tag1176.xml"/><Relationship Id="rId42" Type="http://schemas.openxmlformats.org/officeDocument/2006/relationships/tags" Target="../tags/tag1184.xml"/><Relationship Id="rId7" Type="http://schemas.openxmlformats.org/officeDocument/2006/relationships/tags" Target="../tags/tag1149.xml"/><Relationship Id="rId2" Type="http://schemas.openxmlformats.org/officeDocument/2006/relationships/tags" Target="../tags/tag1144.xml"/><Relationship Id="rId16" Type="http://schemas.openxmlformats.org/officeDocument/2006/relationships/tags" Target="../tags/tag1158.xml"/><Relationship Id="rId29" Type="http://schemas.openxmlformats.org/officeDocument/2006/relationships/tags" Target="../tags/tag1171.xml"/><Relationship Id="rId1" Type="http://schemas.openxmlformats.org/officeDocument/2006/relationships/tags" Target="../tags/tag1143.xml"/><Relationship Id="rId6" Type="http://schemas.openxmlformats.org/officeDocument/2006/relationships/tags" Target="../tags/tag1148.xml"/><Relationship Id="rId11" Type="http://schemas.openxmlformats.org/officeDocument/2006/relationships/tags" Target="../tags/tag1153.xml"/><Relationship Id="rId24" Type="http://schemas.openxmlformats.org/officeDocument/2006/relationships/tags" Target="../tags/tag1166.xml"/><Relationship Id="rId32" Type="http://schemas.openxmlformats.org/officeDocument/2006/relationships/tags" Target="../tags/tag1174.xml"/><Relationship Id="rId37" Type="http://schemas.openxmlformats.org/officeDocument/2006/relationships/tags" Target="../tags/tag1179.xml"/><Relationship Id="rId40" Type="http://schemas.openxmlformats.org/officeDocument/2006/relationships/tags" Target="../tags/tag1182.xml"/><Relationship Id="rId45" Type="http://schemas.openxmlformats.org/officeDocument/2006/relationships/slideLayout" Target="../slideLayouts/slideLayout2.xml"/><Relationship Id="rId5" Type="http://schemas.openxmlformats.org/officeDocument/2006/relationships/tags" Target="../tags/tag1147.xml"/><Relationship Id="rId15" Type="http://schemas.openxmlformats.org/officeDocument/2006/relationships/tags" Target="../tags/tag1157.xml"/><Relationship Id="rId23" Type="http://schemas.openxmlformats.org/officeDocument/2006/relationships/tags" Target="../tags/tag1165.xml"/><Relationship Id="rId28" Type="http://schemas.openxmlformats.org/officeDocument/2006/relationships/tags" Target="../tags/tag1170.xml"/><Relationship Id="rId36" Type="http://schemas.openxmlformats.org/officeDocument/2006/relationships/tags" Target="../tags/tag1178.xml"/><Relationship Id="rId10" Type="http://schemas.openxmlformats.org/officeDocument/2006/relationships/tags" Target="../tags/tag1152.xml"/><Relationship Id="rId19" Type="http://schemas.openxmlformats.org/officeDocument/2006/relationships/tags" Target="../tags/tag1161.xml"/><Relationship Id="rId31" Type="http://schemas.openxmlformats.org/officeDocument/2006/relationships/tags" Target="../tags/tag1173.xml"/><Relationship Id="rId44" Type="http://schemas.openxmlformats.org/officeDocument/2006/relationships/tags" Target="../tags/tag1186.xml"/><Relationship Id="rId4" Type="http://schemas.openxmlformats.org/officeDocument/2006/relationships/tags" Target="../tags/tag1146.xml"/><Relationship Id="rId9" Type="http://schemas.openxmlformats.org/officeDocument/2006/relationships/tags" Target="../tags/tag1151.xml"/><Relationship Id="rId14" Type="http://schemas.openxmlformats.org/officeDocument/2006/relationships/tags" Target="../tags/tag1156.xml"/><Relationship Id="rId22" Type="http://schemas.openxmlformats.org/officeDocument/2006/relationships/tags" Target="../tags/tag1164.xml"/><Relationship Id="rId27" Type="http://schemas.openxmlformats.org/officeDocument/2006/relationships/tags" Target="../tags/tag1169.xml"/><Relationship Id="rId30" Type="http://schemas.openxmlformats.org/officeDocument/2006/relationships/tags" Target="../tags/tag1172.xml"/><Relationship Id="rId35" Type="http://schemas.openxmlformats.org/officeDocument/2006/relationships/tags" Target="../tags/tag1177.xml"/><Relationship Id="rId43" Type="http://schemas.openxmlformats.org/officeDocument/2006/relationships/tags" Target="../tags/tag1185.xml"/><Relationship Id="rId8" Type="http://schemas.openxmlformats.org/officeDocument/2006/relationships/tags" Target="../tags/tag1150.xml"/><Relationship Id="rId3" Type="http://schemas.openxmlformats.org/officeDocument/2006/relationships/tags" Target="../tags/tag1145.xml"/><Relationship Id="rId12" Type="http://schemas.openxmlformats.org/officeDocument/2006/relationships/tags" Target="../tags/tag1154.xml"/><Relationship Id="rId17" Type="http://schemas.openxmlformats.org/officeDocument/2006/relationships/tags" Target="../tags/tag1159.xml"/><Relationship Id="rId25" Type="http://schemas.openxmlformats.org/officeDocument/2006/relationships/tags" Target="../tags/tag1167.xml"/><Relationship Id="rId33" Type="http://schemas.openxmlformats.org/officeDocument/2006/relationships/tags" Target="../tags/tag1175.xml"/><Relationship Id="rId38" Type="http://schemas.openxmlformats.org/officeDocument/2006/relationships/tags" Target="../tags/tag1180.xml"/><Relationship Id="rId46" Type="http://schemas.openxmlformats.org/officeDocument/2006/relationships/image" Target="../media/image8.gif"/><Relationship Id="rId20" Type="http://schemas.openxmlformats.org/officeDocument/2006/relationships/tags" Target="../tags/tag1162.xml"/><Relationship Id="rId41" Type="http://schemas.openxmlformats.org/officeDocument/2006/relationships/tags" Target="../tags/tag1183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1199.xml"/><Relationship Id="rId18" Type="http://schemas.openxmlformats.org/officeDocument/2006/relationships/tags" Target="../tags/tag1204.xml"/><Relationship Id="rId26" Type="http://schemas.openxmlformats.org/officeDocument/2006/relationships/tags" Target="../tags/tag1212.xml"/><Relationship Id="rId3" Type="http://schemas.openxmlformats.org/officeDocument/2006/relationships/tags" Target="../tags/tag1189.xml"/><Relationship Id="rId21" Type="http://schemas.openxmlformats.org/officeDocument/2006/relationships/tags" Target="../tags/tag1207.xml"/><Relationship Id="rId34" Type="http://schemas.openxmlformats.org/officeDocument/2006/relationships/tags" Target="../tags/tag1220.xml"/><Relationship Id="rId7" Type="http://schemas.openxmlformats.org/officeDocument/2006/relationships/tags" Target="../tags/tag1193.xml"/><Relationship Id="rId12" Type="http://schemas.openxmlformats.org/officeDocument/2006/relationships/tags" Target="../tags/tag1198.xml"/><Relationship Id="rId17" Type="http://schemas.openxmlformats.org/officeDocument/2006/relationships/tags" Target="../tags/tag1203.xml"/><Relationship Id="rId25" Type="http://schemas.openxmlformats.org/officeDocument/2006/relationships/tags" Target="../tags/tag1211.xml"/><Relationship Id="rId33" Type="http://schemas.openxmlformats.org/officeDocument/2006/relationships/tags" Target="../tags/tag1219.xml"/><Relationship Id="rId2" Type="http://schemas.openxmlformats.org/officeDocument/2006/relationships/tags" Target="../tags/tag1188.xml"/><Relationship Id="rId16" Type="http://schemas.openxmlformats.org/officeDocument/2006/relationships/tags" Target="../tags/tag1202.xml"/><Relationship Id="rId20" Type="http://schemas.openxmlformats.org/officeDocument/2006/relationships/tags" Target="../tags/tag1206.xml"/><Relationship Id="rId29" Type="http://schemas.openxmlformats.org/officeDocument/2006/relationships/tags" Target="../tags/tag1215.xml"/><Relationship Id="rId1" Type="http://schemas.openxmlformats.org/officeDocument/2006/relationships/tags" Target="../tags/tag1187.xml"/><Relationship Id="rId6" Type="http://schemas.openxmlformats.org/officeDocument/2006/relationships/tags" Target="../tags/tag1192.xml"/><Relationship Id="rId11" Type="http://schemas.openxmlformats.org/officeDocument/2006/relationships/tags" Target="../tags/tag1197.xml"/><Relationship Id="rId24" Type="http://schemas.openxmlformats.org/officeDocument/2006/relationships/tags" Target="../tags/tag1210.xml"/><Relationship Id="rId32" Type="http://schemas.openxmlformats.org/officeDocument/2006/relationships/tags" Target="../tags/tag1218.xml"/><Relationship Id="rId5" Type="http://schemas.openxmlformats.org/officeDocument/2006/relationships/tags" Target="../tags/tag1191.xml"/><Relationship Id="rId15" Type="http://schemas.openxmlformats.org/officeDocument/2006/relationships/tags" Target="../tags/tag1201.xml"/><Relationship Id="rId23" Type="http://schemas.openxmlformats.org/officeDocument/2006/relationships/tags" Target="../tags/tag1209.xml"/><Relationship Id="rId28" Type="http://schemas.openxmlformats.org/officeDocument/2006/relationships/tags" Target="../tags/tag1214.xml"/><Relationship Id="rId36" Type="http://schemas.openxmlformats.org/officeDocument/2006/relationships/image" Target="../media/image9.png"/><Relationship Id="rId10" Type="http://schemas.openxmlformats.org/officeDocument/2006/relationships/tags" Target="../tags/tag1196.xml"/><Relationship Id="rId19" Type="http://schemas.openxmlformats.org/officeDocument/2006/relationships/tags" Target="../tags/tag1205.xml"/><Relationship Id="rId31" Type="http://schemas.openxmlformats.org/officeDocument/2006/relationships/tags" Target="../tags/tag1217.xml"/><Relationship Id="rId4" Type="http://schemas.openxmlformats.org/officeDocument/2006/relationships/tags" Target="../tags/tag1190.xml"/><Relationship Id="rId9" Type="http://schemas.openxmlformats.org/officeDocument/2006/relationships/tags" Target="../tags/tag1195.xml"/><Relationship Id="rId14" Type="http://schemas.openxmlformats.org/officeDocument/2006/relationships/tags" Target="../tags/tag1200.xml"/><Relationship Id="rId22" Type="http://schemas.openxmlformats.org/officeDocument/2006/relationships/tags" Target="../tags/tag1208.xml"/><Relationship Id="rId27" Type="http://schemas.openxmlformats.org/officeDocument/2006/relationships/tags" Target="../tags/tag1213.xml"/><Relationship Id="rId30" Type="http://schemas.openxmlformats.org/officeDocument/2006/relationships/tags" Target="../tags/tag1216.xml"/><Relationship Id="rId35" Type="http://schemas.openxmlformats.org/officeDocument/2006/relationships/slideLayout" Target="../slideLayouts/slideLayout2.xml"/><Relationship Id="rId8" Type="http://schemas.openxmlformats.org/officeDocument/2006/relationships/tags" Target="../tags/tag1194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tags" Target="../tags/tag1246.xml"/><Relationship Id="rId21" Type="http://schemas.openxmlformats.org/officeDocument/2006/relationships/tags" Target="../tags/tag1241.xml"/><Relationship Id="rId42" Type="http://schemas.openxmlformats.org/officeDocument/2006/relationships/tags" Target="../tags/tag1262.xml"/><Relationship Id="rId47" Type="http://schemas.openxmlformats.org/officeDocument/2006/relationships/tags" Target="../tags/tag1267.xml"/><Relationship Id="rId63" Type="http://schemas.openxmlformats.org/officeDocument/2006/relationships/tags" Target="../tags/tag1283.xml"/><Relationship Id="rId68" Type="http://schemas.openxmlformats.org/officeDocument/2006/relationships/tags" Target="../tags/tag1288.xml"/><Relationship Id="rId84" Type="http://schemas.openxmlformats.org/officeDocument/2006/relationships/tags" Target="../tags/tag1304.xml"/><Relationship Id="rId89" Type="http://schemas.openxmlformats.org/officeDocument/2006/relationships/tags" Target="../tags/tag1309.xml"/><Relationship Id="rId16" Type="http://schemas.openxmlformats.org/officeDocument/2006/relationships/tags" Target="../tags/tag1236.xml"/><Relationship Id="rId11" Type="http://schemas.openxmlformats.org/officeDocument/2006/relationships/tags" Target="../tags/tag1231.xml"/><Relationship Id="rId32" Type="http://schemas.openxmlformats.org/officeDocument/2006/relationships/tags" Target="../tags/tag1252.xml"/><Relationship Id="rId37" Type="http://schemas.openxmlformats.org/officeDocument/2006/relationships/tags" Target="../tags/tag1257.xml"/><Relationship Id="rId53" Type="http://schemas.openxmlformats.org/officeDocument/2006/relationships/tags" Target="../tags/tag1273.xml"/><Relationship Id="rId58" Type="http://schemas.openxmlformats.org/officeDocument/2006/relationships/tags" Target="../tags/tag1278.xml"/><Relationship Id="rId74" Type="http://schemas.openxmlformats.org/officeDocument/2006/relationships/tags" Target="../tags/tag1294.xml"/><Relationship Id="rId79" Type="http://schemas.openxmlformats.org/officeDocument/2006/relationships/tags" Target="../tags/tag1299.xml"/><Relationship Id="rId102" Type="http://schemas.openxmlformats.org/officeDocument/2006/relationships/slideLayout" Target="../slideLayouts/slideLayout2.xml"/><Relationship Id="rId5" Type="http://schemas.openxmlformats.org/officeDocument/2006/relationships/tags" Target="../tags/tag1225.xml"/><Relationship Id="rId90" Type="http://schemas.openxmlformats.org/officeDocument/2006/relationships/tags" Target="../tags/tag1310.xml"/><Relationship Id="rId95" Type="http://schemas.openxmlformats.org/officeDocument/2006/relationships/tags" Target="../tags/tag1315.xml"/><Relationship Id="rId22" Type="http://schemas.openxmlformats.org/officeDocument/2006/relationships/tags" Target="../tags/tag1242.xml"/><Relationship Id="rId27" Type="http://schemas.openxmlformats.org/officeDocument/2006/relationships/tags" Target="../tags/tag1247.xml"/><Relationship Id="rId43" Type="http://schemas.openxmlformats.org/officeDocument/2006/relationships/tags" Target="../tags/tag1263.xml"/><Relationship Id="rId48" Type="http://schemas.openxmlformats.org/officeDocument/2006/relationships/tags" Target="../tags/tag1268.xml"/><Relationship Id="rId64" Type="http://schemas.openxmlformats.org/officeDocument/2006/relationships/tags" Target="../tags/tag1284.xml"/><Relationship Id="rId69" Type="http://schemas.openxmlformats.org/officeDocument/2006/relationships/tags" Target="../tags/tag1289.xml"/><Relationship Id="rId80" Type="http://schemas.openxmlformats.org/officeDocument/2006/relationships/tags" Target="../tags/tag1300.xml"/><Relationship Id="rId85" Type="http://schemas.openxmlformats.org/officeDocument/2006/relationships/tags" Target="../tags/tag1305.xml"/><Relationship Id="rId12" Type="http://schemas.openxmlformats.org/officeDocument/2006/relationships/tags" Target="../tags/tag1232.xml"/><Relationship Id="rId17" Type="http://schemas.openxmlformats.org/officeDocument/2006/relationships/tags" Target="../tags/tag1237.xml"/><Relationship Id="rId25" Type="http://schemas.openxmlformats.org/officeDocument/2006/relationships/tags" Target="../tags/tag1245.xml"/><Relationship Id="rId33" Type="http://schemas.openxmlformats.org/officeDocument/2006/relationships/tags" Target="../tags/tag1253.xml"/><Relationship Id="rId38" Type="http://schemas.openxmlformats.org/officeDocument/2006/relationships/tags" Target="../tags/tag1258.xml"/><Relationship Id="rId46" Type="http://schemas.openxmlformats.org/officeDocument/2006/relationships/tags" Target="../tags/tag1266.xml"/><Relationship Id="rId59" Type="http://schemas.openxmlformats.org/officeDocument/2006/relationships/tags" Target="../tags/tag1279.xml"/><Relationship Id="rId67" Type="http://schemas.openxmlformats.org/officeDocument/2006/relationships/tags" Target="../tags/tag1287.xml"/><Relationship Id="rId20" Type="http://schemas.openxmlformats.org/officeDocument/2006/relationships/tags" Target="../tags/tag1240.xml"/><Relationship Id="rId41" Type="http://schemas.openxmlformats.org/officeDocument/2006/relationships/tags" Target="../tags/tag1261.xml"/><Relationship Id="rId54" Type="http://schemas.openxmlformats.org/officeDocument/2006/relationships/tags" Target="../tags/tag1274.xml"/><Relationship Id="rId62" Type="http://schemas.openxmlformats.org/officeDocument/2006/relationships/tags" Target="../tags/tag1282.xml"/><Relationship Id="rId70" Type="http://schemas.openxmlformats.org/officeDocument/2006/relationships/tags" Target="../tags/tag1290.xml"/><Relationship Id="rId75" Type="http://schemas.openxmlformats.org/officeDocument/2006/relationships/tags" Target="../tags/tag1295.xml"/><Relationship Id="rId83" Type="http://schemas.openxmlformats.org/officeDocument/2006/relationships/tags" Target="../tags/tag1303.xml"/><Relationship Id="rId88" Type="http://schemas.openxmlformats.org/officeDocument/2006/relationships/tags" Target="../tags/tag1308.xml"/><Relationship Id="rId91" Type="http://schemas.openxmlformats.org/officeDocument/2006/relationships/tags" Target="../tags/tag1311.xml"/><Relationship Id="rId96" Type="http://schemas.openxmlformats.org/officeDocument/2006/relationships/tags" Target="../tags/tag1316.xml"/><Relationship Id="rId1" Type="http://schemas.openxmlformats.org/officeDocument/2006/relationships/tags" Target="../tags/tag1221.xml"/><Relationship Id="rId6" Type="http://schemas.openxmlformats.org/officeDocument/2006/relationships/tags" Target="../tags/tag1226.xml"/><Relationship Id="rId15" Type="http://schemas.openxmlformats.org/officeDocument/2006/relationships/tags" Target="../tags/tag1235.xml"/><Relationship Id="rId23" Type="http://schemas.openxmlformats.org/officeDocument/2006/relationships/tags" Target="../tags/tag1243.xml"/><Relationship Id="rId28" Type="http://schemas.openxmlformats.org/officeDocument/2006/relationships/tags" Target="../tags/tag1248.xml"/><Relationship Id="rId36" Type="http://schemas.openxmlformats.org/officeDocument/2006/relationships/tags" Target="../tags/tag1256.xml"/><Relationship Id="rId49" Type="http://schemas.openxmlformats.org/officeDocument/2006/relationships/tags" Target="../tags/tag1269.xml"/><Relationship Id="rId57" Type="http://schemas.openxmlformats.org/officeDocument/2006/relationships/tags" Target="../tags/tag1277.xml"/><Relationship Id="rId10" Type="http://schemas.openxmlformats.org/officeDocument/2006/relationships/tags" Target="../tags/tag1230.xml"/><Relationship Id="rId31" Type="http://schemas.openxmlformats.org/officeDocument/2006/relationships/tags" Target="../tags/tag1251.xml"/><Relationship Id="rId44" Type="http://schemas.openxmlformats.org/officeDocument/2006/relationships/tags" Target="../tags/tag1264.xml"/><Relationship Id="rId52" Type="http://schemas.openxmlformats.org/officeDocument/2006/relationships/tags" Target="../tags/tag1272.xml"/><Relationship Id="rId60" Type="http://schemas.openxmlformats.org/officeDocument/2006/relationships/tags" Target="../tags/tag1280.xml"/><Relationship Id="rId65" Type="http://schemas.openxmlformats.org/officeDocument/2006/relationships/tags" Target="../tags/tag1285.xml"/><Relationship Id="rId73" Type="http://schemas.openxmlformats.org/officeDocument/2006/relationships/tags" Target="../tags/tag1293.xml"/><Relationship Id="rId78" Type="http://schemas.openxmlformats.org/officeDocument/2006/relationships/tags" Target="../tags/tag1298.xml"/><Relationship Id="rId81" Type="http://schemas.openxmlformats.org/officeDocument/2006/relationships/tags" Target="../tags/tag1301.xml"/><Relationship Id="rId86" Type="http://schemas.openxmlformats.org/officeDocument/2006/relationships/tags" Target="../tags/tag1306.xml"/><Relationship Id="rId94" Type="http://schemas.openxmlformats.org/officeDocument/2006/relationships/tags" Target="../tags/tag1314.xml"/><Relationship Id="rId99" Type="http://schemas.openxmlformats.org/officeDocument/2006/relationships/tags" Target="../tags/tag1319.xml"/><Relationship Id="rId101" Type="http://schemas.openxmlformats.org/officeDocument/2006/relationships/tags" Target="../tags/tag1321.xml"/><Relationship Id="rId4" Type="http://schemas.openxmlformats.org/officeDocument/2006/relationships/tags" Target="../tags/tag1224.xml"/><Relationship Id="rId9" Type="http://schemas.openxmlformats.org/officeDocument/2006/relationships/tags" Target="../tags/tag1229.xml"/><Relationship Id="rId13" Type="http://schemas.openxmlformats.org/officeDocument/2006/relationships/tags" Target="../tags/tag1233.xml"/><Relationship Id="rId18" Type="http://schemas.openxmlformats.org/officeDocument/2006/relationships/tags" Target="../tags/tag1238.xml"/><Relationship Id="rId39" Type="http://schemas.openxmlformats.org/officeDocument/2006/relationships/tags" Target="../tags/tag1259.xml"/><Relationship Id="rId34" Type="http://schemas.openxmlformats.org/officeDocument/2006/relationships/tags" Target="../tags/tag1254.xml"/><Relationship Id="rId50" Type="http://schemas.openxmlformats.org/officeDocument/2006/relationships/tags" Target="../tags/tag1270.xml"/><Relationship Id="rId55" Type="http://schemas.openxmlformats.org/officeDocument/2006/relationships/tags" Target="../tags/tag1275.xml"/><Relationship Id="rId76" Type="http://schemas.openxmlformats.org/officeDocument/2006/relationships/tags" Target="../tags/tag1296.xml"/><Relationship Id="rId97" Type="http://schemas.openxmlformats.org/officeDocument/2006/relationships/tags" Target="../tags/tag1317.xml"/><Relationship Id="rId7" Type="http://schemas.openxmlformats.org/officeDocument/2006/relationships/tags" Target="../tags/tag1227.xml"/><Relationship Id="rId71" Type="http://schemas.openxmlformats.org/officeDocument/2006/relationships/tags" Target="../tags/tag1291.xml"/><Relationship Id="rId92" Type="http://schemas.openxmlformats.org/officeDocument/2006/relationships/tags" Target="../tags/tag1312.xml"/><Relationship Id="rId2" Type="http://schemas.openxmlformats.org/officeDocument/2006/relationships/tags" Target="../tags/tag1222.xml"/><Relationship Id="rId29" Type="http://schemas.openxmlformats.org/officeDocument/2006/relationships/tags" Target="../tags/tag1249.xml"/><Relationship Id="rId24" Type="http://schemas.openxmlformats.org/officeDocument/2006/relationships/tags" Target="../tags/tag1244.xml"/><Relationship Id="rId40" Type="http://schemas.openxmlformats.org/officeDocument/2006/relationships/tags" Target="../tags/tag1260.xml"/><Relationship Id="rId45" Type="http://schemas.openxmlformats.org/officeDocument/2006/relationships/tags" Target="../tags/tag1265.xml"/><Relationship Id="rId66" Type="http://schemas.openxmlformats.org/officeDocument/2006/relationships/tags" Target="../tags/tag1286.xml"/><Relationship Id="rId87" Type="http://schemas.openxmlformats.org/officeDocument/2006/relationships/tags" Target="../tags/tag1307.xml"/><Relationship Id="rId61" Type="http://schemas.openxmlformats.org/officeDocument/2006/relationships/tags" Target="../tags/tag1281.xml"/><Relationship Id="rId82" Type="http://schemas.openxmlformats.org/officeDocument/2006/relationships/tags" Target="../tags/tag1302.xml"/><Relationship Id="rId19" Type="http://schemas.openxmlformats.org/officeDocument/2006/relationships/tags" Target="../tags/tag1239.xml"/><Relationship Id="rId14" Type="http://schemas.openxmlformats.org/officeDocument/2006/relationships/tags" Target="../tags/tag1234.xml"/><Relationship Id="rId30" Type="http://schemas.openxmlformats.org/officeDocument/2006/relationships/tags" Target="../tags/tag1250.xml"/><Relationship Id="rId35" Type="http://schemas.openxmlformats.org/officeDocument/2006/relationships/tags" Target="../tags/tag1255.xml"/><Relationship Id="rId56" Type="http://schemas.openxmlformats.org/officeDocument/2006/relationships/tags" Target="../tags/tag1276.xml"/><Relationship Id="rId77" Type="http://schemas.openxmlformats.org/officeDocument/2006/relationships/tags" Target="../tags/tag1297.xml"/><Relationship Id="rId100" Type="http://schemas.openxmlformats.org/officeDocument/2006/relationships/tags" Target="../tags/tag1320.xml"/><Relationship Id="rId8" Type="http://schemas.openxmlformats.org/officeDocument/2006/relationships/tags" Target="../tags/tag1228.xml"/><Relationship Id="rId51" Type="http://schemas.openxmlformats.org/officeDocument/2006/relationships/tags" Target="../tags/tag1271.xml"/><Relationship Id="rId72" Type="http://schemas.openxmlformats.org/officeDocument/2006/relationships/tags" Target="../tags/tag1292.xml"/><Relationship Id="rId93" Type="http://schemas.openxmlformats.org/officeDocument/2006/relationships/tags" Target="../tags/tag1313.xml"/><Relationship Id="rId98" Type="http://schemas.openxmlformats.org/officeDocument/2006/relationships/tags" Target="../tags/tag1318.xml"/><Relationship Id="rId3" Type="http://schemas.openxmlformats.org/officeDocument/2006/relationships/tags" Target="../tags/tag12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334.xml"/><Relationship Id="rId18" Type="http://schemas.openxmlformats.org/officeDocument/2006/relationships/tags" Target="../tags/tag1339.xml"/><Relationship Id="rId26" Type="http://schemas.openxmlformats.org/officeDocument/2006/relationships/tags" Target="../tags/tag1347.xml"/><Relationship Id="rId3" Type="http://schemas.openxmlformats.org/officeDocument/2006/relationships/tags" Target="../tags/tag1324.xml"/><Relationship Id="rId21" Type="http://schemas.openxmlformats.org/officeDocument/2006/relationships/tags" Target="../tags/tag1342.xml"/><Relationship Id="rId7" Type="http://schemas.openxmlformats.org/officeDocument/2006/relationships/tags" Target="../tags/tag1328.xml"/><Relationship Id="rId12" Type="http://schemas.openxmlformats.org/officeDocument/2006/relationships/tags" Target="../tags/tag1333.xml"/><Relationship Id="rId17" Type="http://schemas.openxmlformats.org/officeDocument/2006/relationships/tags" Target="../tags/tag1338.xml"/><Relationship Id="rId25" Type="http://schemas.openxmlformats.org/officeDocument/2006/relationships/tags" Target="../tags/tag1346.xml"/><Relationship Id="rId33" Type="http://schemas.openxmlformats.org/officeDocument/2006/relationships/image" Target="../media/image14.emf"/><Relationship Id="rId2" Type="http://schemas.openxmlformats.org/officeDocument/2006/relationships/tags" Target="../tags/tag1323.xml"/><Relationship Id="rId16" Type="http://schemas.openxmlformats.org/officeDocument/2006/relationships/tags" Target="../tags/tag1337.xml"/><Relationship Id="rId20" Type="http://schemas.openxmlformats.org/officeDocument/2006/relationships/tags" Target="../tags/tag1341.xml"/><Relationship Id="rId29" Type="http://schemas.openxmlformats.org/officeDocument/2006/relationships/image" Target="../media/image10.emf"/><Relationship Id="rId1" Type="http://schemas.openxmlformats.org/officeDocument/2006/relationships/tags" Target="../tags/tag1322.xml"/><Relationship Id="rId6" Type="http://schemas.openxmlformats.org/officeDocument/2006/relationships/tags" Target="../tags/tag1327.xml"/><Relationship Id="rId11" Type="http://schemas.openxmlformats.org/officeDocument/2006/relationships/tags" Target="../tags/tag1332.xml"/><Relationship Id="rId24" Type="http://schemas.openxmlformats.org/officeDocument/2006/relationships/tags" Target="../tags/tag1345.xml"/><Relationship Id="rId32" Type="http://schemas.openxmlformats.org/officeDocument/2006/relationships/image" Target="../media/image13.png"/><Relationship Id="rId5" Type="http://schemas.openxmlformats.org/officeDocument/2006/relationships/tags" Target="../tags/tag1326.xml"/><Relationship Id="rId15" Type="http://schemas.openxmlformats.org/officeDocument/2006/relationships/tags" Target="../tags/tag1336.xml"/><Relationship Id="rId23" Type="http://schemas.openxmlformats.org/officeDocument/2006/relationships/tags" Target="../tags/tag1344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331.xml"/><Relationship Id="rId19" Type="http://schemas.openxmlformats.org/officeDocument/2006/relationships/tags" Target="../tags/tag1340.xml"/><Relationship Id="rId31" Type="http://schemas.openxmlformats.org/officeDocument/2006/relationships/image" Target="../media/image12.emf"/><Relationship Id="rId4" Type="http://schemas.openxmlformats.org/officeDocument/2006/relationships/tags" Target="../tags/tag1325.xml"/><Relationship Id="rId9" Type="http://schemas.openxmlformats.org/officeDocument/2006/relationships/tags" Target="../tags/tag1330.xml"/><Relationship Id="rId14" Type="http://schemas.openxmlformats.org/officeDocument/2006/relationships/tags" Target="../tags/tag1335.xml"/><Relationship Id="rId22" Type="http://schemas.openxmlformats.org/officeDocument/2006/relationships/tags" Target="../tags/tag1343.xml"/><Relationship Id="rId27" Type="http://schemas.openxmlformats.org/officeDocument/2006/relationships/tags" Target="../tags/tag1348.xml"/><Relationship Id="rId30" Type="http://schemas.openxmlformats.org/officeDocument/2006/relationships/image" Target="../media/image11.emf"/><Relationship Id="rId8" Type="http://schemas.openxmlformats.org/officeDocument/2006/relationships/tags" Target="../tags/tag13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361.xml"/><Relationship Id="rId18" Type="http://schemas.openxmlformats.org/officeDocument/2006/relationships/tags" Target="../tags/tag1366.xml"/><Relationship Id="rId26" Type="http://schemas.openxmlformats.org/officeDocument/2006/relationships/tags" Target="../tags/tag1374.xml"/><Relationship Id="rId39" Type="http://schemas.openxmlformats.org/officeDocument/2006/relationships/tags" Target="../tags/tag1387.xml"/><Relationship Id="rId21" Type="http://schemas.openxmlformats.org/officeDocument/2006/relationships/tags" Target="../tags/tag1369.xml"/><Relationship Id="rId34" Type="http://schemas.openxmlformats.org/officeDocument/2006/relationships/tags" Target="../tags/tag1382.xml"/><Relationship Id="rId42" Type="http://schemas.openxmlformats.org/officeDocument/2006/relationships/tags" Target="../tags/tag1390.xml"/><Relationship Id="rId47" Type="http://schemas.openxmlformats.org/officeDocument/2006/relationships/tags" Target="../tags/tag1395.xml"/><Relationship Id="rId50" Type="http://schemas.openxmlformats.org/officeDocument/2006/relationships/tags" Target="../tags/tag1398.xml"/><Relationship Id="rId7" Type="http://schemas.openxmlformats.org/officeDocument/2006/relationships/tags" Target="../tags/tag1355.xml"/><Relationship Id="rId2" Type="http://schemas.openxmlformats.org/officeDocument/2006/relationships/tags" Target="../tags/tag1350.xml"/><Relationship Id="rId16" Type="http://schemas.openxmlformats.org/officeDocument/2006/relationships/tags" Target="../tags/tag1364.xml"/><Relationship Id="rId29" Type="http://schemas.openxmlformats.org/officeDocument/2006/relationships/tags" Target="../tags/tag1377.xml"/><Relationship Id="rId11" Type="http://schemas.openxmlformats.org/officeDocument/2006/relationships/tags" Target="../tags/tag1359.xml"/><Relationship Id="rId24" Type="http://schemas.openxmlformats.org/officeDocument/2006/relationships/tags" Target="../tags/tag1372.xml"/><Relationship Id="rId32" Type="http://schemas.openxmlformats.org/officeDocument/2006/relationships/tags" Target="../tags/tag1380.xml"/><Relationship Id="rId37" Type="http://schemas.openxmlformats.org/officeDocument/2006/relationships/tags" Target="../tags/tag1385.xml"/><Relationship Id="rId40" Type="http://schemas.openxmlformats.org/officeDocument/2006/relationships/tags" Target="../tags/tag1388.xml"/><Relationship Id="rId45" Type="http://schemas.openxmlformats.org/officeDocument/2006/relationships/tags" Target="../tags/tag1393.xml"/><Relationship Id="rId5" Type="http://schemas.openxmlformats.org/officeDocument/2006/relationships/tags" Target="../tags/tag1353.xml"/><Relationship Id="rId15" Type="http://schemas.openxmlformats.org/officeDocument/2006/relationships/tags" Target="../tags/tag1363.xml"/><Relationship Id="rId23" Type="http://schemas.openxmlformats.org/officeDocument/2006/relationships/tags" Target="../tags/tag1371.xml"/><Relationship Id="rId28" Type="http://schemas.openxmlformats.org/officeDocument/2006/relationships/tags" Target="../tags/tag1376.xml"/><Relationship Id="rId36" Type="http://schemas.openxmlformats.org/officeDocument/2006/relationships/tags" Target="../tags/tag1384.xml"/><Relationship Id="rId49" Type="http://schemas.openxmlformats.org/officeDocument/2006/relationships/tags" Target="../tags/tag1397.xml"/><Relationship Id="rId10" Type="http://schemas.openxmlformats.org/officeDocument/2006/relationships/tags" Target="../tags/tag1358.xml"/><Relationship Id="rId19" Type="http://schemas.openxmlformats.org/officeDocument/2006/relationships/tags" Target="../tags/tag1367.xml"/><Relationship Id="rId31" Type="http://schemas.openxmlformats.org/officeDocument/2006/relationships/tags" Target="../tags/tag1379.xml"/><Relationship Id="rId44" Type="http://schemas.openxmlformats.org/officeDocument/2006/relationships/tags" Target="../tags/tag1392.xml"/><Relationship Id="rId52" Type="http://schemas.openxmlformats.org/officeDocument/2006/relationships/slideLayout" Target="../slideLayouts/slideLayout2.xml"/><Relationship Id="rId4" Type="http://schemas.openxmlformats.org/officeDocument/2006/relationships/tags" Target="../tags/tag1352.xml"/><Relationship Id="rId9" Type="http://schemas.openxmlformats.org/officeDocument/2006/relationships/tags" Target="../tags/tag1357.xml"/><Relationship Id="rId14" Type="http://schemas.openxmlformats.org/officeDocument/2006/relationships/tags" Target="../tags/tag1362.xml"/><Relationship Id="rId22" Type="http://schemas.openxmlformats.org/officeDocument/2006/relationships/tags" Target="../tags/tag1370.xml"/><Relationship Id="rId27" Type="http://schemas.openxmlformats.org/officeDocument/2006/relationships/tags" Target="../tags/tag1375.xml"/><Relationship Id="rId30" Type="http://schemas.openxmlformats.org/officeDocument/2006/relationships/tags" Target="../tags/tag1378.xml"/><Relationship Id="rId35" Type="http://schemas.openxmlformats.org/officeDocument/2006/relationships/tags" Target="../tags/tag1383.xml"/><Relationship Id="rId43" Type="http://schemas.openxmlformats.org/officeDocument/2006/relationships/tags" Target="../tags/tag1391.xml"/><Relationship Id="rId48" Type="http://schemas.openxmlformats.org/officeDocument/2006/relationships/tags" Target="../tags/tag1396.xml"/><Relationship Id="rId8" Type="http://schemas.openxmlformats.org/officeDocument/2006/relationships/tags" Target="../tags/tag1356.xml"/><Relationship Id="rId51" Type="http://schemas.openxmlformats.org/officeDocument/2006/relationships/tags" Target="../tags/tag1399.xml"/><Relationship Id="rId3" Type="http://schemas.openxmlformats.org/officeDocument/2006/relationships/tags" Target="../tags/tag1351.xml"/><Relationship Id="rId12" Type="http://schemas.openxmlformats.org/officeDocument/2006/relationships/tags" Target="../tags/tag1360.xml"/><Relationship Id="rId17" Type="http://schemas.openxmlformats.org/officeDocument/2006/relationships/tags" Target="../tags/tag1365.xml"/><Relationship Id="rId25" Type="http://schemas.openxmlformats.org/officeDocument/2006/relationships/tags" Target="../tags/tag1373.xml"/><Relationship Id="rId33" Type="http://schemas.openxmlformats.org/officeDocument/2006/relationships/tags" Target="../tags/tag1381.xml"/><Relationship Id="rId38" Type="http://schemas.openxmlformats.org/officeDocument/2006/relationships/tags" Target="../tags/tag1386.xml"/><Relationship Id="rId46" Type="http://schemas.openxmlformats.org/officeDocument/2006/relationships/tags" Target="../tags/tag1394.xml"/><Relationship Id="rId20" Type="http://schemas.openxmlformats.org/officeDocument/2006/relationships/tags" Target="../tags/tag1368.xml"/><Relationship Id="rId41" Type="http://schemas.openxmlformats.org/officeDocument/2006/relationships/tags" Target="../tags/tag1389.xml"/><Relationship Id="rId1" Type="http://schemas.openxmlformats.org/officeDocument/2006/relationships/tags" Target="../tags/tag1349.xml"/><Relationship Id="rId6" Type="http://schemas.openxmlformats.org/officeDocument/2006/relationships/tags" Target="../tags/tag13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pel-univtoulouse.hosted.exlibrisgroup.com/primo-explore/fulldisplay?docid=33TOUL_ALMA21645734890004116&amp;context=L&amp;vid=33MINALBI_VU1&amp;lang=fr_FR&amp;search_scope=default_scope&amp;adaptor=Local%20Search%20Engine&amp;isFrbr=true&amp;tab=default_tab&amp;query=any%2Ccontains%2Cheat%20conduction&amp;sortby=date&amp;facet=frbrgroupid%2Cinclude%2C230540572&amp;offset=0" TargetMode="External"/><Relationship Id="rId7" Type="http://schemas.openxmlformats.org/officeDocument/2006/relationships/hyperlink" Target="https://archipel-univtoulouse.hosted.exlibrisgroup.com/primo-explore/fulldisplay?docid=33TOUL_ALMA21401311840004116&amp;context=L&amp;vid=33MINALBI_VU1&amp;lang=fr_FR&amp;search_scope=default_scope&amp;adaptor=Local%20Search%20Engine&amp;isFrbr=true&amp;tab=default_tab&amp;query=any%2Ccontains%2Cheat%20conduction&amp;sortby=date&amp;facet=frbrgroupid%2Cinclude%2C197124387&amp;offset=0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s://archipel-univtoulouse.hosted.exlibrisgroup.com/primo-explore/fulldisplay?docid=33TOUL_MARC_ALMA51656372840004116&amp;context=L&amp;vid=33MINALBI_VU1&amp;lang=fr_FR&amp;search_scope=default_scope&amp;adaptor=Local%20Search%20Engine&amp;tab=default_tab&amp;query=any%2Ccontains%2Cheat%20conduction&amp;offset=0" TargetMode="Externa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tags" Target="../tags/tag1425.xml"/><Relationship Id="rId21" Type="http://schemas.openxmlformats.org/officeDocument/2006/relationships/tags" Target="../tags/tag1420.xml"/><Relationship Id="rId42" Type="http://schemas.openxmlformats.org/officeDocument/2006/relationships/tags" Target="../tags/tag1441.xml"/><Relationship Id="rId47" Type="http://schemas.openxmlformats.org/officeDocument/2006/relationships/tags" Target="../tags/tag1446.xml"/><Relationship Id="rId63" Type="http://schemas.openxmlformats.org/officeDocument/2006/relationships/tags" Target="../tags/tag1462.xml"/><Relationship Id="rId68" Type="http://schemas.openxmlformats.org/officeDocument/2006/relationships/tags" Target="../tags/tag1467.xml"/><Relationship Id="rId84" Type="http://schemas.openxmlformats.org/officeDocument/2006/relationships/tags" Target="../tags/tag1483.xml"/><Relationship Id="rId89" Type="http://schemas.openxmlformats.org/officeDocument/2006/relationships/tags" Target="../tags/tag1488.xml"/><Relationship Id="rId16" Type="http://schemas.openxmlformats.org/officeDocument/2006/relationships/tags" Target="../tags/tag1415.xml"/><Relationship Id="rId11" Type="http://schemas.openxmlformats.org/officeDocument/2006/relationships/tags" Target="../tags/tag1410.xml"/><Relationship Id="rId32" Type="http://schemas.openxmlformats.org/officeDocument/2006/relationships/tags" Target="../tags/tag1431.xml"/><Relationship Id="rId37" Type="http://schemas.openxmlformats.org/officeDocument/2006/relationships/tags" Target="../tags/tag1436.xml"/><Relationship Id="rId53" Type="http://schemas.openxmlformats.org/officeDocument/2006/relationships/tags" Target="../tags/tag1452.xml"/><Relationship Id="rId58" Type="http://schemas.openxmlformats.org/officeDocument/2006/relationships/tags" Target="../tags/tag1457.xml"/><Relationship Id="rId74" Type="http://schemas.openxmlformats.org/officeDocument/2006/relationships/tags" Target="../tags/tag1473.xml"/><Relationship Id="rId79" Type="http://schemas.openxmlformats.org/officeDocument/2006/relationships/tags" Target="../tags/tag1478.xml"/><Relationship Id="rId5" Type="http://schemas.openxmlformats.org/officeDocument/2006/relationships/tags" Target="../tags/tag1404.xml"/><Relationship Id="rId90" Type="http://schemas.openxmlformats.org/officeDocument/2006/relationships/tags" Target="../tags/tag1489.xml"/><Relationship Id="rId95" Type="http://schemas.openxmlformats.org/officeDocument/2006/relationships/tags" Target="../tags/tag1494.xml"/><Relationship Id="rId22" Type="http://schemas.openxmlformats.org/officeDocument/2006/relationships/tags" Target="../tags/tag1421.xml"/><Relationship Id="rId27" Type="http://schemas.openxmlformats.org/officeDocument/2006/relationships/tags" Target="../tags/tag1426.xml"/><Relationship Id="rId43" Type="http://schemas.openxmlformats.org/officeDocument/2006/relationships/tags" Target="../tags/tag1442.xml"/><Relationship Id="rId48" Type="http://schemas.openxmlformats.org/officeDocument/2006/relationships/tags" Target="../tags/tag1447.xml"/><Relationship Id="rId64" Type="http://schemas.openxmlformats.org/officeDocument/2006/relationships/tags" Target="../tags/tag1463.xml"/><Relationship Id="rId69" Type="http://schemas.openxmlformats.org/officeDocument/2006/relationships/tags" Target="../tags/tag1468.xml"/><Relationship Id="rId80" Type="http://schemas.openxmlformats.org/officeDocument/2006/relationships/tags" Target="../tags/tag1479.xml"/><Relationship Id="rId85" Type="http://schemas.openxmlformats.org/officeDocument/2006/relationships/tags" Target="../tags/tag1484.xml"/><Relationship Id="rId3" Type="http://schemas.openxmlformats.org/officeDocument/2006/relationships/tags" Target="../tags/tag1402.xml"/><Relationship Id="rId12" Type="http://schemas.openxmlformats.org/officeDocument/2006/relationships/tags" Target="../tags/tag1411.xml"/><Relationship Id="rId17" Type="http://schemas.openxmlformats.org/officeDocument/2006/relationships/tags" Target="../tags/tag1416.xml"/><Relationship Id="rId25" Type="http://schemas.openxmlformats.org/officeDocument/2006/relationships/tags" Target="../tags/tag1424.xml"/><Relationship Id="rId33" Type="http://schemas.openxmlformats.org/officeDocument/2006/relationships/tags" Target="../tags/tag1432.xml"/><Relationship Id="rId38" Type="http://schemas.openxmlformats.org/officeDocument/2006/relationships/tags" Target="../tags/tag1437.xml"/><Relationship Id="rId46" Type="http://schemas.openxmlformats.org/officeDocument/2006/relationships/tags" Target="../tags/tag1445.xml"/><Relationship Id="rId59" Type="http://schemas.openxmlformats.org/officeDocument/2006/relationships/tags" Target="../tags/tag1458.xml"/><Relationship Id="rId67" Type="http://schemas.openxmlformats.org/officeDocument/2006/relationships/tags" Target="../tags/tag1466.xml"/><Relationship Id="rId20" Type="http://schemas.openxmlformats.org/officeDocument/2006/relationships/tags" Target="../tags/tag1419.xml"/><Relationship Id="rId41" Type="http://schemas.openxmlformats.org/officeDocument/2006/relationships/tags" Target="../tags/tag1440.xml"/><Relationship Id="rId54" Type="http://schemas.openxmlformats.org/officeDocument/2006/relationships/tags" Target="../tags/tag1453.xml"/><Relationship Id="rId62" Type="http://schemas.openxmlformats.org/officeDocument/2006/relationships/tags" Target="../tags/tag1461.xml"/><Relationship Id="rId70" Type="http://schemas.openxmlformats.org/officeDocument/2006/relationships/tags" Target="../tags/tag1469.xml"/><Relationship Id="rId75" Type="http://schemas.openxmlformats.org/officeDocument/2006/relationships/tags" Target="../tags/tag1474.xml"/><Relationship Id="rId83" Type="http://schemas.openxmlformats.org/officeDocument/2006/relationships/tags" Target="../tags/tag1482.xml"/><Relationship Id="rId88" Type="http://schemas.openxmlformats.org/officeDocument/2006/relationships/tags" Target="../tags/tag1487.xml"/><Relationship Id="rId91" Type="http://schemas.openxmlformats.org/officeDocument/2006/relationships/tags" Target="../tags/tag1490.xml"/><Relationship Id="rId96" Type="http://schemas.openxmlformats.org/officeDocument/2006/relationships/slideLayout" Target="../slideLayouts/slideLayout2.xml"/><Relationship Id="rId1" Type="http://schemas.openxmlformats.org/officeDocument/2006/relationships/tags" Target="../tags/tag1400.xml"/><Relationship Id="rId6" Type="http://schemas.openxmlformats.org/officeDocument/2006/relationships/tags" Target="../tags/tag1405.xml"/><Relationship Id="rId15" Type="http://schemas.openxmlformats.org/officeDocument/2006/relationships/tags" Target="../tags/tag1414.xml"/><Relationship Id="rId23" Type="http://schemas.openxmlformats.org/officeDocument/2006/relationships/tags" Target="../tags/tag1422.xml"/><Relationship Id="rId28" Type="http://schemas.openxmlformats.org/officeDocument/2006/relationships/tags" Target="../tags/tag1427.xml"/><Relationship Id="rId36" Type="http://schemas.openxmlformats.org/officeDocument/2006/relationships/tags" Target="../tags/tag1435.xml"/><Relationship Id="rId49" Type="http://schemas.openxmlformats.org/officeDocument/2006/relationships/tags" Target="../tags/tag1448.xml"/><Relationship Id="rId57" Type="http://schemas.openxmlformats.org/officeDocument/2006/relationships/tags" Target="../tags/tag1456.xml"/><Relationship Id="rId10" Type="http://schemas.openxmlformats.org/officeDocument/2006/relationships/tags" Target="../tags/tag1409.xml"/><Relationship Id="rId31" Type="http://schemas.openxmlformats.org/officeDocument/2006/relationships/tags" Target="../tags/tag1430.xml"/><Relationship Id="rId44" Type="http://schemas.openxmlformats.org/officeDocument/2006/relationships/tags" Target="../tags/tag1443.xml"/><Relationship Id="rId52" Type="http://schemas.openxmlformats.org/officeDocument/2006/relationships/tags" Target="../tags/tag1451.xml"/><Relationship Id="rId60" Type="http://schemas.openxmlformats.org/officeDocument/2006/relationships/tags" Target="../tags/tag1459.xml"/><Relationship Id="rId65" Type="http://schemas.openxmlformats.org/officeDocument/2006/relationships/tags" Target="../tags/tag1464.xml"/><Relationship Id="rId73" Type="http://schemas.openxmlformats.org/officeDocument/2006/relationships/tags" Target="../tags/tag1472.xml"/><Relationship Id="rId78" Type="http://schemas.openxmlformats.org/officeDocument/2006/relationships/tags" Target="../tags/tag1477.xml"/><Relationship Id="rId81" Type="http://schemas.openxmlformats.org/officeDocument/2006/relationships/tags" Target="../tags/tag1480.xml"/><Relationship Id="rId86" Type="http://schemas.openxmlformats.org/officeDocument/2006/relationships/tags" Target="../tags/tag1485.xml"/><Relationship Id="rId94" Type="http://schemas.openxmlformats.org/officeDocument/2006/relationships/tags" Target="../tags/tag1493.xml"/><Relationship Id="rId4" Type="http://schemas.openxmlformats.org/officeDocument/2006/relationships/tags" Target="../tags/tag1403.xml"/><Relationship Id="rId9" Type="http://schemas.openxmlformats.org/officeDocument/2006/relationships/tags" Target="../tags/tag1408.xml"/><Relationship Id="rId13" Type="http://schemas.openxmlformats.org/officeDocument/2006/relationships/tags" Target="../tags/tag1412.xml"/><Relationship Id="rId18" Type="http://schemas.openxmlformats.org/officeDocument/2006/relationships/tags" Target="../tags/tag1417.xml"/><Relationship Id="rId39" Type="http://schemas.openxmlformats.org/officeDocument/2006/relationships/tags" Target="../tags/tag1438.xml"/><Relationship Id="rId34" Type="http://schemas.openxmlformats.org/officeDocument/2006/relationships/tags" Target="../tags/tag1433.xml"/><Relationship Id="rId50" Type="http://schemas.openxmlformats.org/officeDocument/2006/relationships/tags" Target="../tags/tag1449.xml"/><Relationship Id="rId55" Type="http://schemas.openxmlformats.org/officeDocument/2006/relationships/tags" Target="../tags/tag1454.xml"/><Relationship Id="rId76" Type="http://schemas.openxmlformats.org/officeDocument/2006/relationships/tags" Target="../tags/tag1475.xml"/><Relationship Id="rId97" Type="http://schemas.openxmlformats.org/officeDocument/2006/relationships/image" Target="../media/image20.png"/><Relationship Id="rId7" Type="http://schemas.openxmlformats.org/officeDocument/2006/relationships/tags" Target="../tags/tag1406.xml"/><Relationship Id="rId71" Type="http://schemas.openxmlformats.org/officeDocument/2006/relationships/tags" Target="../tags/tag1470.xml"/><Relationship Id="rId92" Type="http://schemas.openxmlformats.org/officeDocument/2006/relationships/tags" Target="../tags/tag1491.xml"/><Relationship Id="rId2" Type="http://schemas.openxmlformats.org/officeDocument/2006/relationships/tags" Target="../tags/tag1401.xml"/><Relationship Id="rId29" Type="http://schemas.openxmlformats.org/officeDocument/2006/relationships/tags" Target="../tags/tag1428.xml"/><Relationship Id="rId24" Type="http://schemas.openxmlformats.org/officeDocument/2006/relationships/tags" Target="../tags/tag1423.xml"/><Relationship Id="rId40" Type="http://schemas.openxmlformats.org/officeDocument/2006/relationships/tags" Target="../tags/tag1439.xml"/><Relationship Id="rId45" Type="http://schemas.openxmlformats.org/officeDocument/2006/relationships/tags" Target="../tags/tag1444.xml"/><Relationship Id="rId66" Type="http://schemas.openxmlformats.org/officeDocument/2006/relationships/tags" Target="../tags/tag1465.xml"/><Relationship Id="rId87" Type="http://schemas.openxmlformats.org/officeDocument/2006/relationships/tags" Target="../tags/tag1486.xml"/><Relationship Id="rId61" Type="http://schemas.openxmlformats.org/officeDocument/2006/relationships/tags" Target="../tags/tag1460.xml"/><Relationship Id="rId82" Type="http://schemas.openxmlformats.org/officeDocument/2006/relationships/tags" Target="../tags/tag1481.xml"/><Relationship Id="rId19" Type="http://schemas.openxmlformats.org/officeDocument/2006/relationships/tags" Target="../tags/tag1418.xml"/><Relationship Id="rId14" Type="http://schemas.openxmlformats.org/officeDocument/2006/relationships/tags" Target="../tags/tag1413.xml"/><Relationship Id="rId30" Type="http://schemas.openxmlformats.org/officeDocument/2006/relationships/tags" Target="../tags/tag1429.xml"/><Relationship Id="rId35" Type="http://schemas.openxmlformats.org/officeDocument/2006/relationships/tags" Target="../tags/tag1434.xml"/><Relationship Id="rId56" Type="http://schemas.openxmlformats.org/officeDocument/2006/relationships/tags" Target="../tags/tag1455.xml"/><Relationship Id="rId77" Type="http://schemas.openxmlformats.org/officeDocument/2006/relationships/tags" Target="../tags/tag1476.xml"/><Relationship Id="rId8" Type="http://schemas.openxmlformats.org/officeDocument/2006/relationships/tags" Target="../tags/tag1407.xml"/><Relationship Id="rId51" Type="http://schemas.openxmlformats.org/officeDocument/2006/relationships/tags" Target="../tags/tag1450.xml"/><Relationship Id="rId72" Type="http://schemas.openxmlformats.org/officeDocument/2006/relationships/tags" Target="../tags/tag1471.xml"/><Relationship Id="rId93" Type="http://schemas.openxmlformats.org/officeDocument/2006/relationships/tags" Target="../tags/tag1492.xml"/><Relationship Id="rId98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502.xml"/><Relationship Id="rId13" Type="http://schemas.openxmlformats.org/officeDocument/2006/relationships/tags" Target="../tags/tag1507.xml"/><Relationship Id="rId18" Type="http://schemas.openxmlformats.org/officeDocument/2006/relationships/tags" Target="../tags/tag1512.xml"/><Relationship Id="rId26" Type="http://schemas.openxmlformats.org/officeDocument/2006/relationships/tags" Target="../tags/tag1520.xml"/><Relationship Id="rId3" Type="http://schemas.openxmlformats.org/officeDocument/2006/relationships/tags" Target="../tags/tag1497.xml"/><Relationship Id="rId21" Type="http://schemas.openxmlformats.org/officeDocument/2006/relationships/tags" Target="../tags/tag1515.xml"/><Relationship Id="rId7" Type="http://schemas.openxmlformats.org/officeDocument/2006/relationships/tags" Target="../tags/tag1501.xml"/><Relationship Id="rId12" Type="http://schemas.openxmlformats.org/officeDocument/2006/relationships/tags" Target="../tags/tag1506.xml"/><Relationship Id="rId17" Type="http://schemas.openxmlformats.org/officeDocument/2006/relationships/tags" Target="../tags/tag1511.xml"/><Relationship Id="rId25" Type="http://schemas.openxmlformats.org/officeDocument/2006/relationships/tags" Target="../tags/tag1519.xml"/><Relationship Id="rId2" Type="http://schemas.openxmlformats.org/officeDocument/2006/relationships/tags" Target="../tags/tag1496.xml"/><Relationship Id="rId16" Type="http://schemas.openxmlformats.org/officeDocument/2006/relationships/tags" Target="../tags/tag1510.xml"/><Relationship Id="rId20" Type="http://schemas.openxmlformats.org/officeDocument/2006/relationships/tags" Target="../tags/tag1514.xml"/><Relationship Id="rId29" Type="http://schemas.openxmlformats.org/officeDocument/2006/relationships/image" Target="../media/image22.gif"/><Relationship Id="rId1" Type="http://schemas.openxmlformats.org/officeDocument/2006/relationships/tags" Target="../tags/tag1495.xml"/><Relationship Id="rId6" Type="http://schemas.openxmlformats.org/officeDocument/2006/relationships/tags" Target="../tags/tag1500.xml"/><Relationship Id="rId11" Type="http://schemas.openxmlformats.org/officeDocument/2006/relationships/tags" Target="../tags/tag1505.xml"/><Relationship Id="rId24" Type="http://schemas.openxmlformats.org/officeDocument/2006/relationships/tags" Target="../tags/tag1518.xml"/><Relationship Id="rId5" Type="http://schemas.openxmlformats.org/officeDocument/2006/relationships/tags" Target="../tags/tag1499.xml"/><Relationship Id="rId15" Type="http://schemas.openxmlformats.org/officeDocument/2006/relationships/tags" Target="../tags/tag1509.xml"/><Relationship Id="rId23" Type="http://schemas.openxmlformats.org/officeDocument/2006/relationships/tags" Target="../tags/tag1517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504.xml"/><Relationship Id="rId19" Type="http://schemas.openxmlformats.org/officeDocument/2006/relationships/tags" Target="../tags/tag1513.xml"/><Relationship Id="rId4" Type="http://schemas.openxmlformats.org/officeDocument/2006/relationships/tags" Target="../tags/tag1498.xml"/><Relationship Id="rId9" Type="http://schemas.openxmlformats.org/officeDocument/2006/relationships/tags" Target="../tags/tag1503.xml"/><Relationship Id="rId14" Type="http://schemas.openxmlformats.org/officeDocument/2006/relationships/tags" Target="../tags/tag1508.xml"/><Relationship Id="rId22" Type="http://schemas.openxmlformats.org/officeDocument/2006/relationships/tags" Target="../tags/tag1516.xml"/><Relationship Id="rId27" Type="http://schemas.openxmlformats.org/officeDocument/2006/relationships/tags" Target="../tags/tag1521.xml"/><Relationship Id="rId30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95" Type="http://schemas.openxmlformats.org/officeDocument/2006/relationships/tags" Target="../tags/tag95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96" Type="http://schemas.openxmlformats.org/officeDocument/2006/relationships/tags" Target="../tags/tag9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6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tags" Target="../tags/tag94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04" Type="http://schemas.openxmlformats.org/officeDocument/2006/relationships/tags" Target="../tags/tag104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105" Type="http://schemas.openxmlformats.org/officeDocument/2006/relationships/tags" Target="../tags/tag105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98" Type="http://schemas.openxmlformats.org/officeDocument/2006/relationships/tags" Target="../tags/tag98.xml"/><Relationship Id="rId3" Type="http://schemas.openxmlformats.org/officeDocument/2006/relationships/tags" Target="../tags/tag3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26" Type="http://schemas.openxmlformats.org/officeDocument/2006/relationships/tags" Target="../tags/tag131.xml"/><Relationship Id="rId39" Type="http://schemas.openxmlformats.org/officeDocument/2006/relationships/tags" Target="../tags/tag144.xml"/><Relationship Id="rId21" Type="http://schemas.openxmlformats.org/officeDocument/2006/relationships/tags" Target="../tags/tag126.xml"/><Relationship Id="rId34" Type="http://schemas.openxmlformats.org/officeDocument/2006/relationships/tags" Target="../tags/tag139.xml"/><Relationship Id="rId42" Type="http://schemas.openxmlformats.org/officeDocument/2006/relationships/tags" Target="../tags/tag147.xml"/><Relationship Id="rId47" Type="http://schemas.openxmlformats.org/officeDocument/2006/relationships/tags" Target="../tags/tag152.xml"/><Relationship Id="rId50" Type="http://schemas.openxmlformats.org/officeDocument/2006/relationships/slideLayout" Target="../slideLayouts/slideLayout2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9" Type="http://schemas.openxmlformats.org/officeDocument/2006/relationships/tags" Target="../tags/tag134.xml"/><Relationship Id="rId11" Type="http://schemas.openxmlformats.org/officeDocument/2006/relationships/tags" Target="../tags/tag116.xml"/><Relationship Id="rId24" Type="http://schemas.openxmlformats.org/officeDocument/2006/relationships/tags" Target="../tags/tag129.xml"/><Relationship Id="rId32" Type="http://schemas.openxmlformats.org/officeDocument/2006/relationships/tags" Target="../tags/tag137.xml"/><Relationship Id="rId37" Type="http://schemas.openxmlformats.org/officeDocument/2006/relationships/tags" Target="../tags/tag142.xml"/><Relationship Id="rId40" Type="http://schemas.openxmlformats.org/officeDocument/2006/relationships/tags" Target="../tags/tag145.xml"/><Relationship Id="rId45" Type="http://schemas.openxmlformats.org/officeDocument/2006/relationships/tags" Target="../tags/tag150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23" Type="http://schemas.openxmlformats.org/officeDocument/2006/relationships/tags" Target="../tags/tag128.xml"/><Relationship Id="rId28" Type="http://schemas.openxmlformats.org/officeDocument/2006/relationships/tags" Target="../tags/tag133.xml"/><Relationship Id="rId36" Type="http://schemas.openxmlformats.org/officeDocument/2006/relationships/tags" Target="../tags/tag141.xml"/><Relationship Id="rId49" Type="http://schemas.openxmlformats.org/officeDocument/2006/relationships/tags" Target="../tags/tag154.xml"/><Relationship Id="rId10" Type="http://schemas.openxmlformats.org/officeDocument/2006/relationships/tags" Target="../tags/tag115.xml"/><Relationship Id="rId19" Type="http://schemas.openxmlformats.org/officeDocument/2006/relationships/tags" Target="../tags/tag124.xml"/><Relationship Id="rId31" Type="http://schemas.openxmlformats.org/officeDocument/2006/relationships/tags" Target="../tags/tag136.xml"/><Relationship Id="rId44" Type="http://schemas.openxmlformats.org/officeDocument/2006/relationships/tags" Target="../tags/tag149.xml"/><Relationship Id="rId52" Type="http://schemas.openxmlformats.org/officeDocument/2006/relationships/image" Target="../media/image2.gif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Relationship Id="rId22" Type="http://schemas.openxmlformats.org/officeDocument/2006/relationships/tags" Target="../tags/tag127.xml"/><Relationship Id="rId27" Type="http://schemas.openxmlformats.org/officeDocument/2006/relationships/tags" Target="../tags/tag132.xml"/><Relationship Id="rId30" Type="http://schemas.openxmlformats.org/officeDocument/2006/relationships/tags" Target="../tags/tag135.xml"/><Relationship Id="rId35" Type="http://schemas.openxmlformats.org/officeDocument/2006/relationships/tags" Target="../tags/tag140.xml"/><Relationship Id="rId43" Type="http://schemas.openxmlformats.org/officeDocument/2006/relationships/tags" Target="../tags/tag148.xml"/><Relationship Id="rId48" Type="http://schemas.openxmlformats.org/officeDocument/2006/relationships/tags" Target="../tags/tag153.xml"/><Relationship Id="rId8" Type="http://schemas.openxmlformats.org/officeDocument/2006/relationships/tags" Target="../tags/tag113.xml"/><Relationship Id="rId51" Type="http://schemas.openxmlformats.org/officeDocument/2006/relationships/image" Target="../media/image1.gif"/><Relationship Id="rId3" Type="http://schemas.openxmlformats.org/officeDocument/2006/relationships/tags" Target="../tags/tag108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5" Type="http://schemas.openxmlformats.org/officeDocument/2006/relationships/tags" Target="../tags/tag130.xml"/><Relationship Id="rId33" Type="http://schemas.openxmlformats.org/officeDocument/2006/relationships/tags" Target="../tags/tag138.xml"/><Relationship Id="rId38" Type="http://schemas.openxmlformats.org/officeDocument/2006/relationships/tags" Target="../tags/tag143.xml"/><Relationship Id="rId46" Type="http://schemas.openxmlformats.org/officeDocument/2006/relationships/tags" Target="../tags/tag151.xml"/><Relationship Id="rId20" Type="http://schemas.openxmlformats.org/officeDocument/2006/relationships/tags" Target="../tags/tag125.xml"/><Relationship Id="rId41" Type="http://schemas.openxmlformats.org/officeDocument/2006/relationships/tags" Target="../tags/tag146.xml"/><Relationship Id="rId1" Type="http://schemas.openxmlformats.org/officeDocument/2006/relationships/tags" Target="../tags/tag106.xml"/><Relationship Id="rId6" Type="http://schemas.openxmlformats.org/officeDocument/2006/relationships/tags" Target="../tags/tag1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39" Type="http://schemas.openxmlformats.org/officeDocument/2006/relationships/tags" Target="../tags/tag193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42" Type="http://schemas.openxmlformats.org/officeDocument/2006/relationships/tags" Target="../tags/tag196.xml"/><Relationship Id="rId47" Type="http://schemas.openxmlformats.org/officeDocument/2006/relationships/tags" Target="../tags/tag201.xml"/><Relationship Id="rId50" Type="http://schemas.openxmlformats.org/officeDocument/2006/relationships/tags" Target="../tags/tag204.xml"/><Relationship Id="rId55" Type="http://schemas.openxmlformats.org/officeDocument/2006/relationships/slideLayout" Target="../slideLayouts/slideLayout2.xml"/><Relationship Id="rId7" Type="http://schemas.openxmlformats.org/officeDocument/2006/relationships/tags" Target="../tags/tag161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9" Type="http://schemas.openxmlformats.org/officeDocument/2006/relationships/tags" Target="../tags/tag183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tags" Target="../tags/tag191.xml"/><Relationship Id="rId40" Type="http://schemas.openxmlformats.org/officeDocument/2006/relationships/tags" Target="../tags/tag194.xml"/><Relationship Id="rId45" Type="http://schemas.openxmlformats.org/officeDocument/2006/relationships/tags" Target="../tags/tag199.xml"/><Relationship Id="rId53" Type="http://schemas.openxmlformats.org/officeDocument/2006/relationships/tags" Target="../tags/tag207.xml"/><Relationship Id="rId5" Type="http://schemas.openxmlformats.org/officeDocument/2006/relationships/tags" Target="../tags/tag159.xml"/><Relationship Id="rId19" Type="http://schemas.openxmlformats.org/officeDocument/2006/relationships/tags" Target="../tags/tag173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43" Type="http://schemas.openxmlformats.org/officeDocument/2006/relationships/tags" Target="../tags/tag197.xml"/><Relationship Id="rId48" Type="http://schemas.openxmlformats.org/officeDocument/2006/relationships/tags" Target="../tags/tag202.xml"/><Relationship Id="rId56" Type="http://schemas.openxmlformats.org/officeDocument/2006/relationships/image" Target="../media/image3.gif"/><Relationship Id="rId8" Type="http://schemas.openxmlformats.org/officeDocument/2006/relationships/tags" Target="../tags/tag162.xml"/><Relationship Id="rId51" Type="http://schemas.openxmlformats.org/officeDocument/2006/relationships/tags" Target="../tags/tag205.xml"/><Relationship Id="rId3" Type="http://schemas.openxmlformats.org/officeDocument/2006/relationships/tags" Target="../tags/tag157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38" Type="http://schemas.openxmlformats.org/officeDocument/2006/relationships/tags" Target="../tags/tag192.xml"/><Relationship Id="rId46" Type="http://schemas.openxmlformats.org/officeDocument/2006/relationships/tags" Target="../tags/tag200.xml"/><Relationship Id="rId20" Type="http://schemas.openxmlformats.org/officeDocument/2006/relationships/tags" Target="../tags/tag174.xml"/><Relationship Id="rId41" Type="http://schemas.openxmlformats.org/officeDocument/2006/relationships/tags" Target="../tags/tag195.xml"/><Relationship Id="rId54" Type="http://schemas.openxmlformats.org/officeDocument/2006/relationships/tags" Target="../tags/tag208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49" Type="http://schemas.openxmlformats.org/officeDocument/2006/relationships/tags" Target="../tags/tag203.xml"/><Relationship Id="rId57" Type="http://schemas.openxmlformats.org/officeDocument/2006/relationships/image" Target="../media/image4.gif"/><Relationship Id="rId10" Type="http://schemas.openxmlformats.org/officeDocument/2006/relationships/tags" Target="../tags/tag164.xml"/><Relationship Id="rId31" Type="http://schemas.openxmlformats.org/officeDocument/2006/relationships/tags" Target="../tags/tag185.xml"/><Relationship Id="rId44" Type="http://schemas.openxmlformats.org/officeDocument/2006/relationships/tags" Target="../tags/tag198.xml"/><Relationship Id="rId52" Type="http://schemas.openxmlformats.org/officeDocument/2006/relationships/tags" Target="../tags/tag206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21.xml"/><Relationship Id="rId18" Type="http://schemas.openxmlformats.org/officeDocument/2006/relationships/tags" Target="../tags/tag226.xml"/><Relationship Id="rId26" Type="http://schemas.openxmlformats.org/officeDocument/2006/relationships/tags" Target="../tags/tag234.xml"/><Relationship Id="rId39" Type="http://schemas.openxmlformats.org/officeDocument/2006/relationships/tags" Target="../tags/tag247.xml"/><Relationship Id="rId21" Type="http://schemas.openxmlformats.org/officeDocument/2006/relationships/tags" Target="../tags/tag229.xml"/><Relationship Id="rId34" Type="http://schemas.openxmlformats.org/officeDocument/2006/relationships/tags" Target="../tags/tag242.xml"/><Relationship Id="rId42" Type="http://schemas.openxmlformats.org/officeDocument/2006/relationships/tags" Target="../tags/tag250.xml"/><Relationship Id="rId47" Type="http://schemas.openxmlformats.org/officeDocument/2006/relationships/tags" Target="../tags/tag255.xml"/><Relationship Id="rId50" Type="http://schemas.openxmlformats.org/officeDocument/2006/relationships/tags" Target="../tags/tag258.xml"/><Relationship Id="rId55" Type="http://schemas.openxmlformats.org/officeDocument/2006/relationships/image" Target="../media/image5.gif"/><Relationship Id="rId7" Type="http://schemas.openxmlformats.org/officeDocument/2006/relationships/tags" Target="../tags/tag215.xml"/><Relationship Id="rId2" Type="http://schemas.openxmlformats.org/officeDocument/2006/relationships/tags" Target="../tags/tag210.xml"/><Relationship Id="rId16" Type="http://schemas.openxmlformats.org/officeDocument/2006/relationships/tags" Target="../tags/tag224.xml"/><Relationship Id="rId29" Type="http://schemas.openxmlformats.org/officeDocument/2006/relationships/tags" Target="../tags/tag237.xml"/><Relationship Id="rId11" Type="http://schemas.openxmlformats.org/officeDocument/2006/relationships/tags" Target="../tags/tag219.xml"/><Relationship Id="rId24" Type="http://schemas.openxmlformats.org/officeDocument/2006/relationships/tags" Target="../tags/tag232.xml"/><Relationship Id="rId32" Type="http://schemas.openxmlformats.org/officeDocument/2006/relationships/tags" Target="../tags/tag240.xml"/><Relationship Id="rId37" Type="http://schemas.openxmlformats.org/officeDocument/2006/relationships/tags" Target="../tags/tag245.xml"/><Relationship Id="rId40" Type="http://schemas.openxmlformats.org/officeDocument/2006/relationships/tags" Target="../tags/tag248.xml"/><Relationship Id="rId45" Type="http://schemas.openxmlformats.org/officeDocument/2006/relationships/tags" Target="../tags/tag253.xml"/><Relationship Id="rId53" Type="http://schemas.openxmlformats.org/officeDocument/2006/relationships/tags" Target="../tags/tag261.xml"/><Relationship Id="rId5" Type="http://schemas.openxmlformats.org/officeDocument/2006/relationships/tags" Target="../tags/tag213.xml"/><Relationship Id="rId10" Type="http://schemas.openxmlformats.org/officeDocument/2006/relationships/tags" Target="../tags/tag218.xml"/><Relationship Id="rId19" Type="http://schemas.openxmlformats.org/officeDocument/2006/relationships/tags" Target="../tags/tag227.xml"/><Relationship Id="rId31" Type="http://schemas.openxmlformats.org/officeDocument/2006/relationships/tags" Target="../tags/tag239.xml"/><Relationship Id="rId44" Type="http://schemas.openxmlformats.org/officeDocument/2006/relationships/tags" Target="../tags/tag252.xml"/><Relationship Id="rId52" Type="http://schemas.openxmlformats.org/officeDocument/2006/relationships/tags" Target="../tags/tag260.xml"/><Relationship Id="rId4" Type="http://schemas.openxmlformats.org/officeDocument/2006/relationships/tags" Target="../tags/tag212.xml"/><Relationship Id="rId9" Type="http://schemas.openxmlformats.org/officeDocument/2006/relationships/tags" Target="../tags/tag217.xml"/><Relationship Id="rId14" Type="http://schemas.openxmlformats.org/officeDocument/2006/relationships/tags" Target="../tags/tag222.xml"/><Relationship Id="rId22" Type="http://schemas.openxmlformats.org/officeDocument/2006/relationships/tags" Target="../tags/tag230.xml"/><Relationship Id="rId27" Type="http://schemas.openxmlformats.org/officeDocument/2006/relationships/tags" Target="../tags/tag235.xml"/><Relationship Id="rId30" Type="http://schemas.openxmlformats.org/officeDocument/2006/relationships/tags" Target="../tags/tag238.xml"/><Relationship Id="rId35" Type="http://schemas.openxmlformats.org/officeDocument/2006/relationships/tags" Target="../tags/tag243.xml"/><Relationship Id="rId43" Type="http://schemas.openxmlformats.org/officeDocument/2006/relationships/tags" Target="../tags/tag251.xml"/><Relationship Id="rId48" Type="http://schemas.openxmlformats.org/officeDocument/2006/relationships/tags" Target="../tags/tag256.xml"/><Relationship Id="rId56" Type="http://schemas.openxmlformats.org/officeDocument/2006/relationships/image" Target="../media/image6.gif"/><Relationship Id="rId8" Type="http://schemas.openxmlformats.org/officeDocument/2006/relationships/tags" Target="../tags/tag216.xml"/><Relationship Id="rId51" Type="http://schemas.openxmlformats.org/officeDocument/2006/relationships/tags" Target="../tags/tag259.xml"/><Relationship Id="rId3" Type="http://schemas.openxmlformats.org/officeDocument/2006/relationships/tags" Target="../tags/tag211.xml"/><Relationship Id="rId12" Type="http://schemas.openxmlformats.org/officeDocument/2006/relationships/tags" Target="../tags/tag220.xml"/><Relationship Id="rId17" Type="http://schemas.openxmlformats.org/officeDocument/2006/relationships/tags" Target="../tags/tag225.xml"/><Relationship Id="rId25" Type="http://schemas.openxmlformats.org/officeDocument/2006/relationships/tags" Target="../tags/tag233.xml"/><Relationship Id="rId33" Type="http://schemas.openxmlformats.org/officeDocument/2006/relationships/tags" Target="../tags/tag241.xml"/><Relationship Id="rId38" Type="http://schemas.openxmlformats.org/officeDocument/2006/relationships/tags" Target="../tags/tag246.xml"/><Relationship Id="rId46" Type="http://schemas.openxmlformats.org/officeDocument/2006/relationships/tags" Target="../tags/tag254.xml"/><Relationship Id="rId20" Type="http://schemas.openxmlformats.org/officeDocument/2006/relationships/tags" Target="../tags/tag228.xml"/><Relationship Id="rId41" Type="http://schemas.openxmlformats.org/officeDocument/2006/relationships/tags" Target="../tags/tag249.xml"/><Relationship Id="rId54" Type="http://schemas.openxmlformats.org/officeDocument/2006/relationships/slideLayout" Target="../slideLayouts/slideLayout2.xml"/><Relationship Id="rId1" Type="http://schemas.openxmlformats.org/officeDocument/2006/relationships/tags" Target="../tags/tag209.xml"/><Relationship Id="rId6" Type="http://schemas.openxmlformats.org/officeDocument/2006/relationships/tags" Target="../tags/tag214.xml"/><Relationship Id="rId15" Type="http://schemas.openxmlformats.org/officeDocument/2006/relationships/tags" Target="../tags/tag223.xml"/><Relationship Id="rId23" Type="http://schemas.openxmlformats.org/officeDocument/2006/relationships/tags" Target="../tags/tag231.xml"/><Relationship Id="rId28" Type="http://schemas.openxmlformats.org/officeDocument/2006/relationships/tags" Target="../tags/tag236.xml"/><Relationship Id="rId36" Type="http://schemas.openxmlformats.org/officeDocument/2006/relationships/tags" Target="../tags/tag244.xml"/><Relationship Id="rId49" Type="http://schemas.openxmlformats.org/officeDocument/2006/relationships/tags" Target="../tags/tag2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1273703" y="3022600"/>
            <a:ext cx="8144407" cy="84395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fr-FR" sz="4800">
                <a:solidFill>
                  <a:schemeClr val="bg1"/>
                </a:solidFill>
                <a:latin typeface="Chalkboard" charset="0"/>
                <a:cs typeface="+mn-cs"/>
              </a:rPr>
              <a:t>Transferts instationnaires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3889179" y="1579563"/>
            <a:ext cx="2915043" cy="49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74" tIns="52138" rIns="104274" bIns="52138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500">
                <a:latin typeface="Chalkboard" charset="0"/>
                <a:cs typeface="+mn-cs"/>
              </a:rPr>
              <a:t>Transferts avancés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3949567" y="5128400"/>
            <a:ext cx="2794267" cy="459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4287" tIns="52144" rIns="104287" bIns="52144">
            <a:spAutoFit/>
          </a:bodyPr>
          <a:lstStyle>
            <a:lvl1pPr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20700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429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63688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85975" defTabSz="10429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431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003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575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914775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fr-FR" sz="2300">
                <a:latin typeface="Chalkboard" charset="0"/>
                <a:cs typeface="+mn-cs"/>
              </a:rPr>
              <a:t>Olivier LOUISNARD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8B2402-1141-55CE-E9C6-85C394941C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552EAE43-C92D-3867-B300-16A50E44C446}"/>
              </a:ext>
            </a:extLst>
          </p:cNvPr>
          <p:cNvGrpSpPr/>
          <p:nvPr/>
        </p:nvGrpSpPr>
        <p:grpSpPr>
          <a:xfrm>
            <a:off x="9187025" y="1698780"/>
            <a:ext cx="900297" cy="876177"/>
            <a:chOff x="9187025" y="1698780"/>
            <a:chExt cx="900297" cy="876177"/>
          </a:xfrm>
        </p:grpSpPr>
        <p:sp>
          <p:nvSpPr>
            <p:cNvPr id="30" name="Flèche vers le haut 29">
              <a:extLst>
                <a:ext uri="{FF2B5EF4-FFF2-40B4-BE49-F238E27FC236}">
                  <a16:creationId xmlns:a16="http://schemas.microsoft.com/office/drawing/2014/main" id="{A1186FCE-847B-0371-49EA-6F8DEB9CFAF3}"/>
                </a:ext>
              </a:extLst>
            </p:cNvPr>
            <p:cNvSpPr/>
            <p:nvPr/>
          </p:nvSpPr>
          <p:spPr>
            <a:xfrm rot="10092079">
              <a:off x="9187025" y="1698780"/>
              <a:ext cx="666657" cy="876177"/>
            </a:xfrm>
            <a:prstGeom prst="up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>
                <a:rot lat="20790495" lon="3658656" rev="5142908"/>
              </a:camera>
              <a:lightRig rig="threePt" dir="t"/>
            </a:scene3d>
            <a:sp3d extrusionH="254000">
              <a:extrusionClr>
                <a:schemeClr val="bg2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9" name="Graphique 127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 title="IguanaTex Vector Display">
              <a:extLst>
                <a:ext uri="{FF2B5EF4-FFF2-40B4-BE49-F238E27FC236}">
                  <a16:creationId xmlns:a16="http://schemas.microsoft.com/office/drawing/2014/main" id="{9FA2E02C-A8BD-4D13-8C52-6C1D90E43087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9779000" y="1778000"/>
              <a:ext cx="308322" cy="171290"/>
            </a:xfrm>
            <a:custGeom>
              <a:avLst/>
              <a:gdLst>
                <a:gd name="connsiteX0" fmla="*/ 178981 w 351095"/>
                <a:gd name="connsiteY0" fmla="*/ 73016 h 193261"/>
                <a:gd name="connsiteX1" fmla="*/ 140673 w 351095"/>
                <a:gd name="connsiteY1" fmla="*/ 26940 h 193261"/>
                <a:gd name="connsiteX2" fmla="*/ 76299 w 351095"/>
                <a:gd name="connsiteY2" fmla="*/ 63 h 193261"/>
                <a:gd name="connsiteX3" fmla="*/ 77 w 351095"/>
                <a:gd name="connsiteY3" fmla="*/ 96907 h 193261"/>
                <a:gd name="connsiteX4" fmla="*/ 74719 w 351095"/>
                <a:gd name="connsiteY4" fmla="*/ 193324 h 193261"/>
                <a:gd name="connsiteX5" fmla="*/ 172268 w 351095"/>
                <a:gd name="connsiteY5" fmla="*/ 120371 h 193261"/>
                <a:gd name="connsiteX6" fmla="*/ 210576 w 351095"/>
                <a:gd name="connsiteY6" fmla="*/ 166447 h 193261"/>
                <a:gd name="connsiteX7" fmla="*/ 274950 w 351095"/>
                <a:gd name="connsiteY7" fmla="*/ 193324 h 193261"/>
                <a:gd name="connsiteX8" fmla="*/ 351172 w 351095"/>
                <a:gd name="connsiteY8" fmla="*/ 96480 h 193261"/>
                <a:gd name="connsiteX9" fmla="*/ 276530 w 351095"/>
                <a:gd name="connsiteY9" fmla="*/ 63 h 193261"/>
                <a:gd name="connsiteX10" fmla="*/ 178981 w 351095"/>
                <a:gd name="connsiteY10" fmla="*/ 73016 h 193261"/>
                <a:gd name="connsiteX11" fmla="*/ 189250 w 351095"/>
                <a:gd name="connsiteY11" fmla="*/ 87521 h 193261"/>
                <a:gd name="connsiteX12" fmla="*/ 279294 w 351095"/>
                <a:gd name="connsiteY12" fmla="*/ 13715 h 193261"/>
                <a:gd name="connsiteX13" fmla="*/ 342484 w 351095"/>
                <a:gd name="connsiteY13" fmla="*/ 96480 h 193261"/>
                <a:gd name="connsiteX14" fmla="*/ 281269 w 351095"/>
                <a:gd name="connsiteY14" fmla="*/ 172846 h 193261"/>
                <a:gd name="connsiteX15" fmla="*/ 232297 w 351095"/>
                <a:gd name="connsiteY15" fmla="*/ 145969 h 193261"/>
                <a:gd name="connsiteX16" fmla="*/ 189250 w 351095"/>
                <a:gd name="connsiteY16" fmla="*/ 87521 h 193261"/>
                <a:gd name="connsiteX17" fmla="*/ 161999 w 351095"/>
                <a:gd name="connsiteY17" fmla="*/ 105866 h 193261"/>
                <a:gd name="connsiteX18" fmla="*/ 71955 w 351095"/>
                <a:gd name="connsiteY18" fmla="*/ 179672 h 193261"/>
                <a:gd name="connsiteX19" fmla="*/ 8765 w 351095"/>
                <a:gd name="connsiteY19" fmla="*/ 96907 h 193261"/>
                <a:gd name="connsiteX20" fmla="*/ 69980 w 351095"/>
                <a:gd name="connsiteY20" fmla="*/ 20541 h 193261"/>
                <a:gd name="connsiteX21" fmla="*/ 118952 w 351095"/>
                <a:gd name="connsiteY21" fmla="*/ 47418 h 193261"/>
                <a:gd name="connsiteX22" fmla="*/ 161999 w 351095"/>
                <a:gd name="connsiteY22" fmla="*/ 105866 h 19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1095" h="193261">
                  <a:moveTo>
                    <a:pt x="178981" y="73016"/>
                  </a:moveTo>
                  <a:cubicBezTo>
                    <a:pt x="157655" y="44005"/>
                    <a:pt x="152916" y="37606"/>
                    <a:pt x="140673" y="26940"/>
                  </a:cubicBezTo>
                  <a:cubicBezTo>
                    <a:pt x="118557" y="7742"/>
                    <a:pt x="96440" y="63"/>
                    <a:pt x="76299" y="63"/>
                  </a:cubicBezTo>
                  <a:cubicBezTo>
                    <a:pt x="30092" y="63"/>
                    <a:pt x="77" y="46992"/>
                    <a:pt x="77" y="96907"/>
                  </a:cubicBezTo>
                  <a:cubicBezTo>
                    <a:pt x="77" y="145969"/>
                    <a:pt x="29302" y="193324"/>
                    <a:pt x="74719" y="193324"/>
                  </a:cubicBezTo>
                  <a:cubicBezTo>
                    <a:pt x="120136" y="193324"/>
                    <a:pt x="152916" y="154501"/>
                    <a:pt x="172268" y="120371"/>
                  </a:cubicBezTo>
                  <a:cubicBezTo>
                    <a:pt x="193594" y="149382"/>
                    <a:pt x="198333" y="155781"/>
                    <a:pt x="210576" y="166447"/>
                  </a:cubicBezTo>
                  <a:cubicBezTo>
                    <a:pt x="232692" y="185645"/>
                    <a:pt x="254809" y="193324"/>
                    <a:pt x="274950" y="193324"/>
                  </a:cubicBezTo>
                  <a:cubicBezTo>
                    <a:pt x="321157" y="193324"/>
                    <a:pt x="351172" y="146395"/>
                    <a:pt x="351172" y="96480"/>
                  </a:cubicBezTo>
                  <a:cubicBezTo>
                    <a:pt x="351172" y="47418"/>
                    <a:pt x="321947" y="63"/>
                    <a:pt x="276530" y="63"/>
                  </a:cubicBezTo>
                  <a:cubicBezTo>
                    <a:pt x="231113" y="63"/>
                    <a:pt x="198333" y="38886"/>
                    <a:pt x="178981" y="73016"/>
                  </a:cubicBezTo>
                  <a:close/>
                  <a:moveTo>
                    <a:pt x="189250" y="87521"/>
                  </a:moveTo>
                  <a:cubicBezTo>
                    <a:pt x="205442" y="56804"/>
                    <a:pt x="234667" y="13715"/>
                    <a:pt x="279294" y="13715"/>
                  </a:cubicBezTo>
                  <a:cubicBezTo>
                    <a:pt x="321157" y="13715"/>
                    <a:pt x="342484" y="58084"/>
                    <a:pt x="342484" y="96480"/>
                  </a:cubicBezTo>
                  <a:cubicBezTo>
                    <a:pt x="342484" y="138289"/>
                    <a:pt x="316023" y="172846"/>
                    <a:pt x="281269" y="172846"/>
                  </a:cubicBezTo>
                  <a:cubicBezTo>
                    <a:pt x="258363" y="172846"/>
                    <a:pt x="240591" y="154928"/>
                    <a:pt x="232297" y="145969"/>
                  </a:cubicBezTo>
                  <a:cubicBezTo>
                    <a:pt x="222424" y="134450"/>
                    <a:pt x="213341" y="121224"/>
                    <a:pt x="189250" y="87521"/>
                  </a:cubicBezTo>
                  <a:close/>
                  <a:moveTo>
                    <a:pt x="161999" y="105866"/>
                  </a:moveTo>
                  <a:cubicBezTo>
                    <a:pt x="145807" y="136583"/>
                    <a:pt x="116582" y="179672"/>
                    <a:pt x="71955" y="179672"/>
                  </a:cubicBezTo>
                  <a:cubicBezTo>
                    <a:pt x="30092" y="179672"/>
                    <a:pt x="8765" y="135303"/>
                    <a:pt x="8765" y="96907"/>
                  </a:cubicBezTo>
                  <a:cubicBezTo>
                    <a:pt x="8765" y="55097"/>
                    <a:pt x="35226" y="20541"/>
                    <a:pt x="69980" y="20541"/>
                  </a:cubicBezTo>
                  <a:cubicBezTo>
                    <a:pt x="92886" y="20541"/>
                    <a:pt x="110658" y="38459"/>
                    <a:pt x="118952" y="47418"/>
                  </a:cubicBezTo>
                  <a:cubicBezTo>
                    <a:pt x="128825" y="58937"/>
                    <a:pt x="137908" y="72162"/>
                    <a:pt x="161999" y="105866"/>
                  </a:cubicBezTo>
                  <a:close/>
                </a:path>
              </a:pathLst>
            </a:custGeom>
            <a:solidFill>
              <a:srgbClr val="000000"/>
            </a:solidFill>
            <a:ln w="3048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C54B8D70-A919-5A35-7349-357BB9C1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Un modèle utile : le milieu semi-infini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1D2AB7-D085-F71B-707C-CBB603D649D8}"/>
              </a:ext>
            </a:extLst>
          </p:cNvPr>
          <p:cNvSpPr/>
          <p:nvPr/>
        </p:nvSpPr>
        <p:spPr>
          <a:xfrm>
            <a:off x="1093646" y="2580505"/>
            <a:ext cx="1705863" cy="13870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  <a:scene3d>
            <a:camera prst="isometricLeftDown">
              <a:rot lat="751943" lon="4082744" rev="157517"/>
            </a:camera>
            <a:lightRig rig="balanced" dir="t"/>
          </a:scene3d>
          <a:sp3d extrusionH="7620000" contourW="6350" prstMaterial="matte">
            <a:extrusionClr>
              <a:schemeClr val="accent2">
                <a:lumMod val="60000"/>
                <a:lumOff val="4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9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A2942CB-0490-724F-9579-60B0ECBFE33E}"/>
              </a:ext>
            </a:extLst>
          </p:cNvPr>
          <p:cNvGrpSpPr/>
          <p:nvPr/>
        </p:nvGrpSpPr>
        <p:grpSpPr>
          <a:xfrm>
            <a:off x="679951" y="3710892"/>
            <a:ext cx="867885" cy="1020819"/>
            <a:chOff x="1443247" y="4465765"/>
            <a:chExt cx="1395647" cy="1641580"/>
          </a:xfrm>
        </p:grpSpPr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4CAF5CAA-51AE-7973-1943-FE61453DB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91341" y="5352057"/>
              <a:ext cx="1347553" cy="18907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BAFD07F4-0FD8-576F-D32A-36C187F6CC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3247" y="4465765"/>
              <a:ext cx="48094" cy="10833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660936EE-6A89-50C9-788E-88B79EF29AC1}"/>
                </a:ext>
              </a:extLst>
            </p:cNvPr>
            <p:cNvCxnSpPr>
              <a:cxnSpLocks/>
            </p:cNvCxnSpPr>
            <p:nvPr/>
          </p:nvCxnSpPr>
          <p:spPr>
            <a:xfrm>
              <a:off x="1491341" y="5549155"/>
              <a:ext cx="1023187" cy="5581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Graphique 52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x $&#10;&#10;&#10;\end{document}&#10;" title="IguanaTex Vector Display">
            <a:extLst>
              <a:ext uri="{FF2B5EF4-FFF2-40B4-BE49-F238E27FC236}">
                <a16:creationId xmlns:a16="http://schemas.microsoft.com/office/drawing/2014/main" id="{4F435BE1-6787-426A-380C-3C001DDDFED8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625599" y="4127500"/>
            <a:ext cx="201320" cy="201320"/>
          </a:xfrm>
          <a:custGeom>
            <a:avLst/>
            <a:gdLst>
              <a:gd name="connsiteX0" fmla="*/ 122423 w 199765"/>
              <a:gd name="connsiteY0" fmla="*/ 56222 h 181714"/>
              <a:gd name="connsiteX1" fmla="*/ 162136 w 199765"/>
              <a:gd name="connsiteY1" fmla="*/ 8888 h 181714"/>
              <a:gd name="connsiteX2" fmla="*/ 182192 w 199765"/>
              <a:gd name="connsiteY2" fmla="*/ 14103 h 181714"/>
              <a:gd name="connsiteX3" fmla="*/ 162938 w 199765"/>
              <a:gd name="connsiteY3" fmla="*/ 35764 h 181714"/>
              <a:gd name="connsiteX4" fmla="*/ 178181 w 199765"/>
              <a:gd name="connsiteY4" fmla="*/ 49804 h 181714"/>
              <a:gd name="connsiteX5" fmla="*/ 199842 w 199765"/>
              <a:gd name="connsiteY5" fmla="*/ 26538 h 181714"/>
              <a:gd name="connsiteX6" fmla="*/ 162537 w 199765"/>
              <a:gd name="connsiteY6" fmla="*/ 63 h 181714"/>
              <a:gd name="connsiteX7" fmla="*/ 120417 w 199765"/>
              <a:gd name="connsiteY7" fmla="*/ 30549 h 181714"/>
              <a:gd name="connsiteX8" fmla="*/ 77095 w 199765"/>
              <a:gd name="connsiteY8" fmla="*/ 63 h 181714"/>
              <a:gd name="connsiteX9" fmla="*/ 12512 w 199765"/>
              <a:gd name="connsiteY9" fmla="*/ 61838 h 181714"/>
              <a:gd name="connsiteX10" fmla="*/ 17326 w 199765"/>
              <a:gd name="connsiteY10" fmla="*/ 65849 h 181714"/>
              <a:gd name="connsiteX11" fmla="*/ 22540 w 199765"/>
              <a:gd name="connsiteY11" fmla="*/ 61437 h 181714"/>
              <a:gd name="connsiteX12" fmla="*/ 76292 w 199765"/>
              <a:gd name="connsiteY12" fmla="*/ 8888 h 181714"/>
              <a:gd name="connsiteX13" fmla="*/ 97954 w 199765"/>
              <a:gd name="connsiteY13" fmla="*/ 35764 h 181714"/>
              <a:gd name="connsiteX14" fmla="*/ 76292 w 199765"/>
              <a:gd name="connsiteY14" fmla="*/ 131234 h 181714"/>
              <a:gd name="connsiteX15" fmla="*/ 38185 w 199765"/>
              <a:gd name="connsiteY15" fmla="*/ 172952 h 181714"/>
              <a:gd name="connsiteX16" fmla="*/ 18128 w 199765"/>
              <a:gd name="connsiteY16" fmla="*/ 167738 h 181714"/>
              <a:gd name="connsiteX17" fmla="*/ 36981 w 199765"/>
              <a:gd name="connsiteY17" fmla="*/ 146076 h 181714"/>
              <a:gd name="connsiteX18" fmla="*/ 22139 w 199765"/>
              <a:gd name="connsiteY18" fmla="*/ 132036 h 181714"/>
              <a:gd name="connsiteX19" fmla="*/ 77 w 199765"/>
              <a:gd name="connsiteY19" fmla="*/ 155302 h 181714"/>
              <a:gd name="connsiteX20" fmla="*/ 37783 w 199765"/>
              <a:gd name="connsiteY20" fmla="*/ 181777 h 181714"/>
              <a:gd name="connsiteX21" fmla="*/ 79903 w 199765"/>
              <a:gd name="connsiteY21" fmla="*/ 151291 h 181714"/>
              <a:gd name="connsiteX22" fmla="*/ 123225 w 199765"/>
              <a:gd name="connsiteY22" fmla="*/ 181777 h 181714"/>
              <a:gd name="connsiteX23" fmla="*/ 187407 w 199765"/>
              <a:gd name="connsiteY23" fmla="*/ 120002 h 181714"/>
              <a:gd name="connsiteX24" fmla="*/ 182593 w 199765"/>
              <a:gd name="connsiteY24" fmla="*/ 115991 h 181714"/>
              <a:gd name="connsiteX25" fmla="*/ 177379 w 199765"/>
              <a:gd name="connsiteY25" fmla="*/ 120403 h 181714"/>
              <a:gd name="connsiteX26" fmla="*/ 124028 w 199765"/>
              <a:gd name="connsiteY26" fmla="*/ 172952 h 181714"/>
              <a:gd name="connsiteX27" fmla="*/ 101965 w 199765"/>
              <a:gd name="connsiteY27" fmla="*/ 146477 h 181714"/>
              <a:gd name="connsiteX28" fmla="*/ 108784 w 199765"/>
              <a:gd name="connsiteY28" fmla="*/ 111177 h 181714"/>
              <a:gd name="connsiteX29" fmla="*/ 122423 w 199765"/>
              <a:gd name="connsiteY29" fmla="*/ 56222 h 1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99765" h="181714">
                <a:moveTo>
                  <a:pt x="122423" y="56222"/>
                </a:moveTo>
                <a:cubicBezTo>
                  <a:pt x="124830" y="45792"/>
                  <a:pt x="134056" y="8888"/>
                  <a:pt x="162136" y="8888"/>
                </a:cubicBezTo>
                <a:cubicBezTo>
                  <a:pt x="164141" y="8888"/>
                  <a:pt x="173768" y="8888"/>
                  <a:pt x="182192" y="14103"/>
                </a:cubicBezTo>
                <a:cubicBezTo>
                  <a:pt x="170961" y="16108"/>
                  <a:pt x="162938" y="26137"/>
                  <a:pt x="162938" y="35764"/>
                </a:cubicBezTo>
                <a:cubicBezTo>
                  <a:pt x="162938" y="42182"/>
                  <a:pt x="167350" y="49804"/>
                  <a:pt x="178181" y="49804"/>
                </a:cubicBezTo>
                <a:cubicBezTo>
                  <a:pt x="187006" y="49804"/>
                  <a:pt x="199842" y="42583"/>
                  <a:pt x="199842" y="26538"/>
                </a:cubicBezTo>
                <a:cubicBezTo>
                  <a:pt x="199842" y="5679"/>
                  <a:pt x="176175" y="63"/>
                  <a:pt x="162537" y="63"/>
                </a:cubicBezTo>
                <a:cubicBezTo>
                  <a:pt x="139271" y="63"/>
                  <a:pt x="125231" y="21323"/>
                  <a:pt x="120417" y="30549"/>
                </a:cubicBezTo>
                <a:cubicBezTo>
                  <a:pt x="110389" y="4074"/>
                  <a:pt x="88728" y="63"/>
                  <a:pt x="77095" y="63"/>
                </a:cubicBezTo>
                <a:cubicBezTo>
                  <a:pt x="35377" y="63"/>
                  <a:pt x="12512" y="51809"/>
                  <a:pt x="12512" y="61838"/>
                </a:cubicBezTo>
                <a:cubicBezTo>
                  <a:pt x="12512" y="65849"/>
                  <a:pt x="16523" y="65849"/>
                  <a:pt x="17326" y="65849"/>
                </a:cubicBezTo>
                <a:cubicBezTo>
                  <a:pt x="20535" y="65849"/>
                  <a:pt x="21738" y="65047"/>
                  <a:pt x="22540" y="61437"/>
                </a:cubicBezTo>
                <a:cubicBezTo>
                  <a:pt x="36179" y="18916"/>
                  <a:pt x="62654" y="8888"/>
                  <a:pt x="76292" y="8888"/>
                </a:cubicBezTo>
                <a:cubicBezTo>
                  <a:pt x="83914" y="8888"/>
                  <a:pt x="97954" y="12498"/>
                  <a:pt x="97954" y="35764"/>
                </a:cubicBezTo>
                <a:cubicBezTo>
                  <a:pt x="97954" y="48199"/>
                  <a:pt x="91135" y="75075"/>
                  <a:pt x="76292" y="131234"/>
                </a:cubicBezTo>
                <a:cubicBezTo>
                  <a:pt x="69874" y="156105"/>
                  <a:pt x="55835" y="172952"/>
                  <a:pt x="38185" y="172952"/>
                </a:cubicBezTo>
                <a:cubicBezTo>
                  <a:pt x="35778" y="172952"/>
                  <a:pt x="26552" y="172952"/>
                  <a:pt x="18128" y="167738"/>
                </a:cubicBezTo>
                <a:cubicBezTo>
                  <a:pt x="28156" y="165732"/>
                  <a:pt x="36981" y="157308"/>
                  <a:pt x="36981" y="146076"/>
                </a:cubicBezTo>
                <a:cubicBezTo>
                  <a:pt x="36981" y="135246"/>
                  <a:pt x="28156" y="132036"/>
                  <a:pt x="22139" y="132036"/>
                </a:cubicBezTo>
                <a:cubicBezTo>
                  <a:pt x="10105" y="132036"/>
                  <a:pt x="77" y="142466"/>
                  <a:pt x="77" y="155302"/>
                </a:cubicBezTo>
                <a:cubicBezTo>
                  <a:pt x="77" y="173755"/>
                  <a:pt x="20133" y="181777"/>
                  <a:pt x="37783" y="181777"/>
                </a:cubicBezTo>
                <a:cubicBezTo>
                  <a:pt x="64258" y="181777"/>
                  <a:pt x="78699" y="153698"/>
                  <a:pt x="79903" y="151291"/>
                </a:cubicBezTo>
                <a:cubicBezTo>
                  <a:pt x="84716" y="166133"/>
                  <a:pt x="99157" y="181777"/>
                  <a:pt x="123225" y="181777"/>
                </a:cubicBezTo>
                <a:cubicBezTo>
                  <a:pt x="164542" y="181777"/>
                  <a:pt x="187407" y="130031"/>
                  <a:pt x="187407" y="120002"/>
                </a:cubicBezTo>
                <a:cubicBezTo>
                  <a:pt x="187407" y="115991"/>
                  <a:pt x="183797" y="115991"/>
                  <a:pt x="182593" y="115991"/>
                </a:cubicBezTo>
                <a:cubicBezTo>
                  <a:pt x="178983" y="115991"/>
                  <a:pt x="178181" y="117596"/>
                  <a:pt x="177379" y="120403"/>
                </a:cubicBezTo>
                <a:cubicBezTo>
                  <a:pt x="164141" y="163325"/>
                  <a:pt x="136864" y="172952"/>
                  <a:pt x="124028" y="172952"/>
                </a:cubicBezTo>
                <a:cubicBezTo>
                  <a:pt x="108383" y="172952"/>
                  <a:pt x="101965" y="160116"/>
                  <a:pt x="101965" y="146477"/>
                </a:cubicBezTo>
                <a:cubicBezTo>
                  <a:pt x="101965" y="137652"/>
                  <a:pt x="104372" y="128827"/>
                  <a:pt x="108784" y="111177"/>
                </a:cubicBezTo>
                <a:lnTo>
                  <a:pt x="122423" y="56222"/>
                </a:lnTo>
                <a:close/>
              </a:path>
            </a:pathLst>
          </a:custGeom>
          <a:solidFill>
            <a:srgbClr val="000000"/>
          </a:solidFill>
          <a:ln w="3968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60" name="Graphique 56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y $&#10;&#10;&#10;\end{document}&#10;" title="IguanaTex Vector Display">
            <a:extLst>
              <a:ext uri="{FF2B5EF4-FFF2-40B4-BE49-F238E27FC236}">
                <a16:creationId xmlns:a16="http://schemas.microsoft.com/office/drawing/2014/main" id="{FE6A264F-DCFB-E4DC-24CA-B2DE7A0F6CF8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371599" y="4686300"/>
            <a:ext cx="201320" cy="281849"/>
          </a:xfrm>
          <a:custGeom>
            <a:avLst/>
            <a:gdLst>
              <a:gd name="connsiteX0" fmla="*/ 183396 w 184923"/>
              <a:gd name="connsiteY0" fmla="*/ 24532 h 259535"/>
              <a:gd name="connsiteX1" fmla="*/ 185000 w 184923"/>
              <a:gd name="connsiteY1" fmla="*/ 15306 h 259535"/>
              <a:gd name="connsiteX2" fmla="*/ 173367 w 184923"/>
              <a:gd name="connsiteY2" fmla="*/ 4475 h 259535"/>
              <a:gd name="connsiteX3" fmla="*/ 159328 w 184923"/>
              <a:gd name="connsiteY3" fmla="*/ 12899 h 259535"/>
              <a:gd name="connsiteX4" fmla="*/ 153712 w 184923"/>
              <a:gd name="connsiteY4" fmla="*/ 34561 h 259535"/>
              <a:gd name="connsiteX5" fmla="*/ 145689 w 184923"/>
              <a:gd name="connsiteY5" fmla="*/ 66652 h 259535"/>
              <a:gd name="connsiteX6" fmla="*/ 127638 w 184923"/>
              <a:gd name="connsiteY6" fmla="*/ 138856 h 259535"/>
              <a:gd name="connsiteX7" fmla="*/ 82310 w 184923"/>
              <a:gd name="connsiteY7" fmla="*/ 172953 h 259535"/>
              <a:gd name="connsiteX8" fmla="*/ 57439 w 184923"/>
              <a:gd name="connsiteY8" fmla="*/ 140461 h 259535"/>
              <a:gd name="connsiteX9" fmla="*/ 77897 w 184923"/>
              <a:gd name="connsiteY9" fmla="*/ 61838 h 259535"/>
              <a:gd name="connsiteX10" fmla="*/ 85920 w 184923"/>
              <a:gd name="connsiteY10" fmla="*/ 32956 h 259535"/>
              <a:gd name="connsiteX11" fmla="*/ 53027 w 184923"/>
              <a:gd name="connsiteY11" fmla="*/ 63 h 259535"/>
              <a:gd name="connsiteX12" fmla="*/ 77 w 184923"/>
              <a:gd name="connsiteY12" fmla="*/ 61838 h 259535"/>
              <a:gd name="connsiteX13" fmla="*/ 4890 w 184923"/>
              <a:gd name="connsiteY13" fmla="*/ 65849 h 259535"/>
              <a:gd name="connsiteX14" fmla="*/ 11308 w 184923"/>
              <a:gd name="connsiteY14" fmla="*/ 58629 h 259535"/>
              <a:gd name="connsiteX15" fmla="*/ 51823 w 184923"/>
              <a:gd name="connsiteY15" fmla="*/ 8888 h 259535"/>
              <a:gd name="connsiteX16" fmla="*/ 61852 w 184923"/>
              <a:gd name="connsiteY16" fmla="*/ 21724 h 259535"/>
              <a:gd name="connsiteX17" fmla="*/ 55032 w 184923"/>
              <a:gd name="connsiteY17" fmla="*/ 49804 h 259535"/>
              <a:gd name="connsiteX18" fmla="*/ 31766 w 184923"/>
              <a:gd name="connsiteY18" fmla="*/ 134043 h 259535"/>
              <a:gd name="connsiteX19" fmla="*/ 80705 w 184923"/>
              <a:gd name="connsiteY19" fmla="*/ 181778 h 259535"/>
              <a:gd name="connsiteX20" fmla="*/ 121220 w 184923"/>
              <a:gd name="connsiteY20" fmla="*/ 163727 h 259535"/>
              <a:gd name="connsiteX21" fmla="*/ 95146 w 184923"/>
              <a:gd name="connsiteY21" fmla="*/ 225502 h 259535"/>
              <a:gd name="connsiteX22" fmla="*/ 51021 w 184923"/>
              <a:gd name="connsiteY22" fmla="*/ 250774 h 259535"/>
              <a:gd name="connsiteX23" fmla="*/ 20535 w 184923"/>
              <a:gd name="connsiteY23" fmla="*/ 233926 h 259535"/>
              <a:gd name="connsiteX24" fmla="*/ 37783 w 184923"/>
              <a:gd name="connsiteY24" fmla="*/ 229112 h 259535"/>
              <a:gd name="connsiteX25" fmla="*/ 45806 w 184923"/>
              <a:gd name="connsiteY25" fmla="*/ 212666 h 259535"/>
              <a:gd name="connsiteX26" fmla="*/ 30964 w 184923"/>
              <a:gd name="connsiteY26" fmla="*/ 198626 h 259535"/>
              <a:gd name="connsiteX27" fmla="*/ 8501 w 184923"/>
              <a:gd name="connsiteY27" fmla="*/ 224700 h 259535"/>
              <a:gd name="connsiteX28" fmla="*/ 51021 w 184923"/>
              <a:gd name="connsiteY28" fmla="*/ 259599 h 259535"/>
              <a:gd name="connsiteX29" fmla="*/ 144887 w 184923"/>
              <a:gd name="connsiteY29" fmla="*/ 177767 h 259535"/>
              <a:gd name="connsiteX30" fmla="*/ 183396 w 184923"/>
              <a:gd name="connsiteY30" fmla="*/ 24532 h 25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4923" h="259535">
                <a:moveTo>
                  <a:pt x="183396" y="24532"/>
                </a:moveTo>
                <a:cubicBezTo>
                  <a:pt x="185000" y="18916"/>
                  <a:pt x="185000" y="18114"/>
                  <a:pt x="185000" y="15306"/>
                </a:cubicBezTo>
                <a:cubicBezTo>
                  <a:pt x="185000" y="8086"/>
                  <a:pt x="179384" y="4475"/>
                  <a:pt x="173367" y="4475"/>
                </a:cubicBezTo>
                <a:cubicBezTo>
                  <a:pt x="169356" y="4475"/>
                  <a:pt x="162938" y="6882"/>
                  <a:pt x="159328" y="12899"/>
                </a:cubicBezTo>
                <a:cubicBezTo>
                  <a:pt x="158525" y="14905"/>
                  <a:pt x="155316" y="27340"/>
                  <a:pt x="153712" y="34561"/>
                </a:cubicBezTo>
                <a:cubicBezTo>
                  <a:pt x="150904" y="44990"/>
                  <a:pt x="148096" y="55821"/>
                  <a:pt x="145689" y="66652"/>
                </a:cubicBezTo>
                <a:lnTo>
                  <a:pt x="127638" y="138856"/>
                </a:lnTo>
                <a:cubicBezTo>
                  <a:pt x="126033" y="144873"/>
                  <a:pt x="108784" y="172953"/>
                  <a:pt x="82310" y="172953"/>
                </a:cubicBezTo>
                <a:cubicBezTo>
                  <a:pt x="61852" y="172953"/>
                  <a:pt x="57439" y="155303"/>
                  <a:pt x="57439" y="140461"/>
                </a:cubicBezTo>
                <a:cubicBezTo>
                  <a:pt x="57439" y="122009"/>
                  <a:pt x="64258" y="97138"/>
                  <a:pt x="77897" y="61838"/>
                </a:cubicBezTo>
                <a:cubicBezTo>
                  <a:pt x="84315" y="45391"/>
                  <a:pt x="85920" y="40979"/>
                  <a:pt x="85920" y="32956"/>
                </a:cubicBezTo>
                <a:cubicBezTo>
                  <a:pt x="85920" y="14905"/>
                  <a:pt x="73083" y="63"/>
                  <a:pt x="53027" y="63"/>
                </a:cubicBezTo>
                <a:cubicBezTo>
                  <a:pt x="14919" y="63"/>
                  <a:pt x="77" y="58228"/>
                  <a:pt x="77" y="61838"/>
                </a:cubicBezTo>
                <a:cubicBezTo>
                  <a:pt x="77" y="65849"/>
                  <a:pt x="4088" y="65849"/>
                  <a:pt x="4890" y="65849"/>
                </a:cubicBezTo>
                <a:cubicBezTo>
                  <a:pt x="8902" y="65849"/>
                  <a:pt x="9303" y="65047"/>
                  <a:pt x="11308" y="58629"/>
                </a:cubicBezTo>
                <a:cubicBezTo>
                  <a:pt x="22139" y="20922"/>
                  <a:pt x="38185" y="8888"/>
                  <a:pt x="51823" y="8888"/>
                </a:cubicBezTo>
                <a:cubicBezTo>
                  <a:pt x="55032" y="8888"/>
                  <a:pt x="61852" y="8888"/>
                  <a:pt x="61852" y="21724"/>
                </a:cubicBezTo>
                <a:cubicBezTo>
                  <a:pt x="61852" y="31753"/>
                  <a:pt x="57840" y="42182"/>
                  <a:pt x="55032" y="49804"/>
                </a:cubicBezTo>
                <a:cubicBezTo>
                  <a:pt x="38987" y="92324"/>
                  <a:pt x="31766" y="115189"/>
                  <a:pt x="31766" y="134043"/>
                </a:cubicBezTo>
                <a:cubicBezTo>
                  <a:pt x="31766" y="169744"/>
                  <a:pt x="57038" y="181778"/>
                  <a:pt x="80705" y="181778"/>
                </a:cubicBezTo>
                <a:cubicBezTo>
                  <a:pt x="96349" y="181778"/>
                  <a:pt x="109988" y="174959"/>
                  <a:pt x="121220" y="163727"/>
                </a:cubicBezTo>
                <a:cubicBezTo>
                  <a:pt x="116005" y="184586"/>
                  <a:pt x="111191" y="204242"/>
                  <a:pt x="95146" y="225502"/>
                </a:cubicBezTo>
                <a:cubicBezTo>
                  <a:pt x="84716" y="239141"/>
                  <a:pt x="69473" y="250774"/>
                  <a:pt x="51021" y="250774"/>
                </a:cubicBezTo>
                <a:cubicBezTo>
                  <a:pt x="45405" y="250774"/>
                  <a:pt x="27354" y="249570"/>
                  <a:pt x="20535" y="233926"/>
                </a:cubicBezTo>
                <a:cubicBezTo>
                  <a:pt x="26953" y="233926"/>
                  <a:pt x="32168" y="233926"/>
                  <a:pt x="37783" y="229112"/>
                </a:cubicBezTo>
                <a:cubicBezTo>
                  <a:pt x="41795" y="225502"/>
                  <a:pt x="45806" y="220287"/>
                  <a:pt x="45806" y="212666"/>
                </a:cubicBezTo>
                <a:cubicBezTo>
                  <a:pt x="45806" y="200230"/>
                  <a:pt x="34975" y="198626"/>
                  <a:pt x="30964" y="198626"/>
                </a:cubicBezTo>
                <a:cubicBezTo>
                  <a:pt x="21738" y="198626"/>
                  <a:pt x="8501" y="205044"/>
                  <a:pt x="8501" y="224700"/>
                </a:cubicBezTo>
                <a:cubicBezTo>
                  <a:pt x="8501" y="244757"/>
                  <a:pt x="26151" y="259599"/>
                  <a:pt x="51021" y="259599"/>
                </a:cubicBezTo>
                <a:cubicBezTo>
                  <a:pt x="92338" y="259599"/>
                  <a:pt x="133655" y="223095"/>
                  <a:pt x="144887" y="177767"/>
                </a:cubicBezTo>
                <a:lnTo>
                  <a:pt x="183396" y="24532"/>
                </a:lnTo>
                <a:close/>
              </a:path>
            </a:pathLst>
          </a:custGeom>
          <a:solidFill>
            <a:srgbClr val="000000"/>
          </a:solidFill>
          <a:ln w="4000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6" name="Graphique 44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z $&#10;&#10;&#10;\end{document}&#10;" title="IguanaTex Vector Display">
            <a:extLst>
              <a:ext uri="{FF2B5EF4-FFF2-40B4-BE49-F238E27FC236}">
                <a16:creationId xmlns:a16="http://schemas.microsoft.com/office/drawing/2014/main" id="{0350A615-1EF7-82ED-3D37-4D78014F2AFB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84199" y="3416300"/>
            <a:ext cx="201320" cy="201320"/>
          </a:xfrm>
          <a:custGeom>
            <a:avLst/>
            <a:gdLst>
              <a:gd name="connsiteX0" fmla="*/ 36179 w 170081"/>
              <a:gd name="connsiteY0" fmla="*/ 144071 h 181714"/>
              <a:gd name="connsiteX1" fmla="*/ 83914 w 170081"/>
              <a:gd name="connsiteY1" fmla="*/ 98341 h 181714"/>
              <a:gd name="connsiteX2" fmla="*/ 123225 w 170081"/>
              <a:gd name="connsiteY2" fmla="*/ 62239 h 181714"/>
              <a:gd name="connsiteX3" fmla="*/ 170158 w 170081"/>
              <a:gd name="connsiteY3" fmla="*/ 4074 h 181714"/>
              <a:gd name="connsiteX4" fmla="*/ 165746 w 170081"/>
              <a:gd name="connsiteY4" fmla="*/ 63 h 181714"/>
              <a:gd name="connsiteX5" fmla="*/ 159729 w 170081"/>
              <a:gd name="connsiteY5" fmla="*/ 4475 h 181714"/>
              <a:gd name="connsiteX6" fmla="*/ 129644 w 170081"/>
              <a:gd name="connsiteY6" fmla="*/ 30148 h 181714"/>
              <a:gd name="connsiteX7" fmla="*/ 109186 w 170081"/>
              <a:gd name="connsiteY7" fmla="*/ 17312 h 181714"/>
              <a:gd name="connsiteX8" fmla="*/ 81507 w 170081"/>
              <a:gd name="connsiteY8" fmla="*/ 63 h 181714"/>
              <a:gd name="connsiteX9" fmla="*/ 32970 w 170081"/>
              <a:gd name="connsiteY9" fmla="*/ 45792 h 181714"/>
              <a:gd name="connsiteX10" fmla="*/ 37783 w 170081"/>
              <a:gd name="connsiteY10" fmla="*/ 50205 h 181714"/>
              <a:gd name="connsiteX11" fmla="*/ 42998 w 170081"/>
              <a:gd name="connsiteY11" fmla="*/ 45792 h 181714"/>
              <a:gd name="connsiteX12" fmla="*/ 77095 w 170081"/>
              <a:gd name="connsiteY12" fmla="*/ 26939 h 181714"/>
              <a:gd name="connsiteX13" fmla="*/ 102366 w 170081"/>
              <a:gd name="connsiteY13" fmla="*/ 32956 h 181714"/>
              <a:gd name="connsiteX14" fmla="*/ 133254 w 170081"/>
              <a:gd name="connsiteY14" fmla="*/ 38973 h 181714"/>
              <a:gd name="connsiteX15" fmla="*/ 77496 w 170081"/>
              <a:gd name="connsiteY15" fmla="*/ 91522 h 181714"/>
              <a:gd name="connsiteX16" fmla="*/ 41394 w 170081"/>
              <a:gd name="connsiteY16" fmla="*/ 125217 h 181714"/>
              <a:gd name="connsiteX17" fmla="*/ 77 w 170081"/>
              <a:gd name="connsiteY17" fmla="*/ 177766 h 181714"/>
              <a:gd name="connsiteX18" fmla="*/ 4890 w 170081"/>
              <a:gd name="connsiteY18" fmla="*/ 181777 h 181714"/>
              <a:gd name="connsiteX19" fmla="*/ 11308 w 170081"/>
              <a:gd name="connsiteY19" fmla="*/ 176563 h 181714"/>
              <a:gd name="connsiteX20" fmla="*/ 45405 w 170081"/>
              <a:gd name="connsiteY20" fmla="*/ 151692 h 181714"/>
              <a:gd name="connsiteX21" fmla="*/ 68671 w 170081"/>
              <a:gd name="connsiteY21" fmla="*/ 166935 h 181714"/>
              <a:gd name="connsiteX22" fmla="*/ 94344 w 170081"/>
              <a:gd name="connsiteY22" fmla="*/ 181777 h 181714"/>
              <a:gd name="connsiteX23" fmla="*/ 157322 w 170081"/>
              <a:gd name="connsiteY23" fmla="*/ 120002 h 181714"/>
              <a:gd name="connsiteX24" fmla="*/ 152508 w 170081"/>
              <a:gd name="connsiteY24" fmla="*/ 115991 h 181714"/>
              <a:gd name="connsiteX25" fmla="*/ 146892 w 170081"/>
              <a:gd name="connsiteY25" fmla="*/ 121206 h 181714"/>
              <a:gd name="connsiteX26" fmla="*/ 98756 w 170081"/>
              <a:gd name="connsiteY26" fmla="*/ 154901 h 181714"/>
              <a:gd name="connsiteX27" fmla="*/ 75089 w 170081"/>
              <a:gd name="connsiteY27" fmla="*/ 149686 h 181714"/>
              <a:gd name="connsiteX28" fmla="*/ 47010 w 170081"/>
              <a:gd name="connsiteY28" fmla="*/ 142867 h 181714"/>
              <a:gd name="connsiteX29" fmla="*/ 36179 w 170081"/>
              <a:gd name="connsiteY29" fmla="*/ 144071 h 1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0081" h="181714">
                <a:moveTo>
                  <a:pt x="36179" y="144071"/>
                </a:moveTo>
                <a:cubicBezTo>
                  <a:pt x="57840" y="120805"/>
                  <a:pt x="69473" y="110776"/>
                  <a:pt x="83914" y="98341"/>
                </a:cubicBezTo>
                <a:cubicBezTo>
                  <a:pt x="83914" y="97940"/>
                  <a:pt x="108784" y="76680"/>
                  <a:pt x="123225" y="62239"/>
                </a:cubicBezTo>
                <a:cubicBezTo>
                  <a:pt x="161333" y="24933"/>
                  <a:pt x="170158" y="5679"/>
                  <a:pt x="170158" y="4074"/>
                </a:cubicBezTo>
                <a:cubicBezTo>
                  <a:pt x="170158" y="63"/>
                  <a:pt x="166548" y="63"/>
                  <a:pt x="165746" y="63"/>
                </a:cubicBezTo>
                <a:cubicBezTo>
                  <a:pt x="162938" y="63"/>
                  <a:pt x="161734" y="865"/>
                  <a:pt x="159729" y="4475"/>
                </a:cubicBezTo>
                <a:cubicBezTo>
                  <a:pt x="147695" y="23730"/>
                  <a:pt x="139271" y="30148"/>
                  <a:pt x="129644" y="30148"/>
                </a:cubicBezTo>
                <a:cubicBezTo>
                  <a:pt x="120016" y="30148"/>
                  <a:pt x="115203" y="24131"/>
                  <a:pt x="109186" y="17312"/>
                </a:cubicBezTo>
                <a:cubicBezTo>
                  <a:pt x="101564" y="8085"/>
                  <a:pt x="94745" y="63"/>
                  <a:pt x="81507" y="63"/>
                </a:cubicBezTo>
                <a:cubicBezTo>
                  <a:pt x="51422" y="63"/>
                  <a:pt x="32970" y="37368"/>
                  <a:pt x="32970" y="45792"/>
                </a:cubicBezTo>
                <a:cubicBezTo>
                  <a:pt x="32970" y="47798"/>
                  <a:pt x="34173" y="50205"/>
                  <a:pt x="37783" y="50205"/>
                </a:cubicBezTo>
                <a:cubicBezTo>
                  <a:pt x="41394" y="50205"/>
                  <a:pt x="42196" y="48199"/>
                  <a:pt x="42998" y="45792"/>
                </a:cubicBezTo>
                <a:cubicBezTo>
                  <a:pt x="50620" y="27340"/>
                  <a:pt x="73886" y="26939"/>
                  <a:pt x="77095" y="26939"/>
                </a:cubicBezTo>
                <a:cubicBezTo>
                  <a:pt x="85519" y="26939"/>
                  <a:pt x="93140" y="29747"/>
                  <a:pt x="102366" y="32956"/>
                </a:cubicBezTo>
                <a:cubicBezTo>
                  <a:pt x="118412" y="38973"/>
                  <a:pt x="122824" y="38973"/>
                  <a:pt x="133254" y="38973"/>
                </a:cubicBezTo>
                <a:cubicBezTo>
                  <a:pt x="118813" y="56222"/>
                  <a:pt x="85117" y="85104"/>
                  <a:pt x="77496" y="91522"/>
                </a:cubicBezTo>
                <a:lnTo>
                  <a:pt x="41394" y="125217"/>
                </a:lnTo>
                <a:cubicBezTo>
                  <a:pt x="14116" y="152093"/>
                  <a:pt x="77" y="174958"/>
                  <a:pt x="77" y="177766"/>
                </a:cubicBezTo>
                <a:cubicBezTo>
                  <a:pt x="77" y="181777"/>
                  <a:pt x="4088" y="181777"/>
                  <a:pt x="4890" y="181777"/>
                </a:cubicBezTo>
                <a:cubicBezTo>
                  <a:pt x="8099" y="181777"/>
                  <a:pt x="8902" y="180975"/>
                  <a:pt x="11308" y="176563"/>
                </a:cubicBezTo>
                <a:cubicBezTo>
                  <a:pt x="20535" y="162523"/>
                  <a:pt x="32569" y="151692"/>
                  <a:pt x="45405" y="151692"/>
                </a:cubicBezTo>
                <a:cubicBezTo>
                  <a:pt x="54631" y="151692"/>
                  <a:pt x="58643" y="155302"/>
                  <a:pt x="68671" y="166935"/>
                </a:cubicBezTo>
                <a:cubicBezTo>
                  <a:pt x="75490" y="175359"/>
                  <a:pt x="82711" y="181777"/>
                  <a:pt x="94344" y="181777"/>
                </a:cubicBezTo>
                <a:cubicBezTo>
                  <a:pt x="134056" y="181777"/>
                  <a:pt x="157322" y="130833"/>
                  <a:pt x="157322" y="120002"/>
                </a:cubicBezTo>
                <a:cubicBezTo>
                  <a:pt x="157322" y="117997"/>
                  <a:pt x="155717" y="115991"/>
                  <a:pt x="152508" y="115991"/>
                </a:cubicBezTo>
                <a:cubicBezTo>
                  <a:pt x="148898" y="115991"/>
                  <a:pt x="148096" y="118398"/>
                  <a:pt x="146892" y="121206"/>
                </a:cubicBezTo>
                <a:cubicBezTo>
                  <a:pt x="137666" y="147280"/>
                  <a:pt x="111994" y="154901"/>
                  <a:pt x="98756" y="154901"/>
                </a:cubicBezTo>
                <a:cubicBezTo>
                  <a:pt x="90733" y="154901"/>
                  <a:pt x="83513" y="152494"/>
                  <a:pt x="75089" y="149686"/>
                </a:cubicBezTo>
                <a:cubicBezTo>
                  <a:pt x="61450" y="144472"/>
                  <a:pt x="55433" y="142867"/>
                  <a:pt x="47010" y="142867"/>
                </a:cubicBezTo>
                <a:cubicBezTo>
                  <a:pt x="46207" y="142867"/>
                  <a:pt x="39789" y="142867"/>
                  <a:pt x="36179" y="144071"/>
                </a:cubicBezTo>
                <a:close/>
              </a:path>
            </a:pathLst>
          </a:custGeom>
          <a:solidFill>
            <a:srgbClr val="000000"/>
          </a:solidFill>
          <a:ln w="4000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2E2C45D8-4DBE-2B2A-D4BD-F3EC52276B54}"/>
              </a:ext>
            </a:extLst>
          </p:cNvPr>
          <p:cNvGrpSpPr/>
          <p:nvPr/>
        </p:nvGrpSpPr>
        <p:grpSpPr>
          <a:xfrm>
            <a:off x="3740144" y="1435100"/>
            <a:ext cx="813233" cy="906676"/>
            <a:chOff x="3740144" y="1435100"/>
            <a:chExt cx="813233" cy="906676"/>
          </a:xfrm>
        </p:grpSpPr>
        <p:sp>
          <p:nvSpPr>
            <p:cNvPr id="21" name="Flèche vers le haut 20">
              <a:extLst>
                <a:ext uri="{FF2B5EF4-FFF2-40B4-BE49-F238E27FC236}">
                  <a16:creationId xmlns:a16="http://schemas.microsoft.com/office/drawing/2014/main" id="{2CC8E00C-C4D8-DB51-4F76-D446DBE3030D}"/>
                </a:ext>
              </a:extLst>
            </p:cNvPr>
            <p:cNvSpPr/>
            <p:nvPr/>
          </p:nvSpPr>
          <p:spPr>
            <a:xfrm rot="21211055">
              <a:off x="3740144" y="1647790"/>
              <a:ext cx="716373" cy="693986"/>
            </a:xfrm>
            <a:prstGeom prst="up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>
                <a:rot lat="1122258" lon="20413615" rev="21388548"/>
              </a:camera>
              <a:lightRig rig="threePt" dir="t"/>
            </a:scene3d>
            <a:sp3d extrusionH="254000">
              <a:extrusionClr>
                <a:schemeClr val="bg2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929"/>
            </a:p>
          </p:txBody>
        </p:sp>
        <p:sp>
          <p:nvSpPr>
            <p:cNvPr id="119" name="Graphique 117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 title="IguanaTex Vector Display">
              <a:extLst>
                <a:ext uri="{FF2B5EF4-FFF2-40B4-BE49-F238E27FC236}">
                  <a16:creationId xmlns:a16="http://schemas.microsoft.com/office/drawing/2014/main" id="{7BDA7892-8A0B-887B-9129-968A407C40F6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191000" y="1435100"/>
              <a:ext cx="362377" cy="201321"/>
            </a:xfrm>
            <a:custGeom>
              <a:avLst/>
              <a:gdLst>
                <a:gd name="connsiteX0" fmla="*/ 163620 w 320949"/>
                <a:gd name="connsiteY0" fmla="*/ 68657 h 181715"/>
                <a:gd name="connsiteX1" fmla="*/ 128601 w 320949"/>
                <a:gd name="connsiteY1" fmla="*/ 25334 h 181715"/>
                <a:gd name="connsiteX2" fmla="*/ 69754 w 320949"/>
                <a:gd name="connsiteY2" fmla="*/ 63 h 181715"/>
                <a:gd name="connsiteX3" fmla="*/ 77 w 320949"/>
                <a:gd name="connsiteY3" fmla="*/ 91121 h 181715"/>
                <a:gd name="connsiteX4" fmla="*/ 68310 w 320949"/>
                <a:gd name="connsiteY4" fmla="*/ 181778 h 181715"/>
                <a:gd name="connsiteX5" fmla="*/ 157483 w 320949"/>
                <a:gd name="connsiteY5" fmla="*/ 113184 h 181715"/>
                <a:gd name="connsiteX6" fmla="*/ 192502 w 320949"/>
                <a:gd name="connsiteY6" fmla="*/ 156507 h 181715"/>
                <a:gd name="connsiteX7" fmla="*/ 251349 w 320949"/>
                <a:gd name="connsiteY7" fmla="*/ 181778 h 181715"/>
                <a:gd name="connsiteX8" fmla="*/ 321026 w 320949"/>
                <a:gd name="connsiteY8" fmla="*/ 90720 h 181715"/>
                <a:gd name="connsiteX9" fmla="*/ 252793 w 320949"/>
                <a:gd name="connsiteY9" fmla="*/ 63 h 181715"/>
                <a:gd name="connsiteX10" fmla="*/ 163620 w 320949"/>
                <a:gd name="connsiteY10" fmla="*/ 68657 h 181715"/>
                <a:gd name="connsiteX11" fmla="*/ 173007 w 320949"/>
                <a:gd name="connsiteY11" fmla="*/ 82296 h 181715"/>
                <a:gd name="connsiteX12" fmla="*/ 255320 w 320949"/>
                <a:gd name="connsiteY12" fmla="*/ 12899 h 181715"/>
                <a:gd name="connsiteX13" fmla="*/ 313084 w 320949"/>
                <a:gd name="connsiteY13" fmla="*/ 90720 h 181715"/>
                <a:gd name="connsiteX14" fmla="*/ 257125 w 320949"/>
                <a:gd name="connsiteY14" fmla="*/ 162524 h 181715"/>
                <a:gd name="connsiteX15" fmla="*/ 212358 w 320949"/>
                <a:gd name="connsiteY15" fmla="*/ 137252 h 181715"/>
                <a:gd name="connsiteX16" fmla="*/ 173007 w 320949"/>
                <a:gd name="connsiteY16" fmla="*/ 82296 h 181715"/>
                <a:gd name="connsiteX17" fmla="*/ 148096 w 320949"/>
                <a:gd name="connsiteY17" fmla="*/ 99545 h 181715"/>
                <a:gd name="connsiteX18" fmla="*/ 65783 w 320949"/>
                <a:gd name="connsiteY18" fmla="*/ 168942 h 181715"/>
                <a:gd name="connsiteX19" fmla="*/ 8019 w 320949"/>
                <a:gd name="connsiteY19" fmla="*/ 91121 h 181715"/>
                <a:gd name="connsiteX20" fmla="*/ 63978 w 320949"/>
                <a:gd name="connsiteY20" fmla="*/ 19317 h 181715"/>
                <a:gd name="connsiteX21" fmla="*/ 108745 w 320949"/>
                <a:gd name="connsiteY21" fmla="*/ 44589 h 181715"/>
                <a:gd name="connsiteX22" fmla="*/ 148096 w 320949"/>
                <a:gd name="connsiteY22" fmla="*/ 99545 h 18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0949" h="181715">
                  <a:moveTo>
                    <a:pt x="163620" y="68657"/>
                  </a:moveTo>
                  <a:cubicBezTo>
                    <a:pt x="144125" y="41380"/>
                    <a:pt x="139793" y="35363"/>
                    <a:pt x="128601" y="25334"/>
                  </a:cubicBezTo>
                  <a:cubicBezTo>
                    <a:pt x="108384" y="7283"/>
                    <a:pt x="88166" y="63"/>
                    <a:pt x="69754" y="63"/>
                  </a:cubicBezTo>
                  <a:cubicBezTo>
                    <a:pt x="27514" y="63"/>
                    <a:pt x="77" y="44188"/>
                    <a:pt x="77" y="91121"/>
                  </a:cubicBezTo>
                  <a:cubicBezTo>
                    <a:pt x="77" y="137252"/>
                    <a:pt x="26792" y="181778"/>
                    <a:pt x="68310" y="181778"/>
                  </a:cubicBezTo>
                  <a:cubicBezTo>
                    <a:pt x="109828" y="181778"/>
                    <a:pt x="139793" y="145275"/>
                    <a:pt x="157483" y="113184"/>
                  </a:cubicBezTo>
                  <a:cubicBezTo>
                    <a:pt x="176978" y="140461"/>
                    <a:pt x="181310" y="146478"/>
                    <a:pt x="192502" y="156507"/>
                  </a:cubicBezTo>
                  <a:cubicBezTo>
                    <a:pt x="212719" y="174558"/>
                    <a:pt x="232937" y="181778"/>
                    <a:pt x="251349" y="181778"/>
                  </a:cubicBezTo>
                  <a:cubicBezTo>
                    <a:pt x="293589" y="181778"/>
                    <a:pt x="321026" y="137653"/>
                    <a:pt x="321026" y="90720"/>
                  </a:cubicBezTo>
                  <a:cubicBezTo>
                    <a:pt x="321026" y="44589"/>
                    <a:pt x="294311" y="63"/>
                    <a:pt x="252793" y="63"/>
                  </a:cubicBezTo>
                  <a:cubicBezTo>
                    <a:pt x="211275" y="63"/>
                    <a:pt x="181310" y="36566"/>
                    <a:pt x="163620" y="68657"/>
                  </a:cubicBezTo>
                  <a:close/>
                  <a:moveTo>
                    <a:pt x="173007" y="82296"/>
                  </a:moveTo>
                  <a:cubicBezTo>
                    <a:pt x="187809" y="53414"/>
                    <a:pt x="214524" y="12899"/>
                    <a:pt x="255320" y="12899"/>
                  </a:cubicBezTo>
                  <a:cubicBezTo>
                    <a:pt x="293589" y="12899"/>
                    <a:pt x="313084" y="54618"/>
                    <a:pt x="313084" y="90720"/>
                  </a:cubicBezTo>
                  <a:cubicBezTo>
                    <a:pt x="313084" y="130032"/>
                    <a:pt x="288895" y="162524"/>
                    <a:pt x="257125" y="162524"/>
                  </a:cubicBezTo>
                  <a:cubicBezTo>
                    <a:pt x="236186" y="162524"/>
                    <a:pt x="219940" y="145676"/>
                    <a:pt x="212358" y="137252"/>
                  </a:cubicBezTo>
                  <a:cubicBezTo>
                    <a:pt x="203333" y="126421"/>
                    <a:pt x="195029" y="113986"/>
                    <a:pt x="173007" y="82296"/>
                  </a:cubicBezTo>
                  <a:close/>
                  <a:moveTo>
                    <a:pt x="148096" y="99545"/>
                  </a:moveTo>
                  <a:cubicBezTo>
                    <a:pt x="133294" y="128427"/>
                    <a:pt x="106579" y="168942"/>
                    <a:pt x="65783" y="168942"/>
                  </a:cubicBezTo>
                  <a:cubicBezTo>
                    <a:pt x="27514" y="168942"/>
                    <a:pt x="8019" y="127224"/>
                    <a:pt x="8019" y="91121"/>
                  </a:cubicBezTo>
                  <a:cubicBezTo>
                    <a:pt x="8019" y="51810"/>
                    <a:pt x="32208" y="19317"/>
                    <a:pt x="63978" y="19317"/>
                  </a:cubicBezTo>
                  <a:cubicBezTo>
                    <a:pt x="84917" y="19317"/>
                    <a:pt x="101163" y="36165"/>
                    <a:pt x="108745" y="44589"/>
                  </a:cubicBezTo>
                  <a:cubicBezTo>
                    <a:pt x="117770" y="55420"/>
                    <a:pt x="126074" y="67855"/>
                    <a:pt x="148096" y="99545"/>
                  </a:cubicBezTo>
                  <a:close/>
                </a:path>
              </a:pathLst>
            </a:custGeom>
            <a:solidFill>
              <a:srgbClr val="000000"/>
            </a:solidFill>
            <a:ln w="36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212E7CE2-A796-A3A4-0F20-DC3DF8ACC64D}"/>
              </a:ext>
            </a:extLst>
          </p:cNvPr>
          <p:cNvGrpSpPr/>
          <p:nvPr/>
        </p:nvGrpSpPr>
        <p:grpSpPr>
          <a:xfrm>
            <a:off x="4083422" y="2607173"/>
            <a:ext cx="1168455" cy="1099348"/>
            <a:chOff x="4083422" y="2607173"/>
            <a:chExt cx="1168455" cy="1099348"/>
          </a:xfrm>
        </p:grpSpPr>
        <p:sp>
          <p:nvSpPr>
            <p:cNvPr id="19" name="Flèche vers le haut 18">
              <a:extLst>
                <a:ext uri="{FF2B5EF4-FFF2-40B4-BE49-F238E27FC236}">
                  <a16:creationId xmlns:a16="http://schemas.microsoft.com/office/drawing/2014/main" id="{88942D6D-E6DB-DD46-985E-B08EFBA57362}"/>
                </a:ext>
              </a:extLst>
            </p:cNvPr>
            <p:cNvSpPr/>
            <p:nvPr/>
          </p:nvSpPr>
          <p:spPr>
            <a:xfrm rot="10092079">
              <a:off x="4083422" y="2607173"/>
              <a:ext cx="783533" cy="1029785"/>
            </a:xfrm>
            <a:prstGeom prst="up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  <a:scene3d>
              <a:camera prst="orthographicFront">
                <a:rot lat="3720000" lon="2844617" rev="2340000"/>
              </a:camera>
              <a:lightRig rig="threePt" dir="t"/>
            </a:scene3d>
            <a:sp3d extrusionH="254000">
              <a:extrusionClr>
                <a:schemeClr val="bg2">
                  <a:lumMod val="7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929"/>
            </a:p>
          </p:txBody>
        </p:sp>
        <p:sp>
          <p:nvSpPr>
            <p:cNvPr id="124" name="Graphique 122" descr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 title="IguanaTex Vector Display">
              <a:extLst>
                <a:ext uri="{FF2B5EF4-FFF2-40B4-BE49-F238E27FC236}">
                  <a16:creationId xmlns:a16="http://schemas.microsoft.com/office/drawing/2014/main" id="{11BF02C8-70F5-C5A0-D616-8DEBFBEBDD9E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889500" y="3505200"/>
              <a:ext cx="362377" cy="201321"/>
            </a:xfrm>
            <a:custGeom>
              <a:avLst/>
              <a:gdLst>
                <a:gd name="connsiteX0" fmla="*/ 163620 w 320949"/>
                <a:gd name="connsiteY0" fmla="*/ 68657 h 181715"/>
                <a:gd name="connsiteX1" fmla="*/ 128601 w 320949"/>
                <a:gd name="connsiteY1" fmla="*/ 25334 h 181715"/>
                <a:gd name="connsiteX2" fmla="*/ 69754 w 320949"/>
                <a:gd name="connsiteY2" fmla="*/ 63 h 181715"/>
                <a:gd name="connsiteX3" fmla="*/ 77 w 320949"/>
                <a:gd name="connsiteY3" fmla="*/ 91121 h 181715"/>
                <a:gd name="connsiteX4" fmla="*/ 68310 w 320949"/>
                <a:gd name="connsiteY4" fmla="*/ 181778 h 181715"/>
                <a:gd name="connsiteX5" fmla="*/ 157483 w 320949"/>
                <a:gd name="connsiteY5" fmla="*/ 113184 h 181715"/>
                <a:gd name="connsiteX6" fmla="*/ 192502 w 320949"/>
                <a:gd name="connsiteY6" fmla="*/ 156507 h 181715"/>
                <a:gd name="connsiteX7" fmla="*/ 251349 w 320949"/>
                <a:gd name="connsiteY7" fmla="*/ 181778 h 181715"/>
                <a:gd name="connsiteX8" fmla="*/ 321026 w 320949"/>
                <a:gd name="connsiteY8" fmla="*/ 90720 h 181715"/>
                <a:gd name="connsiteX9" fmla="*/ 252793 w 320949"/>
                <a:gd name="connsiteY9" fmla="*/ 63 h 181715"/>
                <a:gd name="connsiteX10" fmla="*/ 163620 w 320949"/>
                <a:gd name="connsiteY10" fmla="*/ 68657 h 181715"/>
                <a:gd name="connsiteX11" fmla="*/ 173007 w 320949"/>
                <a:gd name="connsiteY11" fmla="*/ 82296 h 181715"/>
                <a:gd name="connsiteX12" fmla="*/ 255320 w 320949"/>
                <a:gd name="connsiteY12" fmla="*/ 12899 h 181715"/>
                <a:gd name="connsiteX13" fmla="*/ 313084 w 320949"/>
                <a:gd name="connsiteY13" fmla="*/ 90720 h 181715"/>
                <a:gd name="connsiteX14" fmla="*/ 257125 w 320949"/>
                <a:gd name="connsiteY14" fmla="*/ 162524 h 181715"/>
                <a:gd name="connsiteX15" fmla="*/ 212358 w 320949"/>
                <a:gd name="connsiteY15" fmla="*/ 137252 h 181715"/>
                <a:gd name="connsiteX16" fmla="*/ 173007 w 320949"/>
                <a:gd name="connsiteY16" fmla="*/ 82296 h 181715"/>
                <a:gd name="connsiteX17" fmla="*/ 148096 w 320949"/>
                <a:gd name="connsiteY17" fmla="*/ 99545 h 181715"/>
                <a:gd name="connsiteX18" fmla="*/ 65783 w 320949"/>
                <a:gd name="connsiteY18" fmla="*/ 168942 h 181715"/>
                <a:gd name="connsiteX19" fmla="*/ 8019 w 320949"/>
                <a:gd name="connsiteY19" fmla="*/ 91121 h 181715"/>
                <a:gd name="connsiteX20" fmla="*/ 63978 w 320949"/>
                <a:gd name="connsiteY20" fmla="*/ 19317 h 181715"/>
                <a:gd name="connsiteX21" fmla="*/ 108745 w 320949"/>
                <a:gd name="connsiteY21" fmla="*/ 44589 h 181715"/>
                <a:gd name="connsiteX22" fmla="*/ 148096 w 320949"/>
                <a:gd name="connsiteY22" fmla="*/ 99545 h 18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0949" h="181715">
                  <a:moveTo>
                    <a:pt x="163620" y="68657"/>
                  </a:moveTo>
                  <a:cubicBezTo>
                    <a:pt x="144125" y="41380"/>
                    <a:pt x="139793" y="35363"/>
                    <a:pt x="128601" y="25334"/>
                  </a:cubicBezTo>
                  <a:cubicBezTo>
                    <a:pt x="108384" y="7283"/>
                    <a:pt x="88166" y="63"/>
                    <a:pt x="69754" y="63"/>
                  </a:cubicBezTo>
                  <a:cubicBezTo>
                    <a:pt x="27514" y="63"/>
                    <a:pt x="77" y="44188"/>
                    <a:pt x="77" y="91121"/>
                  </a:cubicBezTo>
                  <a:cubicBezTo>
                    <a:pt x="77" y="137252"/>
                    <a:pt x="26792" y="181778"/>
                    <a:pt x="68310" y="181778"/>
                  </a:cubicBezTo>
                  <a:cubicBezTo>
                    <a:pt x="109828" y="181778"/>
                    <a:pt x="139793" y="145275"/>
                    <a:pt x="157483" y="113184"/>
                  </a:cubicBezTo>
                  <a:cubicBezTo>
                    <a:pt x="176978" y="140461"/>
                    <a:pt x="181310" y="146478"/>
                    <a:pt x="192502" y="156507"/>
                  </a:cubicBezTo>
                  <a:cubicBezTo>
                    <a:pt x="212719" y="174558"/>
                    <a:pt x="232937" y="181778"/>
                    <a:pt x="251349" y="181778"/>
                  </a:cubicBezTo>
                  <a:cubicBezTo>
                    <a:pt x="293589" y="181778"/>
                    <a:pt x="321026" y="137653"/>
                    <a:pt x="321026" y="90720"/>
                  </a:cubicBezTo>
                  <a:cubicBezTo>
                    <a:pt x="321026" y="44589"/>
                    <a:pt x="294311" y="63"/>
                    <a:pt x="252793" y="63"/>
                  </a:cubicBezTo>
                  <a:cubicBezTo>
                    <a:pt x="211275" y="63"/>
                    <a:pt x="181310" y="36566"/>
                    <a:pt x="163620" y="68657"/>
                  </a:cubicBezTo>
                  <a:close/>
                  <a:moveTo>
                    <a:pt x="173007" y="82296"/>
                  </a:moveTo>
                  <a:cubicBezTo>
                    <a:pt x="187809" y="53414"/>
                    <a:pt x="214524" y="12899"/>
                    <a:pt x="255320" y="12899"/>
                  </a:cubicBezTo>
                  <a:cubicBezTo>
                    <a:pt x="293589" y="12899"/>
                    <a:pt x="313084" y="54618"/>
                    <a:pt x="313084" y="90720"/>
                  </a:cubicBezTo>
                  <a:cubicBezTo>
                    <a:pt x="313084" y="130032"/>
                    <a:pt x="288895" y="162524"/>
                    <a:pt x="257125" y="162524"/>
                  </a:cubicBezTo>
                  <a:cubicBezTo>
                    <a:pt x="236186" y="162524"/>
                    <a:pt x="219940" y="145676"/>
                    <a:pt x="212358" y="137252"/>
                  </a:cubicBezTo>
                  <a:cubicBezTo>
                    <a:pt x="203333" y="126421"/>
                    <a:pt x="195029" y="113986"/>
                    <a:pt x="173007" y="82296"/>
                  </a:cubicBezTo>
                  <a:close/>
                  <a:moveTo>
                    <a:pt x="148096" y="99545"/>
                  </a:moveTo>
                  <a:cubicBezTo>
                    <a:pt x="133294" y="128427"/>
                    <a:pt x="106579" y="168942"/>
                    <a:pt x="65783" y="168942"/>
                  </a:cubicBezTo>
                  <a:cubicBezTo>
                    <a:pt x="27514" y="168942"/>
                    <a:pt x="8019" y="127224"/>
                    <a:pt x="8019" y="91121"/>
                  </a:cubicBezTo>
                  <a:cubicBezTo>
                    <a:pt x="8019" y="51810"/>
                    <a:pt x="32208" y="19317"/>
                    <a:pt x="63978" y="19317"/>
                  </a:cubicBezTo>
                  <a:cubicBezTo>
                    <a:pt x="84917" y="19317"/>
                    <a:pt x="101163" y="36165"/>
                    <a:pt x="108745" y="44589"/>
                  </a:cubicBezTo>
                  <a:cubicBezTo>
                    <a:pt x="117770" y="55420"/>
                    <a:pt x="126074" y="67855"/>
                    <a:pt x="148096" y="99545"/>
                  </a:cubicBezTo>
                  <a:close/>
                </a:path>
              </a:pathLst>
            </a:custGeom>
            <a:solidFill>
              <a:srgbClr val="000000"/>
            </a:solidFill>
            <a:ln w="361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102AEDC3-3838-78A6-2923-8A55DCACC4A3}"/>
              </a:ext>
            </a:extLst>
          </p:cNvPr>
          <p:cNvSpPr txBox="1"/>
          <p:nvPr/>
        </p:nvSpPr>
        <p:spPr>
          <a:xfrm>
            <a:off x="101152" y="1239968"/>
            <a:ext cx="17058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>
                <a:latin typeface="Chalkboard" panose="03050602040202020205" pitchFamily="66" charset="77"/>
              </a:rPr>
              <a:t>Condition frontière en x= 0</a:t>
            </a:r>
          </a:p>
        </p:txBody>
      </p:sp>
      <p:sp>
        <p:nvSpPr>
          <p:cNvPr id="18" name="Virage 17">
            <a:extLst>
              <a:ext uri="{FF2B5EF4-FFF2-40B4-BE49-F238E27FC236}">
                <a16:creationId xmlns:a16="http://schemas.microsoft.com/office/drawing/2014/main" id="{398F0718-7D89-6112-D3DE-01F0ADECB4BC}"/>
              </a:ext>
            </a:extLst>
          </p:cNvPr>
          <p:cNvSpPr/>
          <p:nvPr/>
        </p:nvSpPr>
        <p:spPr>
          <a:xfrm rot="21424661" flipV="1">
            <a:off x="948090" y="2198384"/>
            <a:ext cx="1004481" cy="1357330"/>
          </a:xfrm>
          <a:prstGeom prst="bentArrow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9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BA4FBC7-152F-000A-5644-D7C8CA112DA5}"/>
              </a:ext>
            </a:extLst>
          </p:cNvPr>
          <p:cNvSpPr txBox="1"/>
          <p:nvPr/>
        </p:nvSpPr>
        <p:spPr>
          <a:xfrm rot="21136918">
            <a:off x="3443831" y="3701419"/>
            <a:ext cx="4694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>
                <a:solidFill>
                  <a:srgbClr val="C00000"/>
                </a:solidFill>
              </a:rPr>
              <a:t>Toutes les lignes de flux sont suivant x</a:t>
            </a:r>
          </a:p>
        </p:txBody>
      </p:sp>
      <p:sp>
        <p:nvSpPr>
          <p:cNvPr id="4" name="Flèche vers le haut 3">
            <a:extLst>
              <a:ext uri="{FF2B5EF4-FFF2-40B4-BE49-F238E27FC236}">
                <a16:creationId xmlns:a16="http://schemas.microsoft.com/office/drawing/2014/main" id="{56A55284-4791-0B60-04AB-8F399C25C885}"/>
              </a:ext>
            </a:extLst>
          </p:cNvPr>
          <p:cNvSpPr/>
          <p:nvPr/>
        </p:nvSpPr>
        <p:spPr>
          <a:xfrm rot="10092079">
            <a:off x="6464728" y="2135353"/>
            <a:ext cx="783533" cy="1029785"/>
          </a:xfrm>
          <a:prstGeom prst="upArrow">
            <a:avLst/>
          </a:prstGeom>
          <a:solidFill>
            <a:schemeClr val="bg2"/>
          </a:solidFill>
          <a:ln>
            <a:solidFill>
              <a:srgbClr val="C00000"/>
            </a:solidFill>
          </a:ln>
          <a:scene3d>
            <a:camera prst="orthographicFront">
              <a:rot lat="20807488" lon="4583637" rev="5228100"/>
            </a:camera>
            <a:lightRig rig="threePt" dir="t"/>
          </a:scene3d>
          <a:sp3d extrusionH="254000" contourW="12700">
            <a:extrusionClr>
              <a:srgbClr val="C00000"/>
            </a:extrusionClr>
            <a:contourClr>
              <a:srgbClr val="FF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9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55B37A-D846-4881-C44F-A2BE0C53E87F}"/>
              </a:ext>
            </a:extLst>
          </p:cNvPr>
          <p:cNvSpPr txBox="1"/>
          <p:nvPr/>
        </p:nvSpPr>
        <p:spPr>
          <a:xfrm>
            <a:off x="46542" y="5560448"/>
            <a:ext cx="9119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Remarque : il n’y a aucune longueur caractéristique dans le problème !</a:t>
            </a:r>
          </a:p>
        </p:txBody>
      </p:sp>
      <p:grpSp>
        <p:nvGrpSpPr>
          <p:cNvPr id="115" name="Groupe 114">
            <a:extLst>
              <a:ext uri="{FF2B5EF4-FFF2-40B4-BE49-F238E27FC236}">
                <a16:creationId xmlns:a16="http://schemas.microsoft.com/office/drawing/2014/main" id="{1AD6AFBD-9243-571E-A298-16468EC3CADE}"/>
              </a:ext>
            </a:extLst>
          </p:cNvPr>
          <p:cNvGrpSpPr/>
          <p:nvPr/>
        </p:nvGrpSpPr>
        <p:grpSpPr>
          <a:xfrm>
            <a:off x="2861466" y="4426322"/>
            <a:ext cx="2151522" cy="1045308"/>
            <a:chOff x="2861466" y="4426322"/>
            <a:chExt cx="2151522" cy="1045308"/>
          </a:xfrm>
        </p:grpSpPr>
        <p:sp>
          <p:nvSpPr>
            <p:cNvPr id="36" name="Rectangle 139 1 2 1 1">
              <a:extLst>
                <a:ext uri="{FF2B5EF4-FFF2-40B4-BE49-F238E27FC236}">
                  <a16:creationId xmlns:a16="http://schemas.microsoft.com/office/drawing/2014/main" id="{F9C928D9-01E2-36F4-D609-1ACF7AA9D3DD}"/>
                </a:ext>
              </a:extLst>
            </p:cNvPr>
            <p:cNvSpPr/>
            <p:nvPr/>
          </p:nvSpPr>
          <p:spPr bwMode="auto">
            <a:xfrm>
              <a:off x="2861466" y="4426322"/>
              <a:ext cx="2151522" cy="10453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4" name="Groupe 113">
              <a:extLst>
                <a:ext uri="{FF2B5EF4-FFF2-40B4-BE49-F238E27FC236}">
                  <a16:creationId xmlns:a16="http://schemas.microsoft.com/office/drawing/2014/main" id="{7A9AB477-05E8-E51F-F744-B9DBB964959F}"/>
                </a:ext>
              </a:extLst>
            </p:cNvPr>
            <p:cNvGrpSpPr>
              <a:grpSpLocks noChangeAspect="1"/>
            </p:cNvGrpSpPr>
            <p:nvPr>
              <p:custDataLst>
                <p:tags r:id="rId41"/>
              </p:custDataLst>
            </p:nvPr>
          </p:nvGrpSpPr>
          <p:grpSpPr>
            <a:xfrm>
              <a:off x="3086100" y="4584700"/>
              <a:ext cx="1713959" cy="725136"/>
              <a:chOff x="9800058" y="6588194"/>
              <a:chExt cx="1665046" cy="693396"/>
            </a:xfrm>
          </p:grpSpPr>
          <p:sp>
            <p:nvSpPr>
              <p:cNvPr id="100" name="Forme libre 99">
                <a:extLst>
                  <a:ext uri="{FF2B5EF4-FFF2-40B4-BE49-F238E27FC236}">
                    <a16:creationId xmlns:a16="http://schemas.microsoft.com/office/drawing/2014/main" id="{7D37B0B2-94AC-30F5-BB16-AD9FB2573DE2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9812940" y="6623204"/>
                <a:ext cx="169404" cy="231325"/>
              </a:xfrm>
              <a:custGeom>
                <a:avLst/>
                <a:gdLst>
                  <a:gd name="connsiteX0" fmla="*/ 136440 w 169404"/>
                  <a:gd name="connsiteY0" fmla="*/ 118242 h 231325"/>
                  <a:gd name="connsiteX1" fmla="*/ 94894 w 169404"/>
                  <a:gd name="connsiteY1" fmla="*/ 81255 h 231325"/>
                  <a:gd name="connsiteX2" fmla="*/ 29193 w 169404"/>
                  <a:gd name="connsiteY2" fmla="*/ 110720 h 231325"/>
                  <a:gd name="connsiteX3" fmla="*/ 208 w 169404"/>
                  <a:gd name="connsiteY3" fmla="*/ 175604 h 231325"/>
                  <a:gd name="connsiteX4" fmla="*/ 59467 w 169404"/>
                  <a:gd name="connsiteY4" fmla="*/ 231398 h 231325"/>
                  <a:gd name="connsiteX5" fmla="*/ 169612 w 169404"/>
                  <a:gd name="connsiteY5" fmla="*/ 81255 h 231325"/>
                  <a:gd name="connsiteX6" fmla="*/ 100047 w 169404"/>
                  <a:gd name="connsiteY6" fmla="*/ 72 h 231325"/>
                  <a:gd name="connsiteX7" fmla="*/ 38533 w 169404"/>
                  <a:gd name="connsiteY7" fmla="*/ 49597 h 231325"/>
                  <a:gd name="connsiteX8" fmla="*/ 50771 w 169404"/>
                  <a:gd name="connsiteY8" fmla="*/ 60568 h 231325"/>
                  <a:gd name="connsiteX9" fmla="*/ 68163 w 169404"/>
                  <a:gd name="connsiteY9" fmla="*/ 43955 h 231325"/>
                  <a:gd name="connsiteX10" fmla="*/ 53026 w 169404"/>
                  <a:gd name="connsiteY10" fmla="*/ 32984 h 231325"/>
                  <a:gd name="connsiteX11" fmla="*/ 99403 w 169404"/>
                  <a:gd name="connsiteY11" fmla="*/ 7908 h 231325"/>
                  <a:gd name="connsiteX12" fmla="*/ 145457 w 169404"/>
                  <a:gd name="connsiteY12" fmla="*/ 64642 h 231325"/>
                  <a:gd name="connsiteX13" fmla="*/ 136762 w 169404"/>
                  <a:gd name="connsiteY13" fmla="*/ 118242 h 231325"/>
                  <a:gd name="connsiteX14" fmla="*/ 136440 w 169404"/>
                  <a:gd name="connsiteY14" fmla="*/ 118242 h 231325"/>
                  <a:gd name="connsiteX15" fmla="*/ 60433 w 169404"/>
                  <a:gd name="connsiteY15" fmla="*/ 222621 h 231325"/>
                  <a:gd name="connsiteX16" fmla="*/ 25007 w 169404"/>
                  <a:gd name="connsiteY16" fmla="*/ 187201 h 231325"/>
                  <a:gd name="connsiteX17" fmla="*/ 46263 w 169404"/>
                  <a:gd name="connsiteY17" fmla="*/ 116048 h 231325"/>
                  <a:gd name="connsiteX18" fmla="*/ 94894 w 169404"/>
                  <a:gd name="connsiteY18" fmla="*/ 88151 h 231325"/>
                  <a:gd name="connsiteX19" fmla="*/ 130643 w 169404"/>
                  <a:gd name="connsiteY19" fmla="*/ 129527 h 231325"/>
                  <a:gd name="connsiteX20" fmla="*/ 60433 w 169404"/>
                  <a:gd name="connsiteY20" fmla="*/ 222621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40" y="118242"/>
                    </a:moveTo>
                    <a:cubicBezTo>
                      <a:pt x="133219" y="98808"/>
                      <a:pt x="120015" y="81255"/>
                      <a:pt x="94894" y="81255"/>
                    </a:cubicBezTo>
                    <a:cubicBezTo>
                      <a:pt x="75248" y="81255"/>
                      <a:pt x="54314" y="86271"/>
                      <a:pt x="29193" y="110720"/>
                    </a:cubicBezTo>
                    <a:cubicBezTo>
                      <a:pt x="2462" y="136736"/>
                      <a:pt x="208" y="165887"/>
                      <a:pt x="208" y="175604"/>
                    </a:cubicBezTo>
                    <a:cubicBezTo>
                      <a:pt x="208" y="195038"/>
                      <a:pt x="14379" y="231398"/>
                      <a:pt x="59467" y="231398"/>
                    </a:cubicBezTo>
                    <a:cubicBezTo>
                      <a:pt x="136118" y="231398"/>
                      <a:pt x="169612" y="126079"/>
                      <a:pt x="169612" y="81255"/>
                    </a:cubicBezTo>
                    <a:cubicBezTo>
                      <a:pt x="169612" y="31417"/>
                      <a:pt x="139660" y="72"/>
                      <a:pt x="100047" y="72"/>
                    </a:cubicBezTo>
                    <a:cubicBezTo>
                      <a:pt x="53348" y="72"/>
                      <a:pt x="38533" y="40820"/>
                      <a:pt x="38533" y="49597"/>
                    </a:cubicBezTo>
                    <a:cubicBezTo>
                      <a:pt x="38533" y="53985"/>
                      <a:pt x="41110" y="60568"/>
                      <a:pt x="50771" y="60568"/>
                    </a:cubicBezTo>
                    <a:cubicBezTo>
                      <a:pt x="61399" y="60568"/>
                      <a:pt x="68163" y="51164"/>
                      <a:pt x="68163" y="43955"/>
                    </a:cubicBezTo>
                    <a:cubicBezTo>
                      <a:pt x="68163" y="32984"/>
                      <a:pt x="58179" y="32984"/>
                      <a:pt x="53026" y="32984"/>
                    </a:cubicBezTo>
                    <a:cubicBezTo>
                      <a:pt x="67197" y="9789"/>
                      <a:pt x="90063" y="7908"/>
                      <a:pt x="99403" y="7908"/>
                    </a:cubicBezTo>
                    <a:cubicBezTo>
                      <a:pt x="122913" y="7908"/>
                      <a:pt x="145457" y="24207"/>
                      <a:pt x="145457" y="64642"/>
                    </a:cubicBezTo>
                    <a:cubicBezTo>
                      <a:pt x="145457" y="76867"/>
                      <a:pt x="143525" y="92853"/>
                      <a:pt x="136762" y="118242"/>
                    </a:cubicBezTo>
                    <a:lnTo>
                      <a:pt x="136440" y="118242"/>
                    </a:lnTo>
                    <a:close/>
                    <a:moveTo>
                      <a:pt x="60433" y="222621"/>
                    </a:moveTo>
                    <a:cubicBezTo>
                      <a:pt x="25007" y="222621"/>
                      <a:pt x="25007" y="190336"/>
                      <a:pt x="25007" y="187201"/>
                    </a:cubicBezTo>
                    <a:cubicBezTo>
                      <a:pt x="25007" y="178738"/>
                      <a:pt x="33058" y="134855"/>
                      <a:pt x="46263" y="116048"/>
                    </a:cubicBezTo>
                    <a:cubicBezTo>
                      <a:pt x="59145" y="98182"/>
                      <a:pt x="74926" y="88151"/>
                      <a:pt x="94894" y="88151"/>
                    </a:cubicBezTo>
                    <a:cubicBezTo>
                      <a:pt x="129998" y="88151"/>
                      <a:pt x="130643" y="123258"/>
                      <a:pt x="130643" y="129527"/>
                    </a:cubicBezTo>
                    <a:cubicBezTo>
                      <a:pt x="130643" y="152095"/>
                      <a:pt x="110031" y="222621"/>
                      <a:pt x="60433" y="222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1" name="Forme libre 100">
                <a:extLst>
                  <a:ext uri="{FF2B5EF4-FFF2-40B4-BE49-F238E27FC236}">
                    <a16:creationId xmlns:a16="http://schemas.microsoft.com/office/drawing/2014/main" id="{B8243F84-F61D-7693-280A-7E92FC0D5B46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9996663" y="6635428"/>
                <a:ext cx="219001" cy="212205"/>
              </a:xfrm>
              <a:custGeom>
                <a:avLst/>
                <a:gdLst>
                  <a:gd name="connsiteX0" fmla="*/ 130004 w 219001"/>
                  <a:gd name="connsiteY0" fmla="*/ 22013 h 212205"/>
                  <a:gd name="connsiteX1" fmla="*/ 137412 w 219001"/>
                  <a:gd name="connsiteY1" fmla="*/ 10416 h 212205"/>
                  <a:gd name="connsiteX2" fmla="*/ 157702 w 219001"/>
                  <a:gd name="connsiteY2" fmla="*/ 9789 h 212205"/>
                  <a:gd name="connsiteX3" fmla="*/ 204723 w 219001"/>
                  <a:gd name="connsiteY3" fmla="*/ 35492 h 212205"/>
                  <a:gd name="connsiteX4" fmla="*/ 202146 w 219001"/>
                  <a:gd name="connsiteY4" fmla="*/ 60568 h 212205"/>
                  <a:gd name="connsiteX5" fmla="*/ 201180 w 219001"/>
                  <a:gd name="connsiteY5" fmla="*/ 66523 h 212205"/>
                  <a:gd name="connsiteX6" fmla="*/ 205045 w 219001"/>
                  <a:gd name="connsiteY6" fmla="*/ 70598 h 212205"/>
                  <a:gd name="connsiteX7" fmla="*/ 209876 w 219001"/>
                  <a:gd name="connsiteY7" fmla="*/ 63389 h 212205"/>
                  <a:gd name="connsiteX8" fmla="*/ 218571 w 219001"/>
                  <a:gd name="connsiteY8" fmla="*/ 8848 h 212205"/>
                  <a:gd name="connsiteX9" fmla="*/ 219215 w 219001"/>
                  <a:gd name="connsiteY9" fmla="*/ 3520 h 212205"/>
                  <a:gd name="connsiteX10" fmla="*/ 210520 w 219001"/>
                  <a:gd name="connsiteY10" fmla="*/ 72 h 212205"/>
                  <a:gd name="connsiteX11" fmla="*/ 31776 w 219001"/>
                  <a:gd name="connsiteY11" fmla="*/ 72 h 212205"/>
                  <a:gd name="connsiteX12" fmla="*/ 21470 w 219001"/>
                  <a:gd name="connsiteY12" fmla="*/ 6341 h 212205"/>
                  <a:gd name="connsiteX13" fmla="*/ 2146 w 219001"/>
                  <a:gd name="connsiteY13" fmla="*/ 61508 h 212205"/>
                  <a:gd name="connsiteX14" fmla="*/ 214 w 219001"/>
                  <a:gd name="connsiteY14" fmla="*/ 67150 h 212205"/>
                  <a:gd name="connsiteX15" fmla="*/ 4078 w 219001"/>
                  <a:gd name="connsiteY15" fmla="*/ 70598 h 212205"/>
                  <a:gd name="connsiteX16" fmla="*/ 9554 w 219001"/>
                  <a:gd name="connsiteY16" fmla="*/ 64016 h 212205"/>
                  <a:gd name="connsiteX17" fmla="*/ 82983 w 219001"/>
                  <a:gd name="connsiteY17" fmla="*/ 9789 h 212205"/>
                  <a:gd name="connsiteX18" fmla="*/ 95544 w 219001"/>
                  <a:gd name="connsiteY18" fmla="*/ 9789 h 212205"/>
                  <a:gd name="connsiteX19" fmla="*/ 104562 w 219001"/>
                  <a:gd name="connsiteY19" fmla="*/ 13550 h 212205"/>
                  <a:gd name="connsiteX20" fmla="*/ 103273 w 219001"/>
                  <a:gd name="connsiteY20" fmla="*/ 20133 h 212205"/>
                  <a:gd name="connsiteX21" fmla="*/ 60117 w 219001"/>
                  <a:gd name="connsiteY21" fmla="*/ 187515 h 212205"/>
                  <a:gd name="connsiteX22" fmla="*/ 21792 w 219001"/>
                  <a:gd name="connsiteY22" fmla="*/ 202560 h 212205"/>
                  <a:gd name="connsiteX23" fmla="*/ 8265 w 219001"/>
                  <a:gd name="connsiteY23" fmla="*/ 208516 h 212205"/>
                  <a:gd name="connsiteX24" fmla="*/ 13740 w 219001"/>
                  <a:gd name="connsiteY24" fmla="*/ 212277 h 212205"/>
                  <a:gd name="connsiteX25" fmla="*/ 40149 w 219001"/>
                  <a:gd name="connsiteY25" fmla="*/ 211650 h 212205"/>
                  <a:gd name="connsiteX26" fmla="*/ 67524 w 219001"/>
                  <a:gd name="connsiteY26" fmla="*/ 211337 h 212205"/>
                  <a:gd name="connsiteX27" fmla="*/ 94256 w 219001"/>
                  <a:gd name="connsiteY27" fmla="*/ 211650 h 212205"/>
                  <a:gd name="connsiteX28" fmla="*/ 122275 w 219001"/>
                  <a:gd name="connsiteY28" fmla="*/ 212277 h 212205"/>
                  <a:gd name="connsiteX29" fmla="*/ 129360 w 219001"/>
                  <a:gd name="connsiteY29" fmla="*/ 206008 h 212205"/>
                  <a:gd name="connsiteX30" fmla="*/ 118410 w 219001"/>
                  <a:gd name="connsiteY30" fmla="*/ 202560 h 212205"/>
                  <a:gd name="connsiteX31" fmla="*/ 97798 w 219001"/>
                  <a:gd name="connsiteY31" fmla="*/ 201933 h 212205"/>
                  <a:gd name="connsiteX32" fmla="*/ 85882 w 219001"/>
                  <a:gd name="connsiteY32" fmla="*/ 195038 h 212205"/>
                  <a:gd name="connsiteX33" fmla="*/ 87170 w 219001"/>
                  <a:gd name="connsiteY33" fmla="*/ 188455 h 212205"/>
                  <a:gd name="connsiteX34" fmla="*/ 130004 w 219001"/>
                  <a:gd name="connsiteY34" fmla="*/ 22013 h 2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9001" h="212205">
                    <a:moveTo>
                      <a:pt x="130004" y="22013"/>
                    </a:moveTo>
                    <a:cubicBezTo>
                      <a:pt x="132259" y="13237"/>
                      <a:pt x="133547" y="11356"/>
                      <a:pt x="137412" y="10416"/>
                    </a:cubicBezTo>
                    <a:cubicBezTo>
                      <a:pt x="140310" y="9789"/>
                      <a:pt x="150938" y="9789"/>
                      <a:pt x="157702" y="9789"/>
                    </a:cubicBezTo>
                    <a:cubicBezTo>
                      <a:pt x="190230" y="9789"/>
                      <a:pt x="204723" y="11043"/>
                      <a:pt x="204723" y="35492"/>
                    </a:cubicBezTo>
                    <a:cubicBezTo>
                      <a:pt x="204723" y="40193"/>
                      <a:pt x="203434" y="52418"/>
                      <a:pt x="202146" y="60568"/>
                    </a:cubicBezTo>
                    <a:cubicBezTo>
                      <a:pt x="201824" y="61821"/>
                      <a:pt x="201180" y="65583"/>
                      <a:pt x="201180" y="66523"/>
                    </a:cubicBezTo>
                    <a:cubicBezTo>
                      <a:pt x="201180" y="68404"/>
                      <a:pt x="202146" y="70598"/>
                      <a:pt x="205045" y="70598"/>
                    </a:cubicBezTo>
                    <a:cubicBezTo>
                      <a:pt x="208587" y="70598"/>
                      <a:pt x="209231" y="68090"/>
                      <a:pt x="209876" y="63389"/>
                    </a:cubicBezTo>
                    <a:lnTo>
                      <a:pt x="218571" y="8848"/>
                    </a:lnTo>
                    <a:cubicBezTo>
                      <a:pt x="218893" y="7595"/>
                      <a:pt x="219215" y="4460"/>
                      <a:pt x="219215" y="3520"/>
                    </a:cubicBezTo>
                    <a:cubicBezTo>
                      <a:pt x="219215" y="72"/>
                      <a:pt x="215995" y="72"/>
                      <a:pt x="210520" y="72"/>
                    </a:cubicBezTo>
                    <a:lnTo>
                      <a:pt x="31776" y="72"/>
                    </a:lnTo>
                    <a:cubicBezTo>
                      <a:pt x="24046" y="72"/>
                      <a:pt x="23724" y="385"/>
                      <a:pt x="21470" y="6341"/>
                    </a:cubicBezTo>
                    <a:lnTo>
                      <a:pt x="2146" y="61508"/>
                    </a:lnTo>
                    <a:cubicBezTo>
                      <a:pt x="1824" y="62135"/>
                      <a:pt x="214" y="66523"/>
                      <a:pt x="214" y="67150"/>
                    </a:cubicBezTo>
                    <a:cubicBezTo>
                      <a:pt x="214" y="69031"/>
                      <a:pt x="1824" y="70598"/>
                      <a:pt x="4078" y="70598"/>
                    </a:cubicBezTo>
                    <a:cubicBezTo>
                      <a:pt x="7299" y="70598"/>
                      <a:pt x="7621" y="69031"/>
                      <a:pt x="9554" y="64016"/>
                    </a:cubicBezTo>
                    <a:cubicBezTo>
                      <a:pt x="26945" y="15431"/>
                      <a:pt x="35318" y="9789"/>
                      <a:pt x="82983" y="9789"/>
                    </a:cubicBezTo>
                    <a:lnTo>
                      <a:pt x="95544" y="9789"/>
                    </a:lnTo>
                    <a:cubicBezTo>
                      <a:pt x="104562" y="9789"/>
                      <a:pt x="104562" y="11043"/>
                      <a:pt x="104562" y="13550"/>
                    </a:cubicBezTo>
                    <a:cubicBezTo>
                      <a:pt x="104562" y="15431"/>
                      <a:pt x="103595" y="19192"/>
                      <a:pt x="103273" y="20133"/>
                    </a:cubicBezTo>
                    <a:lnTo>
                      <a:pt x="60117" y="187515"/>
                    </a:lnTo>
                    <a:cubicBezTo>
                      <a:pt x="57219" y="199112"/>
                      <a:pt x="56252" y="202560"/>
                      <a:pt x="21792" y="202560"/>
                    </a:cubicBezTo>
                    <a:cubicBezTo>
                      <a:pt x="10198" y="202560"/>
                      <a:pt x="8265" y="202560"/>
                      <a:pt x="8265" y="208516"/>
                    </a:cubicBezTo>
                    <a:cubicBezTo>
                      <a:pt x="8265" y="212277"/>
                      <a:pt x="11808" y="212277"/>
                      <a:pt x="13740" y="212277"/>
                    </a:cubicBezTo>
                    <a:cubicBezTo>
                      <a:pt x="22436" y="212277"/>
                      <a:pt x="31454" y="211650"/>
                      <a:pt x="40149" y="211650"/>
                    </a:cubicBezTo>
                    <a:cubicBezTo>
                      <a:pt x="49167" y="211650"/>
                      <a:pt x="58507" y="211337"/>
                      <a:pt x="67524" y="211337"/>
                    </a:cubicBezTo>
                    <a:cubicBezTo>
                      <a:pt x="76542" y="211337"/>
                      <a:pt x="85560" y="211650"/>
                      <a:pt x="94256" y="211650"/>
                    </a:cubicBezTo>
                    <a:cubicBezTo>
                      <a:pt x="103595" y="211650"/>
                      <a:pt x="113257" y="212277"/>
                      <a:pt x="122275" y="212277"/>
                    </a:cubicBezTo>
                    <a:cubicBezTo>
                      <a:pt x="125495" y="212277"/>
                      <a:pt x="129360" y="212277"/>
                      <a:pt x="129360" y="206008"/>
                    </a:cubicBezTo>
                    <a:cubicBezTo>
                      <a:pt x="129360" y="202560"/>
                      <a:pt x="126784" y="202560"/>
                      <a:pt x="118410" y="202560"/>
                    </a:cubicBezTo>
                    <a:cubicBezTo>
                      <a:pt x="110359" y="202560"/>
                      <a:pt x="106172" y="202560"/>
                      <a:pt x="97798" y="201933"/>
                    </a:cubicBezTo>
                    <a:cubicBezTo>
                      <a:pt x="88458" y="200993"/>
                      <a:pt x="85882" y="200053"/>
                      <a:pt x="85882" y="195038"/>
                    </a:cubicBezTo>
                    <a:cubicBezTo>
                      <a:pt x="85882" y="194724"/>
                      <a:pt x="85882" y="193157"/>
                      <a:pt x="87170" y="188455"/>
                    </a:cubicBezTo>
                    <a:lnTo>
                      <a:pt x="130004" y="2201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2" name="Forme libre 101">
                <a:extLst>
                  <a:ext uri="{FF2B5EF4-FFF2-40B4-BE49-F238E27FC236}">
                    <a16:creationId xmlns:a16="http://schemas.microsoft.com/office/drawing/2014/main" id="{8E7856E4-E0C0-AD14-49B5-51947F53C5FE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9800058" y="6975053"/>
                <a:ext cx="421810" cy="12537"/>
              </a:xfrm>
              <a:custGeom>
                <a:avLst/>
                <a:gdLst>
                  <a:gd name="connsiteX0" fmla="*/ 0 w 421810"/>
                  <a:gd name="connsiteY0" fmla="*/ 0 h 12537"/>
                  <a:gd name="connsiteX1" fmla="*/ 421811 w 421810"/>
                  <a:gd name="connsiteY1" fmla="*/ 0 h 12537"/>
                  <a:gd name="connsiteX2" fmla="*/ 421811 w 421810"/>
                  <a:gd name="connsiteY2" fmla="*/ 12537 h 12537"/>
                  <a:gd name="connsiteX3" fmla="*/ 0 w 421810"/>
                  <a:gd name="connsiteY3" fmla="*/ 12537 h 1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810" h="12537">
                    <a:moveTo>
                      <a:pt x="0" y="0"/>
                    </a:moveTo>
                    <a:lnTo>
                      <a:pt x="421811" y="0"/>
                    </a:lnTo>
                    <a:lnTo>
                      <a:pt x="421811" y="12537"/>
                    </a:lnTo>
                    <a:lnTo>
                      <a:pt x="0" y="12537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3" name="Forme libre 102">
                <a:extLst>
                  <a:ext uri="{FF2B5EF4-FFF2-40B4-BE49-F238E27FC236}">
                    <a16:creationId xmlns:a16="http://schemas.microsoft.com/office/drawing/2014/main" id="{75D11CDA-C604-2183-3433-6C40A1578A3C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871258" y="7050265"/>
                <a:ext cx="169404" cy="231325"/>
              </a:xfrm>
              <a:custGeom>
                <a:avLst/>
                <a:gdLst>
                  <a:gd name="connsiteX0" fmla="*/ 136442 w 169404"/>
                  <a:gd name="connsiteY0" fmla="*/ 118256 h 231325"/>
                  <a:gd name="connsiteX1" fmla="*/ 94896 w 169404"/>
                  <a:gd name="connsiteY1" fmla="*/ 81269 h 231325"/>
                  <a:gd name="connsiteX2" fmla="*/ 29195 w 169404"/>
                  <a:gd name="connsiteY2" fmla="*/ 110733 h 231325"/>
                  <a:gd name="connsiteX3" fmla="*/ 210 w 169404"/>
                  <a:gd name="connsiteY3" fmla="*/ 175617 h 231325"/>
                  <a:gd name="connsiteX4" fmla="*/ 59469 w 169404"/>
                  <a:gd name="connsiteY4" fmla="*/ 231411 h 231325"/>
                  <a:gd name="connsiteX5" fmla="*/ 169614 w 169404"/>
                  <a:gd name="connsiteY5" fmla="*/ 81269 h 231325"/>
                  <a:gd name="connsiteX6" fmla="*/ 100049 w 169404"/>
                  <a:gd name="connsiteY6" fmla="*/ 85 h 231325"/>
                  <a:gd name="connsiteX7" fmla="*/ 38535 w 169404"/>
                  <a:gd name="connsiteY7" fmla="*/ 49610 h 231325"/>
                  <a:gd name="connsiteX8" fmla="*/ 50773 w 169404"/>
                  <a:gd name="connsiteY8" fmla="*/ 60581 h 231325"/>
                  <a:gd name="connsiteX9" fmla="*/ 68165 w 169404"/>
                  <a:gd name="connsiteY9" fmla="*/ 43968 h 231325"/>
                  <a:gd name="connsiteX10" fmla="*/ 53028 w 169404"/>
                  <a:gd name="connsiteY10" fmla="*/ 32998 h 231325"/>
                  <a:gd name="connsiteX11" fmla="*/ 99404 w 169404"/>
                  <a:gd name="connsiteY11" fmla="*/ 7922 h 231325"/>
                  <a:gd name="connsiteX12" fmla="*/ 145459 w 169404"/>
                  <a:gd name="connsiteY12" fmla="*/ 64656 h 231325"/>
                  <a:gd name="connsiteX13" fmla="*/ 136764 w 169404"/>
                  <a:gd name="connsiteY13" fmla="*/ 118256 h 231325"/>
                  <a:gd name="connsiteX14" fmla="*/ 136442 w 169404"/>
                  <a:gd name="connsiteY14" fmla="*/ 118256 h 231325"/>
                  <a:gd name="connsiteX15" fmla="*/ 60435 w 169404"/>
                  <a:gd name="connsiteY15" fmla="*/ 222635 h 231325"/>
                  <a:gd name="connsiteX16" fmla="*/ 25008 w 169404"/>
                  <a:gd name="connsiteY16" fmla="*/ 187215 h 231325"/>
                  <a:gd name="connsiteX17" fmla="*/ 46264 w 169404"/>
                  <a:gd name="connsiteY17" fmla="*/ 116062 h 231325"/>
                  <a:gd name="connsiteX18" fmla="*/ 94896 w 169404"/>
                  <a:gd name="connsiteY18" fmla="*/ 88165 h 231325"/>
                  <a:gd name="connsiteX19" fmla="*/ 130644 w 169404"/>
                  <a:gd name="connsiteY19" fmla="*/ 129540 h 231325"/>
                  <a:gd name="connsiteX20" fmla="*/ 60435 w 169404"/>
                  <a:gd name="connsiteY20" fmla="*/ 222635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42" y="118256"/>
                    </a:moveTo>
                    <a:cubicBezTo>
                      <a:pt x="133221" y="98822"/>
                      <a:pt x="120016" y="81269"/>
                      <a:pt x="94896" y="81269"/>
                    </a:cubicBezTo>
                    <a:cubicBezTo>
                      <a:pt x="75250" y="81269"/>
                      <a:pt x="54316" y="86284"/>
                      <a:pt x="29195" y="110733"/>
                    </a:cubicBezTo>
                    <a:cubicBezTo>
                      <a:pt x="2464" y="136749"/>
                      <a:pt x="210" y="165900"/>
                      <a:pt x="210" y="175617"/>
                    </a:cubicBezTo>
                    <a:cubicBezTo>
                      <a:pt x="210" y="195051"/>
                      <a:pt x="14380" y="231411"/>
                      <a:pt x="59469" y="231411"/>
                    </a:cubicBezTo>
                    <a:cubicBezTo>
                      <a:pt x="136119" y="231411"/>
                      <a:pt x="169614" y="126092"/>
                      <a:pt x="169614" y="81269"/>
                    </a:cubicBezTo>
                    <a:cubicBezTo>
                      <a:pt x="169614" y="31430"/>
                      <a:pt x="139662" y="85"/>
                      <a:pt x="100049" y="85"/>
                    </a:cubicBezTo>
                    <a:cubicBezTo>
                      <a:pt x="53350" y="85"/>
                      <a:pt x="38535" y="40834"/>
                      <a:pt x="38535" y="49610"/>
                    </a:cubicBezTo>
                    <a:cubicBezTo>
                      <a:pt x="38535" y="53999"/>
                      <a:pt x="41111" y="60581"/>
                      <a:pt x="50773" y="60581"/>
                    </a:cubicBezTo>
                    <a:cubicBezTo>
                      <a:pt x="61401" y="60581"/>
                      <a:pt x="68165" y="51178"/>
                      <a:pt x="68165" y="43968"/>
                    </a:cubicBezTo>
                    <a:cubicBezTo>
                      <a:pt x="68165" y="32998"/>
                      <a:pt x="58181" y="32998"/>
                      <a:pt x="53028" y="32998"/>
                    </a:cubicBezTo>
                    <a:cubicBezTo>
                      <a:pt x="67198" y="9802"/>
                      <a:pt x="90065" y="7922"/>
                      <a:pt x="99404" y="7922"/>
                    </a:cubicBezTo>
                    <a:cubicBezTo>
                      <a:pt x="122915" y="7922"/>
                      <a:pt x="145459" y="24221"/>
                      <a:pt x="145459" y="64656"/>
                    </a:cubicBezTo>
                    <a:cubicBezTo>
                      <a:pt x="145459" y="76881"/>
                      <a:pt x="143527" y="92867"/>
                      <a:pt x="136764" y="118256"/>
                    </a:cubicBezTo>
                    <a:lnTo>
                      <a:pt x="136442" y="118256"/>
                    </a:lnTo>
                    <a:close/>
                    <a:moveTo>
                      <a:pt x="60435" y="222635"/>
                    </a:moveTo>
                    <a:cubicBezTo>
                      <a:pt x="25008" y="222635"/>
                      <a:pt x="25008" y="190349"/>
                      <a:pt x="25008" y="187215"/>
                    </a:cubicBezTo>
                    <a:cubicBezTo>
                      <a:pt x="25008" y="178752"/>
                      <a:pt x="33060" y="134869"/>
                      <a:pt x="46264" y="116062"/>
                    </a:cubicBezTo>
                    <a:cubicBezTo>
                      <a:pt x="59147" y="98195"/>
                      <a:pt x="74928" y="88165"/>
                      <a:pt x="94896" y="88165"/>
                    </a:cubicBezTo>
                    <a:cubicBezTo>
                      <a:pt x="130000" y="88165"/>
                      <a:pt x="130644" y="123271"/>
                      <a:pt x="130644" y="129540"/>
                    </a:cubicBezTo>
                    <a:cubicBezTo>
                      <a:pt x="130644" y="152108"/>
                      <a:pt x="110033" y="222635"/>
                      <a:pt x="60435" y="2226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4" name="Forme libre 103">
                <a:extLst>
                  <a:ext uri="{FF2B5EF4-FFF2-40B4-BE49-F238E27FC236}">
                    <a16:creationId xmlns:a16="http://schemas.microsoft.com/office/drawing/2014/main" id="{0AAD8196-B969-D868-8FDC-B4F53A49FD91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0054659" y="7078476"/>
                <a:ext cx="98872" cy="199667"/>
              </a:xfrm>
              <a:custGeom>
                <a:avLst/>
                <a:gdLst>
                  <a:gd name="connsiteX0" fmla="*/ 59153 w 98872"/>
                  <a:gd name="connsiteY0" fmla="*/ 70925 h 199667"/>
                  <a:gd name="connsiteX1" fmla="*/ 89426 w 98872"/>
                  <a:gd name="connsiteY1" fmla="*/ 70925 h 199667"/>
                  <a:gd name="connsiteX2" fmla="*/ 99088 w 98872"/>
                  <a:gd name="connsiteY2" fmla="*/ 64656 h 199667"/>
                  <a:gd name="connsiteX3" fmla="*/ 90071 w 98872"/>
                  <a:gd name="connsiteY3" fmla="*/ 61208 h 199667"/>
                  <a:gd name="connsiteX4" fmla="*/ 61729 w 98872"/>
                  <a:gd name="connsiteY4" fmla="*/ 61208 h 199667"/>
                  <a:gd name="connsiteX5" fmla="*/ 74934 w 98872"/>
                  <a:gd name="connsiteY5" fmla="*/ 8549 h 199667"/>
                  <a:gd name="connsiteX6" fmla="*/ 65594 w 98872"/>
                  <a:gd name="connsiteY6" fmla="*/ 85 h 199667"/>
                  <a:gd name="connsiteX7" fmla="*/ 52711 w 98872"/>
                  <a:gd name="connsiteY7" fmla="*/ 11370 h 199667"/>
                  <a:gd name="connsiteX8" fmla="*/ 40151 w 98872"/>
                  <a:gd name="connsiteY8" fmla="*/ 61208 h 199667"/>
                  <a:gd name="connsiteX9" fmla="*/ 9877 w 98872"/>
                  <a:gd name="connsiteY9" fmla="*/ 61208 h 199667"/>
                  <a:gd name="connsiteX10" fmla="*/ 216 w 98872"/>
                  <a:gd name="connsiteY10" fmla="*/ 67164 h 199667"/>
                  <a:gd name="connsiteX11" fmla="*/ 9233 w 98872"/>
                  <a:gd name="connsiteY11" fmla="*/ 70925 h 199667"/>
                  <a:gd name="connsiteX12" fmla="*/ 37575 w 98872"/>
                  <a:gd name="connsiteY12" fmla="*/ 70925 h 199667"/>
                  <a:gd name="connsiteX13" fmla="*/ 13098 w 98872"/>
                  <a:gd name="connsiteY13" fmla="*/ 170915 h 199667"/>
                  <a:gd name="connsiteX14" fmla="*/ 42728 w 98872"/>
                  <a:gd name="connsiteY14" fmla="*/ 199753 h 199667"/>
                  <a:gd name="connsiteX15" fmla="*/ 93935 w 98872"/>
                  <a:gd name="connsiteY15" fmla="*/ 151482 h 199667"/>
                  <a:gd name="connsiteX16" fmla="*/ 90071 w 98872"/>
                  <a:gd name="connsiteY16" fmla="*/ 148347 h 199667"/>
                  <a:gd name="connsiteX17" fmla="*/ 85240 w 98872"/>
                  <a:gd name="connsiteY17" fmla="*/ 152735 h 199667"/>
                  <a:gd name="connsiteX18" fmla="*/ 43372 w 98872"/>
                  <a:gd name="connsiteY18" fmla="*/ 192857 h 199667"/>
                  <a:gd name="connsiteX19" fmla="*/ 33388 w 98872"/>
                  <a:gd name="connsiteY19" fmla="*/ 178438 h 199667"/>
                  <a:gd name="connsiteX20" fmla="*/ 35320 w 98872"/>
                  <a:gd name="connsiteY20" fmla="*/ 163393 h 199667"/>
                  <a:gd name="connsiteX21" fmla="*/ 59153 w 98872"/>
                  <a:gd name="connsiteY21" fmla="*/ 70925 h 1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872" h="199667">
                    <a:moveTo>
                      <a:pt x="59153" y="70925"/>
                    </a:moveTo>
                    <a:lnTo>
                      <a:pt x="89426" y="70925"/>
                    </a:lnTo>
                    <a:cubicBezTo>
                      <a:pt x="95868" y="70925"/>
                      <a:pt x="99088" y="70925"/>
                      <a:pt x="99088" y="64656"/>
                    </a:cubicBezTo>
                    <a:cubicBezTo>
                      <a:pt x="99088" y="61208"/>
                      <a:pt x="95868" y="61208"/>
                      <a:pt x="90071" y="61208"/>
                    </a:cubicBezTo>
                    <a:lnTo>
                      <a:pt x="61729" y="61208"/>
                    </a:lnTo>
                    <a:cubicBezTo>
                      <a:pt x="73323" y="16698"/>
                      <a:pt x="74934" y="10429"/>
                      <a:pt x="74934" y="8549"/>
                    </a:cubicBezTo>
                    <a:cubicBezTo>
                      <a:pt x="74934" y="3220"/>
                      <a:pt x="71069" y="85"/>
                      <a:pt x="65594" y="85"/>
                    </a:cubicBezTo>
                    <a:cubicBezTo>
                      <a:pt x="64628" y="85"/>
                      <a:pt x="55610" y="399"/>
                      <a:pt x="52711" y="11370"/>
                    </a:cubicBezTo>
                    <a:lnTo>
                      <a:pt x="40151" y="61208"/>
                    </a:lnTo>
                    <a:lnTo>
                      <a:pt x="9877" y="61208"/>
                    </a:lnTo>
                    <a:cubicBezTo>
                      <a:pt x="3436" y="61208"/>
                      <a:pt x="216" y="61208"/>
                      <a:pt x="216" y="67164"/>
                    </a:cubicBezTo>
                    <a:cubicBezTo>
                      <a:pt x="216" y="70925"/>
                      <a:pt x="2792" y="70925"/>
                      <a:pt x="9233" y="70925"/>
                    </a:cubicBezTo>
                    <a:lnTo>
                      <a:pt x="37575" y="70925"/>
                    </a:lnTo>
                    <a:cubicBezTo>
                      <a:pt x="14386" y="159945"/>
                      <a:pt x="13098" y="165273"/>
                      <a:pt x="13098" y="170915"/>
                    </a:cubicBezTo>
                    <a:cubicBezTo>
                      <a:pt x="13098" y="187842"/>
                      <a:pt x="25336" y="199753"/>
                      <a:pt x="42728" y="199753"/>
                    </a:cubicBezTo>
                    <a:cubicBezTo>
                      <a:pt x="75578" y="199753"/>
                      <a:pt x="93935" y="153989"/>
                      <a:pt x="93935" y="151482"/>
                    </a:cubicBezTo>
                    <a:cubicBezTo>
                      <a:pt x="93935" y="148347"/>
                      <a:pt x="91359" y="148347"/>
                      <a:pt x="90071" y="148347"/>
                    </a:cubicBezTo>
                    <a:cubicBezTo>
                      <a:pt x="87172" y="148347"/>
                      <a:pt x="86850" y="149287"/>
                      <a:pt x="85240" y="152735"/>
                    </a:cubicBezTo>
                    <a:cubicBezTo>
                      <a:pt x="71391" y="185334"/>
                      <a:pt x="54322" y="192857"/>
                      <a:pt x="43372" y="192857"/>
                    </a:cubicBezTo>
                    <a:cubicBezTo>
                      <a:pt x="36608" y="192857"/>
                      <a:pt x="33388" y="188782"/>
                      <a:pt x="33388" y="178438"/>
                    </a:cubicBezTo>
                    <a:cubicBezTo>
                      <a:pt x="33388" y="170915"/>
                      <a:pt x="34032" y="168721"/>
                      <a:pt x="35320" y="163393"/>
                    </a:cubicBezTo>
                    <a:lnTo>
                      <a:pt x="59153" y="70925"/>
                    </a:lnTo>
                    <a:close/>
                  </a:path>
                </a:pathLst>
              </a:custGeom>
              <a:solidFill>
                <a:srgbClr val="1A1AFF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5" name="Forme libre 104">
                <a:extLst>
                  <a:ext uri="{FF2B5EF4-FFF2-40B4-BE49-F238E27FC236}">
                    <a16:creationId xmlns:a16="http://schemas.microsoft.com/office/drawing/2014/main" id="{FC2A3D0B-C636-B2DF-5203-A8F992F766F0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10368011" y="6944649"/>
                <a:ext cx="214170" cy="73347"/>
              </a:xfrm>
              <a:custGeom>
                <a:avLst/>
                <a:gdLst>
                  <a:gd name="connsiteX0" fmla="*/ 203445 w 214170"/>
                  <a:gd name="connsiteY0" fmla="*/ 12617 h 73347"/>
                  <a:gd name="connsiteX1" fmla="*/ 214396 w 214170"/>
                  <a:gd name="connsiteY1" fmla="*/ 6348 h 73347"/>
                  <a:gd name="connsiteX2" fmla="*/ 203768 w 214170"/>
                  <a:gd name="connsiteY2" fmla="*/ 79 h 73347"/>
                  <a:gd name="connsiteX3" fmla="*/ 10853 w 214170"/>
                  <a:gd name="connsiteY3" fmla="*/ 79 h 73347"/>
                  <a:gd name="connsiteX4" fmla="*/ 225 w 214170"/>
                  <a:gd name="connsiteY4" fmla="*/ 6348 h 73347"/>
                  <a:gd name="connsiteX5" fmla="*/ 11175 w 214170"/>
                  <a:gd name="connsiteY5" fmla="*/ 12617 h 73347"/>
                  <a:gd name="connsiteX6" fmla="*/ 203445 w 214170"/>
                  <a:gd name="connsiteY6" fmla="*/ 12617 h 73347"/>
                  <a:gd name="connsiteX7" fmla="*/ 203768 w 214170"/>
                  <a:gd name="connsiteY7" fmla="*/ 73426 h 73347"/>
                  <a:gd name="connsiteX8" fmla="*/ 214396 w 214170"/>
                  <a:gd name="connsiteY8" fmla="*/ 67157 h 73347"/>
                  <a:gd name="connsiteX9" fmla="*/ 203445 w 214170"/>
                  <a:gd name="connsiteY9" fmla="*/ 60888 h 73347"/>
                  <a:gd name="connsiteX10" fmla="*/ 11175 w 214170"/>
                  <a:gd name="connsiteY10" fmla="*/ 60888 h 73347"/>
                  <a:gd name="connsiteX11" fmla="*/ 225 w 214170"/>
                  <a:gd name="connsiteY11" fmla="*/ 67157 h 73347"/>
                  <a:gd name="connsiteX12" fmla="*/ 10853 w 214170"/>
                  <a:gd name="connsiteY12" fmla="*/ 73426 h 73347"/>
                  <a:gd name="connsiteX13" fmla="*/ 203768 w 214170"/>
                  <a:gd name="connsiteY13" fmla="*/ 73426 h 7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4170" h="73347">
                    <a:moveTo>
                      <a:pt x="203445" y="12617"/>
                    </a:moveTo>
                    <a:cubicBezTo>
                      <a:pt x="208276" y="12617"/>
                      <a:pt x="214396" y="12617"/>
                      <a:pt x="214396" y="6348"/>
                    </a:cubicBezTo>
                    <a:cubicBezTo>
                      <a:pt x="214396" y="79"/>
                      <a:pt x="208276" y="79"/>
                      <a:pt x="203768" y="79"/>
                    </a:cubicBezTo>
                    <a:lnTo>
                      <a:pt x="10853" y="79"/>
                    </a:lnTo>
                    <a:cubicBezTo>
                      <a:pt x="6344" y="79"/>
                      <a:pt x="225" y="79"/>
                      <a:pt x="225" y="6348"/>
                    </a:cubicBezTo>
                    <a:cubicBezTo>
                      <a:pt x="225" y="12617"/>
                      <a:pt x="6344" y="12617"/>
                      <a:pt x="11175" y="12617"/>
                    </a:cubicBezTo>
                    <a:lnTo>
                      <a:pt x="203445" y="12617"/>
                    </a:lnTo>
                    <a:close/>
                    <a:moveTo>
                      <a:pt x="203768" y="73426"/>
                    </a:moveTo>
                    <a:cubicBezTo>
                      <a:pt x="208276" y="73426"/>
                      <a:pt x="214396" y="73426"/>
                      <a:pt x="214396" y="67157"/>
                    </a:cubicBezTo>
                    <a:cubicBezTo>
                      <a:pt x="214396" y="60888"/>
                      <a:pt x="208276" y="60888"/>
                      <a:pt x="203445" y="60888"/>
                    </a:cubicBezTo>
                    <a:lnTo>
                      <a:pt x="11175" y="60888"/>
                    </a:lnTo>
                    <a:cubicBezTo>
                      <a:pt x="6344" y="60888"/>
                      <a:pt x="225" y="60888"/>
                      <a:pt x="225" y="67157"/>
                    </a:cubicBezTo>
                    <a:cubicBezTo>
                      <a:pt x="225" y="73426"/>
                      <a:pt x="6344" y="73426"/>
                      <a:pt x="10853" y="73426"/>
                    </a:cubicBezTo>
                    <a:lnTo>
                      <a:pt x="203768" y="73426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6" name="Forme libre 105">
                <a:extLst>
                  <a:ext uri="{FF2B5EF4-FFF2-40B4-BE49-F238E27FC236}">
                    <a16:creationId xmlns:a16="http://schemas.microsoft.com/office/drawing/2014/main" id="{D5362E97-5D06-F8C3-3592-2959B13E4F70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0702810" y="6921140"/>
                <a:ext cx="147503" cy="141992"/>
              </a:xfrm>
              <a:custGeom>
                <a:avLst/>
                <a:gdLst>
                  <a:gd name="connsiteX0" fmla="*/ 107482 w 147503"/>
                  <a:gd name="connsiteY0" fmla="*/ 20139 h 141992"/>
                  <a:gd name="connsiteX1" fmla="*/ 77852 w 147503"/>
                  <a:gd name="connsiteY1" fmla="*/ 79 h 141992"/>
                  <a:gd name="connsiteX2" fmla="*/ 235 w 147503"/>
                  <a:gd name="connsiteY2" fmla="*/ 91919 h 141992"/>
                  <a:gd name="connsiteX3" fmla="*/ 43070 w 147503"/>
                  <a:gd name="connsiteY3" fmla="*/ 142071 h 141992"/>
                  <a:gd name="connsiteX4" fmla="*/ 84937 w 147503"/>
                  <a:gd name="connsiteY4" fmla="*/ 118563 h 141992"/>
                  <a:gd name="connsiteX5" fmla="*/ 114245 w 147503"/>
                  <a:gd name="connsiteY5" fmla="*/ 142071 h 141992"/>
                  <a:gd name="connsiteX6" fmla="*/ 138078 w 147503"/>
                  <a:gd name="connsiteY6" fmla="*/ 124832 h 141992"/>
                  <a:gd name="connsiteX7" fmla="*/ 147739 w 147503"/>
                  <a:gd name="connsiteY7" fmla="*/ 93800 h 141992"/>
                  <a:gd name="connsiteX8" fmla="*/ 143875 w 147503"/>
                  <a:gd name="connsiteY8" fmla="*/ 90666 h 141992"/>
                  <a:gd name="connsiteX9" fmla="*/ 139366 w 147503"/>
                  <a:gd name="connsiteY9" fmla="*/ 96308 h 141992"/>
                  <a:gd name="connsiteX10" fmla="*/ 114889 w 147503"/>
                  <a:gd name="connsiteY10" fmla="*/ 135175 h 141992"/>
                  <a:gd name="connsiteX11" fmla="*/ 105227 w 147503"/>
                  <a:gd name="connsiteY11" fmla="*/ 120757 h 141992"/>
                  <a:gd name="connsiteX12" fmla="*/ 109414 w 147503"/>
                  <a:gd name="connsiteY12" fmla="*/ 97561 h 141992"/>
                  <a:gd name="connsiteX13" fmla="*/ 116499 w 147503"/>
                  <a:gd name="connsiteY13" fmla="*/ 69351 h 141992"/>
                  <a:gd name="connsiteX14" fmla="*/ 128094 w 147503"/>
                  <a:gd name="connsiteY14" fmla="*/ 25468 h 141992"/>
                  <a:gd name="connsiteX15" fmla="*/ 130348 w 147503"/>
                  <a:gd name="connsiteY15" fmla="*/ 14811 h 141992"/>
                  <a:gd name="connsiteX16" fmla="*/ 121008 w 147503"/>
                  <a:gd name="connsiteY16" fmla="*/ 6348 h 141992"/>
                  <a:gd name="connsiteX17" fmla="*/ 107482 w 147503"/>
                  <a:gd name="connsiteY17" fmla="*/ 20139 h 141992"/>
                  <a:gd name="connsiteX18" fmla="*/ 86548 w 147503"/>
                  <a:gd name="connsiteY18" fmla="*/ 101323 h 141992"/>
                  <a:gd name="connsiteX19" fmla="*/ 80107 w 147503"/>
                  <a:gd name="connsiteY19" fmla="*/ 112920 h 141992"/>
                  <a:gd name="connsiteX20" fmla="*/ 43714 w 147503"/>
                  <a:gd name="connsiteY20" fmla="*/ 135175 h 141992"/>
                  <a:gd name="connsiteX21" fmla="*/ 23102 w 147503"/>
                  <a:gd name="connsiteY21" fmla="*/ 105711 h 141992"/>
                  <a:gd name="connsiteX22" fmla="*/ 40815 w 147503"/>
                  <a:gd name="connsiteY22" fmla="*/ 37066 h 141992"/>
                  <a:gd name="connsiteX23" fmla="*/ 78174 w 147503"/>
                  <a:gd name="connsiteY23" fmla="*/ 6975 h 141992"/>
                  <a:gd name="connsiteX24" fmla="*/ 103617 w 147503"/>
                  <a:gd name="connsiteY24" fmla="*/ 34558 h 141992"/>
                  <a:gd name="connsiteX25" fmla="*/ 102651 w 147503"/>
                  <a:gd name="connsiteY25" fmla="*/ 39887 h 141992"/>
                  <a:gd name="connsiteX26" fmla="*/ 86548 w 147503"/>
                  <a:gd name="connsiteY26" fmla="*/ 101323 h 14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7503" h="141992">
                    <a:moveTo>
                      <a:pt x="107482" y="20139"/>
                    </a:moveTo>
                    <a:cubicBezTo>
                      <a:pt x="101685" y="8542"/>
                      <a:pt x="92345" y="79"/>
                      <a:pt x="77852" y="79"/>
                    </a:cubicBezTo>
                    <a:cubicBezTo>
                      <a:pt x="40171" y="79"/>
                      <a:pt x="235" y="46156"/>
                      <a:pt x="235" y="91919"/>
                    </a:cubicBezTo>
                    <a:cubicBezTo>
                      <a:pt x="235" y="121384"/>
                      <a:pt x="17949" y="142071"/>
                      <a:pt x="43070" y="142071"/>
                    </a:cubicBezTo>
                    <a:cubicBezTo>
                      <a:pt x="49511" y="142071"/>
                      <a:pt x="65614" y="140817"/>
                      <a:pt x="84937" y="118563"/>
                    </a:cubicBezTo>
                    <a:cubicBezTo>
                      <a:pt x="87514" y="131727"/>
                      <a:pt x="98786" y="142071"/>
                      <a:pt x="114245" y="142071"/>
                    </a:cubicBezTo>
                    <a:cubicBezTo>
                      <a:pt x="125517" y="142071"/>
                      <a:pt x="132925" y="134862"/>
                      <a:pt x="138078" y="124832"/>
                    </a:cubicBezTo>
                    <a:cubicBezTo>
                      <a:pt x="143553" y="113547"/>
                      <a:pt x="147739" y="94427"/>
                      <a:pt x="147739" y="93800"/>
                    </a:cubicBezTo>
                    <a:cubicBezTo>
                      <a:pt x="147739" y="90666"/>
                      <a:pt x="144841" y="90666"/>
                      <a:pt x="143875" y="90666"/>
                    </a:cubicBezTo>
                    <a:cubicBezTo>
                      <a:pt x="140654" y="90666"/>
                      <a:pt x="140332" y="91919"/>
                      <a:pt x="139366" y="96308"/>
                    </a:cubicBezTo>
                    <a:cubicBezTo>
                      <a:pt x="133891" y="116682"/>
                      <a:pt x="128094" y="135175"/>
                      <a:pt x="114889" y="135175"/>
                    </a:cubicBezTo>
                    <a:cubicBezTo>
                      <a:pt x="106193" y="135175"/>
                      <a:pt x="105227" y="127026"/>
                      <a:pt x="105227" y="120757"/>
                    </a:cubicBezTo>
                    <a:cubicBezTo>
                      <a:pt x="105227" y="113861"/>
                      <a:pt x="105871" y="111353"/>
                      <a:pt x="109414" y="97561"/>
                    </a:cubicBezTo>
                    <a:cubicBezTo>
                      <a:pt x="112957" y="84397"/>
                      <a:pt x="113601" y="81262"/>
                      <a:pt x="116499" y="69351"/>
                    </a:cubicBezTo>
                    <a:lnTo>
                      <a:pt x="128094" y="25468"/>
                    </a:lnTo>
                    <a:cubicBezTo>
                      <a:pt x="130348" y="16691"/>
                      <a:pt x="130348" y="16065"/>
                      <a:pt x="130348" y="14811"/>
                    </a:cubicBezTo>
                    <a:cubicBezTo>
                      <a:pt x="130348" y="9482"/>
                      <a:pt x="126483" y="6348"/>
                      <a:pt x="121008" y="6348"/>
                    </a:cubicBezTo>
                    <a:cubicBezTo>
                      <a:pt x="113279" y="6348"/>
                      <a:pt x="108448" y="13244"/>
                      <a:pt x="107482" y="20139"/>
                    </a:cubicBezTo>
                    <a:close/>
                    <a:moveTo>
                      <a:pt x="86548" y="101323"/>
                    </a:moveTo>
                    <a:cubicBezTo>
                      <a:pt x="84937" y="106965"/>
                      <a:pt x="84937" y="107592"/>
                      <a:pt x="80107" y="112920"/>
                    </a:cubicBezTo>
                    <a:cubicBezTo>
                      <a:pt x="65936" y="130160"/>
                      <a:pt x="52731" y="135175"/>
                      <a:pt x="43714" y="135175"/>
                    </a:cubicBezTo>
                    <a:cubicBezTo>
                      <a:pt x="27611" y="135175"/>
                      <a:pt x="23102" y="117936"/>
                      <a:pt x="23102" y="105711"/>
                    </a:cubicBezTo>
                    <a:cubicBezTo>
                      <a:pt x="23102" y="90039"/>
                      <a:pt x="33408" y="51484"/>
                      <a:pt x="40815" y="37066"/>
                    </a:cubicBezTo>
                    <a:cubicBezTo>
                      <a:pt x="50799" y="18572"/>
                      <a:pt x="65292" y="6975"/>
                      <a:pt x="78174" y="6975"/>
                    </a:cubicBezTo>
                    <a:cubicBezTo>
                      <a:pt x="99108" y="6975"/>
                      <a:pt x="103617" y="32677"/>
                      <a:pt x="103617" y="34558"/>
                    </a:cubicBezTo>
                    <a:cubicBezTo>
                      <a:pt x="103617" y="36439"/>
                      <a:pt x="102973" y="38319"/>
                      <a:pt x="102651" y="39887"/>
                    </a:cubicBezTo>
                    <a:lnTo>
                      <a:pt x="86548" y="10132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orme libre 106">
                <a:extLst>
                  <a:ext uri="{FF2B5EF4-FFF2-40B4-BE49-F238E27FC236}">
                    <a16:creationId xmlns:a16="http://schemas.microsoft.com/office/drawing/2014/main" id="{F34D8C6B-69C9-DA99-CFFB-B31171341CAD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0911695" y="6623204"/>
                <a:ext cx="169404" cy="231325"/>
              </a:xfrm>
              <a:custGeom>
                <a:avLst/>
                <a:gdLst>
                  <a:gd name="connsiteX0" fmla="*/ 136474 w 169404"/>
                  <a:gd name="connsiteY0" fmla="*/ 118242 h 231325"/>
                  <a:gd name="connsiteX1" fmla="*/ 94928 w 169404"/>
                  <a:gd name="connsiteY1" fmla="*/ 81255 h 231325"/>
                  <a:gd name="connsiteX2" fmla="*/ 29227 w 169404"/>
                  <a:gd name="connsiteY2" fmla="*/ 110720 h 231325"/>
                  <a:gd name="connsiteX3" fmla="*/ 242 w 169404"/>
                  <a:gd name="connsiteY3" fmla="*/ 175604 h 231325"/>
                  <a:gd name="connsiteX4" fmla="*/ 59501 w 169404"/>
                  <a:gd name="connsiteY4" fmla="*/ 231398 h 231325"/>
                  <a:gd name="connsiteX5" fmla="*/ 169646 w 169404"/>
                  <a:gd name="connsiteY5" fmla="*/ 81255 h 231325"/>
                  <a:gd name="connsiteX6" fmla="*/ 100081 w 169404"/>
                  <a:gd name="connsiteY6" fmla="*/ 72 h 231325"/>
                  <a:gd name="connsiteX7" fmla="*/ 38567 w 169404"/>
                  <a:gd name="connsiteY7" fmla="*/ 49597 h 231325"/>
                  <a:gd name="connsiteX8" fmla="*/ 50805 w 169404"/>
                  <a:gd name="connsiteY8" fmla="*/ 60568 h 231325"/>
                  <a:gd name="connsiteX9" fmla="*/ 68197 w 169404"/>
                  <a:gd name="connsiteY9" fmla="*/ 43955 h 231325"/>
                  <a:gd name="connsiteX10" fmla="*/ 53060 w 169404"/>
                  <a:gd name="connsiteY10" fmla="*/ 32984 h 231325"/>
                  <a:gd name="connsiteX11" fmla="*/ 99437 w 169404"/>
                  <a:gd name="connsiteY11" fmla="*/ 7908 h 231325"/>
                  <a:gd name="connsiteX12" fmla="*/ 145491 w 169404"/>
                  <a:gd name="connsiteY12" fmla="*/ 64642 h 231325"/>
                  <a:gd name="connsiteX13" fmla="*/ 136796 w 169404"/>
                  <a:gd name="connsiteY13" fmla="*/ 118242 h 231325"/>
                  <a:gd name="connsiteX14" fmla="*/ 136474 w 169404"/>
                  <a:gd name="connsiteY14" fmla="*/ 118242 h 231325"/>
                  <a:gd name="connsiteX15" fmla="*/ 60467 w 169404"/>
                  <a:gd name="connsiteY15" fmla="*/ 222621 h 231325"/>
                  <a:gd name="connsiteX16" fmla="*/ 25041 w 169404"/>
                  <a:gd name="connsiteY16" fmla="*/ 187201 h 231325"/>
                  <a:gd name="connsiteX17" fmla="*/ 46297 w 169404"/>
                  <a:gd name="connsiteY17" fmla="*/ 116048 h 231325"/>
                  <a:gd name="connsiteX18" fmla="*/ 94928 w 169404"/>
                  <a:gd name="connsiteY18" fmla="*/ 88151 h 231325"/>
                  <a:gd name="connsiteX19" fmla="*/ 130677 w 169404"/>
                  <a:gd name="connsiteY19" fmla="*/ 129527 h 231325"/>
                  <a:gd name="connsiteX20" fmla="*/ 60467 w 169404"/>
                  <a:gd name="connsiteY20" fmla="*/ 222621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74" y="118242"/>
                    </a:moveTo>
                    <a:cubicBezTo>
                      <a:pt x="133253" y="98808"/>
                      <a:pt x="120049" y="81255"/>
                      <a:pt x="94928" y="81255"/>
                    </a:cubicBezTo>
                    <a:cubicBezTo>
                      <a:pt x="75282" y="81255"/>
                      <a:pt x="54348" y="86271"/>
                      <a:pt x="29227" y="110720"/>
                    </a:cubicBezTo>
                    <a:cubicBezTo>
                      <a:pt x="2496" y="136736"/>
                      <a:pt x="242" y="165887"/>
                      <a:pt x="242" y="175604"/>
                    </a:cubicBezTo>
                    <a:cubicBezTo>
                      <a:pt x="242" y="195038"/>
                      <a:pt x="14413" y="231398"/>
                      <a:pt x="59501" y="231398"/>
                    </a:cubicBezTo>
                    <a:cubicBezTo>
                      <a:pt x="136152" y="231398"/>
                      <a:pt x="169646" y="126079"/>
                      <a:pt x="169646" y="81255"/>
                    </a:cubicBezTo>
                    <a:cubicBezTo>
                      <a:pt x="169646" y="31417"/>
                      <a:pt x="139694" y="72"/>
                      <a:pt x="100081" y="72"/>
                    </a:cubicBezTo>
                    <a:cubicBezTo>
                      <a:pt x="53382" y="72"/>
                      <a:pt x="38567" y="40820"/>
                      <a:pt x="38567" y="49597"/>
                    </a:cubicBezTo>
                    <a:cubicBezTo>
                      <a:pt x="38567" y="53985"/>
                      <a:pt x="41144" y="60568"/>
                      <a:pt x="50805" y="60568"/>
                    </a:cubicBezTo>
                    <a:cubicBezTo>
                      <a:pt x="61433" y="60568"/>
                      <a:pt x="68197" y="51164"/>
                      <a:pt x="68197" y="43955"/>
                    </a:cubicBezTo>
                    <a:cubicBezTo>
                      <a:pt x="68197" y="32984"/>
                      <a:pt x="58213" y="32984"/>
                      <a:pt x="53060" y="32984"/>
                    </a:cubicBezTo>
                    <a:cubicBezTo>
                      <a:pt x="67231" y="9789"/>
                      <a:pt x="90097" y="7908"/>
                      <a:pt x="99437" y="7908"/>
                    </a:cubicBezTo>
                    <a:cubicBezTo>
                      <a:pt x="122947" y="7908"/>
                      <a:pt x="145491" y="24207"/>
                      <a:pt x="145491" y="64642"/>
                    </a:cubicBezTo>
                    <a:cubicBezTo>
                      <a:pt x="145491" y="76867"/>
                      <a:pt x="143559" y="92853"/>
                      <a:pt x="136796" y="118242"/>
                    </a:cubicBezTo>
                    <a:lnTo>
                      <a:pt x="136474" y="118242"/>
                    </a:lnTo>
                    <a:close/>
                    <a:moveTo>
                      <a:pt x="60467" y="222621"/>
                    </a:moveTo>
                    <a:cubicBezTo>
                      <a:pt x="25041" y="222621"/>
                      <a:pt x="25041" y="190336"/>
                      <a:pt x="25041" y="187201"/>
                    </a:cubicBezTo>
                    <a:cubicBezTo>
                      <a:pt x="25041" y="178738"/>
                      <a:pt x="33092" y="134855"/>
                      <a:pt x="46297" y="116048"/>
                    </a:cubicBezTo>
                    <a:cubicBezTo>
                      <a:pt x="59179" y="98182"/>
                      <a:pt x="74960" y="88151"/>
                      <a:pt x="94928" y="88151"/>
                    </a:cubicBezTo>
                    <a:cubicBezTo>
                      <a:pt x="130032" y="88151"/>
                      <a:pt x="130677" y="123258"/>
                      <a:pt x="130677" y="129527"/>
                    </a:cubicBezTo>
                    <a:cubicBezTo>
                      <a:pt x="130677" y="152095"/>
                      <a:pt x="110065" y="222621"/>
                      <a:pt x="60467" y="222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8" name="Forme libre 107">
                <a:extLst>
                  <a:ext uri="{FF2B5EF4-FFF2-40B4-BE49-F238E27FC236}">
                    <a16:creationId xmlns:a16="http://schemas.microsoft.com/office/drawing/2014/main" id="{1898341D-C297-7638-3EEB-1263D6C0F170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1101891" y="6588194"/>
                <a:ext cx="99645" cy="145691"/>
              </a:xfrm>
              <a:custGeom>
                <a:avLst/>
                <a:gdLst>
                  <a:gd name="connsiteX0" fmla="*/ 99893 w 99645"/>
                  <a:gd name="connsiteY0" fmla="*/ 105826 h 145691"/>
                  <a:gd name="connsiteX1" fmla="*/ 92228 w 99645"/>
                  <a:gd name="connsiteY1" fmla="*/ 105826 h 145691"/>
                  <a:gd name="connsiteX2" fmla="*/ 86367 w 99645"/>
                  <a:gd name="connsiteY2" fmla="*/ 125793 h 145691"/>
                  <a:gd name="connsiteX3" fmla="*/ 64048 w 99645"/>
                  <a:gd name="connsiteY3" fmla="*/ 127109 h 145691"/>
                  <a:gd name="connsiteX4" fmla="*/ 22567 w 99645"/>
                  <a:gd name="connsiteY4" fmla="*/ 127109 h 145691"/>
                  <a:gd name="connsiteX5" fmla="*/ 67655 w 99645"/>
                  <a:gd name="connsiteY5" fmla="*/ 90248 h 145691"/>
                  <a:gd name="connsiteX6" fmla="*/ 99893 w 99645"/>
                  <a:gd name="connsiteY6" fmla="*/ 42854 h 145691"/>
                  <a:gd name="connsiteX7" fmla="*/ 47140 w 99645"/>
                  <a:gd name="connsiteY7" fmla="*/ 68 h 145691"/>
                  <a:gd name="connsiteX8" fmla="*/ 248 w 99645"/>
                  <a:gd name="connsiteY8" fmla="*/ 39343 h 145691"/>
                  <a:gd name="connsiteX9" fmla="*/ 12196 w 99645"/>
                  <a:gd name="connsiteY9" fmla="*/ 51631 h 145691"/>
                  <a:gd name="connsiteX10" fmla="*/ 24145 w 99645"/>
                  <a:gd name="connsiteY10" fmla="*/ 40002 h 145691"/>
                  <a:gd name="connsiteX11" fmla="*/ 10844 w 99645"/>
                  <a:gd name="connsiteY11" fmla="*/ 28373 h 145691"/>
                  <a:gd name="connsiteX12" fmla="*/ 43758 w 99645"/>
                  <a:gd name="connsiteY12" fmla="*/ 7967 h 145691"/>
                  <a:gd name="connsiteX13" fmla="*/ 78025 w 99645"/>
                  <a:gd name="connsiteY13" fmla="*/ 42854 h 145691"/>
                  <a:gd name="connsiteX14" fmla="*/ 56834 w 99645"/>
                  <a:gd name="connsiteY14" fmla="*/ 84982 h 145691"/>
                  <a:gd name="connsiteX15" fmla="*/ 2502 w 99645"/>
                  <a:gd name="connsiteY15" fmla="*/ 137202 h 145691"/>
                  <a:gd name="connsiteX16" fmla="*/ 248 w 99645"/>
                  <a:gd name="connsiteY16" fmla="*/ 145760 h 145691"/>
                  <a:gd name="connsiteX17" fmla="*/ 93130 w 99645"/>
                  <a:gd name="connsiteY17" fmla="*/ 145760 h 145691"/>
                  <a:gd name="connsiteX18" fmla="*/ 99893 w 99645"/>
                  <a:gd name="connsiteY18" fmla="*/ 105826 h 14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45" h="145691">
                    <a:moveTo>
                      <a:pt x="99893" y="105826"/>
                    </a:moveTo>
                    <a:lnTo>
                      <a:pt x="92228" y="105826"/>
                    </a:lnTo>
                    <a:cubicBezTo>
                      <a:pt x="91552" y="110653"/>
                      <a:pt x="89298" y="123599"/>
                      <a:pt x="86367" y="125793"/>
                    </a:cubicBezTo>
                    <a:cubicBezTo>
                      <a:pt x="84563" y="127109"/>
                      <a:pt x="67204" y="127109"/>
                      <a:pt x="64048" y="127109"/>
                    </a:cubicBezTo>
                    <a:lnTo>
                      <a:pt x="22567" y="127109"/>
                    </a:lnTo>
                    <a:cubicBezTo>
                      <a:pt x="46238" y="106704"/>
                      <a:pt x="54129" y="100560"/>
                      <a:pt x="67655" y="90248"/>
                    </a:cubicBezTo>
                    <a:cubicBezTo>
                      <a:pt x="84338" y="77302"/>
                      <a:pt x="99893" y="63699"/>
                      <a:pt x="99893" y="42854"/>
                    </a:cubicBezTo>
                    <a:cubicBezTo>
                      <a:pt x="99893" y="16305"/>
                      <a:pt x="75996" y="68"/>
                      <a:pt x="47140" y="68"/>
                    </a:cubicBezTo>
                    <a:cubicBezTo>
                      <a:pt x="19185" y="68"/>
                      <a:pt x="248" y="19157"/>
                      <a:pt x="248" y="39343"/>
                    </a:cubicBezTo>
                    <a:cubicBezTo>
                      <a:pt x="248" y="50534"/>
                      <a:pt x="9942" y="51631"/>
                      <a:pt x="12196" y="51631"/>
                    </a:cubicBezTo>
                    <a:cubicBezTo>
                      <a:pt x="17607" y="51631"/>
                      <a:pt x="24145" y="47901"/>
                      <a:pt x="24145" y="40002"/>
                    </a:cubicBezTo>
                    <a:cubicBezTo>
                      <a:pt x="24145" y="36052"/>
                      <a:pt x="22567" y="28373"/>
                      <a:pt x="10844" y="28373"/>
                    </a:cubicBezTo>
                    <a:cubicBezTo>
                      <a:pt x="17832" y="12794"/>
                      <a:pt x="33162" y="7967"/>
                      <a:pt x="43758" y="7967"/>
                    </a:cubicBezTo>
                    <a:cubicBezTo>
                      <a:pt x="66302" y="7967"/>
                      <a:pt x="78025" y="25082"/>
                      <a:pt x="78025" y="42854"/>
                    </a:cubicBezTo>
                    <a:cubicBezTo>
                      <a:pt x="78025" y="61943"/>
                      <a:pt x="64048" y="77083"/>
                      <a:pt x="56834" y="84982"/>
                    </a:cubicBezTo>
                    <a:lnTo>
                      <a:pt x="2502" y="137202"/>
                    </a:lnTo>
                    <a:cubicBezTo>
                      <a:pt x="248" y="139177"/>
                      <a:pt x="248" y="139616"/>
                      <a:pt x="248" y="145760"/>
                    </a:cubicBezTo>
                    <a:lnTo>
                      <a:pt x="93130" y="145760"/>
                    </a:lnTo>
                    <a:lnTo>
                      <a:pt x="99893" y="105826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9" name="Forme libre 108">
                <a:extLst>
                  <a:ext uri="{FF2B5EF4-FFF2-40B4-BE49-F238E27FC236}">
                    <a16:creationId xmlns:a16="http://schemas.microsoft.com/office/drawing/2014/main" id="{803A84C9-D4CF-5D7F-FE26-B74B7A4A31E0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1239898" y="6635428"/>
                <a:ext cx="219001" cy="212205"/>
              </a:xfrm>
              <a:custGeom>
                <a:avLst/>
                <a:gdLst>
                  <a:gd name="connsiteX0" fmla="*/ 130043 w 219001"/>
                  <a:gd name="connsiteY0" fmla="*/ 22013 h 212205"/>
                  <a:gd name="connsiteX1" fmla="*/ 137450 w 219001"/>
                  <a:gd name="connsiteY1" fmla="*/ 10416 h 212205"/>
                  <a:gd name="connsiteX2" fmla="*/ 157740 w 219001"/>
                  <a:gd name="connsiteY2" fmla="*/ 9789 h 212205"/>
                  <a:gd name="connsiteX3" fmla="*/ 204761 w 219001"/>
                  <a:gd name="connsiteY3" fmla="*/ 35492 h 212205"/>
                  <a:gd name="connsiteX4" fmla="*/ 202185 w 219001"/>
                  <a:gd name="connsiteY4" fmla="*/ 60568 h 212205"/>
                  <a:gd name="connsiteX5" fmla="*/ 201218 w 219001"/>
                  <a:gd name="connsiteY5" fmla="*/ 66523 h 212205"/>
                  <a:gd name="connsiteX6" fmla="*/ 205083 w 219001"/>
                  <a:gd name="connsiteY6" fmla="*/ 70598 h 212205"/>
                  <a:gd name="connsiteX7" fmla="*/ 209914 w 219001"/>
                  <a:gd name="connsiteY7" fmla="*/ 63389 h 212205"/>
                  <a:gd name="connsiteX8" fmla="*/ 218610 w 219001"/>
                  <a:gd name="connsiteY8" fmla="*/ 8848 h 212205"/>
                  <a:gd name="connsiteX9" fmla="*/ 219254 w 219001"/>
                  <a:gd name="connsiteY9" fmla="*/ 3520 h 212205"/>
                  <a:gd name="connsiteX10" fmla="*/ 210558 w 219001"/>
                  <a:gd name="connsiteY10" fmla="*/ 72 h 212205"/>
                  <a:gd name="connsiteX11" fmla="*/ 31814 w 219001"/>
                  <a:gd name="connsiteY11" fmla="*/ 72 h 212205"/>
                  <a:gd name="connsiteX12" fmla="*/ 21508 w 219001"/>
                  <a:gd name="connsiteY12" fmla="*/ 6341 h 212205"/>
                  <a:gd name="connsiteX13" fmla="*/ 2185 w 219001"/>
                  <a:gd name="connsiteY13" fmla="*/ 61508 h 212205"/>
                  <a:gd name="connsiteX14" fmla="*/ 252 w 219001"/>
                  <a:gd name="connsiteY14" fmla="*/ 67150 h 212205"/>
                  <a:gd name="connsiteX15" fmla="*/ 4117 w 219001"/>
                  <a:gd name="connsiteY15" fmla="*/ 70598 h 212205"/>
                  <a:gd name="connsiteX16" fmla="*/ 9592 w 219001"/>
                  <a:gd name="connsiteY16" fmla="*/ 64016 h 212205"/>
                  <a:gd name="connsiteX17" fmla="*/ 83022 w 219001"/>
                  <a:gd name="connsiteY17" fmla="*/ 9789 h 212205"/>
                  <a:gd name="connsiteX18" fmla="*/ 95582 w 219001"/>
                  <a:gd name="connsiteY18" fmla="*/ 9789 h 212205"/>
                  <a:gd name="connsiteX19" fmla="*/ 104600 w 219001"/>
                  <a:gd name="connsiteY19" fmla="*/ 13550 h 212205"/>
                  <a:gd name="connsiteX20" fmla="*/ 103312 w 219001"/>
                  <a:gd name="connsiteY20" fmla="*/ 20133 h 212205"/>
                  <a:gd name="connsiteX21" fmla="*/ 60156 w 219001"/>
                  <a:gd name="connsiteY21" fmla="*/ 187515 h 212205"/>
                  <a:gd name="connsiteX22" fmla="*/ 21830 w 219001"/>
                  <a:gd name="connsiteY22" fmla="*/ 202560 h 212205"/>
                  <a:gd name="connsiteX23" fmla="*/ 8304 w 219001"/>
                  <a:gd name="connsiteY23" fmla="*/ 208516 h 212205"/>
                  <a:gd name="connsiteX24" fmla="*/ 13779 w 219001"/>
                  <a:gd name="connsiteY24" fmla="*/ 212277 h 212205"/>
                  <a:gd name="connsiteX25" fmla="*/ 40188 w 219001"/>
                  <a:gd name="connsiteY25" fmla="*/ 211650 h 212205"/>
                  <a:gd name="connsiteX26" fmla="*/ 67563 w 219001"/>
                  <a:gd name="connsiteY26" fmla="*/ 211337 h 212205"/>
                  <a:gd name="connsiteX27" fmla="*/ 94294 w 219001"/>
                  <a:gd name="connsiteY27" fmla="*/ 211650 h 212205"/>
                  <a:gd name="connsiteX28" fmla="*/ 122313 w 219001"/>
                  <a:gd name="connsiteY28" fmla="*/ 212277 h 212205"/>
                  <a:gd name="connsiteX29" fmla="*/ 129399 w 219001"/>
                  <a:gd name="connsiteY29" fmla="*/ 206008 h 212205"/>
                  <a:gd name="connsiteX30" fmla="*/ 118449 w 219001"/>
                  <a:gd name="connsiteY30" fmla="*/ 202560 h 212205"/>
                  <a:gd name="connsiteX31" fmla="*/ 97837 w 219001"/>
                  <a:gd name="connsiteY31" fmla="*/ 201933 h 212205"/>
                  <a:gd name="connsiteX32" fmla="*/ 85920 w 219001"/>
                  <a:gd name="connsiteY32" fmla="*/ 195038 h 212205"/>
                  <a:gd name="connsiteX33" fmla="*/ 87209 w 219001"/>
                  <a:gd name="connsiteY33" fmla="*/ 188455 h 212205"/>
                  <a:gd name="connsiteX34" fmla="*/ 130043 w 219001"/>
                  <a:gd name="connsiteY34" fmla="*/ 22013 h 2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9001" h="212205">
                    <a:moveTo>
                      <a:pt x="130043" y="22013"/>
                    </a:moveTo>
                    <a:cubicBezTo>
                      <a:pt x="132297" y="13237"/>
                      <a:pt x="133585" y="11356"/>
                      <a:pt x="137450" y="10416"/>
                    </a:cubicBezTo>
                    <a:cubicBezTo>
                      <a:pt x="140349" y="9789"/>
                      <a:pt x="150977" y="9789"/>
                      <a:pt x="157740" y="9789"/>
                    </a:cubicBezTo>
                    <a:cubicBezTo>
                      <a:pt x="190268" y="9789"/>
                      <a:pt x="204761" y="11043"/>
                      <a:pt x="204761" y="35492"/>
                    </a:cubicBezTo>
                    <a:cubicBezTo>
                      <a:pt x="204761" y="40193"/>
                      <a:pt x="203473" y="52418"/>
                      <a:pt x="202185" y="60568"/>
                    </a:cubicBezTo>
                    <a:cubicBezTo>
                      <a:pt x="201862" y="61821"/>
                      <a:pt x="201218" y="65583"/>
                      <a:pt x="201218" y="66523"/>
                    </a:cubicBezTo>
                    <a:cubicBezTo>
                      <a:pt x="201218" y="68404"/>
                      <a:pt x="202185" y="70598"/>
                      <a:pt x="205083" y="70598"/>
                    </a:cubicBezTo>
                    <a:cubicBezTo>
                      <a:pt x="208626" y="70598"/>
                      <a:pt x="209270" y="68090"/>
                      <a:pt x="209914" y="63389"/>
                    </a:cubicBezTo>
                    <a:lnTo>
                      <a:pt x="218610" y="8848"/>
                    </a:lnTo>
                    <a:cubicBezTo>
                      <a:pt x="218932" y="7595"/>
                      <a:pt x="219254" y="4460"/>
                      <a:pt x="219254" y="3520"/>
                    </a:cubicBezTo>
                    <a:cubicBezTo>
                      <a:pt x="219254" y="72"/>
                      <a:pt x="216033" y="72"/>
                      <a:pt x="210558" y="72"/>
                    </a:cubicBezTo>
                    <a:lnTo>
                      <a:pt x="31814" y="72"/>
                    </a:lnTo>
                    <a:cubicBezTo>
                      <a:pt x="24085" y="72"/>
                      <a:pt x="23763" y="385"/>
                      <a:pt x="21508" y="6341"/>
                    </a:cubicBezTo>
                    <a:lnTo>
                      <a:pt x="2185" y="61508"/>
                    </a:lnTo>
                    <a:cubicBezTo>
                      <a:pt x="1863" y="62135"/>
                      <a:pt x="252" y="66523"/>
                      <a:pt x="252" y="67150"/>
                    </a:cubicBezTo>
                    <a:cubicBezTo>
                      <a:pt x="252" y="69031"/>
                      <a:pt x="1863" y="70598"/>
                      <a:pt x="4117" y="70598"/>
                    </a:cubicBezTo>
                    <a:cubicBezTo>
                      <a:pt x="7338" y="70598"/>
                      <a:pt x="7660" y="69031"/>
                      <a:pt x="9592" y="64016"/>
                    </a:cubicBezTo>
                    <a:cubicBezTo>
                      <a:pt x="26983" y="15431"/>
                      <a:pt x="35357" y="9789"/>
                      <a:pt x="83022" y="9789"/>
                    </a:cubicBezTo>
                    <a:lnTo>
                      <a:pt x="95582" y="9789"/>
                    </a:lnTo>
                    <a:cubicBezTo>
                      <a:pt x="104600" y="9789"/>
                      <a:pt x="104600" y="11043"/>
                      <a:pt x="104600" y="13550"/>
                    </a:cubicBezTo>
                    <a:cubicBezTo>
                      <a:pt x="104600" y="15431"/>
                      <a:pt x="103634" y="19192"/>
                      <a:pt x="103312" y="20133"/>
                    </a:cubicBezTo>
                    <a:lnTo>
                      <a:pt x="60156" y="187515"/>
                    </a:lnTo>
                    <a:cubicBezTo>
                      <a:pt x="57257" y="199112"/>
                      <a:pt x="56291" y="202560"/>
                      <a:pt x="21830" y="202560"/>
                    </a:cubicBezTo>
                    <a:cubicBezTo>
                      <a:pt x="10236" y="202560"/>
                      <a:pt x="8304" y="202560"/>
                      <a:pt x="8304" y="208516"/>
                    </a:cubicBezTo>
                    <a:cubicBezTo>
                      <a:pt x="8304" y="212277"/>
                      <a:pt x="11846" y="212277"/>
                      <a:pt x="13779" y="212277"/>
                    </a:cubicBezTo>
                    <a:cubicBezTo>
                      <a:pt x="22474" y="212277"/>
                      <a:pt x="31492" y="211650"/>
                      <a:pt x="40188" y="211650"/>
                    </a:cubicBezTo>
                    <a:cubicBezTo>
                      <a:pt x="49205" y="211650"/>
                      <a:pt x="58545" y="211337"/>
                      <a:pt x="67563" y="211337"/>
                    </a:cubicBezTo>
                    <a:cubicBezTo>
                      <a:pt x="76581" y="211337"/>
                      <a:pt x="85598" y="211650"/>
                      <a:pt x="94294" y="211650"/>
                    </a:cubicBezTo>
                    <a:cubicBezTo>
                      <a:pt x="103634" y="211650"/>
                      <a:pt x="113296" y="212277"/>
                      <a:pt x="122313" y="212277"/>
                    </a:cubicBezTo>
                    <a:cubicBezTo>
                      <a:pt x="125534" y="212277"/>
                      <a:pt x="129399" y="212277"/>
                      <a:pt x="129399" y="206008"/>
                    </a:cubicBezTo>
                    <a:cubicBezTo>
                      <a:pt x="129399" y="202560"/>
                      <a:pt x="126822" y="202560"/>
                      <a:pt x="118449" y="202560"/>
                    </a:cubicBezTo>
                    <a:cubicBezTo>
                      <a:pt x="110397" y="202560"/>
                      <a:pt x="106210" y="202560"/>
                      <a:pt x="97837" y="201933"/>
                    </a:cubicBezTo>
                    <a:cubicBezTo>
                      <a:pt x="88497" y="200993"/>
                      <a:pt x="85920" y="200053"/>
                      <a:pt x="85920" y="195038"/>
                    </a:cubicBezTo>
                    <a:cubicBezTo>
                      <a:pt x="85920" y="194724"/>
                      <a:pt x="85920" y="193157"/>
                      <a:pt x="87209" y="188455"/>
                    </a:cubicBezTo>
                    <a:lnTo>
                      <a:pt x="130043" y="2201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0" name="Forme libre 109">
                <a:extLst>
                  <a:ext uri="{FF2B5EF4-FFF2-40B4-BE49-F238E27FC236}">
                    <a16:creationId xmlns:a16="http://schemas.microsoft.com/office/drawing/2014/main" id="{B2B421E3-32A2-10C4-1194-7F1C4F103B9E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0898813" y="6975053"/>
                <a:ext cx="566291" cy="12537"/>
              </a:xfrm>
              <a:custGeom>
                <a:avLst/>
                <a:gdLst>
                  <a:gd name="connsiteX0" fmla="*/ 0 w 566291"/>
                  <a:gd name="connsiteY0" fmla="*/ 0 h 12537"/>
                  <a:gd name="connsiteX1" fmla="*/ 566291 w 566291"/>
                  <a:gd name="connsiteY1" fmla="*/ 0 h 12537"/>
                  <a:gd name="connsiteX2" fmla="*/ 566291 w 566291"/>
                  <a:gd name="connsiteY2" fmla="*/ 12537 h 12537"/>
                  <a:gd name="connsiteX3" fmla="*/ 0 w 566291"/>
                  <a:gd name="connsiteY3" fmla="*/ 12537 h 1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291" h="12537">
                    <a:moveTo>
                      <a:pt x="0" y="0"/>
                    </a:moveTo>
                    <a:lnTo>
                      <a:pt x="566291" y="0"/>
                    </a:lnTo>
                    <a:lnTo>
                      <a:pt x="566291" y="12537"/>
                    </a:lnTo>
                    <a:lnTo>
                      <a:pt x="0" y="12537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1" name="Forme libre 110">
                <a:extLst>
                  <a:ext uri="{FF2B5EF4-FFF2-40B4-BE49-F238E27FC236}">
                    <a16:creationId xmlns:a16="http://schemas.microsoft.com/office/drawing/2014/main" id="{C04689CC-C6C2-275C-A1CF-4CEEEBF3784E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0936130" y="7050265"/>
                <a:ext cx="169404" cy="231325"/>
              </a:xfrm>
              <a:custGeom>
                <a:avLst/>
                <a:gdLst>
                  <a:gd name="connsiteX0" fmla="*/ 136474 w 169404"/>
                  <a:gd name="connsiteY0" fmla="*/ 118256 h 231325"/>
                  <a:gd name="connsiteX1" fmla="*/ 94929 w 169404"/>
                  <a:gd name="connsiteY1" fmla="*/ 81269 h 231325"/>
                  <a:gd name="connsiteX2" fmla="*/ 29228 w 169404"/>
                  <a:gd name="connsiteY2" fmla="*/ 110733 h 231325"/>
                  <a:gd name="connsiteX3" fmla="*/ 243 w 169404"/>
                  <a:gd name="connsiteY3" fmla="*/ 175617 h 231325"/>
                  <a:gd name="connsiteX4" fmla="*/ 59502 w 169404"/>
                  <a:gd name="connsiteY4" fmla="*/ 231411 h 231325"/>
                  <a:gd name="connsiteX5" fmla="*/ 169647 w 169404"/>
                  <a:gd name="connsiteY5" fmla="*/ 81269 h 231325"/>
                  <a:gd name="connsiteX6" fmla="*/ 100082 w 169404"/>
                  <a:gd name="connsiteY6" fmla="*/ 85 h 231325"/>
                  <a:gd name="connsiteX7" fmla="*/ 38568 w 169404"/>
                  <a:gd name="connsiteY7" fmla="*/ 49610 h 231325"/>
                  <a:gd name="connsiteX8" fmla="*/ 50806 w 169404"/>
                  <a:gd name="connsiteY8" fmla="*/ 60581 h 231325"/>
                  <a:gd name="connsiteX9" fmla="*/ 68198 w 169404"/>
                  <a:gd name="connsiteY9" fmla="*/ 43968 h 231325"/>
                  <a:gd name="connsiteX10" fmla="*/ 53061 w 169404"/>
                  <a:gd name="connsiteY10" fmla="*/ 32998 h 231325"/>
                  <a:gd name="connsiteX11" fmla="*/ 99437 w 169404"/>
                  <a:gd name="connsiteY11" fmla="*/ 7922 h 231325"/>
                  <a:gd name="connsiteX12" fmla="*/ 145492 w 169404"/>
                  <a:gd name="connsiteY12" fmla="*/ 64656 h 231325"/>
                  <a:gd name="connsiteX13" fmla="*/ 136797 w 169404"/>
                  <a:gd name="connsiteY13" fmla="*/ 118256 h 231325"/>
                  <a:gd name="connsiteX14" fmla="*/ 136474 w 169404"/>
                  <a:gd name="connsiteY14" fmla="*/ 118256 h 231325"/>
                  <a:gd name="connsiteX15" fmla="*/ 60468 w 169404"/>
                  <a:gd name="connsiteY15" fmla="*/ 222635 h 231325"/>
                  <a:gd name="connsiteX16" fmla="*/ 25041 w 169404"/>
                  <a:gd name="connsiteY16" fmla="*/ 187215 h 231325"/>
                  <a:gd name="connsiteX17" fmla="*/ 46297 w 169404"/>
                  <a:gd name="connsiteY17" fmla="*/ 116062 h 231325"/>
                  <a:gd name="connsiteX18" fmla="*/ 94929 w 169404"/>
                  <a:gd name="connsiteY18" fmla="*/ 88165 h 231325"/>
                  <a:gd name="connsiteX19" fmla="*/ 130677 w 169404"/>
                  <a:gd name="connsiteY19" fmla="*/ 129540 h 231325"/>
                  <a:gd name="connsiteX20" fmla="*/ 60468 w 169404"/>
                  <a:gd name="connsiteY20" fmla="*/ 222635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74" y="118256"/>
                    </a:moveTo>
                    <a:cubicBezTo>
                      <a:pt x="133254" y="98822"/>
                      <a:pt x="120049" y="81269"/>
                      <a:pt x="94929" y="81269"/>
                    </a:cubicBezTo>
                    <a:cubicBezTo>
                      <a:pt x="75283" y="81269"/>
                      <a:pt x="54349" y="86284"/>
                      <a:pt x="29228" y="110733"/>
                    </a:cubicBezTo>
                    <a:cubicBezTo>
                      <a:pt x="2497" y="136749"/>
                      <a:pt x="243" y="165900"/>
                      <a:pt x="243" y="175617"/>
                    </a:cubicBezTo>
                    <a:cubicBezTo>
                      <a:pt x="243" y="195051"/>
                      <a:pt x="14413" y="231411"/>
                      <a:pt x="59502" y="231411"/>
                    </a:cubicBezTo>
                    <a:cubicBezTo>
                      <a:pt x="136152" y="231411"/>
                      <a:pt x="169647" y="126092"/>
                      <a:pt x="169647" y="81269"/>
                    </a:cubicBezTo>
                    <a:cubicBezTo>
                      <a:pt x="169647" y="31430"/>
                      <a:pt x="139695" y="85"/>
                      <a:pt x="100082" y="85"/>
                    </a:cubicBezTo>
                    <a:cubicBezTo>
                      <a:pt x="53383" y="85"/>
                      <a:pt x="38568" y="40834"/>
                      <a:pt x="38568" y="49610"/>
                    </a:cubicBezTo>
                    <a:cubicBezTo>
                      <a:pt x="38568" y="53999"/>
                      <a:pt x="41144" y="60581"/>
                      <a:pt x="50806" y="60581"/>
                    </a:cubicBezTo>
                    <a:cubicBezTo>
                      <a:pt x="61434" y="60581"/>
                      <a:pt x="68198" y="51178"/>
                      <a:pt x="68198" y="43968"/>
                    </a:cubicBezTo>
                    <a:cubicBezTo>
                      <a:pt x="68198" y="32998"/>
                      <a:pt x="58214" y="32998"/>
                      <a:pt x="53061" y="32998"/>
                    </a:cubicBezTo>
                    <a:cubicBezTo>
                      <a:pt x="67231" y="9802"/>
                      <a:pt x="90098" y="7922"/>
                      <a:pt x="99437" y="7922"/>
                    </a:cubicBezTo>
                    <a:cubicBezTo>
                      <a:pt x="122948" y="7922"/>
                      <a:pt x="145492" y="24221"/>
                      <a:pt x="145492" y="64656"/>
                    </a:cubicBezTo>
                    <a:cubicBezTo>
                      <a:pt x="145492" y="76881"/>
                      <a:pt x="143560" y="92867"/>
                      <a:pt x="136797" y="118256"/>
                    </a:cubicBezTo>
                    <a:lnTo>
                      <a:pt x="136474" y="118256"/>
                    </a:lnTo>
                    <a:close/>
                    <a:moveTo>
                      <a:pt x="60468" y="222635"/>
                    </a:moveTo>
                    <a:cubicBezTo>
                      <a:pt x="25041" y="222635"/>
                      <a:pt x="25041" y="190349"/>
                      <a:pt x="25041" y="187215"/>
                    </a:cubicBezTo>
                    <a:cubicBezTo>
                      <a:pt x="25041" y="178752"/>
                      <a:pt x="33093" y="134869"/>
                      <a:pt x="46297" y="116062"/>
                    </a:cubicBezTo>
                    <a:cubicBezTo>
                      <a:pt x="59180" y="98195"/>
                      <a:pt x="74961" y="88165"/>
                      <a:pt x="94929" y="88165"/>
                    </a:cubicBezTo>
                    <a:cubicBezTo>
                      <a:pt x="130033" y="88165"/>
                      <a:pt x="130677" y="123271"/>
                      <a:pt x="130677" y="129540"/>
                    </a:cubicBezTo>
                    <a:cubicBezTo>
                      <a:pt x="130677" y="152108"/>
                      <a:pt x="110065" y="222635"/>
                      <a:pt x="60468" y="2226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2" name="Forme libre 111">
                <a:extLst>
                  <a:ext uri="{FF2B5EF4-FFF2-40B4-BE49-F238E27FC236}">
                    <a16:creationId xmlns:a16="http://schemas.microsoft.com/office/drawing/2014/main" id="{44ACDB39-7A14-A758-6AD1-503BD1738EAF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1121463" y="7136151"/>
                <a:ext cx="160386" cy="141992"/>
              </a:xfrm>
              <a:custGeom>
                <a:avLst/>
                <a:gdLst>
                  <a:gd name="connsiteX0" fmla="*/ 98477 w 160386"/>
                  <a:gd name="connsiteY0" fmla="*/ 43968 h 141992"/>
                  <a:gd name="connsiteX1" fmla="*/ 130361 w 160386"/>
                  <a:gd name="connsiteY1" fmla="*/ 6981 h 141992"/>
                  <a:gd name="connsiteX2" fmla="*/ 146464 w 160386"/>
                  <a:gd name="connsiteY2" fmla="*/ 11056 h 141992"/>
                  <a:gd name="connsiteX3" fmla="*/ 131005 w 160386"/>
                  <a:gd name="connsiteY3" fmla="*/ 27982 h 141992"/>
                  <a:gd name="connsiteX4" fmla="*/ 143244 w 160386"/>
                  <a:gd name="connsiteY4" fmla="*/ 38953 h 141992"/>
                  <a:gd name="connsiteX5" fmla="*/ 160635 w 160386"/>
                  <a:gd name="connsiteY5" fmla="*/ 20773 h 141992"/>
                  <a:gd name="connsiteX6" fmla="*/ 130683 w 160386"/>
                  <a:gd name="connsiteY6" fmla="*/ 85 h 141992"/>
                  <a:gd name="connsiteX7" fmla="*/ 96867 w 160386"/>
                  <a:gd name="connsiteY7" fmla="*/ 23908 h 141992"/>
                  <a:gd name="connsiteX8" fmla="*/ 62084 w 160386"/>
                  <a:gd name="connsiteY8" fmla="*/ 85 h 141992"/>
                  <a:gd name="connsiteX9" fmla="*/ 10232 w 160386"/>
                  <a:gd name="connsiteY9" fmla="*/ 48357 h 141992"/>
                  <a:gd name="connsiteX10" fmla="*/ 14097 w 160386"/>
                  <a:gd name="connsiteY10" fmla="*/ 51491 h 141992"/>
                  <a:gd name="connsiteX11" fmla="*/ 18284 w 160386"/>
                  <a:gd name="connsiteY11" fmla="*/ 48043 h 141992"/>
                  <a:gd name="connsiteX12" fmla="*/ 61440 w 160386"/>
                  <a:gd name="connsiteY12" fmla="*/ 6981 h 141992"/>
                  <a:gd name="connsiteX13" fmla="*/ 78831 w 160386"/>
                  <a:gd name="connsiteY13" fmla="*/ 27982 h 141992"/>
                  <a:gd name="connsiteX14" fmla="*/ 61440 w 160386"/>
                  <a:gd name="connsiteY14" fmla="*/ 102583 h 141992"/>
                  <a:gd name="connsiteX15" fmla="*/ 30844 w 160386"/>
                  <a:gd name="connsiteY15" fmla="*/ 135182 h 141992"/>
                  <a:gd name="connsiteX16" fmla="*/ 14741 w 160386"/>
                  <a:gd name="connsiteY16" fmla="*/ 131107 h 141992"/>
                  <a:gd name="connsiteX17" fmla="*/ 29878 w 160386"/>
                  <a:gd name="connsiteY17" fmla="*/ 114181 h 141992"/>
                  <a:gd name="connsiteX18" fmla="*/ 17962 w 160386"/>
                  <a:gd name="connsiteY18" fmla="*/ 103210 h 141992"/>
                  <a:gd name="connsiteX19" fmla="*/ 248 w 160386"/>
                  <a:gd name="connsiteY19" fmla="*/ 121390 h 141992"/>
                  <a:gd name="connsiteX20" fmla="*/ 30522 w 160386"/>
                  <a:gd name="connsiteY20" fmla="*/ 142078 h 141992"/>
                  <a:gd name="connsiteX21" fmla="*/ 64339 w 160386"/>
                  <a:gd name="connsiteY21" fmla="*/ 118256 h 141992"/>
                  <a:gd name="connsiteX22" fmla="*/ 99121 w 160386"/>
                  <a:gd name="connsiteY22" fmla="*/ 142078 h 141992"/>
                  <a:gd name="connsiteX23" fmla="*/ 150651 w 160386"/>
                  <a:gd name="connsiteY23" fmla="*/ 93807 h 141992"/>
                  <a:gd name="connsiteX24" fmla="*/ 146786 w 160386"/>
                  <a:gd name="connsiteY24" fmla="*/ 90672 h 141992"/>
                  <a:gd name="connsiteX25" fmla="*/ 142599 w 160386"/>
                  <a:gd name="connsiteY25" fmla="*/ 94120 h 141992"/>
                  <a:gd name="connsiteX26" fmla="*/ 99765 w 160386"/>
                  <a:gd name="connsiteY26" fmla="*/ 135182 h 141992"/>
                  <a:gd name="connsiteX27" fmla="*/ 82052 w 160386"/>
                  <a:gd name="connsiteY27" fmla="*/ 114495 h 141992"/>
                  <a:gd name="connsiteX28" fmla="*/ 87527 w 160386"/>
                  <a:gd name="connsiteY28" fmla="*/ 86911 h 141992"/>
                  <a:gd name="connsiteX29" fmla="*/ 98477 w 160386"/>
                  <a:gd name="connsiteY29" fmla="*/ 43968 h 14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386" h="141992">
                    <a:moveTo>
                      <a:pt x="98477" y="43968"/>
                    </a:moveTo>
                    <a:cubicBezTo>
                      <a:pt x="100409" y="35819"/>
                      <a:pt x="107817" y="6981"/>
                      <a:pt x="130361" y="6981"/>
                    </a:cubicBezTo>
                    <a:cubicBezTo>
                      <a:pt x="131971" y="6981"/>
                      <a:pt x="139701" y="6981"/>
                      <a:pt x="146464" y="11056"/>
                    </a:cubicBezTo>
                    <a:cubicBezTo>
                      <a:pt x="137446" y="12623"/>
                      <a:pt x="131005" y="20460"/>
                      <a:pt x="131005" y="27982"/>
                    </a:cubicBezTo>
                    <a:cubicBezTo>
                      <a:pt x="131005" y="32998"/>
                      <a:pt x="134548" y="38953"/>
                      <a:pt x="143244" y="38953"/>
                    </a:cubicBezTo>
                    <a:cubicBezTo>
                      <a:pt x="150329" y="38953"/>
                      <a:pt x="160635" y="33311"/>
                      <a:pt x="160635" y="20773"/>
                    </a:cubicBezTo>
                    <a:cubicBezTo>
                      <a:pt x="160635" y="4474"/>
                      <a:pt x="141633" y="85"/>
                      <a:pt x="130683" y="85"/>
                    </a:cubicBezTo>
                    <a:cubicBezTo>
                      <a:pt x="112004" y="85"/>
                      <a:pt x="100732" y="16698"/>
                      <a:pt x="96867" y="23908"/>
                    </a:cubicBezTo>
                    <a:cubicBezTo>
                      <a:pt x="88815" y="3220"/>
                      <a:pt x="71424" y="85"/>
                      <a:pt x="62084" y="85"/>
                    </a:cubicBezTo>
                    <a:cubicBezTo>
                      <a:pt x="28590" y="85"/>
                      <a:pt x="10232" y="40520"/>
                      <a:pt x="10232" y="48357"/>
                    </a:cubicBezTo>
                    <a:cubicBezTo>
                      <a:pt x="10232" y="51491"/>
                      <a:pt x="13453" y="51491"/>
                      <a:pt x="14097" y="51491"/>
                    </a:cubicBezTo>
                    <a:cubicBezTo>
                      <a:pt x="16674" y="51491"/>
                      <a:pt x="17640" y="50864"/>
                      <a:pt x="18284" y="48043"/>
                    </a:cubicBezTo>
                    <a:cubicBezTo>
                      <a:pt x="29234" y="14818"/>
                      <a:pt x="50490" y="6981"/>
                      <a:pt x="61440" y="6981"/>
                    </a:cubicBezTo>
                    <a:cubicBezTo>
                      <a:pt x="67559" y="6981"/>
                      <a:pt x="78831" y="9802"/>
                      <a:pt x="78831" y="27982"/>
                    </a:cubicBezTo>
                    <a:cubicBezTo>
                      <a:pt x="78831" y="37699"/>
                      <a:pt x="73356" y="58701"/>
                      <a:pt x="61440" y="102583"/>
                    </a:cubicBezTo>
                    <a:cubicBezTo>
                      <a:pt x="56287" y="122017"/>
                      <a:pt x="45015" y="135182"/>
                      <a:pt x="30844" y="135182"/>
                    </a:cubicBezTo>
                    <a:cubicBezTo>
                      <a:pt x="28912" y="135182"/>
                      <a:pt x="21504" y="135182"/>
                      <a:pt x="14741" y="131107"/>
                    </a:cubicBezTo>
                    <a:cubicBezTo>
                      <a:pt x="22793" y="129540"/>
                      <a:pt x="29878" y="122958"/>
                      <a:pt x="29878" y="114181"/>
                    </a:cubicBezTo>
                    <a:cubicBezTo>
                      <a:pt x="29878" y="105718"/>
                      <a:pt x="22793" y="103210"/>
                      <a:pt x="17962" y="103210"/>
                    </a:cubicBezTo>
                    <a:cubicBezTo>
                      <a:pt x="8300" y="103210"/>
                      <a:pt x="248" y="111360"/>
                      <a:pt x="248" y="121390"/>
                    </a:cubicBezTo>
                    <a:cubicBezTo>
                      <a:pt x="248" y="135809"/>
                      <a:pt x="16352" y="142078"/>
                      <a:pt x="30522" y="142078"/>
                    </a:cubicBezTo>
                    <a:cubicBezTo>
                      <a:pt x="51778" y="142078"/>
                      <a:pt x="63372" y="120137"/>
                      <a:pt x="64339" y="118256"/>
                    </a:cubicBezTo>
                    <a:cubicBezTo>
                      <a:pt x="68203" y="129854"/>
                      <a:pt x="79798" y="142078"/>
                      <a:pt x="99121" y="142078"/>
                    </a:cubicBezTo>
                    <a:cubicBezTo>
                      <a:pt x="132294" y="142078"/>
                      <a:pt x="150651" y="101643"/>
                      <a:pt x="150651" y="93807"/>
                    </a:cubicBezTo>
                    <a:cubicBezTo>
                      <a:pt x="150651" y="90672"/>
                      <a:pt x="147752" y="90672"/>
                      <a:pt x="146786" y="90672"/>
                    </a:cubicBezTo>
                    <a:cubicBezTo>
                      <a:pt x="143888" y="90672"/>
                      <a:pt x="143244" y="91926"/>
                      <a:pt x="142599" y="94120"/>
                    </a:cubicBezTo>
                    <a:cubicBezTo>
                      <a:pt x="131971" y="127659"/>
                      <a:pt x="110071" y="135182"/>
                      <a:pt x="99765" y="135182"/>
                    </a:cubicBezTo>
                    <a:cubicBezTo>
                      <a:pt x="87205" y="135182"/>
                      <a:pt x="82052" y="125152"/>
                      <a:pt x="82052" y="114495"/>
                    </a:cubicBezTo>
                    <a:cubicBezTo>
                      <a:pt x="82052" y="107599"/>
                      <a:pt x="83984" y="100703"/>
                      <a:pt x="87527" y="86911"/>
                    </a:cubicBezTo>
                    <a:lnTo>
                      <a:pt x="98477" y="43968"/>
                    </a:lnTo>
                    <a:close/>
                  </a:path>
                </a:pathLst>
              </a:custGeom>
              <a:solidFill>
                <a:srgbClr val="4DB3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3" name="Forme libre 112">
                <a:extLst>
                  <a:ext uri="{FF2B5EF4-FFF2-40B4-BE49-F238E27FC236}">
                    <a16:creationId xmlns:a16="http://schemas.microsoft.com/office/drawing/2014/main" id="{45E5FF77-8031-7FE0-5BC2-F6668DA24C6D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1310392" y="7038452"/>
                <a:ext cx="99645" cy="145691"/>
              </a:xfrm>
              <a:custGeom>
                <a:avLst/>
                <a:gdLst>
                  <a:gd name="connsiteX0" fmla="*/ 99900 w 99645"/>
                  <a:gd name="connsiteY0" fmla="*/ 105840 h 145691"/>
                  <a:gd name="connsiteX1" fmla="*/ 92235 w 99645"/>
                  <a:gd name="connsiteY1" fmla="*/ 105840 h 145691"/>
                  <a:gd name="connsiteX2" fmla="*/ 86373 w 99645"/>
                  <a:gd name="connsiteY2" fmla="*/ 125807 h 145691"/>
                  <a:gd name="connsiteX3" fmla="*/ 64054 w 99645"/>
                  <a:gd name="connsiteY3" fmla="*/ 127124 h 145691"/>
                  <a:gd name="connsiteX4" fmla="*/ 22573 w 99645"/>
                  <a:gd name="connsiteY4" fmla="*/ 127124 h 145691"/>
                  <a:gd name="connsiteX5" fmla="*/ 67662 w 99645"/>
                  <a:gd name="connsiteY5" fmla="*/ 90262 h 145691"/>
                  <a:gd name="connsiteX6" fmla="*/ 99900 w 99645"/>
                  <a:gd name="connsiteY6" fmla="*/ 42868 h 145691"/>
                  <a:gd name="connsiteX7" fmla="*/ 47146 w 99645"/>
                  <a:gd name="connsiteY7" fmla="*/ 83 h 145691"/>
                  <a:gd name="connsiteX8" fmla="*/ 254 w 99645"/>
                  <a:gd name="connsiteY8" fmla="*/ 39358 h 145691"/>
                  <a:gd name="connsiteX9" fmla="*/ 12203 w 99645"/>
                  <a:gd name="connsiteY9" fmla="*/ 51645 h 145691"/>
                  <a:gd name="connsiteX10" fmla="*/ 24151 w 99645"/>
                  <a:gd name="connsiteY10" fmla="*/ 40016 h 145691"/>
                  <a:gd name="connsiteX11" fmla="*/ 10850 w 99645"/>
                  <a:gd name="connsiteY11" fmla="*/ 28387 h 145691"/>
                  <a:gd name="connsiteX12" fmla="*/ 43765 w 99645"/>
                  <a:gd name="connsiteY12" fmla="*/ 7981 h 145691"/>
                  <a:gd name="connsiteX13" fmla="*/ 78032 w 99645"/>
                  <a:gd name="connsiteY13" fmla="*/ 42868 h 145691"/>
                  <a:gd name="connsiteX14" fmla="*/ 56840 w 99645"/>
                  <a:gd name="connsiteY14" fmla="*/ 84996 h 145691"/>
                  <a:gd name="connsiteX15" fmla="*/ 2509 w 99645"/>
                  <a:gd name="connsiteY15" fmla="*/ 137217 h 145691"/>
                  <a:gd name="connsiteX16" fmla="*/ 254 w 99645"/>
                  <a:gd name="connsiteY16" fmla="*/ 145774 h 145691"/>
                  <a:gd name="connsiteX17" fmla="*/ 93137 w 99645"/>
                  <a:gd name="connsiteY17" fmla="*/ 145774 h 145691"/>
                  <a:gd name="connsiteX18" fmla="*/ 99900 w 99645"/>
                  <a:gd name="connsiteY18" fmla="*/ 105840 h 14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45" h="145691">
                    <a:moveTo>
                      <a:pt x="99900" y="105840"/>
                    </a:moveTo>
                    <a:lnTo>
                      <a:pt x="92235" y="105840"/>
                    </a:lnTo>
                    <a:cubicBezTo>
                      <a:pt x="91559" y="110668"/>
                      <a:pt x="89304" y="123613"/>
                      <a:pt x="86373" y="125807"/>
                    </a:cubicBezTo>
                    <a:cubicBezTo>
                      <a:pt x="84570" y="127124"/>
                      <a:pt x="67211" y="127124"/>
                      <a:pt x="64054" y="127124"/>
                    </a:cubicBezTo>
                    <a:lnTo>
                      <a:pt x="22573" y="127124"/>
                    </a:lnTo>
                    <a:cubicBezTo>
                      <a:pt x="46244" y="106718"/>
                      <a:pt x="54135" y="100574"/>
                      <a:pt x="67662" y="90262"/>
                    </a:cubicBezTo>
                    <a:cubicBezTo>
                      <a:pt x="84344" y="77317"/>
                      <a:pt x="99900" y="63713"/>
                      <a:pt x="99900" y="42868"/>
                    </a:cubicBezTo>
                    <a:cubicBezTo>
                      <a:pt x="99900" y="16319"/>
                      <a:pt x="76003" y="83"/>
                      <a:pt x="47146" y="83"/>
                    </a:cubicBezTo>
                    <a:cubicBezTo>
                      <a:pt x="19191" y="83"/>
                      <a:pt x="254" y="19172"/>
                      <a:pt x="254" y="39358"/>
                    </a:cubicBezTo>
                    <a:cubicBezTo>
                      <a:pt x="254" y="50548"/>
                      <a:pt x="9948" y="51645"/>
                      <a:pt x="12203" y="51645"/>
                    </a:cubicBezTo>
                    <a:cubicBezTo>
                      <a:pt x="17613" y="51645"/>
                      <a:pt x="24151" y="47915"/>
                      <a:pt x="24151" y="40016"/>
                    </a:cubicBezTo>
                    <a:cubicBezTo>
                      <a:pt x="24151" y="36067"/>
                      <a:pt x="22573" y="28387"/>
                      <a:pt x="10850" y="28387"/>
                    </a:cubicBezTo>
                    <a:cubicBezTo>
                      <a:pt x="17839" y="12809"/>
                      <a:pt x="33169" y="7981"/>
                      <a:pt x="43765" y="7981"/>
                    </a:cubicBezTo>
                    <a:cubicBezTo>
                      <a:pt x="66309" y="7981"/>
                      <a:pt x="78032" y="25096"/>
                      <a:pt x="78032" y="42868"/>
                    </a:cubicBezTo>
                    <a:cubicBezTo>
                      <a:pt x="78032" y="61957"/>
                      <a:pt x="64054" y="77097"/>
                      <a:pt x="56840" y="84996"/>
                    </a:cubicBezTo>
                    <a:lnTo>
                      <a:pt x="2509" y="137217"/>
                    </a:lnTo>
                    <a:cubicBezTo>
                      <a:pt x="254" y="139191"/>
                      <a:pt x="254" y="139630"/>
                      <a:pt x="254" y="145774"/>
                    </a:cubicBezTo>
                    <a:lnTo>
                      <a:pt x="93137" y="145774"/>
                    </a:lnTo>
                    <a:lnTo>
                      <a:pt x="99900" y="105840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F1B52D6E-82BF-1234-9076-4FE72E3559A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940799" y="4686300"/>
            <a:ext cx="1535590" cy="227495"/>
            <a:chOff x="11095955" y="6089009"/>
            <a:chExt cx="1507865" cy="199058"/>
          </a:xfrm>
        </p:grpSpPr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2F0757DA-EF6C-E5AD-17C5-D85877A7C71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095955" y="6089009"/>
              <a:ext cx="117103" cy="170550"/>
            </a:xfrm>
            <a:custGeom>
              <a:avLst/>
              <a:gdLst>
                <a:gd name="connsiteX0" fmla="*/ 117180 w 117103"/>
                <a:gd name="connsiteY0" fmla="*/ 85834 h 170550"/>
                <a:gd name="connsiteX1" fmla="*/ 106054 w 117103"/>
                <a:gd name="connsiteY1" fmla="*/ 27827 h 170550"/>
                <a:gd name="connsiteX2" fmla="*/ 58767 w 117103"/>
                <a:gd name="connsiteY2" fmla="*/ 63 h 170550"/>
                <a:gd name="connsiteX3" fmla="*/ 10368 w 117103"/>
                <a:gd name="connsiteY3" fmla="*/ 29562 h 170550"/>
                <a:gd name="connsiteX4" fmla="*/ 77 w 117103"/>
                <a:gd name="connsiteY4" fmla="*/ 85834 h 170550"/>
                <a:gd name="connsiteX5" fmla="*/ 12594 w 117103"/>
                <a:gd name="connsiteY5" fmla="*/ 145576 h 170550"/>
                <a:gd name="connsiteX6" fmla="*/ 58489 w 117103"/>
                <a:gd name="connsiteY6" fmla="*/ 170613 h 170550"/>
                <a:gd name="connsiteX7" fmla="*/ 106888 w 117103"/>
                <a:gd name="connsiteY7" fmla="*/ 141858 h 170550"/>
                <a:gd name="connsiteX8" fmla="*/ 117180 w 117103"/>
                <a:gd name="connsiteY8" fmla="*/ 85834 h 170550"/>
                <a:gd name="connsiteX9" fmla="*/ 58489 w 117103"/>
                <a:gd name="connsiteY9" fmla="*/ 165159 h 170550"/>
                <a:gd name="connsiteX10" fmla="*/ 26223 w 117103"/>
                <a:gd name="connsiteY10" fmla="*/ 135164 h 170550"/>
                <a:gd name="connsiteX11" fmla="*/ 23164 w 117103"/>
                <a:gd name="connsiteY11" fmla="*/ 82859 h 170550"/>
                <a:gd name="connsiteX12" fmla="*/ 25389 w 117103"/>
                <a:gd name="connsiteY12" fmla="*/ 37247 h 170550"/>
                <a:gd name="connsiteX13" fmla="*/ 58489 w 117103"/>
                <a:gd name="connsiteY13" fmla="*/ 5516 h 170550"/>
                <a:gd name="connsiteX14" fmla="*/ 91312 w 117103"/>
                <a:gd name="connsiteY14" fmla="*/ 34520 h 170550"/>
                <a:gd name="connsiteX15" fmla="*/ 94093 w 117103"/>
                <a:gd name="connsiteY15" fmla="*/ 82859 h 170550"/>
                <a:gd name="connsiteX16" fmla="*/ 91033 w 117103"/>
                <a:gd name="connsiteY16" fmla="*/ 134173 h 170550"/>
                <a:gd name="connsiteX17" fmla="*/ 58489 w 117103"/>
                <a:gd name="connsiteY17" fmla="*/ 165159 h 17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103" h="170550">
                  <a:moveTo>
                    <a:pt x="117180" y="85834"/>
                  </a:moveTo>
                  <a:cubicBezTo>
                    <a:pt x="117180" y="66002"/>
                    <a:pt x="115789" y="46171"/>
                    <a:pt x="106054" y="27827"/>
                  </a:cubicBezTo>
                  <a:cubicBezTo>
                    <a:pt x="93259" y="4029"/>
                    <a:pt x="70450" y="63"/>
                    <a:pt x="58767" y="63"/>
                  </a:cubicBezTo>
                  <a:cubicBezTo>
                    <a:pt x="42078" y="63"/>
                    <a:pt x="21773" y="6508"/>
                    <a:pt x="10368" y="29562"/>
                  </a:cubicBezTo>
                  <a:cubicBezTo>
                    <a:pt x="1467" y="46667"/>
                    <a:pt x="77" y="66002"/>
                    <a:pt x="77" y="85834"/>
                  </a:cubicBezTo>
                  <a:cubicBezTo>
                    <a:pt x="77" y="104426"/>
                    <a:pt x="1189" y="126736"/>
                    <a:pt x="12594" y="145576"/>
                  </a:cubicBezTo>
                  <a:cubicBezTo>
                    <a:pt x="24554" y="165655"/>
                    <a:pt x="44860" y="170613"/>
                    <a:pt x="58489" y="170613"/>
                  </a:cubicBezTo>
                  <a:cubicBezTo>
                    <a:pt x="73510" y="170613"/>
                    <a:pt x="94649" y="165407"/>
                    <a:pt x="106888" y="141858"/>
                  </a:cubicBezTo>
                  <a:cubicBezTo>
                    <a:pt x="115789" y="124753"/>
                    <a:pt x="117180" y="105417"/>
                    <a:pt x="117180" y="85834"/>
                  </a:cubicBezTo>
                  <a:close/>
                  <a:moveTo>
                    <a:pt x="58489" y="165159"/>
                  </a:moveTo>
                  <a:cubicBezTo>
                    <a:pt x="47641" y="165159"/>
                    <a:pt x="31230" y="158962"/>
                    <a:pt x="26223" y="135164"/>
                  </a:cubicBezTo>
                  <a:cubicBezTo>
                    <a:pt x="23164" y="120291"/>
                    <a:pt x="23164" y="97485"/>
                    <a:pt x="23164" y="82859"/>
                  </a:cubicBezTo>
                  <a:cubicBezTo>
                    <a:pt x="23164" y="66994"/>
                    <a:pt x="23164" y="50633"/>
                    <a:pt x="25389" y="37247"/>
                  </a:cubicBezTo>
                  <a:cubicBezTo>
                    <a:pt x="30674" y="7747"/>
                    <a:pt x="51535" y="5516"/>
                    <a:pt x="58489" y="5516"/>
                  </a:cubicBezTo>
                  <a:cubicBezTo>
                    <a:pt x="67668" y="5516"/>
                    <a:pt x="86027" y="9978"/>
                    <a:pt x="91312" y="34520"/>
                  </a:cubicBezTo>
                  <a:cubicBezTo>
                    <a:pt x="94093" y="48402"/>
                    <a:pt x="94093" y="67242"/>
                    <a:pt x="94093" y="82859"/>
                  </a:cubicBezTo>
                  <a:cubicBezTo>
                    <a:pt x="94093" y="101451"/>
                    <a:pt x="94093" y="118308"/>
                    <a:pt x="91033" y="134173"/>
                  </a:cubicBezTo>
                  <a:cubicBezTo>
                    <a:pt x="86861" y="157723"/>
                    <a:pt x="71006" y="165159"/>
                    <a:pt x="58489" y="165159"/>
                  </a:cubicBezTo>
                  <a:close/>
                </a:path>
              </a:pathLst>
            </a:custGeom>
            <a:solidFill>
              <a:srgbClr val="0000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A620D40E-1910-4D74-188D-39C19393BE1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324535" y="6120244"/>
              <a:ext cx="169952" cy="143777"/>
            </a:xfrm>
            <a:custGeom>
              <a:avLst/>
              <a:gdLst>
                <a:gd name="connsiteX0" fmla="*/ 164752 w 169952"/>
                <a:gd name="connsiteY0" fmla="*/ 10474 h 143777"/>
                <a:gd name="connsiteX1" fmla="*/ 170037 w 169952"/>
                <a:gd name="connsiteY1" fmla="*/ 5021 h 143777"/>
                <a:gd name="connsiteX2" fmla="*/ 164474 w 169952"/>
                <a:gd name="connsiteY2" fmla="*/ 63 h 143777"/>
                <a:gd name="connsiteX3" fmla="*/ 159467 w 169952"/>
                <a:gd name="connsiteY3" fmla="*/ 1798 h 143777"/>
                <a:gd name="connsiteX4" fmla="*/ 5369 w 169952"/>
                <a:gd name="connsiteY4" fmla="*/ 66498 h 143777"/>
                <a:gd name="connsiteX5" fmla="*/ 84 w 169952"/>
                <a:gd name="connsiteY5" fmla="*/ 71952 h 143777"/>
                <a:gd name="connsiteX6" fmla="*/ 5369 w 169952"/>
                <a:gd name="connsiteY6" fmla="*/ 77405 h 143777"/>
                <a:gd name="connsiteX7" fmla="*/ 159467 w 169952"/>
                <a:gd name="connsiteY7" fmla="*/ 142105 h 143777"/>
                <a:gd name="connsiteX8" fmla="*/ 164474 w 169952"/>
                <a:gd name="connsiteY8" fmla="*/ 143841 h 143777"/>
                <a:gd name="connsiteX9" fmla="*/ 170037 w 169952"/>
                <a:gd name="connsiteY9" fmla="*/ 138883 h 143777"/>
                <a:gd name="connsiteX10" fmla="*/ 164752 w 169952"/>
                <a:gd name="connsiteY10" fmla="*/ 133429 h 143777"/>
                <a:gd name="connsiteX11" fmla="*/ 18721 w 169952"/>
                <a:gd name="connsiteY11" fmla="*/ 71952 h 143777"/>
                <a:gd name="connsiteX12" fmla="*/ 164752 w 169952"/>
                <a:gd name="connsiteY12" fmla="*/ 10474 h 14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9952" h="143777">
                  <a:moveTo>
                    <a:pt x="164752" y="10474"/>
                  </a:moveTo>
                  <a:cubicBezTo>
                    <a:pt x="168090" y="8987"/>
                    <a:pt x="170037" y="7747"/>
                    <a:pt x="170037" y="5021"/>
                  </a:cubicBezTo>
                  <a:cubicBezTo>
                    <a:pt x="170037" y="2294"/>
                    <a:pt x="167534" y="63"/>
                    <a:pt x="164474" y="63"/>
                  </a:cubicBezTo>
                  <a:cubicBezTo>
                    <a:pt x="163640" y="63"/>
                    <a:pt x="163083" y="63"/>
                    <a:pt x="159467" y="1798"/>
                  </a:cubicBezTo>
                  <a:lnTo>
                    <a:pt x="5369" y="66498"/>
                  </a:lnTo>
                  <a:cubicBezTo>
                    <a:pt x="2310" y="67738"/>
                    <a:pt x="84" y="68977"/>
                    <a:pt x="84" y="71952"/>
                  </a:cubicBezTo>
                  <a:cubicBezTo>
                    <a:pt x="84" y="74926"/>
                    <a:pt x="2310" y="76166"/>
                    <a:pt x="5369" y="77405"/>
                  </a:cubicBezTo>
                  <a:lnTo>
                    <a:pt x="159467" y="142105"/>
                  </a:lnTo>
                  <a:cubicBezTo>
                    <a:pt x="163083" y="143841"/>
                    <a:pt x="163640" y="143841"/>
                    <a:pt x="164474" y="143841"/>
                  </a:cubicBezTo>
                  <a:cubicBezTo>
                    <a:pt x="167534" y="143841"/>
                    <a:pt x="170037" y="141610"/>
                    <a:pt x="170037" y="138883"/>
                  </a:cubicBezTo>
                  <a:cubicBezTo>
                    <a:pt x="170037" y="136156"/>
                    <a:pt x="168090" y="134917"/>
                    <a:pt x="164752" y="133429"/>
                  </a:cubicBezTo>
                  <a:lnTo>
                    <a:pt x="18721" y="71952"/>
                  </a:lnTo>
                  <a:lnTo>
                    <a:pt x="164752" y="10474"/>
                  </a:lnTo>
                  <a:close/>
                </a:path>
              </a:pathLst>
            </a:custGeom>
            <a:solidFill>
              <a:srgbClr val="0000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8F307A26-5258-8A7F-9740-38AFC4310EA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603122" y="6144537"/>
              <a:ext cx="138521" cy="112295"/>
            </a:xfrm>
            <a:custGeom>
              <a:avLst/>
              <a:gdLst>
                <a:gd name="connsiteX0" fmla="*/ 84932 w 138521"/>
                <a:gd name="connsiteY0" fmla="*/ 34768 h 112295"/>
                <a:gd name="connsiteX1" fmla="*/ 112470 w 138521"/>
                <a:gd name="connsiteY1" fmla="*/ 5516 h 112295"/>
                <a:gd name="connsiteX2" fmla="*/ 126377 w 138521"/>
                <a:gd name="connsiteY2" fmla="*/ 8739 h 112295"/>
                <a:gd name="connsiteX3" fmla="*/ 113026 w 138521"/>
                <a:gd name="connsiteY3" fmla="*/ 22125 h 112295"/>
                <a:gd name="connsiteX4" fmla="*/ 123596 w 138521"/>
                <a:gd name="connsiteY4" fmla="*/ 30801 h 112295"/>
                <a:gd name="connsiteX5" fmla="*/ 138616 w 138521"/>
                <a:gd name="connsiteY5" fmla="*/ 16424 h 112295"/>
                <a:gd name="connsiteX6" fmla="*/ 112748 w 138521"/>
                <a:gd name="connsiteY6" fmla="*/ 63 h 112295"/>
                <a:gd name="connsiteX7" fmla="*/ 83542 w 138521"/>
                <a:gd name="connsiteY7" fmla="*/ 18903 h 112295"/>
                <a:gd name="connsiteX8" fmla="*/ 53501 w 138521"/>
                <a:gd name="connsiteY8" fmla="*/ 63 h 112295"/>
                <a:gd name="connsiteX9" fmla="*/ 8718 w 138521"/>
                <a:gd name="connsiteY9" fmla="*/ 38238 h 112295"/>
                <a:gd name="connsiteX10" fmla="*/ 12056 w 138521"/>
                <a:gd name="connsiteY10" fmla="*/ 40717 h 112295"/>
                <a:gd name="connsiteX11" fmla="*/ 15672 w 138521"/>
                <a:gd name="connsiteY11" fmla="*/ 37990 h 112295"/>
                <a:gd name="connsiteX12" fmla="*/ 52944 w 138521"/>
                <a:gd name="connsiteY12" fmla="*/ 5516 h 112295"/>
                <a:gd name="connsiteX13" fmla="*/ 67965 w 138521"/>
                <a:gd name="connsiteY13" fmla="*/ 22125 h 112295"/>
                <a:gd name="connsiteX14" fmla="*/ 52944 w 138521"/>
                <a:gd name="connsiteY14" fmla="*/ 81124 h 112295"/>
                <a:gd name="connsiteX15" fmla="*/ 26520 w 138521"/>
                <a:gd name="connsiteY15" fmla="*/ 106905 h 112295"/>
                <a:gd name="connsiteX16" fmla="*/ 12612 w 138521"/>
                <a:gd name="connsiteY16" fmla="*/ 103682 h 112295"/>
                <a:gd name="connsiteX17" fmla="*/ 25685 w 138521"/>
                <a:gd name="connsiteY17" fmla="*/ 90296 h 112295"/>
                <a:gd name="connsiteX18" fmla="*/ 15394 w 138521"/>
                <a:gd name="connsiteY18" fmla="*/ 81620 h 112295"/>
                <a:gd name="connsiteX19" fmla="*/ 95 w 138521"/>
                <a:gd name="connsiteY19" fmla="*/ 95997 h 112295"/>
                <a:gd name="connsiteX20" fmla="*/ 26242 w 138521"/>
                <a:gd name="connsiteY20" fmla="*/ 112358 h 112295"/>
                <a:gd name="connsiteX21" fmla="*/ 55448 w 138521"/>
                <a:gd name="connsiteY21" fmla="*/ 93518 h 112295"/>
                <a:gd name="connsiteX22" fmla="*/ 85489 w 138521"/>
                <a:gd name="connsiteY22" fmla="*/ 112358 h 112295"/>
                <a:gd name="connsiteX23" fmla="*/ 129993 w 138521"/>
                <a:gd name="connsiteY23" fmla="*/ 74183 h 112295"/>
                <a:gd name="connsiteX24" fmla="*/ 126656 w 138521"/>
                <a:gd name="connsiteY24" fmla="*/ 71704 h 112295"/>
                <a:gd name="connsiteX25" fmla="*/ 123040 w 138521"/>
                <a:gd name="connsiteY25" fmla="*/ 74431 h 112295"/>
                <a:gd name="connsiteX26" fmla="*/ 86045 w 138521"/>
                <a:gd name="connsiteY26" fmla="*/ 106905 h 112295"/>
                <a:gd name="connsiteX27" fmla="*/ 70746 w 138521"/>
                <a:gd name="connsiteY27" fmla="*/ 90544 h 112295"/>
                <a:gd name="connsiteX28" fmla="*/ 75475 w 138521"/>
                <a:gd name="connsiteY28" fmla="*/ 68729 h 112295"/>
                <a:gd name="connsiteX29" fmla="*/ 84932 w 138521"/>
                <a:gd name="connsiteY29" fmla="*/ 34768 h 11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521" h="112295">
                  <a:moveTo>
                    <a:pt x="84932" y="34768"/>
                  </a:moveTo>
                  <a:cubicBezTo>
                    <a:pt x="86601" y="28323"/>
                    <a:pt x="92999" y="5516"/>
                    <a:pt x="112470" y="5516"/>
                  </a:cubicBezTo>
                  <a:cubicBezTo>
                    <a:pt x="113860" y="5516"/>
                    <a:pt x="120536" y="5516"/>
                    <a:pt x="126377" y="8739"/>
                  </a:cubicBezTo>
                  <a:cubicBezTo>
                    <a:pt x="118589" y="9978"/>
                    <a:pt x="113026" y="16176"/>
                    <a:pt x="113026" y="22125"/>
                  </a:cubicBezTo>
                  <a:cubicBezTo>
                    <a:pt x="113026" y="26092"/>
                    <a:pt x="116086" y="30801"/>
                    <a:pt x="123596" y="30801"/>
                  </a:cubicBezTo>
                  <a:cubicBezTo>
                    <a:pt x="129715" y="30801"/>
                    <a:pt x="138616" y="26339"/>
                    <a:pt x="138616" y="16424"/>
                  </a:cubicBezTo>
                  <a:cubicBezTo>
                    <a:pt x="138616" y="3533"/>
                    <a:pt x="122205" y="63"/>
                    <a:pt x="112748" y="63"/>
                  </a:cubicBezTo>
                  <a:cubicBezTo>
                    <a:pt x="96615" y="63"/>
                    <a:pt x="86879" y="13201"/>
                    <a:pt x="83542" y="18903"/>
                  </a:cubicBezTo>
                  <a:cubicBezTo>
                    <a:pt x="76588" y="2542"/>
                    <a:pt x="61567" y="63"/>
                    <a:pt x="53501" y="63"/>
                  </a:cubicBezTo>
                  <a:cubicBezTo>
                    <a:pt x="24573" y="63"/>
                    <a:pt x="8718" y="32041"/>
                    <a:pt x="8718" y="38238"/>
                  </a:cubicBezTo>
                  <a:cubicBezTo>
                    <a:pt x="8718" y="40717"/>
                    <a:pt x="11499" y="40717"/>
                    <a:pt x="12056" y="40717"/>
                  </a:cubicBezTo>
                  <a:cubicBezTo>
                    <a:pt x="14281" y="40717"/>
                    <a:pt x="15115" y="40221"/>
                    <a:pt x="15672" y="37990"/>
                  </a:cubicBezTo>
                  <a:cubicBezTo>
                    <a:pt x="25129" y="11714"/>
                    <a:pt x="43487" y="5516"/>
                    <a:pt x="52944" y="5516"/>
                  </a:cubicBezTo>
                  <a:cubicBezTo>
                    <a:pt x="58229" y="5516"/>
                    <a:pt x="67965" y="7747"/>
                    <a:pt x="67965" y="22125"/>
                  </a:cubicBezTo>
                  <a:cubicBezTo>
                    <a:pt x="67965" y="29810"/>
                    <a:pt x="63236" y="46419"/>
                    <a:pt x="52944" y="81124"/>
                  </a:cubicBezTo>
                  <a:cubicBezTo>
                    <a:pt x="48494" y="96493"/>
                    <a:pt x="38759" y="106905"/>
                    <a:pt x="26520" y="106905"/>
                  </a:cubicBezTo>
                  <a:cubicBezTo>
                    <a:pt x="24851" y="106905"/>
                    <a:pt x="18453" y="106905"/>
                    <a:pt x="12612" y="103682"/>
                  </a:cubicBezTo>
                  <a:cubicBezTo>
                    <a:pt x="19566" y="102443"/>
                    <a:pt x="25685" y="97237"/>
                    <a:pt x="25685" y="90296"/>
                  </a:cubicBezTo>
                  <a:cubicBezTo>
                    <a:pt x="25685" y="83603"/>
                    <a:pt x="19566" y="81620"/>
                    <a:pt x="15394" y="81620"/>
                  </a:cubicBezTo>
                  <a:cubicBezTo>
                    <a:pt x="7049" y="81620"/>
                    <a:pt x="95" y="88065"/>
                    <a:pt x="95" y="95997"/>
                  </a:cubicBezTo>
                  <a:cubicBezTo>
                    <a:pt x="95" y="107400"/>
                    <a:pt x="14003" y="112358"/>
                    <a:pt x="26242" y="112358"/>
                  </a:cubicBezTo>
                  <a:cubicBezTo>
                    <a:pt x="44600" y="112358"/>
                    <a:pt x="54613" y="95006"/>
                    <a:pt x="55448" y="93518"/>
                  </a:cubicBezTo>
                  <a:cubicBezTo>
                    <a:pt x="58786" y="102690"/>
                    <a:pt x="68799" y="112358"/>
                    <a:pt x="85489" y="112358"/>
                  </a:cubicBezTo>
                  <a:cubicBezTo>
                    <a:pt x="114139" y="112358"/>
                    <a:pt x="129993" y="80380"/>
                    <a:pt x="129993" y="74183"/>
                  </a:cubicBezTo>
                  <a:cubicBezTo>
                    <a:pt x="129993" y="71704"/>
                    <a:pt x="127490" y="71704"/>
                    <a:pt x="126656" y="71704"/>
                  </a:cubicBezTo>
                  <a:cubicBezTo>
                    <a:pt x="124152" y="71704"/>
                    <a:pt x="123596" y="72695"/>
                    <a:pt x="123040" y="74431"/>
                  </a:cubicBezTo>
                  <a:cubicBezTo>
                    <a:pt x="113860" y="100955"/>
                    <a:pt x="94946" y="106905"/>
                    <a:pt x="86045" y="106905"/>
                  </a:cubicBezTo>
                  <a:cubicBezTo>
                    <a:pt x="75197" y="106905"/>
                    <a:pt x="70746" y="98972"/>
                    <a:pt x="70746" y="90544"/>
                  </a:cubicBezTo>
                  <a:cubicBezTo>
                    <a:pt x="70746" y="85090"/>
                    <a:pt x="72415" y="79636"/>
                    <a:pt x="75475" y="68729"/>
                  </a:cubicBezTo>
                  <a:lnTo>
                    <a:pt x="84932" y="34768"/>
                  </a:lnTo>
                  <a:close/>
                </a:path>
              </a:pathLst>
            </a:custGeom>
            <a:solidFill>
              <a:srgbClr val="4DB3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4BC8280E-4774-6264-B56B-192875587FE4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854379" y="6096446"/>
              <a:ext cx="169952" cy="191621"/>
            </a:xfrm>
            <a:custGeom>
              <a:avLst/>
              <a:gdLst>
                <a:gd name="connsiteX0" fmla="*/ 164771 w 169952"/>
                <a:gd name="connsiteY0" fmla="*/ 10474 h 191621"/>
                <a:gd name="connsiteX1" fmla="*/ 170056 w 169952"/>
                <a:gd name="connsiteY1" fmla="*/ 5021 h 191621"/>
                <a:gd name="connsiteX2" fmla="*/ 164493 w 169952"/>
                <a:gd name="connsiteY2" fmla="*/ 63 h 191621"/>
                <a:gd name="connsiteX3" fmla="*/ 159486 w 169952"/>
                <a:gd name="connsiteY3" fmla="*/ 1550 h 191621"/>
                <a:gd name="connsiteX4" fmla="*/ 5667 w 169952"/>
                <a:gd name="connsiteY4" fmla="*/ 66250 h 191621"/>
                <a:gd name="connsiteX5" fmla="*/ 103 w 169952"/>
                <a:gd name="connsiteY5" fmla="*/ 71952 h 191621"/>
                <a:gd name="connsiteX6" fmla="*/ 5667 w 169952"/>
                <a:gd name="connsiteY6" fmla="*/ 77405 h 191621"/>
                <a:gd name="connsiteX7" fmla="*/ 159486 w 169952"/>
                <a:gd name="connsiteY7" fmla="*/ 141858 h 191621"/>
                <a:gd name="connsiteX8" fmla="*/ 164493 w 169952"/>
                <a:gd name="connsiteY8" fmla="*/ 143593 h 191621"/>
                <a:gd name="connsiteX9" fmla="*/ 170056 w 169952"/>
                <a:gd name="connsiteY9" fmla="*/ 138635 h 191621"/>
                <a:gd name="connsiteX10" fmla="*/ 164493 w 169952"/>
                <a:gd name="connsiteY10" fmla="*/ 133181 h 191621"/>
                <a:gd name="connsiteX11" fmla="*/ 18740 w 169952"/>
                <a:gd name="connsiteY11" fmla="*/ 71952 h 191621"/>
                <a:gd name="connsiteX12" fmla="*/ 164771 w 169952"/>
                <a:gd name="connsiteY12" fmla="*/ 10474 h 191621"/>
                <a:gd name="connsiteX13" fmla="*/ 159486 w 169952"/>
                <a:gd name="connsiteY13" fmla="*/ 189949 h 191621"/>
                <a:gd name="connsiteX14" fmla="*/ 164493 w 169952"/>
                <a:gd name="connsiteY14" fmla="*/ 191684 h 191621"/>
                <a:gd name="connsiteX15" fmla="*/ 170056 w 169952"/>
                <a:gd name="connsiteY15" fmla="*/ 186726 h 191621"/>
                <a:gd name="connsiteX16" fmla="*/ 164493 w 169952"/>
                <a:gd name="connsiteY16" fmla="*/ 181272 h 191621"/>
                <a:gd name="connsiteX17" fmla="*/ 10951 w 169952"/>
                <a:gd name="connsiteY17" fmla="*/ 116820 h 191621"/>
                <a:gd name="connsiteX18" fmla="*/ 5667 w 169952"/>
                <a:gd name="connsiteY18" fmla="*/ 115085 h 191621"/>
                <a:gd name="connsiteX19" fmla="*/ 103 w 169952"/>
                <a:gd name="connsiteY19" fmla="*/ 120043 h 191621"/>
                <a:gd name="connsiteX20" fmla="*/ 5667 w 169952"/>
                <a:gd name="connsiteY20" fmla="*/ 125497 h 191621"/>
                <a:gd name="connsiteX21" fmla="*/ 159486 w 169952"/>
                <a:gd name="connsiteY21" fmla="*/ 189949 h 19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9952" h="191621">
                  <a:moveTo>
                    <a:pt x="164771" y="10474"/>
                  </a:moveTo>
                  <a:cubicBezTo>
                    <a:pt x="168109" y="8987"/>
                    <a:pt x="170056" y="7747"/>
                    <a:pt x="170056" y="5021"/>
                  </a:cubicBezTo>
                  <a:cubicBezTo>
                    <a:pt x="170056" y="2294"/>
                    <a:pt x="167553" y="63"/>
                    <a:pt x="164493" y="63"/>
                  </a:cubicBezTo>
                  <a:cubicBezTo>
                    <a:pt x="163102" y="63"/>
                    <a:pt x="160599" y="1054"/>
                    <a:pt x="159486" y="1550"/>
                  </a:cubicBezTo>
                  <a:lnTo>
                    <a:pt x="5667" y="66250"/>
                  </a:lnTo>
                  <a:cubicBezTo>
                    <a:pt x="938" y="68233"/>
                    <a:pt x="103" y="69969"/>
                    <a:pt x="103" y="71952"/>
                  </a:cubicBezTo>
                  <a:cubicBezTo>
                    <a:pt x="103" y="73935"/>
                    <a:pt x="1216" y="75670"/>
                    <a:pt x="5667" y="77405"/>
                  </a:cubicBezTo>
                  <a:lnTo>
                    <a:pt x="159486" y="141858"/>
                  </a:lnTo>
                  <a:cubicBezTo>
                    <a:pt x="163102" y="143593"/>
                    <a:pt x="163659" y="143593"/>
                    <a:pt x="164493" y="143593"/>
                  </a:cubicBezTo>
                  <a:cubicBezTo>
                    <a:pt x="167553" y="143593"/>
                    <a:pt x="170056" y="141362"/>
                    <a:pt x="170056" y="138635"/>
                  </a:cubicBezTo>
                  <a:cubicBezTo>
                    <a:pt x="170056" y="135412"/>
                    <a:pt x="167553" y="134421"/>
                    <a:pt x="164493" y="133181"/>
                  </a:cubicBezTo>
                  <a:lnTo>
                    <a:pt x="18740" y="71952"/>
                  </a:lnTo>
                  <a:lnTo>
                    <a:pt x="164771" y="10474"/>
                  </a:lnTo>
                  <a:close/>
                  <a:moveTo>
                    <a:pt x="159486" y="189949"/>
                  </a:moveTo>
                  <a:cubicBezTo>
                    <a:pt x="163102" y="191684"/>
                    <a:pt x="163659" y="191684"/>
                    <a:pt x="164493" y="191684"/>
                  </a:cubicBezTo>
                  <a:cubicBezTo>
                    <a:pt x="167553" y="191684"/>
                    <a:pt x="170056" y="189453"/>
                    <a:pt x="170056" y="186726"/>
                  </a:cubicBezTo>
                  <a:cubicBezTo>
                    <a:pt x="170056" y="183504"/>
                    <a:pt x="167553" y="182512"/>
                    <a:pt x="164493" y="181272"/>
                  </a:cubicBezTo>
                  <a:lnTo>
                    <a:pt x="10951" y="116820"/>
                  </a:lnTo>
                  <a:cubicBezTo>
                    <a:pt x="7335" y="115085"/>
                    <a:pt x="6779" y="115085"/>
                    <a:pt x="5667" y="115085"/>
                  </a:cubicBezTo>
                  <a:cubicBezTo>
                    <a:pt x="2329" y="115085"/>
                    <a:pt x="103" y="117316"/>
                    <a:pt x="103" y="120043"/>
                  </a:cubicBezTo>
                  <a:cubicBezTo>
                    <a:pt x="103" y="122026"/>
                    <a:pt x="1216" y="123761"/>
                    <a:pt x="5667" y="125497"/>
                  </a:cubicBezTo>
                  <a:lnTo>
                    <a:pt x="159486" y="189949"/>
                  </a:lnTo>
                  <a:close/>
                </a:path>
              </a:pathLst>
            </a:custGeom>
            <a:solidFill>
              <a:srgbClr val="0000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CFDEC9F7-DF63-2C24-41C6-195740F97B56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140476" y="6109584"/>
              <a:ext cx="184973" cy="165096"/>
            </a:xfrm>
            <a:custGeom>
              <a:avLst/>
              <a:gdLst>
                <a:gd name="connsiteX0" fmla="*/ 98303 w 184973"/>
                <a:gd name="connsiteY0" fmla="*/ 87569 h 165096"/>
                <a:gd name="connsiteX1" fmla="*/ 175908 w 184973"/>
                <a:gd name="connsiteY1" fmla="*/ 87569 h 165096"/>
                <a:gd name="connsiteX2" fmla="*/ 185087 w 184973"/>
                <a:gd name="connsiteY2" fmla="*/ 82611 h 165096"/>
                <a:gd name="connsiteX3" fmla="*/ 175908 w 184973"/>
                <a:gd name="connsiteY3" fmla="*/ 77653 h 165096"/>
                <a:gd name="connsiteX4" fmla="*/ 98303 w 184973"/>
                <a:gd name="connsiteY4" fmla="*/ 77653 h 165096"/>
                <a:gd name="connsiteX5" fmla="*/ 98303 w 184973"/>
                <a:gd name="connsiteY5" fmla="*/ 8243 h 165096"/>
                <a:gd name="connsiteX6" fmla="*/ 92740 w 184973"/>
                <a:gd name="connsiteY6" fmla="*/ 63 h 165096"/>
                <a:gd name="connsiteX7" fmla="*/ 87176 w 184973"/>
                <a:gd name="connsiteY7" fmla="*/ 8243 h 165096"/>
                <a:gd name="connsiteX8" fmla="*/ 87176 w 184973"/>
                <a:gd name="connsiteY8" fmla="*/ 77653 h 165096"/>
                <a:gd name="connsiteX9" fmla="*/ 9293 w 184973"/>
                <a:gd name="connsiteY9" fmla="*/ 77653 h 165096"/>
                <a:gd name="connsiteX10" fmla="*/ 114 w 184973"/>
                <a:gd name="connsiteY10" fmla="*/ 82611 h 165096"/>
                <a:gd name="connsiteX11" fmla="*/ 9293 w 184973"/>
                <a:gd name="connsiteY11" fmla="*/ 87569 h 165096"/>
                <a:gd name="connsiteX12" fmla="*/ 87176 w 184973"/>
                <a:gd name="connsiteY12" fmla="*/ 87569 h 165096"/>
                <a:gd name="connsiteX13" fmla="*/ 87176 w 184973"/>
                <a:gd name="connsiteY13" fmla="*/ 156979 h 165096"/>
                <a:gd name="connsiteX14" fmla="*/ 92740 w 184973"/>
                <a:gd name="connsiteY14" fmla="*/ 165159 h 165096"/>
                <a:gd name="connsiteX15" fmla="*/ 98303 w 184973"/>
                <a:gd name="connsiteY15" fmla="*/ 156979 h 165096"/>
                <a:gd name="connsiteX16" fmla="*/ 98303 w 184973"/>
                <a:gd name="connsiteY16" fmla="*/ 87569 h 165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973" h="165096">
                  <a:moveTo>
                    <a:pt x="98303" y="87569"/>
                  </a:moveTo>
                  <a:lnTo>
                    <a:pt x="175908" y="87569"/>
                  </a:lnTo>
                  <a:cubicBezTo>
                    <a:pt x="179802" y="87569"/>
                    <a:pt x="185087" y="87569"/>
                    <a:pt x="185087" y="82611"/>
                  </a:cubicBezTo>
                  <a:cubicBezTo>
                    <a:pt x="185087" y="77653"/>
                    <a:pt x="179802" y="77653"/>
                    <a:pt x="175908" y="77653"/>
                  </a:cubicBezTo>
                  <a:lnTo>
                    <a:pt x="98303" y="77653"/>
                  </a:lnTo>
                  <a:lnTo>
                    <a:pt x="98303" y="8243"/>
                  </a:lnTo>
                  <a:cubicBezTo>
                    <a:pt x="98303" y="4773"/>
                    <a:pt x="98303" y="63"/>
                    <a:pt x="92740" y="63"/>
                  </a:cubicBezTo>
                  <a:cubicBezTo>
                    <a:pt x="87176" y="63"/>
                    <a:pt x="87176" y="4773"/>
                    <a:pt x="87176" y="8243"/>
                  </a:cubicBezTo>
                  <a:lnTo>
                    <a:pt x="87176" y="77653"/>
                  </a:lnTo>
                  <a:lnTo>
                    <a:pt x="9293" y="77653"/>
                  </a:lnTo>
                  <a:cubicBezTo>
                    <a:pt x="5399" y="77653"/>
                    <a:pt x="114" y="77653"/>
                    <a:pt x="114" y="82611"/>
                  </a:cubicBezTo>
                  <a:cubicBezTo>
                    <a:pt x="114" y="87569"/>
                    <a:pt x="5399" y="87569"/>
                    <a:pt x="9293" y="87569"/>
                  </a:cubicBezTo>
                  <a:lnTo>
                    <a:pt x="87176" y="87569"/>
                  </a:lnTo>
                  <a:lnTo>
                    <a:pt x="87176" y="156979"/>
                  </a:lnTo>
                  <a:cubicBezTo>
                    <a:pt x="87176" y="160449"/>
                    <a:pt x="87176" y="165159"/>
                    <a:pt x="92740" y="165159"/>
                  </a:cubicBezTo>
                  <a:cubicBezTo>
                    <a:pt x="98303" y="165159"/>
                    <a:pt x="98303" y="160449"/>
                    <a:pt x="98303" y="156979"/>
                  </a:cubicBezTo>
                  <a:lnTo>
                    <a:pt x="98303" y="87569"/>
                  </a:lnTo>
                  <a:close/>
                </a:path>
              </a:pathLst>
            </a:custGeom>
            <a:solidFill>
              <a:srgbClr val="0000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C02E05DA-57AD-63A5-CB9E-50FC4F85083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356541" y="6144537"/>
              <a:ext cx="247279" cy="112295"/>
            </a:xfrm>
            <a:custGeom>
              <a:avLst/>
              <a:gdLst>
                <a:gd name="connsiteX0" fmla="*/ 126126 w 247279"/>
                <a:gd name="connsiteY0" fmla="*/ 42452 h 112295"/>
                <a:gd name="connsiteX1" fmla="*/ 99145 w 247279"/>
                <a:gd name="connsiteY1" fmla="*/ 15680 h 112295"/>
                <a:gd name="connsiteX2" fmla="*/ 53806 w 247279"/>
                <a:gd name="connsiteY2" fmla="*/ 63 h 112295"/>
                <a:gd name="connsiteX3" fmla="*/ 122 w 247279"/>
                <a:gd name="connsiteY3" fmla="*/ 56334 h 112295"/>
                <a:gd name="connsiteX4" fmla="*/ 52693 w 247279"/>
                <a:gd name="connsiteY4" fmla="*/ 112358 h 112295"/>
                <a:gd name="connsiteX5" fmla="*/ 121397 w 247279"/>
                <a:gd name="connsiteY5" fmla="*/ 69969 h 112295"/>
                <a:gd name="connsiteX6" fmla="*/ 148378 w 247279"/>
                <a:gd name="connsiteY6" fmla="*/ 96741 h 112295"/>
                <a:gd name="connsiteX7" fmla="*/ 193718 w 247279"/>
                <a:gd name="connsiteY7" fmla="*/ 112358 h 112295"/>
                <a:gd name="connsiteX8" fmla="*/ 247402 w 247279"/>
                <a:gd name="connsiteY8" fmla="*/ 56087 h 112295"/>
                <a:gd name="connsiteX9" fmla="*/ 194830 w 247279"/>
                <a:gd name="connsiteY9" fmla="*/ 63 h 112295"/>
                <a:gd name="connsiteX10" fmla="*/ 126126 w 247279"/>
                <a:gd name="connsiteY10" fmla="*/ 42452 h 112295"/>
                <a:gd name="connsiteX11" fmla="*/ 133358 w 247279"/>
                <a:gd name="connsiteY11" fmla="*/ 50881 h 112295"/>
                <a:gd name="connsiteX12" fmla="*/ 196777 w 247279"/>
                <a:gd name="connsiteY12" fmla="*/ 7995 h 112295"/>
                <a:gd name="connsiteX13" fmla="*/ 241282 w 247279"/>
                <a:gd name="connsiteY13" fmla="*/ 56087 h 112295"/>
                <a:gd name="connsiteX14" fmla="*/ 198168 w 247279"/>
                <a:gd name="connsiteY14" fmla="*/ 100459 h 112295"/>
                <a:gd name="connsiteX15" fmla="*/ 163677 w 247279"/>
                <a:gd name="connsiteY15" fmla="*/ 84842 h 112295"/>
                <a:gd name="connsiteX16" fmla="*/ 133358 w 247279"/>
                <a:gd name="connsiteY16" fmla="*/ 50881 h 112295"/>
                <a:gd name="connsiteX17" fmla="*/ 114165 w 247279"/>
                <a:gd name="connsiteY17" fmla="*/ 61540 h 112295"/>
                <a:gd name="connsiteX18" fmla="*/ 50746 w 247279"/>
                <a:gd name="connsiteY18" fmla="*/ 104426 h 112295"/>
                <a:gd name="connsiteX19" fmla="*/ 6241 w 247279"/>
                <a:gd name="connsiteY19" fmla="*/ 56334 h 112295"/>
                <a:gd name="connsiteX20" fmla="*/ 49355 w 247279"/>
                <a:gd name="connsiteY20" fmla="*/ 11962 h 112295"/>
                <a:gd name="connsiteX21" fmla="*/ 83846 w 247279"/>
                <a:gd name="connsiteY21" fmla="*/ 27579 h 112295"/>
                <a:gd name="connsiteX22" fmla="*/ 114165 w 247279"/>
                <a:gd name="connsiteY22" fmla="*/ 61540 h 112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7279" h="112295">
                  <a:moveTo>
                    <a:pt x="126126" y="42452"/>
                  </a:moveTo>
                  <a:cubicBezTo>
                    <a:pt x="111106" y="25596"/>
                    <a:pt x="107768" y="21877"/>
                    <a:pt x="99145" y="15680"/>
                  </a:cubicBezTo>
                  <a:cubicBezTo>
                    <a:pt x="83568" y="4525"/>
                    <a:pt x="67992" y="63"/>
                    <a:pt x="53806" y="63"/>
                  </a:cubicBezTo>
                  <a:cubicBezTo>
                    <a:pt x="21262" y="63"/>
                    <a:pt x="122" y="27331"/>
                    <a:pt x="122" y="56334"/>
                  </a:cubicBezTo>
                  <a:cubicBezTo>
                    <a:pt x="122" y="84842"/>
                    <a:pt x="20705" y="112358"/>
                    <a:pt x="52693" y="112358"/>
                  </a:cubicBezTo>
                  <a:cubicBezTo>
                    <a:pt x="84681" y="112358"/>
                    <a:pt x="107768" y="89800"/>
                    <a:pt x="121397" y="69969"/>
                  </a:cubicBezTo>
                  <a:cubicBezTo>
                    <a:pt x="136418" y="86825"/>
                    <a:pt x="139756" y="90544"/>
                    <a:pt x="148378" y="96741"/>
                  </a:cubicBezTo>
                  <a:cubicBezTo>
                    <a:pt x="163955" y="107896"/>
                    <a:pt x="179532" y="112358"/>
                    <a:pt x="193718" y="112358"/>
                  </a:cubicBezTo>
                  <a:cubicBezTo>
                    <a:pt x="226262" y="112358"/>
                    <a:pt x="247402" y="85090"/>
                    <a:pt x="247402" y="56087"/>
                  </a:cubicBezTo>
                  <a:cubicBezTo>
                    <a:pt x="247402" y="27579"/>
                    <a:pt x="226818" y="63"/>
                    <a:pt x="194830" y="63"/>
                  </a:cubicBezTo>
                  <a:cubicBezTo>
                    <a:pt x="162842" y="63"/>
                    <a:pt x="139756" y="22621"/>
                    <a:pt x="126126" y="42452"/>
                  </a:cubicBezTo>
                  <a:close/>
                  <a:moveTo>
                    <a:pt x="133358" y="50881"/>
                  </a:moveTo>
                  <a:cubicBezTo>
                    <a:pt x="144762" y="33033"/>
                    <a:pt x="165346" y="7995"/>
                    <a:pt x="196777" y="7995"/>
                  </a:cubicBezTo>
                  <a:cubicBezTo>
                    <a:pt x="226262" y="7995"/>
                    <a:pt x="241282" y="33776"/>
                    <a:pt x="241282" y="56087"/>
                  </a:cubicBezTo>
                  <a:cubicBezTo>
                    <a:pt x="241282" y="80380"/>
                    <a:pt x="222646" y="100459"/>
                    <a:pt x="198168" y="100459"/>
                  </a:cubicBezTo>
                  <a:cubicBezTo>
                    <a:pt x="182035" y="100459"/>
                    <a:pt x="169518" y="90048"/>
                    <a:pt x="163677" y="84842"/>
                  </a:cubicBezTo>
                  <a:cubicBezTo>
                    <a:pt x="156723" y="78149"/>
                    <a:pt x="150325" y="70464"/>
                    <a:pt x="133358" y="50881"/>
                  </a:cubicBezTo>
                  <a:close/>
                  <a:moveTo>
                    <a:pt x="114165" y="61540"/>
                  </a:moveTo>
                  <a:cubicBezTo>
                    <a:pt x="102761" y="79389"/>
                    <a:pt x="82177" y="104426"/>
                    <a:pt x="50746" y="104426"/>
                  </a:cubicBezTo>
                  <a:cubicBezTo>
                    <a:pt x="21262" y="104426"/>
                    <a:pt x="6241" y="78645"/>
                    <a:pt x="6241" y="56334"/>
                  </a:cubicBezTo>
                  <a:cubicBezTo>
                    <a:pt x="6241" y="32041"/>
                    <a:pt x="24878" y="11962"/>
                    <a:pt x="49355" y="11962"/>
                  </a:cubicBezTo>
                  <a:cubicBezTo>
                    <a:pt x="65488" y="11962"/>
                    <a:pt x="78005" y="22373"/>
                    <a:pt x="83846" y="27579"/>
                  </a:cubicBezTo>
                  <a:cubicBezTo>
                    <a:pt x="90800" y="34272"/>
                    <a:pt x="97198" y="41957"/>
                    <a:pt x="114165" y="61540"/>
                  </a:cubicBezTo>
                  <a:close/>
                </a:path>
              </a:pathLst>
            </a:custGeom>
            <a:solidFill>
              <a:srgbClr val="000000"/>
            </a:solidFill>
            <a:ln w="278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40" name="Groupe 139" descr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lt; \blue{t} \leqslant +\infty &#10;$&#10;&#10;&#10;\end{document}&#10;" title="IguanaTex Vector Display">
            <a:extLst>
              <a:ext uri="{FF2B5EF4-FFF2-40B4-BE49-F238E27FC236}">
                <a16:creationId xmlns:a16="http://schemas.microsoft.com/office/drawing/2014/main" id="{BE971223-5AE9-A4E5-F588-2B4D7D5AD79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940801" y="5092700"/>
            <a:ext cx="1478717" cy="227495"/>
            <a:chOff x="11177985" y="6954873"/>
            <a:chExt cx="1506258" cy="265411"/>
          </a:xfrm>
        </p:grpSpPr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B3F15D71-8EE7-1DEC-B9D9-DB5B40ABA7DD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177985" y="6954873"/>
              <a:ext cx="121702" cy="227400"/>
            </a:xfrm>
            <a:custGeom>
              <a:avLst/>
              <a:gdLst>
                <a:gd name="connsiteX0" fmla="*/ 121779 w 121702"/>
                <a:gd name="connsiteY0" fmla="*/ 114424 h 227400"/>
                <a:gd name="connsiteX1" fmla="*/ 110216 w 121702"/>
                <a:gd name="connsiteY1" fmla="*/ 37081 h 227400"/>
                <a:gd name="connsiteX2" fmla="*/ 61072 w 121702"/>
                <a:gd name="connsiteY2" fmla="*/ 63 h 227400"/>
                <a:gd name="connsiteX3" fmla="*/ 10773 w 121702"/>
                <a:gd name="connsiteY3" fmla="*/ 39395 h 227400"/>
                <a:gd name="connsiteX4" fmla="*/ 77 w 121702"/>
                <a:gd name="connsiteY4" fmla="*/ 114424 h 227400"/>
                <a:gd name="connsiteX5" fmla="*/ 13085 w 121702"/>
                <a:gd name="connsiteY5" fmla="*/ 194081 h 227400"/>
                <a:gd name="connsiteX6" fmla="*/ 60783 w 121702"/>
                <a:gd name="connsiteY6" fmla="*/ 227463 h 227400"/>
                <a:gd name="connsiteX7" fmla="*/ 111083 w 121702"/>
                <a:gd name="connsiteY7" fmla="*/ 189123 h 227400"/>
                <a:gd name="connsiteX8" fmla="*/ 121779 w 121702"/>
                <a:gd name="connsiteY8" fmla="*/ 114424 h 227400"/>
                <a:gd name="connsiteX9" fmla="*/ 60783 w 121702"/>
                <a:gd name="connsiteY9" fmla="*/ 220192 h 227400"/>
                <a:gd name="connsiteX10" fmla="*/ 27250 w 121702"/>
                <a:gd name="connsiteY10" fmla="*/ 180199 h 227400"/>
                <a:gd name="connsiteX11" fmla="*/ 24070 w 121702"/>
                <a:gd name="connsiteY11" fmla="*/ 110458 h 227400"/>
                <a:gd name="connsiteX12" fmla="*/ 26383 w 121702"/>
                <a:gd name="connsiteY12" fmla="*/ 49641 h 227400"/>
                <a:gd name="connsiteX13" fmla="*/ 60783 w 121702"/>
                <a:gd name="connsiteY13" fmla="*/ 7334 h 227400"/>
                <a:gd name="connsiteX14" fmla="*/ 94895 w 121702"/>
                <a:gd name="connsiteY14" fmla="*/ 46006 h 227400"/>
                <a:gd name="connsiteX15" fmla="*/ 97786 w 121702"/>
                <a:gd name="connsiteY15" fmla="*/ 110458 h 227400"/>
                <a:gd name="connsiteX16" fmla="*/ 94606 w 121702"/>
                <a:gd name="connsiteY16" fmla="*/ 178876 h 227400"/>
                <a:gd name="connsiteX17" fmla="*/ 60783 w 121702"/>
                <a:gd name="connsiteY17" fmla="*/ 220192 h 22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702" h="227400">
                  <a:moveTo>
                    <a:pt x="121779" y="114424"/>
                  </a:moveTo>
                  <a:cubicBezTo>
                    <a:pt x="121779" y="87982"/>
                    <a:pt x="120334" y="61540"/>
                    <a:pt x="110216" y="37081"/>
                  </a:cubicBezTo>
                  <a:cubicBezTo>
                    <a:pt x="96918" y="5351"/>
                    <a:pt x="73214" y="63"/>
                    <a:pt x="61072" y="63"/>
                  </a:cubicBezTo>
                  <a:cubicBezTo>
                    <a:pt x="43728" y="63"/>
                    <a:pt x="22625" y="8656"/>
                    <a:pt x="10773" y="39395"/>
                  </a:cubicBezTo>
                  <a:cubicBezTo>
                    <a:pt x="1522" y="62201"/>
                    <a:pt x="77" y="87982"/>
                    <a:pt x="77" y="114424"/>
                  </a:cubicBezTo>
                  <a:cubicBezTo>
                    <a:pt x="77" y="139213"/>
                    <a:pt x="1233" y="168961"/>
                    <a:pt x="13085" y="194081"/>
                  </a:cubicBezTo>
                  <a:cubicBezTo>
                    <a:pt x="25516" y="220853"/>
                    <a:pt x="46618" y="227463"/>
                    <a:pt x="60783" y="227463"/>
                  </a:cubicBezTo>
                  <a:cubicBezTo>
                    <a:pt x="76394" y="227463"/>
                    <a:pt x="98364" y="220522"/>
                    <a:pt x="111083" y="189123"/>
                  </a:cubicBezTo>
                  <a:cubicBezTo>
                    <a:pt x="120334" y="166316"/>
                    <a:pt x="121779" y="140536"/>
                    <a:pt x="121779" y="114424"/>
                  </a:cubicBezTo>
                  <a:close/>
                  <a:moveTo>
                    <a:pt x="60783" y="220192"/>
                  </a:moveTo>
                  <a:cubicBezTo>
                    <a:pt x="49509" y="220192"/>
                    <a:pt x="32454" y="211929"/>
                    <a:pt x="27250" y="180199"/>
                  </a:cubicBezTo>
                  <a:cubicBezTo>
                    <a:pt x="24070" y="160367"/>
                    <a:pt x="24070" y="129959"/>
                    <a:pt x="24070" y="110458"/>
                  </a:cubicBezTo>
                  <a:cubicBezTo>
                    <a:pt x="24070" y="89304"/>
                    <a:pt x="24070" y="67490"/>
                    <a:pt x="26383" y="49641"/>
                  </a:cubicBezTo>
                  <a:cubicBezTo>
                    <a:pt x="31875" y="10309"/>
                    <a:pt x="53556" y="7334"/>
                    <a:pt x="60783" y="7334"/>
                  </a:cubicBezTo>
                  <a:cubicBezTo>
                    <a:pt x="70323" y="7334"/>
                    <a:pt x="89402" y="13284"/>
                    <a:pt x="94895" y="46006"/>
                  </a:cubicBezTo>
                  <a:cubicBezTo>
                    <a:pt x="97786" y="64515"/>
                    <a:pt x="97786" y="89635"/>
                    <a:pt x="97786" y="110458"/>
                  </a:cubicBezTo>
                  <a:cubicBezTo>
                    <a:pt x="97786" y="135247"/>
                    <a:pt x="97786" y="157723"/>
                    <a:pt x="94606" y="178876"/>
                  </a:cubicBezTo>
                  <a:cubicBezTo>
                    <a:pt x="90269" y="210276"/>
                    <a:pt x="73792" y="220192"/>
                    <a:pt x="60783" y="220192"/>
                  </a:cubicBez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6A8384D9-3118-8467-F891-270C90825D3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415542" y="6996519"/>
              <a:ext cx="176627" cy="191704"/>
            </a:xfrm>
            <a:custGeom>
              <a:avLst/>
              <a:gdLst>
                <a:gd name="connsiteX0" fmla="*/ 171219 w 176627"/>
                <a:gd name="connsiteY0" fmla="*/ 13945 h 191704"/>
                <a:gd name="connsiteX1" fmla="*/ 176712 w 176627"/>
                <a:gd name="connsiteY1" fmla="*/ 6673 h 191704"/>
                <a:gd name="connsiteX2" fmla="*/ 170930 w 176627"/>
                <a:gd name="connsiteY2" fmla="*/ 63 h 191704"/>
                <a:gd name="connsiteX3" fmla="*/ 165727 w 176627"/>
                <a:gd name="connsiteY3" fmla="*/ 2376 h 191704"/>
                <a:gd name="connsiteX4" fmla="*/ 5577 w 176627"/>
                <a:gd name="connsiteY4" fmla="*/ 88643 h 191704"/>
                <a:gd name="connsiteX5" fmla="*/ 84 w 176627"/>
                <a:gd name="connsiteY5" fmla="*/ 95915 h 191704"/>
                <a:gd name="connsiteX6" fmla="*/ 5577 w 176627"/>
                <a:gd name="connsiteY6" fmla="*/ 103186 h 191704"/>
                <a:gd name="connsiteX7" fmla="*/ 165727 w 176627"/>
                <a:gd name="connsiteY7" fmla="*/ 189453 h 191704"/>
                <a:gd name="connsiteX8" fmla="*/ 170930 w 176627"/>
                <a:gd name="connsiteY8" fmla="*/ 191767 h 191704"/>
                <a:gd name="connsiteX9" fmla="*/ 176712 w 176627"/>
                <a:gd name="connsiteY9" fmla="*/ 185156 h 191704"/>
                <a:gd name="connsiteX10" fmla="*/ 171219 w 176627"/>
                <a:gd name="connsiteY10" fmla="*/ 177885 h 191704"/>
                <a:gd name="connsiteX11" fmla="*/ 19453 w 176627"/>
                <a:gd name="connsiteY11" fmla="*/ 95915 h 191704"/>
                <a:gd name="connsiteX12" fmla="*/ 171219 w 176627"/>
                <a:gd name="connsiteY12" fmla="*/ 13945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627" h="191704">
                  <a:moveTo>
                    <a:pt x="171219" y="13945"/>
                  </a:moveTo>
                  <a:cubicBezTo>
                    <a:pt x="174688" y="11962"/>
                    <a:pt x="176712" y="10309"/>
                    <a:pt x="176712" y="6673"/>
                  </a:cubicBezTo>
                  <a:cubicBezTo>
                    <a:pt x="176712" y="3037"/>
                    <a:pt x="174110" y="63"/>
                    <a:pt x="170930" y="63"/>
                  </a:cubicBezTo>
                  <a:cubicBezTo>
                    <a:pt x="170063" y="63"/>
                    <a:pt x="169485" y="63"/>
                    <a:pt x="165727" y="2376"/>
                  </a:cubicBezTo>
                  <a:lnTo>
                    <a:pt x="5577" y="88643"/>
                  </a:lnTo>
                  <a:cubicBezTo>
                    <a:pt x="2397" y="90296"/>
                    <a:pt x="84" y="91949"/>
                    <a:pt x="84" y="95915"/>
                  </a:cubicBezTo>
                  <a:cubicBezTo>
                    <a:pt x="84" y="99881"/>
                    <a:pt x="2397" y="101534"/>
                    <a:pt x="5577" y="103186"/>
                  </a:cubicBezTo>
                  <a:lnTo>
                    <a:pt x="165727" y="189453"/>
                  </a:lnTo>
                  <a:cubicBezTo>
                    <a:pt x="169485" y="191767"/>
                    <a:pt x="170063" y="191767"/>
                    <a:pt x="170930" y="191767"/>
                  </a:cubicBezTo>
                  <a:cubicBezTo>
                    <a:pt x="174110" y="191767"/>
                    <a:pt x="176712" y="188792"/>
                    <a:pt x="176712" y="185156"/>
                  </a:cubicBezTo>
                  <a:cubicBezTo>
                    <a:pt x="176712" y="181521"/>
                    <a:pt x="174688" y="179868"/>
                    <a:pt x="171219" y="177885"/>
                  </a:cubicBezTo>
                  <a:lnTo>
                    <a:pt x="19453" y="95915"/>
                  </a:lnTo>
                  <a:lnTo>
                    <a:pt x="171219" y="13945"/>
                  </a:ln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06EFF2A5-11D4-3AD3-F71A-7D97679AECE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703336" y="6968094"/>
              <a:ext cx="88747" cy="210543"/>
            </a:xfrm>
            <a:custGeom>
              <a:avLst/>
              <a:gdLst>
                <a:gd name="connsiteX0" fmla="*/ 52996 w 88747"/>
                <a:gd name="connsiteY0" fmla="*/ 74761 h 210543"/>
                <a:gd name="connsiteX1" fmla="*/ 80170 w 88747"/>
                <a:gd name="connsiteY1" fmla="*/ 74761 h 210543"/>
                <a:gd name="connsiteX2" fmla="*/ 88842 w 88747"/>
                <a:gd name="connsiteY2" fmla="*/ 68151 h 210543"/>
                <a:gd name="connsiteX3" fmla="*/ 80748 w 88747"/>
                <a:gd name="connsiteY3" fmla="*/ 64515 h 210543"/>
                <a:gd name="connsiteX4" fmla="*/ 55309 w 88747"/>
                <a:gd name="connsiteY4" fmla="*/ 64515 h 210543"/>
                <a:gd name="connsiteX5" fmla="*/ 67161 w 88747"/>
                <a:gd name="connsiteY5" fmla="*/ 8987 h 210543"/>
                <a:gd name="connsiteX6" fmla="*/ 58778 w 88747"/>
                <a:gd name="connsiteY6" fmla="*/ 63 h 210543"/>
                <a:gd name="connsiteX7" fmla="*/ 47215 w 88747"/>
                <a:gd name="connsiteY7" fmla="*/ 11962 h 210543"/>
                <a:gd name="connsiteX8" fmla="*/ 35941 w 88747"/>
                <a:gd name="connsiteY8" fmla="*/ 64515 h 210543"/>
                <a:gd name="connsiteX9" fmla="*/ 8767 w 88747"/>
                <a:gd name="connsiteY9" fmla="*/ 64515 h 210543"/>
                <a:gd name="connsiteX10" fmla="*/ 95 w 88747"/>
                <a:gd name="connsiteY10" fmla="*/ 70795 h 210543"/>
                <a:gd name="connsiteX11" fmla="*/ 8189 w 88747"/>
                <a:gd name="connsiteY11" fmla="*/ 74761 h 210543"/>
                <a:gd name="connsiteX12" fmla="*/ 33628 w 88747"/>
                <a:gd name="connsiteY12" fmla="*/ 74761 h 210543"/>
                <a:gd name="connsiteX13" fmla="*/ 11658 w 88747"/>
                <a:gd name="connsiteY13" fmla="*/ 180199 h 210543"/>
                <a:gd name="connsiteX14" fmla="*/ 38253 w 88747"/>
                <a:gd name="connsiteY14" fmla="*/ 210607 h 210543"/>
                <a:gd name="connsiteX15" fmla="*/ 84217 w 88747"/>
                <a:gd name="connsiteY15" fmla="*/ 159706 h 210543"/>
                <a:gd name="connsiteX16" fmla="*/ 80748 w 88747"/>
                <a:gd name="connsiteY16" fmla="*/ 156401 h 210543"/>
                <a:gd name="connsiteX17" fmla="*/ 76412 w 88747"/>
                <a:gd name="connsiteY17" fmla="*/ 161028 h 210543"/>
                <a:gd name="connsiteX18" fmla="*/ 38832 w 88747"/>
                <a:gd name="connsiteY18" fmla="*/ 203335 h 210543"/>
                <a:gd name="connsiteX19" fmla="*/ 29870 w 88747"/>
                <a:gd name="connsiteY19" fmla="*/ 188131 h 210543"/>
                <a:gd name="connsiteX20" fmla="*/ 31605 w 88747"/>
                <a:gd name="connsiteY20" fmla="*/ 172266 h 210543"/>
                <a:gd name="connsiteX21" fmla="*/ 52996 w 88747"/>
                <a:gd name="connsiteY21" fmla="*/ 74761 h 210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747" h="210543">
                  <a:moveTo>
                    <a:pt x="52996" y="74761"/>
                  </a:moveTo>
                  <a:lnTo>
                    <a:pt x="80170" y="74761"/>
                  </a:lnTo>
                  <a:cubicBezTo>
                    <a:pt x="85952" y="74761"/>
                    <a:pt x="88842" y="74761"/>
                    <a:pt x="88842" y="68151"/>
                  </a:cubicBezTo>
                  <a:cubicBezTo>
                    <a:pt x="88842" y="64515"/>
                    <a:pt x="85952" y="64515"/>
                    <a:pt x="80748" y="64515"/>
                  </a:cubicBezTo>
                  <a:lnTo>
                    <a:pt x="55309" y="64515"/>
                  </a:lnTo>
                  <a:cubicBezTo>
                    <a:pt x="65716" y="17581"/>
                    <a:pt x="67161" y="10970"/>
                    <a:pt x="67161" y="8987"/>
                  </a:cubicBezTo>
                  <a:cubicBezTo>
                    <a:pt x="67161" y="3368"/>
                    <a:pt x="63692" y="63"/>
                    <a:pt x="58778" y="63"/>
                  </a:cubicBezTo>
                  <a:cubicBezTo>
                    <a:pt x="57911" y="63"/>
                    <a:pt x="49817" y="393"/>
                    <a:pt x="47215" y="11962"/>
                  </a:cubicBezTo>
                  <a:lnTo>
                    <a:pt x="35941" y="64515"/>
                  </a:lnTo>
                  <a:lnTo>
                    <a:pt x="8767" y="64515"/>
                  </a:lnTo>
                  <a:cubicBezTo>
                    <a:pt x="2986" y="64515"/>
                    <a:pt x="95" y="64515"/>
                    <a:pt x="95" y="70795"/>
                  </a:cubicBezTo>
                  <a:cubicBezTo>
                    <a:pt x="95" y="74761"/>
                    <a:pt x="2408" y="74761"/>
                    <a:pt x="8189" y="74761"/>
                  </a:cubicBezTo>
                  <a:lnTo>
                    <a:pt x="33628" y="74761"/>
                  </a:lnTo>
                  <a:cubicBezTo>
                    <a:pt x="12814" y="168630"/>
                    <a:pt x="11658" y="174249"/>
                    <a:pt x="11658" y="180199"/>
                  </a:cubicBezTo>
                  <a:cubicBezTo>
                    <a:pt x="11658" y="198047"/>
                    <a:pt x="22643" y="210607"/>
                    <a:pt x="38253" y="210607"/>
                  </a:cubicBezTo>
                  <a:cubicBezTo>
                    <a:pt x="67740" y="210607"/>
                    <a:pt x="84217" y="162350"/>
                    <a:pt x="84217" y="159706"/>
                  </a:cubicBezTo>
                  <a:cubicBezTo>
                    <a:pt x="84217" y="156401"/>
                    <a:pt x="81904" y="156401"/>
                    <a:pt x="80748" y="156401"/>
                  </a:cubicBezTo>
                  <a:cubicBezTo>
                    <a:pt x="78146" y="156401"/>
                    <a:pt x="77857" y="157392"/>
                    <a:pt x="76412" y="161028"/>
                  </a:cubicBezTo>
                  <a:cubicBezTo>
                    <a:pt x="63981" y="195403"/>
                    <a:pt x="48660" y="203335"/>
                    <a:pt x="38832" y="203335"/>
                  </a:cubicBezTo>
                  <a:cubicBezTo>
                    <a:pt x="32761" y="203335"/>
                    <a:pt x="29870" y="199038"/>
                    <a:pt x="29870" y="188131"/>
                  </a:cubicBezTo>
                  <a:cubicBezTo>
                    <a:pt x="29870" y="180199"/>
                    <a:pt x="30448" y="177885"/>
                    <a:pt x="31605" y="172266"/>
                  </a:cubicBezTo>
                  <a:lnTo>
                    <a:pt x="52996" y="74761"/>
                  </a:ln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C34FE8AD-ED20-0E19-D5DE-27C3510B7D1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905368" y="6964789"/>
              <a:ext cx="176627" cy="255495"/>
            </a:xfrm>
            <a:custGeom>
              <a:avLst/>
              <a:gdLst>
                <a:gd name="connsiteX0" fmla="*/ 171236 w 176627"/>
                <a:gd name="connsiteY0" fmla="*/ 13945 h 255495"/>
                <a:gd name="connsiteX1" fmla="*/ 176729 w 176627"/>
                <a:gd name="connsiteY1" fmla="*/ 6673 h 255495"/>
                <a:gd name="connsiteX2" fmla="*/ 170947 w 176627"/>
                <a:gd name="connsiteY2" fmla="*/ 63 h 255495"/>
                <a:gd name="connsiteX3" fmla="*/ 165744 w 176627"/>
                <a:gd name="connsiteY3" fmla="*/ 2046 h 255495"/>
                <a:gd name="connsiteX4" fmla="*/ 5883 w 176627"/>
                <a:gd name="connsiteY4" fmla="*/ 88313 h 255495"/>
                <a:gd name="connsiteX5" fmla="*/ 101 w 176627"/>
                <a:gd name="connsiteY5" fmla="*/ 95915 h 255495"/>
                <a:gd name="connsiteX6" fmla="*/ 5883 w 176627"/>
                <a:gd name="connsiteY6" fmla="*/ 103186 h 255495"/>
                <a:gd name="connsiteX7" fmla="*/ 165744 w 176627"/>
                <a:gd name="connsiteY7" fmla="*/ 189123 h 255495"/>
                <a:gd name="connsiteX8" fmla="*/ 170947 w 176627"/>
                <a:gd name="connsiteY8" fmla="*/ 191436 h 255495"/>
                <a:gd name="connsiteX9" fmla="*/ 176729 w 176627"/>
                <a:gd name="connsiteY9" fmla="*/ 184826 h 255495"/>
                <a:gd name="connsiteX10" fmla="*/ 170947 w 176627"/>
                <a:gd name="connsiteY10" fmla="*/ 177554 h 255495"/>
                <a:gd name="connsiteX11" fmla="*/ 19470 w 176627"/>
                <a:gd name="connsiteY11" fmla="*/ 95915 h 255495"/>
                <a:gd name="connsiteX12" fmla="*/ 171236 w 176627"/>
                <a:gd name="connsiteY12" fmla="*/ 13945 h 255495"/>
                <a:gd name="connsiteX13" fmla="*/ 165744 w 176627"/>
                <a:gd name="connsiteY13" fmla="*/ 253244 h 255495"/>
                <a:gd name="connsiteX14" fmla="*/ 170947 w 176627"/>
                <a:gd name="connsiteY14" fmla="*/ 255558 h 255495"/>
                <a:gd name="connsiteX15" fmla="*/ 176729 w 176627"/>
                <a:gd name="connsiteY15" fmla="*/ 248948 h 255495"/>
                <a:gd name="connsiteX16" fmla="*/ 170947 w 176627"/>
                <a:gd name="connsiteY16" fmla="*/ 241676 h 255495"/>
                <a:gd name="connsiteX17" fmla="*/ 11375 w 176627"/>
                <a:gd name="connsiteY17" fmla="*/ 155740 h 255495"/>
                <a:gd name="connsiteX18" fmla="*/ 5883 w 176627"/>
                <a:gd name="connsiteY18" fmla="*/ 153426 h 255495"/>
                <a:gd name="connsiteX19" fmla="*/ 101 w 176627"/>
                <a:gd name="connsiteY19" fmla="*/ 160037 h 255495"/>
                <a:gd name="connsiteX20" fmla="*/ 5883 w 176627"/>
                <a:gd name="connsiteY20" fmla="*/ 167308 h 255495"/>
                <a:gd name="connsiteX21" fmla="*/ 165744 w 176627"/>
                <a:gd name="connsiteY21" fmla="*/ 253244 h 25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6627" h="255495">
                  <a:moveTo>
                    <a:pt x="171236" y="13945"/>
                  </a:moveTo>
                  <a:cubicBezTo>
                    <a:pt x="174705" y="11962"/>
                    <a:pt x="176729" y="10309"/>
                    <a:pt x="176729" y="6673"/>
                  </a:cubicBezTo>
                  <a:cubicBezTo>
                    <a:pt x="176729" y="3037"/>
                    <a:pt x="174127" y="63"/>
                    <a:pt x="170947" y="63"/>
                  </a:cubicBezTo>
                  <a:cubicBezTo>
                    <a:pt x="169502" y="63"/>
                    <a:pt x="166900" y="1385"/>
                    <a:pt x="165744" y="2046"/>
                  </a:cubicBezTo>
                  <a:lnTo>
                    <a:pt x="5883" y="88313"/>
                  </a:lnTo>
                  <a:cubicBezTo>
                    <a:pt x="969" y="90957"/>
                    <a:pt x="101" y="93271"/>
                    <a:pt x="101" y="95915"/>
                  </a:cubicBezTo>
                  <a:cubicBezTo>
                    <a:pt x="101" y="98559"/>
                    <a:pt x="1258" y="100873"/>
                    <a:pt x="5883" y="103186"/>
                  </a:cubicBezTo>
                  <a:lnTo>
                    <a:pt x="165744" y="189123"/>
                  </a:lnTo>
                  <a:cubicBezTo>
                    <a:pt x="169502" y="191436"/>
                    <a:pt x="170080" y="191436"/>
                    <a:pt x="170947" y="191436"/>
                  </a:cubicBezTo>
                  <a:cubicBezTo>
                    <a:pt x="174127" y="191436"/>
                    <a:pt x="176729" y="188462"/>
                    <a:pt x="176729" y="184826"/>
                  </a:cubicBezTo>
                  <a:cubicBezTo>
                    <a:pt x="176729" y="180529"/>
                    <a:pt x="174127" y="179207"/>
                    <a:pt x="170947" y="177554"/>
                  </a:cubicBezTo>
                  <a:lnTo>
                    <a:pt x="19470" y="95915"/>
                  </a:lnTo>
                  <a:lnTo>
                    <a:pt x="171236" y="13945"/>
                  </a:lnTo>
                  <a:close/>
                  <a:moveTo>
                    <a:pt x="165744" y="253244"/>
                  </a:moveTo>
                  <a:cubicBezTo>
                    <a:pt x="169502" y="255558"/>
                    <a:pt x="170080" y="255558"/>
                    <a:pt x="170947" y="255558"/>
                  </a:cubicBezTo>
                  <a:cubicBezTo>
                    <a:pt x="174127" y="255558"/>
                    <a:pt x="176729" y="252583"/>
                    <a:pt x="176729" y="248948"/>
                  </a:cubicBezTo>
                  <a:cubicBezTo>
                    <a:pt x="176729" y="244651"/>
                    <a:pt x="174127" y="243329"/>
                    <a:pt x="170947" y="241676"/>
                  </a:cubicBezTo>
                  <a:lnTo>
                    <a:pt x="11375" y="155740"/>
                  </a:lnTo>
                  <a:cubicBezTo>
                    <a:pt x="7617" y="153426"/>
                    <a:pt x="7039" y="153426"/>
                    <a:pt x="5883" y="153426"/>
                  </a:cubicBezTo>
                  <a:cubicBezTo>
                    <a:pt x="2414" y="153426"/>
                    <a:pt x="101" y="156401"/>
                    <a:pt x="101" y="160037"/>
                  </a:cubicBezTo>
                  <a:cubicBezTo>
                    <a:pt x="101" y="162681"/>
                    <a:pt x="1258" y="164994"/>
                    <a:pt x="5883" y="167308"/>
                  </a:cubicBezTo>
                  <a:lnTo>
                    <a:pt x="165744" y="253244"/>
                  </a:ln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8F4C7BE6-6AD8-0516-EFA6-23BFFAAC391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2202701" y="6982307"/>
              <a:ext cx="192237" cy="220129"/>
            </a:xfrm>
            <a:custGeom>
              <a:avLst/>
              <a:gdLst>
                <a:gd name="connsiteX0" fmla="*/ 102157 w 192237"/>
                <a:gd name="connsiteY0" fmla="*/ 116738 h 220129"/>
                <a:gd name="connsiteX1" fmla="*/ 182810 w 192237"/>
                <a:gd name="connsiteY1" fmla="*/ 116738 h 220129"/>
                <a:gd name="connsiteX2" fmla="*/ 192350 w 192237"/>
                <a:gd name="connsiteY2" fmla="*/ 110127 h 220129"/>
                <a:gd name="connsiteX3" fmla="*/ 182810 w 192237"/>
                <a:gd name="connsiteY3" fmla="*/ 103517 h 220129"/>
                <a:gd name="connsiteX4" fmla="*/ 102157 w 192237"/>
                <a:gd name="connsiteY4" fmla="*/ 103517 h 220129"/>
                <a:gd name="connsiteX5" fmla="*/ 102157 w 192237"/>
                <a:gd name="connsiteY5" fmla="*/ 10970 h 220129"/>
                <a:gd name="connsiteX6" fmla="*/ 96375 w 192237"/>
                <a:gd name="connsiteY6" fmla="*/ 63 h 220129"/>
                <a:gd name="connsiteX7" fmla="*/ 90594 w 192237"/>
                <a:gd name="connsiteY7" fmla="*/ 10970 h 220129"/>
                <a:gd name="connsiteX8" fmla="*/ 90594 w 192237"/>
                <a:gd name="connsiteY8" fmla="*/ 103517 h 220129"/>
                <a:gd name="connsiteX9" fmla="*/ 9651 w 192237"/>
                <a:gd name="connsiteY9" fmla="*/ 103517 h 220129"/>
                <a:gd name="connsiteX10" fmla="*/ 112 w 192237"/>
                <a:gd name="connsiteY10" fmla="*/ 110127 h 220129"/>
                <a:gd name="connsiteX11" fmla="*/ 9651 w 192237"/>
                <a:gd name="connsiteY11" fmla="*/ 116738 h 220129"/>
                <a:gd name="connsiteX12" fmla="*/ 90594 w 192237"/>
                <a:gd name="connsiteY12" fmla="*/ 116738 h 220129"/>
                <a:gd name="connsiteX13" fmla="*/ 90594 w 192237"/>
                <a:gd name="connsiteY13" fmla="*/ 209285 h 220129"/>
                <a:gd name="connsiteX14" fmla="*/ 96375 w 192237"/>
                <a:gd name="connsiteY14" fmla="*/ 220192 h 220129"/>
                <a:gd name="connsiteX15" fmla="*/ 102157 w 192237"/>
                <a:gd name="connsiteY15" fmla="*/ 209285 h 220129"/>
                <a:gd name="connsiteX16" fmla="*/ 102157 w 192237"/>
                <a:gd name="connsiteY16" fmla="*/ 116738 h 220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237" h="220129">
                  <a:moveTo>
                    <a:pt x="102157" y="116738"/>
                  </a:moveTo>
                  <a:lnTo>
                    <a:pt x="182810" y="116738"/>
                  </a:lnTo>
                  <a:cubicBezTo>
                    <a:pt x="186857" y="116738"/>
                    <a:pt x="192350" y="116738"/>
                    <a:pt x="192350" y="110127"/>
                  </a:cubicBezTo>
                  <a:cubicBezTo>
                    <a:pt x="192350" y="103517"/>
                    <a:pt x="186857" y="103517"/>
                    <a:pt x="182810" y="103517"/>
                  </a:cubicBezTo>
                  <a:lnTo>
                    <a:pt x="102157" y="103517"/>
                  </a:lnTo>
                  <a:lnTo>
                    <a:pt x="102157" y="10970"/>
                  </a:lnTo>
                  <a:cubicBezTo>
                    <a:pt x="102157" y="6343"/>
                    <a:pt x="102157" y="63"/>
                    <a:pt x="96375" y="63"/>
                  </a:cubicBezTo>
                  <a:cubicBezTo>
                    <a:pt x="90594" y="63"/>
                    <a:pt x="90594" y="6343"/>
                    <a:pt x="90594" y="10970"/>
                  </a:cubicBezTo>
                  <a:lnTo>
                    <a:pt x="90594" y="103517"/>
                  </a:lnTo>
                  <a:lnTo>
                    <a:pt x="9651" y="103517"/>
                  </a:lnTo>
                  <a:cubicBezTo>
                    <a:pt x="5604" y="103517"/>
                    <a:pt x="112" y="103517"/>
                    <a:pt x="112" y="110127"/>
                  </a:cubicBezTo>
                  <a:cubicBezTo>
                    <a:pt x="112" y="116738"/>
                    <a:pt x="5604" y="116738"/>
                    <a:pt x="9651" y="116738"/>
                  </a:cubicBezTo>
                  <a:lnTo>
                    <a:pt x="90594" y="116738"/>
                  </a:lnTo>
                  <a:lnTo>
                    <a:pt x="90594" y="209285"/>
                  </a:lnTo>
                  <a:cubicBezTo>
                    <a:pt x="90594" y="213912"/>
                    <a:pt x="90594" y="220192"/>
                    <a:pt x="96375" y="220192"/>
                  </a:cubicBezTo>
                  <a:cubicBezTo>
                    <a:pt x="102157" y="220192"/>
                    <a:pt x="102157" y="213912"/>
                    <a:pt x="102157" y="209285"/>
                  </a:cubicBezTo>
                  <a:lnTo>
                    <a:pt x="102157" y="116738"/>
                  </a:ln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0CC03386-E8DC-F9B7-6336-EDD96E22445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2427252" y="7028911"/>
              <a:ext cx="256991" cy="149727"/>
            </a:xfrm>
            <a:custGeom>
              <a:avLst/>
              <a:gdLst>
                <a:gd name="connsiteX0" fmla="*/ 131073 w 256991"/>
                <a:gd name="connsiteY0" fmla="*/ 56582 h 149727"/>
                <a:gd name="connsiteX1" fmla="*/ 103032 w 256991"/>
                <a:gd name="connsiteY1" fmla="*/ 20886 h 149727"/>
                <a:gd name="connsiteX2" fmla="*/ 55912 w 256991"/>
                <a:gd name="connsiteY2" fmla="*/ 63 h 149727"/>
                <a:gd name="connsiteX3" fmla="*/ 120 w 256991"/>
                <a:gd name="connsiteY3" fmla="*/ 75092 h 149727"/>
                <a:gd name="connsiteX4" fmla="*/ 54756 w 256991"/>
                <a:gd name="connsiteY4" fmla="*/ 149790 h 149727"/>
                <a:gd name="connsiteX5" fmla="*/ 126158 w 256991"/>
                <a:gd name="connsiteY5" fmla="*/ 93271 h 149727"/>
                <a:gd name="connsiteX6" fmla="*/ 154199 w 256991"/>
                <a:gd name="connsiteY6" fmla="*/ 128967 h 149727"/>
                <a:gd name="connsiteX7" fmla="*/ 201319 w 256991"/>
                <a:gd name="connsiteY7" fmla="*/ 149790 h 149727"/>
                <a:gd name="connsiteX8" fmla="*/ 257111 w 256991"/>
                <a:gd name="connsiteY8" fmla="*/ 74761 h 149727"/>
                <a:gd name="connsiteX9" fmla="*/ 202475 w 256991"/>
                <a:gd name="connsiteY9" fmla="*/ 63 h 149727"/>
                <a:gd name="connsiteX10" fmla="*/ 131073 w 256991"/>
                <a:gd name="connsiteY10" fmla="*/ 56582 h 149727"/>
                <a:gd name="connsiteX11" fmla="*/ 138589 w 256991"/>
                <a:gd name="connsiteY11" fmla="*/ 67820 h 149727"/>
                <a:gd name="connsiteX12" fmla="*/ 204499 w 256991"/>
                <a:gd name="connsiteY12" fmla="*/ 10640 h 149727"/>
                <a:gd name="connsiteX13" fmla="*/ 250751 w 256991"/>
                <a:gd name="connsiteY13" fmla="*/ 74761 h 149727"/>
                <a:gd name="connsiteX14" fmla="*/ 205944 w 256991"/>
                <a:gd name="connsiteY14" fmla="*/ 133925 h 149727"/>
                <a:gd name="connsiteX15" fmla="*/ 170098 w 256991"/>
                <a:gd name="connsiteY15" fmla="*/ 113102 h 149727"/>
                <a:gd name="connsiteX16" fmla="*/ 138589 w 256991"/>
                <a:gd name="connsiteY16" fmla="*/ 67820 h 149727"/>
                <a:gd name="connsiteX17" fmla="*/ 118642 w 256991"/>
                <a:gd name="connsiteY17" fmla="*/ 82033 h 149727"/>
                <a:gd name="connsiteX18" fmla="*/ 52732 w 256991"/>
                <a:gd name="connsiteY18" fmla="*/ 139214 h 149727"/>
                <a:gd name="connsiteX19" fmla="*/ 6479 w 256991"/>
                <a:gd name="connsiteY19" fmla="*/ 75092 h 149727"/>
                <a:gd name="connsiteX20" fmla="*/ 51287 w 256991"/>
                <a:gd name="connsiteY20" fmla="*/ 15928 h 149727"/>
                <a:gd name="connsiteX21" fmla="*/ 87133 w 256991"/>
                <a:gd name="connsiteY21" fmla="*/ 36751 h 149727"/>
                <a:gd name="connsiteX22" fmla="*/ 118642 w 256991"/>
                <a:gd name="connsiteY22" fmla="*/ 82033 h 14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56991" h="149727">
                  <a:moveTo>
                    <a:pt x="131073" y="56582"/>
                  </a:moveTo>
                  <a:cubicBezTo>
                    <a:pt x="115462" y="34107"/>
                    <a:pt x="111993" y="29149"/>
                    <a:pt x="103032" y="20886"/>
                  </a:cubicBezTo>
                  <a:cubicBezTo>
                    <a:pt x="86843" y="6012"/>
                    <a:pt x="70655" y="63"/>
                    <a:pt x="55912" y="63"/>
                  </a:cubicBezTo>
                  <a:cubicBezTo>
                    <a:pt x="22090" y="63"/>
                    <a:pt x="120" y="36420"/>
                    <a:pt x="120" y="75092"/>
                  </a:cubicBezTo>
                  <a:cubicBezTo>
                    <a:pt x="120" y="113102"/>
                    <a:pt x="21511" y="149790"/>
                    <a:pt x="54756" y="149790"/>
                  </a:cubicBezTo>
                  <a:cubicBezTo>
                    <a:pt x="88000" y="149790"/>
                    <a:pt x="111993" y="119713"/>
                    <a:pt x="126158" y="93271"/>
                  </a:cubicBezTo>
                  <a:cubicBezTo>
                    <a:pt x="141769" y="115746"/>
                    <a:pt x="145237" y="120704"/>
                    <a:pt x="154199" y="128967"/>
                  </a:cubicBezTo>
                  <a:cubicBezTo>
                    <a:pt x="170387" y="143841"/>
                    <a:pt x="186576" y="149790"/>
                    <a:pt x="201319" y="149790"/>
                  </a:cubicBezTo>
                  <a:cubicBezTo>
                    <a:pt x="235141" y="149790"/>
                    <a:pt x="257111" y="113433"/>
                    <a:pt x="257111" y="74761"/>
                  </a:cubicBezTo>
                  <a:cubicBezTo>
                    <a:pt x="257111" y="36751"/>
                    <a:pt x="235719" y="63"/>
                    <a:pt x="202475" y="63"/>
                  </a:cubicBezTo>
                  <a:cubicBezTo>
                    <a:pt x="169231" y="63"/>
                    <a:pt x="145237" y="30140"/>
                    <a:pt x="131073" y="56582"/>
                  </a:cubicBezTo>
                  <a:close/>
                  <a:moveTo>
                    <a:pt x="138589" y="67820"/>
                  </a:moveTo>
                  <a:cubicBezTo>
                    <a:pt x="150441" y="44023"/>
                    <a:pt x="171833" y="10640"/>
                    <a:pt x="204499" y="10640"/>
                  </a:cubicBezTo>
                  <a:cubicBezTo>
                    <a:pt x="235141" y="10640"/>
                    <a:pt x="250751" y="45014"/>
                    <a:pt x="250751" y="74761"/>
                  </a:cubicBezTo>
                  <a:cubicBezTo>
                    <a:pt x="250751" y="107153"/>
                    <a:pt x="231383" y="133925"/>
                    <a:pt x="205944" y="133925"/>
                  </a:cubicBezTo>
                  <a:cubicBezTo>
                    <a:pt x="189178" y="133925"/>
                    <a:pt x="176169" y="120043"/>
                    <a:pt x="170098" y="113102"/>
                  </a:cubicBezTo>
                  <a:cubicBezTo>
                    <a:pt x="162871" y="104178"/>
                    <a:pt x="156222" y="93932"/>
                    <a:pt x="138589" y="67820"/>
                  </a:cubicBezTo>
                  <a:close/>
                  <a:moveTo>
                    <a:pt x="118642" y="82033"/>
                  </a:moveTo>
                  <a:cubicBezTo>
                    <a:pt x="106790" y="105831"/>
                    <a:pt x="85398" y="139214"/>
                    <a:pt x="52732" y="139214"/>
                  </a:cubicBezTo>
                  <a:cubicBezTo>
                    <a:pt x="22090" y="139214"/>
                    <a:pt x="6479" y="104839"/>
                    <a:pt x="6479" y="75092"/>
                  </a:cubicBezTo>
                  <a:cubicBezTo>
                    <a:pt x="6479" y="42700"/>
                    <a:pt x="25848" y="15928"/>
                    <a:pt x="51287" y="15928"/>
                  </a:cubicBezTo>
                  <a:cubicBezTo>
                    <a:pt x="68053" y="15928"/>
                    <a:pt x="81062" y="29810"/>
                    <a:pt x="87133" y="36751"/>
                  </a:cubicBezTo>
                  <a:cubicBezTo>
                    <a:pt x="94359" y="45675"/>
                    <a:pt x="101008" y="55921"/>
                    <a:pt x="118642" y="82033"/>
                  </a:cubicBezTo>
                  <a:close/>
                </a:path>
              </a:pathLst>
            </a:custGeom>
            <a:solidFill>
              <a:srgbClr val="000000"/>
            </a:solidFill>
            <a:ln w="278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F3191A91-0266-C540-60A0-1823284241AD}"/>
              </a:ext>
            </a:extLst>
          </p:cNvPr>
          <p:cNvSpPr txBox="1"/>
          <p:nvPr/>
        </p:nvSpPr>
        <p:spPr>
          <a:xfrm>
            <a:off x="5202713" y="4745486"/>
            <a:ext cx="18546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halkboard" panose="03050602040202020205" pitchFamily="66" charset="77"/>
              </a:rPr>
              <a:t>On cherche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8EFC146-B3BB-79CB-05CD-C0BBC35EB0A2}"/>
              </a:ext>
            </a:extLst>
          </p:cNvPr>
          <p:cNvSpPr txBox="1"/>
          <p:nvPr/>
        </p:nvSpPr>
        <p:spPr>
          <a:xfrm>
            <a:off x="7944936" y="4737190"/>
            <a:ext cx="18546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latin typeface="Chalkboard" panose="03050602040202020205" pitchFamily="66" charset="77"/>
              </a:rPr>
              <a:t>pour</a:t>
            </a:r>
          </a:p>
        </p:txBody>
      </p:sp>
      <p:grpSp>
        <p:nvGrpSpPr>
          <p:cNvPr id="95" name="Groupe 94" descr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T (\green{x} , \blue{t}  )&#10;$$&#10;&#10;&#10;\end{document}&#10;" title="IguanaTex Vector Display">
            <a:extLst>
              <a:ext uri="{FF2B5EF4-FFF2-40B4-BE49-F238E27FC236}">
                <a16:creationId xmlns:a16="http://schemas.microsoft.com/office/drawing/2014/main" id="{4413DB03-8060-9285-5C66-8B599ADE6982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934200" y="4800600"/>
            <a:ext cx="922901" cy="329607"/>
            <a:chOff x="13921808" y="6801661"/>
            <a:chExt cx="873238" cy="295537"/>
          </a:xfrm>
        </p:grpSpPr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DE965459-EE77-B147-9DB5-F4B79174CF3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3921808" y="6823235"/>
              <a:ext cx="215595" cy="200079"/>
            </a:xfrm>
            <a:custGeom>
              <a:avLst/>
              <a:gdLst>
                <a:gd name="connsiteX0" fmla="*/ 127992 w 215595"/>
                <a:gd name="connsiteY0" fmla="*/ 20762 h 200079"/>
                <a:gd name="connsiteX1" fmla="*/ 135284 w 215595"/>
                <a:gd name="connsiteY1" fmla="*/ 9827 h 200079"/>
                <a:gd name="connsiteX2" fmla="*/ 155258 w 215595"/>
                <a:gd name="connsiteY2" fmla="*/ 9236 h 200079"/>
                <a:gd name="connsiteX3" fmla="*/ 201548 w 215595"/>
                <a:gd name="connsiteY3" fmla="*/ 33470 h 200079"/>
                <a:gd name="connsiteX4" fmla="*/ 199011 w 215595"/>
                <a:gd name="connsiteY4" fmla="*/ 57113 h 200079"/>
                <a:gd name="connsiteX5" fmla="*/ 198060 w 215595"/>
                <a:gd name="connsiteY5" fmla="*/ 62729 h 200079"/>
                <a:gd name="connsiteX6" fmla="*/ 201865 w 215595"/>
                <a:gd name="connsiteY6" fmla="*/ 66571 h 200079"/>
                <a:gd name="connsiteX7" fmla="*/ 206621 w 215595"/>
                <a:gd name="connsiteY7" fmla="*/ 59773 h 200079"/>
                <a:gd name="connsiteX8" fmla="*/ 215181 w 215595"/>
                <a:gd name="connsiteY8" fmla="*/ 8350 h 200079"/>
                <a:gd name="connsiteX9" fmla="*/ 215815 w 215595"/>
                <a:gd name="connsiteY9" fmla="*/ 3326 h 200079"/>
                <a:gd name="connsiteX10" fmla="*/ 207255 w 215595"/>
                <a:gd name="connsiteY10" fmla="*/ 75 h 200079"/>
                <a:gd name="connsiteX11" fmla="*/ 31290 w 215595"/>
                <a:gd name="connsiteY11" fmla="*/ 75 h 200079"/>
                <a:gd name="connsiteX12" fmla="*/ 21145 w 215595"/>
                <a:gd name="connsiteY12" fmla="*/ 5985 h 200079"/>
                <a:gd name="connsiteX13" fmla="*/ 2122 w 215595"/>
                <a:gd name="connsiteY13" fmla="*/ 58000 h 200079"/>
                <a:gd name="connsiteX14" fmla="*/ 219 w 215595"/>
                <a:gd name="connsiteY14" fmla="*/ 63320 h 200079"/>
                <a:gd name="connsiteX15" fmla="*/ 4024 w 215595"/>
                <a:gd name="connsiteY15" fmla="*/ 66571 h 200079"/>
                <a:gd name="connsiteX16" fmla="*/ 9414 w 215595"/>
                <a:gd name="connsiteY16" fmla="*/ 60364 h 200079"/>
                <a:gd name="connsiteX17" fmla="*/ 81702 w 215595"/>
                <a:gd name="connsiteY17" fmla="*/ 9236 h 200079"/>
                <a:gd name="connsiteX18" fmla="*/ 94067 w 215595"/>
                <a:gd name="connsiteY18" fmla="*/ 9236 h 200079"/>
                <a:gd name="connsiteX19" fmla="*/ 102944 w 215595"/>
                <a:gd name="connsiteY19" fmla="*/ 12783 h 200079"/>
                <a:gd name="connsiteX20" fmla="*/ 101676 w 215595"/>
                <a:gd name="connsiteY20" fmla="*/ 18989 h 200079"/>
                <a:gd name="connsiteX21" fmla="*/ 59191 w 215595"/>
                <a:gd name="connsiteY21" fmla="*/ 176806 h 200079"/>
                <a:gd name="connsiteX22" fmla="*/ 21462 w 215595"/>
                <a:gd name="connsiteY22" fmla="*/ 190992 h 200079"/>
                <a:gd name="connsiteX23" fmla="*/ 8146 w 215595"/>
                <a:gd name="connsiteY23" fmla="*/ 196607 h 200079"/>
                <a:gd name="connsiteX24" fmla="*/ 13536 w 215595"/>
                <a:gd name="connsiteY24" fmla="*/ 200154 h 200079"/>
                <a:gd name="connsiteX25" fmla="*/ 39534 w 215595"/>
                <a:gd name="connsiteY25" fmla="*/ 199563 h 200079"/>
                <a:gd name="connsiteX26" fmla="*/ 66483 w 215595"/>
                <a:gd name="connsiteY26" fmla="*/ 199267 h 200079"/>
                <a:gd name="connsiteX27" fmla="*/ 92799 w 215595"/>
                <a:gd name="connsiteY27" fmla="*/ 199563 h 200079"/>
                <a:gd name="connsiteX28" fmla="*/ 120382 w 215595"/>
                <a:gd name="connsiteY28" fmla="*/ 200154 h 200079"/>
                <a:gd name="connsiteX29" fmla="*/ 127357 w 215595"/>
                <a:gd name="connsiteY29" fmla="*/ 194243 h 200079"/>
                <a:gd name="connsiteX30" fmla="*/ 116578 w 215595"/>
                <a:gd name="connsiteY30" fmla="*/ 190992 h 200079"/>
                <a:gd name="connsiteX31" fmla="*/ 96286 w 215595"/>
                <a:gd name="connsiteY31" fmla="*/ 190401 h 200079"/>
                <a:gd name="connsiteX32" fmla="*/ 84555 w 215595"/>
                <a:gd name="connsiteY32" fmla="*/ 183899 h 200079"/>
                <a:gd name="connsiteX33" fmla="*/ 85824 w 215595"/>
                <a:gd name="connsiteY33" fmla="*/ 177693 h 200079"/>
                <a:gd name="connsiteX34" fmla="*/ 127992 w 215595"/>
                <a:gd name="connsiteY34" fmla="*/ 20762 h 2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5595" h="200079">
                  <a:moveTo>
                    <a:pt x="127992" y="20762"/>
                  </a:moveTo>
                  <a:cubicBezTo>
                    <a:pt x="130211" y="12487"/>
                    <a:pt x="131479" y="10714"/>
                    <a:pt x="135284" y="9827"/>
                  </a:cubicBezTo>
                  <a:cubicBezTo>
                    <a:pt x="138137" y="9236"/>
                    <a:pt x="148600" y="9236"/>
                    <a:pt x="155258" y="9236"/>
                  </a:cubicBezTo>
                  <a:cubicBezTo>
                    <a:pt x="187280" y="9236"/>
                    <a:pt x="201548" y="10419"/>
                    <a:pt x="201548" y="33470"/>
                  </a:cubicBezTo>
                  <a:cubicBezTo>
                    <a:pt x="201548" y="37904"/>
                    <a:pt x="200280" y="49430"/>
                    <a:pt x="199011" y="57113"/>
                  </a:cubicBezTo>
                  <a:cubicBezTo>
                    <a:pt x="198694" y="58296"/>
                    <a:pt x="198060" y="61842"/>
                    <a:pt x="198060" y="62729"/>
                  </a:cubicBezTo>
                  <a:cubicBezTo>
                    <a:pt x="198060" y="64502"/>
                    <a:pt x="199011" y="66571"/>
                    <a:pt x="201865" y="66571"/>
                  </a:cubicBezTo>
                  <a:cubicBezTo>
                    <a:pt x="205352" y="66571"/>
                    <a:pt x="205987" y="64206"/>
                    <a:pt x="206621" y="59773"/>
                  </a:cubicBezTo>
                  <a:lnTo>
                    <a:pt x="215181" y="8350"/>
                  </a:lnTo>
                  <a:cubicBezTo>
                    <a:pt x="215498" y="7168"/>
                    <a:pt x="215815" y="4212"/>
                    <a:pt x="215815" y="3326"/>
                  </a:cubicBezTo>
                  <a:cubicBezTo>
                    <a:pt x="215815" y="75"/>
                    <a:pt x="212645" y="75"/>
                    <a:pt x="207255" y="75"/>
                  </a:cubicBezTo>
                  <a:lnTo>
                    <a:pt x="31290" y="75"/>
                  </a:lnTo>
                  <a:cubicBezTo>
                    <a:pt x="23681" y="75"/>
                    <a:pt x="23364" y="370"/>
                    <a:pt x="21145" y="5985"/>
                  </a:cubicBezTo>
                  <a:lnTo>
                    <a:pt x="2122" y="58000"/>
                  </a:lnTo>
                  <a:cubicBezTo>
                    <a:pt x="1805" y="58591"/>
                    <a:pt x="219" y="62729"/>
                    <a:pt x="219" y="63320"/>
                  </a:cubicBezTo>
                  <a:cubicBezTo>
                    <a:pt x="219" y="65093"/>
                    <a:pt x="1805" y="66571"/>
                    <a:pt x="4024" y="66571"/>
                  </a:cubicBezTo>
                  <a:cubicBezTo>
                    <a:pt x="7194" y="66571"/>
                    <a:pt x="7512" y="65093"/>
                    <a:pt x="9414" y="60364"/>
                  </a:cubicBezTo>
                  <a:cubicBezTo>
                    <a:pt x="26535" y="14556"/>
                    <a:pt x="34778" y="9236"/>
                    <a:pt x="81702" y="9236"/>
                  </a:cubicBezTo>
                  <a:lnTo>
                    <a:pt x="94067" y="9236"/>
                  </a:lnTo>
                  <a:cubicBezTo>
                    <a:pt x="102944" y="9236"/>
                    <a:pt x="102944" y="10419"/>
                    <a:pt x="102944" y="12783"/>
                  </a:cubicBezTo>
                  <a:cubicBezTo>
                    <a:pt x="102944" y="14556"/>
                    <a:pt x="101993" y="18103"/>
                    <a:pt x="101676" y="18989"/>
                  </a:cubicBezTo>
                  <a:lnTo>
                    <a:pt x="59191" y="176806"/>
                  </a:lnTo>
                  <a:cubicBezTo>
                    <a:pt x="56338" y="187741"/>
                    <a:pt x="55386" y="190992"/>
                    <a:pt x="21462" y="190992"/>
                  </a:cubicBezTo>
                  <a:cubicBezTo>
                    <a:pt x="10048" y="190992"/>
                    <a:pt x="8146" y="190992"/>
                    <a:pt x="8146" y="196607"/>
                  </a:cubicBezTo>
                  <a:cubicBezTo>
                    <a:pt x="8146" y="200154"/>
                    <a:pt x="11633" y="200154"/>
                    <a:pt x="13536" y="200154"/>
                  </a:cubicBezTo>
                  <a:cubicBezTo>
                    <a:pt x="22096" y="200154"/>
                    <a:pt x="30973" y="199563"/>
                    <a:pt x="39534" y="199563"/>
                  </a:cubicBezTo>
                  <a:cubicBezTo>
                    <a:pt x="48411" y="199563"/>
                    <a:pt x="57606" y="199267"/>
                    <a:pt x="66483" y="199267"/>
                  </a:cubicBezTo>
                  <a:cubicBezTo>
                    <a:pt x="75361" y="199267"/>
                    <a:pt x="84238" y="199563"/>
                    <a:pt x="92799" y="199563"/>
                  </a:cubicBezTo>
                  <a:cubicBezTo>
                    <a:pt x="101993" y="199563"/>
                    <a:pt x="111505" y="200154"/>
                    <a:pt x="120382" y="200154"/>
                  </a:cubicBezTo>
                  <a:cubicBezTo>
                    <a:pt x="123553" y="200154"/>
                    <a:pt x="127357" y="200154"/>
                    <a:pt x="127357" y="194243"/>
                  </a:cubicBezTo>
                  <a:cubicBezTo>
                    <a:pt x="127357" y="190992"/>
                    <a:pt x="124821" y="190992"/>
                    <a:pt x="116578" y="190992"/>
                  </a:cubicBezTo>
                  <a:cubicBezTo>
                    <a:pt x="108651" y="190992"/>
                    <a:pt x="104530" y="190992"/>
                    <a:pt x="96286" y="190401"/>
                  </a:cubicBezTo>
                  <a:cubicBezTo>
                    <a:pt x="87092" y="189514"/>
                    <a:pt x="84555" y="188628"/>
                    <a:pt x="84555" y="183899"/>
                  </a:cubicBezTo>
                  <a:cubicBezTo>
                    <a:pt x="84555" y="183604"/>
                    <a:pt x="84555" y="182126"/>
                    <a:pt x="85824" y="177693"/>
                  </a:cubicBezTo>
                  <a:lnTo>
                    <a:pt x="127992" y="20762"/>
                  </a:lnTo>
                  <a:close/>
                </a:path>
              </a:pathLst>
            </a:custGeom>
            <a:solidFill>
              <a:srgbClr val="000000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48E60740-6684-5959-E4E2-1801BA783C5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4174900" y="6801661"/>
              <a:ext cx="73556" cy="295537"/>
            </a:xfrm>
            <a:custGeom>
              <a:avLst/>
              <a:gdLst>
                <a:gd name="connsiteX0" fmla="*/ 73783 w 73556"/>
                <a:gd name="connsiteY0" fmla="*/ 292657 h 295537"/>
                <a:gd name="connsiteX1" fmla="*/ 68393 w 73556"/>
                <a:gd name="connsiteY1" fmla="*/ 286155 h 295537"/>
                <a:gd name="connsiteX2" fmla="*/ 18616 w 73556"/>
                <a:gd name="connsiteY2" fmla="*/ 147844 h 295537"/>
                <a:gd name="connsiteX3" fmla="*/ 69661 w 73556"/>
                <a:gd name="connsiteY3" fmla="*/ 8054 h 295537"/>
                <a:gd name="connsiteX4" fmla="*/ 73783 w 73556"/>
                <a:gd name="connsiteY4" fmla="*/ 3030 h 295537"/>
                <a:gd name="connsiteX5" fmla="*/ 70612 w 73556"/>
                <a:gd name="connsiteY5" fmla="*/ 75 h 295537"/>
                <a:gd name="connsiteX6" fmla="*/ 20201 w 73556"/>
                <a:gd name="connsiteY6" fmla="*/ 57705 h 295537"/>
                <a:gd name="connsiteX7" fmla="*/ 226 w 73556"/>
                <a:gd name="connsiteY7" fmla="*/ 147844 h 295537"/>
                <a:gd name="connsiteX8" fmla="*/ 21152 w 73556"/>
                <a:gd name="connsiteY8" fmla="*/ 240051 h 295537"/>
                <a:gd name="connsiteX9" fmla="*/ 70612 w 73556"/>
                <a:gd name="connsiteY9" fmla="*/ 295612 h 295537"/>
                <a:gd name="connsiteX10" fmla="*/ 73783 w 73556"/>
                <a:gd name="connsiteY10" fmla="*/ 292657 h 2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556" h="295537">
                  <a:moveTo>
                    <a:pt x="73783" y="292657"/>
                  </a:moveTo>
                  <a:cubicBezTo>
                    <a:pt x="73783" y="291770"/>
                    <a:pt x="73783" y="291179"/>
                    <a:pt x="68393" y="286155"/>
                  </a:cubicBezTo>
                  <a:cubicBezTo>
                    <a:pt x="28761" y="248918"/>
                    <a:pt x="18616" y="193061"/>
                    <a:pt x="18616" y="147844"/>
                  </a:cubicBezTo>
                  <a:cubicBezTo>
                    <a:pt x="18616" y="96420"/>
                    <a:pt x="30664" y="44996"/>
                    <a:pt x="69661" y="8054"/>
                  </a:cubicBezTo>
                  <a:cubicBezTo>
                    <a:pt x="73783" y="4508"/>
                    <a:pt x="73783" y="3917"/>
                    <a:pt x="73783" y="3030"/>
                  </a:cubicBezTo>
                  <a:cubicBezTo>
                    <a:pt x="73783" y="961"/>
                    <a:pt x="72515" y="75"/>
                    <a:pt x="70612" y="75"/>
                  </a:cubicBezTo>
                  <a:cubicBezTo>
                    <a:pt x="67442" y="75"/>
                    <a:pt x="38907" y="20171"/>
                    <a:pt x="20201" y="57705"/>
                  </a:cubicBezTo>
                  <a:cubicBezTo>
                    <a:pt x="4031" y="90214"/>
                    <a:pt x="226" y="123018"/>
                    <a:pt x="226" y="147844"/>
                  </a:cubicBezTo>
                  <a:cubicBezTo>
                    <a:pt x="226" y="170896"/>
                    <a:pt x="3714" y="206656"/>
                    <a:pt x="21152" y="240051"/>
                  </a:cubicBezTo>
                  <a:cubicBezTo>
                    <a:pt x="40175" y="276403"/>
                    <a:pt x="67442" y="295612"/>
                    <a:pt x="70612" y="295612"/>
                  </a:cubicBezTo>
                  <a:cubicBezTo>
                    <a:pt x="72515" y="295612"/>
                    <a:pt x="73783" y="294726"/>
                    <a:pt x="73783" y="292657"/>
                  </a:cubicBezTo>
                  <a:close/>
                </a:path>
              </a:pathLst>
            </a:custGeom>
            <a:solidFill>
              <a:srgbClr val="000000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E0D7F467-023B-D694-58AB-53AEA92D9BD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4276005" y="6892687"/>
              <a:ext cx="157892" cy="133878"/>
            </a:xfrm>
            <a:custGeom>
              <a:avLst/>
              <a:gdLst>
                <a:gd name="connsiteX0" fmla="*/ 96931 w 157892"/>
                <a:gd name="connsiteY0" fmla="*/ 41450 h 133878"/>
                <a:gd name="connsiteX1" fmla="*/ 128320 w 157892"/>
                <a:gd name="connsiteY1" fmla="*/ 6577 h 133878"/>
                <a:gd name="connsiteX2" fmla="*/ 144172 w 157892"/>
                <a:gd name="connsiteY2" fmla="*/ 10419 h 133878"/>
                <a:gd name="connsiteX3" fmla="*/ 128954 w 157892"/>
                <a:gd name="connsiteY3" fmla="*/ 26378 h 133878"/>
                <a:gd name="connsiteX4" fmla="*/ 141002 w 157892"/>
                <a:gd name="connsiteY4" fmla="*/ 36721 h 133878"/>
                <a:gd name="connsiteX5" fmla="*/ 158123 w 157892"/>
                <a:gd name="connsiteY5" fmla="*/ 19580 h 133878"/>
                <a:gd name="connsiteX6" fmla="*/ 128637 w 157892"/>
                <a:gd name="connsiteY6" fmla="*/ 75 h 133878"/>
                <a:gd name="connsiteX7" fmla="*/ 95346 w 157892"/>
                <a:gd name="connsiteY7" fmla="*/ 22536 h 133878"/>
                <a:gd name="connsiteX8" fmla="*/ 61104 w 157892"/>
                <a:gd name="connsiteY8" fmla="*/ 75 h 133878"/>
                <a:gd name="connsiteX9" fmla="*/ 10059 w 157892"/>
                <a:gd name="connsiteY9" fmla="*/ 45588 h 133878"/>
                <a:gd name="connsiteX10" fmla="*/ 13864 w 157892"/>
                <a:gd name="connsiteY10" fmla="*/ 48543 h 133878"/>
                <a:gd name="connsiteX11" fmla="*/ 17985 w 157892"/>
                <a:gd name="connsiteY11" fmla="*/ 45292 h 133878"/>
                <a:gd name="connsiteX12" fmla="*/ 60470 w 157892"/>
                <a:gd name="connsiteY12" fmla="*/ 6577 h 133878"/>
                <a:gd name="connsiteX13" fmla="*/ 77591 w 157892"/>
                <a:gd name="connsiteY13" fmla="*/ 26378 h 133878"/>
                <a:gd name="connsiteX14" fmla="*/ 60470 w 157892"/>
                <a:gd name="connsiteY14" fmla="*/ 96716 h 133878"/>
                <a:gd name="connsiteX15" fmla="*/ 30350 w 157892"/>
                <a:gd name="connsiteY15" fmla="*/ 127451 h 133878"/>
                <a:gd name="connsiteX16" fmla="*/ 14498 w 157892"/>
                <a:gd name="connsiteY16" fmla="*/ 123610 h 133878"/>
                <a:gd name="connsiteX17" fmla="*/ 29399 w 157892"/>
                <a:gd name="connsiteY17" fmla="*/ 107650 h 133878"/>
                <a:gd name="connsiteX18" fmla="*/ 17668 w 157892"/>
                <a:gd name="connsiteY18" fmla="*/ 97307 h 133878"/>
                <a:gd name="connsiteX19" fmla="*/ 230 w 157892"/>
                <a:gd name="connsiteY19" fmla="*/ 114448 h 133878"/>
                <a:gd name="connsiteX20" fmla="*/ 30033 w 157892"/>
                <a:gd name="connsiteY20" fmla="*/ 133953 h 133878"/>
                <a:gd name="connsiteX21" fmla="*/ 63324 w 157892"/>
                <a:gd name="connsiteY21" fmla="*/ 111492 h 133878"/>
                <a:gd name="connsiteX22" fmla="*/ 97566 w 157892"/>
                <a:gd name="connsiteY22" fmla="*/ 133953 h 133878"/>
                <a:gd name="connsiteX23" fmla="*/ 148294 w 157892"/>
                <a:gd name="connsiteY23" fmla="*/ 88441 h 133878"/>
                <a:gd name="connsiteX24" fmla="*/ 144489 w 157892"/>
                <a:gd name="connsiteY24" fmla="*/ 85485 h 133878"/>
                <a:gd name="connsiteX25" fmla="*/ 140368 w 157892"/>
                <a:gd name="connsiteY25" fmla="*/ 88736 h 133878"/>
                <a:gd name="connsiteX26" fmla="*/ 98200 w 157892"/>
                <a:gd name="connsiteY26" fmla="*/ 127451 h 133878"/>
                <a:gd name="connsiteX27" fmla="*/ 80762 w 157892"/>
                <a:gd name="connsiteY27" fmla="*/ 107946 h 133878"/>
                <a:gd name="connsiteX28" fmla="*/ 86152 w 157892"/>
                <a:gd name="connsiteY28" fmla="*/ 81939 h 133878"/>
                <a:gd name="connsiteX29" fmla="*/ 96931 w 157892"/>
                <a:gd name="connsiteY29" fmla="*/ 41450 h 13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892" h="133878">
                  <a:moveTo>
                    <a:pt x="96931" y="41450"/>
                  </a:moveTo>
                  <a:cubicBezTo>
                    <a:pt x="98834" y="33766"/>
                    <a:pt x="106126" y="6577"/>
                    <a:pt x="128320" y="6577"/>
                  </a:cubicBezTo>
                  <a:cubicBezTo>
                    <a:pt x="129905" y="6577"/>
                    <a:pt x="137514" y="6577"/>
                    <a:pt x="144172" y="10419"/>
                  </a:cubicBezTo>
                  <a:cubicBezTo>
                    <a:pt x="135295" y="11896"/>
                    <a:pt x="128954" y="19285"/>
                    <a:pt x="128954" y="26378"/>
                  </a:cubicBezTo>
                  <a:cubicBezTo>
                    <a:pt x="128954" y="31106"/>
                    <a:pt x="132441" y="36721"/>
                    <a:pt x="141002" y="36721"/>
                  </a:cubicBezTo>
                  <a:cubicBezTo>
                    <a:pt x="147977" y="36721"/>
                    <a:pt x="158123" y="31402"/>
                    <a:pt x="158123" y="19580"/>
                  </a:cubicBezTo>
                  <a:cubicBezTo>
                    <a:pt x="158123" y="4212"/>
                    <a:pt x="139417" y="75"/>
                    <a:pt x="128637" y="75"/>
                  </a:cubicBezTo>
                  <a:cubicBezTo>
                    <a:pt x="110248" y="75"/>
                    <a:pt x="99151" y="15738"/>
                    <a:pt x="95346" y="22536"/>
                  </a:cubicBezTo>
                  <a:cubicBezTo>
                    <a:pt x="87420" y="3030"/>
                    <a:pt x="70299" y="75"/>
                    <a:pt x="61104" y="75"/>
                  </a:cubicBezTo>
                  <a:cubicBezTo>
                    <a:pt x="28131" y="75"/>
                    <a:pt x="10059" y="38199"/>
                    <a:pt x="10059" y="45588"/>
                  </a:cubicBezTo>
                  <a:cubicBezTo>
                    <a:pt x="10059" y="48543"/>
                    <a:pt x="13230" y="48543"/>
                    <a:pt x="13864" y="48543"/>
                  </a:cubicBezTo>
                  <a:cubicBezTo>
                    <a:pt x="16400" y="48543"/>
                    <a:pt x="17351" y="47952"/>
                    <a:pt x="17985" y="45292"/>
                  </a:cubicBezTo>
                  <a:cubicBezTo>
                    <a:pt x="28765" y="13965"/>
                    <a:pt x="49691" y="6577"/>
                    <a:pt x="60470" y="6577"/>
                  </a:cubicBezTo>
                  <a:cubicBezTo>
                    <a:pt x="66494" y="6577"/>
                    <a:pt x="77591" y="9236"/>
                    <a:pt x="77591" y="26378"/>
                  </a:cubicBezTo>
                  <a:cubicBezTo>
                    <a:pt x="77591" y="35539"/>
                    <a:pt x="72201" y="55340"/>
                    <a:pt x="60470" y="96716"/>
                  </a:cubicBezTo>
                  <a:cubicBezTo>
                    <a:pt x="55398" y="115039"/>
                    <a:pt x="44301" y="127451"/>
                    <a:pt x="30350" y="127451"/>
                  </a:cubicBezTo>
                  <a:cubicBezTo>
                    <a:pt x="28448" y="127451"/>
                    <a:pt x="21156" y="127451"/>
                    <a:pt x="14498" y="123610"/>
                  </a:cubicBezTo>
                  <a:cubicBezTo>
                    <a:pt x="22424" y="122132"/>
                    <a:pt x="29399" y="115926"/>
                    <a:pt x="29399" y="107650"/>
                  </a:cubicBezTo>
                  <a:cubicBezTo>
                    <a:pt x="29399" y="99671"/>
                    <a:pt x="22424" y="97307"/>
                    <a:pt x="17668" y="97307"/>
                  </a:cubicBezTo>
                  <a:cubicBezTo>
                    <a:pt x="8157" y="97307"/>
                    <a:pt x="230" y="104991"/>
                    <a:pt x="230" y="114448"/>
                  </a:cubicBezTo>
                  <a:cubicBezTo>
                    <a:pt x="230" y="128043"/>
                    <a:pt x="16083" y="133953"/>
                    <a:pt x="30033" y="133953"/>
                  </a:cubicBezTo>
                  <a:cubicBezTo>
                    <a:pt x="50959" y="133953"/>
                    <a:pt x="62373" y="113266"/>
                    <a:pt x="63324" y="111492"/>
                  </a:cubicBezTo>
                  <a:cubicBezTo>
                    <a:pt x="67129" y="122427"/>
                    <a:pt x="78542" y="133953"/>
                    <a:pt x="97566" y="133953"/>
                  </a:cubicBezTo>
                  <a:cubicBezTo>
                    <a:pt x="130222" y="133953"/>
                    <a:pt x="148294" y="95829"/>
                    <a:pt x="148294" y="88441"/>
                  </a:cubicBezTo>
                  <a:cubicBezTo>
                    <a:pt x="148294" y="85485"/>
                    <a:pt x="145441" y="85485"/>
                    <a:pt x="144489" y="85485"/>
                  </a:cubicBezTo>
                  <a:cubicBezTo>
                    <a:pt x="141636" y="85485"/>
                    <a:pt x="141002" y="86667"/>
                    <a:pt x="140368" y="88736"/>
                  </a:cubicBezTo>
                  <a:cubicBezTo>
                    <a:pt x="129905" y="120359"/>
                    <a:pt x="108345" y="127451"/>
                    <a:pt x="98200" y="127451"/>
                  </a:cubicBezTo>
                  <a:cubicBezTo>
                    <a:pt x="85835" y="127451"/>
                    <a:pt x="80762" y="117994"/>
                    <a:pt x="80762" y="107946"/>
                  </a:cubicBezTo>
                  <a:cubicBezTo>
                    <a:pt x="80762" y="101444"/>
                    <a:pt x="82664" y="94942"/>
                    <a:pt x="86152" y="81939"/>
                  </a:cubicBezTo>
                  <a:lnTo>
                    <a:pt x="96931" y="41450"/>
                  </a:lnTo>
                  <a:close/>
                </a:path>
              </a:pathLst>
            </a:custGeom>
            <a:solidFill>
              <a:srgbClr val="4DB300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3BFCAF59-F16B-21B9-4241-5A5958BDCEC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4475281" y="6991988"/>
              <a:ext cx="37095" cy="88365"/>
            </a:xfrm>
            <a:custGeom>
              <a:avLst/>
              <a:gdLst>
                <a:gd name="connsiteX0" fmla="*/ 37331 w 37095"/>
                <a:gd name="connsiteY0" fmla="*/ 31106 h 88365"/>
                <a:gd name="connsiteX1" fmla="*/ 17040 w 37095"/>
                <a:gd name="connsiteY1" fmla="*/ 75 h 88365"/>
                <a:gd name="connsiteX2" fmla="*/ 236 w 37095"/>
                <a:gd name="connsiteY2" fmla="*/ 15738 h 88365"/>
                <a:gd name="connsiteX3" fmla="*/ 17040 w 37095"/>
                <a:gd name="connsiteY3" fmla="*/ 31402 h 88365"/>
                <a:gd name="connsiteX4" fmla="*/ 28137 w 37095"/>
                <a:gd name="connsiteY4" fmla="*/ 27560 h 88365"/>
                <a:gd name="connsiteX5" fmla="*/ 29722 w 37095"/>
                <a:gd name="connsiteY5" fmla="*/ 26673 h 88365"/>
                <a:gd name="connsiteX6" fmla="*/ 30356 w 37095"/>
                <a:gd name="connsiteY6" fmla="*/ 31106 h 88365"/>
                <a:gd name="connsiteX7" fmla="*/ 8796 w 37095"/>
                <a:gd name="connsiteY7" fmla="*/ 80461 h 88365"/>
                <a:gd name="connsiteX8" fmla="*/ 5309 w 37095"/>
                <a:gd name="connsiteY8" fmla="*/ 85190 h 88365"/>
                <a:gd name="connsiteX9" fmla="*/ 8479 w 37095"/>
                <a:gd name="connsiteY9" fmla="*/ 88441 h 88365"/>
                <a:gd name="connsiteX10" fmla="*/ 37331 w 37095"/>
                <a:gd name="connsiteY10" fmla="*/ 31106 h 88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095" h="88365">
                  <a:moveTo>
                    <a:pt x="37331" y="31106"/>
                  </a:moveTo>
                  <a:cubicBezTo>
                    <a:pt x="37331" y="11601"/>
                    <a:pt x="29405" y="75"/>
                    <a:pt x="17040" y="75"/>
                  </a:cubicBezTo>
                  <a:cubicBezTo>
                    <a:pt x="6577" y="75"/>
                    <a:pt x="236" y="7463"/>
                    <a:pt x="236" y="15738"/>
                  </a:cubicBezTo>
                  <a:cubicBezTo>
                    <a:pt x="236" y="23718"/>
                    <a:pt x="6577" y="31402"/>
                    <a:pt x="17040" y="31402"/>
                  </a:cubicBezTo>
                  <a:cubicBezTo>
                    <a:pt x="20845" y="31402"/>
                    <a:pt x="24966" y="30220"/>
                    <a:pt x="28137" y="27560"/>
                  </a:cubicBezTo>
                  <a:cubicBezTo>
                    <a:pt x="29088" y="26969"/>
                    <a:pt x="29405" y="26673"/>
                    <a:pt x="29722" y="26673"/>
                  </a:cubicBezTo>
                  <a:cubicBezTo>
                    <a:pt x="30039" y="26673"/>
                    <a:pt x="30356" y="26969"/>
                    <a:pt x="30356" y="31106"/>
                  </a:cubicBezTo>
                  <a:cubicBezTo>
                    <a:pt x="30356" y="52976"/>
                    <a:pt x="19259" y="70708"/>
                    <a:pt x="8796" y="80461"/>
                  </a:cubicBezTo>
                  <a:cubicBezTo>
                    <a:pt x="5309" y="83712"/>
                    <a:pt x="5309" y="84303"/>
                    <a:pt x="5309" y="85190"/>
                  </a:cubicBezTo>
                  <a:cubicBezTo>
                    <a:pt x="5309" y="87258"/>
                    <a:pt x="6894" y="88441"/>
                    <a:pt x="8479" y="88441"/>
                  </a:cubicBezTo>
                  <a:cubicBezTo>
                    <a:pt x="11967" y="88441"/>
                    <a:pt x="37331" y="65684"/>
                    <a:pt x="37331" y="31106"/>
                  </a:cubicBezTo>
                  <a:close/>
                </a:path>
              </a:pathLst>
            </a:custGeom>
            <a:solidFill>
              <a:srgbClr val="000000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B5320D28-5814-120D-74A9-408F70CB3B0C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4596219" y="6838308"/>
              <a:ext cx="97335" cy="188257"/>
            </a:xfrm>
            <a:custGeom>
              <a:avLst/>
              <a:gdLst>
                <a:gd name="connsiteX0" fmla="*/ 58261 w 97335"/>
                <a:gd name="connsiteY0" fmla="*/ 66866 h 188257"/>
                <a:gd name="connsiteX1" fmla="*/ 88064 w 97335"/>
                <a:gd name="connsiteY1" fmla="*/ 66866 h 188257"/>
                <a:gd name="connsiteX2" fmla="*/ 97576 w 97335"/>
                <a:gd name="connsiteY2" fmla="*/ 60955 h 188257"/>
                <a:gd name="connsiteX3" fmla="*/ 88698 w 97335"/>
                <a:gd name="connsiteY3" fmla="*/ 57705 h 188257"/>
                <a:gd name="connsiteX4" fmla="*/ 60798 w 97335"/>
                <a:gd name="connsiteY4" fmla="*/ 57705 h 188257"/>
                <a:gd name="connsiteX5" fmla="*/ 73797 w 97335"/>
                <a:gd name="connsiteY5" fmla="*/ 8054 h 188257"/>
                <a:gd name="connsiteX6" fmla="*/ 64602 w 97335"/>
                <a:gd name="connsiteY6" fmla="*/ 75 h 188257"/>
                <a:gd name="connsiteX7" fmla="*/ 51920 w 97335"/>
                <a:gd name="connsiteY7" fmla="*/ 10714 h 188257"/>
                <a:gd name="connsiteX8" fmla="*/ 39555 w 97335"/>
                <a:gd name="connsiteY8" fmla="*/ 57705 h 188257"/>
                <a:gd name="connsiteX9" fmla="*/ 9752 w 97335"/>
                <a:gd name="connsiteY9" fmla="*/ 57705 h 188257"/>
                <a:gd name="connsiteX10" fmla="*/ 240 w 97335"/>
                <a:gd name="connsiteY10" fmla="*/ 63320 h 188257"/>
                <a:gd name="connsiteX11" fmla="*/ 9118 w 97335"/>
                <a:gd name="connsiteY11" fmla="*/ 66866 h 188257"/>
                <a:gd name="connsiteX12" fmla="*/ 37019 w 97335"/>
                <a:gd name="connsiteY12" fmla="*/ 66866 h 188257"/>
                <a:gd name="connsiteX13" fmla="*/ 12923 w 97335"/>
                <a:gd name="connsiteY13" fmla="*/ 161143 h 188257"/>
                <a:gd name="connsiteX14" fmla="*/ 42091 w 97335"/>
                <a:gd name="connsiteY14" fmla="*/ 188332 h 188257"/>
                <a:gd name="connsiteX15" fmla="*/ 92503 w 97335"/>
                <a:gd name="connsiteY15" fmla="*/ 142819 h 188257"/>
                <a:gd name="connsiteX16" fmla="*/ 88698 w 97335"/>
                <a:gd name="connsiteY16" fmla="*/ 139864 h 188257"/>
                <a:gd name="connsiteX17" fmla="*/ 83942 w 97335"/>
                <a:gd name="connsiteY17" fmla="*/ 144002 h 188257"/>
                <a:gd name="connsiteX18" fmla="*/ 42726 w 97335"/>
                <a:gd name="connsiteY18" fmla="*/ 181830 h 188257"/>
                <a:gd name="connsiteX19" fmla="*/ 32897 w 97335"/>
                <a:gd name="connsiteY19" fmla="*/ 168236 h 188257"/>
                <a:gd name="connsiteX20" fmla="*/ 34799 w 97335"/>
                <a:gd name="connsiteY20" fmla="*/ 154050 h 188257"/>
                <a:gd name="connsiteX21" fmla="*/ 58261 w 97335"/>
                <a:gd name="connsiteY21" fmla="*/ 66866 h 18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7335" h="188257">
                  <a:moveTo>
                    <a:pt x="58261" y="66866"/>
                  </a:moveTo>
                  <a:lnTo>
                    <a:pt x="88064" y="66866"/>
                  </a:lnTo>
                  <a:cubicBezTo>
                    <a:pt x="94405" y="66866"/>
                    <a:pt x="97576" y="66866"/>
                    <a:pt x="97576" y="60955"/>
                  </a:cubicBezTo>
                  <a:cubicBezTo>
                    <a:pt x="97576" y="57705"/>
                    <a:pt x="94405" y="57705"/>
                    <a:pt x="88698" y="57705"/>
                  </a:cubicBezTo>
                  <a:lnTo>
                    <a:pt x="60798" y="57705"/>
                  </a:lnTo>
                  <a:cubicBezTo>
                    <a:pt x="72211" y="15738"/>
                    <a:pt x="73797" y="9827"/>
                    <a:pt x="73797" y="8054"/>
                  </a:cubicBezTo>
                  <a:cubicBezTo>
                    <a:pt x="73797" y="3030"/>
                    <a:pt x="69992" y="75"/>
                    <a:pt x="64602" y="75"/>
                  </a:cubicBezTo>
                  <a:cubicBezTo>
                    <a:pt x="63651" y="75"/>
                    <a:pt x="54774" y="370"/>
                    <a:pt x="51920" y="10714"/>
                  </a:cubicBezTo>
                  <a:lnTo>
                    <a:pt x="39555" y="57705"/>
                  </a:lnTo>
                  <a:lnTo>
                    <a:pt x="9752" y="57705"/>
                  </a:lnTo>
                  <a:cubicBezTo>
                    <a:pt x="3411" y="57705"/>
                    <a:pt x="240" y="57705"/>
                    <a:pt x="240" y="63320"/>
                  </a:cubicBezTo>
                  <a:cubicBezTo>
                    <a:pt x="240" y="66866"/>
                    <a:pt x="2777" y="66866"/>
                    <a:pt x="9118" y="66866"/>
                  </a:cubicBezTo>
                  <a:lnTo>
                    <a:pt x="37019" y="66866"/>
                  </a:lnTo>
                  <a:cubicBezTo>
                    <a:pt x="14191" y="150799"/>
                    <a:pt x="12923" y="155823"/>
                    <a:pt x="12923" y="161143"/>
                  </a:cubicBezTo>
                  <a:cubicBezTo>
                    <a:pt x="12923" y="177102"/>
                    <a:pt x="24971" y="188332"/>
                    <a:pt x="42091" y="188332"/>
                  </a:cubicBezTo>
                  <a:cubicBezTo>
                    <a:pt x="74431" y="188332"/>
                    <a:pt x="92503" y="145184"/>
                    <a:pt x="92503" y="142819"/>
                  </a:cubicBezTo>
                  <a:cubicBezTo>
                    <a:pt x="92503" y="139864"/>
                    <a:pt x="89966" y="139864"/>
                    <a:pt x="88698" y="139864"/>
                  </a:cubicBezTo>
                  <a:cubicBezTo>
                    <a:pt x="85845" y="139864"/>
                    <a:pt x="85528" y="140751"/>
                    <a:pt x="83942" y="144002"/>
                  </a:cubicBezTo>
                  <a:cubicBezTo>
                    <a:pt x="70309" y="174738"/>
                    <a:pt x="53505" y="181830"/>
                    <a:pt x="42726" y="181830"/>
                  </a:cubicBezTo>
                  <a:cubicBezTo>
                    <a:pt x="36067" y="181830"/>
                    <a:pt x="32897" y="177988"/>
                    <a:pt x="32897" y="168236"/>
                  </a:cubicBezTo>
                  <a:cubicBezTo>
                    <a:pt x="32897" y="161143"/>
                    <a:pt x="33531" y="159074"/>
                    <a:pt x="34799" y="154050"/>
                  </a:cubicBezTo>
                  <a:lnTo>
                    <a:pt x="58261" y="66866"/>
                  </a:lnTo>
                  <a:close/>
                </a:path>
              </a:pathLst>
            </a:custGeom>
            <a:solidFill>
              <a:srgbClr val="1A1AFF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C90A450C-A0D9-21D8-C0C7-53BB0F91E5B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4721490" y="6801661"/>
              <a:ext cx="73556" cy="295537"/>
            </a:xfrm>
            <a:custGeom>
              <a:avLst/>
              <a:gdLst>
                <a:gd name="connsiteX0" fmla="*/ 73800 w 73556"/>
                <a:gd name="connsiteY0" fmla="*/ 147844 h 295537"/>
                <a:gd name="connsiteX1" fmla="*/ 52875 w 73556"/>
                <a:gd name="connsiteY1" fmla="*/ 55636 h 295537"/>
                <a:gd name="connsiteX2" fmla="*/ 3415 w 73556"/>
                <a:gd name="connsiteY2" fmla="*/ 75 h 295537"/>
                <a:gd name="connsiteX3" fmla="*/ 244 w 73556"/>
                <a:gd name="connsiteY3" fmla="*/ 3030 h 295537"/>
                <a:gd name="connsiteX4" fmla="*/ 6268 w 73556"/>
                <a:gd name="connsiteY4" fmla="*/ 9827 h 295537"/>
                <a:gd name="connsiteX5" fmla="*/ 55411 w 73556"/>
                <a:gd name="connsiteY5" fmla="*/ 147844 h 295537"/>
                <a:gd name="connsiteX6" fmla="*/ 4366 w 73556"/>
                <a:gd name="connsiteY6" fmla="*/ 287633 h 295537"/>
                <a:gd name="connsiteX7" fmla="*/ 244 w 73556"/>
                <a:gd name="connsiteY7" fmla="*/ 292657 h 295537"/>
                <a:gd name="connsiteX8" fmla="*/ 3415 w 73556"/>
                <a:gd name="connsiteY8" fmla="*/ 295612 h 295537"/>
                <a:gd name="connsiteX9" fmla="*/ 53826 w 73556"/>
                <a:gd name="connsiteY9" fmla="*/ 237983 h 295537"/>
                <a:gd name="connsiteX10" fmla="*/ 73800 w 73556"/>
                <a:gd name="connsiteY10" fmla="*/ 147844 h 295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556" h="295537">
                  <a:moveTo>
                    <a:pt x="73800" y="147844"/>
                  </a:moveTo>
                  <a:cubicBezTo>
                    <a:pt x="73800" y="124792"/>
                    <a:pt x="70313" y="89032"/>
                    <a:pt x="52875" y="55636"/>
                  </a:cubicBezTo>
                  <a:cubicBezTo>
                    <a:pt x="33852" y="19285"/>
                    <a:pt x="6585" y="75"/>
                    <a:pt x="3415" y="75"/>
                  </a:cubicBezTo>
                  <a:cubicBezTo>
                    <a:pt x="1512" y="75"/>
                    <a:pt x="244" y="1257"/>
                    <a:pt x="244" y="3030"/>
                  </a:cubicBezTo>
                  <a:cubicBezTo>
                    <a:pt x="244" y="3917"/>
                    <a:pt x="244" y="4508"/>
                    <a:pt x="6268" y="9827"/>
                  </a:cubicBezTo>
                  <a:cubicBezTo>
                    <a:pt x="37339" y="39086"/>
                    <a:pt x="55411" y="86076"/>
                    <a:pt x="55411" y="147844"/>
                  </a:cubicBezTo>
                  <a:cubicBezTo>
                    <a:pt x="55411" y="198381"/>
                    <a:pt x="43680" y="250395"/>
                    <a:pt x="4366" y="287633"/>
                  </a:cubicBezTo>
                  <a:cubicBezTo>
                    <a:pt x="244" y="291179"/>
                    <a:pt x="244" y="291770"/>
                    <a:pt x="244" y="292657"/>
                  </a:cubicBezTo>
                  <a:cubicBezTo>
                    <a:pt x="244" y="294430"/>
                    <a:pt x="1512" y="295612"/>
                    <a:pt x="3415" y="295612"/>
                  </a:cubicBezTo>
                  <a:cubicBezTo>
                    <a:pt x="6585" y="295612"/>
                    <a:pt x="35120" y="275516"/>
                    <a:pt x="53826" y="237983"/>
                  </a:cubicBezTo>
                  <a:cubicBezTo>
                    <a:pt x="69996" y="205473"/>
                    <a:pt x="73800" y="172669"/>
                    <a:pt x="73800" y="147844"/>
                  </a:cubicBezTo>
                  <a:close/>
                </a:path>
              </a:pathLst>
            </a:custGeom>
            <a:solidFill>
              <a:srgbClr val="000000"/>
            </a:solidFill>
            <a:ln w="315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8" name="Groupe 157">
            <a:extLst>
              <a:ext uri="{FF2B5EF4-FFF2-40B4-BE49-F238E27FC236}">
                <a16:creationId xmlns:a16="http://schemas.microsoft.com/office/drawing/2014/main" id="{76A20728-AB2A-2D07-CE18-CC85744D5D0D}"/>
              </a:ext>
            </a:extLst>
          </p:cNvPr>
          <p:cNvGrpSpPr/>
          <p:nvPr/>
        </p:nvGrpSpPr>
        <p:grpSpPr>
          <a:xfrm>
            <a:off x="74304" y="5973393"/>
            <a:ext cx="9855911" cy="430887"/>
            <a:chOff x="74304" y="5973393"/>
            <a:chExt cx="9855911" cy="430887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6CE9632-C0F9-E4EC-1F7C-77D424A04AC8}"/>
                </a:ext>
              </a:extLst>
            </p:cNvPr>
            <p:cNvSpPr txBox="1"/>
            <p:nvPr/>
          </p:nvSpPr>
          <p:spPr>
            <a:xfrm>
              <a:off x="74304" y="5973393"/>
              <a:ext cx="93805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La solution ne peut dépendre que d’une combinaison adimensionnelle de </a:t>
              </a:r>
            </a:p>
          </p:txBody>
        </p:sp>
        <p:grpSp>
          <p:nvGrpSpPr>
            <p:cNvPr id="157" name="Groupe 156">
              <a:extLst>
                <a:ext uri="{FF2B5EF4-FFF2-40B4-BE49-F238E27FC236}">
                  <a16:creationId xmlns:a16="http://schemas.microsoft.com/office/drawing/2014/main" id="{39D92F8A-0D1B-4A1C-0077-39626CD06FB6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9271000" y="6019800"/>
              <a:ext cx="659215" cy="329607"/>
              <a:chOff x="16656131" y="8018911"/>
              <a:chExt cx="642293" cy="295537"/>
            </a:xfrm>
          </p:grpSpPr>
          <p:sp>
            <p:nvSpPr>
              <p:cNvPr id="152" name="Forme libre 151">
                <a:extLst>
                  <a:ext uri="{FF2B5EF4-FFF2-40B4-BE49-F238E27FC236}">
                    <a16:creationId xmlns:a16="http://schemas.microsoft.com/office/drawing/2014/main" id="{22D80D18-B0E0-15C7-29C5-F9DF7DD45AD6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16656131" y="8018911"/>
                <a:ext cx="76183" cy="295537"/>
              </a:xfrm>
              <a:custGeom>
                <a:avLst/>
                <a:gdLst>
                  <a:gd name="connsiteX0" fmla="*/ 76406 w 76183"/>
                  <a:gd name="connsiteY0" fmla="*/ 292657 h 295537"/>
                  <a:gd name="connsiteX1" fmla="*/ 70824 w 76183"/>
                  <a:gd name="connsiteY1" fmla="*/ 286155 h 295537"/>
                  <a:gd name="connsiteX2" fmla="*/ 19269 w 76183"/>
                  <a:gd name="connsiteY2" fmla="*/ 147844 h 295537"/>
                  <a:gd name="connsiteX3" fmla="*/ 72137 w 76183"/>
                  <a:gd name="connsiteY3" fmla="*/ 8054 h 295537"/>
                  <a:gd name="connsiteX4" fmla="*/ 76406 w 76183"/>
                  <a:gd name="connsiteY4" fmla="*/ 3030 h 295537"/>
                  <a:gd name="connsiteX5" fmla="*/ 73122 w 76183"/>
                  <a:gd name="connsiteY5" fmla="*/ 75 h 295537"/>
                  <a:gd name="connsiteX6" fmla="*/ 20911 w 76183"/>
                  <a:gd name="connsiteY6" fmla="*/ 57705 h 295537"/>
                  <a:gd name="connsiteX7" fmla="*/ 223 w 76183"/>
                  <a:gd name="connsiteY7" fmla="*/ 147844 h 295537"/>
                  <a:gd name="connsiteX8" fmla="*/ 21896 w 76183"/>
                  <a:gd name="connsiteY8" fmla="*/ 240051 h 295537"/>
                  <a:gd name="connsiteX9" fmla="*/ 73122 w 76183"/>
                  <a:gd name="connsiteY9" fmla="*/ 295612 h 295537"/>
                  <a:gd name="connsiteX10" fmla="*/ 76406 w 76183"/>
                  <a:gd name="connsiteY10" fmla="*/ 292657 h 29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183" h="295537">
                    <a:moveTo>
                      <a:pt x="76406" y="292657"/>
                    </a:moveTo>
                    <a:cubicBezTo>
                      <a:pt x="76406" y="291770"/>
                      <a:pt x="76406" y="291179"/>
                      <a:pt x="70824" y="286155"/>
                    </a:cubicBezTo>
                    <a:cubicBezTo>
                      <a:pt x="29777" y="248918"/>
                      <a:pt x="19269" y="193061"/>
                      <a:pt x="19269" y="147844"/>
                    </a:cubicBezTo>
                    <a:cubicBezTo>
                      <a:pt x="19269" y="96420"/>
                      <a:pt x="31747" y="44996"/>
                      <a:pt x="72137" y="8054"/>
                    </a:cubicBezTo>
                    <a:cubicBezTo>
                      <a:pt x="76406" y="4508"/>
                      <a:pt x="76406" y="3917"/>
                      <a:pt x="76406" y="3030"/>
                    </a:cubicBezTo>
                    <a:cubicBezTo>
                      <a:pt x="76406" y="961"/>
                      <a:pt x="75093" y="75"/>
                      <a:pt x="73122" y="75"/>
                    </a:cubicBezTo>
                    <a:cubicBezTo>
                      <a:pt x="69839" y="75"/>
                      <a:pt x="40285" y="20171"/>
                      <a:pt x="20911" y="57705"/>
                    </a:cubicBezTo>
                    <a:cubicBezTo>
                      <a:pt x="4163" y="90214"/>
                      <a:pt x="223" y="123018"/>
                      <a:pt x="223" y="147844"/>
                    </a:cubicBezTo>
                    <a:cubicBezTo>
                      <a:pt x="223" y="170896"/>
                      <a:pt x="3835" y="206656"/>
                      <a:pt x="21896" y="240051"/>
                    </a:cubicBezTo>
                    <a:cubicBezTo>
                      <a:pt x="41598" y="276403"/>
                      <a:pt x="69839" y="295612"/>
                      <a:pt x="73122" y="295612"/>
                    </a:cubicBezTo>
                    <a:cubicBezTo>
                      <a:pt x="75093" y="295612"/>
                      <a:pt x="76406" y="294726"/>
                      <a:pt x="76406" y="2926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6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orme libre 152">
                <a:extLst>
                  <a:ext uri="{FF2B5EF4-FFF2-40B4-BE49-F238E27FC236}">
                    <a16:creationId xmlns:a16="http://schemas.microsoft.com/office/drawing/2014/main" id="{0F6F923B-3686-2520-A60D-A2F983A5D82C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16760847" y="8109937"/>
                <a:ext cx="163531" cy="133878"/>
              </a:xfrm>
              <a:custGeom>
                <a:avLst/>
                <a:gdLst>
                  <a:gd name="connsiteX0" fmla="*/ 100382 w 163531"/>
                  <a:gd name="connsiteY0" fmla="*/ 41450 h 133878"/>
                  <a:gd name="connsiteX1" fmla="*/ 132891 w 163531"/>
                  <a:gd name="connsiteY1" fmla="*/ 6577 h 133878"/>
                  <a:gd name="connsiteX2" fmla="*/ 149310 w 163531"/>
                  <a:gd name="connsiteY2" fmla="*/ 10419 h 133878"/>
                  <a:gd name="connsiteX3" fmla="*/ 133547 w 163531"/>
                  <a:gd name="connsiteY3" fmla="*/ 26378 h 133878"/>
                  <a:gd name="connsiteX4" fmla="*/ 146026 w 163531"/>
                  <a:gd name="connsiteY4" fmla="*/ 36721 h 133878"/>
                  <a:gd name="connsiteX5" fmla="*/ 163758 w 163531"/>
                  <a:gd name="connsiteY5" fmla="*/ 19580 h 133878"/>
                  <a:gd name="connsiteX6" fmla="*/ 133219 w 163531"/>
                  <a:gd name="connsiteY6" fmla="*/ 75 h 133878"/>
                  <a:gd name="connsiteX7" fmla="*/ 98740 w 163531"/>
                  <a:gd name="connsiteY7" fmla="*/ 22536 h 133878"/>
                  <a:gd name="connsiteX8" fmla="*/ 63275 w 163531"/>
                  <a:gd name="connsiteY8" fmla="*/ 75 h 133878"/>
                  <a:gd name="connsiteX9" fmla="*/ 10406 w 163531"/>
                  <a:gd name="connsiteY9" fmla="*/ 45588 h 133878"/>
                  <a:gd name="connsiteX10" fmla="*/ 14347 w 163531"/>
                  <a:gd name="connsiteY10" fmla="*/ 48543 h 133878"/>
                  <a:gd name="connsiteX11" fmla="*/ 18616 w 163531"/>
                  <a:gd name="connsiteY11" fmla="*/ 45292 h 133878"/>
                  <a:gd name="connsiteX12" fmla="*/ 62618 w 163531"/>
                  <a:gd name="connsiteY12" fmla="*/ 6577 h 133878"/>
                  <a:gd name="connsiteX13" fmla="*/ 80351 w 163531"/>
                  <a:gd name="connsiteY13" fmla="*/ 26378 h 133878"/>
                  <a:gd name="connsiteX14" fmla="*/ 62618 w 163531"/>
                  <a:gd name="connsiteY14" fmla="*/ 96716 h 133878"/>
                  <a:gd name="connsiteX15" fmla="*/ 31422 w 163531"/>
                  <a:gd name="connsiteY15" fmla="*/ 127451 h 133878"/>
                  <a:gd name="connsiteX16" fmla="*/ 15004 w 163531"/>
                  <a:gd name="connsiteY16" fmla="*/ 123610 h 133878"/>
                  <a:gd name="connsiteX17" fmla="*/ 30437 w 163531"/>
                  <a:gd name="connsiteY17" fmla="*/ 107650 h 133878"/>
                  <a:gd name="connsiteX18" fmla="*/ 18287 w 163531"/>
                  <a:gd name="connsiteY18" fmla="*/ 97307 h 133878"/>
                  <a:gd name="connsiteX19" fmla="*/ 227 w 163531"/>
                  <a:gd name="connsiteY19" fmla="*/ 114448 h 133878"/>
                  <a:gd name="connsiteX20" fmla="*/ 31094 w 163531"/>
                  <a:gd name="connsiteY20" fmla="*/ 133953 h 133878"/>
                  <a:gd name="connsiteX21" fmla="*/ 65574 w 163531"/>
                  <a:gd name="connsiteY21" fmla="*/ 111492 h 133878"/>
                  <a:gd name="connsiteX22" fmla="*/ 101038 w 163531"/>
                  <a:gd name="connsiteY22" fmla="*/ 133953 h 133878"/>
                  <a:gd name="connsiteX23" fmla="*/ 153578 w 163531"/>
                  <a:gd name="connsiteY23" fmla="*/ 88441 h 133878"/>
                  <a:gd name="connsiteX24" fmla="*/ 149638 w 163531"/>
                  <a:gd name="connsiteY24" fmla="*/ 85485 h 133878"/>
                  <a:gd name="connsiteX25" fmla="*/ 145369 w 163531"/>
                  <a:gd name="connsiteY25" fmla="*/ 88736 h 133878"/>
                  <a:gd name="connsiteX26" fmla="*/ 101695 w 163531"/>
                  <a:gd name="connsiteY26" fmla="*/ 127451 h 133878"/>
                  <a:gd name="connsiteX27" fmla="*/ 83634 w 163531"/>
                  <a:gd name="connsiteY27" fmla="*/ 107946 h 133878"/>
                  <a:gd name="connsiteX28" fmla="*/ 89217 w 163531"/>
                  <a:gd name="connsiteY28" fmla="*/ 81939 h 133878"/>
                  <a:gd name="connsiteX29" fmla="*/ 100382 w 163531"/>
                  <a:gd name="connsiteY29" fmla="*/ 41450 h 13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531" h="133878">
                    <a:moveTo>
                      <a:pt x="100382" y="41450"/>
                    </a:moveTo>
                    <a:cubicBezTo>
                      <a:pt x="102352" y="33766"/>
                      <a:pt x="109904" y="6577"/>
                      <a:pt x="132891" y="6577"/>
                    </a:cubicBezTo>
                    <a:cubicBezTo>
                      <a:pt x="134533" y="6577"/>
                      <a:pt x="142414" y="6577"/>
                      <a:pt x="149310" y="10419"/>
                    </a:cubicBezTo>
                    <a:cubicBezTo>
                      <a:pt x="140115" y="11896"/>
                      <a:pt x="133547" y="19285"/>
                      <a:pt x="133547" y="26378"/>
                    </a:cubicBezTo>
                    <a:cubicBezTo>
                      <a:pt x="133547" y="31106"/>
                      <a:pt x="137160" y="36721"/>
                      <a:pt x="146026" y="36721"/>
                    </a:cubicBezTo>
                    <a:cubicBezTo>
                      <a:pt x="153250" y="36721"/>
                      <a:pt x="163758" y="31402"/>
                      <a:pt x="163758" y="19580"/>
                    </a:cubicBezTo>
                    <a:cubicBezTo>
                      <a:pt x="163758" y="4212"/>
                      <a:pt x="144384" y="75"/>
                      <a:pt x="133219" y="75"/>
                    </a:cubicBezTo>
                    <a:cubicBezTo>
                      <a:pt x="114173" y="75"/>
                      <a:pt x="102680" y="15738"/>
                      <a:pt x="98740" y="22536"/>
                    </a:cubicBezTo>
                    <a:cubicBezTo>
                      <a:pt x="90530" y="3030"/>
                      <a:pt x="72798" y="75"/>
                      <a:pt x="63275" y="75"/>
                    </a:cubicBezTo>
                    <a:cubicBezTo>
                      <a:pt x="29124" y="75"/>
                      <a:pt x="10406" y="38199"/>
                      <a:pt x="10406" y="45588"/>
                    </a:cubicBezTo>
                    <a:cubicBezTo>
                      <a:pt x="10406" y="48543"/>
                      <a:pt x="13690" y="48543"/>
                      <a:pt x="14347" y="48543"/>
                    </a:cubicBezTo>
                    <a:cubicBezTo>
                      <a:pt x="16974" y="48543"/>
                      <a:pt x="17959" y="47952"/>
                      <a:pt x="18616" y="45292"/>
                    </a:cubicBezTo>
                    <a:cubicBezTo>
                      <a:pt x="29781" y="13965"/>
                      <a:pt x="51453" y="6577"/>
                      <a:pt x="62618" y="6577"/>
                    </a:cubicBezTo>
                    <a:cubicBezTo>
                      <a:pt x="68857" y="6577"/>
                      <a:pt x="80351" y="9236"/>
                      <a:pt x="80351" y="26378"/>
                    </a:cubicBezTo>
                    <a:cubicBezTo>
                      <a:pt x="80351" y="35539"/>
                      <a:pt x="74768" y="55340"/>
                      <a:pt x="62618" y="96716"/>
                    </a:cubicBezTo>
                    <a:cubicBezTo>
                      <a:pt x="57364" y="115039"/>
                      <a:pt x="45871" y="127451"/>
                      <a:pt x="31422" y="127451"/>
                    </a:cubicBezTo>
                    <a:cubicBezTo>
                      <a:pt x="29452" y="127451"/>
                      <a:pt x="21900" y="127451"/>
                      <a:pt x="15004" y="123610"/>
                    </a:cubicBezTo>
                    <a:cubicBezTo>
                      <a:pt x="23213" y="122132"/>
                      <a:pt x="30437" y="115926"/>
                      <a:pt x="30437" y="107650"/>
                    </a:cubicBezTo>
                    <a:cubicBezTo>
                      <a:pt x="30437" y="99671"/>
                      <a:pt x="23213" y="97307"/>
                      <a:pt x="18287" y="97307"/>
                    </a:cubicBezTo>
                    <a:cubicBezTo>
                      <a:pt x="8436" y="97307"/>
                      <a:pt x="227" y="104991"/>
                      <a:pt x="227" y="114448"/>
                    </a:cubicBezTo>
                    <a:cubicBezTo>
                      <a:pt x="227" y="128043"/>
                      <a:pt x="16646" y="133953"/>
                      <a:pt x="31094" y="133953"/>
                    </a:cubicBezTo>
                    <a:cubicBezTo>
                      <a:pt x="52767" y="133953"/>
                      <a:pt x="64588" y="113266"/>
                      <a:pt x="65574" y="111492"/>
                    </a:cubicBezTo>
                    <a:cubicBezTo>
                      <a:pt x="69514" y="122427"/>
                      <a:pt x="81336" y="133953"/>
                      <a:pt x="101038" y="133953"/>
                    </a:cubicBezTo>
                    <a:cubicBezTo>
                      <a:pt x="134861" y="133953"/>
                      <a:pt x="153578" y="95829"/>
                      <a:pt x="153578" y="88441"/>
                    </a:cubicBezTo>
                    <a:cubicBezTo>
                      <a:pt x="153578" y="85485"/>
                      <a:pt x="150623" y="85485"/>
                      <a:pt x="149638" y="85485"/>
                    </a:cubicBezTo>
                    <a:cubicBezTo>
                      <a:pt x="146683" y="85485"/>
                      <a:pt x="146026" y="86667"/>
                      <a:pt x="145369" y="88736"/>
                    </a:cubicBezTo>
                    <a:cubicBezTo>
                      <a:pt x="134533" y="120359"/>
                      <a:pt x="112203" y="127451"/>
                      <a:pt x="101695" y="127451"/>
                    </a:cubicBezTo>
                    <a:cubicBezTo>
                      <a:pt x="88888" y="127451"/>
                      <a:pt x="83634" y="117994"/>
                      <a:pt x="83634" y="107946"/>
                    </a:cubicBezTo>
                    <a:cubicBezTo>
                      <a:pt x="83634" y="101444"/>
                      <a:pt x="85605" y="94942"/>
                      <a:pt x="89217" y="81939"/>
                    </a:cubicBezTo>
                    <a:lnTo>
                      <a:pt x="100382" y="41450"/>
                    </a:lnTo>
                    <a:close/>
                  </a:path>
                </a:pathLst>
              </a:custGeom>
              <a:solidFill>
                <a:srgbClr val="4DB300"/>
              </a:solidFill>
              <a:ln w="326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" name="Forme libre 153">
                <a:extLst>
                  <a:ext uri="{FF2B5EF4-FFF2-40B4-BE49-F238E27FC236}">
                    <a16:creationId xmlns:a16="http://schemas.microsoft.com/office/drawing/2014/main" id="{0006A07A-5686-BAB6-62D3-FA77B926185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16967240" y="8209238"/>
                <a:ext cx="38420" cy="88365"/>
              </a:xfrm>
              <a:custGeom>
                <a:avLst/>
                <a:gdLst>
                  <a:gd name="connsiteX0" fmla="*/ 38652 w 38420"/>
                  <a:gd name="connsiteY0" fmla="*/ 31106 h 88365"/>
                  <a:gd name="connsiteX1" fmla="*/ 17636 w 38420"/>
                  <a:gd name="connsiteY1" fmla="*/ 75 h 88365"/>
                  <a:gd name="connsiteX2" fmla="*/ 232 w 38420"/>
                  <a:gd name="connsiteY2" fmla="*/ 15738 h 88365"/>
                  <a:gd name="connsiteX3" fmla="*/ 17636 w 38420"/>
                  <a:gd name="connsiteY3" fmla="*/ 31402 h 88365"/>
                  <a:gd name="connsiteX4" fmla="*/ 29130 w 38420"/>
                  <a:gd name="connsiteY4" fmla="*/ 27560 h 88365"/>
                  <a:gd name="connsiteX5" fmla="*/ 30771 w 38420"/>
                  <a:gd name="connsiteY5" fmla="*/ 26673 h 88365"/>
                  <a:gd name="connsiteX6" fmla="*/ 31428 w 38420"/>
                  <a:gd name="connsiteY6" fmla="*/ 31106 h 88365"/>
                  <a:gd name="connsiteX7" fmla="*/ 9099 w 38420"/>
                  <a:gd name="connsiteY7" fmla="*/ 80461 h 88365"/>
                  <a:gd name="connsiteX8" fmla="*/ 5486 w 38420"/>
                  <a:gd name="connsiteY8" fmla="*/ 85190 h 88365"/>
                  <a:gd name="connsiteX9" fmla="*/ 8770 w 38420"/>
                  <a:gd name="connsiteY9" fmla="*/ 88441 h 88365"/>
                  <a:gd name="connsiteX10" fmla="*/ 38652 w 38420"/>
                  <a:gd name="connsiteY10" fmla="*/ 31106 h 8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420" h="88365">
                    <a:moveTo>
                      <a:pt x="38652" y="31106"/>
                    </a:moveTo>
                    <a:cubicBezTo>
                      <a:pt x="38652" y="11601"/>
                      <a:pt x="30443" y="75"/>
                      <a:pt x="17636" y="75"/>
                    </a:cubicBezTo>
                    <a:cubicBezTo>
                      <a:pt x="6800" y="75"/>
                      <a:pt x="232" y="7463"/>
                      <a:pt x="232" y="15738"/>
                    </a:cubicBezTo>
                    <a:cubicBezTo>
                      <a:pt x="232" y="23718"/>
                      <a:pt x="6800" y="31402"/>
                      <a:pt x="17636" y="31402"/>
                    </a:cubicBezTo>
                    <a:cubicBezTo>
                      <a:pt x="21577" y="31402"/>
                      <a:pt x="25846" y="30220"/>
                      <a:pt x="29130" y="27560"/>
                    </a:cubicBezTo>
                    <a:cubicBezTo>
                      <a:pt x="30115" y="26969"/>
                      <a:pt x="30443" y="26673"/>
                      <a:pt x="30771" y="26673"/>
                    </a:cubicBezTo>
                    <a:cubicBezTo>
                      <a:pt x="31100" y="26673"/>
                      <a:pt x="31428" y="26969"/>
                      <a:pt x="31428" y="31106"/>
                    </a:cubicBezTo>
                    <a:cubicBezTo>
                      <a:pt x="31428" y="52976"/>
                      <a:pt x="19935" y="70708"/>
                      <a:pt x="9099" y="80461"/>
                    </a:cubicBezTo>
                    <a:cubicBezTo>
                      <a:pt x="5486" y="83712"/>
                      <a:pt x="5486" y="84303"/>
                      <a:pt x="5486" y="85190"/>
                    </a:cubicBezTo>
                    <a:cubicBezTo>
                      <a:pt x="5486" y="87258"/>
                      <a:pt x="7128" y="88441"/>
                      <a:pt x="8770" y="88441"/>
                    </a:cubicBezTo>
                    <a:cubicBezTo>
                      <a:pt x="12382" y="88441"/>
                      <a:pt x="38652" y="65684"/>
                      <a:pt x="38652" y="311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6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" name="Forme libre 154">
                <a:extLst>
                  <a:ext uri="{FF2B5EF4-FFF2-40B4-BE49-F238E27FC236}">
                    <a16:creationId xmlns:a16="http://schemas.microsoft.com/office/drawing/2014/main" id="{53C941B5-F61D-0DA0-F9E9-9BC9D3E9F455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17092496" y="8055558"/>
                <a:ext cx="100811" cy="188257"/>
              </a:xfrm>
              <a:custGeom>
                <a:avLst/>
                <a:gdLst>
                  <a:gd name="connsiteX0" fmla="*/ 60330 w 100811"/>
                  <a:gd name="connsiteY0" fmla="*/ 66866 h 188257"/>
                  <a:gd name="connsiteX1" fmla="*/ 91197 w 100811"/>
                  <a:gd name="connsiteY1" fmla="*/ 66866 h 188257"/>
                  <a:gd name="connsiteX2" fmla="*/ 101048 w 100811"/>
                  <a:gd name="connsiteY2" fmla="*/ 60955 h 188257"/>
                  <a:gd name="connsiteX3" fmla="*/ 91854 w 100811"/>
                  <a:gd name="connsiteY3" fmla="*/ 57705 h 188257"/>
                  <a:gd name="connsiteX4" fmla="*/ 62957 w 100811"/>
                  <a:gd name="connsiteY4" fmla="*/ 57705 h 188257"/>
                  <a:gd name="connsiteX5" fmla="*/ 76420 w 100811"/>
                  <a:gd name="connsiteY5" fmla="*/ 8054 h 188257"/>
                  <a:gd name="connsiteX6" fmla="*/ 66897 w 100811"/>
                  <a:gd name="connsiteY6" fmla="*/ 75 h 188257"/>
                  <a:gd name="connsiteX7" fmla="*/ 53762 w 100811"/>
                  <a:gd name="connsiteY7" fmla="*/ 10714 h 188257"/>
                  <a:gd name="connsiteX8" fmla="*/ 40956 w 100811"/>
                  <a:gd name="connsiteY8" fmla="*/ 57705 h 188257"/>
                  <a:gd name="connsiteX9" fmla="*/ 10088 w 100811"/>
                  <a:gd name="connsiteY9" fmla="*/ 57705 h 188257"/>
                  <a:gd name="connsiteX10" fmla="*/ 237 w 100811"/>
                  <a:gd name="connsiteY10" fmla="*/ 63320 h 188257"/>
                  <a:gd name="connsiteX11" fmla="*/ 9431 w 100811"/>
                  <a:gd name="connsiteY11" fmla="*/ 66866 h 188257"/>
                  <a:gd name="connsiteX12" fmla="*/ 38329 w 100811"/>
                  <a:gd name="connsiteY12" fmla="*/ 66866 h 188257"/>
                  <a:gd name="connsiteX13" fmla="*/ 13372 w 100811"/>
                  <a:gd name="connsiteY13" fmla="*/ 161143 h 188257"/>
                  <a:gd name="connsiteX14" fmla="*/ 43583 w 100811"/>
                  <a:gd name="connsiteY14" fmla="*/ 188332 h 188257"/>
                  <a:gd name="connsiteX15" fmla="*/ 95794 w 100811"/>
                  <a:gd name="connsiteY15" fmla="*/ 142819 h 188257"/>
                  <a:gd name="connsiteX16" fmla="*/ 91854 w 100811"/>
                  <a:gd name="connsiteY16" fmla="*/ 139864 h 188257"/>
                  <a:gd name="connsiteX17" fmla="*/ 86928 w 100811"/>
                  <a:gd name="connsiteY17" fmla="*/ 144002 h 188257"/>
                  <a:gd name="connsiteX18" fmla="*/ 44239 w 100811"/>
                  <a:gd name="connsiteY18" fmla="*/ 181830 h 188257"/>
                  <a:gd name="connsiteX19" fmla="*/ 34060 w 100811"/>
                  <a:gd name="connsiteY19" fmla="*/ 168236 h 188257"/>
                  <a:gd name="connsiteX20" fmla="*/ 36030 w 100811"/>
                  <a:gd name="connsiteY20" fmla="*/ 154050 h 188257"/>
                  <a:gd name="connsiteX21" fmla="*/ 60330 w 100811"/>
                  <a:gd name="connsiteY21" fmla="*/ 66866 h 18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811" h="188257">
                    <a:moveTo>
                      <a:pt x="60330" y="66866"/>
                    </a:moveTo>
                    <a:lnTo>
                      <a:pt x="91197" y="66866"/>
                    </a:lnTo>
                    <a:cubicBezTo>
                      <a:pt x="97765" y="66866"/>
                      <a:pt x="101048" y="66866"/>
                      <a:pt x="101048" y="60955"/>
                    </a:cubicBezTo>
                    <a:cubicBezTo>
                      <a:pt x="101048" y="57705"/>
                      <a:pt x="97765" y="57705"/>
                      <a:pt x="91854" y="57705"/>
                    </a:cubicBezTo>
                    <a:lnTo>
                      <a:pt x="62957" y="57705"/>
                    </a:lnTo>
                    <a:cubicBezTo>
                      <a:pt x="74778" y="15738"/>
                      <a:pt x="76420" y="9827"/>
                      <a:pt x="76420" y="8054"/>
                    </a:cubicBezTo>
                    <a:cubicBezTo>
                      <a:pt x="76420" y="3030"/>
                      <a:pt x="72480" y="75"/>
                      <a:pt x="66897" y="75"/>
                    </a:cubicBezTo>
                    <a:cubicBezTo>
                      <a:pt x="65912" y="75"/>
                      <a:pt x="56718" y="370"/>
                      <a:pt x="53762" y="10714"/>
                    </a:cubicBezTo>
                    <a:lnTo>
                      <a:pt x="40956" y="57705"/>
                    </a:lnTo>
                    <a:lnTo>
                      <a:pt x="10088" y="57705"/>
                    </a:lnTo>
                    <a:cubicBezTo>
                      <a:pt x="3521" y="57705"/>
                      <a:pt x="237" y="57705"/>
                      <a:pt x="237" y="63320"/>
                    </a:cubicBezTo>
                    <a:cubicBezTo>
                      <a:pt x="237" y="66866"/>
                      <a:pt x="2864" y="66866"/>
                      <a:pt x="9431" y="66866"/>
                    </a:cubicBezTo>
                    <a:lnTo>
                      <a:pt x="38329" y="66866"/>
                    </a:lnTo>
                    <a:cubicBezTo>
                      <a:pt x="14685" y="150799"/>
                      <a:pt x="13372" y="155823"/>
                      <a:pt x="13372" y="161143"/>
                    </a:cubicBezTo>
                    <a:cubicBezTo>
                      <a:pt x="13372" y="177102"/>
                      <a:pt x="25850" y="188332"/>
                      <a:pt x="43583" y="188332"/>
                    </a:cubicBezTo>
                    <a:cubicBezTo>
                      <a:pt x="77077" y="188332"/>
                      <a:pt x="95794" y="145184"/>
                      <a:pt x="95794" y="142819"/>
                    </a:cubicBezTo>
                    <a:cubicBezTo>
                      <a:pt x="95794" y="139864"/>
                      <a:pt x="93167" y="139864"/>
                      <a:pt x="91854" y="139864"/>
                    </a:cubicBezTo>
                    <a:cubicBezTo>
                      <a:pt x="88898" y="139864"/>
                      <a:pt x="88570" y="140751"/>
                      <a:pt x="86928" y="144002"/>
                    </a:cubicBezTo>
                    <a:cubicBezTo>
                      <a:pt x="72808" y="174738"/>
                      <a:pt x="55404" y="181830"/>
                      <a:pt x="44239" y="181830"/>
                    </a:cubicBezTo>
                    <a:cubicBezTo>
                      <a:pt x="37343" y="181830"/>
                      <a:pt x="34060" y="177988"/>
                      <a:pt x="34060" y="168236"/>
                    </a:cubicBezTo>
                    <a:cubicBezTo>
                      <a:pt x="34060" y="161143"/>
                      <a:pt x="34716" y="159074"/>
                      <a:pt x="36030" y="154050"/>
                    </a:cubicBezTo>
                    <a:lnTo>
                      <a:pt x="60330" y="66866"/>
                    </a:lnTo>
                    <a:close/>
                  </a:path>
                </a:pathLst>
              </a:custGeom>
              <a:solidFill>
                <a:srgbClr val="1A1AFF"/>
              </a:solidFill>
              <a:ln w="326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6" name="Forme libre 155">
                <a:extLst>
                  <a:ext uri="{FF2B5EF4-FFF2-40B4-BE49-F238E27FC236}">
                    <a16:creationId xmlns:a16="http://schemas.microsoft.com/office/drawing/2014/main" id="{5ACFDDEE-D4B3-3DD8-7B81-2AAF124610E3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17222241" y="8018911"/>
                <a:ext cx="76183" cy="295537"/>
              </a:xfrm>
              <a:custGeom>
                <a:avLst/>
                <a:gdLst>
                  <a:gd name="connsiteX0" fmla="*/ 76424 w 76183"/>
                  <a:gd name="connsiteY0" fmla="*/ 147844 h 295537"/>
                  <a:gd name="connsiteX1" fmla="*/ 54751 w 76183"/>
                  <a:gd name="connsiteY1" fmla="*/ 55636 h 295537"/>
                  <a:gd name="connsiteX2" fmla="*/ 3524 w 76183"/>
                  <a:gd name="connsiteY2" fmla="*/ 75 h 295537"/>
                  <a:gd name="connsiteX3" fmla="*/ 240 w 76183"/>
                  <a:gd name="connsiteY3" fmla="*/ 3030 h 295537"/>
                  <a:gd name="connsiteX4" fmla="*/ 6480 w 76183"/>
                  <a:gd name="connsiteY4" fmla="*/ 9827 h 295537"/>
                  <a:gd name="connsiteX5" fmla="*/ 57378 w 76183"/>
                  <a:gd name="connsiteY5" fmla="*/ 147844 h 295537"/>
                  <a:gd name="connsiteX6" fmla="*/ 4509 w 76183"/>
                  <a:gd name="connsiteY6" fmla="*/ 287633 h 295537"/>
                  <a:gd name="connsiteX7" fmla="*/ 240 w 76183"/>
                  <a:gd name="connsiteY7" fmla="*/ 292657 h 295537"/>
                  <a:gd name="connsiteX8" fmla="*/ 3524 w 76183"/>
                  <a:gd name="connsiteY8" fmla="*/ 295612 h 295537"/>
                  <a:gd name="connsiteX9" fmla="*/ 55736 w 76183"/>
                  <a:gd name="connsiteY9" fmla="*/ 237983 h 295537"/>
                  <a:gd name="connsiteX10" fmla="*/ 76424 w 76183"/>
                  <a:gd name="connsiteY10" fmla="*/ 147844 h 29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183" h="295537">
                    <a:moveTo>
                      <a:pt x="76424" y="147844"/>
                    </a:moveTo>
                    <a:cubicBezTo>
                      <a:pt x="76424" y="124792"/>
                      <a:pt x="72812" y="89032"/>
                      <a:pt x="54751" y="55636"/>
                    </a:cubicBezTo>
                    <a:cubicBezTo>
                      <a:pt x="35048" y="19285"/>
                      <a:pt x="6808" y="75"/>
                      <a:pt x="3524" y="75"/>
                    </a:cubicBezTo>
                    <a:cubicBezTo>
                      <a:pt x="1554" y="75"/>
                      <a:pt x="240" y="1257"/>
                      <a:pt x="240" y="3030"/>
                    </a:cubicBezTo>
                    <a:cubicBezTo>
                      <a:pt x="240" y="3917"/>
                      <a:pt x="240" y="4508"/>
                      <a:pt x="6480" y="9827"/>
                    </a:cubicBezTo>
                    <a:cubicBezTo>
                      <a:pt x="38661" y="39086"/>
                      <a:pt x="57378" y="86076"/>
                      <a:pt x="57378" y="147844"/>
                    </a:cubicBezTo>
                    <a:cubicBezTo>
                      <a:pt x="57378" y="198381"/>
                      <a:pt x="45228" y="250395"/>
                      <a:pt x="4509" y="287633"/>
                    </a:cubicBezTo>
                    <a:cubicBezTo>
                      <a:pt x="240" y="291179"/>
                      <a:pt x="240" y="291770"/>
                      <a:pt x="240" y="292657"/>
                    </a:cubicBezTo>
                    <a:cubicBezTo>
                      <a:pt x="240" y="294430"/>
                      <a:pt x="1554" y="295612"/>
                      <a:pt x="3524" y="295612"/>
                    </a:cubicBezTo>
                    <a:cubicBezTo>
                      <a:pt x="6808" y="295612"/>
                      <a:pt x="36362" y="275516"/>
                      <a:pt x="55736" y="237983"/>
                    </a:cubicBezTo>
                    <a:cubicBezTo>
                      <a:pt x="72483" y="205473"/>
                      <a:pt x="76424" y="172669"/>
                      <a:pt x="76424" y="1478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6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59E91836-C9B5-8746-11AB-C48F315EBF54}"/>
              </a:ext>
            </a:extLst>
          </p:cNvPr>
          <p:cNvGrpSpPr/>
          <p:nvPr/>
        </p:nvGrpSpPr>
        <p:grpSpPr>
          <a:xfrm>
            <a:off x="3781228" y="6567974"/>
            <a:ext cx="2463519" cy="846393"/>
            <a:chOff x="3781228" y="6567974"/>
            <a:chExt cx="2463519" cy="846393"/>
          </a:xfrm>
        </p:grpSpPr>
        <p:sp>
          <p:nvSpPr>
            <p:cNvPr id="61" name="Rectangle 139 1 2 1 2">
              <a:extLst>
                <a:ext uri="{FF2B5EF4-FFF2-40B4-BE49-F238E27FC236}">
                  <a16:creationId xmlns:a16="http://schemas.microsoft.com/office/drawing/2014/main" id="{E8F8733F-3599-BB8C-6DD9-DBCBB5625D9D}"/>
                </a:ext>
              </a:extLst>
            </p:cNvPr>
            <p:cNvSpPr/>
            <p:nvPr/>
          </p:nvSpPr>
          <p:spPr bwMode="auto">
            <a:xfrm>
              <a:off x="3781228" y="6567974"/>
              <a:ext cx="2463519" cy="84639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72" name="Groupe 171">
              <a:extLst>
                <a:ext uri="{FF2B5EF4-FFF2-40B4-BE49-F238E27FC236}">
                  <a16:creationId xmlns:a16="http://schemas.microsoft.com/office/drawing/2014/main" id="{0101ABC0-FE30-5B1D-73A9-B31C1504129A}"/>
                </a:ext>
              </a:extLst>
            </p:cNvPr>
            <p:cNvGrpSpPr/>
            <p:nvPr>
              <p:custDataLst>
                <p:tags r:id="rId7"/>
              </p:custDataLst>
            </p:nvPr>
          </p:nvGrpSpPr>
          <p:grpSpPr>
            <a:xfrm>
              <a:off x="3790588" y="6642099"/>
              <a:ext cx="2223994" cy="652976"/>
              <a:chOff x="3790588" y="6642099"/>
              <a:chExt cx="2223994" cy="652976"/>
            </a:xfrm>
          </p:grpSpPr>
          <p:grpSp>
            <p:nvGrpSpPr>
              <p:cNvPr id="171" name="Groupe 170">
                <a:extLst>
                  <a:ext uri="{FF2B5EF4-FFF2-40B4-BE49-F238E27FC236}">
                    <a16:creationId xmlns:a16="http://schemas.microsoft.com/office/drawing/2014/main" id="{9326258C-7BF3-6A00-95C9-54A995616128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8"/>
                </p:custDataLst>
              </p:nvPr>
            </p:nvGrpSpPr>
            <p:grpSpPr>
              <a:xfrm>
                <a:off x="4864100" y="6642099"/>
                <a:ext cx="1150482" cy="652976"/>
                <a:chOff x="11368604" y="8620748"/>
                <a:chExt cx="1109108" cy="634581"/>
              </a:xfrm>
            </p:grpSpPr>
            <p:sp>
              <p:nvSpPr>
                <p:cNvPr id="163" name="Forme libre 162">
                  <a:extLst>
                    <a:ext uri="{FF2B5EF4-FFF2-40B4-BE49-F238E27FC236}">
                      <a16:creationId xmlns:a16="http://schemas.microsoft.com/office/drawing/2014/main" id="{06DA3EEB-3B4E-D04F-8E7D-1AD19108B40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1368604" y="8830316"/>
                  <a:ext cx="140757" cy="203834"/>
                </a:xfrm>
                <a:custGeom>
                  <a:avLst/>
                  <a:gdLst>
                    <a:gd name="connsiteX0" fmla="*/ 138560 w 140757"/>
                    <a:gd name="connsiteY0" fmla="*/ 51188 h 203834"/>
                    <a:gd name="connsiteX1" fmla="*/ 140972 w 140757"/>
                    <a:gd name="connsiteY1" fmla="*/ 33221 h 203834"/>
                    <a:gd name="connsiteX2" fmla="*/ 106310 w 140757"/>
                    <a:gd name="connsiteY2" fmla="*/ 75 h 203834"/>
                    <a:gd name="connsiteX3" fmla="*/ 59592 w 140757"/>
                    <a:gd name="connsiteY3" fmla="*/ 27026 h 203834"/>
                    <a:gd name="connsiteX4" fmla="*/ 31862 w 140757"/>
                    <a:gd name="connsiteY4" fmla="*/ 75 h 203834"/>
                    <a:gd name="connsiteX5" fmla="*/ 9558 w 140757"/>
                    <a:gd name="connsiteY5" fmla="*/ 17732 h 203834"/>
                    <a:gd name="connsiteX6" fmla="*/ 215 w 140757"/>
                    <a:gd name="connsiteY6" fmla="*/ 47781 h 203834"/>
                    <a:gd name="connsiteX7" fmla="*/ 3831 w 140757"/>
                    <a:gd name="connsiteY7" fmla="*/ 50879 h 203834"/>
                    <a:gd name="connsiteX8" fmla="*/ 8955 w 140757"/>
                    <a:gd name="connsiteY8" fmla="*/ 43754 h 203834"/>
                    <a:gd name="connsiteX9" fmla="*/ 30958 w 140757"/>
                    <a:gd name="connsiteY9" fmla="*/ 6890 h 203834"/>
                    <a:gd name="connsiteX10" fmla="*/ 40302 w 140757"/>
                    <a:gd name="connsiteY10" fmla="*/ 21140 h 203834"/>
                    <a:gd name="connsiteX11" fmla="*/ 35479 w 140757"/>
                    <a:gd name="connsiteY11" fmla="*/ 47161 h 203834"/>
                    <a:gd name="connsiteX12" fmla="*/ 17998 w 140757"/>
                    <a:gd name="connsiteY12" fmla="*/ 118720 h 203834"/>
                    <a:gd name="connsiteX13" fmla="*/ 15285 w 140757"/>
                    <a:gd name="connsiteY13" fmla="*/ 132041 h 203834"/>
                    <a:gd name="connsiteX14" fmla="*/ 24026 w 140757"/>
                    <a:gd name="connsiteY14" fmla="*/ 140405 h 203834"/>
                    <a:gd name="connsiteX15" fmla="*/ 35178 w 140757"/>
                    <a:gd name="connsiteY15" fmla="*/ 131731 h 203834"/>
                    <a:gd name="connsiteX16" fmla="*/ 40904 w 140757"/>
                    <a:gd name="connsiteY16" fmla="*/ 108807 h 203834"/>
                    <a:gd name="connsiteX17" fmla="*/ 47535 w 140757"/>
                    <a:gd name="connsiteY17" fmla="*/ 80927 h 203834"/>
                    <a:gd name="connsiteX18" fmla="*/ 52659 w 140757"/>
                    <a:gd name="connsiteY18" fmla="*/ 60172 h 203834"/>
                    <a:gd name="connsiteX19" fmla="*/ 55975 w 140757"/>
                    <a:gd name="connsiteY19" fmla="*/ 46232 h 203834"/>
                    <a:gd name="connsiteX20" fmla="*/ 76471 w 140757"/>
                    <a:gd name="connsiteY20" fmla="*/ 17732 h 203834"/>
                    <a:gd name="connsiteX21" fmla="*/ 105406 w 140757"/>
                    <a:gd name="connsiteY21" fmla="*/ 6890 h 203834"/>
                    <a:gd name="connsiteX22" fmla="*/ 121682 w 140757"/>
                    <a:gd name="connsiteY22" fmla="*/ 28574 h 203834"/>
                    <a:gd name="connsiteX23" fmla="*/ 118668 w 140757"/>
                    <a:gd name="connsiteY23" fmla="*/ 48091 h 203834"/>
                    <a:gd name="connsiteX24" fmla="*/ 84307 w 140757"/>
                    <a:gd name="connsiteY24" fmla="*/ 190589 h 203834"/>
                    <a:gd name="connsiteX25" fmla="*/ 83403 w 140757"/>
                    <a:gd name="connsiteY25" fmla="*/ 195545 h 203834"/>
                    <a:gd name="connsiteX26" fmla="*/ 91842 w 140757"/>
                    <a:gd name="connsiteY26" fmla="*/ 203910 h 203834"/>
                    <a:gd name="connsiteX27" fmla="*/ 104200 w 140757"/>
                    <a:gd name="connsiteY27" fmla="*/ 191518 h 203834"/>
                    <a:gd name="connsiteX28" fmla="*/ 138560 w 140757"/>
                    <a:gd name="connsiteY28" fmla="*/ 51188 h 203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40757" h="203834">
                      <a:moveTo>
                        <a:pt x="138560" y="51188"/>
                      </a:moveTo>
                      <a:cubicBezTo>
                        <a:pt x="140067" y="45612"/>
                        <a:pt x="140972" y="41585"/>
                        <a:pt x="140972" y="33221"/>
                      </a:cubicBezTo>
                      <a:cubicBezTo>
                        <a:pt x="140972" y="13085"/>
                        <a:pt x="128915" y="75"/>
                        <a:pt x="106310" y="75"/>
                      </a:cubicBezTo>
                      <a:cubicBezTo>
                        <a:pt x="82499" y="75"/>
                        <a:pt x="66825" y="16183"/>
                        <a:pt x="59592" y="27026"/>
                      </a:cubicBezTo>
                      <a:cubicBezTo>
                        <a:pt x="58085" y="9368"/>
                        <a:pt x="45426" y="75"/>
                        <a:pt x="31862" y="75"/>
                      </a:cubicBezTo>
                      <a:cubicBezTo>
                        <a:pt x="17998" y="75"/>
                        <a:pt x="12271" y="12156"/>
                        <a:pt x="9558" y="17732"/>
                      </a:cubicBezTo>
                      <a:cubicBezTo>
                        <a:pt x="4133" y="28265"/>
                        <a:pt x="215" y="46851"/>
                        <a:pt x="215" y="47781"/>
                      </a:cubicBezTo>
                      <a:cubicBezTo>
                        <a:pt x="215" y="50879"/>
                        <a:pt x="3229" y="50879"/>
                        <a:pt x="3831" y="50879"/>
                      </a:cubicBezTo>
                      <a:cubicBezTo>
                        <a:pt x="6846" y="50879"/>
                        <a:pt x="7147" y="50569"/>
                        <a:pt x="8955" y="43754"/>
                      </a:cubicBezTo>
                      <a:cubicBezTo>
                        <a:pt x="14079" y="21759"/>
                        <a:pt x="20107" y="6890"/>
                        <a:pt x="30958" y="6890"/>
                      </a:cubicBezTo>
                      <a:cubicBezTo>
                        <a:pt x="36082" y="6890"/>
                        <a:pt x="40302" y="9368"/>
                        <a:pt x="40302" y="21140"/>
                      </a:cubicBezTo>
                      <a:cubicBezTo>
                        <a:pt x="40302" y="27645"/>
                        <a:pt x="39397" y="31053"/>
                        <a:pt x="35479" y="47161"/>
                      </a:cubicBezTo>
                      <a:lnTo>
                        <a:pt x="17998" y="118720"/>
                      </a:lnTo>
                      <a:cubicBezTo>
                        <a:pt x="17093" y="123367"/>
                        <a:pt x="15285" y="130492"/>
                        <a:pt x="15285" y="132041"/>
                      </a:cubicBezTo>
                      <a:cubicBezTo>
                        <a:pt x="15285" y="137617"/>
                        <a:pt x="19505" y="140405"/>
                        <a:pt x="24026" y="140405"/>
                      </a:cubicBezTo>
                      <a:cubicBezTo>
                        <a:pt x="27643" y="140405"/>
                        <a:pt x="33068" y="137927"/>
                        <a:pt x="35178" y="131731"/>
                      </a:cubicBezTo>
                      <a:cubicBezTo>
                        <a:pt x="35479" y="131111"/>
                        <a:pt x="39096" y="116552"/>
                        <a:pt x="40904" y="108807"/>
                      </a:cubicBezTo>
                      <a:lnTo>
                        <a:pt x="47535" y="80927"/>
                      </a:lnTo>
                      <a:cubicBezTo>
                        <a:pt x="49344" y="74112"/>
                        <a:pt x="51152" y="67297"/>
                        <a:pt x="52659" y="60172"/>
                      </a:cubicBezTo>
                      <a:cubicBezTo>
                        <a:pt x="53262" y="58313"/>
                        <a:pt x="55673" y="48091"/>
                        <a:pt x="55975" y="46232"/>
                      </a:cubicBezTo>
                      <a:cubicBezTo>
                        <a:pt x="56879" y="43444"/>
                        <a:pt x="66223" y="26096"/>
                        <a:pt x="76471" y="17732"/>
                      </a:cubicBezTo>
                      <a:cubicBezTo>
                        <a:pt x="83101" y="12776"/>
                        <a:pt x="92445" y="6890"/>
                        <a:pt x="105406" y="6890"/>
                      </a:cubicBezTo>
                      <a:cubicBezTo>
                        <a:pt x="118366" y="6890"/>
                        <a:pt x="121682" y="17422"/>
                        <a:pt x="121682" y="28574"/>
                      </a:cubicBezTo>
                      <a:cubicBezTo>
                        <a:pt x="121682" y="30123"/>
                        <a:pt x="121682" y="35699"/>
                        <a:pt x="118668" y="48091"/>
                      </a:cubicBezTo>
                      <a:lnTo>
                        <a:pt x="84307" y="190589"/>
                      </a:lnTo>
                      <a:cubicBezTo>
                        <a:pt x="83403" y="194306"/>
                        <a:pt x="83403" y="194926"/>
                        <a:pt x="83403" y="195545"/>
                      </a:cubicBezTo>
                      <a:cubicBezTo>
                        <a:pt x="83403" y="200192"/>
                        <a:pt x="86718" y="203910"/>
                        <a:pt x="91842" y="203910"/>
                      </a:cubicBezTo>
                      <a:cubicBezTo>
                        <a:pt x="101186" y="203910"/>
                        <a:pt x="103296" y="194926"/>
                        <a:pt x="104200" y="191518"/>
                      </a:cubicBezTo>
                      <a:lnTo>
                        <a:pt x="138560" y="5118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4" name="Forme libre 163">
                  <a:extLst>
                    <a:ext uri="{FF2B5EF4-FFF2-40B4-BE49-F238E27FC236}">
                      <a16:creationId xmlns:a16="http://schemas.microsoft.com/office/drawing/2014/main" id="{13385608-6C44-0266-FE58-3FF58343055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1620635" y="8823501"/>
                  <a:ext cx="201038" cy="132585"/>
                </a:xfrm>
                <a:custGeom>
                  <a:avLst/>
                  <a:gdLst>
                    <a:gd name="connsiteX0" fmla="*/ 201261 w 201038"/>
                    <a:gd name="connsiteY0" fmla="*/ 9988 h 132585"/>
                    <a:gd name="connsiteX1" fmla="*/ 197041 w 201038"/>
                    <a:gd name="connsiteY1" fmla="*/ 385 h 132585"/>
                    <a:gd name="connsiteX2" fmla="*/ 192822 w 201038"/>
                    <a:gd name="connsiteY2" fmla="*/ 8749 h 132585"/>
                    <a:gd name="connsiteX3" fmla="*/ 150926 w 201038"/>
                    <a:gd name="connsiteY3" fmla="*/ 49020 h 132585"/>
                    <a:gd name="connsiteX4" fmla="*/ 102701 w 201038"/>
                    <a:gd name="connsiteY4" fmla="*/ 25786 h 132585"/>
                    <a:gd name="connsiteX5" fmla="*/ 50558 w 201038"/>
                    <a:gd name="connsiteY5" fmla="*/ 75 h 132585"/>
                    <a:gd name="connsiteX6" fmla="*/ 223 w 201038"/>
                    <a:gd name="connsiteY6" fmla="*/ 56455 h 132585"/>
                    <a:gd name="connsiteX7" fmla="*/ 4442 w 201038"/>
                    <a:gd name="connsiteY7" fmla="*/ 66058 h 132585"/>
                    <a:gd name="connsiteX8" fmla="*/ 8662 w 201038"/>
                    <a:gd name="connsiteY8" fmla="*/ 58933 h 132585"/>
                    <a:gd name="connsiteX9" fmla="*/ 50558 w 201038"/>
                    <a:gd name="connsiteY9" fmla="*/ 17422 h 132585"/>
                    <a:gd name="connsiteX10" fmla="*/ 98783 w 201038"/>
                    <a:gd name="connsiteY10" fmla="*/ 40656 h 132585"/>
                    <a:gd name="connsiteX11" fmla="*/ 150926 w 201038"/>
                    <a:gd name="connsiteY11" fmla="*/ 66367 h 132585"/>
                    <a:gd name="connsiteX12" fmla="*/ 201261 w 201038"/>
                    <a:gd name="connsiteY12" fmla="*/ 9988 h 132585"/>
                    <a:gd name="connsiteX13" fmla="*/ 11073 w 201038"/>
                    <a:gd name="connsiteY13" fmla="*/ 120269 h 132585"/>
                    <a:gd name="connsiteX14" fmla="*/ 223 w 201038"/>
                    <a:gd name="connsiteY14" fmla="*/ 126465 h 132585"/>
                    <a:gd name="connsiteX15" fmla="*/ 10772 w 201038"/>
                    <a:gd name="connsiteY15" fmla="*/ 132660 h 132585"/>
                    <a:gd name="connsiteX16" fmla="*/ 190712 w 201038"/>
                    <a:gd name="connsiteY16" fmla="*/ 132660 h 132585"/>
                    <a:gd name="connsiteX17" fmla="*/ 201261 w 201038"/>
                    <a:gd name="connsiteY17" fmla="*/ 126465 h 132585"/>
                    <a:gd name="connsiteX18" fmla="*/ 190410 w 201038"/>
                    <a:gd name="connsiteY18" fmla="*/ 120269 h 132585"/>
                    <a:gd name="connsiteX19" fmla="*/ 11073 w 201038"/>
                    <a:gd name="connsiteY19" fmla="*/ 120269 h 132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01038" h="132585">
                      <a:moveTo>
                        <a:pt x="201261" y="9988"/>
                      </a:moveTo>
                      <a:cubicBezTo>
                        <a:pt x="201261" y="3173"/>
                        <a:pt x="199151" y="385"/>
                        <a:pt x="197041" y="385"/>
                      </a:cubicBezTo>
                      <a:cubicBezTo>
                        <a:pt x="195836" y="385"/>
                        <a:pt x="193123" y="1624"/>
                        <a:pt x="192822" y="8749"/>
                      </a:cubicBezTo>
                      <a:cubicBezTo>
                        <a:pt x="191616" y="34460"/>
                        <a:pt x="170518" y="49020"/>
                        <a:pt x="150926" y="49020"/>
                      </a:cubicBezTo>
                      <a:cubicBezTo>
                        <a:pt x="132842" y="49020"/>
                        <a:pt x="118374" y="38178"/>
                        <a:pt x="102701" y="25786"/>
                      </a:cubicBezTo>
                      <a:cubicBezTo>
                        <a:pt x="86726" y="12776"/>
                        <a:pt x="70752" y="75"/>
                        <a:pt x="50558" y="75"/>
                      </a:cubicBezTo>
                      <a:cubicBezTo>
                        <a:pt x="21020" y="75"/>
                        <a:pt x="223" y="27335"/>
                        <a:pt x="223" y="56455"/>
                      </a:cubicBezTo>
                      <a:cubicBezTo>
                        <a:pt x="223" y="65748"/>
                        <a:pt x="4141" y="66058"/>
                        <a:pt x="4442" y="66058"/>
                      </a:cubicBezTo>
                      <a:cubicBezTo>
                        <a:pt x="7758" y="66058"/>
                        <a:pt x="8662" y="59862"/>
                        <a:pt x="8662" y="58933"/>
                      </a:cubicBezTo>
                      <a:cubicBezTo>
                        <a:pt x="10169" y="28574"/>
                        <a:pt x="34282" y="17422"/>
                        <a:pt x="50558" y="17422"/>
                      </a:cubicBezTo>
                      <a:cubicBezTo>
                        <a:pt x="68642" y="17422"/>
                        <a:pt x="83110" y="28265"/>
                        <a:pt x="98783" y="40656"/>
                      </a:cubicBezTo>
                      <a:cubicBezTo>
                        <a:pt x="114757" y="53667"/>
                        <a:pt x="130732" y="66367"/>
                        <a:pt x="150926" y="66367"/>
                      </a:cubicBezTo>
                      <a:cubicBezTo>
                        <a:pt x="180464" y="66367"/>
                        <a:pt x="201261" y="39107"/>
                        <a:pt x="201261" y="9988"/>
                      </a:cubicBezTo>
                      <a:close/>
                      <a:moveTo>
                        <a:pt x="11073" y="120269"/>
                      </a:moveTo>
                      <a:cubicBezTo>
                        <a:pt x="6251" y="120269"/>
                        <a:pt x="223" y="120269"/>
                        <a:pt x="223" y="126465"/>
                      </a:cubicBezTo>
                      <a:cubicBezTo>
                        <a:pt x="223" y="132660"/>
                        <a:pt x="5648" y="132660"/>
                        <a:pt x="10772" y="132660"/>
                      </a:cubicBezTo>
                      <a:lnTo>
                        <a:pt x="190712" y="132660"/>
                      </a:lnTo>
                      <a:cubicBezTo>
                        <a:pt x="195836" y="132660"/>
                        <a:pt x="201261" y="132660"/>
                        <a:pt x="201261" y="126465"/>
                      </a:cubicBezTo>
                      <a:cubicBezTo>
                        <a:pt x="201261" y="120269"/>
                        <a:pt x="195534" y="120269"/>
                        <a:pt x="190410" y="120269"/>
                      </a:cubicBezTo>
                      <a:lnTo>
                        <a:pt x="11073" y="1202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5" name="Forme libre 164">
                  <a:extLst>
                    <a:ext uri="{FF2B5EF4-FFF2-40B4-BE49-F238E27FC236}">
                      <a16:creationId xmlns:a16="http://schemas.microsoft.com/office/drawing/2014/main" id="{74088FFE-AA22-E4EC-8B78-BDDC6AF7ABB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2140655" y="8620748"/>
                  <a:ext cx="150100" cy="140330"/>
                </a:xfrm>
                <a:custGeom>
                  <a:avLst/>
                  <a:gdLst>
                    <a:gd name="connsiteX0" fmla="*/ 92169 w 150100"/>
                    <a:gd name="connsiteY0" fmla="*/ 43437 h 140330"/>
                    <a:gd name="connsiteX1" fmla="*/ 122008 w 150100"/>
                    <a:gd name="connsiteY1" fmla="*/ 6883 h 140330"/>
                    <a:gd name="connsiteX2" fmla="*/ 137079 w 150100"/>
                    <a:gd name="connsiteY2" fmla="*/ 10910 h 140330"/>
                    <a:gd name="connsiteX3" fmla="*/ 122611 w 150100"/>
                    <a:gd name="connsiteY3" fmla="*/ 27638 h 140330"/>
                    <a:gd name="connsiteX4" fmla="*/ 134065 w 150100"/>
                    <a:gd name="connsiteY4" fmla="*/ 38481 h 140330"/>
                    <a:gd name="connsiteX5" fmla="*/ 150341 w 150100"/>
                    <a:gd name="connsiteY5" fmla="*/ 20513 h 140330"/>
                    <a:gd name="connsiteX6" fmla="*/ 122310 w 150100"/>
                    <a:gd name="connsiteY6" fmla="*/ 68 h 140330"/>
                    <a:gd name="connsiteX7" fmla="*/ 90662 w 150100"/>
                    <a:gd name="connsiteY7" fmla="*/ 23611 h 140330"/>
                    <a:gd name="connsiteX8" fmla="*/ 58110 w 150100"/>
                    <a:gd name="connsiteY8" fmla="*/ 68 h 140330"/>
                    <a:gd name="connsiteX9" fmla="*/ 9584 w 150100"/>
                    <a:gd name="connsiteY9" fmla="*/ 47774 h 140330"/>
                    <a:gd name="connsiteX10" fmla="*/ 13201 w 150100"/>
                    <a:gd name="connsiteY10" fmla="*/ 50872 h 140330"/>
                    <a:gd name="connsiteX11" fmla="*/ 17119 w 150100"/>
                    <a:gd name="connsiteY11" fmla="*/ 47464 h 140330"/>
                    <a:gd name="connsiteX12" fmla="*/ 57507 w 150100"/>
                    <a:gd name="connsiteY12" fmla="*/ 6883 h 140330"/>
                    <a:gd name="connsiteX13" fmla="*/ 73783 w 150100"/>
                    <a:gd name="connsiteY13" fmla="*/ 27638 h 140330"/>
                    <a:gd name="connsiteX14" fmla="*/ 57507 w 150100"/>
                    <a:gd name="connsiteY14" fmla="*/ 101366 h 140330"/>
                    <a:gd name="connsiteX15" fmla="*/ 28874 w 150100"/>
                    <a:gd name="connsiteY15" fmla="*/ 133583 h 140330"/>
                    <a:gd name="connsiteX16" fmla="*/ 13803 w 150100"/>
                    <a:gd name="connsiteY16" fmla="*/ 129556 h 140330"/>
                    <a:gd name="connsiteX17" fmla="*/ 27969 w 150100"/>
                    <a:gd name="connsiteY17" fmla="*/ 112828 h 140330"/>
                    <a:gd name="connsiteX18" fmla="*/ 16817 w 150100"/>
                    <a:gd name="connsiteY18" fmla="*/ 101985 h 140330"/>
                    <a:gd name="connsiteX19" fmla="*/ 240 w 150100"/>
                    <a:gd name="connsiteY19" fmla="*/ 119953 h 140330"/>
                    <a:gd name="connsiteX20" fmla="*/ 28572 w 150100"/>
                    <a:gd name="connsiteY20" fmla="*/ 140398 h 140330"/>
                    <a:gd name="connsiteX21" fmla="*/ 60220 w 150100"/>
                    <a:gd name="connsiteY21" fmla="*/ 116855 h 140330"/>
                    <a:gd name="connsiteX22" fmla="*/ 92772 w 150100"/>
                    <a:gd name="connsiteY22" fmla="*/ 140398 h 140330"/>
                    <a:gd name="connsiteX23" fmla="*/ 140997 w 150100"/>
                    <a:gd name="connsiteY23" fmla="*/ 92692 h 140330"/>
                    <a:gd name="connsiteX24" fmla="*/ 137380 w 150100"/>
                    <a:gd name="connsiteY24" fmla="*/ 89594 h 140330"/>
                    <a:gd name="connsiteX25" fmla="*/ 133462 w 150100"/>
                    <a:gd name="connsiteY25" fmla="*/ 93002 h 140330"/>
                    <a:gd name="connsiteX26" fmla="*/ 93375 w 150100"/>
                    <a:gd name="connsiteY26" fmla="*/ 133583 h 140330"/>
                    <a:gd name="connsiteX27" fmla="*/ 76797 w 150100"/>
                    <a:gd name="connsiteY27" fmla="*/ 113137 h 140330"/>
                    <a:gd name="connsiteX28" fmla="*/ 81921 w 150100"/>
                    <a:gd name="connsiteY28" fmla="*/ 85877 h 140330"/>
                    <a:gd name="connsiteX29" fmla="*/ 92169 w 150100"/>
                    <a:gd name="connsiteY29" fmla="*/ 43437 h 14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0100" h="140330">
                      <a:moveTo>
                        <a:pt x="92169" y="43437"/>
                      </a:moveTo>
                      <a:cubicBezTo>
                        <a:pt x="93978" y="35383"/>
                        <a:pt x="100910" y="6883"/>
                        <a:pt x="122008" y="6883"/>
                      </a:cubicBezTo>
                      <a:cubicBezTo>
                        <a:pt x="123516" y="6883"/>
                        <a:pt x="130749" y="6883"/>
                        <a:pt x="137079" y="10910"/>
                      </a:cubicBezTo>
                      <a:cubicBezTo>
                        <a:pt x="128639" y="12459"/>
                        <a:pt x="122611" y="20204"/>
                        <a:pt x="122611" y="27638"/>
                      </a:cubicBezTo>
                      <a:cubicBezTo>
                        <a:pt x="122611" y="32595"/>
                        <a:pt x="125927" y="38481"/>
                        <a:pt x="134065" y="38481"/>
                      </a:cubicBezTo>
                      <a:cubicBezTo>
                        <a:pt x="140696" y="38481"/>
                        <a:pt x="150341" y="32905"/>
                        <a:pt x="150341" y="20513"/>
                      </a:cubicBezTo>
                      <a:cubicBezTo>
                        <a:pt x="150341" y="4405"/>
                        <a:pt x="132558" y="68"/>
                        <a:pt x="122310" y="68"/>
                      </a:cubicBezTo>
                      <a:cubicBezTo>
                        <a:pt x="104828" y="68"/>
                        <a:pt x="94279" y="16486"/>
                        <a:pt x="90662" y="23611"/>
                      </a:cubicBezTo>
                      <a:cubicBezTo>
                        <a:pt x="83127" y="3166"/>
                        <a:pt x="66851" y="68"/>
                        <a:pt x="58110" y="68"/>
                      </a:cubicBezTo>
                      <a:cubicBezTo>
                        <a:pt x="26764" y="68"/>
                        <a:pt x="9584" y="40030"/>
                        <a:pt x="9584" y="47774"/>
                      </a:cubicBezTo>
                      <a:cubicBezTo>
                        <a:pt x="9584" y="50872"/>
                        <a:pt x="12598" y="50872"/>
                        <a:pt x="13201" y="50872"/>
                      </a:cubicBezTo>
                      <a:cubicBezTo>
                        <a:pt x="15612" y="50872"/>
                        <a:pt x="16516" y="50252"/>
                        <a:pt x="17119" y="47464"/>
                      </a:cubicBezTo>
                      <a:cubicBezTo>
                        <a:pt x="27367" y="14628"/>
                        <a:pt x="47260" y="6883"/>
                        <a:pt x="57507" y="6883"/>
                      </a:cubicBezTo>
                      <a:cubicBezTo>
                        <a:pt x="63234" y="6883"/>
                        <a:pt x="73783" y="9671"/>
                        <a:pt x="73783" y="27638"/>
                      </a:cubicBezTo>
                      <a:cubicBezTo>
                        <a:pt x="73783" y="37242"/>
                        <a:pt x="68659" y="57997"/>
                        <a:pt x="57507" y="101366"/>
                      </a:cubicBezTo>
                      <a:cubicBezTo>
                        <a:pt x="52685" y="120572"/>
                        <a:pt x="42136" y="133583"/>
                        <a:pt x="28874" y="133583"/>
                      </a:cubicBezTo>
                      <a:cubicBezTo>
                        <a:pt x="27065" y="133583"/>
                        <a:pt x="20133" y="133583"/>
                        <a:pt x="13803" y="129556"/>
                      </a:cubicBezTo>
                      <a:cubicBezTo>
                        <a:pt x="21339" y="128007"/>
                        <a:pt x="27969" y="121501"/>
                        <a:pt x="27969" y="112828"/>
                      </a:cubicBezTo>
                      <a:cubicBezTo>
                        <a:pt x="27969" y="104464"/>
                        <a:pt x="21339" y="101985"/>
                        <a:pt x="16817" y="101985"/>
                      </a:cubicBezTo>
                      <a:cubicBezTo>
                        <a:pt x="7775" y="101985"/>
                        <a:pt x="240" y="110040"/>
                        <a:pt x="240" y="119953"/>
                      </a:cubicBezTo>
                      <a:cubicBezTo>
                        <a:pt x="240" y="134202"/>
                        <a:pt x="15310" y="140398"/>
                        <a:pt x="28572" y="140398"/>
                      </a:cubicBezTo>
                      <a:cubicBezTo>
                        <a:pt x="48465" y="140398"/>
                        <a:pt x="59316" y="118713"/>
                        <a:pt x="60220" y="116855"/>
                      </a:cubicBezTo>
                      <a:cubicBezTo>
                        <a:pt x="63837" y="128317"/>
                        <a:pt x="74688" y="140398"/>
                        <a:pt x="92772" y="140398"/>
                      </a:cubicBezTo>
                      <a:cubicBezTo>
                        <a:pt x="123817" y="140398"/>
                        <a:pt x="140997" y="100436"/>
                        <a:pt x="140997" y="92692"/>
                      </a:cubicBezTo>
                      <a:cubicBezTo>
                        <a:pt x="140997" y="89594"/>
                        <a:pt x="138284" y="89594"/>
                        <a:pt x="137380" y="89594"/>
                      </a:cubicBezTo>
                      <a:cubicBezTo>
                        <a:pt x="134668" y="89594"/>
                        <a:pt x="134065" y="90833"/>
                        <a:pt x="133462" y="93002"/>
                      </a:cubicBezTo>
                      <a:cubicBezTo>
                        <a:pt x="123516" y="126148"/>
                        <a:pt x="103020" y="133583"/>
                        <a:pt x="93375" y="133583"/>
                      </a:cubicBezTo>
                      <a:cubicBezTo>
                        <a:pt x="81620" y="133583"/>
                        <a:pt x="76797" y="123670"/>
                        <a:pt x="76797" y="113137"/>
                      </a:cubicBezTo>
                      <a:cubicBezTo>
                        <a:pt x="76797" y="106322"/>
                        <a:pt x="78606" y="99507"/>
                        <a:pt x="81921" y="85877"/>
                      </a:cubicBezTo>
                      <a:lnTo>
                        <a:pt x="92169" y="43437"/>
                      </a:lnTo>
                      <a:close/>
                    </a:path>
                  </a:pathLst>
                </a:custGeom>
                <a:solidFill>
                  <a:srgbClr val="4DB3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6" name="Forme libre 165">
                  <a:extLst>
                    <a:ext uri="{FF2B5EF4-FFF2-40B4-BE49-F238E27FC236}">
                      <a16:creationId xmlns:a16="http://schemas.microsoft.com/office/drawing/2014/main" id="{E3367E2F-3D9B-240A-FD1A-136C65749322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1958377" y="8883598"/>
                  <a:ext cx="519335" cy="12390"/>
                </a:xfrm>
                <a:custGeom>
                  <a:avLst/>
                  <a:gdLst>
                    <a:gd name="connsiteX0" fmla="*/ 0 w 519335"/>
                    <a:gd name="connsiteY0" fmla="*/ 0 h 12390"/>
                    <a:gd name="connsiteX1" fmla="*/ 519335 w 519335"/>
                    <a:gd name="connsiteY1" fmla="*/ 0 h 12390"/>
                    <a:gd name="connsiteX2" fmla="*/ 519335 w 519335"/>
                    <a:gd name="connsiteY2" fmla="*/ 12391 h 12390"/>
                    <a:gd name="connsiteX3" fmla="*/ 0 w 519335"/>
                    <a:gd name="connsiteY3" fmla="*/ 12391 h 1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9335" h="12390">
                      <a:moveTo>
                        <a:pt x="0" y="0"/>
                      </a:moveTo>
                      <a:lnTo>
                        <a:pt x="519335" y="0"/>
                      </a:lnTo>
                      <a:lnTo>
                        <a:pt x="519335" y="12391"/>
                      </a:lnTo>
                      <a:lnTo>
                        <a:pt x="0" y="123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7" name="Forme libre 166">
                  <a:extLst>
                    <a:ext uri="{FF2B5EF4-FFF2-40B4-BE49-F238E27FC236}">
                      <a16:creationId xmlns:a16="http://schemas.microsoft.com/office/drawing/2014/main" id="{925B63E7-063B-75DC-CFFF-3F321F14FD7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1980380" y="8945550"/>
                  <a:ext cx="235097" cy="309779"/>
                </a:xfrm>
                <a:custGeom>
                  <a:avLst/>
                  <a:gdLst>
                    <a:gd name="connsiteX0" fmla="*/ 95479 w 235097"/>
                    <a:gd name="connsiteY0" fmla="*/ 277327 h 309779"/>
                    <a:gd name="connsiteX1" fmla="*/ 42431 w 235097"/>
                    <a:gd name="connsiteY1" fmla="*/ 156823 h 309779"/>
                    <a:gd name="connsiteX2" fmla="*/ 37910 w 235097"/>
                    <a:gd name="connsiteY2" fmla="*/ 151866 h 309779"/>
                    <a:gd name="connsiteX3" fmla="*/ 32786 w 235097"/>
                    <a:gd name="connsiteY3" fmla="*/ 154345 h 309779"/>
                    <a:gd name="connsiteX4" fmla="*/ 4153 w 235097"/>
                    <a:gd name="connsiteY4" fmla="*/ 176649 h 309779"/>
                    <a:gd name="connsiteX5" fmla="*/ 234 w 235097"/>
                    <a:gd name="connsiteY5" fmla="*/ 181605 h 309779"/>
                    <a:gd name="connsiteX6" fmla="*/ 3248 w 235097"/>
                    <a:gd name="connsiteY6" fmla="*/ 185013 h 309779"/>
                    <a:gd name="connsiteX7" fmla="*/ 13496 w 235097"/>
                    <a:gd name="connsiteY7" fmla="*/ 178198 h 309779"/>
                    <a:gd name="connsiteX8" fmla="*/ 23141 w 235097"/>
                    <a:gd name="connsiteY8" fmla="*/ 170763 h 309779"/>
                    <a:gd name="connsiteX9" fmla="*/ 82518 w 235097"/>
                    <a:gd name="connsiteY9" fmla="*/ 304897 h 309779"/>
                    <a:gd name="connsiteX10" fmla="*/ 88848 w 235097"/>
                    <a:gd name="connsiteY10" fmla="*/ 309854 h 309779"/>
                    <a:gd name="connsiteX11" fmla="*/ 96383 w 235097"/>
                    <a:gd name="connsiteY11" fmla="*/ 303658 h 309779"/>
                    <a:gd name="connsiteX12" fmla="*/ 233222 w 235097"/>
                    <a:gd name="connsiteY12" fmla="*/ 12466 h 309779"/>
                    <a:gd name="connsiteX13" fmla="*/ 235332 w 235097"/>
                    <a:gd name="connsiteY13" fmla="*/ 6270 h 309779"/>
                    <a:gd name="connsiteX14" fmla="*/ 229304 w 235097"/>
                    <a:gd name="connsiteY14" fmla="*/ 74 h 309779"/>
                    <a:gd name="connsiteX15" fmla="*/ 222371 w 235097"/>
                    <a:gd name="connsiteY15" fmla="*/ 6580 h 309779"/>
                    <a:gd name="connsiteX16" fmla="*/ 95479 w 235097"/>
                    <a:gd name="connsiteY16" fmla="*/ 277327 h 309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5097" h="309779">
                      <a:moveTo>
                        <a:pt x="95479" y="277327"/>
                      </a:moveTo>
                      <a:lnTo>
                        <a:pt x="42431" y="156823"/>
                      </a:lnTo>
                      <a:cubicBezTo>
                        <a:pt x="40321" y="151866"/>
                        <a:pt x="38814" y="151866"/>
                        <a:pt x="37910" y="151866"/>
                      </a:cubicBezTo>
                      <a:cubicBezTo>
                        <a:pt x="37609" y="151866"/>
                        <a:pt x="36102" y="151866"/>
                        <a:pt x="32786" y="154345"/>
                      </a:cubicBezTo>
                      <a:lnTo>
                        <a:pt x="4153" y="176649"/>
                      </a:lnTo>
                      <a:cubicBezTo>
                        <a:pt x="234" y="179746"/>
                        <a:pt x="234" y="180676"/>
                        <a:pt x="234" y="181605"/>
                      </a:cubicBezTo>
                      <a:cubicBezTo>
                        <a:pt x="234" y="183154"/>
                        <a:pt x="1139" y="185013"/>
                        <a:pt x="3248" y="185013"/>
                      </a:cubicBezTo>
                      <a:cubicBezTo>
                        <a:pt x="5057" y="185013"/>
                        <a:pt x="10181" y="180676"/>
                        <a:pt x="13496" y="178198"/>
                      </a:cubicBezTo>
                      <a:cubicBezTo>
                        <a:pt x="15305" y="176649"/>
                        <a:pt x="19826" y="173241"/>
                        <a:pt x="23141" y="170763"/>
                      </a:cubicBezTo>
                      <a:lnTo>
                        <a:pt x="82518" y="304897"/>
                      </a:lnTo>
                      <a:cubicBezTo>
                        <a:pt x="84628" y="309854"/>
                        <a:pt x="86135" y="309854"/>
                        <a:pt x="88848" y="309854"/>
                      </a:cubicBezTo>
                      <a:cubicBezTo>
                        <a:pt x="93369" y="309854"/>
                        <a:pt x="94273" y="307995"/>
                        <a:pt x="96383" y="303658"/>
                      </a:cubicBezTo>
                      <a:lnTo>
                        <a:pt x="233222" y="12466"/>
                      </a:lnTo>
                      <a:cubicBezTo>
                        <a:pt x="235332" y="8129"/>
                        <a:pt x="235332" y="6890"/>
                        <a:pt x="235332" y="6270"/>
                      </a:cubicBezTo>
                      <a:cubicBezTo>
                        <a:pt x="235332" y="3172"/>
                        <a:pt x="232921" y="74"/>
                        <a:pt x="229304" y="74"/>
                      </a:cubicBezTo>
                      <a:cubicBezTo>
                        <a:pt x="226892" y="74"/>
                        <a:pt x="224783" y="1623"/>
                        <a:pt x="222371" y="6580"/>
                      </a:cubicBezTo>
                      <a:lnTo>
                        <a:pt x="95479" y="27732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8" name="Forme libre 167">
                  <a:extLst>
                    <a:ext uri="{FF2B5EF4-FFF2-40B4-BE49-F238E27FC236}">
                      <a16:creationId xmlns:a16="http://schemas.microsoft.com/office/drawing/2014/main" id="{57E879C0-E5CE-628F-702C-63DC924D6D3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2209550" y="8945551"/>
                  <a:ext cx="268161" cy="12390"/>
                </a:xfrm>
                <a:custGeom>
                  <a:avLst/>
                  <a:gdLst>
                    <a:gd name="connsiteX0" fmla="*/ 0 w 268161"/>
                    <a:gd name="connsiteY0" fmla="*/ 0 h 12390"/>
                    <a:gd name="connsiteX1" fmla="*/ 268162 w 268161"/>
                    <a:gd name="connsiteY1" fmla="*/ 0 h 12390"/>
                    <a:gd name="connsiteX2" fmla="*/ 268162 w 268161"/>
                    <a:gd name="connsiteY2" fmla="*/ 12391 h 12390"/>
                    <a:gd name="connsiteX3" fmla="*/ 0 w 268161"/>
                    <a:gd name="connsiteY3" fmla="*/ 12391 h 1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61" h="12390">
                      <a:moveTo>
                        <a:pt x="0" y="0"/>
                      </a:moveTo>
                      <a:lnTo>
                        <a:pt x="268162" y="0"/>
                      </a:lnTo>
                      <a:lnTo>
                        <a:pt x="268162" y="12391"/>
                      </a:lnTo>
                      <a:lnTo>
                        <a:pt x="0" y="123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9" name="Forme libre 168">
                  <a:extLst>
                    <a:ext uri="{FF2B5EF4-FFF2-40B4-BE49-F238E27FC236}">
                      <a16:creationId xmlns:a16="http://schemas.microsoft.com/office/drawing/2014/main" id="{B905A77D-DAF3-DE9C-E0D4-5387411356F6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12221607" y="9072726"/>
                  <a:ext cx="138044" cy="140330"/>
                </a:xfrm>
                <a:custGeom>
                  <a:avLst/>
                  <a:gdLst>
                    <a:gd name="connsiteX0" fmla="*/ 100611 w 138044"/>
                    <a:gd name="connsiteY0" fmla="*/ 19908 h 140330"/>
                    <a:gd name="connsiteX1" fmla="*/ 72882 w 138044"/>
                    <a:gd name="connsiteY1" fmla="*/ 83 h 140330"/>
                    <a:gd name="connsiteX2" fmla="*/ 243 w 138044"/>
                    <a:gd name="connsiteY2" fmla="*/ 90848 h 140330"/>
                    <a:gd name="connsiteX3" fmla="*/ 40330 w 138044"/>
                    <a:gd name="connsiteY3" fmla="*/ 140413 h 140330"/>
                    <a:gd name="connsiteX4" fmla="*/ 79513 w 138044"/>
                    <a:gd name="connsiteY4" fmla="*/ 117179 h 140330"/>
                    <a:gd name="connsiteX5" fmla="*/ 106941 w 138044"/>
                    <a:gd name="connsiteY5" fmla="*/ 140413 h 140330"/>
                    <a:gd name="connsiteX6" fmla="*/ 129245 w 138044"/>
                    <a:gd name="connsiteY6" fmla="*/ 123375 h 140330"/>
                    <a:gd name="connsiteX7" fmla="*/ 138287 w 138044"/>
                    <a:gd name="connsiteY7" fmla="*/ 92707 h 140330"/>
                    <a:gd name="connsiteX8" fmla="*/ 134670 w 138044"/>
                    <a:gd name="connsiteY8" fmla="*/ 89609 h 140330"/>
                    <a:gd name="connsiteX9" fmla="*/ 130450 w 138044"/>
                    <a:gd name="connsiteY9" fmla="*/ 95185 h 140330"/>
                    <a:gd name="connsiteX10" fmla="*/ 107544 w 138044"/>
                    <a:gd name="connsiteY10" fmla="*/ 133597 h 140330"/>
                    <a:gd name="connsiteX11" fmla="*/ 98501 w 138044"/>
                    <a:gd name="connsiteY11" fmla="*/ 119348 h 140330"/>
                    <a:gd name="connsiteX12" fmla="*/ 102420 w 138044"/>
                    <a:gd name="connsiteY12" fmla="*/ 96424 h 140330"/>
                    <a:gd name="connsiteX13" fmla="*/ 109051 w 138044"/>
                    <a:gd name="connsiteY13" fmla="*/ 68544 h 140330"/>
                    <a:gd name="connsiteX14" fmla="*/ 119901 w 138044"/>
                    <a:gd name="connsiteY14" fmla="*/ 25175 h 140330"/>
                    <a:gd name="connsiteX15" fmla="*/ 122011 w 138044"/>
                    <a:gd name="connsiteY15" fmla="*/ 14642 h 140330"/>
                    <a:gd name="connsiteX16" fmla="*/ 113270 w 138044"/>
                    <a:gd name="connsiteY16" fmla="*/ 6278 h 140330"/>
                    <a:gd name="connsiteX17" fmla="*/ 100611 w 138044"/>
                    <a:gd name="connsiteY17" fmla="*/ 19908 h 140330"/>
                    <a:gd name="connsiteX18" fmla="*/ 81020 w 138044"/>
                    <a:gd name="connsiteY18" fmla="*/ 100141 h 140330"/>
                    <a:gd name="connsiteX19" fmla="*/ 74992 w 138044"/>
                    <a:gd name="connsiteY19" fmla="*/ 111603 h 140330"/>
                    <a:gd name="connsiteX20" fmla="*/ 40933 w 138044"/>
                    <a:gd name="connsiteY20" fmla="*/ 133597 h 140330"/>
                    <a:gd name="connsiteX21" fmla="*/ 21643 w 138044"/>
                    <a:gd name="connsiteY21" fmla="*/ 104478 h 140330"/>
                    <a:gd name="connsiteX22" fmla="*/ 38220 w 138044"/>
                    <a:gd name="connsiteY22" fmla="*/ 36636 h 140330"/>
                    <a:gd name="connsiteX23" fmla="*/ 73183 w 138044"/>
                    <a:gd name="connsiteY23" fmla="*/ 6898 h 140330"/>
                    <a:gd name="connsiteX24" fmla="*/ 96994 w 138044"/>
                    <a:gd name="connsiteY24" fmla="*/ 34158 h 140330"/>
                    <a:gd name="connsiteX25" fmla="*/ 96090 w 138044"/>
                    <a:gd name="connsiteY25" fmla="*/ 39424 h 140330"/>
                    <a:gd name="connsiteX26" fmla="*/ 81020 w 138044"/>
                    <a:gd name="connsiteY26" fmla="*/ 100141 h 1403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38044" h="140330">
                      <a:moveTo>
                        <a:pt x="100611" y="19908"/>
                      </a:moveTo>
                      <a:cubicBezTo>
                        <a:pt x="95186" y="8447"/>
                        <a:pt x="86445" y="83"/>
                        <a:pt x="72882" y="83"/>
                      </a:cubicBezTo>
                      <a:cubicBezTo>
                        <a:pt x="37617" y="83"/>
                        <a:pt x="243" y="45620"/>
                        <a:pt x="243" y="90848"/>
                      </a:cubicBezTo>
                      <a:cubicBezTo>
                        <a:pt x="243" y="119967"/>
                        <a:pt x="16820" y="140413"/>
                        <a:pt x="40330" y="140413"/>
                      </a:cubicBezTo>
                      <a:cubicBezTo>
                        <a:pt x="46358" y="140413"/>
                        <a:pt x="61428" y="139173"/>
                        <a:pt x="79513" y="117179"/>
                      </a:cubicBezTo>
                      <a:cubicBezTo>
                        <a:pt x="81924" y="130190"/>
                        <a:pt x="92473" y="140413"/>
                        <a:pt x="106941" y="140413"/>
                      </a:cubicBezTo>
                      <a:cubicBezTo>
                        <a:pt x="117490" y="140413"/>
                        <a:pt x="124422" y="133288"/>
                        <a:pt x="129245" y="123375"/>
                      </a:cubicBezTo>
                      <a:cubicBezTo>
                        <a:pt x="134369" y="112223"/>
                        <a:pt x="138287" y="93326"/>
                        <a:pt x="138287" y="92707"/>
                      </a:cubicBezTo>
                      <a:cubicBezTo>
                        <a:pt x="138287" y="89609"/>
                        <a:pt x="135574" y="89609"/>
                        <a:pt x="134670" y="89609"/>
                      </a:cubicBezTo>
                      <a:cubicBezTo>
                        <a:pt x="131656" y="89609"/>
                        <a:pt x="131355" y="90848"/>
                        <a:pt x="130450" y="95185"/>
                      </a:cubicBezTo>
                      <a:cubicBezTo>
                        <a:pt x="125327" y="115320"/>
                        <a:pt x="119901" y="133597"/>
                        <a:pt x="107544" y="133597"/>
                      </a:cubicBezTo>
                      <a:cubicBezTo>
                        <a:pt x="99406" y="133597"/>
                        <a:pt x="98501" y="125543"/>
                        <a:pt x="98501" y="119348"/>
                      </a:cubicBezTo>
                      <a:cubicBezTo>
                        <a:pt x="98501" y="112532"/>
                        <a:pt x="99104" y="110054"/>
                        <a:pt x="102420" y="96424"/>
                      </a:cubicBezTo>
                      <a:cubicBezTo>
                        <a:pt x="105735" y="83413"/>
                        <a:pt x="106338" y="80315"/>
                        <a:pt x="109051" y="68544"/>
                      </a:cubicBezTo>
                      <a:lnTo>
                        <a:pt x="119901" y="25175"/>
                      </a:lnTo>
                      <a:cubicBezTo>
                        <a:pt x="122011" y="16501"/>
                        <a:pt x="122011" y="15881"/>
                        <a:pt x="122011" y="14642"/>
                      </a:cubicBezTo>
                      <a:cubicBezTo>
                        <a:pt x="122011" y="9376"/>
                        <a:pt x="118394" y="6278"/>
                        <a:pt x="113270" y="6278"/>
                      </a:cubicBezTo>
                      <a:cubicBezTo>
                        <a:pt x="106036" y="6278"/>
                        <a:pt x="101515" y="13093"/>
                        <a:pt x="100611" y="19908"/>
                      </a:cubicBezTo>
                      <a:close/>
                      <a:moveTo>
                        <a:pt x="81020" y="100141"/>
                      </a:moveTo>
                      <a:cubicBezTo>
                        <a:pt x="79513" y="105717"/>
                        <a:pt x="79513" y="106337"/>
                        <a:pt x="74992" y="111603"/>
                      </a:cubicBezTo>
                      <a:cubicBezTo>
                        <a:pt x="61730" y="128641"/>
                        <a:pt x="49372" y="133597"/>
                        <a:pt x="40933" y="133597"/>
                      </a:cubicBezTo>
                      <a:cubicBezTo>
                        <a:pt x="25862" y="133597"/>
                        <a:pt x="21643" y="116560"/>
                        <a:pt x="21643" y="104478"/>
                      </a:cubicBezTo>
                      <a:cubicBezTo>
                        <a:pt x="21643" y="88989"/>
                        <a:pt x="31288" y="50886"/>
                        <a:pt x="38220" y="36636"/>
                      </a:cubicBezTo>
                      <a:cubicBezTo>
                        <a:pt x="47564" y="18360"/>
                        <a:pt x="61127" y="6898"/>
                        <a:pt x="73183" y="6898"/>
                      </a:cubicBezTo>
                      <a:cubicBezTo>
                        <a:pt x="92775" y="6898"/>
                        <a:pt x="96994" y="32300"/>
                        <a:pt x="96994" y="34158"/>
                      </a:cubicBezTo>
                      <a:cubicBezTo>
                        <a:pt x="96994" y="36017"/>
                        <a:pt x="96391" y="37876"/>
                        <a:pt x="96090" y="39424"/>
                      </a:cubicBezTo>
                      <a:lnTo>
                        <a:pt x="81020" y="10014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0" name="Forme libre 169">
                  <a:extLst>
                    <a:ext uri="{FF2B5EF4-FFF2-40B4-BE49-F238E27FC236}">
                      <a16:creationId xmlns:a16="http://schemas.microsoft.com/office/drawing/2014/main" id="{BA0A3F8C-7DC6-7286-0759-1BFD23B817A4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12375804" y="9015727"/>
                  <a:ext cx="92531" cy="197329"/>
                </a:xfrm>
                <a:custGeom>
                  <a:avLst/>
                  <a:gdLst>
                    <a:gd name="connsiteX0" fmla="*/ 55405 w 92531"/>
                    <a:gd name="connsiteY0" fmla="*/ 70093 h 197329"/>
                    <a:gd name="connsiteX1" fmla="*/ 83738 w 92531"/>
                    <a:gd name="connsiteY1" fmla="*/ 70093 h 197329"/>
                    <a:gd name="connsiteX2" fmla="*/ 92780 w 92531"/>
                    <a:gd name="connsiteY2" fmla="*/ 63897 h 197329"/>
                    <a:gd name="connsiteX3" fmla="*/ 84340 w 92531"/>
                    <a:gd name="connsiteY3" fmla="*/ 60489 h 197329"/>
                    <a:gd name="connsiteX4" fmla="*/ 57817 w 92531"/>
                    <a:gd name="connsiteY4" fmla="*/ 60489 h 197329"/>
                    <a:gd name="connsiteX5" fmla="*/ 70174 w 92531"/>
                    <a:gd name="connsiteY5" fmla="*/ 8447 h 197329"/>
                    <a:gd name="connsiteX6" fmla="*/ 61434 w 92531"/>
                    <a:gd name="connsiteY6" fmla="*/ 83 h 197329"/>
                    <a:gd name="connsiteX7" fmla="*/ 49377 w 92531"/>
                    <a:gd name="connsiteY7" fmla="*/ 11235 h 197329"/>
                    <a:gd name="connsiteX8" fmla="*/ 37622 w 92531"/>
                    <a:gd name="connsiteY8" fmla="*/ 60489 h 197329"/>
                    <a:gd name="connsiteX9" fmla="*/ 9290 w 92531"/>
                    <a:gd name="connsiteY9" fmla="*/ 60489 h 197329"/>
                    <a:gd name="connsiteX10" fmla="*/ 248 w 92531"/>
                    <a:gd name="connsiteY10" fmla="*/ 66375 h 197329"/>
                    <a:gd name="connsiteX11" fmla="*/ 8687 w 92531"/>
                    <a:gd name="connsiteY11" fmla="*/ 70093 h 197329"/>
                    <a:gd name="connsiteX12" fmla="*/ 35211 w 92531"/>
                    <a:gd name="connsiteY12" fmla="*/ 70093 h 197329"/>
                    <a:gd name="connsiteX13" fmla="*/ 12304 w 92531"/>
                    <a:gd name="connsiteY13" fmla="*/ 168912 h 197329"/>
                    <a:gd name="connsiteX14" fmla="*/ 40034 w 92531"/>
                    <a:gd name="connsiteY14" fmla="*/ 197412 h 197329"/>
                    <a:gd name="connsiteX15" fmla="*/ 87957 w 92531"/>
                    <a:gd name="connsiteY15" fmla="*/ 149706 h 197329"/>
                    <a:gd name="connsiteX16" fmla="*/ 84340 w 92531"/>
                    <a:gd name="connsiteY16" fmla="*/ 146608 h 197329"/>
                    <a:gd name="connsiteX17" fmla="*/ 79819 w 92531"/>
                    <a:gd name="connsiteY17" fmla="*/ 150945 h 197329"/>
                    <a:gd name="connsiteX18" fmla="*/ 40636 w 92531"/>
                    <a:gd name="connsiteY18" fmla="*/ 190597 h 197329"/>
                    <a:gd name="connsiteX19" fmla="*/ 31293 w 92531"/>
                    <a:gd name="connsiteY19" fmla="*/ 176347 h 197329"/>
                    <a:gd name="connsiteX20" fmla="*/ 33101 w 92531"/>
                    <a:gd name="connsiteY20" fmla="*/ 161478 h 197329"/>
                    <a:gd name="connsiteX21" fmla="*/ 55405 w 92531"/>
                    <a:gd name="connsiteY21" fmla="*/ 70093 h 197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2531" h="197329">
                      <a:moveTo>
                        <a:pt x="55405" y="70093"/>
                      </a:moveTo>
                      <a:lnTo>
                        <a:pt x="83738" y="70093"/>
                      </a:lnTo>
                      <a:cubicBezTo>
                        <a:pt x="89766" y="70093"/>
                        <a:pt x="92780" y="70093"/>
                        <a:pt x="92780" y="63897"/>
                      </a:cubicBezTo>
                      <a:cubicBezTo>
                        <a:pt x="92780" y="60489"/>
                        <a:pt x="89766" y="60489"/>
                        <a:pt x="84340" y="60489"/>
                      </a:cubicBezTo>
                      <a:lnTo>
                        <a:pt x="57817" y="60489"/>
                      </a:lnTo>
                      <a:cubicBezTo>
                        <a:pt x="68667" y="16501"/>
                        <a:pt x="70174" y="10305"/>
                        <a:pt x="70174" y="8447"/>
                      </a:cubicBezTo>
                      <a:cubicBezTo>
                        <a:pt x="70174" y="3180"/>
                        <a:pt x="66557" y="83"/>
                        <a:pt x="61434" y="83"/>
                      </a:cubicBezTo>
                      <a:cubicBezTo>
                        <a:pt x="60529" y="83"/>
                        <a:pt x="52090" y="392"/>
                        <a:pt x="49377" y="11235"/>
                      </a:cubicBezTo>
                      <a:lnTo>
                        <a:pt x="37622" y="60489"/>
                      </a:lnTo>
                      <a:lnTo>
                        <a:pt x="9290" y="60489"/>
                      </a:lnTo>
                      <a:cubicBezTo>
                        <a:pt x="3262" y="60489"/>
                        <a:pt x="248" y="60489"/>
                        <a:pt x="248" y="66375"/>
                      </a:cubicBezTo>
                      <a:cubicBezTo>
                        <a:pt x="248" y="70093"/>
                        <a:pt x="2659" y="70093"/>
                        <a:pt x="8687" y="70093"/>
                      </a:cubicBezTo>
                      <a:lnTo>
                        <a:pt x="35211" y="70093"/>
                      </a:lnTo>
                      <a:cubicBezTo>
                        <a:pt x="13510" y="158070"/>
                        <a:pt x="12304" y="163336"/>
                        <a:pt x="12304" y="168912"/>
                      </a:cubicBezTo>
                      <a:cubicBezTo>
                        <a:pt x="12304" y="185640"/>
                        <a:pt x="23758" y="197412"/>
                        <a:pt x="40034" y="197412"/>
                      </a:cubicBezTo>
                      <a:cubicBezTo>
                        <a:pt x="70777" y="197412"/>
                        <a:pt x="87957" y="152184"/>
                        <a:pt x="87957" y="149706"/>
                      </a:cubicBezTo>
                      <a:cubicBezTo>
                        <a:pt x="87957" y="146608"/>
                        <a:pt x="85546" y="146608"/>
                        <a:pt x="84340" y="146608"/>
                      </a:cubicBezTo>
                      <a:cubicBezTo>
                        <a:pt x="81628" y="146608"/>
                        <a:pt x="81326" y="147537"/>
                        <a:pt x="79819" y="150945"/>
                      </a:cubicBezTo>
                      <a:cubicBezTo>
                        <a:pt x="66859" y="183162"/>
                        <a:pt x="50884" y="190597"/>
                        <a:pt x="40636" y="190597"/>
                      </a:cubicBezTo>
                      <a:cubicBezTo>
                        <a:pt x="34307" y="190597"/>
                        <a:pt x="31293" y="186570"/>
                        <a:pt x="31293" y="176347"/>
                      </a:cubicBezTo>
                      <a:cubicBezTo>
                        <a:pt x="31293" y="168912"/>
                        <a:pt x="31896" y="166744"/>
                        <a:pt x="33101" y="161478"/>
                      </a:cubicBezTo>
                      <a:lnTo>
                        <a:pt x="55405" y="70093"/>
                      </a:lnTo>
                      <a:close/>
                    </a:path>
                  </a:pathLst>
                </a:custGeom>
                <a:solidFill>
                  <a:srgbClr val="1A1AFF"/>
                </a:solidFill>
                <a:ln w="3012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8" name="ZoneTexte 57">
                <a:extLst>
                  <a:ext uri="{FF2B5EF4-FFF2-40B4-BE49-F238E27FC236}">
                    <a16:creationId xmlns:a16="http://schemas.microsoft.com/office/drawing/2014/main" id="{10ED718F-131C-CF5F-B1CB-A6D1158997EB}"/>
                  </a:ext>
                </a:extLst>
              </p:cNvPr>
              <p:cNvSpPr txBox="1"/>
              <p:nvPr/>
            </p:nvSpPr>
            <p:spPr>
              <a:xfrm>
                <a:off x="3790588" y="6673570"/>
                <a:ext cx="8744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/>
                  <a:t>C’est</a:t>
                </a:r>
              </a:p>
            </p:txBody>
          </p:sp>
        </p:grp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A2166D6-5108-6111-3E7C-BDD80A3DCC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6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35" grpId="0"/>
      <p:bldP spid="4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4276B-D8AE-142B-DF3A-95D5F29CC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Transformée de Laplace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7E452C69-8EA0-64C2-153D-5F3C905746B4}"/>
              </a:ext>
            </a:extLst>
          </p:cNvPr>
          <p:cNvGrpSpPr/>
          <p:nvPr/>
        </p:nvGrpSpPr>
        <p:grpSpPr>
          <a:xfrm>
            <a:off x="214712" y="1369601"/>
            <a:ext cx="4428491" cy="900114"/>
            <a:chOff x="214712" y="1369601"/>
            <a:chExt cx="4428491" cy="900114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0CFC478-71D6-403E-9AB6-55D194374B40}"/>
                </a:ext>
              </a:extLst>
            </p:cNvPr>
            <p:cNvSpPr/>
            <p:nvPr/>
          </p:nvSpPr>
          <p:spPr bwMode="auto">
            <a:xfrm>
              <a:off x="214712" y="1369601"/>
              <a:ext cx="4428491" cy="900114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40" name="Groupe 39">
              <a:extLst>
                <a:ext uri="{FF2B5EF4-FFF2-40B4-BE49-F238E27FC236}">
                  <a16:creationId xmlns:a16="http://schemas.microsoft.com/office/drawing/2014/main" id="{7C3F46A2-4225-D640-BEE4-701CBC22150B}"/>
                </a:ext>
              </a:extLst>
            </p:cNvPr>
            <p:cNvGrpSpPr>
              <a:grpSpLocks noChangeAspect="1"/>
            </p:cNvGrpSpPr>
            <p:nvPr>
              <p:custDataLst>
                <p:tags r:id="rId362"/>
              </p:custDataLst>
            </p:nvPr>
          </p:nvGrpSpPr>
          <p:grpSpPr>
            <a:xfrm>
              <a:off x="292099" y="1473199"/>
              <a:ext cx="4274820" cy="698500"/>
              <a:chOff x="4690842" y="3251897"/>
              <a:chExt cx="4258231" cy="688185"/>
            </a:xfrm>
          </p:grpSpPr>
          <p:sp>
            <p:nvSpPr>
              <p:cNvPr id="8" name="Forme libre 7">
                <a:extLst>
                  <a:ext uri="{FF2B5EF4-FFF2-40B4-BE49-F238E27FC236}">
                    <a16:creationId xmlns:a16="http://schemas.microsoft.com/office/drawing/2014/main" id="{EF295173-2A1D-ED0B-8B87-941862F490D3}"/>
                  </a:ext>
                </a:extLst>
              </p:cNvPr>
              <p:cNvSpPr/>
              <p:nvPr>
                <p:custDataLst>
                  <p:tags r:id="rId363"/>
                </p:custDataLst>
              </p:nvPr>
            </p:nvSpPr>
            <p:spPr>
              <a:xfrm>
                <a:off x="4690842" y="3493288"/>
                <a:ext cx="197849" cy="189282"/>
              </a:xfrm>
              <a:custGeom>
                <a:avLst/>
                <a:gdLst>
                  <a:gd name="connsiteX0" fmla="*/ 73921 w 197849"/>
                  <a:gd name="connsiteY0" fmla="*/ 98896 h 189282"/>
                  <a:gd name="connsiteX1" fmla="*/ 100922 w 197849"/>
                  <a:gd name="connsiteY1" fmla="*/ 98896 h 189282"/>
                  <a:gd name="connsiteX2" fmla="*/ 124026 w 197849"/>
                  <a:gd name="connsiteY2" fmla="*/ 111422 h 189282"/>
                  <a:gd name="connsiteX3" fmla="*/ 122077 w 197849"/>
                  <a:gd name="connsiteY3" fmla="*/ 125061 h 189282"/>
                  <a:gd name="connsiteX4" fmla="*/ 121242 w 197849"/>
                  <a:gd name="connsiteY4" fmla="*/ 128123 h 189282"/>
                  <a:gd name="connsiteX5" fmla="*/ 124582 w 197849"/>
                  <a:gd name="connsiteY5" fmla="*/ 131463 h 189282"/>
                  <a:gd name="connsiteX6" fmla="*/ 128758 w 197849"/>
                  <a:gd name="connsiteY6" fmla="*/ 125618 h 189282"/>
                  <a:gd name="connsiteX7" fmla="*/ 144067 w 197849"/>
                  <a:gd name="connsiteY7" fmla="*/ 65215 h 189282"/>
                  <a:gd name="connsiteX8" fmla="*/ 144902 w 197849"/>
                  <a:gd name="connsiteY8" fmla="*/ 60761 h 189282"/>
                  <a:gd name="connsiteX9" fmla="*/ 141562 w 197849"/>
                  <a:gd name="connsiteY9" fmla="*/ 57699 h 189282"/>
                  <a:gd name="connsiteX10" fmla="*/ 137387 w 197849"/>
                  <a:gd name="connsiteY10" fmla="*/ 63544 h 189282"/>
                  <a:gd name="connsiteX11" fmla="*/ 101479 w 197849"/>
                  <a:gd name="connsiteY11" fmla="*/ 90267 h 189282"/>
                  <a:gd name="connsiteX12" fmla="*/ 76148 w 197849"/>
                  <a:gd name="connsiteY12" fmla="*/ 90267 h 189282"/>
                  <a:gd name="connsiteX13" fmla="*/ 93963 w 197849"/>
                  <a:gd name="connsiteY13" fmla="*/ 19564 h 189282"/>
                  <a:gd name="connsiteX14" fmla="*/ 108994 w 197849"/>
                  <a:gd name="connsiteY14" fmla="*/ 8708 h 189282"/>
                  <a:gd name="connsiteX15" fmla="*/ 145737 w 197849"/>
                  <a:gd name="connsiteY15" fmla="*/ 8708 h 189282"/>
                  <a:gd name="connsiteX16" fmla="*/ 186377 w 197849"/>
                  <a:gd name="connsiteY16" fmla="*/ 39327 h 189282"/>
                  <a:gd name="connsiteX17" fmla="*/ 185542 w 197849"/>
                  <a:gd name="connsiteY17" fmla="*/ 54359 h 189282"/>
                  <a:gd name="connsiteX18" fmla="*/ 184986 w 197849"/>
                  <a:gd name="connsiteY18" fmla="*/ 59369 h 189282"/>
                  <a:gd name="connsiteX19" fmla="*/ 188326 w 197849"/>
                  <a:gd name="connsiteY19" fmla="*/ 62709 h 189282"/>
                  <a:gd name="connsiteX20" fmla="*/ 192223 w 197849"/>
                  <a:gd name="connsiteY20" fmla="*/ 55750 h 189282"/>
                  <a:gd name="connsiteX21" fmla="*/ 197790 w 197849"/>
                  <a:gd name="connsiteY21" fmla="*/ 7595 h 189282"/>
                  <a:gd name="connsiteX22" fmla="*/ 190274 w 197849"/>
                  <a:gd name="connsiteY22" fmla="*/ 79 h 189282"/>
                  <a:gd name="connsiteX23" fmla="*/ 53880 w 197849"/>
                  <a:gd name="connsiteY23" fmla="*/ 79 h 189282"/>
                  <a:gd name="connsiteX24" fmla="*/ 45529 w 197849"/>
                  <a:gd name="connsiteY24" fmla="*/ 5646 h 189282"/>
                  <a:gd name="connsiteX25" fmla="*/ 53323 w 197849"/>
                  <a:gd name="connsiteY25" fmla="*/ 8708 h 189282"/>
                  <a:gd name="connsiteX26" fmla="*/ 71416 w 197849"/>
                  <a:gd name="connsiteY26" fmla="*/ 13719 h 189282"/>
                  <a:gd name="connsiteX27" fmla="*/ 70024 w 197849"/>
                  <a:gd name="connsiteY27" fmla="*/ 20399 h 189282"/>
                  <a:gd name="connsiteX28" fmla="*/ 33281 w 197849"/>
                  <a:gd name="connsiteY28" fmla="*/ 167650 h 189282"/>
                  <a:gd name="connsiteX29" fmla="*/ 7951 w 197849"/>
                  <a:gd name="connsiteY29" fmla="*/ 180732 h 189282"/>
                  <a:gd name="connsiteX30" fmla="*/ 157 w 197849"/>
                  <a:gd name="connsiteY30" fmla="*/ 186021 h 189282"/>
                  <a:gd name="connsiteX31" fmla="*/ 4332 w 197849"/>
                  <a:gd name="connsiteY31" fmla="*/ 189361 h 189282"/>
                  <a:gd name="connsiteX32" fmla="*/ 41075 w 197849"/>
                  <a:gd name="connsiteY32" fmla="*/ 188526 h 189282"/>
                  <a:gd name="connsiteX33" fmla="*/ 82551 w 197849"/>
                  <a:gd name="connsiteY33" fmla="*/ 189361 h 189282"/>
                  <a:gd name="connsiteX34" fmla="*/ 88396 w 197849"/>
                  <a:gd name="connsiteY34" fmla="*/ 184073 h 189282"/>
                  <a:gd name="connsiteX35" fmla="*/ 86726 w 197849"/>
                  <a:gd name="connsiteY35" fmla="*/ 181011 h 189282"/>
                  <a:gd name="connsiteX36" fmla="*/ 78932 w 197849"/>
                  <a:gd name="connsiteY36" fmla="*/ 180732 h 189282"/>
                  <a:gd name="connsiteX37" fmla="*/ 64457 w 197849"/>
                  <a:gd name="connsiteY37" fmla="*/ 180176 h 189282"/>
                  <a:gd name="connsiteX38" fmla="*/ 55550 w 197849"/>
                  <a:gd name="connsiteY38" fmla="*/ 174608 h 189282"/>
                  <a:gd name="connsiteX39" fmla="*/ 56663 w 197849"/>
                  <a:gd name="connsiteY39" fmla="*/ 168206 h 189282"/>
                  <a:gd name="connsiteX40" fmla="*/ 73921 w 197849"/>
                  <a:gd name="connsiteY40" fmla="*/ 98896 h 18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97849" h="189282">
                    <a:moveTo>
                      <a:pt x="73921" y="98896"/>
                    </a:moveTo>
                    <a:lnTo>
                      <a:pt x="100922" y="98896"/>
                    </a:lnTo>
                    <a:cubicBezTo>
                      <a:pt x="121799" y="98896"/>
                      <a:pt x="124026" y="103349"/>
                      <a:pt x="124026" y="111422"/>
                    </a:cubicBezTo>
                    <a:cubicBezTo>
                      <a:pt x="124026" y="113370"/>
                      <a:pt x="124026" y="116710"/>
                      <a:pt x="122077" y="125061"/>
                    </a:cubicBezTo>
                    <a:cubicBezTo>
                      <a:pt x="121520" y="126453"/>
                      <a:pt x="121242" y="127566"/>
                      <a:pt x="121242" y="128123"/>
                    </a:cubicBezTo>
                    <a:cubicBezTo>
                      <a:pt x="121242" y="130350"/>
                      <a:pt x="122912" y="131463"/>
                      <a:pt x="124582" y="131463"/>
                    </a:cubicBezTo>
                    <a:cubicBezTo>
                      <a:pt x="127366" y="131463"/>
                      <a:pt x="127366" y="130628"/>
                      <a:pt x="128758" y="125618"/>
                    </a:cubicBezTo>
                    <a:lnTo>
                      <a:pt x="144067" y="65215"/>
                    </a:lnTo>
                    <a:cubicBezTo>
                      <a:pt x="144902" y="62153"/>
                      <a:pt x="144902" y="61596"/>
                      <a:pt x="144902" y="60761"/>
                    </a:cubicBezTo>
                    <a:cubicBezTo>
                      <a:pt x="144902" y="60204"/>
                      <a:pt x="144346" y="57699"/>
                      <a:pt x="141562" y="57699"/>
                    </a:cubicBezTo>
                    <a:cubicBezTo>
                      <a:pt x="138778" y="57699"/>
                      <a:pt x="138500" y="59091"/>
                      <a:pt x="137387" y="63544"/>
                    </a:cubicBezTo>
                    <a:cubicBezTo>
                      <a:pt x="131541" y="85256"/>
                      <a:pt x="125139" y="90267"/>
                      <a:pt x="101479" y="90267"/>
                    </a:cubicBezTo>
                    <a:lnTo>
                      <a:pt x="76148" y="90267"/>
                    </a:lnTo>
                    <a:lnTo>
                      <a:pt x="93963" y="19564"/>
                    </a:lnTo>
                    <a:cubicBezTo>
                      <a:pt x="96468" y="9822"/>
                      <a:pt x="96747" y="8708"/>
                      <a:pt x="108994" y="8708"/>
                    </a:cubicBezTo>
                    <a:lnTo>
                      <a:pt x="145737" y="8708"/>
                    </a:lnTo>
                    <a:cubicBezTo>
                      <a:pt x="179975" y="8708"/>
                      <a:pt x="186377" y="17894"/>
                      <a:pt x="186377" y="39327"/>
                    </a:cubicBezTo>
                    <a:cubicBezTo>
                      <a:pt x="186377" y="45730"/>
                      <a:pt x="186377" y="46843"/>
                      <a:pt x="185542" y="54359"/>
                    </a:cubicBezTo>
                    <a:cubicBezTo>
                      <a:pt x="184986" y="57977"/>
                      <a:pt x="184986" y="58534"/>
                      <a:pt x="184986" y="59369"/>
                    </a:cubicBezTo>
                    <a:cubicBezTo>
                      <a:pt x="184986" y="60761"/>
                      <a:pt x="185821" y="62709"/>
                      <a:pt x="188326" y="62709"/>
                    </a:cubicBezTo>
                    <a:cubicBezTo>
                      <a:pt x="191388" y="62709"/>
                      <a:pt x="191666" y="61039"/>
                      <a:pt x="192223" y="55750"/>
                    </a:cubicBezTo>
                    <a:lnTo>
                      <a:pt x="197790" y="7595"/>
                    </a:lnTo>
                    <a:cubicBezTo>
                      <a:pt x="198625" y="79"/>
                      <a:pt x="197233" y="79"/>
                      <a:pt x="190274" y="79"/>
                    </a:cubicBezTo>
                    <a:lnTo>
                      <a:pt x="53880" y="79"/>
                    </a:lnTo>
                    <a:cubicBezTo>
                      <a:pt x="48313" y="79"/>
                      <a:pt x="45529" y="79"/>
                      <a:pt x="45529" y="5646"/>
                    </a:cubicBezTo>
                    <a:cubicBezTo>
                      <a:pt x="45529" y="8708"/>
                      <a:pt x="48034" y="8708"/>
                      <a:pt x="53323" y="8708"/>
                    </a:cubicBezTo>
                    <a:cubicBezTo>
                      <a:pt x="63622" y="8708"/>
                      <a:pt x="71416" y="8708"/>
                      <a:pt x="71416" y="13719"/>
                    </a:cubicBezTo>
                    <a:cubicBezTo>
                      <a:pt x="71416" y="14832"/>
                      <a:pt x="71416" y="15389"/>
                      <a:pt x="70024" y="20399"/>
                    </a:cubicBezTo>
                    <a:lnTo>
                      <a:pt x="33281" y="167650"/>
                    </a:lnTo>
                    <a:cubicBezTo>
                      <a:pt x="30498" y="178505"/>
                      <a:pt x="29941" y="180732"/>
                      <a:pt x="7951" y="180732"/>
                    </a:cubicBezTo>
                    <a:cubicBezTo>
                      <a:pt x="3219" y="180732"/>
                      <a:pt x="157" y="180732"/>
                      <a:pt x="157" y="186021"/>
                    </a:cubicBezTo>
                    <a:cubicBezTo>
                      <a:pt x="157" y="189361"/>
                      <a:pt x="3497" y="189361"/>
                      <a:pt x="4332" y="189361"/>
                    </a:cubicBezTo>
                    <a:cubicBezTo>
                      <a:pt x="12405" y="189361"/>
                      <a:pt x="33003" y="188526"/>
                      <a:pt x="41075" y="188526"/>
                    </a:cubicBezTo>
                    <a:cubicBezTo>
                      <a:pt x="50261" y="188526"/>
                      <a:pt x="73365" y="189361"/>
                      <a:pt x="82551" y="189361"/>
                    </a:cubicBezTo>
                    <a:cubicBezTo>
                      <a:pt x="85056" y="189361"/>
                      <a:pt x="88396" y="189361"/>
                      <a:pt x="88396" y="184073"/>
                    </a:cubicBezTo>
                    <a:cubicBezTo>
                      <a:pt x="88396" y="181846"/>
                      <a:pt x="86726" y="181289"/>
                      <a:pt x="86726" y="181011"/>
                    </a:cubicBezTo>
                    <a:cubicBezTo>
                      <a:pt x="85891" y="180732"/>
                      <a:pt x="85334" y="180732"/>
                      <a:pt x="78932" y="180732"/>
                    </a:cubicBezTo>
                    <a:cubicBezTo>
                      <a:pt x="72808" y="180732"/>
                      <a:pt x="71416" y="180732"/>
                      <a:pt x="64457" y="180176"/>
                    </a:cubicBezTo>
                    <a:cubicBezTo>
                      <a:pt x="56385" y="179341"/>
                      <a:pt x="55550" y="178227"/>
                      <a:pt x="55550" y="174608"/>
                    </a:cubicBezTo>
                    <a:cubicBezTo>
                      <a:pt x="55550" y="174052"/>
                      <a:pt x="55550" y="172382"/>
                      <a:pt x="56663" y="168206"/>
                    </a:cubicBezTo>
                    <a:lnTo>
                      <a:pt x="73921" y="98896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" name="Forme libre 8">
                <a:extLst>
                  <a:ext uri="{FF2B5EF4-FFF2-40B4-BE49-F238E27FC236}">
                    <a16:creationId xmlns:a16="http://schemas.microsoft.com/office/drawing/2014/main" id="{6980F6A7-4D6B-9209-8E74-6FF49844618B}"/>
                  </a:ext>
                </a:extLst>
              </p:cNvPr>
              <p:cNvSpPr/>
              <p:nvPr>
                <p:custDataLst>
                  <p:tags r:id="rId364"/>
                </p:custDataLst>
              </p:nvPr>
            </p:nvSpPr>
            <p:spPr>
              <a:xfrm>
                <a:off x="4925482" y="3473803"/>
                <a:ext cx="64578" cy="278356"/>
              </a:xfrm>
              <a:custGeom>
                <a:avLst/>
                <a:gdLst>
                  <a:gd name="connsiteX0" fmla="*/ 64744 w 64578"/>
                  <a:gd name="connsiteY0" fmla="*/ 275652 h 278356"/>
                  <a:gd name="connsiteX1" fmla="*/ 60011 w 64578"/>
                  <a:gd name="connsiteY1" fmla="*/ 269528 h 278356"/>
                  <a:gd name="connsiteX2" fmla="*/ 16310 w 64578"/>
                  <a:gd name="connsiteY2" fmla="*/ 139257 h 278356"/>
                  <a:gd name="connsiteX3" fmla="*/ 61125 w 64578"/>
                  <a:gd name="connsiteY3" fmla="*/ 7595 h 278356"/>
                  <a:gd name="connsiteX4" fmla="*/ 64744 w 64578"/>
                  <a:gd name="connsiteY4" fmla="*/ 2863 h 278356"/>
                  <a:gd name="connsiteX5" fmla="*/ 61960 w 64578"/>
                  <a:gd name="connsiteY5" fmla="*/ 79 h 278356"/>
                  <a:gd name="connsiteX6" fmla="*/ 17701 w 64578"/>
                  <a:gd name="connsiteY6" fmla="*/ 54359 h 278356"/>
                  <a:gd name="connsiteX7" fmla="*/ 165 w 64578"/>
                  <a:gd name="connsiteY7" fmla="*/ 139257 h 278356"/>
                  <a:gd name="connsiteX8" fmla="*/ 18536 w 64578"/>
                  <a:gd name="connsiteY8" fmla="*/ 226104 h 278356"/>
                  <a:gd name="connsiteX9" fmla="*/ 61960 w 64578"/>
                  <a:gd name="connsiteY9" fmla="*/ 278435 h 278356"/>
                  <a:gd name="connsiteX10" fmla="*/ 64744 w 64578"/>
                  <a:gd name="connsiteY10" fmla="*/ 275652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44" y="275652"/>
                    </a:moveTo>
                    <a:cubicBezTo>
                      <a:pt x="64744" y="274817"/>
                      <a:pt x="64744" y="274260"/>
                      <a:pt x="60011" y="269528"/>
                    </a:cubicBezTo>
                    <a:cubicBezTo>
                      <a:pt x="25217" y="234455"/>
                      <a:pt x="16310" y="181846"/>
                      <a:pt x="16310" y="139257"/>
                    </a:cubicBezTo>
                    <a:cubicBezTo>
                      <a:pt x="16310" y="90823"/>
                      <a:pt x="26887" y="42389"/>
                      <a:pt x="61125" y="7595"/>
                    </a:cubicBezTo>
                    <a:cubicBezTo>
                      <a:pt x="64744" y="4255"/>
                      <a:pt x="64744" y="3698"/>
                      <a:pt x="64744" y="2863"/>
                    </a:cubicBezTo>
                    <a:cubicBezTo>
                      <a:pt x="64744" y="914"/>
                      <a:pt x="63630" y="79"/>
                      <a:pt x="61960" y="79"/>
                    </a:cubicBezTo>
                    <a:cubicBezTo>
                      <a:pt x="59176" y="79"/>
                      <a:pt x="34124" y="19007"/>
                      <a:pt x="17701" y="54359"/>
                    </a:cubicBezTo>
                    <a:cubicBezTo>
                      <a:pt x="3505" y="84978"/>
                      <a:pt x="165" y="115875"/>
                      <a:pt x="165" y="139257"/>
                    </a:cubicBezTo>
                    <a:cubicBezTo>
                      <a:pt x="165" y="160969"/>
                      <a:pt x="3227" y="194650"/>
                      <a:pt x="18536" y="226104"/>
                    </a:cubicBezTo>
                    <a:cubicBezTo>
                      <a:pt x="35238" y="260342"/>
                      <a:pt x="59176" y="278435"/>
                      <a:pt x="61960" y="278435"/>
                    </a:cubicBezTo>
                    <a:cubicBezTo>
                      <a:pt x="63630" y="278435"/>
                      <a:pt x="64744" y="277600"/>
                      <a:pt x="64744" y="2756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48DAB3C2-6973-4E71-5B09-AEF9566C6728}"/>
                  </a:ext>
                </a:extLst>
              </p:cNvPr>
              <p:cNvSpPr/>
              <p:nvPr>
                <p:custDataLst>
                  <p:tags r:id="rId365"/>
                </p:custDataLst>
              </p:nvPr>
            </p:nvSpPr>
            <p:spPr>
              <a:xfrm>
                <a:off x="4997267" y="3559536"/>
                <a:ext cx="145301" cy="177034"/>
              </a:xfrm>
              <a:custGeom>
                <a:avLst/>
                <a:gdLst>
                  <a:gd name="connsiteX0" fmla="*/ 21602 w 145301"/>
                  <a:gd name="connsiteY0" fmla="*/ 157072 h 177034"/>
                  <a:gd name="connsiteX1" fmla="*/ 6571 w 145301"/>
                  <a:gd name="connsiteY1" fmla="*/ 168485 h 177034"/>
                  <a:gd name="connsiteX2" fmla="*/ 169 w 145301"/>
                  <a:gd name="connsiteY2" fmla="*/ 173773 h 177034"/>
                  <a:gd name="connsiteX3" fmla="*/ 3787 w 145301"/>
                  <a:gd name="connsiteY3" fmla="*/ 177114 h 177034"/>
                  <a:gd name="connsiteX4" fmla="*/ 27169 w 145301"/>
                  <a:gd name="connsiteY4" fmla="*/ 176279 h 177034"/>
                  <a:gd name="connsiteX5" fmla="*/ 54727 w 145301"/>
                  <a:gd name="connsiteY5" fmla="*/ 177114 h 177034"/>
                  <a:gd name="connsiteX6" fmla="*/ 59737 w 145301"/>
                  <a:gd name="connsiteY6" fmla="*/ 171547 h 177034"/>
                  <a:gd name="connsiteX7" fmla="*/ 53056 w 145301"/>
                  <a:gd name="connsiteY7" fmla="*/ 168485 h 177034"/>
                  <a:gd name="connsiteX8" fmla="*/ 39139 w 145301"/>
                  <a:gd name="connsiteY8" fmla="*/ 164031 h 177034"/>
                  <a:gd name="connsiteX9" fmla="*/ 52778 w 145301"/>
                  <a:gd name="connsiteY9" fmla="*/ 108360 h 177034"/>
                  <a:gd name="connsiteX10" fmla="*/ 78387 w 145301"/>
                  <a:gd name="connsiteY10" fmla="*/ 126175 h 177034"/>
                  <a:gd name="connsiteX11" fmla="*/ 145471 w 145301"/>
                  <a:gd name="connsiteY11" fmla="*/ 44616 h 177034"/>
                  <a:gd name="connsiteX12" fmla="*/ 108449 w 145301"/>
                  <a:gd name="connsiteY12" fmla="*/ 79 h 177034"/>
                  <a:gd name="connsiteX13" fmla="*/ 71985 w 145301"/>
                  <a:gd name="connsiteY13" fmla="*/ 20956 h 177034"/>
                  <a:gd name="connsiteX14" fmla="*/ 46933 w 145301"/>
                  <a:gd name="connsiteY14" fmla="*/ 79 h 177034"/>
                  <a:gd name="connsiteX15" fmla="*/ 26334 w 145301"/>
                  <a:gd name="connsiteY15" fmla="*/ 15945 h 177034"/>
                  <a:gd name="connsiteX16" fmla="*/ 17705 w 145301"/>
                  <a:gd name="connsiteY16" fmla="*/ 42946 h 177034"/>
                  <a:gd name="connsiteX17" fmla="*/ 21045 w 145301"/>
                  <a:gd name="connsiteY17" fmla="*/ 45730 h 177034"/>
                  <a:gd name="connsiteX18" fmla="*/ 25777 w 145301"/>
                  <a:gd name="connsiteY18" fmla="*/ 39327 h 177034"/>
                  <a:gd name="connsiteX19" fmla="*/ 46097 w 145301"/>
                  <a:gd name="connsiteY19" fmla="*/ 6203 h 177034"/>
                  <a:gd name="connsiteX20" fmla="*/ 54727 w 145301"/>
                  <a:gd name="connsiteY20" fmla="*/ 19007 h 177034"/>
                  <a:gd name="connsiteX21" fmla="*/ 52778 w 145301"/>
                  <a:gd name="connsiteY21" fmla="*/ 33204 h 177034"/>
                  <a:gd name="connsiteX22" fmla="*/ 21602 w 145301"/>
                  <a:gd name="connsiteY22" fmla="*/ 157072 h 177034"/>
                  <a:gd name="connsiteX23" fmla="*/ 70593 w 145301"/>
                  <a:gd name="connsiteY23" fmla="*/ 36265 h 177034"/>
                  <a:gd name="connsiteX24" fmla="*/ 85067 w 145301"/>
                  <a:gd name="connsiteY24" fmla="*/ 16781 h 177034"/>
                  <a:gd name="connsiteX25" fmla="*/ 107614 w 145301"/>
                  <a:gd name="connsiteY25" fmla="*/ 6203 h 177034"/>
                  <a:gd name="connsiteX26" fmla="*/ 125429 w 145301"/>
                  <a:gd name="connsiteY26" fmla="*/ 32368 h 177034"/>
                  <a:gd name="connsiteX27" fmla="*/ 111233 w 145301"/>
                  <a:gd name="connsiteY27" fmla="*/ 91380 h 177034"/>
                  <a:gd name="connsiteX28" fmla="*/ 78108 w 145301"/>
                  <a:gd name="connsiteY28" fmla="*/ 120051 h 177034"/>
                  <a:gd name="connsiteX29" fmla="*/ 56118 w 145301"/>
                  <a:gd name="connsiteY29" fmla="*/ 95277 h 177034"/>
                  <a:gd name="connsiteX30" fmla="*/ 56953 w 145301"/>
                  <a:gd name="connsiteY30" fmla="*/ 90823 h 177034"/>
                  <a:gd name="connsiteX31" fmla="*/ 70593 w 145301"/>
                  <a:gd name="connsiteY31" fmla="*/ 36265 h 177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5301" h="177034">
                    <a:moveTo>
                      <a:pt x="21602" y="157072"/>
                    </a:moveTo>
                    <a:cubicBezTo>
                      <a:pt x="19375" y="166536"/>
                      <a:pt x="18819" y="168485"/>
                      <a:pt x="6571" y="168485"/>
                    </a:cubicBezTo>
                    <a:cubicBezTo>
                      <a:pt x="3231" y="168485"/>
                      <a:pt x="169" y="168485"/>
                      <a:pt x="169" y="173773"/>
                    </a:cubicBezTo>
                    <a:cubicBezTo>
                      <a:pt x="169" y="176000"/>
                      <a:pt x="1561" y="177114"/>
                      <a:pt x="3787" y="177114"/>
                    </a:cubicBezTo>
                    <a:cubicBezTo>
                      <a:pt x="11303" y="177114"/>
                      <a:pt x="19375" y="176279"/>
                      <a:pt x="27169" y="176279"/>
                    </a:cubicBezTo>
                    <a:cubicBezTo>
                      <a:pt x="36355" y="176279"/>
                      <a:pt x="45819" y="177114"/>
                      <a:pt x="54727" y="177114"/>
                    </a:cubicBezTo>
                    <a:cubicBezTo>
                      <a:pt x="56118" y="177114"/>
                      <a:pt x="59737" y="177114"/>
                      <a:pt x="59737" y="171547"/>
                    </a:cubicBezTo>
                    <a:cubicBezTo>
                      <a:pt x="59737" y="168485"/>
                      <a:pt x="56953" y="168485"/>
                      <a:pt x="53056" y="168485"/>
                    </a:cubicBezTo>
                    <a:cubicBezTo>
                      <a:pt x="39139" y="168485"/>
                      <a:pt x="39139" y="166536"/>
                      <a:pt x="39139" y="164031"/>
                    </a:cubicBezTo>
                    <a:cubicBezTo>
                      <a:pt x="39139" y="160691"/>
                      <a:pt x="50830" y="115319"/>
                      <a:pt x="52778" y="108360"/>
                    </a:cubicBezTo>
                    <a:cubicBezTo>
                      <a:pt x="56397" y="116432"/>
                      <a:pt x="64191" y="126175"/>
                      <a:pt x="78387" y="126175"/>
                    </a:cubicBezTo>
                    <a:cubicBezTo>
                      <a:pt x="110676" y="126175"/>
                      <a:pt x="145471" y="85535"/>
                      <a:pt x="145471" y="44616"/>
                    </a:cubicBezTo>
                    <a:cubicBezTo>
                      <a:pt x="145471" y="18451"/>
                      <a:pt x="129604" y="79"/>
                      <a:pt x="108449" y="79"/>
                    </a:cubicBezTo>
                    <a:cubicBezTo>
                      <a:pt x="94531" y="79"/>
                      <a:pt x="81170" y="10100"/>
                      <a:pt x="71985" y="20956"/>
                    </a:cubicBezTo>
                    <a:cubicBezTo>
                      <a:pt x="69201" y="5925"/>
                      <a:pt x="57232" y="79"/>
                      <a:pt x="46933" y="79"/>
                    </a:cubicBezTo>
                    <a:cubicBezTo>
                      <a:pt x="34128" y="79"/>
                      <a:pt x="28839" y="10935"/>
                      <a:pt x="26334" y="15945"/>
                    </a:cubicBezTo>
                    <a:cubicBezTo>
                      <a:pt x="21324" y="25410"/>
                      <a:pt x="17705" y="42111"/>
                      <a:pt x="17705" y="42946"/>
                    </a:cubicBezTo>
                    <a:cubicBezTo>
                      <a:pt x="17705" y="45730"/>
                      <a:pt x="20489" y="45730"/>
                      <a:pt x="21045" y="45730"/>
                    </a:cubicBezTo>
                    <a:cubicBezTo>
                      <a:pt x="23829" y="45730"/>
                      <a:pt x="24107" y="45451"/>
                      <a:pt x="25777" y="39327"/>
                    </a:cubicBezTo>
                    <a:cubicBezTo>
                      <a:pt x="30510" y="19564"/>
                      <a:pt x="36077" y="6203"/>
                      <a:pt x="46097" y="6203"/>
                    </a:cubicBezTo>
                    <a:cubicBezTo>
                      <a:pt x="50830" y="6203"/>
                      <a:pt x="54727" y="8430"/>
                      <a:pt x="54727" y="19007"/>
                    </a:cubicBezTo>
                    <a:cubicBezTo>
                      <a:pt x="54727" y="25410"/>
                      <a:pt x="53891" y="28471"/>
                      <a:pt x="52778" y="33204"/>
                    </a:cubicBezTo>
                    <a:lnTo>
                      <a:pt x="21602" y="157072"/>
                    </a:lnTo>
                    <a:close/>
                    <a:moveTo>
                      <a:pt x="70593" y="36265"/>
                    </a:moveTo>
                    <a:cubicBezTo>
                      <a:pt x="72541" y="28750"/>
                      <a:pt x="80057" y="20956"/>
                      <a:pt x="85067" y="16781"/>
                    </a:cubicBezTo>
                    <a:cubicBezTo>
                      <a:pt x="94810" y="8152"/>
                      <a:pt x="102882" y="6203"/>
                      <a:pt x="107614" y="6203"/>
                    </a:cubicBezTo>
                    <a:cubicBezTo>
                      <a:pt x="118748" y="6203"/>
                      <a:pt x="125429" y="15945"/>
                      <a:pt x="125429" y="32368"/>
                    </a:cubicBezTo>
                    <a:cubicBezTo>
                      <a:pt x="125429" y="48791"/>
                      <a:pt x="116243" y="80802"/>
                      <a:pt x="111233" y="91380"/>
                    </a:cubicBezTo>
                    <a:cubicBezTo>
                      <a:pt x="101769" y="110865"/>
                      <a:pt x="88408" y="120051"/>
                      <a:pt x="78108" y="120051"/>
                    </a:cubicBezTo>
                    <a:cubicBezTo>
                      <a:pt x="59737" y="120051"/>
                      <a:pt x="56118" y="96947"/>
                      <a:pt x="56118" y="95277"/>
                    </a:cubicBezTo>
                    <a:cubicBezTo>
                      <a:pt x="56118" y="94720"/>
                      <a:pt x="56118" y="94164"/>
                      <a:pt x="56953" y="90823"/>
                    </a:cubicBezTo>
                    <a:lnTo>
                      <a:pt x="70593" y="36265"/>
                    </a:lnTo>
                    <a:close/>
                  </a:path>
                </a:pathLst>
              </a:custGeom>
              <a:solidFill>
                <a:srgbClr val="FF1A1A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FA09337E-B644-1039-7EF6-687618F618DA}"/>
                  </a:ext>
                </a:extLst>
              </p:cNvPr>
              <p:cNvSpPr/>
              <p:nvPr>
                <p:custDataLst>
                  <p:tags r:id="rId366"/>
                </p:custDataLst>
              </p:nvPr>
            </p:nvSpPr>
            <p:spPr>
              <a:xfrm>
                <a:off x="5162089" y="3473803"/>
                <a:ext cx="64578" cy="278356"/>
              </a:xfrm>
              <a:custGeom>
                <a:avLst/>
                <a:gdLst>
                  <a:gd name="connsiteX0" fmla="*/ 64752 w 64578"/>
                  <a:gd name="connsiteY0" fmla="*/ 139257 h 278356"/>
                  <a:gd name="connsiteX1" fmla="*/ 46381 w 64578"/>
                  <a:gd name="connsiteY1" fmla="*/ 52410 h 278356"/>
                  <a:gd name="connsiteX2" fmla="*/ 2957 w 64578"/>
                  <a:gd name="connsiteY2" fmla="*/ 79 h 278356"/>
                  <a:gd name="connsiteX3" fmla="*/ 174 w 64578"/>
                  <a:gd name="connsiteY3" fmla="*/ 2863 h 278356"/>
                  <a:gd name="connsiteX4" fmla="*/ 5463 w 64578"/>
                  <a:gd name="connsiteY4" fmla="*/ 9265 h 278356"/>
                  <a:gd name="connsiteX5" fmla="*/ 48608 w 64578"/>
                  <a:gd name="connsiteY5" fmla="*/ 139257 h 278356"/>
                  <a:gd name="connsiteX6" fmla="*/ 3792 w 64578"/>
                  <a:gd name="connsiteY6" fmla="*/ 270920 h 278356"/>
                  <a:gd name="connsiteX7" fmla="*/ 174 w 64578"/>
                  <a:gd name="connsiteY7" fmla="*/ 275652 h 278356"/>
                  <a:gd name="connsiteX8" fmla="*/ 2957 w 64578"/>
                  <a:gd name="connsiteY8" fmla="*/ 278435 h 278356"/>
                  <a:gd name="connsiteX9" fmla="*/ 47216 w 64578"/>
                  <a:gd name="connsiteY9" fmla="*/ 224156 h 278356"/>
                  <a:gd name="connsiteX10" fmla="*/ 64752 w 64578"/>
                  <a:gd name="connsiteY10" fmla="*/ 139257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52" y="139257"/>
                    </a:moveTo>
                    <a:cubicBezTo>
                      <a:pt x="64752" y="117545"/>
                      <a:pt x="61690" y="83864"/>
                      <a:pt x="46381" y="52410"/>
                    </a:cubicBezTo>
                    <a:cubicBezTo>
                      <a:pt x="29680" y="18172"/>
                      <a:pt x="5741" y="79"/>
                      <a:pt x="2957" y="79"/>
                    </a:cubicBezTo>
                    <a:cubicBezTo>
                      <a:pt x="1287" y="79"/>
                      <a:pt x="174" y="1193"/>
                      <a:pt x="174" y="2863"/>
                    </a:cubicBezTo>
                    <a:cubicBezTo>
                      <a:pt x="174" y="3698"/>
                      <a:pt x="174" y="4255"/>
                      <a:pt x="5463" y="9265"/>
                    </a:cubicBezTo>
                    <a:cubicBezTo>
                      <a:pt x="32741" y="36822"/>
                      <a:pt x="48608" y="81081"/>
                      <a:pt x="48608" y="139257"/>
                    </a:cubicBezTo>
                    <a:cubicBezTo>
                      <a:pt x="48608" y="186856"/>
                      <a:pt x="38309" y="235847"/>
                      <a:pt x="3792" y="270920"/>
                    </a:cubicBezTo>
                    <a:cubicBezTo>
                      <a:pt x="174" y="274260"/>
                      <a:pt x="174" y="274817"/>
                      <a:pt x="174" y="275652"/>
                    </a:cubicBezTo>
                    <a:cubicBezTo>
                      <a:pt x="174" y="277322"/>
                      <a:pt x="1287" y="278435"/>
                      <a:pt x="2957" y="278435"/>
                    </a:cubicBezTo>
                    <a:cubicBezTo>
                      <a:pt x="5741" y="278435"/>
                      <a:pt x="30793" y="259507"/>
                      <a:pt x="47216" y="224156"/>
                    </a:cubicBezTo>
                    <a:cubicBezTo>
                      <a:pt x="61412" y="193537"/>
                      <a:pt x="64752" y="162639"/>
                      <a:pt x="64752" y="1392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0C7796A2-66F0-2D29-8099-9C3AD45FBAF7}"/>
                  </a:ext>
                </a:extLst>
              </p:cNvPr>
              <p:cNvSpPr/>
              <p:nvPr>
                <p:custDataLst>
                  <p:tags r:id="rId367"/>
                </p:custDataLst>
              </p:nvPr>
            </p:nvSpPr>
            <p:spPr>
              <a:xfrm>
                <a:off x="5347380" y="3580413"/>
                <a:ext cx="185106" cy="65135"/>
              </a:xfrm>
              <a:custGeom>
                <a:avLst/>
                <a:gdLst>
                  <a:gd name="connsiteX0" fmla="*/ 175823 w 185106"/>
                  <a:gd name="connsiteY0" fmla="*/ 11213 h 65135"/>
                  <a:gd name="connsiteX1" fmla="*/ 185287 w 185106"/>
                  <a:gd name="connsiteY1" fmla="*/ 5646 h 65135"/>
                  <a:gd name="connsiteX2" fmla="*/ 176101 w 185106"/>
                  <a:gd name="connsiteY2" fmla="*/ 79 h 65135"/>
                  <a:gd name="connsiteX3" fmla="*/ 9366 w 185106"/>
                  <a:gd name="connsiteY3" fmla="*/ 79 h 65135"/>
                  <a:gd name="connsiteX4" fmla="*/ 180 w 185106"/>
                  <a:gd name="connsiteY4" fmla="*/ 5646 h 65135"/>
                  <a:gd name="connsiteX5" fmla="*/ 9645 w 185106"/>
                  <a:gd name="connsiteY5" fmla="*/ 11213 h 65135"/>
                  <a:gd name="connsiteX6" fmla="*/ 175823 w 185106"/>
                  <a:gd name="connsiteY6" fmla="*/ 11213 h 65135"/>
                  <a:gd name="connsiteX7" fmla="*/ 176101 w 185106"/>
                  <a:gd name="connsiteY7" fmla="*/ 65215 h 65135"/>
                  <a:gd name="connsiteX8" fmla="*/ 185287 w 185106"/>
                  <a:gd name="connsiteY8" fmla="*/ 59647 h 65135"/>
                  <a:gd name="connsiteX9" fmla="*/ 175823 w 185106"/>
                  <a:gd name="connsiteY9" fmla="*/ 54080 h 65135"/>
                  <a:gd name="connsiteX10" fmla="*/ 9645 w 185106"/>
                  <a:gd name="connsiteY10" fmla="*/ 54080 h 65135"/>
                  <a:gd name="connsiteX11" fmla="*/ 180 w 185106"/>
                  <a:gd name="connsiteY11" fmla="*/ 59647 h 65135"/>
                  <a:gd name="connsiteX12" fmla="*/ 9366 w 185106"/>
                  <a:gd name="connsiteY12" fmla="*/ 65215 h 65135"/>
                  <a:gd name="connsiteX13" fmla="*/ 176101 w 185106"/>
                  <a:gd name="connsiteY13" fmla="*/ 65215 h 6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106" h="65135">
                    <a:moveTo>
                      <a:pt x="175823" y="11213"/>
                    </a:moveTo>
                    <a:cubicBezTo>
                      <a:pt x="179998" y="11213"/>
                      <a:pt x="185287" y="11213"/>
                      <a:pt x="185287" y="5646"/>
                    </a:cubicBezTo>
                    <a:cubicBezTo>
                      <a:pt x="185287" y="79"/>
                      <a:pt x="179998" y="79"/>
                      <a:pt x="176101" y="79"/>
                    </a:cubicBezTo>
                    <a:lnTo>
                      <a:pt x="9366" y="79"/>
                    </a:lnTo>
                    <a:cubicBezTo>
                      <a:pt x="5469" y="79"/>
                      <a:pt x="180" y="79"/>
                      <a:pt x="180" y="5646"/>
                    </a:cubicBezTo>
                    <a:cubicBezTo>
                      <a:pt x="180" y="11213"/>
                      <a:pt x="5469" y="11213"/>
                      <a:pt x="9645" y="11213"/>
                    </a:cubicBezTo>
                    <a:lnTo>
                      <a:pt x="175823" y="11213"/>
                    </a:lnTo>
                    <a:close/>
                    <a:moveTo>
                      <a:pt x="176101" y="65215"/>
                    </a:moveTo>
                    <a:cubicBezTo>
                      <a:pt x="179998" y="65215"/>
                      <a:pt x="185287" y="65215"/>
                      <a:pt x="185287" y="59647"/>
                    </a:cubicBezTo>
                    <a:cubicBezTo>
                      <a:pt x="185287" y="54080"/>
                      <a:pt x="179998" y="54080"/>
                      <a:pt x="175823" y="54080"/>
                    </a:cubicBezTo>
                    <a:lnTo>
                      <a:pt x="9645" y="54080"/>
                    </a:lnTo>
                    <a:cubicBezTo>
                      <a:pt x="5469" y="54080"/>
                      <a:pt x="180" y="54080"/>
                      <a:pt x="180" y="59647"/>
                    </a:cubicBezTo>
                    <a:cubicBezTo>
                      <a:pt x="180" y="65215"/>
                      <a:pt x="5469" y="65215"/>
                      <a:pt x="9366" y="65215"/>
                    </a:cubicBezTo>
                    <a:lnTo>
                      <a:pt x="176101" y="65215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CE2770D6-8F0C-D794-BBC0-4F724AF231F4}"/>
                  </a:ext>
                </a:extLst>
              </p:cNvPr>
              <p:cNvSpPr/>
              <p:nvPr>
                <p:custDataLst>
                  <p:tags r:id="rId368"/>
                </p:custDataLst>
              </p:nvPr>
            </p:nvSpPr>
            <p:spPr>
              <a:xfrm>
                <a:off x="5634240" y="3486329"/>
                <a:ext cx="173694" cy="202364"/>
              </a:xfrm>
              <a:custGeom>
                <a:avLst/>
                <a:gdLst>
                  <a:gd name="connsiteX0" fmla="*/ 41666 w 173694"/>
                  <a:gd name="connsiteY0" fmla="*/ 170433 h 202364"/>
                  <a:gd name="connsiteX1" fmla="*/ 65048 w 173694"/>
                  <a:gd name="connsiteY1" fmla="*/ 114484 h 202364"/>
                  <a:gd name="connsiteX2" fmla="*/ 102626 w 173694"/>
                  <a:gd name="connsiteY2" fmla="*/ 23461 h 202364"/>
                  <a:gd name="connsiteX3" fmla="*/ 117101 w 173694"/>
                  <a:gd name="connsiteY3" fmla="*/ 17337 h 202364"/>
                  <a:gd name="connsiteX4" fmla="*/ 136864 w 173694"/>
                  <a:gd name="connsiteY4" fmla="*/ 40441 h 202364"/>
                  <a:gd name="connsiteX5" fmla="*/ 135472 w 173694"/>
                  <a:gd name="connsiteY5" fmla="*/ 50740 h 202364"/>
                  <a:gd name="connsiteX6" fmla="*/ 137420 w 173694"/>
                  <a:gd name="connsiteY6" fmla="*/ 52689 h 202364"/>
                  <a:gd name="connsiteX7" fmla="*/ 156349 w 173694"/>
                  <a:gd name="connsiteY7" fmla="*/ 44616 h 202364"/>
                  <a:gd name="connsiteX8" fmla="*/ 163864 w 173694"/>
                  <a:gd name="connsiteY8" fmla="*/ 26523 h 202364"/>
                  <a:gd name="connsiteX9" fmla="*/ 140482 w 173694"/>
                  <a:gd name="connsiteY9" fmla="*/ 79 h 202364"/>
                  <a:gd name="connsiteX10" fmla="*/ 79801 w 173694"/>
                  <a:gd name="connsiteY10" fmla="*/ 29863 h 202364"/>
                  <a:gd name="connsiteX11" fmla="*/ 39161 w 173694"/>
                  <a:gd name="connsiteY11" fmla="*/ 123669 h 202364"/>
                  <a:gd name="connsiteX12" fmla="*/ 23573 w 173694"/>
                  <a:gd name="connsiteY12" fmla="*/ 168206 h 202364"/>
                  <a:gd name="connsiteX13" fmla="*/ 10490 w 173694"/>
                  <a:gd name="connsiteY13" fmla="*/ 187413 h 202364"/>
                  <a:gd name="connsiteX14" fmla="*/ 191 w 173694"/>
                  <a:gd name="connsiteY14" fmla="*/ 200774 h 202364"/>
                  <a:gd name="connsiteX15" fmla="*/ 2696 w 173694"/>
                  <a:gd name="connsiteY15" fmla="*/ 202444 h 202364"/>
                  <a:gd name="connsiteX16" fmla="*/ 16892 w 173694"/>
                  <a:gd name="connsiteY16" fmla="*/ 196599 h 202364"/>
                  <a:gd name="connsiteX17" fmla="*/ 28583 w 173694"/>
                  <a:gd name="connsiteY17" fmla="*/ 186578 h 202364"/>
                  <a:gd name="connsiteX18" fmla="*/ 69780 w 173694"/>
                  <a:gd name="connsiteY18" fmla="*/ 194372 h 202364"/>
                  <a:gd name="connsiteX19" fmla="*/ 112368 w 173694"/>
                  <a:gd name="connsiteY19" fmla="*/ 202444 h 202364"/>
                  <a:gd name="connsiteX20" fmla="*/ 166648 w 173694"/>
                  <a:gd name="connsiteY20" fmla="*/ 173217 h 202364"/>
                  <a:gd name="connsiteX21" fmla="*/ 173885 w 173694"/>
                  <a:gd name="connsiteY21" fmla="*/ 157907 h 202364"/>
                  <a:gd name="connsiteX22" fmla="*/ 171937 w 173694"/>
                  <a:gd name="connsiteY22" fmla="*/ 155959 h 202364"/>
                  <a:gd name="connsiteX23" fmla="*/ 156070 w 173694"/>
                  <a:gd name="connsiteY23" fmla="*/ 162361 h 202364"/>
                  <a:gd name="connsiteX24" fmla="*/ 146328 w 173694"/>
                  <a:gd name="connsiteY24" fmla="*/ 173495 h 202364"/>
                  <a:gd name="connsiteX25" fmla="*/ 142153 w 173694"/>
                  <a:gd name="connsiteY25" fmla="*/ 181846 h 202364"/>
                  <a:gd name="connsiteX26" fmla="*/ 135472 w 173694"/>
                  <a:gd name="connsiteY26" fmla="*/ 185186 h 202364"/>
                  <a:gd name="connsiteX27" fmla="*/ 89822 w 173694"/>
                  <a:gd name="connsiteY27" fmla="*/ 176000 h 202364"/>
                  <a:gd name="connsiteX28" fmla="*/ 52800 w 173694"/>
                  <a:gd name="connsiteY28" fmla="*/ 169320 h 202364"/>
                  <a:gd name="connsiteX29" fmla="*/ 41666 w 173694"/>
                  <a:gd name="connsiteY29" fmla="*/ 170433 h 202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73694" h="202364">
                    <a:moveTo>
                      <a:pt x="41666" y="170433"/>
                    </a:moveTo>
                    <a:cubicBezTo>
                      <a:pt x="56697" y="147051"/>
                      <a:pt x="61429" y="129236"/>
                      <a:pt x="65048" y="114484"/>
                    </a:cubicBezTo>
                    <a:cubicBezTo>
                      <a:pt x="74790" y="76070"/>
                      <a:pt x="85368" y="42668"/>
                      <a:pt x="102626" y="23461"/>
                    </a:cubicBezTo>
                    <a:cubicBezTo>
                      <a:pt x="105966" y="19842"/>
                      <a:pt x="108193" y="17337"/>
                      <a:pt x="117101" y="17337"/>
                    </a:cubicBezTo>
                    <a:cubicBezTo>
                      <a:pt x="136307" y="17337"/>
                      <a:pt x="136864" y="36544"/>
                      <a:pt x="136864" y="40441"/>
                    </a:cubicBezTo>
                    <a:cubicBezTo>
                      <a:pt x="136864" y="45451"/>
                      <a:pt x="135472" y="49348"/>
                      <a:pt x="135472" y="50740"/>
                    </a:cubicBezTo>
                    <a:cubicBezTo>
                      <a:pt x="135472" y="52689"/>
                      <a:pt x="137142" y="52689"/>
                      <a:pt x="137420" y="52689"/>
                    </a:cubicBezTo>
                    <a:cubicBezTo>
                      <a:pt x="141874" y="52689"/>
                      <a:pt x="149390" y="49627"/>
                      <a:pt x="156349" y="44616"/>
                    </a:cubicBezTo>
                    <a:cubicBezTo>
                      <a:pt x="161359" y="40719"/>
                      <a:pt x="163864" y="37936"/>
                      <a:pt x="163864" y="26523"/>
                    </a:cubicBezTo>
                    <a:cubicBezTo>
                      <a:pt x="163864" y="11492"/>
                      <a:pt x="156070" y="79"/>
                      <a:pt x="140482" y="79"/>
                    </a:cubicBezTo>
                    <a:cubicBezTo>
                      <a:pt x="131575" y="79"/>
                      <a:pt x="107080" y="2306"/>
                      <a:pt x="79801" y="29863"/>
                    </a:cubicBezTo>
                    <a:cubicBezTo>
                      <a:pt x="57532" y="52689"/>
                      <a:pt x="44450" y="102793"/>
                      <a:pt x="39161" y="123669"/>
                    </a:cubicBezTo>
                    <a:cubicBezTo>
                      <a:pt x="34150" y="142876"/>
                      <a:pt x="31924" y="151505"/>
                      <a:pt x="23573" y="168206"/>
                    </a:cubicBezTo>
                    <a:cubicBezTo>
                      <a:pt x="21624" y="171547"/>
                      <a:pt x="14387" y="183794"/>
                      <a:pt x="10490" y="187413"/>
                    </a:cubicBezTo>
                    <a:cubicBezTo>
                      <a:pt x="2974" y="194372"/>
                      <a:pt x="191" y="199382"/>
                      <a:pt x="191" y="200774"/>
                    </a:cubicBezTo>
                    <a:cubicBezTo>
                      <a:pt x="191" y="201331"/>
                      <a:pt x="748" y="202444"/>
                      <a:pt x="2696" y="202444"/>
                    </a:cubicBezTo>
                    <a:cubicBezTo>
                      <a:pt x="3810" y="202444"/>
                      <a:pt x="9655" y="201331"/>
                      <a:pt x="16892" y="196599"/>
                    </a:cubicBezTo>
                    <a:cubicBezTo>
                      <a:pt x="21624" y="193815"/>
                      <a:pt x="22181" y="193258"/>
                      <a:pt x="28583" y="186578"/>
                    </a:cubicBezTo>
                    <a:cubicBezTo>
                      <a:pt x="42501" y="186856"/>
                      <a:pt x="52244" y="189361"/>
                      <a:pt x="69780" y="194372"/>
                    </a:cubicBezTo>
                    <a:cubicBezTo>
                      <a:pt x="83976" y="198269"/>
                      <a:pt x="98172" y="202444"/>
                      <a:pt x="112368" y="202444"/>
                    </a:cubicBezTo>
                    <a:cubicBezTo>
                      <a:pt x="134915" y="202444"/>
                      <a:pt x="157741" y="185464"/>
                      <a:pt x="166648" y="173217"/>
                    </a:cubicBezTo>
                    <a:cubicBezTo>
                      <a:pt x="172215" y="165701"/>
                      <a:pt x="173885" y="158742"/>
                      <a:pt x="173885" y="157907"/>
                    </a:cubicBezTo>
                    <a:cubicBezTo>
                      <a:pt x="173885" y="155959"/>
                      <a:pt x="172215" y="155959"/>
                      <a:pt x="171937" y="155959"/>
                    </a:cubicBezTo>
                    <a:cubicBezTo>
                      <a:pt x="167483" y="155959"/>
                      <a:pt x="160802" y="159021"/>
                      <a:pt x="156070" y="162361"/>
                    </a:cubicBezTo>
                    <a:cubicBezTo>
                      <a:pt x="148555" y="167093"/>
                      <a:pt x="147998" y="168763"/>
                      <a:pt x="146328" y="173495"/>
                    </a:cubicBezTo>
                    <a:cubicBezTo>
                      <a:pt x="144936" y="177949"/>
                      <a:pt x="143266" y="180176"/>
                      <a:pt x="142153" y="181846"/>
                    </a:cubicBezTo>
                    <a:cubicBezTo>
                      <a:pt x="139926" y="185186"/>
                      <a:pt x="139647" y="185186"/>
                      <a:pt x="135472" y="185186"/>
                    </a:cubicBezTo>
                    <a:cubicBezTo>
                      <a:pt x="122111" y="185186"/>
                      <a:pt x="108193" y="181011"/>
                      <a:pt x="89822" y="176000"/>
                    </a:cubicBezTo>
                    <a:cubicBezTo>
                      <a:pt x="82028" y="173773"/>
                      <a:pt x="66718" y="169320"/>
                      <a:pt x="52800" y="169320"/>
                    </a:cubicBezTo>
                    <a:cubicBezTo>
                      <a:pt x="49182" y="169320"/>
                      <a:pt x="45285" y="169598"/>
                      <a:pt x="41666" y="1704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7CD17016-4D27-5F0D-91C6-EF76C260C395}"/>
                  </a:ext>
                </a:extLst>
              </p:cNvPr>
              <p:cNvSpPr/>
              <p:nvPr>
                <p:custDataLst>
                  <p:tags r:id="rId369"/>
                </p:custDataLst>
              </p:nvPr>
            </p:nvSpPr>
            <p:spPr>
              <a:xfrm>
                <a:off x="5891549" y="3473803"/>
                <a:ext cx="64578" cy="278356"/>
              </a:xfrm>
              <a:custGeom>
                <a:avLst/>
                <a:gdLst>
                  <a:gd name="connsiteX0" fmla="*/ 64778 w 64578"/>
                  <a:gd name="connsiteY0" fmla="*/ 275652 h 278356"/>
                  <a:gd name="connsiteX1" fmla="*/ 60046 w 64578"/>
                  <a:gd name="connsiteY1" fmla="*/ 269528 h 278356"/>
                  <a:gd name="connsiteX2" fmla="*/ 16344 w 64578"/>
                  <a:gd name="connsiteY2" fmla="*/ 139257 h 278356"/>
                  <a:gd name="connsiteX3" fmla="*/ 61159 w 64578"/>
                  <a:gd name="connsiteY3" fmla="*/ 7595 h 278356"/>
                  <a:gd name="connsiteX4" fmla="*/ 64778 w 64578"/>
                  <a:gd name="connsiteY4" fmla="*/ 2863 h 278356"/>
                  <a:gd name="connsiteX5" fmla="*/ 61995 w 64578"/>
                  <a:gd name="connsiteY5" fmla="*/ 79 h 278356"/>
                  <a:gd name="connsiteX6" fmla="*/ 17736 w 64578"/>
                  <a:gd name="connsiteY6" fmla="*/ 54359 h 278356"/>
                  <a:gd name="connsiteX7" fmla="*/ 199 w 64578"/>
                  <a:gd name="connsiteY7" fmla="*/ 139257 h 278356"/>
                  <a:gd name="connsiteX8" fmla="*/ 18571 w 64578"/>
                  <a:gd name="connsiteY8" fmla="*/ 226104 h 278356"/>
                  <a:gd name="connsiteX9" fmla="*/ 61995 w 64578"/>
                  <a:gd name="connsiteY9" fmla="*/ 278435 h 278356"/>
                  <a:gd name="connsiteX10" fmla="*/ 64778 w 64578"/>
                  <a:gd name="connsiteY10" fmla="*/ 275652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78" y="275652"/>
                    </a:moveTo>
                    <a:cubicBezTo>
                      <a:pt x="64778" y="274817"/>
                      <a:pt x="64778" y="274260"/>
                      <a:pt x="60046" y="269528"/>
                    </a:cubicBezTo>
                    <a:cubicBezTo>
                      <a:pt x="25252" y="234455"/>
                      <a:pt x="16344" y="181846"/>
                      <a:pt x="16344" y="139257"/>
                    </a:cubicBezTo>
                    <a:cubicBezTo>
                      <a:pt x="16344" y="90823"/>
                      <a:pt x="26922" y="42389"/>
                      <a:pt x="61159" y="7595"/>
                    </a:cubicBezTo>
                    <a:cubicBezTo>
                      <a:pt x="64778" y="4255"/>
                      <a:pt x="64778" y="3698"/>
                      <a:pt x="64778" y="2863"/>
                    </a:cubicBezTo>
                    <a:cubicBezTo>
                      <a:pt x="64778" y="914"/>
                      <a:pt x="63665" y="79"/>
                      <a:pt x="61995" y="79"/>
                    </a:cubicBezTo>
                    <a:cubicBezTo>
                      <a:pt x="59211" y="79"/>
                      <a:pt x="34159" y="19007"/>
                      <a:pt x="17736" y="54359"/>
                    </a:cubicBezTo>
                    <a:cubicBezTo>
                      <a:pt x="3540" y="84978"/>
                      <a:pt x="199" y="115875"/>
                      <a:pt x="199" y="139257"/>
                    </a:cubicBezTo>
                    <a:cubicBezTo>
                      <a:pt x="199" y="160969"/>
                      <a:pt x="3261" y="194650"/>
                      <a:pt x="18571" y="226104"/>
                    </a:cubicBezTo>
                    <a:cubicBezTo>
                      <a:pt x="35272" y="260342"/>
                      <a:pt x="59211" y="278435"/>
                      <a:pt x="61995" y="278435"/>
                    </a:cubicBezTo>
                    <a:cubicBezTo>
                      <a:pt x="63665" y="278435"/>
                      <a:pt x="64778" y="277600"/>
                      <a:pt x="64778" y="2756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21B9F771-C741-7DF1-CE5E-30F6690C84DA}"/>
                  </a:ext>
                </a:extLst>
              </p:cNvPr>
              <p:cNvSpPr/>
              <p:nvPr>
                <p:custDataLst>
                  <p:tags r:id="rId370"/>
                </p:custDataLst>
              </p:nvPr>
            </p:nvSpPr>
            <p:spPr>
              <a:xfrm>
                <a:off x="5986995" y="3486329"/>
                <a:ext cx="138899" cy="253304"/>
              </a:xfrm>
              <a:custGeom>
                <a:avLst/>
                <a:gdLst>
                  <a:gd name="connsiteX0" fmla="*/ 87607 w 138899"/>
                  <a:gd name="connsiteY0" fmla="*/ 84978 h 253304"/>
                  <a:gd name="connsiteX1" fmla="*/ 111546 w 138899"/>
                  <a:gd name="connsiteY1" fmla="*/ 84978 h 253304"/>
                  <a:gd name="connsiteX2" fmla="*/ 119896 w 138899"/>
                  <a:gd name="connsiteY2" fmla="*/ 79411 h 253304"/>
                  <a:gd name="connsiteX3" fmla="*/ 112381 w 138899"/>
                  <a:gd name="connsiteY3" fmla="*/ 76349 h 253304"/>
                  <a:gd name="connsiteX4" fmla="*/ 89277 w 138899"/>
                  <a:gd name="connsiteY4" fmla="*/ 76349 h 253304"/>
                  <a:gd name="connsiteX5" fmla="*/ 95123 w 138899"/>
                  <a:gd name="connsiteY5" fmla="*/ 44616 h 253304"/>
                  <a:gd name="connsiteX6" fmla="*/ 101803 w 138899"/>
                  <a:gd name="connsiteY6" fmla="*/ 15667 h 253304"/>
                  <a:gd name="connsiteX7" fmla="*/ 114886 w 138899"/>
                  <a:gd name="connsiteY7" fmla="*/ 6203 h 253304"/>
                  <a:gd name="connsiteX8" fmla="*/ 128526 w 138899"/>
                  <a:gd name="connsiteY8" fmla="*/ 11213 h 253304"/>
                  <a:gd name="connsiteX9" fmla="*/ 113494 w 138899"/>
                  <a:gd name="connsiteY9" fmla="*/ 26245 h 253304"/>
                  <a:gd name="connsiteX10" fmla="*/ 123793 w 138899"/>
                  <a:gd name="connsiteY10" fmla="*/ 35987 h 253304"/>
                  <a:gd name="connsiteX11" fmla="*/ 139103 w 138899"/>
                  <a:gd name="connsiteY11" fmla="*/ 19286 h 253304"/>
                  <a:gd name="connsiteX12" fmla="*/ 114886 w 138899"/>
                  <a:gd name="connsiteY12" fmla="*/ 79 h 253304"/>
                  <a:gd name="connsiteX13" fmla="*/ 79535 w 138899"/>
                  <a:gd name="connsiteY13" fmla="*/ 32647 h 253304"/>
                  <a:gd name="connsiteX14" fmla="*/ 70349 w 138899"/>
                  <a:gd name="connsiteY14" fmla="*/ 76349 h 253304"/>
                  <a:gd name="connsiteX15" fmla="*/ 51142 w 138899"/>
                  <a:gd name="connsiteY15" fmla="*/ 76349 h 253304"/>
                  <a:gd name="connsiteX16" fmla="*/ 42792 w 138899"/>
                  <a:gd name="connsiteY16" fmla="*/ 81638 h 253304"/>
                  <a:gd name="connsiteX17" fmla="*/ 50586 w 138899"/>
                  <a:gd name="connsiteY17" fmla="*/ 84978 h 253304"/>
                  <a:gd name="connsiteX18" fmla="*/ 68957 w 138899"/>
                  <a:gd name="connsiteY18" fmla="*/ 84978 h 253304"/>
                  <a:gd name="connsiteX19" fmla="*/ 48081 w 138899"/>
                  <a:gd name="connsiteY19" fmla="*/ 194929 h 253304"/>
                  <a:gd name="connsiteX20" fmla="*/ 23864 w 138899"/>
                  <a:gd name="connsiteY20" fmla="*/ 247259 h 253304"/>
                  <a:gd name="connsiteX21" fmla="*/ 10503 w 138899"/>
                  <a:gd name="connsiteY21" fmla="*/ 242249 h 253304"/>
                  <a:gd name="connsiteX22" fmla="*/ 25812 w 138899"/>
                  <a:gd name="connsiteY22" fmla="*/ 227218 h 253304"/>
                  <a:gd name="connsiteX23" fmla="*/ 15513 w 138899"/>
                  <a:gd name="connsiteY23" fmla="*/ 217475 h 253304"/>
                  <a:gd name="connsiteX24" fmla="*/ 203 w 138899"/>
                  <a:gd name="connsiteY24" fmla="*/ 234177 h 253304"/>
                  <a:gd name="connsiteX25" fmla="*/ 23864 w 138899"/>
                  <a:gd name="connsiteY25" fmla="*/ 253383 h 253304"/>
                  <a:gd name="connsiteX26" fmla="*/ 55318 w 138899"/>
                  <a:gd name="connsiteY26" fmla="*/ 226383 h 253304"/>
                  <a:gd name="connsiteX27" fmla="*/ 70906 w 138899"/>
                  <a:gd name="connsiteY27" fmla="*/ 173217 h 253304"/>
                  <a:gd name="connsiteX28" fmla="*/ 87607 w 138899"/>
                  <a:gd name="connsiteY28" fmla="*/ 84978 h 253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8899" h="253304">
                    <a:moveTo>
                      <a:pt x="87607" y="84978"/>
                    </a:moveTo>
                    <a:lnTo>
                      <a:pt x="111546" y="84978"/>
                    </a:lnTo>
                    <a:cubicBezTo>
                      <a:pt x="117113" y="84978"/>
                      <a:pt x="119896" y="84978"/>
                      <a:pt x="119896" y="79411"/>
                    </a:cubicBezTo>
                    <a:cubicBezTo>
                      <a:pt x="119896" y="76349"/>
                      <a:pt x="117113" y="76349"/>
                      <a:pt x="112381" y="76349"/>
                    </a:cubicBezTo>
                    <a:lnTo>
                      <a:pt x="89277" y="76349"/>
                    </a:lnTo>
                    <a:lnTo>
                      <a:pt x="95123" y="44616"/>
                    </a:lnTo>
                    <a:cubicBezTo>
                      <a:pt x="96236" y="38771"/>
                      <a:pt x="100133" y="19007"/>
                      <a:pt x="101803" y="15667"/>
                    </a:cubicBezTo>
                    <a:cubicBezTo>
                      <a:pt x="104309" y="10378"/>
                      <a:pt x="109041" y="6203"/>
                      <a:pt x="114886" y="6203"/>
                    </a:cubicBezTo>
                    <a:cubicBezTo>
                      <a:pt x="115999" y="6203"/>
                      <a:pt x="123237" y="6203"/>
                      <a:pt x="128526" y="11213"/>
                    </a:cubicBezTo>
                    <a:cubicBezTo>
                      <a:pt x="116278" y="12327"/>
                      <a:pt x="113494" y="22069"/>
                      <a:pt x="113494" y="26245"/>
                    </a:cubicBezTo>
                    <a:cubicBezTo>
                      <a:pt x="113494" y="32647"/>
                      <a:pt x="118505" y="35987"/>
                      <a:pt x="123793" y="35987"/>
                    </a:cubicBezTo>
                    <a:cubicBezTo>
                      <a:pt x="131031" y="35987"/>
                      <a:pt x="139103" y="29863"/>
                      <a:pt x="139103" y="19286"/>
                    </a:cubicBezTo>
                    <a:cubicBezTo>
                      <a:pt x="139103" y="6481"/>
                      <a:pt x="126299" y="79"/>
                      <a:pt x="114886" y="79"/>
                    </a:cubicBezTo>
                    <a:cubicBezTo>
                      <a:pt x="105422" y="79"/>
                      <a:pt x="87886" y="5090"/>
                      <a:pt x="79535" y="32647"/>
                    </a:cubicBezTo>
                    <a:cubicBezTo>
                      <a:pt x="77865" y="38492"/>
                      <a:pt x="77030" y="41276"/>
                      <a:pt x="70349" y="76349"/>
                    </a:cubicBezTo>
                    <a:lnTo>
                      <a:pt x="51142" y="76349"/>
                    </a:lnTo>
                    <a:cubicBezTo>
                      <a:pt x="45854" y="76349"/>
                      <a:pt x="42792" y="76349"/>
                      <a:pt x="42792" y="81638"/>
                    </a:cubicBezTo>
                    <a:cubicBezTo>
                      <a:pt x="42792" y="84978"/>
                      <a:pt x="45297" y="84978"/>
                      <a:pt x="50586" y="84978"/>
                    </a:cubicBezTo>
                    <a:lnTo>
                      <a:pt x="68957" y="84978"/>
                    </a:lnTo>
                    <a:lnTo>
                      <a:pt x="48081" y="194929"/>
                    </a:lnTo>
                    <a:cubicBezTo>
                      <a:pt x="43070" y="221929"/>
                      <a:pt x="38338" y="247259"/>
                      <a:pt x="23864" y="247259"/>
                    </a:cubicBezTo>
                    <a:cubicBezTo>
                      <a:pt x="22750" y="247259"/>
                      <a:pt x="15791" y="247259"/>
                      <a:pt x="10503" y="242249"/>
                    </a:cubicBezTo>
                    <a:cubicBezTo>
                      <a:pt x="23307" y="241414"/>
                      <a:pt x="25812" y="231393"/>
                      <a:pt x="25812" y="227218"/>
                    </a:cubicBezTo>
                    <a:cubicBezTo>
                      <a:pt x="25812" y="220816"/>
                      <a:pt x="20802" y="217475"/>
                      <a:pt x="15513" y="217475"/>
                    </a:cubicBezTo>
                    <a:cubicBezTo>
                      <a:pt x="8276" y="217475"/>
                      <a:pt x="203" y="223599"/>
                      <a:pt x="203" y="234177"/>
                    </a:cubicBezTo>
                    <a:cubicBezTo>
                      <a:pt x="203" y="246703"/>
                      <a:pt x="12451" y="253383"/>
                      <a:pt x="23864" y="253383"/>
                    </a:cubicBezTo>
                    <a:cubicBezTo>
                      <a:pt x="39173" y="253383"/>
                      <a:pt x="50307" y="236960"/>
                      <a:pt x="55318" y="226383"/>
                    </a:cubicBezTo>
                    <a:cubicBezTo>
                      <a:pt x="64225" y="208846"/>
                      <a:pt x="70627" y="175165"/>
                      <a:pt x="70906" y="173217"/>
                    </a:cubicBezTo>
                    <a:lnTo>
                      <a:pt x="87607" y="84978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73275C2E-C04A-78A5-6246-351C7840B624}"/>
                  </a:ext>
                </a:extLst>
              </p:cNvPr>
              <p:cNvSpPr/>
              <p:nvPr>
                <p:custDataLst>
                  <p:tags r:id="rId371"/>
                </p:custDataLst>
              </p:nvPr>
            </p:nvSpPr>
            <p:spPr>
              <a:xfrm>
                <a:off x="6166041" y="3473803"/>
                <a:ext cx="64578" cy="278356"/>
              </a:xfrm>
              <a:custGeom>
                <a:avLst/>
                <a:gdLst>
                  <a:gd name="connsiteX0" fmla="*/ 64788 w 64578"/>
                  <a:gd name="connsiteY0" fmla="*/ 275652 h 278356"/>
                  <a:gd name="connsiteX1" fmla="*/ 60056 w 64578"/>
                  <a:gd name="connsiteY1" fmla="*/ 269528 h 278356"/>
                  <a:gd name="connsiteX2" fmla="*/ 16354 w 64578"/>
                  <a:gd name="connsiteY2" fmla="*/ 139257 h 278356"/>
                  <a:gd name="connsiteX3" fmla="*/ 61169 w 64578"/>
                  <a:gd name="connsiteY3" fmla="*/ 7595 h 278356"/>
                  <a:gd name="connsiteX4" fmla="*/ 64788 w 64578"/>
                  <a:gd name="connsiteY4" fmla="*/ 2863 h 278356"/>
                  <a:gd name="connsiteX5" fmla="*/ 62004 w 64578"/>
                  <a:gd name="connsiteY5" fmla="*/ 79 h 278356"/>
                  <a:gd name="connsiteX6" fmla="*/ 17746 w 64578"/>
                  <a:gd name="connsiteY6" fmla="*/ 54359 h 278356"/>
                  <a:gd name="connsiteX7" fmla="*/ 209 w 64578"/>
                  <a:gd name="connsiteY7" fmla="*/ 139257 h 278356"/>
                  <a:gd name="connsiteX8" fmla="*/ 18581 w 64578"/>
                  <a:gd name="connsiteY8" fmla="*/ 226104 h 278356"/>
                  <a:gd name="connsiteX9" fmla="*/ 62004 w 64578"/>
                  <a:gd name="connsiteY9" fmla="*/ 278435 h 278356"/>
                  <a:gd name="connsiteX10" fmla="*/ 64788 w 64578"/>
                  <a:gd name="connsiteY10" fmla="*/ 275652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88" y="275652"/>
                    </a:moveTo>
                    <a:cubicBezTo>
                      <a:pt x="64788" y="274817"/>
                      <a:pt x="64788" y="274260"/>
                      <a:pt x="60056" y="269528"/>
                    </a:cubicBezTo>
                    <a:cubicBezTo>
                      <a:pt x="25261" y="234455"/>
                      <a:pt x="16354" y="181846"/>
                      <a:pt x="16354" y="139257"/>
                    </a:cubicBezTo>
                    <a:cubicBezTo>
                      <a:pt x="16354" y="90823"/>
                      <a:pt x="26931" y="42389"/>
                      <a:pt x="61169" y="7595"/>
                    </a:cubicBezTo>
                    <a:cubicBezTo>
                      <a:pt x="64788" y="4255"/>
                      <a:pt x="64788" y="3698"/>
                      <a:pt x="64788" y="2863"/>
                    </a:cubicBezTo>
                    <a:cubicBezTo>
                      <a:pt x="64788" y="914"/>
                      <a:pt x="63674" y="79"/>
                      <a:pt x="62004" y="79"/>
                    </a:cubicBezTo>
                    <a:cubicBezTo>
                      <a:pt x="59221" y="79"/>
                      <a:pt x="34169" y="19007"/>
                      <a:pt x="17746" y="54359"/>
                    </a:cubicBezTo>
                    <a:cubicBezTo>
                      <a:pt x="3550" y="84978"/>
                      <a:pt x="209" y="115875"/>
                      <a:pt x="209" y="139257"/>
                    </a:cubicBezTo>
                    <a:cubicBezTo>
                      <a:pt x="209" y="160969"/>
                      <a:pt x="3271" y="194650"/>
                      <a:pt x="18581" y="226104"/>
                    </a:cubicBezTo>
                    <a:cubicBezTo>
                      <a:pt x="35282" y="260342"/>
                      <a:pt x="59221" y="278435"/>
                      <a:pt x="62004" y="278435"/>
                    </a:cubicBezTo>
                    <a:cubicBezTo>
                      <a:pt x="63674" y="278435"/>
                      <a:pt x="64788" y="277600"/>
                      <a:pt x="64788" y="2756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035934EF-1A8A-3B45-A147-702230C3E822}"/>
                  </a:ext>
                </a:extLst>
              </p:cNvPr>
              <p:cNvSpPr/>
              <p:nvPr>
                <p:custDataLst>
                  <p:tags r:id="rId372"/>
                </p:custDataLst>
              </p:nvPr>
            </p:nvSpPr>
            <p:spPr>
              <a:xfrm>
                <a:off x="6253136" y="3508319"/>
                <a:ext cx="85455" cy="177312"/>
              </a:xfrm>
              <a:custGeom>
                <a:avLst/>
                <a:gdLst>
                  <a:gd name="connsiteX0" fmla="*/ 51152 w 85455"/>
                  <a:gd name="connsiteY0" fmla="*/ 62988 h 177312"/>
                  <a:gd name="connsiteX1" fmla="*/ 77318 w 85455"/>
                  <a:gd name="connsiteY1" fmla="*/ 62988 h 177312"/>
                  <a:gd name="connsiteX2" fmla="*/ 85668 w 85455"/>
                  <a:gd name="connsiteY2" fmla="*/ 57421 h 177312"/>
                  <a:gd name="connsiteX3" fmla="*/ 77875 w 85455"/>
                  <a:gd name="connsiteY3" fmla="*/ 54359 h 177312"/>
                  <a:gd name="connsiteX4" fmla="*/ 53379 w 85455"/>
                  <a:gd name="connsiteY4" fmla="*/ 54359 h 177312"/>
                  <a:gd name="connsiteX5" fmla="*/ 64792 w 85455"/>
                  <a:gd name="connsiteY5" fmla="*/ 7595 h 177312"/>
                  <a:gd name="connsiteX6" fmla="*/ 56719 w 85455"/>
                  <a:gd name="connsiteY6" fmla="*/ 79 h 177312"/>
                  <a:gd name="connsiteX7" fmla="*/ 45585 w 85455"/>
                  <a:gd name="connsiteY7" fmla="*/ 10100 h 177312"/>
                  <a:gd name="connsiteX8" fmla="*/ 34729 w 85455"/>
                  <a:gd name="connsiteY8" fmla="*/ 54359 h 177312"/>
                  <a:gd name="connsiteX9" fmla="*/ 8564 w 85455"/>
                  <a:gd name="connsiteY9" fmla="*/ 54359 h 177312"/>
                  <a:gd name="connsiteX10" fmla="*/ 213 w 85455"/>
                  <a:gd name="connsiteY10" fmla="*/ 59647 h 177312"/>
                  <a:gd name="connsiteX11" fmla="*/ 8007 w 85455"/>
                  <a:gd name="connsiteY11" fmla="*/ 62988 h 177312"/>
                  <a:gd name="connsiteX12" fmla="*/ 32502 w 85455"/>
                  <a:gd name="connsiteY12" fmla="*/ 62988 h 177312"/>
                  <a:gd name="connsiteX13" fmla="*/ 11347 w 85455"/>
                  <a:gd name="connsiteY13" fmla="*/ 151783 h 177312"/>
                  <a:gd name="connsiteX14" fmla="*/ 36956 w 85455"/>
                  <a:gd name="connsiteY14" fmla="*/ 177392 h 177312"/>
                  <a:gd name="connsiteX15" fmla="*/ 81215 w 85455"/>
                  <a:gd name="connsiteY15" fmla="*/ 134525 h 177312"/>
                  <a:gd name="connsiteX16" fmla="*/ 77875 w 85455"/>
                  <a:gd name="connsiteY16" fmla="*/ 131742 h 177312"/>
                  <a:gd name="connsiteX17" fmla="*/ 73699 w 85455"/>
                  <a:gd name="connsiteY17" fmla="*/ 135639 h 177312"/>
                  <a:gd name="connsiteX18" fmla="*/ 37513 w 85455"/>
                  <a:gd name="connsiteY18" fmla="*/ 171268 h 177312"/>
                  <a:gd name="connsiteX19" fmla="*/ 28884 w 85455"/>
                  <a:gd name="connsiteY19" fmla="*/ 158464 h 177312"/>
                  <a:gd name="connsiteX20" fmla="*/ 30554 w 85455"/>
                  <a:gd name="connsiteY20" fmla="*/ 145103 h 177312"/>
                  <a:gd name="connsiteX21" fmla="*/ 51152 w 85455"/>
                  <a:gd name="connsiteY21" fmla="*/ 62988 h 1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5455" h="177312">
                    <a:moveTo>
                      <a:pt x="51152" y="62988"/>
                    </a:moveTo>
                    <a:lnTo>
                      <a:pt x="77318" y="62988"/>
                    </a:lnTo>
                    <a:cubicBezTo>
                      <a:pt x="82885" y="62988"/>
                      <a:pt x="85668" y="62988"/>
                      <a:pt x="85668" y="57421"/>
                    </a:cubicBezTo>
                    <a:cubicBezTo>
                      <a:pt x="85668" y="54359"/>
                      <a:pt x="82885" y="54359"/>
                      <a:pt x="77875" y="54359"/>
                    </a:cubicBezTo>
                    <a:lnTo>
                      <a:pt x="53379" y="54359"/>
                    </a:lnTo>
                    <a:cubicBezTo>
                      <a:pt x="63400" y="14832"/>
                      <a:pt x="64792" y="9265"/>
                      <a:pt x="64792" y="7595"/>
                    </a:cubicBezTo>
                    <a:cubicBezTo>
                      <a:pt x="64792" y="2863"/>
                      <a:pt x="61452" y="79"/>
                      <a:pt x="56719" y="79"/>
                    </a:cubicBezTo>
                    <a:cubicBezTo>
                      <a:pt x="55884" y="79"/>
                      <a:pt x="48090" y="358"/>
                      <a:pt x="45585" y="10100"/>
                    </a:cubicBezTo>
                    <a:lnTo>
                      <a:pt x="34729" y="54359"/>
                    </a:lnTo>
                    <a:lnTo>
                      <a:pt x="8564" y="54359"/>
                    </a:lnTo>
                    <a:cubicBezTo>
                      <a:pt x="2997" y="54359"/>
                      <a:pt x="213" y="54359"/>
                      <a:pt x="213" y="59647"/>
                    </a:cubicBezTo>
                    <a:cubicBezTo>
                      <a:pt x="213" y="62988"/>
                      <a:pt x="2440" y="62988"/>
                      <a:pt x="8007" y="62988"/>
                    </a:cubicBezTo>
                    <a:lnTo>
                      <a:pt x="32502" y="62988"/>
                    </a:lnTo>
                    <a:cubicBezTo>
                      <a:pt x="12461" y="142041"/>
                      <a:pt x="11347" y="146773"/>
                      <a:pt x="11347" y="151783"/>
                    </a:cubicBezTo>
                    <a:cubicBezTo>
                      <a:pt x="11347" y="166815"/>
                      <a:pt x="21925" y="177392"/>
                      <a:pt x="36956" y="177392"/>
                    </a:cubicBezTo>
                    <a:cubicBezTo>
                      <a:pt x="65348" y="177392"/>
                      <a:pt x="81215" y="136752"/>
                      <a:pt x="81215" y="134525"/>
                    </a:cubicBezTo>
                    <a:cubicBezTo>
                      <a:pt x="81215" y="131742"/>
                      <a:pt x="78988" y="131742"/>
                      <a:pt x="77875" y="131742"/>
                    </a:cubicBezTo>
                    <a:cubicBezTo>
                      <a:pt x="75369" y="131742"/>
                      <a:pt x="75091" y="132577"/>
                      <a:pt x="73699" y="135639"/>
                    </a:cubicBezTo>
                    <a:cubicBezTo>
                      <a:pt x="61730" y="164588"/>
                      <a:pt x="46977" y="171268"/>
                      <a:pt x="37513" y="171268"/>
                    </a:cubicBezTo>
                    <a:cubicBezTo>
                      <a:pt x="31667" y="171268"/>
                      <a:pt x="28884" y="167650"/>
                      <a:pt x="28884" y="158464"/>
                    </a:cubicBezTo>
                    <a:cubicBezTo>
                      <a:pt x="28884" y="151783"/>
                      <a:pt x="29441" y="149835"/>
                      <a:pt x="30554" y="145103"/>
                    </a:cubicBezTo>
                    <a:lnTo>
                      <a:pt x="51152" y="62988"/>
                    </a:lnTo>
                    <a:close/>
                  </a:path>
                </a:pathLst>
              </a:custGeom>
              <a:solidFill>
                <a:srgbClr val="1A1AFF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B26F500D-E8C0-F395-2A26-D76BBE4C7972}"/>
                  </a:ext>
                </a:extLst>
              </p:cNvPr>
              <p:cNvSpPr/>
              <p:nvPr>
                <p:custDataLst>
                  <p:tags r:id="rId373"/>
                </p:custDataLst>
              </p:nvPr>
            </p:nvSpPr>
            <p:spPr>
              <a:xfrm>
                <a:off x="6363117" y="3473803"/>
                <a:ext cx="64578" cy="278356"/>
              </a:xfrm>
              <a:custGeom>
                <a:avLst/>
                <a:gdLst>
                  <a:gd name="connsiteX0" fmla="*/ 64795 w 64578"/>
                  <a:gd name="connsiteY0" fmla="*/ 139257 h 278356"/>
                  <a:gd name="connsiteX1" fmla="*/ 46424 w 64578"/>
                  <a:gd name="connsiteY1" fmla="*/ 52410 h 278356"/>
                  <a:gd name="connsiteX2" fmla="*/ 3000 w 64578"/>
                  <a:gd name="connsiteY2" fmla="*/ 79 h 278356"/>
                  <a:gd name="connsiteX3" fmla="*/ 217 w 64578"/>
                  <a:gd name="connsiteY3" fmla="*/ 2863 h 278356"/>
                  <a:gd name="connsiteX4" fmla="*/ 5506 w 64578"/>
                  <a:gd name="connsiteY4" fmla="*/ 9265 h 278356"/>
                  <a:gd name="connsiteX5" fmla="*/ 48651 w 64578"/>
                  <a:gd name="connsiteY5" fmla="*/ 139257 h 278356"/>
                  <a:gd name="connsiteX6" fmla="*/ 3835 w 64578"/>
                  <a:gd name="connsiteY6" fmla="*/ 270920 h 278356"/>
                  <a:gd name="connsiteX7" fmla="*/ 217 w 64578"/>
                  <a:gd name="connsiteY7" fmla="*/ 275652 h 278356"/>
                  <a:gd name="connsiteX8" fmla="*/ 3000 w 64578"/>
                  <a:gd name="connsiteY8" fmla="*/ 278435 h 278356"/>
                  <a:gd name="connsiteX9" fmla="*/ 47259 w 64578"/>
                  <a:gd name="connsiteY9" fmla="*/ 224156 h 278356"/>
                  <a:gd name="connsiteX10" fmla="*/ 64795 w 64578"/>
                  <a:gd name="connsiteY10" fmla="*/ 139257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95" y="139257"/>
                    </a:moveTo>
                    <a:cubicBezTo>
                      <a:pt x="64795" y="117545"/>
                      <a:pt x="61733" y="83864"/>
                      <a:pt x="46424" y="52410"/>
                    </a:cubicBezTo>
                    <a:cubicBezTo>
                      <a:pt x="29722" y="18172"/>
                      <a:pt x="5784" y="79"/>
                      <a:pt x="3000" y="79"/>
                    </a:cubicBezTo>
                    <a:cubicBezTo>
                      <a:pt x="1330" y="79"/>
                      <a:pt x="217" y="1193"/>
                      <a:pt x="217" y="2863"/>
                    </a:cubicBezTo>
                    <a:cubicBezTo>
                      <a:pt x="217" y="3698"/>
                      <a:pt x="217" y="4255"/>
                      <a:pt x="5506" y="9265"/>
                    </a:cubicBezTo>
                    <a:cubicBezTo>
                      <a:pt x="32784" y="36822"/>
                      <a:pt x="48651" y="81081"/>
                      <a:pt x="48651" y="139257"/>
                    </a:cubicBezTo>
                    <a:cubicBezTo>
                      <a:pt x="48651" y="186856"/>
                      <a:pt x="38352" y="235847"/>
                      <a:pt x="3835" y="270920"/>
                    </a:cubicBezTo>
                    <a:cubicBezTo>
                      <a:pt x="217" y="274260"/>
                      <a:pt x="217" y="274817"/>
                      <a:pt x="217" y="275652"/>
                    </a:cubicBezTo>
                    <a:cubicBezTo>
                      <a:pt x="217" y="277322"/>
                      <a:pt x="1330" y="278435"/>
                      <a:pt x="3000" y="278435"/>
                    </a:cubicBezTo>
                    <a:cubicBezTo>
                      <a:pt x="5784" y="278435"/>
                      <a:pt x="30836" y="259507"/>
                      <a:pt x="47259" y="224156"/>
                    </a:cubicBezTo>
                    <a:cubicBezTo>
                      <a:pt x="61455" y="193537"/>
                      <a:pt x="64795" y="162639"/>
                      <a:pt x="64795" y="1392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2A0F2F98-E780-2D06-1A0E-4562ABA4D96C}"/>
                  </a:ext>
                </a:extLst>
              </p:cNvPr>
              <p:cNvSpPr/>
              <p:nvPr>
                <p:custDataLst>
                  <p:tags r:id="rId374"/>
                </p:custDataLst>
              </p:nvPr>
            </p:nvSpPr>
            <p:spPr>
              <a:xfrm>
                <a:off x="6471367" y="3473803"/>
                <a:ext cx="64578" cy="278356"/>
              </a:xfrm>
              <a:custGeom>
                <a:avLst/>
                <a:gdLst>
                  <a:gd name="connsiteX0" fmla="*/ 64799 w 64578"/>
                  <a:gd name="connsiteY0" fmla="*/ 139257 h 278356"/>
                  <a:gd name="connsiteX1" fmla="*/ 46428 w 64578"/>
                  <a:gd name="connsiteY1" fmla="*/ 52410 h 278356"/>
                  <a:gd name="connsiteX2" fmla="*/ 3004 w 64578"/>
                  <a:gd name="connsiteY2" fmla="*/ 79 h 278356"/>
                  <a:gd name="connsiteX3" fmla="*/ 221 w 64578"/>
                  <a:gd name="connsiteY3" fmla="*/ 2863 h 278356"/>
                  <a:gd name="connsiteX4" fmla="*/ 5509 w 64578"/>
                  <a:gd name="connsiteY4" fmla="*/ 9265 h 278356"/>
                  <a:gd name="connsiteX5" fmla="*/ 48655 w 64578"/>
                  <a:gd name="connsiteY5" fmla="*/ 139257 h 278356"/>
                  <a:gd name="connsiteX6" fmla="*/ 3839 w 64578"/>
                  <a:gd name="connsiteY6" fmla="*/ 270920 h 278356"/>
                  <a:gd name="connsiteX7" fmla="*/ 221 w 64578"/>
                  <a:gd name="connsiteY7" fmla="*/ 275652 h 278356"/>
                  <a:gd name="connsiteX8" fmla="*/ 3004 w 64578"/>
                  <a:gd name="connsiteY8" fmla="*/ 278435 h 278356"/>
                  <a:gd name="connsiteX9" fmla="*/ 47263 w 64578"/>
                  <a:gd name="connsiteY9" fmla="*/ 224156 h 278356"/>
                  <a:gd name="connsiteX10" fmla="*/ 64799 w 64578"/>
                  <a:gd name="connsiteY10" fmla="*/ 139257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799" y="139257"/>
                    </a:moveTo>
                    <a:cubicBezTo>
                      <a:pt x="64799" y="117545"/>
                      <a:pt x="61737" y="83864"/>
                      <a:pt x="46428" y="52410"/>
                    </a:cubicBezTo>
                    <a:cubicBezTo>
                      <a:pt x="29726" y="18172"/>
                      <a:pt x="5788" y="79"/>
                      <a:pt x="3004" y="79"/>
                    </a:cubicBezTo>
                    <a:cubicBezTo>
                      <a:pt x="1334" y="79"/>
                      <a:pt x="221" y="1193"/>
                      <a:pt x="221" y="2863"/>
                    </a:cubicBezTo>
                    <a:cubicBezTo>
                      <a:pt x="221" y="3698"/>
                      <a:pt x="221" y="4255"/>
                      <a:pt x="5509" y="9265"/>
                    </a:cubicBezTo>
                    <a:cubicBezTo>
                      <a:pt x="32788" y="36822"/>
                      <a:pt x="48655" y="81081"/>
                      <a:pt x="48655" y="139257"/>
                    </a:cubicBezTo>
                    <a:cubicBezTo>
                      <a:pt x="48655" y="186856"/>
                      <a:pt x="38355" y="235847"/>
                      <a:pt x="3839" y="270920"/>
                    </a:cubicBezTo>
                    <a:cubicBezTo>
                      <a:pt x="221" y="274260"/>
                      <a:pt x="221" y="274817"/>
                      <a:pt x="221" y="275652"/>
                    </a:cubicBezTo>
                    <a:cubicBezTo>
                      <a:pt x="221" y="277322"/>
                      <a:pt x="1334" y="278435"/>
                      <a:pt x="3004" y="278435"/>
                    </a:cubicBezTo>
                    <a:cubicBezTo>
                      <a:pt x="5788" y="278435"/>
                      <a:pt x="30840" y="259507"/>
                      <a:pt x="47263" y="224156"/>
                    </a:cubicBezTo>
                    <a:cubicBezTo>
                      <a:pt x="61459" y="193537"/>
                      <a:pt x="64799" y="162639"/>
                      <a:pt x="64799" y="1392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81A78FA-508A-E6C3-6AC7-7B251E248FF5}"/>
                  </a:ext>
                </a:extLst>
              </p:cNvPr>
              <p:cNvSpPr/>
              <p:nvPr>
                <p:custDataLst>
                  <p:tags r:id="rId375"/>
                </p:custDataLst>
              </p:nvPr>
            </p:nvSpPr>
            <p:spPr>
              <a:xfrm>
                <a:off x="6656658" y="3580413"/>
                <a:ext cx="185106" cy="65135"/>
              </a:xfrm>
              <a:custGeom>
                <a:avLst/>
                <a:gdLst>
                  <a:gd name="connsiteX0" fmla="*/ 175870 w 185106"/>
                  <a:gd name="connsiteY0" fmla="*/ 11213 h 65135"/>
                  <a:gd name="connsiteX1" fmla="*/ 185334 w 185106"/>
                  <a:gd name="connsiteY1" fmla="*/ 5646 h 65135"/>
                  <a:gd name="connsiteX2" fmla="*/ 176148 w 185106"/>
                  <a:gd name="connsiteY2" fmla="*/ 79 h 65135"/>
                  <a:gd name="connsiteX3" fmla="*/ 9413 w 185106"/>
                  <a:gd name="connsiteY3" fmla="*/ 79 h 65135"/>
                  <a:gd name="connsiteX4" fmla="*/ 227 w 185106"/>
                  <a:gd name="connsiteY4" fmla="*/ 5646 h 65135"/>
                  <a:gd name="connsiteX5" fmla="*/ 9691 w 185106"/>
                  <a:gd name="connsiteY5" fmla="*/ 11213 h 65135"/>
                  <a:gd name="connsiteX6" fmla="*/ 175870 w 185106"/>
                  <a:gd name="connsiteY6" fmla="*/ 11213 h 65135"/>
                  <a:gd name="connsiteX7" fmla="*/ 176148 w 185106"/>
                  <a:gd name="connsiteY7" fmla="*/ 65215 h 65135"/>
                  <a:gd name="connsiteX8" fmla="*/ 185334 w 185106"/>
                  <a:gd name="connsiteY8" fmla="*/ 59647 h 65135"/>
                  <a:gd name="connsiteX9" fmla="*/ 175870 w 185106"/>
                  <a:gd name="connsiteY9" fmla="*/ 54080 h 65135"/>
                  <a:gd name="connsiteX10" fmla="*/ 9691 w 185106"/>
                  <a:gd name="connsiteY10" fmla="*/ 54080 h 65135"/>
                  <a:gd name="connsiteX11" fmla="*/ 227 w 185106"/>
                  <a:gd name="connsiteY11" fmla="*/ 59647 h 65135"/>
                  <a:gd name="connsiteX12" fmla="*/ 9413 w 185106"/>
                  <a:gd name="connsiteY12" fmla="*/ 65215 h 65135"/>
                  <a:gd name="connsiteX13" fmla="*/ 176148 w 185106"/>
                  <a:gd name="connsiteY13" fmla="*/ 65215 h 6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106" h="65135">
                    <a:moveTo>
                      <a:pt x="175870" y="11213"/>
                    </a:moveTo>
                    <a:cubicBezTo>
                      <a:pt x="180045" y="11213"/>
                      <a:pt x="185334" y="11213"/>
                      <a:pt x="185334" y="5646"/>
                    </a:cubicBezTo>
                    <a:cubicBezTo>
                      <a:pt x="185334" y="79"/>
                      <a:pt x="180045" y="79"/>
                      <a:pt x="176148" y="79"/>
                    </a:cubicBezTo>
                    <a:lnTo>
                      <a:pt x="9413" y="79"/>
                    </a:lnTo>
                    <a:cubicBezTo>
                      <a:pt x="5516" y="79"/>
                      <a:pt x="227" y="79"/>
                      <a:pt x="227" y="5646"/>
                    </a:cubicBezTo>
                    <a:cubicBezTo>
                      <a:pt x="227" y="11213"/>
                      <a:pt x="5516" y="11213"/>
                      <a:pt x="9691" y="11213"/>
                    </a:cubicBezTo>
                    <a:lnTo>
                      <a:pt x="175870" y="11213"/>
                    </a:lnTo>
                    <a:close/>
                    <a:moveTo>
                      <a:pt x="176148" y="65215"/>
                    </a:moveTo>
                    <a:cubicBezTo>
                      <a:pt x="180045" y="65215"/>
                      <a:pt x="185334" y="65215"/>
                      <a:pt x="185334" y="59647"/>
                    </a:cubicBezTo>
                    <a:cubicBezTo>
                      <a:pt x="185334" y="54080"/>
                      <a:pt x="180045" y="54080"/>
                      <a:pt x="175870" y="54080"/>
                    </a:cubicBezTo>
                    <a:lnTo>
                      <a:pt x="9691" y="54080"/>
                    </a:lnTo>
                    <a:cubicBezTo>
                      <a:pt x="5516" y="54080"/>
                      <a:pt x="227" y="54080"/>
                      <a:pt x="227" y="59647"/>
                    </a:cubicBezTo>
                    <a:cubicBezTo>
                      <a:pt x="227" y="65215"/>
                      <a:pt x="5516" y="65215"/>
                      <a:pt x="9413" y="65215"/>
                    </a:cubicBezTo>
                    <a:lnTo>
                      <a:pt x="176148" y="65215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72B32B8D-8A75-98C8-8B68-FD23542E84DA}"/>
                  </a:ext>
                </a:extLst>
              </p:cNvPr>
              <p:cNvSpPr/>
              <p:nvPr>
                <p:custDataLst>
                  <p:tags r:id="rId376"/>
                </p:custDataLst>
              </p:nvPr>
            </p:nvSpPr>
            <p:spPr>
              <a:xfrm>
                <a:off x="6950477" y="3303693"/>
                <a:ext cx="246901" cy="618507"/>
              </a:xfrm>
              <a:custGeom>
                <a:avLst/>
                <a:gdLst>
                  <a:gd name="connsiteX0" fmla="*/ 13599 w 246901"/>
                  <a:gd name="connsiteY0" fmla="*/ 606047 h 618507"/>
                  <a:gd name="connsiteX1" fmla="*/ 27238 w 246901"/>
                  <a:gd name="connsiteY1" fmla="*/ 592408 h 618507"/>
                  <a:gd name="connsiteX2" fmla="*/ 13877 w 246901"/>
                  <a:gd name="connsiteY2" fmla="*/ 578768 h 618507"/>
                  <a:gd name="connsiteX3" fmla="*/ 238 w 246901"/>
                  <a:gd name="connsiteY3" fmla="*/ 592686 h 618507"/>
                  <a:gd name="connsiteX4" fmla="*/ 31135 w 246901"/>
                  <a:gd name="connsiteY4" fmla="*/ 618573 h 618507"/>
                  <a:gd name="connsiteX5" fmla="*/ 109075 w 246901"/>
                  <a:gd name="connsiteY5" fmla="*/ 472714 h 618507"/>
                  <a:gd name="connsiteX6" fmla="*/ 163633 w 246901"/>
                  <a:gd name="connsiteY6" fmla="*/ 206606 h 618507"/>
                  <a:gd name="connsiteX7" fmla="*/ 193695 w 246901"/>
                  <a:gd name="connsiteY7" fmla="*/ 55737 h 618507"/>
                  <a:gd name="connsiteX8" fmla="*/ 217356 w 246901"/>
                  <a:gd name="connsiteY8" fmla="*/ 6189 h 618507"/>
                  <a:gd name="connsiteX9" fmla="*/ 234057 w 246901"/>
                  <a:gd name="connsiteY9" fmla="*/ 12592 h 618507"/>
                  <a:gd name="connsiteX10" fmla="*/ 220139 w 246901"/>
                  <a:gd name="connsiteY10" fmla="*/ 26231 h 618507"/>
                  <a:gd name="connsiteX11" fmla="*/ 233500 w 246901"/>
                  <a:gd name="connsiteY11" fmla="*/ 39871 h 618507"/>
                  <a:gd name="connsiteX12" fmla="*/ 247140 w 246901"/>
                  <a:gd name="connsiteY12" fmla="*/ 25953 h 618507"/>
                  <a:gd name="connsiteX13" fmla="*/ 216799 w 246901"/>
                  <a:gd name="connsiteY13" fmla="*/ 66 h 618507"/>
                  <a:gd name="connsiteX14" fmla="*/ 164746 w 246901"/>
                  <a:gd name="connsiteY14" fmla="*/ 87191 h 618507"/>
                  <a:gd name="connsiteX15" fmla="*/ 95436 w 246901"/>
                  <a:gd name="connsiteY15" fmla="*/ 412033 h 618507"/>
                  <a:gd name="connsiteX16" fmla="*/ 70940 w 246901"/>
                  <a:gd name="connsiteY16" fmla="*/ 539798 h 618507"/>
                  <a:gd name="connsiteX17" fmla="*/ 30579 w 246901"/>
                  <a:gd name="connsiteY17" fmla="*/ 612449 h 618507"/>
                  <a:gd name="connsiteX18" fmla="*/ 13599 w 246901"/>
                  <a:gd name="connsiteY18" fmla="*/ 606047 h 618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6901" h="618507">
                    <a:moveTo>
                      <a:pt x="13599" y="606047"/>
                    </a:moveTo>
                    <a:cubicBezTo>
                      <a:pt x="22506" y="605490"/>
                      <a:pt x="27238" y="599366"/>
                      <a:pt x="27238" y="592408"/>
                    </a:cubicBezTo>
                    <a:cubicBezTo>
                      <a:pt x="27238" y="583222"/>
                      <a:pt x="20279" y="578768"/>
                      <a:pt x="13877" y="578768"/>
                    </a:cubicBezTo>
                    <a:cubicBezTo>
                      <a:pt x="7197" y="578768"/>
                      <a:pt x="238" y="582943"/>
                      <a:pt x="238" y="592686"/>
                    </a:cubicBezTo>
                    <a:cubicBezTo>
                      <a:pt x="238" y="606882"/>
                      <a:pt x="14156" y="618573"/>
                      <a:pt x="31135" y="618573"/>
                    </a:cubicBezTo>
                    <a:cubicBezTo>
                      <a:pt x="73445" y="618573"/>
                      <a:pt x="89312" y="553438"/>
                      <a:pt x="109075" y="472714"/>
                    </a:cubicBezTo>
                    <a:cubicBezTo>
                      <a:pt x="130508" y="384754"/>
                      <a:pt x="148602" y="295958"/>
                      <a:pt x="163633" y="206606"/>
                    </a:cubicBezTo>
                    <a:cubicBezTo>
                      <a:pt x="173932" y="147316"/>
                      <a:pt x="184231" y="91645"/>
                      <a:pt x="193695" y="55737"/>
                    </a:cubicBezTo>
                    <a:cubicBezTo>
                      <a:pt x="197036" y="42097"/>
                      <a:pt x="206500" y="6189"/>
                      <a:pt x="217356" y="6189"/>
                    </a:cubicBezTo>
                    <a:cubicBezTo>
                      <a:pt x="225985" y="6189"/>
                      <a:pt x="232944" y="11478"/>
                      <a:pt x="234057" y="12592"/>
                    </a:cubicBezTo>
                    <a:cubicBezTo>
                      <a:pt x="224871" y="13148"/>
                      <a:pt x="220139" y="19272"/>
                      <a:pt x="220139" y="26231"/>
                    </a:cubicBezTo>
                    <a:cubicBezTo>
                      <a:pt x="220139" y="35417"/>
                      <a:pt x="227098" y="39871"/>
                      <a:pt x="233500" y="39871"/>
                    </a:cubicBezTo>
                    <a:cubicBezTo>
                      <a:pt x="240181" y="39871"/>
                      <a:pt x="247140" y="35695"/>
                      <a:pt x="247140" y="25953"/>
                    </a:cubicBezTo>
                    <a:cubicBezTo>
                      <a:pt x="247140" y="10922"/>
                      <a:pt x="232108" y="66"/>
                      <a:pt x="216799" y="66"/>
                    </a:cubicBezTo>
                    <a:cubicBezTo>
                      <a:pt x="195644" y="66"/>
                      <a:pt x="180056" y="30406"/>
                      <a:pt x="164746" y="87191"/>
                    </a:cubicBezTo>
                    <a:cubicBezTo>
                      <a:pt x="163911" y="90253"/>
                      <a:pt x="126055" y="229988"/>
                      <a:pt x="95436" y="412033"/>
                    </a:cubicBezTo>
                    <a:cubicBezTo>
                      <a:pt x="88198" y="454621"/>
                      <a:pt x="80126" y="501107"/>
                      <a:pt x="70940" y="539798"/>
                    </a:cubicBezTo>
                    <a:cubicBezTo>
                      <a:pt x="65930" y="560118"/>
                      <a:pt x="53125" y="612449"/>
                      <a:pt x="30579" y="612449"/>
                    </a:cubicBezTo>
                    <a:cubicBezTo>
                      <a:pt x="20558" y="612449"/>
                      <a:pt x="13877" y="606047"/>
                      <a:pt x="13599" y="6060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827DAC25-A90D-416E-ACB9-3300094DC066}"/>
                  </a:ext>
                </a:extLst>
              </p:cNvPr>
              <p:cNvSpPr/>
              <p:nvPr>
                <p:custDataLst>
                  <p:tags r:id="rId377"/>
                </p:custDataLst>
              </p:nvPr>
            </p:nvSpPr>
            <p:spPr>
              <a:xfrm>
                <a:off x="7226885" y="3251897"/>
                <a:ext cx="143409" cy="143603"/>
              </a:xfrm>
              <a:custGeom>
                <a:avLst/>
                <a:gdLst>
                  <a:gd name="connsiteX0" fmla="*/ 76824 w 143409"/>
                  <a:gd name="connsiteY0" fmla="*/ 76644 h 143603"/>
                  <a:gd name="connsiteX1" fmla="*/ 136447 w 143409"/>
                  <a:gd name="connsiteY1" fmla="*/ 76644 h 143603"/>
                  <a:gd name="connsiteX2" fmla="*/ 143657 w 143409"/>
                  <a:gd name="connsiteY2" fmla="*/ 71967 h 143603"/>
                  <a:gd name="connsiteX3" fmla="*/ 136447 w 143409"/>
                  <a:gd name="connsiteY3" fmla="*/ 67096 h 143603"/>
                  <a:gd name="connsiteX4" fmla="*/ 76824 w 143409"/>
                  <a:gd name="connsiteY4" fmla="*/ 67096 h 143603"/>
                  <a:gd name="connsiteX5" fmla="*/ 76824 w 143409"/>
                  <a:gd name="connsiteY5" fmla="*/ 7277 h 143603"/>
                  <a:gd name="connsiteX6" fmla="*/ 72147 w 143409"/>
                  <a:gd name="connsiteY6" fmla="*/ 68 h 143603"/>
                  <a:gd name="connsiteX7" fmla="*/ 67276 w 143409"/>
                  <a:gd name="connsiteY7" fmla="*/ 7277 h 143603"/>
                  <a:gd name="connsiteX8" fmla="*/ 67276 w 143409"/>
                  <a:gd name="connsiteY8" fmla="*/ 67096 h 143603"/>
                  <a:gd name="connsiteX9" fmla="*/ 7457 w 143409"/>
                  <a:gd name="connsiteY9" fmla="*/ 67096 h 143603"/>
                  <a:gd name="connsiteX10" fmla="*/ 248 w 143409"/>
                  <a:gd name="connsiteY10" fmla="*/ 71773 h 143603"/>
                  <a:gd name="connsiteX11" fmla="*/ 7457 w 143409"/>
                  <a:gd name="connsiteY11" fmla="*/ 76644 h 143603"/>
                  <a:gd name="connsiteX12" fmla="*/ 67276 w 143409"/>
                  <a:gd name="connsiteY12" fmla="*/ 76644 h 143603"/>
                  <a:gd name="connsiteX13" fmla="*/ 67276 w 143409"/>
                  <a:gd name="connsiteY13" fmla="*/ 136463 h 143603"/>
                  <a:gd name="connsiteX14" fmla="*/ 71952 w 143409"/>
                  <a:gd name="connsiteY14" fmla="*/ 143672 h 143603"/>
                  <a:gd name="connsiteX15" fmla="*/ 76824 w 143409"/>
                  <a:gd name="connsiteY15" fmla="*/ 136463 h 143603"/>
                  <a:gd name="connsiteX16" fmla="*/ 76824 w 143409"/>
                  <a:gd name="connsiteY16" fmla="*/ 76644 h 143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43409" h="143603">
                    <a:moveTo>
                      <a:pt x="76824" y="76644"/>
                    </a:moveTo>
                    <a:lnTo>
                      <a:pt x="136447" y="76644"/>
                    </a:lnTo>
                    <a:cubicBezTo>
                      <a:pt x="138980" y="76644"/>
                      <a:pt x="143657" y="76644"/>
                      <a:pt x="143657" y="71967"/>
                    </a:cubicBezTo>
                    <a:cubicBezTo>
                      <a:pt x="143657" y="67096"/>
                      <a:pt x="139175" y="67096"/>
                      <a:pt x="136447" y="67096"/>
                    </a:cubicBezTo>
                    <a:lnTo>
                      <a:pt x="76824" y="67096"/>
                    </a:lnTo>
                    <a:lnTo>
                      <a:pt x="76824" y="7277"/>
                    </a:lnTo>
                    <a:cubicBezTo>
                      <a:pt x="76824" y="4744"/>
                      <a:pt x="76824" y="68"/>
                      <a:pt x="72147" y="68"/>
                    </a:cubicBezTo>
                    <a:cubicBezTo>
                      <a:pt x="67276" y="68"/>
                      <a:pt x="67276" y="4550"/>
                      <a:pt x="67276" y="7277"/>
                    </a:cubicBezTo>
                    <a:lnTo>
                      <a:pt x="67276" y="67096"/>
                    </a:lnTo>
                    <a:lnTo>
                      <a:pt x="7457" y="67096"/>
                    </a:lnTo>
                    <a:cubicBezTo>
                      <a:pt x="4924" y="67096"/>
                      <a:pt x="248" y="67096"/>
                      <a:pt x="248" y="71773"/>
                    </a:cubicBezTo>
                    <a:cubicBezTo>
                      <a:pt x="248" y="76644"/>
                      <a:pt x="4729" y="76644"/>
                      <a:pt x="7457" y="76644"/>
                    </a:cubicBezTo>
                    <a:lnTo>
                      <a:pt x="67276" y="76644"/>
                    </a:lnTo>
                    <a:lnTo>
                      <a:pt x="67276" y="136463"/>
                    </a:lnTo>
                    <a:cubicBezTo>
                      <a:pt x="67276" y="138996"/>
                      <a:pt x="67276" y="143672"/>
                      <a:pt x="71952" y="143672"/>
                    </a:cubicBezTo>
                    <a:cubicBezTo>
                      <a:pt x="76824" y="143672"/>
                      <a:pt x="76824" y="139191"/>
                      <a:pt x="76824" y="136463"/>
                    </a:cubicBezTo>
                    <a:lnTo>
                      <a:pt x="76824" y="76644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E222CFD1-D4EE-3C2A-82F2-B71468065E2C}"/>
                  </a:ext>
                </a:extLst>
              </p:cNvPr>
              <p:cNvSpPr/>
              <p:nvPr>
                <p:custDataLst>
                  <p:tags r:id="rId378"/>
                </p:custDataLst>
              </p:nvPr>
            </p:nvSpPr>
            <p:spPr>
              <a:xfrm>
                <a:off x="7399130" y="3286580"/>
                <a:ext cx="191731" cy="87877"/>
              </a:xfrm>
              <a:custGeom>
                <a:avLst/>
                <a:gdLst>
                  <a:gd name="connsiteX0" fmla="*/ 97873 w 191731"/>
                  <a:gd name="connsiteY0" fmla="*/ 32608 h 87877"/>
                  <a:gd name="connsiteX1" fmla="*/ 77024 w 191731"/>
                  <a:gd name="connsiteY1" fmla="*/ 11954 h 87877"/>
                  <a:gd name="connsiteX2" fmla="*/ 41952 w 191731"/>
                  <a:gd name="connsiteY2" fmla="*/ 68 h 87877"/>
                  <a:gd name="connsiteX3" fmla="*/ 254 w 191731"/>
                  <a:gd name="connsiteY3" fmla="*/ 44104 h 87877"/>
                  <a:gd name="connsiteX4" fmla="*/ 41367 w 191731"/>
                  <a:gd name="connsiteY4" fmla="*/ 87945 h 87877"/>
                  <a:gd name="connsiteX5" fmla="*/ 94366 w 191731"/>
                  <a:gd name="connsiteY5" fmla="*/ 55405 h 87877"/>
                  <a:gd name="connsiteX6" fmla="*/ 115215 w 191731"/>
                  <a:gd name="connsiteY6" fmla="*/ 76059 h 87877"/>
                  <a:gd name="connsiteX7" fmla="*/ 150288 w 191731"/>
                  <a:gd name="connsiteY7" fmla="*/ 87945 h 87877"/>
                  <a:gd name="connsiteX8" fmla="*/ 191986 w 191731"/>
                  <a:gd name="connsiteY8" fmla="*/ 43909 h 87877"/>
                  <a:gd name="connsiteX9" fmla="*/ 150872 w 191731"/>
                  <a:gd name="connsiteY9" fmla="*/ 68 h 87877"/>
                  <a:gd name="connsiteX10" fmla="*/ 97873 w 191731"/>
                  <a:gd name="connsiteY10" fmla="*/ 32608 h 87877"/>
                  <a:gd name="connsiteX11" fmla="*/ 104109 w 191731"/>
                  <a:gd name="connsiteY11" fmla="*/ 39817 h 87877"/>
                  <a:gd name="connsiteX12" fmla="*/ 152626 w 191731"/>
                  <a:gd name="connsiteY12" fmla="*/ 7472 h 87877"/>
                  <a:gd name="connsiteX13" fmla="*/ 186530 w 191731"/>
                  <a:gd name="connsiteY13" fmla="*/ 43909 h 87877"/>
                  <a:gd name="connsiteX14" fmla="*/ 153405 w 191731"/>
                  <a:gd name="connsiteY14" fmla="*/ 77228 h 87877"/>
                  <a:gd name="connsiteX15" fmla="*/ 104109 w 191731"/>
                  <a:gd name="connsiteY15" fmla="*/ 39817 h 87877"/>
                  <a:gd name="connsiteX16" fmla="*/ 88131 w 191731"/>
                  <a:gd name="connsiteY16" fmla="*/ 48196 h 87877"/>
                  <a:gd name="connsiteX17" fmla="*/ 39613 w 191731"/>
                  <a:gd name="connsiteY17" fmla="*/ 80541 h 87877"/>
                  <a:gd name="connsiteX18" fmla="*/ 5710 w 191731"/>
                  <a:gd name="connsiteY18" fmla="*/ 44104 h 87877"/>
                  <a:gd name="connsiteX19" fmla="*/ 38834 w 191731"/>
                  <a:gd name="connsiteY19" fmla="*/ 10785 h 87877"/>
                  <a:gd name="connsiteX20" fmla="*/ 88131 w 191731"/>
                  <a:gd name="connsiteY20" fmla="*/ 48196 h 87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91731" h="87877">
                    <a:moveTo>
                      <a:pt x="97873" y="32608"/>
                    </a:moveTo>
                    <a:cubicBezTo>
                      <a:pt x="87546" y="20527"/>
                      <a:pt x="84429" y="17215"/>
                      <a:pt x="77024" y="11954"/>
                    </a:cubicBezTo>
                    <a:cubicBezTo>
                      <a:pt x="65139" y="3381"/>
                      <a:pt x="52668" y="68"/>
                      <a:pt x="41952" y="68"/>
                    </a:cubicBezTo>
                    <a:cubicBezTo>
                      <a:pt x="17790" y="68"/>
                      <a:pt x="254" y="20722"/>
                      <a:pt x="254" y="44104"/>
                    </a:cubicBezTo>
                    <a:cubicBezTo>
                      <a:pt x="254" y="66901"/>
                      <a:pt x="17011" y="87945"/>
                      <a:pt x="41367" y="87945"/>
                    </a:cubicBezTo>
                    <a:cubicBezTo>
                      <a:pt x="68451" y="87945"/>
                      <a:pt x="87351" y="65732"/>
                      <a:pt x="94366" y="55405"/>
                    </a:cubicBezTo>
                    <a:cubicBezTo>
                      <a:pt x="104693" y="67486"/>
                      <a:pt x="107811" y="70798"/>
                      <a:pt x="115215" y="76059"/>
                    </a:cubicBezTo>
                    <a:cubicBezTo>
                      <a:pt x="127101" y="84633"/>
                      <a:pt x="139571" y="87945"/>
                      <a:pt x="150288" y="87945"/>
                    </a:cubicBezTo>
                    <a:cubicBezTo>
                      <a:pt x="174449" y="87945"/>
                      <a:pt x="191986" y="67291"/>
                      <a:pt x="191986" y="43909"/>
                    </a:cubicBezTo>
                    <a:cubicBezTo>
                      <a:pt x="191986" y="21112"/>
                      <a:pt x="175229" y="68"/>
                      <a:pt x="150872" y="68"/>
                    </a:cubicBezTo>
                    <a:cubicBezTo>
                      <a:pt x="123788" y="68"/>
                      <a:pt x="104888" y="22281"/>
                      <a:pt x="97873" y="32608"/>
                    </a:cubicBezTo>
                    <a:close/>
                    <a:moveTo>
                      <a:pt x="104109" y="39817"/>
                    </a:moveTo>
                    <a:cubicBezTo>
                      <a:pt x="111903" y="27152"/>
                      <a:pt x="128854" y="7472"/>
                      <a:pt x="152626" y="7472"/>
                    </a:cubicBezTo>
                    <a:cubicBezTo>
                      <a:pt x="172696" y="7472"/>
                      <a:pt x="186530" y="25204"/>
                      <a:pt x="186530" y="43909"/>
                    </a:cubicBezTo>
                    <a:cubicBezTo>
                      <a:pt x="186530" y="62615"/>
                      <a:pt x="171332" y="77228"/>
                      <a:pt x="153405" y="77228"/>
                    </a:cubicBezTo>
                    <a:cubicBezTo>
                      <a:pt x="135284" y="77228"/>
                      <a:pt x="122814" y="62420"/>
                      <a:pt x="104109" y="39817"/>
                    </a:cubicBezTo>
                    <a:close/>
                    <a:moveTo>
                      <a:pt x="88131" y="48196"/>
                    </a:moveTo>
                    <a:cubicBezTo>
                      <a:pt x="80337" y="60861"/>
                      <a:pt x="63385" y="80541"/>
                      <a:pt x="39613" y="80541"/>
                    </a:cubicBezTo>
                    <a:cubicBezTo>
                      <a:pt x="19544" y="80541"/>
                      <a:pt x="5710" y="62810"/>
                      <a:pt x="5710" y="44104"/>
                    </a:cubicBezTo>
                    <a:cubicBezTo>
                      <a:pt x="5710" y="25399"/>
                      <a:pt x="20908" y="10785"/>
                      <a:pt x="38834" y="10785"/>
                    </a:cubicBezTo>
                    <a:cubicBezTo>
                      <a:pt x="56955" y="10785"/>
                      <a:pt x="69425" y="25593"/>
                      <a:pt x="88131" y="48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FDCF9527-F233-145F-2BA1-5224D1C0D966}"/>
                  </a:ext>
                </a:extLst>
              </p:cNvPr>
              <p:cNvSpPr/>
              <p:nvPr>
                <p:custDataLst>
                  <p:tags r:id="rId379"/>
                </p:custDataLst>
              </p:nvPr>
            </p:nvSpPr>
            <p:spPr>
              <a:xfrm>
                <a:off x="7099664" y="3806806"/>
                <a:ext cx="90410" cy="133276"/>
              </a:xfrm>
              <a:custGeom>
                <a:avLst/>
                <a:gdLst>
                  <a:gd name="connsiteX0" fmla="*/ 90653 w 90410"/>
                  <a:gd name="connsiteY0" fmla="*/ 67311 h 133276"/>
                  <a:gd name="connsiteX1" fmla="*/ 79157 w 90410"/>
                  <a:gd name="connsiteY1" fmla="*/ 16845 h 133276"/>
                  <a:gd name="connsiteX2" fmla="*/ 45448 w 90410"/>
                  <a:gd name="connsiteY2" fmla="*/ 88 h 133276"/>
                  <a:gd name="connsiteX3" fmla="*/ 243 w 90410"/>
                  <a:gd name="connsiteY3" fmla="*/ 67311 h 133276"/>
                  <a:gd name="connsiteX4" fmla="*/ 45448 w 90410"/>
                  <a:gd name="connsiteY4" fmla="*/ 133365 h 133276"/>
                  <a:gd name="connsiteX5" fmla="*/ 90653 w 90410"/>
                  <a:gd name="connsiteY5" fmla="*/ 67311 h 133276"/>
                  <a:gd name="connsiteX6" fmla="*/ 45448 w 90410"/>
                  <a:gd name="connsiteY6" fmla="*/ 127909 h 133276"/>
                  <a:gd name="connsiteX7" fmla="*/ 20702 w 90410"/>
                  <a:gd name="connsiteY7" fmla="*/ 106671 h 133276"/>
                  <a:gd name="connsiteX8" fmla="*/ 17975 w 90410"/>
                  <a:gd name="connsiteY8" fmla="*/ 64778 h 133276"/>
                  <a:gd name="connsiteX9" fmla="*/ 20897 w 90410"/>
                  <a:gd name="connsiteY9" fmla="*/ 25029 h 133276"/>
                  <a:gd name="connsiteX10" fmla="*/ 45448 w 90410"/>
                  <a:gd name="connsiteY10" fmla="*/ 5544 h 133276"/>
                  <a:gd name="connsiteX11" fmla="*/ 69610 w 90410"/>
                  <a:gd name="connsiteY11" fmla="*/ 23275 h 133276"/>
                  <a:gd name="connsiteX12" fmla="*/ 72922 w 90410"/>
                  <a:gd name="connsiteY12" fmla="*/ 64778 h 133276"/>
                  <a:gd name="connsiteX13" fmla="*/ 70389 w 90410"/>
                  <a:gd name="connsiteY13" fmla="*/ 105891 h 133276"/>
                  <a:gd name="connsiteX14" fmla="*/ 45448 w 90410"/>
                  <a:gd name="connsiteY14" fmla="*/ 127909 h 133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0410" h="133276">
                    <a:moveTo>
                      <a:pt x="90653" y="67311"/>
                    </a:moveTo>
                    <a:cubicBezTo>
                      <a:pt x="90653" y="45878"/>
                      <a:pt x="88120" y="30485"/>
                      <a:pt x="79157" y="16845"/>
                    </a:cubicBezTo>
                    <a:cubicBezTo>
                      <a:pt x="73117" y="7882"/>
                      <a:pt x="61036" y="88"/>
                      <a:pt x="45448" y="88"/>
                    </a:cubicBezTo>
                    <a:cubicBezTo>
                      <a:pt x="243" y="88"/>
                      <a:pt x="243" y="53282"/>
                      <a:pt x="243" y="67311"/>
                    </a:cubicBezTo>
                    <a:cubicBezTo>
                      <a:pt x="243" y="81340"/>
                      <a:pt x="243" y="133365"/>
                      <a:pt x="45448" y="133365"/>
                    </a:cubicBezTo>
                    <a:cubicBezTo>
                      <a:pt x="90653" y="133365"/>
                      <a:pt x="90653" y="81340"/>
                      <a:pt x="90653" y="67311"/>
                    </a:cubicBezTo>
                    <a:close/>
                    <a:moveTo>
                      <a:pt x="45448" y="127909"/>
                    </a:moveTo>
                    <a:cubicBezTo>
                      <a:pt x="36485" y="127909"/>
                      <a:pt x="24599" y="122648"/>
                      <a:pt x="20702" y="106671"/>
                    </a:cubicBezTo>
                    <a:cubicBezTo>
                      <a:pt x="17975" y="95175"/>
                      <a:pt x="17975" y="79197"/>
                      <a:pt x="17975" y="64778"/>
                    </a:cubicBezTo>
                    <a:cubicBezTo>
                      <a:pt x="17975" y="50554"/>
                      <a:pt x="17975" y="35746"/>
                      <a:pt x="20897" y="25029"/>
                    </a:cubicBezTo>
                    <a:cubicBezTo>
                      <a:pt x="24989" y="9636"/>
                      <a:pt x="37460" y="5544"/>
                      <a:pt x="45448" y="5544"/>
                    </a:cubicBezTo>
                    <a:cubicBezTo>
                      <a:pt x="55970" y="5544"/>
                      <a:pt x="66102" y="11974"/>
                      <a:pt x="69610" y="23275"/>
                    </a:cubicBezTo>
                    <a:cubicBezTo>
                      <a:pt x="72727" y="33797"/>
                      <a:pt x="72922" y="47826"/>
                      <a:pt x="72922" y="64778"/>
                    </a:cubicBezTo>
                    <a:cubicBezTo>
                      <a:pt x="72922" y="79197"/>
                      <a:pt x="72922" y="93616"/>
                      <a:pt x="70389" y="105891"/>
                    </a:cubicBezTo>
                    <a:cubicBezTo>
                      <a:pt x="66492" y="123623"/>
                      <a:pt x="53242" y="127909"/>
                      <a:pt x="45448" y="1279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3A0A0CE4-5B70-8986-E981-770C1DF95BFE}"/>
                  </a:ext>
                </a:extLst>
              </p:cNvPr>
              <p:cNvSpPr/>
              <p:nvPr>
                <p:custDataLst>
                  <p:tags r:id="rId380"/>
                </p:custDataLst>
              </p:nvPr>
            </p:nvSpPr>
            <p:spPr>
              <a:xfrm>
                <a:off x="7681101" y="3486329"/>
                <a:ext cx="138899" cy="253304"/>
              </a:xfrm>
              <a:custGeom>
                <a:avLst/>
                <a:gdLst>
                  <a:gd name="connsiteX0" fmla="*/ 87668 w 138899"/>
                  <a:gd name="connsiteY0" fmla="*/ 84978 h 253304"/>
                  <a:gd name="connsiteX1" fmla="*/ 111606 w 138899"/>
                  <a:gd name="connsiteY1" fmla="*/ 84978 h 253304"/>
                  <a:gd name="connsiteX2" fmla="*/ 119957 w 138899"/>
                  <a:gd name="connsiteY2" fmla="*/ 79411 h 253304"/>
                  <a:gd name="connsiteX3" fmla="*/ 112441 w 138899"/>
                  <a:gd name="connsiteY3" fmla="*/ 76349 h 253304"/>
                  <a:gd name="connsiteX4" fmla="*/ 89338 w 138899"/>
                  <a:gd name="connsiteY4" fmla="*/ 76349 h 253304"/>
                  <a:gd name="connsiteX5" fmla="*/ 95183 w 138899"/>
                  <a:gd name="connsiteY5" fmla="*/ 44616 h 253304"/>
                  <a:gd name="connsiteX6" fmla="*/ 101864 w 138899"/>
                  <a:gd name="connsiteY6" fmla="*/ 15667 h 253304"/>
                  <a:gd name="connsiteX7" fmla="*/ 114947 w 138899"/>
                  <a:gd name="connsiteY7" fmla="*/ 6203 h 253304"/>
                  <a:gd name="connsiteX8" fmla="*/ 128586 w 138899"/>
                  <a:gd name="connsiteY8" fmla="*/ 11213 h 253304"/>
                  <a:gd name="connsiteX9" fmla="*/ 113555 w 138899"/>
                  <a:gd name="connsiteY9" fmla="*/ 26245 h 253304"/>
                  <a:gd name="connsiteX10" fmla="*/ 123854 w 138899"/>
                  <a:gd name="connsiteY10" fmla="*/ 35987 h 253304"/>
                  <a:gd name="connsiteX11" fmla="*/ 139164 w 138899"/>
                  <a:gd name="connsiteY11" fmla="*/ 19286 h 253304"/>
                  <a:gd name="connsiteX12" fmla="*/ 114947 w 138899"/>
                  <a:gd name="connsiteY12" fmla="*/ 79 h 253304"/>
                  <a:gd name="connsiteX13" fmla="*/ 79595 w 138899"/>
                  <a:gd name="connsiteY13" fmla="*/ 32647 h 253304"/>
                  <a:gd name="connsiteX14" fmla="*/ 70410 w 138899"/>
                  <a:gd name="connsiteY14" fmla="*/ 76349 h 253304"/>
                  <a:gd name="connsiteX15" fmla="*/ 51203 w 138899"/>
                  <a:gd name="connsiteY15" fmla="*/ 76349 h 253304"/>
                  <a:gd name="connsiteX16" fmla="*/ 42852 w 138899"/>
                  <a:gd name="connsiteY16" fmla="*/ 81638 h 253304"/>
                  <a:gd name="connsiteX17" fmla="*/ 50646 w 138899"/>
                  <a:gd name="connsiteY17" fmla="*/ 84978 h 253304"/>
                  <a:gd name="connsiteX18" fmla="*/ 69018 w 138899"/>
                  <a:gd name="connsiteY18" fmla="*/ 84978 h 253304"/>
                  <a:gd name="connsiteX19" fmla="*/ 48141 w 138899"/>
                  <a:gd name="connsiteY19" fmla="*/ 194929 h 253304"/>
                  <a:gd name="connsiteX20" fmla="*/ 23924 w 138899"/>
                  <a:gd name="connsiteY20" fmla="*/ 247259 h 253304"/>
                  <a:gd name="connsiteX21" fmla="*/ 10563 w 138899"/>
                  <a:gd name="connsiteY21" fmla="*/ 242249 h 253304"/>
                  <a:gd name="connsiteX22" fmla="*/ 25873 w 138899"/>
                  <a:gd name="connsiteY22" fmla="*/ 227218 h 253304"/>
                  <a:gd name="connsiteX23" fmla="*/ 15574 w 138899"/>
                  <a:gd name="connsiteY23" fmla="*/ 217475 h 253304"/>
                  <a:gd name="connsiteX24" fmla="*/ 264 w 138899"/>
                  <a:gd name="connsiteY24" fmla="*/ 234177 h 253304"/>
                  <a:gd name="connsiteX25" fmla="*/ 23924 w 138899"/>
                  <a:gd name="connsiteY25" fmla="*/ 253383 h 253304"/>
                  <a:gd name="connsiteX26" fmla="*/ 55378 w 138899"/>
                  <a:gd name="connsiteY26" fmla="*/ 226383 h 253304"/>
                  <a:gd name="connsiteX27" fmla="*/ 70966 w 138899"/>
                  <a:gd name="connsiteY27" fmla="*/ 173217 h 253304"/>
                  <a:gd name="connsiteX28" fmla="*/ 87668 w 138899"/>
                  <a:gd name="connsiteY28" fmla="*/ 84978 h 253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38899" h="253304">
                    <a:moveTo>
                      <a:pt x="87668" y="84978"/>
                    </a:moveTo>
                    <a:lnTo>
                      <a:pt x="111606" y="84978"/>
                    </a:lnTo>
                    <a:cubicBezTo>
                      <a:pt x="117174" y="84978"/>
                      <a:pt x="119957" y="84978"/>
                      <a:pt x="119957" y="79411"/>
                    </a:cubicBezTo>
                    <a:cubicBezTo>
                      <a:pt x="119957" y="76349"/>
                      <a:pt x="117174" y="76349"/>
                      <a:pt x="112441" y="76349"/>
                    </a:cubicBezTo>
                    <a:lnTo>
                      <a:pt x="89338" y="76349"/>
                    </a:lnTo>
                    <a:lnTo>
                      <a:pt x="95183" y="44616"/>
                    </a:lnTo>
                    <a:cubicBezTo>
                      <a:pt x="96297" y="38771"/>
                      <a:pt x="100194" y="19007"/>
                      <a:pt x="101864" y="15667"/>
                    </a:cubicBezTo>
                    <a:cubicBezTo>
                      <a:pt x="104369" y="10378"/>
                      <a:pt x="109101" y="6203"/>
                      <a:pt x="114947" y="6203"/>
                    </a:cubicBezTo>
                    <a:cubicBezTo>
                      <a:pt x="116060" y="6203"/>
                      <a:pt x="123297" y="6203"/>
                      <a:pt x="128586" y="11213"/>
                    </a:cubicBezTo>
                    <a:cubicBezTo>
                      <a:pt x="116338" y="12327"/>
                      <a:pt x="113555" y="22069"/>
                      <a:pt x="113555" y="26245"/>
                    </a:cubicBezTo>
                    <a:cubicBezTo>
                      <a:pt x="113555" y="32647"/>
                      <a:pt x="118565" y="35987"/>
                      <a:pt x="123854" y="35987"/>
                    </a:cubicBezTo>
                    <a:cubicBezTo>
                      <a:pt x="131091" y="35987"/>
                      <a:pt x="139164" y="29863"/>
                      <a:pt x="139164" y="19286"/>
                    </a:cubicBezTo>
                    <a:cubicBezTo>
                      <a:pt x="139164" y="6481"/>
                      <a:pt x="126359" y="79"/>
                      <a:pt x="114947" y="79"/>
                    </a:cubicBezTo>
                    <a:cubicBezTo>
                      <a:pt x="105483" y="79"/>
                      <a:pt x="87946" y="5090"/>
                      <a:pt x="79595" y="32647"/>
                    </a:cubicBezTo>
                    <a:cubicBezTo>
                      <a:pt x="77925" y="38492"/>
                      <a:pt x="77090" y="41276"/>
                      <a:pt x="70410" y="76349"/>
                    </a:cubicBezTo>
                    <a:lnTo>
                      <a:pt x="51203" y="76349"/>
                    </a:lnTo>
                    <a:cubicBezTo>
                      <a:pt x="45914" y="76349"/>
                      <a:pt x="42852" y="76349"/>
                      <a:pt x="42852" y="81638"/>
                    </a:cubicBezTo>
                    <a:cubicBezTo>
                      <a:pt x="42852" y="84978"/>
                      <a:pt x="45358" y="84978"/>
                      <a:pt x="50646" y="84978"/>
                    </a:cubicBezTo>
                    <a:lnTo>
                      <a:pt x="69018" y="84978"/>
                    </a:lnTo>
                    <a:lnTo>
                      <a:pt x="48141" y="194929"/>
                    </a:lnTo>
                    <a:cubicBezTo>
                      <a:pt x="43131" y="221929"/>
                      <a:pt x="38399" y="247259"/>
                      <a:pt x="23924" y="247259"/>
                    </a:cubicBezTo>
                    <a:cubicBezTo>
                      <a:pt x="22811" y="247259"/>
                      <a:pt x="15852" y="247259"/>
                      <a:pt x="10563" y="242249"/>
                    </a:cubicBezTo>
                    <a:cubicBezTo>
                      <a:pt x="23368" y="241414"/>
                      <a:pt x="25873" y="231393"/>
                      <a:pt x="25873" y="227218"/>
                    </a:cubicBezTo>
                    <a:cubicBezTo>
                      <a:pt x="25873" y="220816"/>
                      <a:pt x="20862" y="217475"/>
                      <a:pt x="15574" y="217475"/>
                    </a:cubicBezTo>
                    <a:cubicBezTo>
                      <a:pt x="8336" y="217475"/>
                      <a:pt x="264" y="223599"/>
                      <a:pt x="264" y="234177"/>
                    </a:cubicBezTo>
                    <a:cubicBezTo>
                      <a:pt x="264" y="246703"/>
                      <a:pt x="12512" y="253383"/>
                      <a:pt x="23924" y="253383"/>
                    </a:cubicBezTo>
                    <a:cubicBezTo>
                      <a:pt x="39234" y="253383"/>
                      <a:pt x="50368" y="236960"/>
                      <a:pt x="55378" y="226383"/>
                    </a:cubicBezTo>
                    <a:cubicBezTo>
                      <a:pt x="64286" y="208846"/>
                      <a:pt x="70688" y="175165"/>
                      <a:pt x="70966" y="173217"/>
                    </a:cubicBezTo>
                    <a:lnTo>
                      <a:pt x="87668" y="84978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7EC0396F-0CFA-B95A-941F-6D1DE8D5E521}"/>
                  </a:ext>
                </a:extLst>
              </p:cNvPr>
              <p:cNvSpPr/>
              <p:nvPr>
                <p:custDataLst>
                  <p:tags r:id="rId381"/>
                </p:custDataLst>
              </p:nvPr>
            </p:nvSpPr>
            <p:spPr>
              <a:xfrm>
                <a:off x="7860147" y="3473803"/>
                <a:ext cx="64578" cy="278356"/>
              </a:xfrm>
              <a:custGeom>
                <a:avLst/>
                <a:gdLst>
                  <a:gd name="connsiteX0" fmla="*/ 64849 w 64578"/>
                  <a:gd name="connsiteY0" fmla="*/ 275652 h 278356"/>
                  <a:gd name="connsiteX1" fmla="*/ 60116 w 64578"/>
                  <a:gd name="connsiteY1" fmla="*/ 269528 h 278356"/>
                  <a:gd name="connsiteX2" fmla="*/ 16415 w 64578"/>
                  <a:gd name="connsiteY2" fmla="*/ 139257 h 278356"/>
                  <a:gd name="connsiteX3" fmla="*/ 61230 w 64578"/>
                  <a:gd name="connsiteY3" fmla="*/ 7595 h 278356"/>
                  <a:gd name="connsiteX4" fmla="*/ 64849 w 64578"/>
                  <a:gd name="connsiteY4" fmla="*/ 2863 h 278356"/>
                  <a:gd name="connsiteX5" fmla="*/ 62065 w 64578"/>
                  <a:gd name="connsiteY5" fmla="*/ 79 h 278356"/>
                  <a:gd name="connsiteX6" fmla="*/ 17806 w 64578"/>
                  <a:gd name="connsiteY6" fmla="*/ 54359 h 278356"/>
                  <a:gd name="connsiteX7" fmla="*/ 270 w 64578"/>
                  <a:gd name="connsiteY7" fmla="*/ 139257 h 278356"/>
                  <a:gd name="connsiteX8" fmla="*/ 18641 w 64578"/>
                  <a:gd name="connsiteY8" fmla="*/ 226104 h 278356"/>
                  <a:gd name="connsiteX9" fmla="*/ 62065 w 64578"/>
                  <a:gd name="connsiteY9" fmla="*/ 278435 h 278356"/>
                  <a:gd name="connsiteX10" fmla="*/ 64849 w 64578"/>
                  <a:gd name="connsiteY10" fmla="*/ 275652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849" y="275652"/>
                    </a:moveTo>
                    <a:cubicBezTo>
                      <a:pt x="64849" y="274817"/>
                      <a:pt x="64849" y="274260"/>
                      <a:pt x="60116" y="269528"/>
                    </a:cubicBezTo>
                    <a:cubicBezTo>
                      <a:pt x="25322" y="234455"/>
                      <a:pt x="16415" y="181846"/>
                      <a:pt x="16415" y="139257"/>
                    </a:cubicBezTo>
                    <a:cubicBezTo>
                      <a:pt x="16415" y="90823"/>
                      <a:pt x="26992" y="42389"/>
                      <a:pt x="61230" y="7595"/>
                    </a:cubicBezTo>
                    <a:cubicBezTo>
                      <a:pt x="64849" y="4255"/>
                      <a:pt x="64849" y="3698"/>
                      <a:pt x="64849" y="2863"/>
                    </a:cubicBezTo>
                    <a:cubicBezTo>
                      <a:pt x="64849" y="914"/>
                      <a:pt x="63735" y="79"/>
                      <a:pt x="62065" y="79"/>
                    </a:cubicBezTo>
                    <a:cubicBezTo>
                      <a:pt x="59281" y="79"/>
                      <a:pt x="34229" y="19007"/>
                      <a:pt x="17806" y="54359"/>
                    </a:cubicBezTo>
                    <a:cubicBezTo>
                      <a:pt x="3610" y="84978"/>
                      <a:pt x="270" y="115875"/>
                      <a:pt x="270" y="139257"/>
                    </a:cubicBezTo>
                    <a:cubicBezTo>
                      <a:pt x="270" y="160969"/>
                      <a:pt x="3332" y="194650"/>
                      <a:pt x="18641" y="226104"/>
                    </a:cubicBezTo>
                    <a:cubicBezTo>
                      <a:pt x="35343" y="260342"/>
                      <a:pt x="59281" y="278435"/>
                      <a:pt x="62065" y="278435"/>
                    </a:cubicBezTo>
                    <a:cubicBezTo>
                      <a:pt x="63735" y="278435"/>
                      <a:pt x="64849" y="277600"/>
                      <a:pt x="64849" y="27565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9F90A594-22FE-3FCF-926E-ECEB02400FBA}"/>
                  </a:ext>
                </a:extLst>
              </p:cNvPr>
              <p:cNvSpPr/>
              <p:nvPr>
                <p:custDataLst>
                  <p:tags r:id="rId382"/>
                </p:custDataLst>
              </p:nvPr>
            </p:nvSpPr>
            <p:spPr>
              <a:xfrm>
                <a:off x="7947242" y="3508319"/>
                <a:ext cx="85455" cy="177312"/>
              </a:xfrm>
              <a:custGeom>
                <a:avLst/>
                <a:gdLst>
                  <a:gd name="connsiteX0" fmla="*/ 51213 w 85455"/>
                  <a:gd name="connsiteY0" fmla="*/ 62988 h 177312"/>
                  <a:gd name="connsiteX1" fmla="*/ 77378 w 85455"/>
                  <a:gd name="connsiteY1" fmla="*/ 62988 h 177312"/>
                  <a:gd name="connsiteX2" fmla="*/ 85729 w 85455"/>
                  <a:gd name="connsiteY2" fmla="*/ 57421 h 177312"/>
                  <a:gd name="connsiteX3" fmla="*/ 77935 w 85455"/>
                  <a:gd name="connsiteY3" fmla="*/ 54359 h 177312"/>
                  <a:gd name="connsiteX4" fmla="*/ 53440 w 85455"/>
                  <a:gd name="connsiteY4" fmla="*/ 54359 h 177312"/>
                  <a:gd name="connsiteX5" fmla="*/ 64852 w 85455"/>
                  <a:gd name="connsiteY5" fmla="*/ 7595 h 177312"/>
                  <a:gd name="connsiteX6" fmla="*/ 56780 w 85455"/>
                  <a:gd name="connsiteY6" fmla="*/ 79 h 177312"/>
                  <a:gd name="connsiteX7" fmla="*/ 45646 w 85455"/>
                  <a:gd name="connsiteY7" fmla="*/ 10100 h 177312"/>
                  <a:gd name="connsiteX8" fmla="*/ 34790 w 85455"/>
                  <a:gd name="connsiteY8" fmla="*/ 54359 h 177312"/>
                  <a:gd name="connsiteX9" fmla="*/ 8624 w 85455"/>
                  <a:gd name="connsiteY9" fmla="*/ 54359 h 177312"/>
                  <a:gd name="connsiteX10" fmla="*/ 274 w 85455"/>
                  <a:gd name="connsiteY10" fmla="*/ 59647 h 177312"/>
                  <a:gd name="connsiteX11" fmla="*/ 8068 w 85455"/>
                  <a:gd name="connsiteY11" fmla="*/ 62988 h 177312"/>
                  <a:gd name="connsiteX12" fmla="*/ 32563 w 85455"/>
                  <a:gd name="connsiteY12" fmla="*/ 62988 h 177312"/>
                  <a:gd name="connsiteX13" fmla="*/ 11408 w 85455"/>
                  <a:gd name="connsiteY13" fmla="*/ 151783 h 177312"/>
                  <a:gd name="connsiteX14" fmla="*/ 37017 w 85455"/>
                  <a:gd name="connsiteY14" fmla="*/ 177392 h 177312"/>
                  <a:gd name="connsiteX15" fmla="*/ 81275 w 85455"/>
                  <a:gd name="connsiteY15" fmla="*/ 134525 h 177312"/>
                  <a:gd name="connsiteX16" fmla="*/ 77935 w 85455"/>
                  <a:gd name="connsiteY16" fmla="*/ 131742 h 177312"/>
                  <a:gd name="connsiteX17" fmla="*/ 73760 w 85455"/>
                  <a:gd name="connsiteY17" fmla="*/ 135639 h 177312"/>
                  <a:gd name="connsiteX18" fmla="*/ 37573 w 85455"/>
                  <a:gd name="connsiteY18" fmla="*/ 171268 h 177312"/>
                  <a:gd name="connsiteX19" fmla="*/ 28944 w 85455"/>
                  <a:gd name="connsiteY19" fmla="*/ 158464 h 177312"/>
                  <a:gd name="connsiteX20" fmla="*/ 30615 w 85455"/>
                  <a:gd name="connsiteY20" fmla="*/ 145103 h 177312"/>
                  <a:gd name="connsiteX21" fmla="*/ 51213 w 85455"/>
                  <a:gd name="connsiteY21" fmla="*/ 62988 h 1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5455" h="177312">
                    <a:moveTo>
                      <a:pt x="51213" y="62988"/>
                    </a:moveTo>
                    <a:lnTo>
                      <a:pt x="77378" y="62988"/>
                    </a:lnTo>
                    <a:cubicBezTo>
                      <a:pt x="82946" y="62988"/>
                      <a:pt x="85729" y="62988"/>
                      <a:pt x="85729" y="57421"/>
                    </a:cubicBezTo>
                    <a:cubicBezTo>
                      <a:pt x="85729" y="54359"/>
                      <a:pt x="82946" y="54359"/>
                      <a:pt x="77935" y="54359"/>
                    </a:cubicBezTo>
                    <a:lnTo>
                      <a:pt x="53440" y="54359"/>
                    </a:lnTo>
                    <a:cubicBezTo>
                      <a:pt x="63461" y="14832"/>
                      <a:pt x="64852" y="9265"/>
                      <a:pt x="64852" y="7595"/>
                    </a:cubicBezTo>
                    <a:cubicBezTo>
                      <a:pt x="64852" y="2863"/>
                      <a:pt x="61512" y="79"/>
                      <a:pt x="56780" y="79"/>
                    </a:cubicBezTo>
                    <a:cubicBezTo>
                      <a:pt x="55945" y="79"/>
                      <a:pt x="48151" y="358"/>
                      <a:pt x="45646" y="10100"/>
                    </a:cubicBezTo>
                    <a:lnTo>
                      <a:pt x="34790" y="54359"/>
                    </a:lnTo>
                    <a:lnTo>
                      <a:pt x="8624" y="54359"/>
                    </a:lnTo>
                    <a:cubicBezTo>
                      <a:pt x="3057" y="54359"/>
                      <a:pt x="274" y="54359"/>
                      <a:pt x="274" y="59647"/>
                    </a:cubicBezTo>
                    <a:cubicBezTo>
                      <a:pt x="274" y="62988"/>
                      <a:pt x="2501" y="62988"/>
                      <a:pt x="8068" y="62988"/>
                    </a:cubicBezTo>
                    <a:lnTo>
                      <a:pt x="32563" y="62988"/>
                    </a:lnTo>
                    <a:cubicBezTo>
                      <a:pt x="12521" y="142041"/>
                      <a:pt x="11408" y="146773"/>
                      <a:pt x="11408" y="151783"/>
                    </a:cubicBezTo>
                    <a:cubicBezTo>
                      <a:pt x="11408" y="166815"/>
                      <a:pt x="21986" y="177392"/>
                      <a:pt x="37017" y="177392"/>
                    </a:cubicBezTo>
                    <a:cubicBezTo>
                      <a:pt x="65409" y="177392"/>
                      <a:pt x="81275" y="136752"/>
                      <a:pt x="81275" y="134525"/>
                    </a:cubicBezTo>
                    <a:cubicBezTo>
                      <a:pt x="81275" y="131742"/>
                      <a:pt x="79049" y="131742"/>
                      <a:pt x="77935" y="131742"/>
                    </a:cubicBezTo>
                    <a:cubicBezTo>
                      <a:pt x="75430" y="131742"/>
                      <a:pt x="75152" y="132577"/>
                      <a:pt x="73760" y="135639"/>
                    </a:cubicBezTo>
                    <a:cubicBezTo>
                      <a:pt x="61790" y="164588"/>
                      <a:pt x="47038" y="171268"/>
                      <a:pt x="37573" y="171268"/>
                    </a:cubicBezTo>
                    <a:cubicBezTo>
                      <a:pt x="31728" y="171268"/>
                      <a:pt x="28944" y="167650"/>
                      <a:pt x="28944" y="158464"/>
                    </a:cubicBezTo>
                    <a:cubicBezTo>
                      <a:pt x="28944" y="151783"/>
                      <a:pt x="29501" y="149835"/>
                      <a:pt x="30615" y="145103"/>
                    </a:cubicBezTo>
                    <a:lnTo>
                      <a:pt x="51213" y="62988"/>
                    </a:lnTo>
                    <a:close/>
                  </a:path>
                </a:pathLst>
              </a:custGeom>
              <a:solidFill>
                <a:srgbClr val="1A1AFF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5A98B7DD-E2D0-7877-2A1D-20AAAE79C644}"/>
                  </a:ext>
                </a:extLst>
              </p:cNvPr>
              <p:cNvSpPr/>
              <p:nvPr>
                <p:custDataLst>
                  <p:tags r:id="rId383"/>
                </p:custDataLst>
              </p:nvPr>
            </p:nvSpPr>
            <p:spPr>
              <a:xfrm>
                <a:off x="8057224" y="3473803"/>
                <a:ext cx="64578" cy="278356"/>
              </a:xfrm>
              <a:custGeom>
                <a:avLst/>
                <a:gdLst>
                  <a:gd name="connsiteX0" fmla="*/ 64856 w 64578"/>
                  <a:gd name="connsiteY0" fmla="*/ 139257 h 278356"/>
                  <a:gd name="connsiteX1" fmla="*/ 46485 w 64578"/>
                  <a:gd name="connsiteY1" fmla="*/ 52410 h 278356"/>
                  <a:gd name="connsiteX2" fmla="*/ 3061 w 64578"/>
                  <a:gd name="connsiteY2" fmla="*/ 79 h 278356"/>
                  <a:gd name="connsiteX3" fmla="*/ 277 w 64578"/>
                  <a:gd name="connsiteY3" fmla="*/ 2863 h 278356"/>
                  <a:gd name="connsiteX4" fmla="*/ 5566 w 64578"/>
                  <a:gd name="connsiteY4" fmla="*/ 9265 h 278356"/>
                  <a:gd name="connsiteX5" fmla="*/ 48711 w 64578"/>
                  <a:gd name="connsiteY5" fmla="*/ 139257 h 278356"/>
                  <a:gd name="connsiteX6" fmla="*/ 3896 w 64578"/>
                  <a:gd name="connsiteY6" fmla="*/ 270920 h 278356"/>
                  <a:gd name="connsiteX7" fmla="*/ 277 w 64578"/>
                  <a:gd name="connsiteY7" fmla="*/ 275652 h 278356"/>
                  <a:gd name="connsiteX8" fmla="*/ 3061 w 64578"/>
                  <a:gd name="connsiteY8" fmla="*/ 278435 h 278356"/>
                  <a:gd name="connsiteX9" fmla="*/ 47320 w 64578"/>
                  <a:gd name="connsiteY9" fmla="*/ 224156 h 278356"/>
                  <a:gd name="connsiteX10" fmla="*/ 64856 w 64578"/>
                  <a:gd name="connsiteY10" fmla="*/ 139257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578" h="278356">
                    <a:moveTo>
                      <a:pt x="64856" y="139257"/>
                    </a:moveTo>
                    <a:cubicBezTo>
                      <a:pt x="64856" y="117545"/>
                      <a:pt x="61794" y="83864"/>
                      <a:pt x="46485" y="52410"/>
                    </a:cubicBezTo>
                    <a:cubicBezTo>
                      <a:pt x="29783" y="18172"/>
                      <a:pt x="5845" y="79"/>
                      <a:pt x="3061" y="79"/>
                    </a:cubicBezTo>
                    <a:cubicBezTo>
                      <a:pt x="1391" y="79"/>
                      <a:pt x="277" y="1193"/>
                      <a:pt x="277" y="2863"/>
                    </a:cubicBezTo>
                    <a:cubicBezTo>
                      <a:pt x="277" y="3698"/>
                      <a:pt x="277" y="4255"/>
                      <a:pt x="5566" y="9265"/>
                    </a:cubicBezTo>
                    <a:cubicBezTo>
                      <a:pt x="32845" y="36822"/>
                      <a:pt x="48711" y="81081"/>
                      <a:pt x="48711" y="139257"/>
                    </a:cubicBezTo>
                    <a:cubicBezTo>
                      <a:pt x="48711" y="186856"/>
                      <a:pt x="38412" y="235847"/>
                      <a:pt x="3896" y="270920"/>
                    </a:cubicBezTo>
                    <a:cubicBezTo>
                      <a:pt x="277" y="274260"/>
                      <a:pt x="277" y="274817"/>
                      <a:pt x="277" y="275652"/>
                    </a:cubicBezTo>
                    <a:cubicBezTo>
                      <a:pt x="277" y="277322"/>
                      <a:pt x="1391" y="278435"/>
                      <a:pt x="3061" y="278435"/>
                    </a:cubicBezTo>
                    <a:cubicBezTo>
                      <a:pt x="5845" y="278435"/>
                      <a:pt x="30897" y="259507"/>
                      <a:pt x="47320" y="224156"/>
                    </a:cubicBezTo>
                    <a:cubicBezTo>
                      <a:pt x="61516" y="193537"/>
                      <a:pt x="64856" y="162639"/>
                      <a:pt x="64856" y="1392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731C011D-54AA-8D86-EC0F-9C0B4E252996}"/>
                  </a:ext>
                </a:extLst>
              </p:cNvPr>
              <p:cNvSpPr/>
              <p:nvPr>
                <p:custDataLst>
                  <p:tags r:id="rId384"/>
                </p:custDataLst>
              </p:nvPr>
            </p:nvSpPr>
            <p:spPr>
              <a:xfrm>
                <a:off x="8162412" y="3559536"/>
                <a:ext cx="106888" cy="126095"/>
              </a:xfrm>
              <a:custGeom>
                <a:avLst/>
                <a:gdLst>
                  <a:gd name="connsiteX0" fmla="*/ 39529 w 106888"/>
                  <a:gd name="connsiteY0" fmla="*/ 58812 h 126095"/>
                  <a:gd name="connsiteX1" fmla="*/ 82118 w 106888"/>
                  <a:gd name="connsiteY1" fmla="*/ 52410 h 126095"/>
                  <a:gd name="connsiteX2" fmla="*/ 102995 w 106888"/>
                  <a:gd name="connsiteY2" fmla="*/ 23739 h 126095"/>
                  <a:gd name="connsiteX3" fmla="*/ 73211 w 106888"/>
                  <a:gd name="connsiteY3" fmla="*/ 79 h 126095"/>
                  <a:gd name="connsiteX4" fmla="*/ 281 w 106888"/>
                  <a:gd name="connsiteY4" fmla="*/ 75792 h 126095"/>
                  <a:gd name="connsiteX5" fmla="*/ 43983 w 106888"/>
                  <a:gd name="connsiteY5" fmla="*/ 126175 h 126095"/>
                  <a:gd name="connsiteX6" fmla="*/ 107170 w 106888"/>
                  <a:gd name="connsiteY6" fmla="*/ 93329 h 126095"/>
                  <a:gd name="connsiteX7" fmla="*/ 103830 w 106888"/>
                  <a:gd name="connsiteY7" fmla="*/ 89710 h 126095"/>
                  <a:gd name="connsiteX8" fmla="*/ 100211 w 106888"/>
                  <a:gd name="connsiteY8" fmla="*/ 92493 h 126095"/>
                  <a:gd name="connsiteX9" fmla="*/ 44540 w 106888"/>
                  <a:gd name="connsiteY9" fmla="*/ 120051 h 126095"/>
                  <a:gd name="connsiteX10" fmla="*/ 20323 w 106888"/>
                  <a:gd name="connsiteY10" fmla="*/ 87761 h 126095"/>
                  <a:gd name="connsiteX11" fmla="*/ 24777 w 106888"/>
                  <a:gd name="connsiteY11" fmla="*/ 58812 h 126095"/>
                  <a:gd name="connsiteX12" fmla="*/ 39529 w 106888"/>
                  <a:gd name="connsiteY12" fmla="*/ 58812 h 126095"/>
                  <a:gd name="connsiteX13" fmla="*/ 26447 w 106888"/>
                  <a:gd name="connsiteY13" fmla="*/ 52688 h 126095"/>
                  <a:gd name="connsiteX14" fmla="*/ 73211 w 106888"/>
                  <a:gd name="connsiteY14" fmla="*/ 6203 h 126095"/>
                  <a:gd name="connsiteX15" fmla="*/ 93809 w 106888"/>
                  <a:gd name="connsiteY15" fmla="*/ 23739 h 126095"/>
                  <a:gd name="connsiteX16" fmla="*/ 37859 w 106888"/>
                  <a:gd name="connsiteY16" fmla="*/ 52688 h 126095"/>
                  <a:gd name="connsiteX17" fmla="*/ 26447 w 106888"/>
                  <a:gd name="connsiteY17" fmla="*/ 52688 h 12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6888" h="126095">
                    <a:moveTo>
                      <a:pt x="39529" y="58812"/>
                    </a:moveTo>
                    <a:cubicBezTo>
                      <a:pt x="47602" y="58812"/>
                      <a:pt x="68200" y="58256"/>
                      <a:pt x="82118" y="52410"/>
                    </a:cubicBezTo>
                    <a:cubicBezTo>
                      <a:pt x="101603" y="44059"/>
                      <a:pt x="102995" y="27636"/>
                      <a:pt x="102995" y="23739"/>
                    </a:cubicBezTo>
                    <a:cubicBezTo>
                      <a:pt x="102995" y="11492"/>
                      <a:pt x="92417" y="79"/>
                      <a:pt x="73211" y="79"/>
                    </a:cubicBezTo>
                    <a:cubicBezTo>
                      <a:pt x="42313" y="79"/>
                      <a:pt x="281" y="27080"/>
                      <a:pt x="281" y="75792"/>
                    </a:cubicBezTo>
                    <a:cubicBezTo>
                      <a:pt x="281" y="104184"/>
                      <a:pt x="16704" y="126175"/>
                      <a:pt x="43983" y="126175"/>
                    </a:cubicBezTo>
                    <a:cubicBezTo>
                      <a:pt x="83788" y="126175"/>
                      <a:pt x="107170" y="96669"/>
                      <a:pt x="107170" y="93329"/>
                    </a:cubicBezTo>
                    <a:cubicBezTo>
                      <a:pt x="107170" y="91658"/>
                      <a:pt x="105500" y="89710"/>
                      <a:pt x="103830" y="89710"/>
                    </a:cubicBezTo>
                    <a:cubicBezTo>
                      <a:pt x="102438" y="89710"/>
                      <a:pt x="101881" y="90267"/>
                      <a:pt x="100211" y="92493"/>
                    </a:cubicBezTo>
                    <a:cubicBezTo>
                      <a:pt x="78221" y="120051"/>
                      <a:pt x="47880" y="120051"/>
                      <a:pt x="44540" y="120051"/>
                    </a:cubicBezTo>
                    <a:cubicBezTo>
                      <a:pt x="22828" y="120051"/>
                      <a:pt x="20323" y="96669"/>
                      <a:pt x="20323" y="87761"/>
                    </a:cubicBezTo>
                    <a:cubicBezTo>
                      <a:pt x="20323" y="84421"/>
                      <a:pt x="20601" y="75792"/>
                      <a:pt x="24777" y="58812"/>
                    </a:cubicBezTo>
                    <a:lnTo>
                      <a:pt x="39529" y="58812"/>
                    </a:lnTo>
                    <a:close/>
                    <a:moveTo>
                      <a:pt x="26447" y="52688"/>
                    </a:moveTo>
                    <a:cubicBezTo>
                      <a:pt x="37303" y="10378"/>
                      <a:pt x="65973" y="6203"/>
                      <a:pt x="73211" y="6203"/>
                    </a:cubicBezTo>
                    <a:cubicBezTo>
                      <a:pt x="86293" y="6203"/>
                      <a:pt x="93809" y="14275"/>
                      <a:pt x="93809" y="23739"/>
                    </a:cubicBezTo>
                    <a:cubicBezTo>
                      <a:pt x="93809" y="52688"/>
                      <a:pt x="49272" y="52688"/>
                      <a:pt x="37859" y="52688"/>
                    </a:cubicBezTo>
                    <a:lnTo>
                      <a:pt x="26447" y="52688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200BB2D7-2C56-2C76-07FC-D05834D492AC}"/>
                  </a:ext>
                </a:extLst>
              </p:cNvPr>
              <p:cNvSpPr/>
              <p:nvPr>
                <p:custDataLst>
                  <p:tags r:id="rId385"/>
                </p:custDataLst>
              </p:nvPr>
            </p:nvSpPr>
            <p:spPr>
              <a:xfrm>
                <a:off x="8300261" y="3514055"/>
                <a:ext cx="131718" cy="9547"/>
              </a:xfrm>
              <a:custGeom>
                <a:avLst/>
                <a:gdLst>
                  <a:gd name="connsiteX0" fmla="*/ 124210 w 131718"/>
                  <a:gd name="connsiteY0" fmla="*/ 9623 h 9547"/>
                  <a:gd name="connsiteX1" fmla="*/ 132004 w 131718"/>
                  <a:gd name="connsiteY1" fmla="*/ 4946 h 9547"/>
                  <a:gd name="connsiteX2" fmla="*/ 124210 w 131718"/>
                  <a:gd name="connsiteY2" fmla="*/ 75 h 9547"/>
                  <a:gd name="connsiteX3" fmla="*/ 8080 w 131718"/>
                  <a:gd name="connsiteY3" fmla="*/ 75 h 9547"/>
                  <a:gd name="connsiteX4" fmla="*/ 286 w 131718"/>
                  <a:gd name="connsiteY4" fmla="*/ 4751 h 9547"/>
                  <a:gd name="connsiteX5" fmla="*/ 8080 w 131718"/>
                  <a:gd name="connsiteY5" fmla="*/ 9623 h 9547"/>
                  <a:gd name="connsiteX6" fmla="*/ 124210 w 131718"/>
                  <a:gd name="connsiteY6" fmla="*/ 9623 h 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718" h="9547">
                    <a:moveTo>
                      <a:pt x="124210" y="9623"/>
                    </a:moveTo>
                    <a:cubicBezTo>
                      <a:pt x="127328" y="9623"/>
                      <a:pt x="132004" y="9623"/>
                      <a:pt x="132004" y="4946"/>
                    </a:cubicBezTo>
                    <a:cubicBezTo>
                      <a:pt x="132004" y="75"/>
                      <a:pt x="127522" y="75"/>
                      <a:pt x="124210" y="75"/>
                    </a:cubicBezTo>
                    <a:lnTo>
                      <a:pt x="8080" y="75"/>
                    </a:lnTo>
                    <a:cubicBezTo>
                      <a:pt x="4962" y="75"/>
                      <a:pt x="286" y="75"/>
                      <a:pt x="286" y="4751"/>
                    </a:cubicBezTo>
                    <a:cubicBezTo>
                      <a:pt x="286" y="9623"/>
                      <a:pt x="4767" y="9623"/>
                      <a:pt x="8080" y="9623"/>
                    </a:cubicBezTo>
                    <a:lnTo>
                      <a:pt x="124210" y="9623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486A555A-927E-508F-AA5C-FFD20FFB8983}"/>
                  </a:ext>
                </a:extLst>
              </p:cNvPr>
              <p:cNvSpPr/>
              <p:nvPr>
                <p:custDataLst>
                  <p:tags r:id="rId386"/>
                </p:custDataLst>
              </p:nvPr>
            </p:nvSpPr>
            <p:spPr>
              <a:xfrm>
                <a:off x="8452996" y="3481710"/>
                <a:ext cx="108725" cy="123729"/>
              </a:xfrm>
              <a:custGeom>
                <a:avLst/>
                <a:gdLst>
                  <a:gd name="connsiteX0" fmla="*/ 15101 w 108725"/>
                  <a:gd name="connsiteY0" fmla="*/ 109775 h 123729"/>
                  <a:gd name="connsiteX1" fmla="*/ 5553 w 108725"/>
                  <a:gd name="connsiteY1" fmla="*/ 116790 h 123729"/>
                  <a:gd name="connsiteX2" fmla="*/ 292 w 108725"/>
                  <a:gd name="connsiteY2" fmla="*/ 120882 h 123729"/>
                  <a:gd name="connsiteX3" fmla="*/ 3020 w 108725"/>
                  <a:gd name="connsiteY3" fmla="*/ 123804 h 123729"/>
                  <a:gd name="connsiteX4" fmla="*/ 19777 w 108725"/>
                  <a:gd name="connsiteY4" fmla="*/ 123025 h 123729"/>
                  <a:gd name="connsiteX5" fmla="*/ 40236 w 108725"/>
                  <a:gd name="connsiteY5" fmla="*/ 123804 h 123729"/>
                  <a:gd name="connsiteX6" fmla="*/ 44133 w 108725"/>
                  <a:gd name="connsiteY6" fmla="*/ 119518 h 123729"/>
                  <a:gd name="connsiteX7" fmla="*/ 39067 w 108725"/>
                  <a:gd name="connsiteY7" fmla="*/ 116790 h 123729"/>
                  <a:gd name="connsiteX8" fmla="*/ 29520 w 108725"/>
                  <a:gd name="connsiteY8" fmla="*/ 114452 h 123729"/>
                  <a:gd name="connsiteX9" fmla="*/ 31663 w 108725"/>
                  <a:gd name="connsiteY9" fmla="*/ 105489 h 123729"/>
                  <a:gd name="connsiteX10" fmla="*/ 38872 w 108725"/>
                  <a:gd name="connsiteY10" fmla="*/ 76456 h 123729"/>
                  <a:gd name="connsiteX11" fmla="*/ 58942 w 108725"/>
                  <a:gd name="connsiteY11" fmla="*/ 87952 h 123729"/>
                  <a:gd name="connsiteX12" fmla="*/ 109018 w 108725"/>
                  <a:gd name="connsiteY12" fmla="*/ 32615 h 123729"/>
                  <a:gd name="connsiteX13" fmla="*/ 79791 w 108725"/>
                  <a:gd name="connsiteY13" fmla="*/ 75 h 123729"/>
                  <a:gd name="connsiteX14" fmla="*/ 52122 w 108725"/>
                  <a:gd name="connsiteY14" fmla="*/ 13715 h 123729"/>
                  <a:gd name="connsiteX15" fmla="*/ 32053 w 108725"/>
                  <a:gd name="connsiteY15" fmla="*/ 75 h 123729"/>
                  <a:gd name="connsiteX16" fmla="*/ 16659 w 108725"/>
                  <a:gd name="connsiteY16" fmla="*/ 10402 h 123729"/>
                  <a:gd name="connsiteX17" fmla="*/ 9645 w 108725"/>
                  <a:gd name="connsiteY17" fmla="*/ 29887 h 123729"/>
                  <a:gd name="connsiteX18" fmla="*/ 12957 w 108725"/>
                  <a:gd name="connsiteY18" fmla="*/ 32420 h 123729"/>
                  <a:gd name="connsiteX19" fmla="*/ 17244 w 108725"/>
                  <a:gd name="connsiteY19" fmla="*/ 26575 h 123729"/>
                  <a:gd name="connsiteX20" fmla="*/ 31468 w 108725"/>
                  <a:gd name="connsiteY20" fmla="*/ 5531 h 123729"/>
                  <a:gd name="connsiteX21" fmla="*/ 37898 w 108725"/>
                  <a:gd name="connsiteY21" fmla="*/ 15078 h 123729"/>
                  <a:gd name="connsiteX22" fmla="*/ 37313 w 108725"/>
                  <a:gd name="connsiteY22" fmla="*/ 20924 h 123729"/>
                  <a:gd name="connsiteX23" fmla="*/ 15101 w 108725"/>
                  <a:gd name="connsiteY23" fmla="*/ 109775 h 123729"/>
                  <a:gd name="connsiteX24" fmla="*/ 51927 w 108725"/>
                  <a:gd name="connsiteY24" fmla="*/ 23457 h 123729"/>
                  <a:gd name="connsiteX25" fmla="*/ 79206 w 108725"/>
                  <a:gd name="connsiteY25" fmla="*/ 5531 h 123729"/>
                  <a:gd name="connsiteX26" fmla="*/ 93430 w 108725"/>
                  <a:gd name="connsiteY26" fmla="*/ 24431 h 123729"/>
                  <a:gd name="connsiteX27" fmla="*/ 83298 w 108725"/>
                  <a:gd name="connsiteY27" fmla="*/ 63596 h 123729"/>
                  <a:gd name="connsiteX28" fmla="*/ 58942 w 108725"/>
                  <a:gd name="connsiteY28" fmla="*/ 82496 h 123729"/>
                  <a:gd name="connsiteX29" fmla="*/ 41600 w 108725"/>
                  <a:gd name="connsiteY29" fmla="*/ 65544 h 123729"/>
                  <a:gd name="connsiteX30" fmla="*/ 42185 w 108725"/>
                  <a:gd name="connsiteY30" fmla="*/ 62622 h 123729"/>
                  <a:gd name="connsiteX31" fmla="*/ 51927 w 108725"/>
                  <a:gd name="connsiteY31" fmla="*/ 23457 h 1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08725" h="123729">
                    <a:moveTo>
                      <a:pt x="15101" y="109775"/>
                    </a:moveTo>
                    <a:cubicBezTo>
                      <a:pt x="13737" y="115231"/>
                      <a:pt x="13347" y="116790"/>
                      <a:pt x="5553" y="116790"/>
                    </a:cubicBezTo>
                    <a:cubicBezTo>
                      <a:pt x="3020" y="116790"/>
                      <a:pt x="292" y="116790"/>
                      <a:pt x="292" y="120882"/>
                    </a:cubicBezTo>
                    <a:cubicBezTo>
                      <a:pt x="292" y="123025"/>
                      <a:pt x="2046" y="123804"/>
                      <a:pt x="3020" y="123804"/>
                    </a:cubicBezTo>
                    <a:cubicBezTo>
                      <a:pt x="8086" y="123804"/>
                      <a:pt x="14516" y="123025"/>
                      <a:pt x="19777" y="123025"/>
                    </a:cubicBezTo>
                    <a:cubicBezTo>
                      <a:pt x="26402" y="123025"/>
                      <a:pt x="33806" y="123804"/>
                      <a:pt x="40236" y="123804"/>
                    </a:cubicBezTo>
                    <a:cubicBezTo>
                      <a:pt x="41990" y="123804"/>
                      <a:pt x="44133" y="123220"/>
                      <a:pt x="44133" y="119518"/>
                    </a:cubicBezTo>
                    <a:cubicBezTo>
                      <a:pt x="44133" y="116790"/>
                      <a:pt x="41405" y="116790"/>
                      <a:pt x="39067" y="116790"/>
                    </a:cubicBezTo>
                    <a:cubicBezTo>
                      <a:pt x="34780" y="116790"/>
                      <a:pt x="29520" y="116790"/>
                      <a:pt x="29520" y="114452"/>
                    </a:cubicBezTo>
                    <a:cubicBezTo>
                      <a:pt x="29520" y="113477"/>
                      <a:pt x="30883" y="108411"/>
                      <a:pt x="31663" y="105489"/>
                    </a:cubicBezTo>
                    <a:cubicBezTo>
                      <a:pt x="34001" y="95162"/>
                      <a:pt x="36729" y="84640"/>
                      <a:pt x="38872" y="76456"/>
                    </a:cubicBezTo>
                    <a:cubicBezTo>
                      <a:pt x="41210" y="80353"/>
                      <a:pt x="47251" y="87952"/>
                      <a:pt x="58942" y="87952"/>
                    </a:cubicBezTo>
                    <a:cubicBezTo>
                      <a:pt x="82713" y="87952"/>
                      <a:pt x="109018" y="61647"/>
                      <a:pt x="109018" y="32615"/>
                    </a:cubicBezTo>
                    <a:cubicBezTo>
                      <a:pt x="109018" y="9818"/>
                      <a:pt x="93235" y="75"/>
                      <a:pt x="79791" y="75"/>
                    </a:cubicBezTo>
                    <a:cubicBezTo>
                      <a:pt x="67710" y="75"/>
                      <a:pt x="57383" y="8259"/>
                      <a:pt x="52122" y="13715"/>
                    </a:cubicBezTo>
                    <a:cubicBezTo>
                      <a:pt x="48810" y="2608"/>
                      <a:pt x="37898" y="75"/>
                      <a:pt x="32053" y="75"/>
                    </a:cubicBezTo>
                    <a:cubicBezTo>
                      <a:pt x="24453" y="75"/>
                      <a:pt x="19777" y="5141"/>
                      <a:pt x="16659" y="10402"/>
                    </a:cubicBezTo>
                    <a:cubicBezTo>
                      <a:pt x="12762" y="17027"/>
                      <a:pt x="9645" y="28718"/>
                      <a:pt x="9645" y="29887"/>
                    </a:cubicBezTo>
                    <a:cubicBezTo>
                      <a:pt x="9645" y="32420"/>
                      <a:pt x="12373" y="32420"/>
                      <a:pt x="12957" y="32420"/>
                    </a:cubicBezTo>
                    <a:cubicBezTo>
                      <a:pt x="15685" y="32420"/>
                      <a:pt x="15880" y="31835"/>
                      <a:pt x="17244" y="26575"/>
                    </a:cubicBezTo>
                    <a:cubicBezTo>
                      <a:pt x="20167" y="15273"/>
                      <a:pt x="23869" y="5531"/>
                      <a:pt x="31468" y="5531"/>
                    </a:cubicBezTo>
                    <a:cubicBezTo>
                      <a:pt x="36534" y="5531"/>
                      <a:pt x="37898" y="9818"/>
                      <a:pt x="37898" y="15078"/>
                    </a:cubicBezTo>
                    <a:cubicBezTo>
                      <a:pt x="37898" y="17222"/>
                      <a:pt x="37508" y="19755"/>
                      <a:pt x="37313" y="20924"/>
                    </a:cubicBezTo>
                    <a:lnTo>
                      <a:pt x="15101" y="109775"/>
                    </a:lnTo>
                    <a:close/>
                    <a:moveTo>
                      <a:pt x="51927" y="23457"/>
                    </a:moveTo>
                    <a:cubicBezTo>
                      <a:pt x="63228" y="8454"/>
                      <a:pt x="72971" y="5531"/>
                      <a:pt x="79206" y="5531"/>
                    </a:cubicBezTo>
                    <a:cubicBezTo>
                      <a:pt x="86805" y="5531"/>
                      <a:pt x="93430" y="11181"/>
                      <a:pt x="93430" y="24431"/>
                    </a:cubicBezTo>
                    <a:cubicBezTo>
                      <a:pt x="93430" y="32420"/>
                      <a:pt x="89143" y="52295"/>
                      <a:pt x="83298" y="63596"/>
                    </a:cubicBezTo>
                    <a:cubicBezTo>
                      <a:pt x="78427" y="73144"/>
                      <a:pt x="68879" y="82496"/>
                      <a:pt x="58942" y="82496"/>
                    </a:cubicBezTo>
                    <a:cubicBezTo>
                      <a:pt x="45107" y="82496"/>
                      <a:pt x="41600" y="67493"/>
                      <a:pt x="41600" y="65544"/>
                    </a:cubicBezTo>
                    <a:cubicBezTo>
                      <a:pt x="41600" y="64765"/>
                      <a:pt x="41990" y="63401"/>
                      <a:pt x="42185" y="62622"/>
                    </a:cubicBezTo>
                    <a:lnTo>
                      <a:pt x="51927" y="23457"/>
                    </a:lnTo>
                    <a:close/>
                  </a:path>
                </a:pathLst>
              </a:custGeom>
              <a:solidFill>
                <a:srgbClr val="FF1A1A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C08A6B8A-4CE3-7E0F-8D5E-D8C63067336D}"/>
                  </a:ext>
                </a:extLst>
              </p:cNvPr>
              <p:cNvSpPr/>
              <p:nvPr>
                <p:custDataLst>
                  <p:tags r:id="rId387"/>
                </p:custDataLst>
              </p:nvPr>
            </p:nvSpPr>
            <p:spPr>
              <a:xfrm>
                <a:off x="8576122" y="3445858"/>
                <a:ext cx="65859" cy="123729"/>
              </a:xfrm>
              <a:custGeom>
                <a:avLst/>
                <a:gdLst>
                  <a:gd name="connsiteX0" fmla="*/ 40045 w 65859"/>
                  <a:gd name="connsiteY0" fmla="*/ 44890 h 123729"/>
                  <a:gd name="connsiteX1" fmla="*/ 59920 w 65859"/>
                  <a:gd name="connsiteY1" fmla="*/ 44890 h 123729"/>
                  <a:gd name="connsiteX2" fmla="*/ 66155 w 65859"/>
                  <a:gd name="connsiteY2" fmla="*/ 40604 h 123729"/>
                  <a:gd name="connsiteX3" fmla="*/ 60310 w 65859"/>
                  <a:gd name="connsiteY3" fmla="*/ 37876 h 123729"/>
                  <a:gd name="connsiteX4" fmla="*/ 41799 w 65859"/>
                  <a:gd name="connsiteY4" fmla="*/ 37876 h 123729"/>
                  <a:gd name="connsiteX5" fmla="*/ 49009 w 65859"/>
                  <a:gd name="connsiteY5" fmla="*/ 9038 h 123729"/>
                  <a:gd name="connsiteX6" fmla="*/ 49593 w 65859"/>
                  <a:gd name="connsiteY6" fmla="*/ 6310 h 123729"/>
                  <a:gd name="connsiteX7" fmla="*/ 42968 w 65859"/>
                  <a:gd name="connsiteY7" fmla="*/ 75 h 123729"/>
                  <a:gd name="connsiteX8" fmla="*/ 33810 w 65859"/>
                  <a:gd name="connsiteY8" fmla="*/ 8454 h 123729"/>
                  <a:gd name="connsiteX9" fmla="*/ 26406 w 65859"/>
                  <a:gd name="connsiteY9" fmla="*/ 37876 h 123729"/>
                  <a:gd name="connsiteX10" fmla="*/ 6531 w 65859"/>
                  <a:gd name="connsiteY10" fmla="*/ 37876 h 123729"/>
                  <a:gd name="connsiteX11" fmla="*/ 296 w 65859"/>
                  <a:gd name="connsiteY11" fmla="*/ 42163 h 123729"/>
                  <a:gd name="connsiteX12" fmla="*/ 6142 w 65859"/>
                  <a:gd name="connsiteY12" fmla="*/ 44890 h 123729"/>
                  <a:gd name="connsiteX13" fmla="*/ 24652 w 65859"/>
                  <a:gd name="connsiteY13" fmla="*/ 44890 h 123729"/>
                  <a:gd name="connsiteX14" fmla="*/ 13156 w 65859"/>
                  <a:gd name="connsiteY14" fmla="*/ 90875 h 123729"/>
                  <a:gd name="connsiteX15" fmla="*/ 10234 w 65859"/>
                  <a:gd name="connsiteY15" fmla="*/ 105294 h 123729"/>
                  <a:gd name="connsiteX16" fmla="*/ 31082 w 65859"/>
                  <a:gd name="connsiteY16" fmla="*/ 123804 h 123729"/>
                  <a:gd name="connsiteX17" fmla="*/ 64986 w 65859"/>
                  <a:gd name="connsiteY17" fmla="*/ 93992 h 123729"/>
                  <a:gd name="connsiteX18" fmla="*/ 61869 w 65859"/>
                  <a:gd name="connsiteY18" fmla="*/ 91459 h 123729"/>
                  <a:gd name="connsiteX19" fmla="*/ 57777 w 65859"/>
                  <a:gd name="connsiteY19" fmla="*/ 95162 h 123729"/>
                  <a:gd name="connsiteX20" fmla="*/ 31667 w 65859"/>
                  <a:gd name="connsiteY20" fmla="*/ 118349 h 123729"/>
                  <a:gd name="connsiteX21" fmla="*/ 24847 w 65859"/>
                  <a:gd name="connsiteY21" fmla="*/ 108801 h 123729"/>
                  <a:gd name="connsiteX22" fmla="*/ 26016 w 65859"/>
                  <a:gd name="connsiteY22" fmla="*/ 100812 h 123729"/>
                  <a:gd name="connsiteX23" fmla="*/ 40045 w 65859"/>
                  <a:gd name="connsiteY23" fmla="*/ 44890 h 123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859" h="123729">
                    <a:moveTo>
                      <a:pt x="40045" y="44890"/>
                    </a:moveTo>
                    <a:lnTo>
                      <a:pt x="59920" y="44890"/>
                    </a:lnTo>
                    <a:cubicBezTo>
                      <a:pt x="63622" y="44890"/>
                      <a:pt x="66155" y="44890"/>
                      <a:pt x="66155" y="40604"/>
                    </a:cubicBezTo>
                    <a:cubicBezTo>
                      <a:pt x="66155" y="37876"/>
                      <a:pt x="63622" y="37876"/>
                      <a:pt x="60310" y="37876"/>
                    </a:cubicBezTo>
                    <a:lnTo>
                      <a:pt x="41799" y="37876"/>
                    </a:lnTo>
                    <a:lnTo>
                      <a:pt x="49009" y="9038"/>
                    </a:lnTo>
                    <a:cubicBezTo>
                      <a:pt x="49203" y="8064"/>
                      <a:pt x="49593" y="7090"/>
                      <a:pt x="49593" y="6310"/>
                    </a:cubicBezTo>
                    <a:cubicBezTo>
                      <a:pt x="49593" y="2803"/>
                      <a:pt x="46865" y="75"/>
                      <a:pt x="42968" y="75"/>
                    </a:cubicBezTo>
                    <a:cubicBezTo>
                      <a:pt x="38097" y="75"/>
                      <a:pt x="35174" y="3387"/>
                      <a:pt x="33810" y="8454"/>
                    </a:cubicBezTo>
                    <a:cubicBezTo>
                      <a:pt x="32446" y="13325"/>
                      <a:pt x="34979" y="3972"/>
                      <a:pt x="26406" y="37876"/>
                    </a:cubicBezTo>
                    <a:lnTo>
                      <a:pt x="6531" y="37876"/>
                    </a:lnTo>
                    <a:cubicBezTo>
                      <a:pt x="2829" y="37876"/>
                      <a:pt x="296" y="37876"/>
                      <a:pt x="296" y="42163"/>
                    </a:cubicBezTo>
                    <a:cubicBezTo>
                      <a:pt x="296" y="44890"/>
                      <a:pt x="2634" y="44890"/>
                      <a:pt x="6142" y="44890"/>
                    </a:cubicBezTo>
                    <a:lnTo>
                      <a:pt x="24652" y="44890"/>
                    </a:lnTo>
                    <a:lnTo>
                      <a:pt x="13156" y="90875"/>
                    </a:lnTo>
                    <a:cubicBezTo>
                      <a:pt x="11987" y="95746"/>
                      <a:pt x="10234" y="102761"/>
                      <a:pt x="10234" y="105294"/>
                    </a:cubicBezTo>
                    <a:cubicBezTo>
                      <a:pt x="10234" y="116790"/>
                      <a:pt x="19976" y="123804"/>
                      <a:pt x="31082" y="123804"/>
                    </a:cubicBezTo>
                    <a:cubicBezTo>
                      <a:pt x="52711" y="123804"/>
                      <a:pt x="64986" y="96525"/>
                      <a:pt x="64986" y="93992"/>
                    </a:cubicBezTo>
                    <a:cubicBezTo>
                      <a:pt x="64986" y="91459"/>
                      <a:pt x="62453" y="91459"/>
                      <a:pt x="61869" y="91459"/>
                    </a:cubicBezTo>
                    <a:cubicBezTo>
                      <a:pt x="59530" y="91459"/>
                      <a:pt x="59336" y="91849"/>
                      <a:pt x="57777" y="95162"/>
                    </a:cubicBezTo>
                    <a:cubicBezTo>
                      <a:pt x="52321" y="107437"/>
                      <a:pt x="42384" y="118349"/>
                      <a:pt x="31667" y="118349"/>
                    </a:cubicBezTo>
                    <a:cubicBezTo>
                      <a:pt x="27575" y="118349"/>
                      <a:pt x="24847" y="115816"/>
                      <a:pt x="24847" y="108801"/>
                    </a:cubicBezTo>
                    <a:cubicBezTo>
                      <a:pt x="24847" y="106852"/>
                      <a:pt x="25627" y="102761"/>
                      <a:pt x="26016" y="100812"/>
                    </a:cubicBezTo>
                    <a:lnTo>
                      <a:pt x="40045" y="44890"/>
                    </a:lnTo>
                    <a:close/>
                  </a:path>
                </a:pathLst>
              </a:custGeom>
              <a:solidFill>
                <a:srgbClr val="1A1AFF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 37">
                <a:extLst>
                  <a:ext uri="{FF2B5EF4-FFF2-40B4-BE49-F238E27FC236}">
                    <a16:creationId xmlns:a16="http://schemas.microsoft.com/office/drawing/2014/main" id="{CFCB6630-6154-5A1C-E01E-3098AE30526F}"/>
                  </a:ext>
                </a:extLst>
              </p:cNvPr>
              <p:cNvSpPr/>
              <p:nvPr>
                <p:custDataLst>
                  <p:tags r:id="rId388"/>
                </p:custDataLst>
              </p:nvPr>
            </p:nvSpPr>
            <p:spPr>
              <a:xfrm>
                <a:off x="8723469" y="3489391"/>
                <a:ext cx="132497" cy="196241"/>
              </a:xfrm>
              <a:custGeom>
                <a:avLst/>
                <a:gdLst>
                  <a:gd name="connsiteX0" fmla="*/ 132799 w 132497"/>
                  <a:gd name="connsiteY0" fmla="*/ 3141 h 196241"/>
                  <a:gd name="connsiteX1" fmla="*/ 129180 w 132497"/>
                  <a:gd name="connsiteY1" fmla="*/ 79 h 196241"/>
                  <a:gd name="connsiteX2" fmla="*/ 93829 w 132497"/>
                  <a:gd name="connsiteY2" fmla="*/ 3141 h 196241"/>
                  <a:gd name="connsiteX3" fmla="*/ 89932 w 132497"/>
                  <a:gd name="connsiteY3" fmla="*/ 8430 h 196241"/>
                  <a:gd name="connsiteX4" fmla="*/ 96613 w 132497"/>
                  <a:gd name="connsiteY4" fmla="*/ 11770 h 196241"/>
                  <a:gd name="connsiteX5" fmla="*/ 110530 w 132497"/>
                  <a:gd name="connsiteY5" fmla="*/ 16502 h 196241"/>
                  <a:gd name="connsiteX6" fmla="*/ 109695 w 132497"/>
                  <a:gd name="connsiteY6" fmla="*/ 22069 h 196241"/>
                  <a:gd name="connsiteX7" fmla="*/ 92994 w 132497"/>
                  <a:gd name="connsiteY7" fmla="*/ 88040 h 196241"/>
                  <a:gd name="connsiteX8" fmla="*/ 67385 w 132497"/>
                  <a:gd name="connsiteY8" fmla="*/ 70225 h 196241"/>
                  <a:gd name="connsiteX9" fmla="*/ 301 w 132497"/>
                  <a:gd name="connsiteY9" fmla="*/ 151783 h 196241"/>
                  <a:gd name="connsiteX10" fmla="*/ 37323 w 132497"/>
                  <a:gd name="connsiteY10" fmla="*/ 196320 h 196241"/>
                  <a:gd name="connsiteX11" fmla="*/ 73509 w 132497"/>
                  <a:gd name="connsiteY11" fmla="*/ 175444 h 196241"/>
                  <a:gd name="connsiteX12" fmla="*/ 98839 w 132497"/>
                  <a:gd name="connsiteY12" fmla="*/ 196320 h 196241"/>
                  <a:gd name="connsiteX13" fmla="*/ 119438 w 132497"/>
                  <a:gd name="connsiteY13" fmla="*/ 181011 h 196241"/>
                  <a:gd name="connsiteX14" fmla="*/ 127789 w 132497"/>
                  <a:gd name="connsiteY14" fmla="*/ 153453 h 196241"/>
                  <a:gd name="connsiteX15" fmla="*/ 124448 w 132497"/>
                  <a:gd name="connsiteY15" fmla="*/ 150670 h 196241"/>
                  <a:gd name="connsiteX16" fmla="*/ 120551 w 132497"/>
                  <a:gd name="connsiteY16" fmla="*/ 155680 h 196241"/>
                  <a:gd name="connsiteX17" fmla="*/ 99396 w 132497"/>
                  <a:gd name="connsiteY17" fmla="*/ 190196 h 196241"/>
                  <a:gd name="connsiteX18" fmla="*/ 91045 w 132497"/>
                  <a:gd name="connsiteY18" fmla="*/ 177392 h 196241"/>
                  <a:gd name="connsiteX19" fmla="*/ 92716 w 132497"/>
                  <a:gd name="connsiteY19" fmla="*/ 164031 h 196241"/>
                  <a:gd name="connsiteX20" fmla="*/ 132799 w 132497"/>
                  <a:gd name="connsiteY20" fmla="*/ 3141 h 196241"/>
                  <a:gd name="connsiteX21" fmla="*/ 74901 w 132497"/>
                  <a:gd name="connsiteY21" fmla="*/ 160134 h 196241"/>
                  <a:gd name="connsiteX22" fmla="*/ 69334 w 132497"/>
                  <a:gd name="connsiteY22" fmla="*/ 170433 h 196241"/>
                  <a:gd name="connsiteX23" fmla="*/ 37879 w 132497"/>
                  <a:gd name="connsiteY23" fmla="*/ 190196 h 196241"/>
                  <a:gd name="connsiteX24" fmla="*/ 20065 w 132497"/>
                  <a:gd name="connsiteY24" fmla="*/ 164031 h 196241"/>
                  <a:gd name="connsiteX25" fmla="*/ 35374 w 132497"/>
                  <a:gd name="connsiteY25" fmla="*/ 103071 h 196241"/>
                  <a:gd name="connsiteX26" fmla="*/ 67664 w 132497"/>
                  <a:gd name="connsiteY26" fmla="*/ 76349 h 196241"/>
                  <a:gd name="connsiteX27" fmla="*/ 89654 w 132497"/>
                  <a:gd name="connsiteY27" fmla="*/ 100844 h 196241"/>
                  <a:gd name="connsiteX28" fmla="*/ 88819 w 132497"/>
                  <a:gd name="connsiteY28" fmla="*/ 105576 h 196241"/>
                  <a:gd name="connsiteX29" fmla="*/ 74901 w 132497"/>
                  <a:gd name="connsiteY29" fmla="*/ 160134 h 19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2497" h="196241">
                    <a:moveTo>
                      <a:pt x="132799" y="3141"/>
                    </a:moveTo>
                    <a:cubicBezTo>
                      <a:pt x="132799" y="2863"/>
                      <a:pt x="132799" y="79"/>
                      <a:pt x="129180" y="79"/>
                    </a:cubicBezTo>
                    <a:cubicBezTo>
                      <a:pt x="125005" y="79"/>
                      <a:pt x="98561" y="2584"/>
                      <a:pt x="93829" y="3141"/>
                    </a:cubicBezTo>
                    <a:cubicBezTo>
                      <a:pt x="91602" y="3419"/>
                      <a:pt x="89932" y="4811"/>
                      <a:pt x="89932" y="8430"/>
                    </a:cubicBezTo>
                    <a:cubicBezTo>
                      <a:pt x="89932" y="11770"/>
                      <a:pt x="92437" y="11770"/>
                      <a:pt x="96613" y="11770"/>
                    </a:cubicBezTo>
                    <a:cubicBezTo>
                      <a:pt x="109974" y="11770"/>
                      <a:pt x="110530" y="13719"/>
                      <a:pt x="110530" y="16502"/>
                    </a:cubicBezTo>
                    <a:lnTo>
                      <a:pt x="109695" y="22069"/>
                    </a:lnTo>
                    <a:lnTo>
                      <a:pt x="92994" y="88040"/>
                    </a:lnTo>
                    <a:cubicBezTo>
                      <a:pt x="87984" y="77741"/>
                      <a:pt x="79911" y="70225"/>
                      <a:pt x="67385" y="70225"/>
                    </a:cubicBezTo>
                    <a:cubicBezTo>
                      <a:pt x="34818" y="70225"/>
                      <a:pt x="301" y="111143"/>
                      <a:pt x="301" y="151783"/>
                    </a:cubicBezTo>
                    <a:cubicBezTo>
                      <a:pt x="301" y="177949"/>
                      <a:pt x="15611" y="196320"/>
                      <a:pt x="37323" y="196320"/>
                    </a:cubicBezTo>
                    <a:cubicBezTo>
                      <a:pt x="42890" y="196320"/>
                      <a:pt x="56808" y="195207"/>
                      <a:pt x="73509" y="175444"/>
                    </a:cubicBezTo>
                    <a:cubicBezTo>
                      <a:pt x="75736" y="187135"/>
                      <a:pt x="85478" y="196320"/>
                      <a:pt x="98839" y="196320"/>
                    </a:cubicBezTo>
                    <a:cubicBezTo>
                      <a:pt x="108582" y="196320"/>
                      <a:pt x="114984" y="189918"/>
                      <a:pt x="119438" y="181011"/>
                    </a:cubicBezTo>
                    <a:cubicBezTo>
                      <a:pt x="124170" y="170990"/>
                      <a:pt x="127789" y="154010"/>
                      <a:pt x="127789" y="153453"/>
                    </a:cubicBezTo>
                    <a:cubicBezTo>
                      <a:pt x="127789" y="150670"/>
                      <a:pt x="125283" y="150670"/>
                      <a:pt x="124448" y="150670"/>
                    </a:cubicBezTo>
                    <a:cubicBezTo>
                      <a:pt x="121665" y="150670"/>
                      <a:pt x="121386" y="151783"/>
                      <a:pt x="120551" y="155680"/>
                    </a:cubicBezTo>
                    <a:cubicBezTo>
                      <a:pt x="115819" y="173773"/>
                      <a:pt x="110809" y="190196"/>
                      <a:pt x="99396" y="190196"/>
                    </a:cubicBezTo>
                    <a:cubicBezTo>
                      <a:pt x="91881" y="190196"/>
                      <a:pt x="91045" y="182959"/>
                      <a:pt x="91045" y="177392"/>
                    </a:cubicBezTo>
                    <a:cubicBezTo>
                      <a:pt x="91045" y="170712"/>
                      <a:pt x="91602" y="168763"/>
                      <a:pt x="92716" y="164031"/>
                    </a:cubicBezTo>
                    <a:lnTo>
                      <a:pt x="132799" y="3141"/>
                    </a:lnTo>
                    <a:close/>
                    <a:moveTo>
                      <a:pt x="74901" y="160134"/>
                    </a:moveTo>
                    <a:cubicBezTo>
                      <a:pt x="73509" y="165144"/>
                      <a:pt x="73509" y="165701"/>
                      <a:pt x="69334" y="170433"/>
                    </a:cubicBezTo>
                    <a:cubicBezTo>
                      <a:pt x="57086" y="185743"/>
                      <a:pt x="45673" y="190196"/>
                      <a:pt x="37879" y="190196"/>
                    </a:cubicBezTo>
                    <a:cubicBezTo>
                      <a:pt x="23962" y="190196"/>
                      <a:pt x="20065" y="174887"/>
                      <a:pt x="20065" y="164031"/>
                    </a:cubicBezTo>
                    <a:cubicBezTo>
                      <a:pt x="20065" y="150113"/>
                      <a:pt x="28972" y="115875"/>
                      <a:pt x="35374" y="103071"/>
                    </a:cubicBezTo>
                    <a:cubicBezTo>
                      <a:pt x="44003" y="86648"/>
                      <a:pt x="56529" y="76349"/>
                      <a:pt x="67664" y="76349"/>
                    </a:cubicBezTo>
                    <a:cubicBezTo>
                      <a:pt x="85757" y="76349"/>
                      <a:pt x="89654" y="99174"/>
                      <a:pt x="89654" y="100844"/>
                    </a:cubicBezTo>
                    <a:cubicBezTo>
                      <a:pt x="89654" y="102514"/>
                      <a:pt x="89097" y="104184"/>
                      <a:pt x="88819" y="105576"/>
                    </a:cubicBezTo>
                    <a:lnTo>
                      <a:pt x="74901" y="160134"/>
                    </a:lnTo>
                    <a:close/>
                  </a:path>
                </a:pathLst>
              </a:custGeom>
              <a:solidFill>
                <a:srgbClr val="000000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 38">
                <a:extLst>
                  <a:ext uri="{FF2B5EF4-FFF2-40B4-BE49-F238E27FC236}">
                    <a16:creationId xmlns:a16="http://schemas.microsoft.com/office/drawing/2014/main" id="{33686577-B784-4EF2-D5E4-E483FDE50D46}"/>
                  </a:ext>
                </a:extLst>
              </p:cNvPr>
              <p:cNvSpPr/>
              <p:nvPr>
                <p:custDataLst>
                  <p:tags r:id="rId389"/>
                </p:custDataLst>
              </p:nvPr>
            </p:nvSpPr>
            <p:spPr>
              <a:xfrm>
                <a:off x="8863618" y="3508319"/>
                <a:ext cx="85455" cy="177312"/>
              </a:xfrm>
              <a:custGeom>
                <a:avLst/>
                <a:gdLst>
                  <a:gd name="connsiteX0" fmla="*/ 51246 w 85455"/>
                  <a:gd name="connsiteY0" fmla="*/ 62988 h 177312"/>
                  <a:gd name="connsiteX1" fmla="*/ 77411 w 85455"/>
                  <a:gd name="connsiteY1" fmla="*/ 62988 h 177312"/>
                  <a:gd name="connsiteX2" fmla="*/ 85762 w 85455"/>
                  <a:gd name="connsiteY2" fmla="*/ 57421 h 177312"/>
                  <a:gd name="connsiteX3" fmla="*/ 77968 w 85455"/>
                  <a:gd name="connsiteY3" fmla="*/ 54359 h 177312"/>
                  <a:gd name="connsiteX4" fmla="*/ 53473 w 85455"/>
                  <a:gd name="connsiteY4" fmla="*/ 54359 h 177312"/>
                  <a:gd name="connsiteX5" fmla="*/ 64885 w 85455"/>
                  <a:gd name="connsiteY5" fmla="*/ 7595 h 177312"/>
                  <a:gd name="connsiteX6" fmla="*/ 56813 w 85455"/>
                  <a:gd name="connsiteY6" fmla="*/ 79 h 177312"/>
                  <a:gd name="connsiteX7" fmla="*/ 45679 w 85455"/>
                  <a:gd name="connsiteY7" fmla="*/ 10100 h 177312"/>
                  <a:gd name="connsiteX8" fmla="*/ 34823 w 85455"/>
                  <a:gd name="connsiteY8" fmla="*/ 54359 h 177312"/>
                  <a:gd name="connsiteX9" fmla="*/ 8657 w 85455"/>
                  <a:gd name="connsiteY9" fmla="*/ 54359 h 177312"/>
                  <a:gd name="connsiteX10" fmla="*/ 307 w 85455"/>
                  <a:gd name="connsiteY10" fmla="*/ 59647 h 177312"/>
                  <a:gd name="connsiteX11" fmla="*/ 8101 w 85455"/>
                  <a:gd name="connsiteY11" fmla="*/ 62988 h 177312"/>
                  <a:gd name="connsiteX12" fmla="*/ 32596 w 85455"/>
                  <a:gd name="connsiteY12" fmla="*/ 62988 h 177312"/>
                  <a:gd name="connsiteX13" fmla="*/ 11441 w 85455"/>
                  <a:gd name="connsiteY13" fmla="*/ 151783 h 177312"/>
                  <a:gd name="connsiteX14" fmla="*/ 37050 w 85455"/>
                  <a:gd name="connsiteY14" fmla="*/ 177392 h 177312"/>
                  <a:gd name="connsiteX15" fmla="*/ 81308 w 85455"/>
                  <a:gd name="connsiteY15" fmla="*/ 134525 h 177312"/>
                  <a:gd name="connsiteX16" fmla="*/ 77968 w 85455"/>
                  <a:gd name="connsiteY16" fmla="*/ 131742 h 177312"/>
                  <a:gd name="connsiteX17" fmla="*/ 73793 w 85455"/>
                  <a:gd name="connsiteY17" fmla="*/ 135639 h 177312"/>
                  <a:gd name="connsiteX18" fmla="*/ 37606 w 85455"/>
                  <a:gd name="connsiteY18" fmla="*/ 171268 h 177312"/>
                  <a:gd name="connsiteX19" fmla="*/ 28977 w 85455"/>
                  <a:gd name="connsiteY19" fmla="*/ 158464 h 177312"/>
                  <a:gd name="connsiteX20" fmla="*/ 30647 w 85455"/>
                  <a:gd name="connsiteY20" fmla="*/ 145103 h 177312"/>
                  <a:gd name="connsiteX21" fmla="*/ 51246 w 85455"/>
                  <a:gd name="connsiteY21" fmla="*/ 62988 h 1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5455" h="177312">
                    <a:moveTo>
                      <a:pt x="51246" y="62988"/>
                    </a:moveTo>
                    <a:lnTo>
                      <a:pt x="77411" y="62988"/>
                    </a:lnTo>
                    <a:cubicBezTo>
                      <a:pt x="82978" y="62988"/>
                      <a:pt x="85762" y="62988"/>
                      <a:pt x="85762" y="57421"/>
                    </a:cubicBezTo>
                    <a:cubicBezTo>
                      <a:pt x="85762" y="54359"/>
                      <a:pt x="82978" y="54359"/>
                      <a:pt x="77968" y="54359"/>
                    </a:cubicBezTo>
                    <a:lnTo>
                      <a:pt x="53473" y="54359"/>
                    </a:lnTo>
                    <a:cubicBezTo>
                      <a:pt x="63493" y="14832"/>
                      <a:pt x="64885" y="9265"/>
                      <a:pt x="64885" y="7595"/>
                    </a:cubicBezTo>
                    <a:cubicBezTo>
                      <a:pt x="64885" y="2863"/>
                      <a:pt x="61545" y="79"/>
                      <a:pt x="56813" y="79"/>
                    </a:cubicBezTo>
                    <a:cubicBezTo>
                      <a:pt x="55978" y="79"/>
                      <a:pt x="48184" y="358"/>
                      <a:pt x="45679" y="10100"/>
                    </a:cubicBezTo>
                    <a:lnTo>
                      <a:pt x="34823" y="54359"/>
                    </a:lnTo>
                    <a:lnTo>
                      <a:pt x="8657" y="54359"/>
                    </a:lnTo>
                    <a:cubicBezTo>
                      <a:pt x="3090" y="54359"/>
                      <a:pt x="307" y="54359"/>
                      <a:pt x="307" y="59647"/>
                    </a:cubicBezTo>
                    <a:cubicBezTo>
                      <a:pt x="307" y="62988"/>
                      <a:pt x="2533" y="62988"/>
                      <a:pt x="8101" y="62988"/>
                    </a:cubicBezTo>
                    <a:lnTo>
                      <a:pt x="32596" y="62988"/>
                    </a:lnTo>
                    <a:cubicBezTo>
                      <a:pt x="12554" y="142041"/>
                      <a:pt x="11441" y="146773"/>
                      <a:pt x="11441" y="151783"/>
                    </a:cubicBezTo>
                    <a:cubicBezTo>
                      <a:pt x="11441" y="166815"/>
                      <a:pt x="22018" y="177392"/>
                      <a:pt x="37050" y="177392"/>
                    </a:cubicBezTo>
                    <a:cubicBezTo>
                      <a:pt x="65442" y="177392"/>
                      <a:pt x="81308" y="136752"/>
                      <a:pt x="81308" y="134525"/>
                    </a:cubicBezTo>
                    <a:cubicBezTo>
                      <a:pt x="81308" y="131742"/>
                      <a:pt x="79081" y="131742"/>
                      <a:pt x="77968" y="131742"/>
                    </a:cubicBezTo>
                    <a:cubicBezTo>
                      <a:pt x="75463" y="131742"/>
                      <a:pt x="75184" y="132577"/>
                      <a:pt x="73793" y="135639"/>
                    </a:cubicBezTo>
                    <a:cubicBezTo>
                      <a:pt x="61823" y="164588"/>
                      <a:pt x="47070" y="171268"/>
                      <a:pt x="37606" y="171268"/>
                    </a:cubicBezTo>
                    <a:cubicBezTo>
                      <a:pt x="31761" y="171268"/>
                      <a:pt x="28977" y="167650"/>
                      <a:pt x="28977" y="158464"/>
                    </a:cubicBezTo>
                    <a:cubicBezTo>
                      <a:pt x="28977" y="151783"/>
                      <a:pt x="29534" y="149835"/>
                      <a:pt x="30647" y="145103"/>
                    </a:cubicBezTo>
                    <a:lnTo>
                      <a:pt x="51246" y="62988"/>
                    </a:lnTo>
                    <a:close/>
                  </a:path>
                </a:pathLst>
              </a:custGeom>
              <a:solidFill>
                <a:srgbClr val="1A1AFF"/>
              </a:solidFill>
              <a:ln w="27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75" name="Groupe 174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frac{1}{\red{p}}$ &amp; 1&#10;    \\&#10;    1 &amp; $\delta(\blue{t})$ (Dirac)&#10;    \\&#10;    $\dfrac{1}{\red{p} + b}$ &amp; $e^{-b \blue{t}}$&#10;    \\&#10;        $\dfrac{1}{\sqrt{\red{p}}}$ &amp; $\sqrt{\dfrac{1}{\pi \blue{t}}}$&#10;    \\&#10;    $\dfrac{1}{\red{p}\sqrt{\red{p}}}$ &amp; $ 2&#10;                                         \sqrt{\dfrac{\blue{t}}{\pi}}$&#10;                                             \\&#10;    $\dfrac{\omega}{\red{p}^2 + \omega^2}$ &amp; $\sin \omega \blue{t}$&#10;    \\&#10;    $\dfrac{\red{p}}{\red{p}^2 + \omega^2}$ &amp; $\cos \omega \blue{t}$&#10;    \\&#10;    $\dfrac{1}{\red{p}(1 + k \sqrt{\red{p}})}$ &amp; $ 1 - \exp\left(\dfrac{\blue{t}}{k^2} \right) \erfc\left(\dfrac{\blue{t}}{\sqrt{k}} \right)$ &#10;  \end{tabular}&#10;\end{center}&#10;&#10;\end{document}&#10;" title="IguanaTex Vector Display">
            <a:extLst>
              <a:ext uri="{FF2B5EF4-FFF2-40B4-BE49-F238E27FC236}">
                <a16:creationId xmlns:a16="http://schemas.microsoft.com/office/drawing/2014/main" id="{FBD819CB-FFED-0636-C7B9-4ED7B80849D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15900" y="2387600"/>
            <a:ext cx="3925353" cy="5064973"/>
            <a:chOff x="3181542" y="3500022"/>
            <a:chExt cx="3927159" cy="5048606"/>
          </a:xfrm>
        </p:grpSpPr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8B8254B-9789-BFF2-19BB-02BF98C2CCB4}"/>
                </a:ext>
              </a:extLst>
            </p:cNvPr>
            <p:cNvSpPr/>
            <p:nvPr>
              <p:custDataLst>
                <p:tags r:id="rId238"/>
              </p:custDataLst>
            </p:nvPr>
          </p:nvSpPr>
          <p:spPr>
            <a:xfrm>
              <a:off x="3181542" y="3500022"/>
              <a:ext cx="3927159" cy="16820"/>
            </a:xfrm>
            <a:custGeom>
              <a:avLst/>
              <a:gdLst>
                <a:gd name="connsiteX0" fmla="*/ 0 w 3927159"/>
                <a:gd name="connsiteY0" fmla="*/ 0 h 16820"/>
                <a:gd name="connsiteX1" fmla="*/ 3927159 w 3927159"/>
                <a:gd name="connsiteY1" fmla="*/ 0 h 16820"/>
                <a:gd name="connsiteX2" fmla="*/ 3927159 w 3927159"/>
                <a:gd name="connsiteY2" fmla="*/ 16821 h 16820"/>
                <a:gd name="connsiteX3" fmla="*/ 0 w 3927159"/>
                <a:gd name="connsiteY3" fmla="*/ 16821 h 1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7159" h="16820">
                  <a:moveTo>
                    <a:pt x="0" y="0"/>
                  </a:moveTo>
                  <a:lnTo>
                    <a:pt x="3927159" y="0"/>
                  </a:lnTo>
                  <a:lnTo>
                    <a:pt x="3927159" y="16821"/>
                  </a:lnTo>
                  <a:lnTo>
                    <a:pt x="0" y="1682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8EE88D4-9D7F-DDD5-8788-1BAAA6C5061D}"/>
                </a:ext>
              </a:extLst>
            </p:cNvPr>
            <p:cNvSpPr/>
            <p:nvPr>
              <p:custDataLst>
                <p:tags r:id="rId239"/>
              </p:custDataLst>
            </p:nvPr>
          </p:nvSpPr>
          <p:spPr>
            <a:xfrm>
              <a:off x="3638296" y="3785933"/>
              <a:ext cx="149442" cy="142971"/>
            </a:xfrm>
            <a:custGeom>
              <a:avLst/>
              <a:gdLst>
                <a:gd name="connsiteX0" fmla="*/ 55879 w 149442"/>
                <a:gd name="connsiteY0" fmla="*/ 74713 h 142971"/>
                <a:gd name="connsiteX1" fmla="*/ 76273 w 149442"/>
                <a:gd name="connsiteY1" fmla="*/ 74713 h 142971"/>
                <a:gd name="connsiteX2" fmla="*/ 93724 w 149442"/>
                <a:gd name="connsiteY2" fmla="*/ 84174 h 142971"/>
                <a:gd name="connsiteX3" fmla="*/ 92252 w 149442"/>
                <a:gd name="connsiteY3" fmla="*/ 94476 h 142971"/>
                <a:gd name="connsiteX4" fmla="*/ 91621 w 149442"/>
                <a:gd name="connsiteY4" fmla="*/ 96789 h 142971"/>
                <a:gd name="connsiteX5" fmla="*/ 94145 w 149442"/>
                <a:gd name="connsiteY5" fmla="*/ 99312 h 142971"/>
                <a:gd name="connsiteX6" fmla="*/ 97298 w 149442"/>
                <a:gd name="connsiteY6" fmla="*/ 94897 h 142971"/>
                <a:gd name="connsiteX7" fmla="*/ 108862 w 149442"/>
                <a:gd name="connsiteY7" fmla="*/ 49272 h 142971"/>
                <a:gd name="connsiteX8" fmla="*/ 109493 w 149442"/>
                <a:gd name="connsiteY8" fmla="*/ 45908 h 142971"/>
                <a:gd name="connsiteX9" fmla="*/ 106970 w 149442"/>
                <a:gd name="connsiteY9" fmla="*/ 43595 h 142971"/>
                <a:gd name="connsiteX10" fmla="*/ 103816 w 149442"/>
                <a:gd name="connsiteY10" fmla="*/ 48011 h 142971"/>
                <a:gd name="connsiteX11" fmla="*/ 76694 w 149442"/>
                <a:gd name="connsiteY11" fmla="*/ 68195 h 142971"/>
                <a:gd name="connsiteX12" fmla="*/ 57561 w 149442"/>
                <a:gd name="connsiteY12" fmla="*/ 68195 h 142971"/>
                <a:gd name="connsiteX13" fmla="*/ 71017 w 149442"/>
                <a:gd name="connsiteY13" fmla="*/ 14791 h 142971"/>
                <a:gd name="connsiteX14" fmla="*/ 82370 w 149442"/>
                <a:gd name="connsiteY14" fmla="*/ 6591 h 142971"/>
                <a:gd name="connsiteX15" fmla="*/ 110124 w 149442"/>
                <a:gd name="connsiteY15" fmla="*/ 6591 h 142971"/>
                <a:gd name="connsiteX16" fmla="*/ 140820 w 149442"/>
                <a:gd name="connsiteY16" fmla="*/ 29719 h 142971"/>
                <a:gd name="connsiteX17" fmla="*/ 140190 w 149442"/>
                <a:gd name="connsiteY17" fmla="*/ 41072 h 142971"/>
                <a:gd name="connsiteX18" fmla="*/ 139769 w 149442"/>
                <a:gd name="connsiteY18" fmla="*/ 44857 h 142971"/>
                <a:gd name="connsiteX19" fmla="*/ 142292 w 149442"/>
                <a:gd name="connsiteY19" fmla="*/ 47380 h 142971"/>
                <a:gd name="connsiteX20" fmla="*/ 145236 w 149442"/>
                <a:gd name="connsiteY20" fmla="*/ 42124 h 142971"/>
                <a:gd name="connsiteX21" fmla="*/ 149441 w 149442"/>
                <a:gd name="connsiteY21" fmla="*/ 5750 h 142971"/>
                <a:gd name="connsiteX22" fmla="*/ 143764 w 149442"/>
                <a:gd name="connsiteY22" fmla="*/ 73 h 142971"/>
                <a:gd name="connsiteX23" fmla="*/ 40740 w 149442"/>
                <a:gd name="connsiteY23" fmla="*/ 73 h 142971"/>
                <a:gd name="connsiteX24" fmla="*/ 34433 w 149442"/>
                <a:gd name="connsiteY24" fmla="*/ 4278 h 142971"/>
                <a:gd name="connsiteX25" fmla="*/ 40320 w 149442"/>
                <a:gd name="connsiteY25" fmla="*/ 6591 h 142971"/>
                <a:gd name="connsiteX26" fmla="*/ 53986 w 149442"/>
                <a:gd name="connsiteY26" fmla="*/ 10375 h 142971"/>
                <a:gd name="connsiteX27" fmla="*/ 52935 w 149442"/>
                <a:gd name="connsiteY27" fmla="*/ 15422 h 142971"/>
                <a:gd name="connsiteX28" fmla="*/ 25182 w 149442"/>
                <a:gd name="connsiteY28" fmla="*/ 126645 h 142971"/>
                <a:gd name="connsiteX29" fmla="*/ 6049 w 149442"/>
                <a:gd name="connsiteY29" fmla="*/ 136527 h 142971"/>
                <a:gd name="connsiteX30" fmla="*/ 162 w 149442"/>
                <a:gd name="connsiteY30" fmla="*/ 140522 h 142971"/>
                <a:gd name="connsiteX31" fmla="*/ 3316 w 149442"/>
                <a:gd name="connsiteY31" fmla="*/ 143045 h 142971"/>
                <a:gd name="connsiteX32" fmla="*/ 31069 w 149442"/>
                <a:gd name="connsiteY32" fmla="*/ 142414 h 142971"/>
                <a:gd name="connsiteX33" fmla="*/ 62396 w 149442"/>
                <a:gd name="connsiteY33" fmla="*/ 143045 h 142971"/>
                <a:gd name="connsiteX34" fmla="*/ 66812 w 149442"/>
                <a:gd name="connsiteY34" fmla="*/ 139050 h 142971"/>
                <a:gd name="connsiteX35" fmla="*/ 65550 w 149442"/>
                <a:gd name="connsiteY35" fmla="*/ 136737 h 142971"/>
                <a:gd name="connsiteX36" fmla="*/ 59663 w 149442"/>
                <a:gd name="connsiteY36" fmla="*/ 136527 h 142971"/>
                <a:gd name="connsiteX37" fmla="*/ 48730 w 149442"/>
                <a:gd name="connsiteY37" fmla="*/ 136106 h 142971"/>
                <a:gd name="connsiteX38" fmla="*/ 42002 w 149442"/>
                <a:gd name="connsiteY38" fmla="*/ 131901 h 142971"/>
                <a:gd name="connsiteX39" fmla="*/ 42843 w 149442"/>
                <a:gd name="connsiteY39" fmla="*/ 127065 h 142971"/>
                <a:gd name="connsiteX40" fmla="*/ 55879 w 149442"/>
                <a:gd name="connsiteY40" fmla="*/ 74713 h 14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49442" h="142971">
                  <a:moveTo>
                    <a:pt x="55879" y="74713"/>
                  </a:moveTo>
                  <a:lnTo>
                    <a:pt x="76273" y="74713"/>
                  </a:lnTo>
                  <a:cubicBezTo>
                    <a:pt x="92042" y="74713"/>
                    <a:pt x="93724" y="78077"/>
                    <a:pt x="93724" y="84174"/>
                  </a:cubicBezTo>
                  <a:cubicBezTo>
                    <a:pt x="93724" y="85646"/>
                    <a:pt x="93724" y="88169"/>
                    <a:pt x="92252" y="94476"/>
                  </a:cubicBezTo>
                  <a:cubicBezTo>
                    <a:pt x="91832" y="95528"/>
                    <a:pt x="91621" y="96369"/>
                    <a:pt x="91621" y="96789"/>
                  </a:cubicBezTo>
                  <a:cubicBezTo>
                    <a:pt x="91621" y="98471"/>
                    <a:pt x="92883" y="99312"/>
                    <a:pt x="94145" y="99312"/>
                  </a:cubicBezTo>
                  <a:cubicBezTo>
                    <a:pt x="96247" y="99312"/>
                    <a:pt x="96247" y="98681"/>
                    <a:pt x="97298" y="94897"/>
                  </a:cubicBezTo>
                  <a:lnTo>
                    <a:pt x="108862" y="49272"/>
                  </a:lnTo>
                  <a:cubicBezTo>
                    <a:pt x="109493" y="46959"/>
                    <a:pt x="109493" y="46539"/>
                    <a:pt x="109493" y="45908"/>
                  </a:cubicBezTo>
                  <a:cubicBezTo>
                    <a:pt x="109493" y="45488"/>
                    <a:pt x="109072" y="43595"/>
                    <a:pt x="106970" y="43595"/>
                  </a:cubicBezTo>
                  <a:cubicBezTo>
                    <a:pt x="104867" y="43595"/>
                    <a:pt x="104657" y="44647"/>
                    <a:pt x="103816" y="48011"/>
                  </a:cubicBezTo>
                  <a:cubicBezTo>
                    <a:pt x="99401" y="64410"/>
                    <a:pt x="94565" y="68195"/>
                    <a:pt x="76694" y="68195"/>
                  </a:cubicBezTo>
                  <a:lnTo>
                    <a:pt x="57561" y="68195"/>
                  </a:lnTo>
                  <a:lnTo>
                    <a:pt x="71017" y="14791"/>
                  </a:lnTo>
                  <a:cubicBezTo>
                    <a:pt x="72909" y="7432"/>
                    <a:pt x="73119" y="6591"/>
                    <a:pt x="82370" y="6591"/>
                  </a:cubicBezTo>
                  <a:lnTo>
                    <a:pt x="110124" y="6591"/>
                  </a:lnTo>
                  <a:cubicBezTo>
                    <a:pt x="135985" y="6591"/>
                    <a:pt x="140820" y="13529"/>
                    <a:pt x="140820" y="29719"/>
                  </a:cubicBezTo>
                  <a:cubicBezTo>
                    <a:pt x="140820" y="34554"/>
                    <a:pt x="140820" y="35395"/>
                    <a:pt x="140190" y="41072"/>
                  </a:cubicBezTo>
                  <a:cubicBezTo>
                    <a:pt x="139769" y="43806"/>
                    <a:pt x="139769" y="44226"/>
                    <a:pt x="139769" y="44857"/>
                  </a:cubicBezTo>
                  <a:cubicBezTo>
                    <a:pt x="139769" y="45908"/>
                    <a:pt x="140400" y="47380"/>
                    <a:pt x="142292" y="47380"/>
                  </a:cubicBezTo>
                  <a:cubicBezTo>
                    <a:pt x="144605" y="47380"/>
                    <a:pt x="144815" y="46118"/>
                    <a:pt x="145236" y="42124"/>
                  </a:cubicBezTo>
                  <a:lnTo>
                    <a:pt x="149441" y="5750"/>
                  </a:lnTo>
                  <a:cubicBezTo>
                    <a:pt x="150072" y="73"/>
                    <a:pt x="149020" y="73"/>
                    <a:pt x="143764" y="73"/>
                  </a:cubicBezTo>
                  <a:lnTo>
                    <a:pt x="40740" y="73"/>
                  </a:lnTo>
                  <a:cubicBezTo>
                    <a:pt x="36535" y="73"/>
                    <a:pt x="34433" y="73"/>
                    <a:pt x="34433" y="4278"/>
                  </a:cubicBezTo>
                  <a:cubicBezTo>
                    <a:pt x="34433" y="6591"/>
                    <a:pt x="36325" y="6591"/>
                    <a:pt x="40320" y="6591"/>
                  </a:cubicBezTo>
                  <a:cubicBezTo>
                    <a:pt x="48099" y="6591"/>
                    <a:pt x="53986" y="6591"/>
                    <a:pt x="53986" y="10375"/>
                  </a:cubicBezTo>
                  <a:cubicBezTo>
                    <a:pt x="53986" y="11216"/>
                    <a:pt x="53986" y="11637"/>
                    <a:pt x="52935" y="15422"/>
                  </a:cubicBezTo>
                  <a:lnTo>
                    <a:pt x="25182" y="126645"/>
                  </a:lnTo>
                  <a:cubicBezTo>
                    <a:pt x="23079" y="134845"/>
                    <a:pt x="22659" y="136527"/>
                    <a:pt x="6049" y="136527"/>
                  </a:cubicBezTo>
                  <a:cubicBezTo>
                    <a:pt x="2475" y="136527"/>
                    <a:pt x="162" y="136527"/>
                    <a:pt x="162" y="140522"/>
                  </a:cubicBezTo>
                  <a:cubicBezTo>
                    <a:pt x="162" y="143045"/>
                    <a:pt x="2685" y="143045"/>
                    <a:pt x="3316" y="143045"/>
                  </a:cubicBezTo>
                  <a:cubicBezTo>
                    <a:pt x="9413" y="143045"/>
                    <a:pt x="24972" y="142414"/>
                    <a:pt x="31069" y="142414"/>
                  </a:cubicBezTo>
                  <a:cubicBezTo>
                    <a:pt x="38007" y="142414"/>
                    <a:pt x="55458" y="143045"/>
                    <a:pt x="62396" y="143045"/>
                  </a:cubicBezTo>
                  <a:cubicBezTo>
                    <a:pt x="64289" y="143045"/>
                    <a:pt x="66812" y="143045"/>
                    <a:pt x="66812" y="139050"/>
                  </a:cubicBezTo>
                  <a:cubicBezTo>
                    <a:pt x="66812" y="137368"/>
                    <a:pt x="65550" y="136947"/>
                    <a:pt x="65550" y="136737"/>
                  </a:cubicBezTo>
                  <a:cubicBezTo>
                    <a:pt x="64919" y="136527"/>
                    <a:pt x="64499" y="136527"/>
                    <a:pt x="59663" y="136527"/>
                  </a:cubicBezTo>
                  <a:cubicBezTo>
                    <a:pt x="55038" y="136527"/>
                    <a:pt x="53986" y="136527"/>
                    <a:pt x="48730" y="136106"/>
                  </a:cubicBezTo>
                  <a:cubicBezTo>
                    <a:pt x="42633" y="135475"/>
                    <a:pt x="42002" y="134634"/>
                    <a:pt x="42002" y="131901"/>
                  </a:cubicBezTo>
                  <a:cubicBezTo>
                    <a:pt x="42002" y="131481"/>
                    <a:pt x="42002" y="130219"/>
                    <a:pt x="42843" y="127065"/>
                  </a:cubicBezTo>
                  <a:lnTo>
                    <a:pt x="55879" y="74713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922194FA-3C6D-6884-E3E5-7B9D7BA2D20C}"/>
                </a:ext>
              </a:extLst>
            </p:cNvPr>
            <p:cNvSpPr/>
            <p:nvPr>
              <p:custDataLst>
                <p:tags r:id="rId240"/>
              </p:custDataLst>
            </p:nvPr>
          </p:nvSpPr>
          <p:spPr>
            <a:xfrm>
              <a:off x="3815527" y="3771216"/>
              <a:ext cx="48778" cy="210252"/>
            </a:xfrm>
            <a:custGeom>
              <a:avLst/>
              <a:gdLst>
                <a:gd name="connsiteX0" fmla="*/ 48948 w 48778"/>
                <a:gd name="connsiteY0" fmla="*/ 208223 h 210252"/>
                <a:gd name="connsiteX1" fmla="*/ 45374 w 48778"/>
                <a:gd name="connsiteY1" fmla="*/ 203597 h 210252"/>
                <a:gd name="connsiteX2" fmla="*/ 12364 w 48778"/>
                <a:gd name="connsiteY2" fmla="*/ 105199 h 210252"/>
                <a:gd name="connsiteX3" fmla="*/ 46215 w 48778"/>
                <a:gd name="connsiteY3" fmla="*/ 5750 h 210252"/>
                <a:gd name="connsiteX4" fmla="*/ 48948 w 48778"/>
                <a:gd name="connsiteY4" fmla="*/ 2176 h 210252"/>
                <a:gd name="connsiteX5" fmla="*/ 46846 w 48778"/>
                <a:gd name="connsiteY5" fmla="*/ 73 h 210252"/>
                <a:gd name="connsiteX6" fmla="*/ 13416 w 48778"/>
                <a:gd name="connsiteY6" fmla="*/ 41072 h 210252"/>
                <a:gd name="connsiteX7" fmla="*/ 170 w 48778"/>
                <a:gd name="connsiteY7" fmla="*/ 105199 h 210252"/>
                <a:gd name="connsiteX8" fmla="*/ 14046 w 48778"/>
                <a:gd name="connsiteY8" fmla="*/ 170798 h 210252"/>
                <a:gd name="connsiteX9" fmla="*/ 46846 w 48778"/>
                <a:gd name="connsiteY9" fmla="*/ 210325 h 210252"/>
                <a:gd name="connsiteX10" fmla="*/ 48948 w 48778"/>
                <a:gd name="connsiteY10" fmla="*/ 208223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8948" y="208223"/>
                  </a:moveTo>
                  <a:cubicBezTo>
                    <a:pt x="48948" y="207592"/>
                    <a:pt x="48948" y="207171"/>
                    <a:pt x="45374" y="203597"/>
                  </a:cubicBezTo>
                  <a:cubicBezTo>
                    <a:pt x="19092" y="177105"/>
                    <a:pt x="12364" y="137368"/>
                    <a:pt x="12364" y="105199"/>
                  </a:cubicBezTo>
                  <a:cubicBezTo>
                    <a:pt x="12364" y="68615"/>
                    <a:pt x="20354" y="32031"/>
                    <a:pt x="46215" y="5750"/>
                  </a:cubicBezTo>
                  <a:cubicBezTo>
                    <a:pt x="48948" y="3227"/>
                    <a:pt x="48948" y="2806"/>
                    <a:pt x="48948" y="2176"/>
                  </a:cubicBezTo>
                  <a:cubicBezTo>
                    <a:pt x="48948" y="704"/>
                    <a:pt x="48107" y="73"/>
                    <a:pt x="46846" y="73"/>
                  </a:cubicBezTo>
                  <a:cubicBezTo>
                    <a:pt x="44743" y="73"/>
                    <a:pt x="25820" y="14370"/>
                    <a:pt x="13416" y="41072"/>
                  </a:cubicBezTo>
                  <a:cubicBezTo>
                    <a:pt x="2693" y="64200"/>
                    <a:pt x="170" y="87538"/>
                    <a:pt x="170" y="105199"/>
                  </a:cubicBezTo>
                  <a:cubicBezTo>
                    <a:pt x="170" y="121599"/>
                    <a:pt x="2482" y="147039"/>
                    <a:pt x="14046" y="170798"/>
                  </a:cubicBezTo>
                  <a:cubicBezTo>
                    <a:pt x="26661" y="196659"/>
                    <a:pt x="44743" y="210325"/>
                    <a:pt x="46846" y="210325"/>
                  </a:cubicBezTo>
                  <a:cubicBezTo>
                    <a:pt x="48107" y="210325"/>
                    <a:pt x="48948" y="209694"/>
                    <a:pt x="48948" y="208223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52249FF-44DC-4539-6675-C7EBDB3C8DE0}"/>
                </a:ext>
              </a:extLst>
            </p:cNvPr>
            <p:cNvSpPr/>
            <p:nvPr>
              <p:custDataLst>
                <p:tags r:id="rId241"/>
              </p:custDataLst>
            </p:nvPr>
          </p:nvSpPr>
          <p:spPr>
            <a:xfrm>
              <a:off x="3869749" y="3835973"/>
              <a:ext cx="109751" cy="133720"/>
            </a:xfrm>
            <a:custGeom>
              <a:avLst/>
              <a:gdLst>
                <a:gd name="connsiteX0" fmla="*/ 16363 w 109751"/>
                <a:gd name="connsiteY0" fmla="*/ 118655 h 133720"/>
                <a:gd name="connsiteX1" fmla="*/ 5009 w 109751"/>
                <a:gd name="connsiteY1" fmla="*/ 127276 h 133720"/>
                <a:gd name="connsiteX2" fmla="*/ 174 w 109751"/>
                <a:gd name="connsiteY2" fmla="*/ 131270 h 133720"/>
                <a:gd name="connsiteX3" fmla="*/ 2907 w 109751"/>
                <a:gd name="connsiteY3" fmla="*/ 133793 h 133720"/>
                <a:gd name="connsiteX4" fmla="*/ 20568 w 109751"/>
                <a:gd name="connsiteY4" fmla="*/ 133163 h 133720"/>
                <a:gd name="connsiteX5" fmla="*/ 41383 w 109751"/>
                <a:gd name="connsiteY5" fmla="*/ 133793 h 133720"/>
                <a:gd name="connsiteX6" fmla="*/ 45167 w 109751"/>
                <a:gd name="connsiteY6" fmla="*/ 129588 h 133720"/>
                <a:gd name="connsiteX7" fmla="*/ 40121 w 109751"/>
                <a:gd name="connsiteY7" fmla="*/ 127276 h 133720"/>
                <a:gd name="connsiteX8" fmla="*/ 29609 w 109751"/>
                <a:gd name="connsiteY8" fmla="*/ 123912 h 133720"/>
                <a:gd name="connsiteX9" fmla="*/ 39911 w 109751"/>
                <a:gd name="connsiteY9" fmla="*/ 81861 h 133720"/>
                <a:gd name="connsiteX10" fmla="*/ 59254 w 109751"/>
                <a:gd name="connsiteY10" fmla="*/ 95317 h 133720"/>
                <a:gd name="connsiteX11" fmla="*/ 109925 w 109751"/>
                <a:gd name="connsiteY11" fmla="*/ 33713 h 133720"/>
                <a:gd name="connsiteX12" fmla="*/ 81962 w 109751"/>
                <a:gd name="connsiteY12" fmla="*/ 73 h 133720"/>
                <a:gd name="connsiteX13" fmla="*/ 54419 w 109751"/>
                <a:gd name="connsiteY13" fmla="*/ 15842 h 133720"/>
                <a:gd name="connsiteX14" fmla="*/ 35496 w 109751"/>
                <a:gd name="connsiteY14" fmla="*/ 73 h 133720"/>
                <a:gd name="connsiteX15" fmla="*/ 19937 w 109751"/>
                <a:gd name="connsiteY15" fmla="*/ 12058 h 133720"/>
                <a:gd name="connsiteX16" fmla="*/ 13419 w 109751"/>
                <a:gd name="connsiteY16" fmla="*/ 32452 h 133720"/>
                <a:gd name="connsiteX17" fmla="*/ 15942 w 109751"/>
                <a:gd name="connsiteY17" fmla="*/ 34554 h 133720"/>
                <a:gd name="connsiteX18" fmla="*/ 19517 w 109751"/>
                <a:gd name="connsiteY18" fmla="*/ 29719 h 133720"/>
                <a:gd name="connsiteX19" fmla="*/ 34865 w 109751"/>
                <a:gd name="connsiteY19" fmla="*/ 4699 h 133720"/>
                <a:gd name="connsiteX20" fmla="*/ 41383 w 109751"/>
                <a:gd name="connsiteY20" fmla="*/ 14370 h 133720"/>
                <a:gd name="connsiteX21" fmla="*/ 39911 w 109751"/>
                <a:gd name="connsiteY21" fmla="*/ 25093 h 133720"/>
                <a:gd name="connsiteX22" fmla="*/ 16363 w 109751"/>
                <a:gd name="connsiteY22" fmla="*/ 118655 h 133720"/>
                <a:gd name="connsiteX23" fmla="*/ 53367 w 109751"/>
                <a:gd name="connsiteY23" fmla="*/ 27406 h 133720"/>
                <a:gd name="connsiteX24" fmla="*/ 64300 w 109751"/>
                <a:gd name="connsiteY24" fmla="*/ 12688 h 133720"/>
                <a:gd name="connsiteX25" fmla="*/ 81331 w 109751"/>
                <a:gd name="connsiteY25" fmla="*/ 4699 h 133720"/>
                <a:gd name="connsiteX26" fmla="*/ 94787 w 109751"/>
                <a:gd name="connsiteY26" fmla="*/ 24462 h 133720"/>
                <a:gd name="connsiteX27" fmla="*/ 84064 w 109751"/>
                <a:gd name="connsiteY27" fmla="*/ 69036 h 133720"/>
                <a:gd name="connsiteX28" fmla="*/ 59044 w 109751"/>
                <a:gd name="connsiteY28" fmla="*/ 90692 h 133720"/>
                <a:gd name="connsiteX29" fmla="*/ 42434 w 109751"/>
                <a:gd name="connsiteY29" fmla="*/ 71979 h 133720"/>
                <a:gd name="connsiteX30" fmla="*/ 43065 w 109751"/>
                <a:gd name="connsiteY30" fmla="*/ 68615 h 133720"/>
                <a:gd name="connsiteX31" fmla="*/ 53367 w 109751"/>
                <a:gd name="connsiteY31" fmla="*/ 27406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63" y="118655"/>
                  </a:moveTo>
                  <a:cubicBezTo>
                    <a:pt x="14681" y="125804"/>
                    <a:pt x="14260" y="127276"/>
                    <a:pt x="5009" y="127276"/>
                  </a:cubicBezTo>
                  <a:cubicBezTo>
                    <a:pt x="2486" y="127276"/>
                    <a:pt x="174" y="127276"/>
                    <a:pt x="174" y="131270"/>
                  </a:cubicBezTo>
                  <a:cubicBezTo>
                    <a:pt x="174" y="132952"/>
                    <a:pt x="1225" y="133793"/>
                    <a:pt x="2907" y="133793"/>
                  </a:cubicBezTo>
                  <a:cubicBezTo>
                    <a:pt x="8584" y="133793"/>
                    <a:pt x="14681" y="133163"/>
                    <a:pt x="20568" y="133163"/>
                  </a:cubicBezTo>
                  <a:cubicBezTo>
                    <a:pt x="27506" y="133163"/>
                    <a:pt x="34655" y="133793"/>
                    <a:pt x="41383" y="133793"/>
                  </a:cubicBezTo>
                  <a:cubicBezTo>
                    <a:pt x="42434" y="133793"/>
                    <a:pt x="45167" y="133793"/>
                    <a:pt x="45167" y="129588"/>
                  </a:cubicBezTo>
                  <a:cubicBezTo>
                    <a:pt x="45167" y="127276"/>
                    <a:pt x="43065" y="127276"/>
                    <a:pt x="40121" y="127276"/>
                  </a:cubicBezTo>
                  <a:cubicBezTo>
                    <a:pt x="29609" y="127276"/>
                    <a:pt x="29609" y="125804"/>
                    <a:pt x="29609" y="123912"/>
                  </a:cubicBezTo>
                  <a:cubicBezTo>
                    <a:pt x="29609" y="121389"/>
                    <a:pt x="38439" y="87118"/>
                    <a:pt x="39911" y="81861"/>
                  </a:cubicBezTo>
                  <a:cubicBezTo>
                    <a:pt x="42644" y="87959"/>
                    <a:pt x="48531" y="95317"/>
                    <a:pt x="59254" y="95317"/>
                  </a:cubicBezTo>
                  <a:cubicBezTo>
                    <a:pt x="83644" y="95317"/>
                    <a:pt x="109925" y="64621"/>
                    <a:pt x="109925" y="33713"/>
                  </a:cubicBezTo>
                  <a:cubicBezTo>
                    <a:pt x="109925" y="13950"/>
                    <a:pt x="97941" y="73"/>
                    <a:pt x="81962" y="73"/>
                  </a:cubicBezTo>
                  <a:cubicBezTo>
                    <a:pt x="71449" y="73"/>
                    <a:pt x="61357" y="7642"/>
                    <a:pt x="54419" y="15842"/>
                  </a:cubicBezTo>
                  <a:cubicBezTo>
                    <a:pt x="52316" y="4488"/>
                    <a:pt x="43275" y="73"/>
                    <a:pt x="35496" y="73"/>
                  </a:cubicBezTo>
                  <a:cubicBezTo>
                    <a:pt x="25824" y="73"/>
                    <a:pt x="21829" y="8273"/>
                    <a:pt x="19937" y="12058"/>
                  </a:cubicBezTo>
                  <a:cubicBezTo>
                    <a:pt x="16153" y="19206"/>
                    <a:pt x="13419" y="31821"/>
                    <a:pt x="13419" y="32452"/>
                  </a:cubicBezTo>
                  <a:cubicBezTo>
                    <a:pt x="13419" y="34554"/>
                    <a:pt x="15522" y="34554"/>
                    <a:pt x="15942" y="34554"/>
                  </a:cubicBezTo>
                  <a:cubicBezTo>
                    <a:pt x="18045" y="34554"/>
                    <a:pt x="18255" y="34344"/>
                    <a:pt x="19517" y="29719"/>
                  </a:cubicBezTo>
                  <a:cubicBezTo>
                    <a:pt x="23091" y="14791"/>
                    <a:pt x="27296" y="4699"/>
                    <a:pt x="34865" y="4699"/>
                  </a:cubicBezTo>
                  <a:cubicBezTo>
                    <a:pt x="38439" y="4699"/>
                    <a:pt x="41383" y="6381"/>
                    <a:pt x="41383" y="14370"/>
                  </a:cubicBezTo>
                  <a:cubicBezTo>
                    <a:pt x="41383" y="19206"/>
                    <a:pt x="40752" y="21519"/>
                    <a:pt x="39911" y="25093"/>
                  </a:cubicBezTo>
                  <a:lnTo>
                    <a:pt x="16363" y="118655"/>
                  </a:lnTo>
                  <a:close/>
                  <a:moveTo>
                    <a:pt x="53367" y="27406"/>
                  </a:moveTo>
                  <a:cubicBezTo>
                    <a:pt x="54839" y="21729"/>
                    <a:pt x="60516" y="15842"/>
                    <a:pt x="64300" y="12688"/>
                  </a:cubicBezTo>
                  <a:cubicBezTo>
                    <a:pt x="71659" y="6170"/>
                    <a:pt x="77757" y="4699"/>
                    <a:pt x="81331" y="4699"/>
                  </a:cubicBezTo>
                  <a:cubicBezTo>
                    <a:pt x="89741" y="4699"/>
                    <a:pt x="94787" y="12058"/>
                    <a:pt x="94787" y="24462"/>
                  </a:cubicBezTo>
                  <a:cubicBezTo>
                    <a:pt x="94787" y="36867"/>
                    <a:pt x="87849" y="61046"/>
                    <a:pt x="84064" y="69036"/>
                  </a:cubicBezTo>
                  <a:cubicBezTo>
                    <a:pt x="76915" y="83753"/>
                    <a:pt x="66823" y="90692"/>
                    <a:pt x="59044" y="90692"/>
                  </a:cubicBezTo>
                  <a:cubicBezTo>
                    <a:pt x="45167" y="90692"/>
                    <a:pt x="42434" y="73241"/>
                    <a:pt x="42434" y="71979"/>
                  </a:cubicBezTo>
                  <a:cubicBezTo>
                    <a:pt x="42434" y="71559"/>
                    <a:pt x="42434" y="71138"/>
                    <a:pt x="43065" y="68615"/>
                  </a:cubicBezTo>
                  <a:lnTo>
                    <a:pt x="53367" y="27406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CF195EF0-74D1-73F2-4C7B-A34C0B6680F7}"/>
                </a:ext>
              </a:extLst>
            </p:cNvPr>
            <p:cNvSpPr/>
            <p:nvPr>
              <p:custDataLst>
                <p:tags r:id="rId242"/>
              </p:custDataLst>
            </p:nvPr>
          </p:nvSpPr>
          <p:spPr>
            <a:xfrm>
              <a:off x="3994244" y="3771216"/>
              <a:ext cx="48778" cy="210252"/>
            </a:xfrm>
            <a:custGeom>
              <a:avLst/>
              <a:gdLst>
                <a:gd name="connsiteX0" fmla="*/ 48957 w 48778"/>
                <a:gd name="connsiteY0" fmla="*/ 105199 h 210252"/>
                <a:gd name="connsiteX1" fmla="*/ 35080 w 48778"/>
                <a:gd name="connsiteY1" fmla="*/ 39601 h 210252"/>
                <a:gd name="connsiteX2" fmla="*/ 2281 w 48778"/>
                <a:gd name="connsiteY2" fmla="*/ 73 h 210252"/>
                <a:gd name="connsiteX3" fmla="*/ 179 w 48778"/>
                <a:gd name="connsiteY3" fmla="*/ 2176 h 210252"/>
                <a:gd name="connsiteX4" fmla="*/ 4173 w 48778"/>
                <a:gd name="connsiteY4" fmla="*/ 7011 h 210252"/>
                <a:gd name="connsiteX5" fmla="*/ 36762 w 48778"/>
                <a:gd name="connsiteY5" fmla="*/ 105199 h 210252"/>
                <a:gd name="connsiteX6" fmla="*/ 2912 w 48778"/>
                <a:gd name="connsiteY6" fmla="*/ 204648 h 210252"/>
                <a:gd name="connsiteX7" fmla="*/ 179 w 48778"/>
                <a:gd name="connsiteY7" fmla="*/ 208223 h 210252"/>
                <a:gd name="connsiteX8" fmla="*/ 2281 w 48778"/>
                <a:gd name="connsiteY8" fmla="*/ 210325 h 210252"/>
                <a:gd name="connsiteX9" fmla="*/ 35711 w 48778"/>
                <a:gd name="connsiteY9" fmla="*/ 169326 h 210252"/>
                <a:gd name="connsiteX10" fmla="*/ 48957 w 48778"/>
                <a:gd name="connsiteY10" fmla="*/ 105199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8957" y="105199"/>
                  </a:moveTo>
                  <a:cubicBezTo>
                    <a:pt x="48957" y="88800"/>
                    <a:pt x="46644" y="63359"/>
                    <a:pt x="35080" y="39601"/>
                  </a:cubicBezTo>
                  <a:cubicBezTo>
                    <a:pt x="22465" y="13740"/>
                    <a:pt x="4384" y="73"/>
                    <a:pt x="2281" y="73"/>
                  </a:cubicBezTo>
                  <a:cubicBezTo>
                    <a:pt x="1020" y="73"/>
                    <a:pt x="179" y="914"/>
                    <a:pt x="179" y="2176"/>
                  </a:cubicBezTo>
                  <a:cubicBezTo>
                    <a:pt x="179" y="2806"/>
                    <a:pt x="179" y="3227"/>
                    <a:pt x="4173" y="7011"/>
                  </a:cubicBezTo>
                  <a:cubicBezTo>
                    <a:pt x="24778" y="27826"/>
                    <a:pt x="36762" y="61256"/>
                    <a:pt x="36762" y="105199"/>
                  </a:cubicBezTo>
                  <a:cubicBezTo>
                    <a:pt x="36762" y="141152"/>
                    <a:pt x="28983" y="178157"/>
                    <a:pt x="2912" y="204648"/>
                  </a:cubicBezTo>
                  <a:cubicBezTo>
                    <a:pt x="179" y="207171"/>
                    <a:pt x="179" y="207592"/>
                    <a:pt x="179" y="208223"/>
                  </a:cubicBezTo>
                  <a:cubicBezTo>
                    <a:pt x="179" y="209484"/>
                    <a:pt x="1020" y="210325"/>
                    <a:pt x="2281" y="210325"/>
                  </a:cubicBezTo>
                  <a:cubicBezTo>
                    <a:pt x="4384" y="210325"/>
                    <a:pt x="23306" y="196028"/>
                    <a:pt x="35711" y="169326"/>
                  </a:cubicBezTo>
                  <a:cubicBezTo>
                    <a:pt x="46434" y="146198"/>
                    <a:pt x="48957" y="122860"/>
                    <a:pt x="48957" y="105199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205066DF-9913-D275-07D5-2C148A82B45A}"/>
                </a:ext>
              </a:extLst>
            </p:cNvPr>
            <p:cNvSpPr/>
            <p:nvPr>
              <p:custDataLst>
                <p:tags r:id="rId243"/>
              </p:custDataLst>
            </p:nvPr>
          </p:nvSpPr>
          <p:spPr>
            <a:xfrm>
              <a:off x="4508584" y="3575683"/>
              <a:ext cx="8409" cy="504605"/>
            </a:xfrm>
            <a:custGeom>
              <a:avLst/>
              <a:gdLst>
                <a:gd name="connsiteX0" fmla="*/ 0 w 8409"/>
                <a:gd name="connsiteY0" fmla="*/ 0 h 504605"/>
                <a:gd name="connsiteX1" fmla="*/ 8410 w 8409"/>
                <a:gd name="connsiteY1" fmla="*/ 0 h 504605"/>
                <a:gd name="connsiteX2" fmla="*/ 8410 w 8409"/>
                <a:gd name="connsiteY2" fmla="*/ 504605 h 504605"/>
                <a:gd name="connsiteX3" fmla="*/ 0 w 8409"/>
                <a:gd name="connsiteY3" fmla="*/ 504605 h 5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04605">
                  <a:moveTo>
                    <a:pt x="0" y="0"/>
                  </a:moveTo>
                  <a:lnTo>
                    <a:pt x="8410" y="0"/>
                  </a:lnTo>
                  <a:lnTo>
                    <a:pt x="8410" y="504605"/>
                  </a:lnTo>
                  <a:lnTo>
                    <a:pt x="0" y="504605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15682CE0-CD1D-933D-D6F4-7ADB25880E6E}"/>
                </a:ext>
              </a:extLst>
            </p:cNvPr>
            <p:cNvSpPr/>
            <p:nvPr>
              <p:custDataLst>
                <p:tags r:id="rId244"/>
              </p:custDataLst>
            </p:nvPr>
          </p:nvSpPr>
          <p:spPr>
            <a:xfrm>
              <a:off x="5639377" y="3780677"/>
              <a:ext cx="104915" cy="191329"/>
            </a:xfrm>
            <a:custGeom>
              <a:avLst/>
              <a:gdLst>
                <a:gd name="connsiteX0" fmla="*/ 66276 w 104915"/>
                <a:gd name="connsiteY0" fmla="*/ 64200 h 191329"/>
                <a:gd name="connsiteX1" fmla="*/ 84357 w 104915"/>
                <a:gd name="connsiteY1" fmla="*/ 64200 h 191329"/>
                <a:gd name="connsiteX2" fmla="*/ 90665 w 104915"/>
                <a:gd name="connsiteY2" fmla="*/ 59995 h 191329"/>
                <a:gd name="connsiteX3" fmla="*/ 84988 w 104915"/>
                <a:gd name="connsiteY3" fmla="*/ 57682 h 191329"/>
                <a:gd name="connsiteX4" fmla="*/ 67537 w 104915"/>
                <a:gd name="connsiteY4" fmla="*/ 57682 h 191329"/>
                <a:gd name="connsiteX5" fmla="*/ 71952 w 104915"/>
                <a:gd name="connsiteY5" fmla="*/ 33713 h 191329"/>
                <a:gd name="connsiteX6" fmla="*/ 76999 w 104915"/>
                <a:gd name="connsiteY6" fmla="*/ 11847 h 191329"/>
                <a:gd name="connsiteX7" fmla="*/ 86880 w 104915"/>
                <a:gd name="connsiteY7" fmla="*/ 4699 h 191329"/>
                <a:gd name="connsiteX8" fmla="*/ 97183 w 104915"/>
                <a:gd name="connsiteY8" fmla="*/ 8483 h 191329"/>
                <a:gd name="connsiteX9" fmla="*/ 85829 w 104915"/>
                <a:gd name="connsiteY9" fmla="*/ 19837 h 191329"/>
                <a:gd name="connsiteX10" fmla="*/ 93608 w 104915"/>
                <a:gd name="connsiteY10" fmla="*/ 27196 h 191329"/>
                <a:gd name="connsiteX11" fmla="*/ 105172 w 104915"/>
                <a:gd name="connsiteY11" fmla="*/ 14581 h 191329"/>
                <a:gd name="connsiteX12" fmla="*/ 86880 w 104915"/>
                <a:gd name="connsiteY12" fmla="*/ 73 h 191329"/>
                <a:gd name="connsiteX13" fmla="*/ 60178 w 104915"/>
                <a:gd name="connsiteY13" fmla="*/ 24673 h 191329"/>
                <a:gd name="connsiteX14" fmla="*/ 53240 w 104915"/>
                <a:gd name="connsiteY14" fmla="*/ 57682 h 191329"/>
                <a:gd name="connsiteX15" fmla="*/ 38733 w 104915"/>
                <a:gd name="connsiteY15" fmla="*/ 57682 h 191329"/>
                <a:gd name="connsiteX16" fmla="*/ 32425 w 104915"/>
                <a:gd name="connsiteY16" fmla="*/ 61677 h 191329"/>
                <a:gd name="connsiteX17" fmla="*/ 38312 w 104915"/>
                <a:gd name="connsiteY17" fmla="*/ 64200 h 191329"/>
                <a:gd name="connsiteX18" fmla="*/ 52189 w 104915"/>
                <a:gd name="connsiteY18" fmla="*/ 64200 h 191329"/>
                <a:gd name="connsiteX19" fmla="*/ 36420 w 104915"/>
                <a:gd name="connsiteY19" fmla="*/ 147250 h 191329"/>
                <a:gd name="connsiteX20" fmla="*/ 18128 w 104915"/>
                <a:gd name="connsiteY20" fmla="*/ 186777 h 191329"/>
                <a:gd name="connsiteX21" fmla="*/ 8036 w 104915"/>
                <a:gd name="connsiteY21" fmla="*/ 182992 h 191329"/>
                <a:gd name="connsiteX22" fmla="*/ 19600 w 104915"/>
                <a:gd name="connsiteY22" fmla="*/ 171639 h 191329"/>
                <a:gd name="connsiteX23" fmla="*/ 11820 w 104915"/>
                <a:gd name="connsiteY23" fmla="*/ 164280 h 191329"/>
                <a:gd name="connsiteX24" fmla="*/ 257 w 104915"/>
                <a:gd name="connsiteY24" fmla="*/ 176895 h 191329"/>
                <a:gd name="connsiteX25" fmla="*/ 18128 w 104915"/>
                <a:gd name="connsiteY25" fmla="*/ 191403 h 191329"/>
                <a:gd name="connsiteX26" fmla="*/ 41886 w 104915"/>
                <a:gd name="connsiteY26" fmla="*/ 171008 h 191329"/>
                <a:gd name="connsiteX27" fmla="*/ 53661 w 104915"/>
                <a:gd name="connsiteY27" fmla="*/ 130850 h 191329"/>
                <a:gd name="connsiteX28" fmla="*/ 66276 w 104915"/>
                <a:gd name="connsiteY28" fmla="*/ 64200 h 19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915" h="191329">
                  <a:moveTo>
                    <a:pt x="66276" y="64200"/>
                  </a:moveTo>
                  <a:lnTo>
                    <a:pt x="84357" y="64200"/>
                  </a:lnTo>
                  <a:cubicBezTo>
                    <a:pt x="88562" y="64200"/>
                    <a:pt x="90665" y="64200"/>
                    <a:pt x="90665" y="59995"/>
                  </a:cubicBezTo>
                  <a:cubicBezTo>
                    <a:pt x="90665" y="57682"/>
                    <a:pt x="88562" y="57682"/>
                    <a:pt x="84988" y="57682"/>
                  </a:cubicBezTo>
                  <a:lnTo>
                    <a:pt x="67537" y="57682"/>
                  </a:lnTo>
                  <a:lnTo>
                    <a:pt x="71952" y="33713"/>
                  </a:lnTo>
                  <a:cubicBezTo>
                    <a:pt x="72793" y="29298"/>
                    <a:pt x="75737" y="14370"/>
                    <a:pt x="76999" y="11847"/>
                  </a:cubicBezTo>
                  <a:cubicBezTo>
                    <a:pt x="78891" y="7852"/>
                    <a:pt x="82465" y="4699"/>
                    <a:pt x="86880" y="4699"/>
                  </a:cubicBezTo>
                  <a:cubicBezTo>
                    <a:pt x="87721" y="4699"/>
                    <a:pt x="93188" y="4699"/>
                    <a:pt x="97183" y="8483"/>
                  </a:cubicBezTo>
                  <a:cubicBezTo>
                    <a:pt x="87932" y="9324"/>
                    <a:pt x="85829" y="16683"/>
                    <a:pt x="85829" y="19837"/>
                  </a:cubicBezTo>
                  <a:cubicBezTo>
                    <a:pt x="85829" y="24673"/>
                    <a:pt x="89614" y="27196"/>
                    <a:pt x="93608" y="27196"/>
                  </a:cubicBezTo>
                  <a:cubicBezTo>
                    <a:pt x="99075" y="27196"/>
                    <a:pt x="105172" y="22570"/>
                    <a:pt x="105172" y="14581"/>
                  </a:cubicBezTo>
                  <a:cubicBezTo>
                    <a:pt x="105172" y="4909"/>
                    <a:pt x="95501" y="73"/>
                    <a:pt x="86880" y="73"/>
                  </a:cubicBezTo>
                  <a:cubicBezTo>
                    <a:pt x="79732" y="73"/>
                    <a:pt x="66486" y="3858"/>
                    <a:pt x="60178" y="24673"/>
                  </a:cubicBezTo>
                  <a:cubicBezTo>
                    <a:pt x="58917" y="29088"/>
                    <a:pt x="58286" y="31190"/>
                    <a:pt x="53240" y="57682"/>
                  </a:cubicBezTo>
                  <a:lnTo>
                    <a:pt x="38733" y="57682"/>
                  </a:lnTo>
                  <a:cubicBezTo>
                    <a:pt x="34738" y="57682"/>
                    <a:pt x="32425" y="57682"/>
                    <a:pt x="32425" y="61677"/>
                  </a:cubicBezTo>
                  <a:cubicBezTo>
                    <a:pt x="32425" y="64200"/>
                    <a:pt x="34317" y="64200"/>
                    <a:pt x="38312" y="64200"/>
                  </a:cubicBezTo>
                  <a:lnTo>
                    <a:pt x="52189" y="64200"/>
                  </a:lnTo>
                  <a:lnTo>
                    <a:pt x="36420" y="147250"/>
                  </a:lnTo>
                  <a:cubicBezTo>
                    <a:pt x="32635" y="167644"/>
                    <a:pt x="29061" y="186777"/>
                    <a:pt x="18128" y="186777"/>
                  </a:cubicBezTo>
                  <a:cubicBezTo>
                    <a:pt x="17287" y="186777"/>
                    <a:pt x="12031" y="186777"/>
                    <a:pt x="8036" y="182992"/>
                  </a:cubicBezTo>
                  <a:cubicBezTo>
                    <a:pt x="17707" y="182362"/>
                    <a:pt x="19600" y="174793"/>
                    <a:pt x="19600" y="171639"/>
                  </a:cubicBezTo>
                  <a:cubicBezTo>
                    <a:pt x="19600" y="166803"/>
                    <a:pt x="15815" y="164280"/>
                    <a:pt x="11820" y="164280"/>
                  </a:cubicBezTo>
                  <a:cubicBezTo>
                    <a:pt x="6354" y="164280"/>
                    <a:pt x="257" y="168906"/>
                    <a:pt x="257" y="176895"/>
                  </a:cubicBezTo>
                  <a:cubicBezTo>
                    <a:pt x="257" y="186356"/>
                    <a:pt x="9508" y="191403"/>
                    <a:pt x="18128" y="191403"/>
                  </a:cubicBezTo>
                  <a:cubicBezTo>
                    <a:pt x="29692" y="191403"/>
                    <a:pt x="38102" y="178998"/>
                    <a:pt x="41886" y="171008"/>
                  </a:cubicBezTo>
                  <a:cubicBezTo>
                    <a:pt x="48614" y="157762"/>
                    <a:pt x="53450" y="132322"/>
                    <a:pt x="53661" y="130850"/>
                  </a:cubicBezTo>
                  <a:lnTo>
                    <a:pt x="66276" y="6420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185C15D3-E5DB-57CF-12AC-10F0437BEB52}"/>
                </a:ext>
              </a:extLst>
            </p:cNvPr>
            <p:cNvSpPr/>
            <p:nvPr>
              <p:custDataLst>
                <p:tags r:id="rId245"/>
              </p:custDataLst>
            </p:nvPr>
          </p:nvSpPr>
          <p:spPr>
            <a:xfrm>
              <a:off x="5774617" y="3771216"/>
              <a:ext cx="48778" cy="210252"/>
            </a:xfrm>
            <a:custGeom>
              <a:avLst/>
              <a:gdLst>
                <a:gd name="connsiteX0" fmla="*/ 49041 w 48778"/>
                <a:gd name="connsiteY0" fmla="*/ 208223 h 210252"/>
                <a:gd name="connsiteX1" fmla="*/ 45467 w 48778"/>
                <a:gd name="connsiteY1" fmla="*/ 203597 h 210252"/>
                <a:gd name="connsiteX2" fmla="*/ 12457 w 48778"/>
                <a:gd name="connsiteY2" fmla="*/ 105199 h 210252"/>
                <a:gd name="connsiteX3" fmla="*/ 46308 w 48778"/>
                <a:gd name="connsiteY3" fmla="*/ 5750 h 210252"/>
                <a:gd name="connsiteX4" fmla="*/ 49041 w 48778"/>
                <a:gd name="connsiteY4" fmla="*/ 2176 h 210252"/>
                <a:gd name="connsiteX5" fmla="*/ 46938 w 48778"/>
                <a:gd name="connsiteY5" fmla="*/ 73 h 210252"/>
                <a:gd name="connsiteX6" fmla="*/ 13508 w 48778"/>
                <a:gd name="connsiteY6" fmla="*/ 41072 h 210252"/>
                <a:gd name="connsiteX7" fmla="*/ 262 w 48778"/>
                <a:gd name="connsiteY7" fmla="*/ 105199 h 210252"/>
                <a:gd name="connsiteX8" fmla="*/ 14139 w 48778"/>
                <a:gd name="connsiteY8" fmla="*/ 170798 h 210252"/>
                <a:gd name="connsiteX9" fmla="*/ 46938 w 48778"/>
                <a:gd name="connsiteY9" fmla="*/ 210325 h 210252"/>
                <a:gd name="connsiteX10" fmla="*/ 49041 w 48778"/>
                <a:gd name="connsiteY10" fmla="*/ 208223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41" y="208223"/>
                  </a:moveTo>
                  <a:cubicBezTo>
                    <a:pt x="49041" y="207592"/>
                    <a:pt x="49041" y="207171"/>
                    <a:pt x="45467" y="203597"/>
                  </a:cubicBezTo>
                  <a:cubicBezTo>
                    <a:pt x="19185" y="177105"/>
                    <a:pt x="12457" y="137368"/>
                    <a:pt x="12457" y="105199"/>
                  </a:cubicBezTo>
                  <a:cubicBezTo>
                    <a:pt x="12457" y="68615"/>
                    <a:pt x="20447" y="32031"/>
                    <a:pt x="46308" y="5750"/>
                  </a:cubicBezTo>
                  <a:cubicBezTo>
                    <a:pt x="49041" y="3227"/>
                    <a:pt x="49041" y="2806"/>
                    <a:pt x="49041" y="2176"/>
                  </a:cubicBezTo>
                  <a:cubicBezTo>
                    <a:pt x="49041" y="704"/>
                    <a:pt x="48200" y="73"/>
                    <a:pt x="46938" y="73"/>
                  </a:cubicBezTo>
                  <a:cubicBezTo>
                    <a:pt x="44836" y="73"/>
                    <a:pt x="25913" y="14370"/>
                    <a:pt x="13508" y="41072"/>
                  </a:cubicBezTo>
                  <a:cubicBezTo>
                    <a:pt x="2785" y="64200"/>
                    <a:pt x="262" y="87538"/>
                    <a:pt x="262" y="105199"/>
                  </a:cubicBezTo>
                  <a:cubicBezTo>
                    <a:pt x="262" y="121599"/>
                    <a:pt x="2575" y="147039"/>
                    <a:pt x="14139" y="170798"/>
                  </a:cubicBezTo>
                  <a:cubicBezTo>
                    <a:pt x="26754" y="196659"/>
                    <a:pt x="44836" y="210325"/>
                    <a:pt x="46938" y="210325"/>
                  </a:cubicBezTo>
                  <a:cubicBezTo>
                    <a:pt x="48200" y="210325"/>
                    <a:pt x="49041" y="209694"/>
                    <a:pt x="49041" y="208223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ADCFCB80-8148-C12E-334C-9EF7264FAA3B}"/>
                </a:ext>
              </a:extLst>
            </p:cNvPr>
            <p:cNvSpPr/>
            <p:nvPr>
              <p:custDataLst>
                <p:tags r:id="rId246"/>
              </p:custDataLst>
            </p:nvPr>
          </p:nvSpPr>
          <p:spPr>
            <a:xfrm>
              <a:off x="5840403" y="3797287"/>
              <a:ext cx="64547" cy="133930"/>
            </a:xfrm>
            <a:custGeom>
              <a:avLst/>
              <a:gdLst>
                <a:gd name="connsiteX0" fmla="*/ 38742 w 64547"/>
                <a:gd name="connsiteY0" fmla="*/ 47590 h 133930"/>
                <a:gd name="connsiteX1" fmla="*/ 58506 w 64547"/>
                <a:gd name="connsiteY1" fmla="*/ 47590 h 133930"/>
                <a:gd name="connsiteX2" fmla="*/ 64814 w 64547"/>
                <a:gd name="connsiteY2" fmla="*/ 43385 h 133930"/>
                <a:gd name="connsiteX3" fmla="*/ 58927 w 64547"/>
                <a:gd name="connsiteY3" fmla="*/ 41072 h 133930"/>
                <a:gd name="connsiteX4" fmla="*/ 40424 w 64547"/>
                <a:gd name="connsiteY4" fmla="*/ 41072 h 133930"/>
                <a:gd name="connsiteX5" fmla="*/ 49045 w 64547"/>
                <a:gd name="connsiteY5" fmla="*/ 5750 h 133930"/>
                <a:gd name="connsiteX6" fmla="*/ 42948 w 64547"/>
                <a:gd name="connsiteY6" fmla="*/ 73 h 133930"/>
                <a:gd name="connsiteX7" fmla="*/ 34537 w 64547"/>
                <a:gd name="connsiteY7" fmla="*/ 7642 h 133930"/>
                <a:gd name="connsiteX8" fmla="*/ 26338 w 64547"/>
                <a:gd name="connsiteY8" fmla="*/ 41072 h 133930"/>
                <a:gd name="connsiteX9" fmla="*/ 6574 w 64547"/>
                <a:gd name="connsiteY9" fmla="*/ 41072 h 133930"/>
                <a:gd name="connsiteX10" fmla="*/ 266 w 64547"/>
                <a:gd name="connsiteY10" fmla="*/ 45067 h 133930"/>
                <a:gd name="connsiteX11" fmla="*/ 6153 w 64547"/>
                <a:gd name="connsiteY11" fmla="*/ 47590 h 133930"/>
                <a:gd name="connsiteX12" fmla="*/ 24656 w 64547"/>
                <a:gd name="connsiteY12" fmla="*/ 47590 h 133930"/>
                <a:gd name="connsiteX13" fmla="*/ 8676 w 64547"/>
                <a:gd name="connsiteY13" fmla="*/ 114661 h 133930"/>
                <a:gd name="connsiteX14" fmla="*/ 28020 w 64547"/>
                <a:gd name="connsiteY14" fmla="*/ 134004 h 133930"/>
                <a:gd name="connsiteX15" fmla="*/ 61450 w 64547"/>
                <a:gd name="connsiteY15" fmla="*/ 101625 h 133930"/>
                <a:gd name="connsiteX16" fmla="*/ 58927 w 64547"/>
                <a:gd name="connsiteY16" fmla="*/ 99522 h 133930"/>
                <a:gd name="connsiteX17" fmla="*/ 55773 w 64547"/>
                <a:gd name="connsiteY17" fmla="*/ 102466 h 133930"/>
                <a:gd name="connsiteX18" fmla="*/ 28440 w 64547"/>
                <a:gd name="connsiteY18" fmla="*/ 129378 h 133930"/>
                <a:gd name="connsiteX19" fmla="*/ 21922 w 64547"/>
                <a:gd name="connsiteY19" fmla="*/ 119707 h 133930"/>
                <a:gd name="connsiteX20" fmla="*/ 23184 w 64547"/>
                <a:gd name="connsiteY20" fmla="*/ 109614 h 133930"/>
                <a:gd name="connsiteX21" fmla="*/ 38742 w 64547"/>
                <a:gd name="connsiteY21" fmla="*/ 47590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42" y="47590"/>
                  </a:moveTo>
                  <a:lnTo>
                    <a:pt x="58506" y="47590"/>
                  </a:lnTo>
                  <a:cubicBezTo>
                    <a:pt x="62711" y="47590"/>
                    <a:pt x="64814" y="47590"/>
                    <a:pt x="64814" y="43385"/>
                  </a:cubicBezTo>
                  <a:cubicBezTo>
                    <a:pt x="64814" y="41072"/>
                    <a:pt x="62711" y="41072"/>
                    <a:pt x="58927" y="41072"/>
                  </a:cubicBezTo>
                  <a:lnTo>
                    <a:pt x="40424" y="41072"/>
                  </a:lnTo>
                  <a:cubicBezTo>
                    <a:pt x="47994" y="11216"/>
                    <a:pt x="49045" y="7011"/>
                    <a:pt x="49045" y="5750"/>
                  </a:cubicBezTo>
                  <a:cubicBezTo>
                    <a:pt x="49045" y="2176"/>
                    <a:pt x="46522" y="73"/>
                    <a:pt x="42948" y="73"/>
                  </a:cubicBezTo>
                  <a:cubicBezTo>
                    <a:pt x="42317" y="73"/>
                    <a:pt x="36430" y="283"/>
                    <a:pt x="34537" y="7642"/>
                  </a:cubicBezTo>
                  <a:lnTo>
                    <a:pt x="26338" y="41072"/>
                  </a:lnTo>
                  <a:lnTo>
                    <a:pt x="6574" y="41072"/>
                  </a:lnTo>
                  <a:cubicBezTo>
                    <a:pt x="2369" y="41072"/>
                    <a:pt x="266" y="41072"/>
                    <a:pt x="266" y="45067"/>
                  </a:cubicBezTo>
                  <a:cubicBezTo>
                    <a:pt x="266" y="47590"/>
                    <a:pt x="1948" y="47590"/>
                    <a:pt x="6153" y="47590"/>
                  </a:cubicBezTo>
                  <a:lnTo>
                    <a:pt x="24656" y="47590"/>
                  </a:lnTo>
                  <a:cubicBezTo>
                    <a:pt x="9517" y="107302"/>
                    <a:pt x="8676" y="110876"/>
                    <a:pt x="8676" y="114661"/>
                  </a:cubicBezTo>
                  <a:cubicBezTo>
                    <a:pt x="8676" y="126014"/>
                    <a:pt x="16666" y="134004"/>
                    <a:pt x="28020" y="134004"/>
                  </a:cubicBezTo>
                  <a:cubicBezTo>
                    <a:pt x="49465" y="134004"/>
                    <a:pt x="61450" y="103307"/>
                    <a:pt x="61450" y="101625"/>
                  </a:cubicBezTo>
                  <a:cubicBezTo>
                    <a:pt x="61450" y="99522"/>
                    <a:pt x="59768" y="99522"/>
                    <a:pt x="58927" y="99522"/>
                  </a:cubicBezTo>
                  <a:cubicBezTo>
                    <a:pt x="57034" y="99522"/>
                    <a:pt x="56824" y="100153"/>
                    <a:pt x="55773" y="102466"/>
                  </a:cubicBezTo>
                  <a:cubicBezTo>
                    <a:pt x="46732" y="124332"/>
                    <a:pt x="35589" y="129378"/>
                    <a:pt x="28440" y="129378"/>
                  </a:cubicBezTo>
                  <a:cubicBezTo>
                    <a:pt x="24025" y="129378"/>
                    <a:pt x="21922" y="126645"/>
                    <a:pt x="21922" y="119707"/>
                  </a:cubicBezTo>
                  <a:cubicBezTo>
                    <a:pt x="21922" y="114661"/>
                    <a:pt x="22343" y="113189"/>
                    <a:pt x="23184" y="109614"/>
                  </a:cubicBezTo>
                  <a:lnTo>
                    <a:pt x="38742" y="47590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36104AD2-C35E-EBA7-DE6E-F3B7D45AC23F}"/>
                </a:ext>
              </a:extLst>
            </p:cNvPr>
            <p:cNvSpPr/>
            <p:nvPr>
              <p:custDataLst>
                <p:tags r:id="rId247"/>
              </p:custDataLst>
            </p:nvPr>
          </p:nvSpPr>
          <p:spPr>
            <a:xfrm>
              <a:off x="5923476" y="3771216"/>
              <a:ext cx="48778" cy="210252"/>
            </a:xfrm>
            <a:custGeom>
              <a:avLst/>
              <a:gdLst>
                <a:gd name="connsiteX0" fmla="*/ 49048 w 48778"/>
                <a:gd name="connsiteY0" fmla="*/ 105199 h 210252"/>
                <a:gd name="connsiteX1" fmla="*/ 35172 w 48778"/>
                <a:gd name="connsiteY1" fmla="*/ 39601 h 210252"/>
                <a:gd name="connsiteX2" fmla="*/ 2372 w 48778"/>
                <a:gd name="connsiteY2" fmla="*/ 73 h 210252"/>
                <a:gd name="connsiteX3" fmla="*/ 270 w 48778"/>
                <a:gd name="connsiteY3" fmla="*/ 2176 h 210252"/>
                <a:gd name="connsiteX4" fmla="*/ 4265 w 48778"/>
                <a:gd name="connsiteY4" fmla="*/ 7011 h 210252"/>
                <a:gd name="connsiteX5" fmla="*/ 36854 w 48778"/>
                <a:gd name="connsiteY5" fmla="*/ 105199 h 210252"/>
                <a:gd name="connsiteX6" fmla="*/ 3003 w 48778"/>
                <a:gd name="connsiteY6" fmla="*/ 204648 h 210252"/>
                <a:gd name="connsiteX7" fmla="*/ 270 w 48778"/>
                <a:gd name="connsiteY7" fmla="*/ 208223 h 210252"/>
                <a:gd name="connsiteX8" fmla="*/ 2372 w 48778"/>
                <a:gd name="connsiteY8" fmla="*/ 210325 h 210252"/>
                <a:gd name="connsiteX9" fmla="*/ 35803 w 48778"/>
                <a:gd name="connsiteY9" fmla="*/ 169326 h 210252"/>
                <a:gd name="connsiteX10" fmla="*/ 49048 w 48778"/>
                <a:gd name="connsiteY10" fmla="*/ 105199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48" y="105199"/>
                  </a:moveTo>
                  <a:cubicBezTo>
                    <a:pt x="49048" y="88800"/>
                    <a:pt x="46736" y="63359"/>
                    <a:pt x="35172" y="39601"/>
                  </a:cubicBezTo>
                  <a:cubicBezTo>
                    <a:pt x="22557" y="13740"/>
                    <a:pt x="4475" y="73"/>
                    <a:pt x="2372" y="73"/>
                  </a:cubicBezTo>
                  <a:cubicBezTo>
                    <a:pt x="1111" y="73"/>
                    <a:pt x="270" y="914"/>
                    <a:pt x="270" y="2176"/>
                  </a:cubicBezTo>
                  <a:cubicBezTo>
                    <a:pt x="270" y="2806"/>
                    <a:pt x="270" y="3227"/>
                    <a:pt x="4265" y="7011"/>
                  </a:cubicBezTo>
                  <a:cubicBezTo>
                    <a:pt x="24869" y="27826"/>
                    <a:pt x="36854" y="61256"/>
                    <a:pt x="36854" y="105199"/>
                  </a:cubicBezTo>
                  <a:cubicBezTo>
                    <a:pt x="36854" y="141152"/>
                    <a:pt x="29074" y="178157"/>
                    <a:pt x="3003" y="204648"/>
                  </a:cubicBezTo>
                  <a:cubicBezTo>
                    <a:pt x="270" y="207171"/>
                    <a:pt x="270" y="207592"/>
                    <a:pt x="270" y="208223"/>
                  </a:cubicBezTo>
                  <a:cubicBezTo>
                    <a:pt x="270" y="209484"/>
                    <a:pt x="1111" y="210325"/>
                    <a:pt x="2372" y="210325"/>
                  </a:cubicBezTo>
                  <a:cubicBezTo>
                    <a:pt x="4475" y="210325"/>
                    <a:pt x="23398" y="196028"/>
                    <a:pt x="35803" y="169326"/>
                  </a:cubicBezTo>
                  <a:cubicBezTo>
                    <a:pt x="46525" y="146198"/>
                    <a:pt x="49048" y="122860"/>
                    <a:pt x="49048" y="105199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FB5EB6AE-A389-6323-07A6-F8ED7004CBF9}"/>
                </a:ext>
              </a:extLst>
            </p:cNvPr>
            <p:cNvSpPr/>
            <p:nvPr>
              <p:custDataLst>
                <p:tags r:id="rId248"/>
              </p:custDataLst>
            </p:nvPr>
          </p:nvSpPr>
          <p:spPr>
            <a:xfrm>
              <a:off x="3181542" y="4116497"/>
              <a:ext cx="3927159" cy="10513"/>
            </a:xfrm>
            <a:custGeom>
              <a:avLst/>
              <a:gdLst>
                <a:gd name="connsiteX0" fmla="*/ 0 w 3927159"/>
                <a:gd name="connsiteY0" fmla="*/ 0 h 10513"/>
                <a:gd name="connsiteX1" fmla="*/ 3927159 w 3927159"/>
                <a:gd name="connsiteY1" fmla="*/ 0 h 10513"/>
                <a:gd name="connsiteX2" fmla="*/ 3927159 w 3927159"/>
                <a:gd name="connsiteY2" fmla="*/ 10513 h 10513"/>
                <a:gd name="connsiteX3" fmla="*/ 0 w 3927159"/>
                <a:gd name="connsiteY3" fmla="*/ 10513 h 1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27159" h="10513">
                  <a:moveTo>
                    <a:pt x="0" y="0"/>
                  </a:moveTo>
                  <a:lnTo>
                    <a:pt x="3927159" y="0"/>
                  </a:lnTo>
                  <a:lnTo>
                    <a:pt x="3927159" y="10513"/>
                  </a:lnTo>
                  <a:lnTo>
                    <a:pt x="0" y="10513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94572F29-CD59-4D6F-7A3F-143919CB8751}"/>
                </a:ext>
              </a:extLst>
            </p:cNvPr>
            <p:cNvSpPr/>
            <p:nvPr>
              <p:custDataLst>
                <p:tags r:id="rId249"/>
              </p:custDataLst>
            </p:nvPr>
          </p:nvSpPr>
          <p:spPr>
            <a:xfrm>
              <a:off x="3813315" y="4256808"/>
              <a:ext cx="69383" cy="140027"/>
            </a:xfrm>
            <a:custGeom>
              <a:avLst/>
              <a:gdLst>
                <a:gd name="connsiteX0" fmla="*/ 43271 w 69383"/>
                <a:gd name="connsiteY0" fmla="*/ 5562 h 140027"/>
                <a:gd name="connsiteX1" fmla="*/ 38435 w 69383"/>
                <a:gd name="connsiteY1" fmla="*/ 95 h 140027"/>
                <a:gd name="connsiteX2" fmla="*/ 170 w 69383"/>
                <a:gd name="connsiteY2" fmla="*/ 13551 h 140027"/>
                <a:gd name="connsiteX3" fmla="*/ 170 w 69383"/>
                <a:gd name="connsiteY3" fmla="*/ 20069 h 140027"/>
                <a:gd name="connsiteX4" fmla="*/ 27713 w 69383"/>
                <a:gd name="connsiteY4" fmla="*/ 14603 h 140027"/>
                <a:gd name="connsiteX5" fmla="*/ 27713 w 69383"/>
                <a:gd name="connsiteY5" fmla="*/ 123513 h 140027"/>
                <a:gd name="connsiteX6" fmla="*/ 8159 w 69383"/>
                <a:gd name="connsiteY6" fmla="*/ 133605 h 140027"/>
                <a:gd name="connsiteX7" fmla="*/ 1431 w 69383"/>
                <a:gd name="connsiteY7" fmla="*/ 133605 h 140027"/>
                <a:gd name="connsiteX8" fmla="*/ 1431 w 69383"/>
                <a:gd name="connsiteY8" fmla="*/ 140123 h 140027"/>
                <a:gd name="connsiteX9" fmla="*/ 35492 w 69383"/>
                <a:gd name="connsiteY9" fmla="*/ 139492 h 140027"/>
                <a:gd name="connsiteX10" fmla="*/ 69553 w 69383"/>
                <a:gd name="connsiteY10" fmla="*/ 140123 h 140027"/>
                <a:gd name="connsiteX11" fmla="*/ 69553 w 69383"/>
                <a:gd name="connsiteY11" fmla="*/ 133605 h 140027"/>
                <a:gd name="connsiteX12" fmla="*/ 62825 w 69383"/>
                <a:gd name="connsiteY12" fmla="*/ 133605 h 140027"/>
                <a:gd name="connsiteX13" fmla="*/ 43271 w 69383"/>
                <a:gd name="connsiteY13" fmla="*/ 123513 h 140027"/>
                <a:gd name="connsiteX14" fmla="*/ 43271 w 69383"/>
                <a:gd name="connsiteY14" fmla="*/ 5562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562"/>
                  </a:moveTo>
                  <a:cubicBezTo>
                    <a:pt x="43271" y="516"/>
                    <a:pt x="43271" y="95"/>
                    <a:pt x="38435" y="95"/>
                  </a:cubicBezTo>
                  <a:cubicBezTo>
                    <a:pt x="25400" y="13551"/>
                    <a:pt x="6898" y="13551"/>
                    <a:pt x="170" y="13551"/>
                  </a:cubicBezTo>
                  <a:lnTo>
                    <a:pt x="170" y="20069"/>
                  </a:lnTo>
                  <a:cubicBezTo>
                    <a:pt x="4375" y="20069"/>
                    <a:pt x="16780" y="20069"/>
                    <a:pt x="27713" y="14603"/>
                  </a:cubicBezTo>
                  <a:lnTo>
                    <a:pt x="27713" y="123513"/>
                  </a:lnTo>
                  <a:cubicBezTo>
                    <a:pt x="27713" y="131082"/>
                    <a:pt x="27082" y="133605"/>
                    <a:pt x="8159" y="133605"/>
                  </a:cubicBezTo>
                  <a:lnTo>
                    <a:pt x="1431" y="133605"/>
                  </a:lnTo>
                  <a:lnTo>
                    <a:pt x="1431" y="140123"/>
                  </a:lnTo>
                  <a:cubicBezTo>
                    <a:pt x="8790" y="139492"/>
                    <a:pt x="27082" y="139492"/>
                    <a:pt x="35492" y="139492"/>
                  </a:cubicBezTo>
                  <a:cubicBezTo>
                    <a:pt x="43902" y="139492"/>
                    <a:pt x="62194" y="139492"/>
                    <a:pt x="69553" y="140123"/>
                  </a:cubicBezTo>
                  <a:lnTo>
                    <a:pt x="69553" y="133605"/>
                  </a:lnTo>
                  <a:lnTo>
                    <a:pt x="62825" y="133605"/>
                  </a:lnTo>
                  <a:cubicBezTo>
                    <a:pt x="43902" y="133605"/>
                    <a:pt x="43271" y="131293"/>
                    <a:pt x="43271" y="123513"/>
                  </a:cubicBezTo>
                  <a:lnTo>
                    <a:pt x="43271" y="556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B4D49E61-4F58-89DA-9735-C1C926C8A677}"/>
                </a:ext>
              </a:extLst>
            </p:cNvPr>
            <p:cNvSpPr/>
            <p:nvPr>
              <p:custDataLst>
                <p:tags r:id="rId250"/>
              </p:custDataLst>
            </p:nvPr>
          </p:nvSpPr>
          <p:spPr>
            <a:xfrm>
              <a:off x="3794274" y="4482305"/>
              <a:ext cx="105783" cy="8409"/>
            </a:xfrm>
            <a:custGeom>
              <a:avLst/>
              <a:gdLst>
                <a:gd name="connsiteX0" fmla="*/ 0 w 105783"/>
                <a:gd name="connsiteY0" fmla="*/ 0 h 8409"/>
                <a:gd name="connsiteX1" fmla="*/ 105783 w 105783"/>
                <a:gd name="connsiteY1" fmla="*/ 0 h 8409"/>
                <a:gd name="connsiteX2" fmla="*/ 105783 w 105783"/>
                <a:gd name="connsiteY2" fmla="*/ 8410 h 8409"/>
                <a:gd name="connsiteX3" fmla="*/ 0 w 105783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83" h="8409">
                  <a:moveTo>
                    <a:pt x="0" y="0"/>
                  </a:moveTo>
                  <a:lnTo>
                    <a:pt x="105783" y="0"/>
                  </a:lnTo>
                  <a:lnTo>
                    <a:pt x="105783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58C578CF-2A50-AE10-F09D-52F5F9703872}"/>
                </a:ext>
              </a:extLst>
            </p:cNvPr>
            <p:cNvSpPr/>
            <p:nvPr>
              <p:custDataLst>
                <p:tags r:id="rId251"/>
              </p:custDataLst>
            </p:nvPr>
          </p:nvSpPr>
          <p:spPr>
            <a:xfrm>
              <a:off x="3787546" y="4590364"/>
              <a:ext cx="109751" cy="133720"/>
            </a:xfrm>
            <a:custGeom>
              <a:avLst/>
              <a:gdLst>
                <a:gd name="connsiteX0" fmla="*/ 16359 w 109751"/>
                <a:gd name="connsiteY0" fmla="*/ 118691 h 133720"/>
                <a:gd name="connsiteX1" fmla="*/ 5005 w 109751"/>
                <a:gd name="connsiteY1" fmla="*/ 127311 h 133720"/>
                <a:gd name="connsiteX2" fmla="*/ 170 w 109751"/>
                <a:gd name="connsiteY2" fmla="*/ 131306 h 133720"/>
                <a:gd name="connsiteX3" fmla="*/ 2903 w 109751"/>
                <a:gd name="connsiteY3" fmla="*/ 133829 h 133720"/>
                <a:gd name="connsiteX4" fmla="*/ 20564 w 109751"/>
                <a:gd name="connsiteY4" fmla="*/ 133198 h 133720"/>
                <a:gd name="connsiteX5" fmla="*/ 41379 w 109751"/>
                <a:gd name="connsiteY5" fmla="*/ 133829 h 133720"/>
                <a:gd name="connsiteX6" fmla="*/ 45164 w 109751"/>
                <a:gd name="connsiteY6" fmla="*/ 129624 h 133720"/>
                <a:gd name="connsiteX7" fmla="*/ 40117 w 109751"/>
                <a:gd name="connsiteY7" fmla="*/ 127311 h 133720"/>
                <a:gd name="connsiteX8" fmla="*/ 29605 w 109751"/>
                <a:gd name="connsiteY8" fmla="*/ 123947 h 133720"/>
                <a:gd name="connsiteX9" fmla="*/ 39907 w 109751"/>
                <a:gd name="connsiteY9" fmla="*/ 81897 h 133720"/>
                <a:gd name="connsiteX10" fmla="*/ 59250 w 109751"/>
                <a:gd name="connsiteY10" fmla="*/ 95353 h 133720"/>
                <a:gd name="connsiteX11" fmla="*/ 109921 w 109751"/>
                <a:gd name="connsiteY11" fmla="*/ 33749 h 133720"/>
                <a:gd name="connsiteX12" fmla="*/ 81958 w 109751"/>
                <a:gd name="connsiteY12" fmla="*/ 109 h 133720"/>
                <a:gd name="connsiteX13" fmla="*/ 54415 w 109751"/>
                <a:gd name="connsiteY13" fmla="*/ 15878 h 133720"/>
                <a:gd name="connsiteX14" fmla="*/ 35492 w 109751"/>
                <a:gd name="connsiteY14" fmla="*/ 109 h 133720"/>
                <a:gd name="connsiteX15" fmla="*/ 19933 w 109751"/>
                <a:gd name="connsiteY15" fmla="*/ 12093 h 133720"/>
                <a:gd name="connsiteX16" fmla="*/ 13415 w 109751"/>
                <a:gd name="connsiteY16" fmla="*/ 32488 h 133720"/>
                <a:gd name="connsiteX17" fmla="*/ 15939 w 109751"/>
                <a:gd name="connsiteY17" fmla="*/ 34590 h 133720"/>
                <a:gd name="connsiteX18" fmla="*/ 19513 w 109751"/>
                <a:gd name="connsiteY18" fmla="*/ 29754 h 133720"/>
                <a:gd name="connsiteX19" fmla="*/ 34861 w 109751"/>
                <a:gd name="connsiteY19" fmla="*/ 4734 h 133720"/>
                <a:gd name="connsiteX20" fmla="*/ 41379 w 109751"/>
                <a:gd name="connsiteY20" fmla="*/ 14406 h 133720"/>
                <a:gd name="connsiteX21" fmla="*/ 39907 w 109751"/>
                <a:gd name="connsiteY21" fmla="*/ 25129 h 133720"/>
                <a:gd name="connsiteX22" fmla="*/ 16359 w 109751"/>
                <a:gd name="connsiteY22" fmla="*/ 118691 h 133720"/>
                <a:gd name="connsiteX23" fmla="*/ 53363 w 109751"/>
                <a:gd name="connsiteY23" fmla="*/ 27442 h 133720"/>
                <a:gd name="connsiteX24" fmla="*/ 64296 w 109751"/>
                <a:gd name="connsiteY24" fmla="*/ 12724 h 133720"/>
                <a:gd name="connsiteX25" fmla="*/ 81327 w 109751"/>
                <a:gd name="connsiteY25" fmla="*/ 4734 h 133720"/>
                <a:gd name="connsiteX26" fmla="*/ 94783 w 109751"/>
                <a:gd name="connsiteY26" fmla="*/ 24498 h 133720"/>
                <a:gd name="connsiteX27" fmla="*/ 84060 w 109751"/>
                <a:gd name="connsiteY27" fmla="*/ 69072 h 133720"/>
                <a:gd name="connsiteX28" fmla="*/ 59040 w 109751"/>
                <a:gd name="connsiteY28" fmla="*/ 90728 h 133720"/>
                <a:gd name="connsiteX29" fmla="*/ 42430 w 109751"/>
                <a:gd name="connsiteY29" fmla="*/ 72015 h 133720"/>
                <a:gd name="connsiteX30" fmla="*/ 43061 w 109751"/>
                <a:gd name="connsiteY30" fmla="*/ 68651 h 133720"/>
                <a:gd name="connsiteX31" fmla="*/ 53363 w 109751"/>
                <a:gd name="connsiteY31" fmla="*/ 27442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59" y="118691"/>
                  </a:moveTo>
                  <a:cubicBezTo>
                    <a:pt x="14677" y="125840"/>
                    <a:pt x="14256" y="127311"/>
                    <a:pt x="5005" y="127311"/>
                  </a:cubicBezTo>
                  <a:cubicBezTo>
                    <a:pt x="2482" y="127311"/>
                    <a:pt x="170" y="127311"/>
                    <a:pt x="170" y="131306"/>
                  </a:cubicBezTo>
                  <a:cubicBezTo>
                    <a:pt x="170" y="132988"/>
                    <a:pt x="1221" y="133829"/>
                    <a:pt x="2903" y="133829"/>
                  </a:cubicBezTo>
                  <a:cubicBezTo>
                    <a:pt x="8580" y="133829"/>
                    <a:pt x="14677" y="133198"/>
                    <a:pt x="20564" y="133198"/>
                  </a:cubicBezTo>
                  <a:cubicBezTo>
                    <a:pt x="27502" y="133198"/>
                    <a:pt x="34651" y="133829"/>
                    <a:pt x="41379" y="133829"/>
                  </a:cubicBezTo>
                  <a:cubicBezTo>
                    <a:pt x="42430" y="133829"/>
                    <a:pt x="45164" y="133829"/>
                    <a:pt x="45164" y="129624"/>
                  </a:cubicBezTo>
                  <a:cubicBezTo>
                    <a:pt x="45164" y="127311"/>
                    <a:pt x="43061" y="127311"/>
                    <a:pt x="40117" y="127311"/>
                  </a:cubicBezTo>
                  <a:cubicBezTo>
                    <a:pt x="29605" y="127311"/>
                    <a:pt x="29605" y="125840"/>
                    <a:pt x="29605" y="123947"/>
                  </a:cubicBezTo>
                  <a:cubicBezTo>
                    <a:pt x="29605" y="121424"/>
                    <a:pt x="38435" y="87153"/>
                    <a:pt x="39907" y="81897"/>
                  </a:cubicBezTo>
                  <a:cubicBezTo>
                    <a:pt x="42641" y="87994"/>
                    <a:pt x="48528" y="95353"/>
                    <a:pt x="59250" y="95353"/>
                  </a:cubicBezTo>
                  <a:cubicBezTo>
                    <a:pt x="83640" y="95353"/>
                    <a:pt x="109921" y="64656"/>
                    <a:pt x="109921" y="33749"/>
                  </a:cubicBezTo>
                  <a:cubicBezTo>
                    <a:pt x="109921" y="13986"/>
                    <a:pt x="97937" y="109"/>
                    <a:pt x="81958" y="109"/>
                  </a:cubicBezTo>
                  <a:cubicBezTo>
                    <a:pt x="71445" y="109"/>
                    <a:pt x="61353" y="7678"/>
                    <a:pt x="54415" y="15878"/>
                  </a:cubicBezTo>
                  <a:cubicBezTo>
                    <a:pt x="52312" y="4524"/>
                    <a:pt x="43271" y="109"/>
                    <a:pt x="35492" y="109"/>
                  </a:cubicBezTo>
                  <a:cubicBezTo>
                    <a:pt x="25820" y="109"/>
                    <a:pt x="21826" y="8309"/>
                    <a:pt x="19933" y="12093"/>
                  </a:cubicBezTo>
                  <a:cubicBezTo>
                    <a:pt x="16149" y="19242"/>
                    <a:pt x="13415" y="31857"/>
                    <a:pt x="13415" y="32488"/>
                  </a:cubicBezTo>
                  <a:cubicBezTo>
                    <a:pt x="13415" y="34590"/>
                    <a:pt x="15518" y="34590"/>
                    <a:pt x="15939" y="34590"/>
                  </a:cubicBezTo>
                  <a:cubicBezTo>
                    <a:pt x="18041" y="34590"/>
                    <a:pt x="18251" y="34380"/>
                    <a:pt x="19513" y="29754"/>
                  </a:cubicBezTo>
                  <a:cubicBezTo>
                    <a:pt x="23087" y="14827"/>
                    <a:pt x="27292" y="4734"/>
                    <a:pt x="34861" y="4734"/>
                  </a:cubicBezTo>
                  <a:cubicBezTo>
                    <a:pt x="38435" y="4734"/>
                    <a:pt x="41379" y="6416"/>
                    <a:pt x="41379" y="14406"/>
                  </a:cubicBezTo>
                  <a:cubicBezTo>
                    <a:pt x="41379" y="19242"/>
                    <a:pt x="40748" y="21555"/>
                    <a:pt x="39907" y="25129"/>
                  </a:cubicBezTo>
                  <a:lnTo>
                    <a:pt x="16359" y="118691"/>
                  </a:lnTo>
                  <a:close/>
                  <a:moveTo>
                    <a:pt x="53363" y="27442"/>
                  </a:moveTo>
                  <a:cubicBezTo>
                    <a:pt x="54835" y="21765"/>
                    <a:pt x="60512" y="15878"/>
                    <a:pt x="64296" y="12724"/>
                  </a:cubicBezTo>
                  <a:cubicBezTo>
                    <a:pt x="71655" y="6206"/>
                    <a:pt x="77753" y="4734"/>
                    <a:pt x="81327" y="4734"/>
                  </a:cubicBezTo>
                  <a:cubicBezTo>
                    <a:pt x="89737" y="4734"/>
                    <a:pt x="94783" y="12093"/>
                    <a:pt x="94783" y="24498"/>
                  </a:cubicBezTo>
                  <a:cubicBezTo>
                    <a:pt x="94783" y="36903"/>
                    <a:pt x="87845" y="61082"/>
                    <a:pt x="84060" y="69072"/>
                  </a:cubicBezTo>
                  <a:cubicBezTo>
                    <a:pt x="76912" y="83789"/>
                    <a:pt x="66819" y="90728"/>
                    <a:pt x="59040" y="90728"/>
                  </a:cubicBezTo>
                  <a:cubicBezTo>
                    <a:pt x="45164" y="90728"/>
                    <a:pt x="42430" y="73277"/>
                    <a:pt x="42430" y="72015"/>
                  </a:cubicBezTo>
                  <a:cubicBezTo>
                    <a:pt x="42430" y="71595"/>
                    <a:pt x="42430" y="71174"/>
                    <a:pt x="43061" y="68651"/>
                  </a:cubicBezTo>
                  <a:lnTo>
                    <a:pt x="53363" y="27442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37C94A5B-64F1-01C8-67B6-6A42274B84AF}"/>
                </a:ext>
              </a:extLst>
            </p:cNvPr>
            <p:cNvSpPr/>
            <p:nvPr>
              <p:custDataLst>
                <p:tags r:id="rId252"/>
              </p:custDataLst>
            </p:nvPr>
          </p:nvSpPr>
          <p:spPr>
            <a:xfrm>
              <a:off x="4508583" y="4185851"/>
              <a:ext cx="8409" cy="538326"/>
            </a:xfrm>
            <a:custGeom>
              <a:avLst/>
              <a:gdLst>
                <a:gd name="connsiteX0" fmla="*/ 0 w 8409"/>
                <a:gd name="connsiteY0" fmla="*/ 0 h 538326"/>
                <a:gd name="connsiteX1" fmla="*/ 8410 w 8409"/>
                <a:gd name="connsiteY1" fmla="*/ 0 h 538326"/>
                <a:gd name="connsiteX2" fmla="*/ 8410 w 8409"/>
                <a:gd name="connsiteY2" fmla="*/ 538327 h 538326"/>
                <a:gd name="connsiteX3" fmla="*/ 0 w 8409"/>
                <a:gd name="connsiteY3" fmla="*/ 538327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38326">
                  <a:moveTo>
                    <a:pt x="0" y="0"/>
                  </a:moveTo>
                  <a:lnTo>
                    <a:pt x="8410" y="0"/>
                  </a:lnTo>
                  <a:lnTo>
                    <a:pt x="8410" y="538327"/>
                  </a:lnTo>
                  <a:lnTo>
                    <a:pt x="0" y="53832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EFEC4F2B-CE47-0B96-E485-53577D47CA85}"/>
                </a:ext>
              </a:extLst>
            </p:cNvPr>
            <p:cNvSpPr/>
            <p:nvPr>
              <p:custDataLst>
                <p:tags r:id="rId253"/>
              </p:custDataLst>
            </p:nvPr>
          </p:nvSpPr>
          <p:spPr>
            <a:xfrm>
              <a:off x="5776894" y="4399045"/>
              <a:ext cx="69383" cy="140027"/>
            </a:xfrm>
            <a:custGeom>
              <a:avLst/>
              <a:gdLst>
                <a:gd name="connsiteX0" fmla="*/ 43364 w 69383"/>
                <a:gd name="connsiteY0" fmla="*/ 5569 h 140027"/>
                <a:gd name="connsiteX1" fmla="*/ 38529 w 69383"/>
                <a:gd name="connsiteY1" fmla="*/ 102 h 140027"/>
                <a:gd name="connsiteX2" fmla="*/ 263 w 69383"/>
                <a:gd name="connsiteY2" fmla="*/ 13558 h 140027"/>
                <a:gd name="connsiteX3" fmla="*/ 263 w 69383"/>
                <a:gd name="connsiteY3" fmla="*/ 20076 h 140027"/>
                <a:gd name="connsiteX4" fmla="*/ 27806 w 69383"/>
                <a:gd name="connsiteY4" fmla="*/ 14609 h 140027"/>
                <a:gd name="connsiteX5" fmla="*/ 27806 w 69383"/>
                <a:gd name="connsiteY5" fmla="*/ 123520 h 140027"/>
                <a:gd name="connsiteX6" fmla="*/ 8252 w 69383"/>
                <a:gd name="connsiteY6" fmla="*/ 133612 h 140027"/>
                <a:gd name="connsiteX7" fmla="*/ 1524 w 69383"/>
                <a:gd name="connsiteY7" fmla="*/ 133612 h 140027"/>
                <a:gd name="connsiteX8" fmla="*/ 1524 w 69383"/>
                <a:gd name="connsiteY8" fmla="*/ 140130 h 140027"/>
                <a:gd name="connsiteX9" fmla="*/ 35585 w 69383"/>
                <a:gd name="connsiteY9" fmla="*/ 139499 h 140027"/>
                <a:gd name="connsiteX10" fmla="*/ 69646 w 69383"/>
                <a:gd name="connsiteY10" fmla="*/ 140130 h 140027"/>
                <a:gd name="connsiteX11" fmla="*/ 69646 w 69383"/>
                <a:gd name="connsiteY11" fmla="*/ 133612 h 140027"/>
                <a:gd name="connsiteX12" fmla="*/ 62918 w 69383"/>
                <a:gd name="connsiteY12" fmla="*/ 133612 h 140027"/>
                <a:gd name="connsiteX13" fmla="*/ 43364 w 69383"/>
                <a:gd name="connsiteY13" fmla="*/ 123520 h 140027"/>
                <a:gd name="connsiteX14" fmla="*/ 43364 w 69383"/>
                <a:gd name="connsiteY14" fmla="*/ 5569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364" y="5569"/>
                  </a:moveTo>
                  <a:cubicBezTo>
                    <a:pt x="43364" y="523"/>
                    <a:pt x="43364" y="102"/>
                    <a:pt x="38529" y="102"/>
                  </a:cubicBezTo>
                  <a:cubicBezTo>
                    <a:pt x="25493" y="13558"/>
                    <a:pt x="6991" y="13558"/>
                    <a:pt x="263" y="13558"/>
                  </a:cubicBezTo>
                  <a:lnTo>
                    <a:pt x="263" y="20076"/>
                  </a:lnTo>
                  <a:cubicBezTo>
                    <a:pt x="4468" y="20076"/>
                    <a:pt x="16873" y="20076"/>
                    <a:pt x="27806" y="14609"/>
                  </a:cubicBezTo>
                  <a:lnTo>
                    <a:pt x="27806" y="123520"/>
                  </a:lnTo>
                  <a:cubicBezTo>
                    <a:pt x="27806" y="131089"/>
                    <a:pt x="27175" y="133612"/>
                    <a:pt x="8252" y="133612"/>
                  </a:cubicBezTo>
                  <a:lnTo>
                    <a:pt x="1524" y="133612"/>
                  </a:lnTo>
                  <a:lnTo>
                    <a:pt x="1524" y="140130"/>
                  </a:lnTo>
                  <a:cubicBezTo>
                    <a:pt x="8883" y="139499"/>
                    <a:pt x="27175" y="139499"/>
                    <a:pt x="35585" y="139499"/>
                  </a:cubicBezTo>
                  <a:cubicBezTo>
                    <a:pt x="43995" y="139499"/>
                    <a:pt x="62287" y="139499"/>
                    <a:pt x="69646" y="140130"/>
                  </a:cubicBezTo>
                  <a:lnTo>
                    <a:pt x="69646" y="133612"/>
                  </a:lnTo>
                  <a:lnTo>
                    <a:pt x="62918" y="133612"/>
                  </a:lnTo>
                  <a:cubicBezTo>
                    <a:pt x="43995" y="133612"/>
                    <a:pt x="43364" y="131299"/>
                    <a:pt x="43364" y="123520"/>
                  </a:cubicBezTo>
                  <a:lnTo>
                    <a:pt x="43364" y="556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B6FA1B77-CB50-6A90-69C6-42FED19ED876}"/>
                </a:ext>
              </a:extLst>
            </p:cNvPr>
            <p:cNvSpPr/>
            <p:nvPr>
              <p:custDataLst>
                <p:tags r:id="rId254"/>
              </p:custDataLst>
            </p:nvPr>
          </p:nvSpPr>
          <p:spPr>
            <a:xfrm>
              <a:off x="3813315" y="4937372"/>
              <a:ext cx="69383" cy="140027"/>
            </a:xfrm>
            <a:custGeom>
              <a:avLst/>
              <a:gdLst>
                <a:gd name="connsiteX0" fmla="*/ 43271 w 69383"/>
                <a:gd name="connsiteY0" fmla="*/ 5594 h 140027"/>
                <a:gd name="connsiteX1" fmla="*/ 38435 w 69383"/>
                <a:gd name="connsiteY1" fmla="*/ 128 h 140027"/>
                <a:gd name="connsiteX2" fmla="*/ 170 w 69383"/>
                <a:gd name="connsiteY2" fmla="*/ 13584 h 140027"/>
                <a:gd name="connsiteX3" fmla="*/ 170 w 69383"/>
                <a:gd name="connsiteY3" fmla="*/ 20102 h 140027"/>
                <a:gd name="connsiteX4" fmla="*/ 27713 w 69383"/>
                <a:gd name="connsiteY4" fmla="*/ 14635 h 140027"/>
                <a:gd name="connsiteX5" fmla="*/ 27713 w 69383"/>
                <a:gd name="connsiteY5" fmla="*/ 123546 h 140027"/>
                <a:gd name="connsiteX6" fmla="*/ 8159 w 69383"/>
                <a:gd name="connsiteY6" fmla="*/ 133638 h 140027"/>
                <a:gd name="connsiteX7" fmla="*/ 1431 w 69383"/>
                <a:gd name="connsiteY7" fmla="*/ 133638 h 140027"/>
                <a:gd name="connsiteX8" fmla="*/ 1431 w 69383"/>
                <a:gd name="connsiteY8" fmla="*/ 140155 h 140027"/>
                <a:gd name="connsiteX9" fmla="*/ 35492 w 69383"/>
                <a:gd name="connsiteY9" fmla="*/ 139525 h 140027"/>
                <a:gd name="connsiteX10" fmla="*/ 69553 w 69383"/>
                <a:gd name="connsiteY10" fmla="*/ 140155 h 140027"/>
                <a:gd name="connsiteX11" fmla="*/ 69553 w 69383"/>
                <a:gd name="connsiteY11" fmla="*/ 133638 h 140027"/>
                <a:gd name="connsiteX12" fmla="*/ 62825 w 69383"/>
                <a:gd name="connsiteY12" fmla="*/ 133638 h 140027"/>
                <a:gd name="connsiteX13" fmla="*/ 43271 w 69383"/>
                <a:gd name="connsiteY13" fmla="*/ 123546 h 140027"/>
                <a:gd name="connsiteX14" fmla="*/ 43271 w 69383"/>
                <a:gd name="connsiteY14" fmla="*/ 5594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594"/>
                  </a:moveTo>
                  <a:cubicBezTo>
                    <a:pt x="43271" y="548"/>
                    <a:pt x="43271" y="128"/>
                    <a:pt x="38435" y="128"/>
                  </a:cubicBezTo>
                  <a:cubicBezTo>
                    <a:pt x="25400" y="13584"/>
                    <a:pt x="6898" y="13584"/>
                    <a:pt x="170" y="13584"/>
                  </a:cubicBezTo>
                  <a:lnTo>
                    <a:pt x="170" y="20102"/>
                  </a:lnTo>
                  <a:cubicBezTo>
                    <a:pt x="4375" y="20102"/>
                    <a:pt x="16780" y="20102"/>
                    <a:pt x="27713" y="14635"/>
                  </a:cubicBezTo>
                  <a:lnTo>
                    <a:pt x="27713" y="123546"/>
                  </a:lnTo>
                  <a:cubicBezTo>
                    <a:pt x="27713" y="131115"/>
                    <a:pt x="27082" y="133638"/>
                    <a:pt x="8159" y="133638"/>
                  </a:cubicBezTo>
                  <a:lnTo>
                    <a:pt x="1431" y="133638"/>
                  </a:lnTo>
                  <a:lnTo>
                    <a:pt x="1431" y="140155"/>
                  </a:lnTo>
                  <a:cubicBezTo>
                    <a:pt x="8790" y="139525"/>
                    <a:pt x="27082" y="139525"/>
                    <a:pt x="35492" y="139525"/>
                  </a:cubicBezTo>
                  <a:cubicBezTo>
                    <a:pt x="43902" y="139525"/>
                    <a:pt x="62194" y="139525"/>
                    <a:pt x="69553" y="140155"/>
                  </a:cubicBezTo>
                  <a:lnTo>
                    <a:pt x="69553" y="133638"/>
                  </a:lnTo>
                  <a:lnTo>
                    <a:pt x="62825" y="133638"/>
                  </a:lnTo>
                  <a:cubicBezTo>
                    <a:pt x="43902" y="133638"/>
                    <a:pt x="43271" y="131325"/>
                    <a:pt x="43271" y="123546"/>
                  </a:cubicBezTo>
                  <a:lnTo>
                    <a:pt x="43271" y="5594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818E82DA-E81B-9C54-6E12-607384D4C979}"/>
                </a:ext>
              </a:extLst>
            </p:cNvPr>
            <p:cNvSpPr/>
            <p:nvPr>
              <p:custDataLst>
                <p:tags r:id="rId255"/>
              </p:custDataLst>
            </p:nvPr>
          </p:nvSpPr>
          <p:spPr>
            <a:xfrm>
              <a:off x="4508583" y="4724178"/>
              <a:ext cx="8409" cy="504605"/>
            </a:xfrm>
            <a:custGeom>
              <a:avLst/>
              <a:gdLst>
                <a:gd name="connsiteX0" fmla="*/ 0 w 8409"/>
                <a:gd name="connsiteY0" fmla="*/ 0 h 504605"/>
                <a:gd name="connsiteX1" fmla="*/ 8410 w 8409"/>
                <a:gd name="connsiteY1" fmla="*/ 0 h 504605"/>
                <a:gd name="connsiteX2" fmla="*/ 8410 w 8409"/>
                <a:gd name="connsiteY2" fmla="*/ 504605 h 504605"/>
                <a:gd name="connsiteX3" fmla="*/ 0 w 8409"/>
                <a:gd name="connsiteY3" fmla="*/ 504605 h 5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04605">
                  <a:moveTo>
                    <a:pt x="0" y="0"/>
                  </a:moveTo>
                  <a:lnTo>
                    <a:pt x="8410" y="0"/>
                  </a:lnTo>
                  <a:lnTo>
                    <a:pt x="8410" y="504605"/>
                  </a:lnTo>
                  <a:lnTo>
                    <a:pt x="0" y="504605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6F62163-7DA3-FEA8-A4B9-B2572E32A622}"/>
                </a:ext>
              </a:extLst>
            </p:cNvPr>
            <p:cNvSpPr/>
            <p:nvPr>
              <p:custDataLst>
                <p:tags r:id="rId256"/>
              </p:custDataLst>
            </p:nvPr>
          </p:nvSpPr>
          <p:spPr>
            <a:xfrm>
              <a:off x="5282374" y="4927910"/>
              <a:ext cx="86203" cy="152012"/>
            </a:xfrm>
            <a:custGeom>
              <a:avLst/>
              <a:gdLst>
                <a:gd name="connsiteX0" fmla="*/ 46916 w 86203"/>
                <a:gd name="connsiteY0" fmla="*/ 57737 h 152012"/>
                <a:gd name="connsiteX1" fmla="*/ 240 w 86203"/>
                <a:gd name="connsiteY1" fmla="*/ 116817 h 152012"/>
                <a:gd name="connsiteX2" fmla="*/ 33460 w 86203"/>
                <a:gd name="connsiteY2" fmla="*/ 152140 h 152012"/>
                <a:gd name="connsiteX3" fmla="*/ 75510 w 86203"/>
                <a:gd name="connsiteY3" fmla="*/ 90115 h 152012"/>
                <a:gd name="connsiteX4" fmla="*/ 59951 w 86203"/>
                <a:gd name="connsiteY4" fmla="*/ 51009 h 152012"/>
                <a:gd name="connsiteX5" fmla="*/ 39977 w 86203"/>
                <a:gd name="connsiteY5" fmla="*/ 16527 h 152012"/>
                <a:gd name="connsiteX6" fmla="*/ 51541 w 86203"/>
                <a:gd name="connsiteY6" fmla="*/ 6856 h 152012"/>
                <a:gd name="connsiteX7" fmla="*/ 66469 w 86203"/>
                <a:gd name="connsiteY7" fmla="*/ 12532 h 152012"/>
                <a:gd name="connsiteX8" fmla="*/ 78033 w 86203"/>
                <a:gd name="connsiteY8" fmla="*/ 17789 h 152012"/>
                <a:gd name="connsiteX9" fmla="*/ 86443 w 86203"/>
                <a:gd name="connsiteY9" fmla="*/ 9379 h 152012"/>
                <a:gd name="connsiteX10" fmla="*/ 75510 w 86203"/>
                <a:gd name="connsiteY10" fmla="*/ 2440 h 152012"/>
                <a:gd name="connsiteX11" fmla="*/ 58269 w 86203"/>
                <a:gd name="connsiteY11" fmla="*/ 128 h 152012"/>
                <a:gd name="connsiteX12" fmla="*/ 34301 w 86203"/>
                <a:gd name="connsiteY12" fmla="*/ 21784 h 152012"/>
                <a:gd name="connsiteX13" fmla="*/ 46916 w 86203"/>
                <a:gd name="connsiteY13" fmla="*/ 57737 h 152012"/>
                <a:gd name="connsiteX14" fmla="*/ 49439 w 86203"/>
                <a:gd name="connsiteY14" fmla="*/ 62362 h 152012"/>
                <a:gd name="connsiteX15" fmla="*/ 61003 w 86203"/>
                <a:gd name="connsiteY15" fmla="*/ 98526 h 152012"/>
                <a:gd name="connsiteX16" fmla="*/ 33460 w 86203"/>
                <a:gd name="connsiteY16" fmla="*/ 147514 h 152012"/>
                <a:gd name="connsiteX17" fmla="*/ 13275 w 86203"/>
                <a:gd name="connsiteY17" fmla="*/ 122705 h 152012"/>
                <a:gd name="connsiteX18" fmla="*/ 49439 w 86203"/>
                <a:gd name="connsiteY18" fmla="*/ 62362 h 152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203" h="152012">
                  <a:moveTo>
                    <a:pt x="46916" y="57737"/>
                  </a:moveTo>
                  <a:cubicBezTo>
                    <a:pt x="20634" y="64044"/>
                    <a:pt x="240" y="91377"/>
                    <a:pt x="240" y="116817"/>
                  </a:cubicBezTo>
                  <a:cubicBezTo>
                    <a:pt x="240" y="137002"/>
                    <a:pt x="13696" y="152140"/>
                    <a:pt x="33460" y="152140"/>
                  </a:cubicBezTo>
                  <a:cubicBezTo>
                    <a:pt x="58059" y="152140"/>
                    <a:pt x="75510" y="119130"/>
                    <a:pt x="75510" y="90115"/>
                  </a:cubicBezTo>
                  <a:cubicBezTo>
                    <a:pt x="75510" y="70983"/>
                    <a:pt x="67100" y="60470"/>
                    <a:pt x="59951" y="51009"/>
                  </a:cubicBezTo>
                  <a:cubicBezTo>
                    <a:pt x="52382" y="41547"/>
                    <a:pt x="39977" y="25778"/>
                    <a:pt x="39977" y="16527"/>
                  </a:cubicBezTo>
                  <a:cubicBezTo>
                    <a:pt x="39977" y="11902"/>
                    <a:pt x="44182" y="6856"/>
                    <a:pt x="51541" y="6856"/>
                  </a:cubicBezTo>
                  <a:cubicBezTo>
                    <a:pt x="57849" y="6856"/>
                    <a:pt x="62054" y="9589"/>
                    <a:pt x="66469" y="12532"/>
                  </a:cubicBezTo>
                  <a:cubicBezTo>
                    <a:pt x="70674" y="15055"/>
                    <a:pt x="74879" y="17789"/>
                    <a:pt x="78033" y="17789"/>
                  </a:cubicBezTo>
                  <a:cubicBezTo>
                    <a:pt x="83289" y="17789"/>
                    <a:pt x="86443" y="12743"/>
                    <a:pt x="86443" y="9379"/>
                  </a:cubicBezTo>
                  <a:cubicBezTo>
                    <a:pt x="86443" y="4753"/>
                    <a:pt x="83079" y="4122"/>
                    <a:pt x="75510" y="2440"/>
                  </a:cubicBezTo>
                  <a:cubicBezTo>
                    <a:pt x="64577" y="128"/>
                    <a:pt x="61633" y="128"/>
                    <a:pt x="58269" y="128"/>
                  </a:cubicBezTo>
                  <a:cubicBezTo>
                    <a:pt x="41870" y="128"/>
                    <a:pt x="34301" y="9168"/>
                    <a:pt x="34301" y="21784"/>
                  </a:cubicBezTo>
                  <a:cubicBezTo>
                    <a:pt x="34301" y="33137"/>
                    <a:pt x="40398" y="44911"/>
                    <a:pt x="46916" y="57737"/>
                  </a:cubicBezTo>
                  <a:close/>
                  <a:moveTo>
                    <a:pt x="49439" y="62362"/>
                  </a:moveTo>
                  <a:cubicBezTo>
                    <a:pt x="54695" y="72034"/>
                    <a:pt x="61003" y="83387"/>
                    <a:pt x="61003" y="98526"/>
                  </a:cubicBezTo>
                  <a:cubicBezTo>
                    <a:pt x="61003" y="112402"/>
                    <a:pt x="53013" y="147514"/>
                    <a:pt x="33460" y="147514"/>
                  </a:cubicBezTo>
                  <a:cubicBezTo>
                    <a:pt x="21896" y="147514"/>
                    <a:pt x="13275" y="138684"/>
                    <a:pt x="13275" y="122705"/>
                  </a:cubicBezTo>
                  <a:cubicBezTo>
                    <a:pt x="13275" y="109459"/>
                    <a:pt x="21055" y="69931"/>
                    <a:pt x="49439" y="62362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D5C2C41A-7800-9677-DCE4-6D93F1FE0F1F}"/>
                </a:ext>
              </a:extLst>
            </p:cNvPr>
            <p:cNvSpPr/>
            <p:nvPr>
              <p:custDataLst>
                <p:tags r:id="rId257"/>
              </p:custDataLst>
            </p:nvPr>
          </p:nvSpPr>
          <p:spPr>
            <a:xfrm>
              <a:off x="5395761" y="4919711"/>
              <a:ext cx="48778" cy="210252"/>
            </a:xfrm>
            <a:custGeom>
              <a:avLst/>
              <a:gdLst>
                <a:gd name="connsiteX0" fmla="*/ 49023 w 48778"/>
                <a:gd name="connsiteY0" fmla="*/ 208277 h 210252"/>
                <a:gd name="connsiteX1" fmla="*/ 45449 w 48778"/>
                <a:gd name="connsiteY1" fmla="*/ 203652 h 210252"/>
                <a:gd name="connsiteX2" fmla="*/ 12439 w 48778"/>
                <a:gd name="connsiteY2" fmla="*/ 105254 h 210252"/>
                <a:gd name="connsiteX3" fmla="*/ 46290 w 48778"/>
                <a:gd name="connsiteY3" fmla="*/ 5804 h 210252"/>
                <a:gd name="connsiteX4" fmla="*/ 49023 w 48778"/>
                <a:gd name="connsiteY4" fmla="*/ 2230 h 210252"/>
                <a:gd name="connsiteX5" fmla="*/ 46920 w 48778"/>
                <a:gd name="connsiteY5" fmla="*/ 128 h 210252"/>
                <a:gd name="connsiteX6" fmla="*/ 13490 w 48778"/>
                <a:gd name="connsiteY6" fmla="*/ 41127 h 210252"/>
                <a:gd name="connsiteX7" fmla="*/ 245 w 48778"/>
                <a:gd name="connsiteY7" fmla="*/ 105254 h 210252"/>
                <a:gd name="connsiteX8" fmla="*/ 14121 w 48778"/>
                <a:gd name="connsiteY8" fmla="*/ 170852 h 210252"/>
                <a:gd name="connsiteX9" fmla="*/ 46920 w 48778"/>
                <a:gd name="connsiteY9" fmla="*/ 210380 h 210252"/>
                <a:gd name="connsiteX10" fmla="*/ 49023 w 48778"/>
                <a:gd name="connsiteY10" fmla="*/ 208277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23" y="208277"/>
                  </a:moveTo>
                  <a:cubicBezTo>
                    <a:pt x="49023" y="207646"/>
                    <a:pt x="49023" y="207226"/>
                    <a:pt x="45449" y="203652"/>
                  </a:cubicBezTo>
                  <a:cubicBezTo>
                    <a:pt x="19167" y="177160"/>
                    <a:pt x="12439" y="137422"/>
                    <a:pt x="12439" y="105254"/>
                  </a:cubicBezTo>
                  <a:cubicBezTo>
                    <a:pt x="12439" y="68670"/>
                    <a:pt x="20429" y="32086"/>
                    <a:pt x="46290" y="5804"/>
                  </a:cubicBezTo>
                  <a:cubicBezTo>
                    <a:pt x="49023" y="3281"/>
                    <a:pt x="49023" y="2861"/>
                    <a:pt x="49023" y="2230"/>
                  </a:cubicBezTo>
                  <a:cubicBezTo>
                    <a:pt x="49023" y="758"/>
                    <a:pt x="48182" y="128"/>
                    <a:pt x="46920" y="128"/>
                  </a:cubicBezTo>
                  <a:cubicBezTo>
                    <a:pt x="44818" y="128"/>
                    <a:pt x="25895" y="14425"/>
                    <a:pt x="13490" y="41127"/>
                  </a:cubicBezTo>
                  <a:cubicBezTo>
                    <a:pt x="2768" y="64254"/>
                    <a:pt x="245" y="87592"/>
                    <a:pt x="245" y="105254"/>
                  </a:cubicBezTo>
                  <a:cubicBezTo>
                    <a:pt x="245" y="121653"/>
                    <a:pt x="2557" y="147094"/>
                    <a:pt x="14121" y="170852"/>
                  </a:cubicBezTo>
                  <a:cubicBezTo>
                    <a:pt x="26736" y="196713"/>
                    <a:pt x="44818" y="210380"/>
                    <a:pt x="46920" y="210380"/>
                  </a:cubicBezTo>
                  <a:cubicBezTo>
                    <a:pt x="48182" y="210380"/>
                    <a:pt x="49023" y="209749"/>
                    <a:pt x="49023" y="208277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EF935A8C-DB08-AF82-39FB-D529EE54AC6F}"/>
                </a:ext>
              </a:extLst>
            </p:cNvPr>
            <p:cNvSpPr/>
            <p:nvPr>
              <p:custDataLst>
                <p:tags r:id="rId258"/>
              </p:custDataLst>
            </p:nvPr>
          </p:nvSpPr>
          <p:spPr>
            <a:xfrm>
              <a:off x="5461547" y="4945782"/>
              <a:ext cx="64547" cy="133930"/>
            </a:xfrm>
            <a:custGeom>
              <a:avLst/>
              <a:gdLst>
                <a:gd name="connsiteX0" fmla="*/ 38725 w 64547"/>
                <a:gd name="connsiteY0" fmla="*/ 47645 h 133930"/>
                <a:gd name="connsiteX1" fmla="*/ 58488 w 64547"/>
                <a:gd name="connsiteY1" fmla="*/ 47645 h 133930"/>
                <a:gd name="connsiteX2" fmla="*/ 64796 w 64547"/>
                <a:gd name="connsiteY2" fmla="*/ 43439 h 133930"/>
                <a:gd name="connsiteX3" fmla="*/ 58909 w 64547"/>
                <a:gd name="connsiteY3" fmla="*/ 41127 h 133930"/>
                <a:gd name="connsiteX4" fmla="*/ 40407 w 64547"/>
                <a:gd name="connsiteY4" fmla="*/ 41127 h 133930"/>
                <a:gd name="connsiteX5" fmla="*/ 49027 w 64547"/>
                <a:gd name="connsiteY5" fmla="*/ 5804 h 133930"/>
                <a:gd name="connsiteX6" fmla="*/ 42930 w 64547"/>
                <a:gd name="connsiteY6" fmla="*/ 128 h 133930"/>
                <a:gd name="connsiteX7" fmla="*/ 34519 w 64547"/>
                <a:gd name="connsiteY7" fmla="*/ 7697 h 133930"/>
                <a:gd name="connsiteX8" fmla="*/ 26320 w 64547"/>
                <a:gd name="connsiteY8" fmla="*/ 41127 h 133930"/>
                <a:gd name="connsiteX9" fmla="*/ 6556 w 64547"/>
                <a:gd name="connsiteY9" fmla="*/ 41127 h 133930"/>
                <a:gd name="connsiteX10" fmla="*/ 248 w 64547"/>
                <a:gd name="connsiteY10" fmla="*/ 45121 h 133930"/>
                <a:gd name="connsiteX11" fmla="*/ 6135 w 64547"/>
                <a:gd name="connsiteY11" fmla="*/ 47645 h 133930"/>
                <a:gd name="connsiteX12" fmla="*/ 24638 w 64547"/>
                <a:gd name="connsiteY12" fmla="*/ 47645 h 133930"/>
                <a:gd name="connsiteX13" fmla="*/ 8658 w 64547"/>
                <a:gd name="connsiteY13" fmla="*/ 114715 h 133930"/>
                <a:gd name="connsiteX14" fmla="*/ 28002 w 64547"/>
                <a:gd name="connsiteY14" fmla="*/ 134058 h 133930"/>
                <a:gd name="connsiteX15" fmla="*/ 61432 w 64547"/>
                <a:gd name="connsiteY15" fmla="*/ 101679 h 133930"/>
                <a:gd name="connsiteX16" fmla="*/ 58909 w 64547"/>
                <a:gd name="connsiteY16" fmla="*/ 99577 h 133930"/>
                <a:gd name="connsiteX17" fmla="*/ 55755 w 64547"/>
                <a:gd name="connsiteY17" fmla="*/ 102520 h 133930"/>
                <a:gd name="connsiteX18" fmla="*/ 28422 w 64547"/>
                <a:gd name="connsiteY18" fmla="*/ 129433 h 133930"/>
                <a:gd name="connsiteX19" fmla="*/ 21904 w 64547"/>
                <a:gd name="connsiteY19" fmla="*/ 119761 h 133930"/>
                <a:gd name="connsiteX20" fmla="*/ 23166 w 64547"/>
                <a:gd name="connsiteY20" fmla="*/ 109669 h 133930"/>
                <a:gd name="connsiteX21" fmla="*/ 38725 w 64547"/>
                <a:gd name="connsiteY21" fmla="*/ 47645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25" y="47645"/>
                  </a:moveTo>
                  <a:lnTo>
                    <a:pt x="58488" y="47645"/>
                  </a:lnTo>
                  <a:cubicBezTo>
                    <a:pt x="62693" y="47645"/>
                    <a:pt x="64796" y="47645"/>
                    <a:pt x="64796" y="43439"/>
                  </a:cubicBezTo>
                  <a:cubicBezTo>
                    <a:pt x="64796" y="41127"/>
                    <a:pt x="62693" y="41127"/>
                    <a:pt x="58909" y="41127"/>
                  </a:cubicBezTo>
                  <a:lnTo>
                    <a:pt x="40407" y="41127"/>
                  </a:lnTo>
                  <a:cubicBezTo>
                    <a:pt x="47976" y="11271"/>
                    <a:pt x="49027" y="7066"/>
                    <a:pt x="49027" y="5804"/>
                  </a:cubicBezTo>
                  <a:cubicBezTo>
                    <a:pt x="49027" y="2230"/>
                    <a:pt x="46504" y="128"/>
                    <a:pt x="42930" y="128"/>
                  </a:cubicBezTo>
                  <a:cubicBezTo>
                    <a:pt x="42299" y="128"/>
                    <a:pt x="36412" y="338"/>
                    <a:pt x="34519" y="7697"/>
                  </a:cubicBezTo>
                  <a:lnTo>
                    <a:pt x="26320" y="41127"/>
                  </a:lnTo>
                  <a:lnTo>
                    <a:pt x="6556" y="41127"/>
                  </a:lnTo>
                  <a:cubicBezTo>
                    <a:pt x="2351" y="41127"/>
                    <a:pt x="248" y="41127"/>
                    <a:pt x="248" y="45121"/>
                  </a:cubicBezTo>
                  <a:cubicBezTo>
                    <a:pt x="248" y="47645"/>
                    <a:pt x="1930" y="47645"/>
                    <a:pt x="6135" y="47645"/>
                  </a:cubicBezTo>
                  <a:lnTo>
                    <a:pt x="24638" y="47645"/>
                  </a:lnTo>
                  <a:cubicBezTo>
                    <a:pt x="9499" y="107356"/>
                    <a:pt x="8658" y="110930"/>
                    <a:pt x="8658" y="114715"/>
                  </a:cubicBezTo>
                  <a:cubicBezTo>
                    <a:pt x="8658" y="126069"/>
                    <a:pt x="16648" y="134058"/>
                    <a:pt x="28002" y="134058"/>
                  </a:cubicBezTo>
                  <a:cubicBezTo>
                    <a:pt x="49447" y="134058"/>
                    <a:pt x="61432" y="103361"/>
                    <a:pt x="61432" y="101679"/>
                  </a:cubicBezTo>
                  <a:cubicBezTo>
                    <a:pt x="61432" y="99577"/>
                    <a:pt x="59750" y="99577"/>
                    <a:pt x="58909" y="99577"/>
                  </a:cubicBezTo>
                  <a:cubicBezTo>
                    <a:pt x="57016" y="99577"/>
                    <a:pt x="56806" y="100208"/>
                    <a:pt x="55755" y="102520"/>
                  </a:cubicBezTo>
                  <a:cubicBezTo>
                    <a:pt x="46714" y="124387"/>
                    <a:pt x="35571" y="129433"/>
                    <a:pt x="28422" y="129433"/>
                  </a:cubicBezTo>
                  <a:cubicBezTo>
                    <a:pt x="24007" y="129433"/>
                    <a:pt x="21904" y="126699"/>
                    <a:pt x="21904" y="119761"/>
                  </a:cubicBezTo>
                  <a:cubicBezTo>
                    <a:pt x="21904" y="114715"/>
                    <a:pt x="22325" y="113243"/>
                    <a:pt x="23166" y="109669"/>
                  </a:cubicBezTo>
                  <a:lnTo>
                    <a:pt x="38725" y="47645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AAD73F83-A4DC-ED82-43C2-218B36F9383A}"/>
                </a:ext>
              </a:extLst>
            </p:cNvPr>
            <p:cNvSpPr/>
            <p:nvPr>
              <p:custDataLst>
                <p:tags r:id="rId259"/>
              </p:custDataLst>
            </p:nvPr>
          </p:nvSpPr>
          <p:spPr>
            <a:xfrm>
              <a:off x="5544620" y="4919711"/>
              <a:ext cx="48778" cy="210252"/>
            </a:xfrm>
            <a:custGeom>
              <a:avLst/>
              <a:gdLst>
                <a:gd name="connsiteX0" fmla="*/ 49030 w 48778"/>
                <a:gd name="connsiteY0" fmla="*/ 105254 h 210252"/>
                <a:gd name="connsiteX1" fmla="*/ 35154 w 48778"/>
                <a:gd name="connsiteY1" fmla="*/ 39655 h 210252"/>
                <a:gd name="connsiteX2" fmla="*/ 2355 w 48778"/>
                <a:gd name="connsiteY2" fmla="*/ 128 h 210252"/>
                <a:gd name="connsiteX3" fmla="*/ 252 w 48778"/>
                <a:gd name="connsiteY3" fmla="*/ 2230 h 210252"/>
                <a:gd name="connsiteX4" fmla="*/ 4247 w 48778"/>
                <a:gd name="connsiteY4" fmla="*/ 7066 h 210252"/>
                <a:gd name="connsiteX5" fmla="*/ 36836 w 48778"/>
                <a:gd name="connsiteY5" fmla="*/ 105254 h 210252"/>
                <a:gd name="connsiteX6" fmla="*/ 2985 w 48778"/>
                <a:gd name="connsiteY6" fmla="*/ 204703 h 210252"/>
                <a:gd name="connsiteX7" fmla="*/ 252 w 48778"/>
                <a:gd name="connsiteY7" fmla="*/ 208277 h 210252"/>
                <a:gd name="connsiteX8" fmla="*/ 2355 w 48778"/>
                <a:gd name="connsiteY8" fmla="*/ 210380 h 210252"/>
                <a:gd name="connsiteX9" fmla="*/ 35785 w 48778"/>
                <a:gd name="connsiteY9" fmla="*/ 169380 h 210252"/>
                <a:gd name="connsiteX10" fmla="*/ 49030 w 48778"/>
                <a:gd name="connsiteY10" fmla="*/ 105254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30" y="105254"/>
                  </a:moveTo>
                  <a:cubicBezTo>
                    <a:pt x="49030" y="88854"/>
                    <a:pt x="46718" y="63413"/>
                    <a:pt x="35154" y="39655"/>
                  </a:cubicBezTo>
                  <a:cubicBezTo>
                    <a:pt x="22539" y="13794"/>
                    <a:pt x="4457" y="128"/>
                    <a:pt x="2355" y="128"/>
                  </a:cubicBezTo>
                  <a:cubicBezTo>
                    <a:pt x="1093" y="128"/>
                    <a:pt x="252" y="969"/>
                    <a:pt x="252" y="2230"/>
                  </a:cubicBezTo>
                  <a:cubicBezTo>
                    <a:pt x="252" y="2861"/>
                    <a:pt x="252" y="3281"/>
                    <a:pt x="4247" y="7066"/>
                  </a:cubicBezTo>
                  <a:cubicBezTo>
                    <a:pt x="24851" y="27881"/>
                    <a:pt x="36836" y="61311"/>
                    <a:pt x="36836" y="105254"/>
                  </a:cubicBezTo>
                  <a:cubicBezTo>
                    <a:pt x="36836" y="141207"/>
                    <a:pt x="29057" y="178211"/>
                    <a:pt x="2985" y="204703"/>
                  </a:cubicBezTo>
                  <a:cubicBezTo>
                    <a:pt x="252" y="207226"/>
                    <a:pt x="252" y="207646"/>
                    <a:pt x="252" y="208277"/>
                  </a:cubicBezTo>
                  <a:cubicBezTo>
                    <a:pt x="252" y="209539"/>
                    <a:pt x="1093" y="210380"/>
                    <a:pt x="2355" y="210380"/>
                  </a:cubicBezTo>
                  <a:cubicBezTo>
                    <a:pt x="4457" y="210380"/>
                    <a:pt x="23380" y="196082"/>
                    <a:pt x="35785" y="169380"/>
                  </a:cubicBezTo>
                  <a:cubicBezTo>
                    <a:pt x="46507" y="146253"/>
                    <a:pt x="49030" y="122915"/>
                    <a:pt x="49030" y="105254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0150F4E-8A10-D7D0-72F8-8FCA5958837B}"/>
                </a:ext>
              </a:extLst>
            </p:cNvPr>
            <p:cNvSpPr/>
            <p:nvPr>
              <p:custDataLst>
                <p:tags r:id="rId260"/>
              </p:custDataLst>
            </p:nvPr>
          </p:nvSpPr>
          <p:spPr>
            <a:xfrm>
              <a:off x="5705299" y="4919711"/>
              <a:ext cx="48778" cy="210252"/>
            </a:xfrm>
            <a:custGeom>
              <a:avLst/>
              <a:gdLst>
                <a:gd name="connsiteX0" fmla="*/ 49038 w 48778"/>
                <a:gd name="connsiteY0" fmla="*/ 208277 h 210252"/>
                <a:gd name="connsiteX1" fmla="*/ 45463 w 48778"/>
                <a:gd name="connsiteY1" fmla="*/ 203652 h 210252"/>
                <a:gd name="connsiteX2" fmla="*/ 12454 w 48778"/>
                <a:gd name="connsiteY2" fmla="*/ 105254 h 210252"/>
                <a:gd name="connsiteX3" fmla="*/ 46304 w 48778"/>
                <a:gd name="connsiteY3" fmla="*/ 5804 h 210252"/>
                <a:gd name="connsiteX4" fmla="*/ 49038 w 48778"/>
                <a:gd name="connsiteY4" fmla="*/ 2230 h 210252"/>
                <a:gd name="connsiteX5" fmla="*/ 46935 w 48778"/>
                <a:gd name="connsiteY5" fmla="*/ 128 h 210252"/>
                <a:gd name="connsiteX6" fmla="*/ 13505 w 48778"/>
                <a:gd name="connsiteY6" fmla="*/ 41127 h 210252"/>
                <a:gd name="connsiteX7" fmla="*/ 259 w 48778"/>
                <a:gd name="connsiteY7" fmla="*/ 105254 h 210252"/>
                <a:gd name="connsiteX8" fmla="*/ 14136 w 48778"/>
                <a:gd name="connsiteY8" fmla="*/ 170852 h 210252"/>
                <a:gd name="connsiteX9" fmla="*/ 46935 w 48778"/>
                <a:gd name="connsiteY9" fmla="*/ 210380 h 210252"/>
                <a:gd name="connsiteX10" fmla="*/ 49038 w 48778"/>
                <a:gd name="connsiteY10" fmla="*/ 208277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38" y="208277"/>
                  </a:moveTo>
                  <a:cubicBezTo>
                    <a:pt x="49038" y="207646"/>
                    <a:pt x="49038" y="207226"/>
                    <a:pt x="45463" y="203652"/>
                  </a:cubicBezTo>
                  <a:cubicBezTo>
                    <a:pt x="19182" y="177160"/>
                    <a:pt x="12454" y="137422"/>
                    <a:pt x="12454" y="105254"/>
                  </a:cubicBezTo>
                  <a:cubicBezTo>
                    <a:pt x="12454" y="68670"/>
                    <a:pt x="20443" y="32086"/>
                    <a:pt x="46304" y="5804"/>
                  </a:cubicBezTo>
                  <a:cubicBezTo>
                    <a:pt x="49038" y="3281"/>
                    <a:pt x="49038" y="2861"/>
                    <a:pt x="49038" y="2230"/>
                  </a:cubicBezTo>
                  <a:cubicBezTo>
                    <a:pt x="49038" y="758"/>
                    <a:pt x="48197" y="128"/>
                    <a:pt x="46935" y="128"/>
                  </a:cubicBezTo>
                  <a:cubicBezTo>
                    <a:pt x="44833" y="128"/>
                    <a:pt x="25910" y="14425"/>
                    <a:pt x="13505" y="41127"/>
                  </a:cubicBezTo>
                  <a:cubicBezTo>
                    <a:pt x="2782" y="64254"/>
                    <a:pt x="259" y="87592"/>
                    <a:pt x="259" y="105254"/>
                  </a:cubicBezTo>
                  <a:cubicBezTo>
                    <a:pt x="259" y="121653"/>
                    <a:pt x="2572" y="147094"/>
                    <a:pt x="14136" y="170852"/>
                  </a:cubicBezTo>
                  <a:cubicBezTo>
                    <a:pt x="26751" y="196713"/>
                    <a:pt x="44833" y="210380"/>
                    <a:pt x="46935" y="210380"/>
                  </a:cubicBezTo>
                  <a:cubicBezTo>
                    <a:pt x="48197" y="210380"/>
                    <a:pt x="49038" y="209749"/>
                    <a:pt x="49038" y="208277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F35285D2-E93D-7F2D-0DC4-5AA91619059E}"/>
                </a:ext>
              </a:extLst>
            </p:cNvPr>
            <p:cNvSpPr/>
            <p:nvPr>
              <p:custDataLst>
                <p:tags r:id="rId261"/>
              </p:custDataLst>
            </p:nvPr>
          </p:nvSpPr>
          <p:spPr>
            <a:xfrm>
              <a:off x="5773608" y="4933798"/>
              <a:ext cx="141289" cy="143602"/>
            </a:xfrm>
            <a:custGeom>
              <a:avLst/>
              <a:gdLst>
                <a:gd name="connsiteX0" fmla="*/ 263 w 141289"/>
                <a:gd name="connsiteY0" fmla="*/ 128 h 143602"/>
                <a:gd name="connsiteX1" fmla="*/ 263 w 141289"/>
                <a:gd name="connsiteY1" fmla="*/ 6645 h 143602"/>
                <a:gd name="connsiteX2" fmla="*/ 5309 w 141289"/>
                <a:gd name="connsiteY2" fmla="*/ 6645 h 143602"/>
                <a:gd name="connsiteX3" fmla="*/ 21919 w 141289"/>
                <a:gd name="connsiteY3" fmla="*/ 16527 h 143602"/>
                <a:gd name="connsiteX4" fmla="*/ 21919 w 141289"/>
                <a:gd name="connsiteY4" fmla="*/ 127330 h 143602"/>
                <a:gd name="connsiteX5" fmla="*/ 5309 w 141289"/>
                <a:gd name="connsiteY5" fmla="*/ 137212 h 143602"/>
                <a:gd name="connsiteX6" fmla="*/ 263 w 141289"/>
                <a:gd name="connsiteY6" fmla="*/ 137212 h 143602"/>
                <a:gd name="connsiteX7" fmla="*/ 263 w 141289"/>
                <a:gd name="connsiteY7" fmla="*/ 143730 h 143602"/>
                <a:gd name="connsiteX8" fmla="*/ 77215 w 141289"/>
                <a:gd name="connsiteY8" fmla="*/ 143730 h 143602"/>
                <a:gd name="connsiteX9" fmla="*/ 141552 w 141289"/>
                <a:gd name="connsiteY9" fmla="*/ 73085 h 143602"/>
                <a:gd name="connsiteX10" fmla="*/ 77215 w 141289"/>
                <a:gd name="connsiteY10" fmla="*/ 128 h 143602"/>
                <a:gd name="connsiteX11" fmla="*/ 263 w 141289"/>
                <a:gd name="connsiteY11" fmla="*/ 128 h 143602"/>
                <a:gd name="connsiteX12" fmla="*/ 50303 w 141289"/>
                <a:gd name="connsiteY12" fmla="*/ 137212 h 143602"/>
                <a:gd name="connsiteX13" fmla="*/ 40001 w 141289"/>
                <a:gd name="connsiteY13" fmla="*/ 128802 h 143602"/>
                <a:gd name="connsiteX14" fmla="*/ 40001 w 141289"/>
                <a:gd name="connsiteY14" fmla="*/ 15055 h 143602"/>
                <a:gd name="connsiteX15" fmla="*/ 50303 w 141289"/>
                <a:gd name="connsiteY15" fmla="*/ 6645 h 143602"/>
                <a:gd name="connsiteX16" fmla="*/ 71328 w 141289"/>
                <a:gd name="connsiteY16" fmla="*/ 6645 h 143602"/>
                <a:gd name="connsiteX17" fmla="*/ 109594 w 141289"/>
                <a:gd name="connsiteY17" fmla="*/ 26199 h 143602"/>
                <a:gd name="connsiteX18" fmla="*/ 120527 w 141289"/>
                <a:gd name="connsiteY18" fmla="*/ 73085 h 143602"/>
                <a:gd name="connsiteX19" fmla="*/ 108963 w 141289"/>
                <a:gd name="connsiteY19" fmla="*/ 119340 h 143602"/>
                <a:gd name="connsiteX20" fmla="*/ 71539 w 141289"/>
                <a:gd name="connsiteY20" fmla="*/ 137212 h 143602"/>
                <a:gd name="connsiteX21" fmla="*/ 50303 w 141289"/>
                <a:gd name="connsiteY21" fmla="*/ 137212 h 143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1289" h="143602">
                  <a:moveTo>
                    <a:pt x="263" y="128"/>
                  </a:moveTo>
                  <a:lnTo>
                    <a:pt x="263" y="6645"/>
                  </a:lnTo>
                  <a:lnTo>
                    <a:pt x="5309" y="6645"/>
                  </a:lnTo>
                  <a:cubicBezTo>
                    <a:pt x="21499" y="6645"/>
                    <a:pt x="21919" y="8958"/>
                    <a:pt x="21919" y="16527"/>
                  </a:cubicBezTo>
                  <a:lnTo>
                    <a:pt x="21919" y="127330"/>
                  </a:lnTo>
                  <a:cubicBezTo>
                    <a:pt x="21919" y="134899"/>
                    <a:pt x="21499" y="137212"/>
                    <a:pt x="5309" y="137212"/>
                  </a:cubicBezTo>
                  <a:lnTo>
                    <a:pt x="263" y="137212"/>
                  </a:lnTo>
                  <a:lnTo>
                    <a:pt x="263" y="143730"/>
                  </a:lnTo>
                  <a:lnTo>
                    <a:pt x="77215" y="143730"/>
                  </a:lnTo>
                  <a:cubicBezTo>
                    <a:pt x="112538" y="143730"/>
                    <a:pt x="141552" y="112612"/>
                    <a:pt x="141552" y="73085"/>
                  </a:cubicBezTo>
                  <a:cubicBezTo>
                    <a:pt x="141552" y="33137"/>
                    <a:pt x="113168" y="128"/>
                    <a:pt x="77215" y="128"/>
                  </a:cubicBezTo>
                  <a:lnTo>
                    <a:pt x="263" y="128"/>
                  </a:lnTo>
                  <a:close/>
                  <a:moveTo>
                    <a:pt x="50303" y="137212"/>
                  </a:moveTo>
                  <a:cubicBezTo>
                    <a:pt x="40421" y="137212"/>
                    <a:pt x="40001" y="135740"/>
                    <a:pt x="40001" y="128802"/>
                  </a:cubicBezTo>
                  <a:lnTo>
                    <a:pt x="40001" y="15055"/>
                  </a:lnTo>
                  <a:cubicBezTo>
                    <a:pt x="40001" y="8117"/>
                    <a:pt x="40421" y="6645"/>
                    <a:pt x="50303" y="6645"/>
                  </a:cubicBezTo>
                  <a:lnTo>
                    <a:pt x="71328" y="6645"/>
                  </a:lnTo>
                  <a:cubicBezTo>
                    <a:pt x="84364" y="6645"/>
                    <a:pt x="98871" y="11271"/>
                    <a:pt x="109594" y="26199"/>
                  </a:cubicBezTo>
                  <a:cubicBezTo>
                    <a:pt x="118635" y="38604"/>
                    <a:pt x="120527" y="56685"/>
                    <a:pt x="120527" y="73085"/>
                  </a:cubicBezTo>
                  <a:cubicBezTo>
                    <a:pt x="120527" y="96423"/>
                    <a:pt x="116532" y="109038"/>
                    <a:pt x="108963" y="119340"/>
                  </a:cubicBezTo>
                  <a:cubicBezTo>
                    <a:pt x="104758" y="125017"/>
                    <a:pt x="92774" y="137212"/>
                    <a:pt x="71539" y="137212"/>
                  </a:cubicBezTo>
                  <a:lnTo>
                    <a:pt x="50303" y="13721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AC190221-0047-4540-3739-27D153D1A83D}"/>
                </a:ext>
              </a:extLst>
            </p:cNvPr>
            <p:cNvSpPr/>
            <p:nvPr>
              <p:custDataLst>
                <p:tags r:id="rId262"/>
              </p:custDataLst>
            </p:nvPr>
          </p:nvSpPr>
          <p:spPr>
            <a:xfrm>
              <a:off x="5933797" y="4936741"/>
              <a:ext cx="44993" cy="140658"/>
            </a:xfrm>
            <a:custGeom>
              <a:avLst/>
              <a:gdLst>
                <a:gd name="connsiteX0" fmla="*/ 30547 w 44993"/>
                <a:gd name="connsiteY0" fmla="*/ 47855 h 140658"/>
                <a:gd name="connsiteX1" fmla="*/ 1112 w 44993"/>
                <a:gd name="connsiteY1" fmla="*/ 50168 h 140658"/>
                <a:gd name="connsiteX2" fmla="*/ 1112 w 44993"/>
                <a:gd name="connsiteY2" fmla="*/ 56685 h 140658"/>
                <a:gd name="connsiteX3" fmla="*/ 16670 w 44993"/>
                <a:gd name="connsiteY3" fmla="*/ 68249 h 140658"/>
                <a:gd name="connsiteX4" fmla="*/ 16670 w 44993"/>
                <a:gd name="connsiteY4" fmla="*/ 124807 h 140658"/>
                <a:gd name="connsiteX5" fmla="*/ 271 w 44993"/>
                <a:gd name="connsiteY5" fmla="*/ 134268 h 140658"/>
                <a:gd name="connsiteX6" fmla="*/ 271 w 44993"/>
                <a:gd name="connsiteY6" fmla="*/ 140786 h 140658"/>
                <a:gd name="connsiteX7" fmla="*/ 23398 w 44993"/>
                <a:gd name="connsiteY7" fmla="*/ 140155 h 140658"/>
                <a:gd name="connsiteX8" fmla="*/ 45265 w 44993"/>
                <a:gd name="connsiteY8" fmla="*/ 140786 h 140658"/>
                <a:gd name="connsiteX9" fmla="*/ 45265 w 44993"/>
                <a:gd name="connsiteY9" fmla="*/ 134268 h 140658"/>
                <a:gd name="connsiteX10" fmla="*/ 30547 w 44993"/>
                <a:gd name="connsiteY10" fmla="*/ 125017 h 140658"/>
                <a:gd name="connsiteX11" fmla="*/ 30547 w 44993"/>
                <a:gd name="connsiteY11" fmla="*/ 47855 h 140658"/>
                <a:gd name="connsiteX12" fmla="*/ 31388 w 44993"/>
                <a:gd name="connsiteY12" fmla="*/ 11271 h 140658"/>
                <a:gd name="connsiteX13" fmla="*/ 20245 w 44993"/>
                <a:gd name="connsiteY13" fmla="*/ 128 h 140658"/>
                <a:gd name="connsiteX14" fmla="*/ 9101 w 44993"/>
                <a:gd name="connsiteY14" fmla="*/ 11271 h 140658"/>
                <a:gd name="connsiteX15" fmla="*/ 20245 w 44993"/>
                <a:gd name="connsiteY15" fmla="*/ 22414 h 140658"/>
                <a:gd name="connsiteX16" fmla="*/ 31388 w 44993"/>
                <a:gd name="connsiteY16" fmla="*/ 11271 h 1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93" h="140658">
                  <a:moveTo>
                    <a:pt x="30547" y="47855"/>
                  </a:moveTo>
                  <a:lnTo>
                    <a:pt x="1112" y="50168"/>
                  </a:lnTo>
                  <a:lnTo>
                    <a:pt x="1112" y="56685"/>
                  </a:lnTo>
                  <a:cubicBezTo>
                    <a:pt x="14778" y="56685"/>
                    <a:pt x="16670" y="57947"/>
                    <a:pt x="16670" y="68249"/>
                  </a:cubicBezTo>
                  <a:lnTo>
                    <a:pt x="16670" y="124807"/>
                  </a:lnTo>
                  <a:cubicBezTo>
                    <a:pt x="16670" y="134268"/>
                    <a:pt x="14358" y="134268"/>
                    <a:pt x="271" y="134268"/>
                  </a:cubicBezTo>
                  <a:lnTo>
                    <a:pt x="271" y="140786"/>
                  </a:lnTo>
                  <a:cubicBezTo>
                    <a:pt x="6999" y="140576"/>
                    <a:pt x="18352" y="140155"/>
                    <a:pt x="23398" y="140155"/>
                  </a:cubicBezTo>
                  <a:cubicBezTo>
                    <a:pt x="30757" y="140155"/>
                    <a:pt x="38116" y="140576"/>
                    <a:pt x="45265" y="140786"/>
                  </a:cubicBezTo>
                  <a:lnTo>
                    <a:pt x="45265" y="134268"/>
                  </a:lnTo>
                  <a:cubicBezTo>
                    <a:pt x="31388" y="134268"/>
                    <a:pt x="30547" y="133217"/>
                    <a:pt x="30547" y="125017"/>
                  </a:cubicBezTo>
                  <a:lnTo>
                    <a:pt x="30547" y="47855"/>
                  </a:lnTo>
                  <a:close/>
                  <a:moveTo>
                    <a:pt x="31388" y="11271"/>
                  </a:moveTo>
                  <a:cubicBezTo>
                    <a:pt x="31388" y="4543"/>
                    <a:pt x="26132" y="128"/>
                    <a:pt x="20245" y="128"/>
                  </a:cubicBezTo>
                  <a:cubicBezTo>
                    <a:pt x="13727" y="128"/>
                    <a:pt x="9101" y="5804"/>
                    <a:pt x="9101" y="11271"/>
                  </a:cubicBezTo>
                  <a:cubicBezTo>
                    <a:pt x="9101" y="16948"/>
                    <a:pt x="13727" y="22414"/>
                    <a:pt x="20245" y="22414"/>
                  </a:cubicBezTo>
                  <a:cubicBezTo>
                    <a:pt x="26132" y="22414"/>
                    <a:pt x="31388" y="17999"/>
                    <a:pt x="31388" y="11271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4CD1E0B4-1102-4919-C0F6-2D5F0A973C55}"/>
                </a:ext>
              </a:extLst>
            </p:cNvPr>
            <p:cNvSpPr/>
            <p:nvPr>
              <p:custDataLst>
                <p:tags r:id="rId263"/>
              </p:custDataLst>
            </p:nvPr>
          </p:nvSpPr>
          <p:spPr>
            <a:xfrm>
              <a:off x="5991149" y="4984468"/>
              <a:ext cx="70644" cy="92931"/>
            </a:xfrm>
            <a:custGeom>
              <a:avLst/>
              <a:gdLst>
                <a:gd name="connsiteX0" fmla="*/ 29498 w 70644"/>
                <a:gd name="connsiteY0" fmla="*/ 23255 h 92931"/>
                <a:gd name="connsiteX1" fmla="*/ 29498 w 70644"/>
                <a:gd name="connsiteY1" fmla="*/ 128 h 92931"/>
                <a:gd name="connsiteX2" fmla="*/ 273 w 70644"/>
                <a:gd name="connsiteY2" fmla="*/ 2440 h 92931"/>
                <a:gd name="connsiteX3" fmla="*/ 273 w 70644"/>
                <a:gd name="connsiteY3" fmla="*/ 8958 h 92931"/>
                <a:gd name="connsiteX4" fmla="*/ 16673 w 70644"/>
                <a:gd name="connsiteY4" fmla="*/ 20732 h 92931"/>
                <a:gd name="connsiteX5" fmla="*/ 16673 w 70644"/>
                <a:gd name="connsiteY5" fmla="*/ 77080 h 92931"/>
                <a:gd name="connsiteX6" fmla="*/ 273 w 70644"/>
                <a:gd name="connsiteY6" fmla="*/ 86541 h 92931"/>
                <a:gd name="connsiteX7" fmla="*/ 273 w 70644"/>
                <a:gd name="connsiteY7" fmla="*/ 93059 h 92931"/>
                <a:gd name="connsiteX8" fmla="*/ 24242 w 70644"/>
                <a:gd name="connsiteY8" fmla="*/ 92428 h 92931"/>
                <a:gd name="connsiteX9" fmla="*/ 50944 w 70644"/>
                <a:gd name="connsiteY9" fmla="*/ 93059 h 92931"/>
                <a:gd name="connsiteX10" fmla="*/ 50944 w 70644"/>
                <a:gd name="connsiteY10" fmla="*/ 86541 h 92931"/>
                <a:gd name="connsiteX11" fmla="*/ 46529 w 70644"/>
                <a:gd name="connsiteY11" fmla="*/ 86541 h 92931"/>
                <a:gd name="connsiteX12" fmla="*/ 30550 w 70644"/>
                <a:gd name="connsiteY12" fmla="*/ 76659 h 92931"/>
                <a:gd name="connsiteX13" fmla="*/ 30550 w 70644"/>
                <a:gd name="connsiteY13" fmla="*/ 44280 h 92931"/>
                <a:gd name="connsiteX14" fmla="*/ 55359 w 70644"/>
                <a:gd name="connsiteY14" fmla="*/ 4753 h 92931"/>
                <a:gd name="connsiteX15" fmla="*/ 57672 w 70644"/>
                <a:gd name="connsiteY15" fmla="*/ 4963 h 92931"/>
                <a:gd name="connsiteX16" fmla="*/ 52836 w 70644"/>
                <a:gd name="connsiteY16" fmla="*/ 13163 h 92931"/>
                <a:gd name="connsiteX17" fmla="*/ 61877 w 70644"/>
                <a:gd name="connsiteY17" fmla="*/ 22204 h 92931"/>
                <a:gd name="connsiteX18" fmla="*/ 70918 w 70644"/>
                <a:gd name="connsiteY18" fmla="*/ 12953 h 92931"/>
                <a:gd name="connsiteX19" fmla="*/ 55359 w 70644"/>
                <a:gd name="connsiteY19" fmla="*/ 128 h 92931"/>
                <a:gd name="connsiteX20" fmla="*/ 29498 w 70644"/>
                <a:gd name="connsiteY20" fmla="*/ 23255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644" h="92931">
                  <a:moveTo>
                    <a:pt x="29498" y="23255"/>
                  </a:moveTo>
                  <a:lnTo>
                    <a:pt x="29498" y="128"/>
                  </a:lnTo>
                  <a:lnTo>
                    <a:pt x="273" y="2440"/>
                  </a:lnTo>
                  <a:lnTo>
                    <a:pt x="273" y="8958"/>
                  </a:lnTo>
                  <a:cubicBezTo>
                    <a:pt x="14991" y="8958"/>
                    <a:pt x="16673" y="10430"/>
                    <a:pt x="16673" y="20732"/>
                  </a:cubicBezTo>
                  <a:lnTo>
                    <a:pt x="16673" y="77080"/>
                  </a:lnTo>
                  <a:cubicBezTo>
                    <a:pt x="16673" y="86541"/>
                    <a:pt x="14360" y="86541"/>
                    <a:pt x="273" y="86541"/>
                  </a:cubicBezTo>
                  <a:lnTo>
                    <a:pt x="273" y="93059"/>
                  </a:lnTo>
                  <a:cubicBezTo>
                    <a:pt x="8473" y="92849"/>
                    <a:pt x="18355" y="92428"/>
                    <a:pt x="24242" y="92428"/>
                  </a:cubicBezTo>
                  <a:cubicBezTo>
                    <a:pt x="32652" y="92428"/>
                    <a:pt x="42534" y="92428"/>
                    <a:pt x="50944" y="93059"/>
                  </a:cubicBezTo>
                  <a:lnTo>
                    <a:pt x="50944" y="86541"/>
                  </a:lnTo>
                  <a:lnTo>
                    <a:pt x="46529" y="86541"/>
                  </a:lnTo>
                  <a:cubicBezTo>
                    <a:pt x="30970" y="86541"/>
                    <a:pt x="30550" y="84228"/>
                    <a:pt x="30550" y="76659"/>
                  </a:cubicBezTo>
                  <a:lnTo>
                    <a:pt x="30550" y="44280"/>
                  </a:lnTo>
                  <a:cubicBezTo>
                    <a:pt x="30550" y="23466"/>
                    <a:pt x="39380" y="4753"/>
                    <a:pt x="55359" y="4753"/>
                  </a:cubicBezTo>
                  <a:cubicBezTo>
                    <a:pt x="56831" y="4753"/>
                    <a:pt x="57252" y="4753"/>
                    <a:pt x="57672" y="4963"/>
                  </a:cubicBezTo>
                  <a:cubicBezTo>
                    <a:pt x="57041" y="5174"/>
                    <a:pt x="52836" y="7697"/>
                    <a:pt x="52836" y="13163"/>
                  </a:cubicBezTo>
                  <a:cubicBezTo>
                    <a:pt x="52836" y="19050"/>
                    <a:pt x="57252" y="22204"/>
                    <a:pt x="61877" y="22204"/>
                  </a:cubicBezTo>
                  <a:cubicBezTo>
                    <a:pt x="65662" y="22204"/>
                    <a:pt x="70918" y="19681"/>
                    <a:pt x="70918" y="12953"/>
                  </a:cubicBezTo>
                  <a:cubicBezTo>
                    <a:pt x="70918" y="6225"/>
                    <a:pt x="64400" y="128"/>
                    <a:pt x="55359" y="128"/>
                  </a:cubicBezTo>
                  <a:cubicBezTo>
                    <a:pt x="40011" y="128"/>
                    <a:pt x="32442" y="14214"/>
                    <a:pt x="29498" y="23255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8D56DC2B-F4EA-87E4-D9CD-60F913220846}"/>
                </a:ext>
              </a:extLst>
            </p:cNvPr>
            <p:cNvSpPr/>
            <p:nvPr>
              <p:custDataLst>
                <p:tags r:id="rId264"/>
              </p:custDataLst>
            </p:nvPr>
          </p:nvSpPr>
          <p:spPr>
            <a:xfrm>
              <a:off x="6076442" y="4983207"/>
              <a:ext cx="94823" cy="96505"/>
            </a:xfrm>
            <a:custGeom>
              <a:avLst/>
              <a:gdLst>
                <a:gd name="connsiteX0" fmla="*/ 61461 w 94823"/>
                <a:gd name="connsiteY0" fmla="*/ 78341 h 96505"/>
                <a:gd name="connsiteX1" fmla="*/ 77860 w 94823"/>
                <a:gd name="connsiteY1" fmla="*/ 95582 h 96505"/>
                <a:gd name="connsiteX2" fmla="*/ 95101 w 94823"/>
                <a:gd name="connsiteY2" fmla="*/ 75608 h 96505"/>
                <a:gd name="connsiteX3" fmla="*/ 95101 w 94823"/>
                <a:gd name="connsiteY3" fmla="*/ 63834 h 96505"/>
                <a:gd name="connsiteX4" fmla="*/ 89845 w 94823"/>
                <a:gd name="connsiteY4" fmla="*/ 63834 h 96505"/>
                <a:gd name="connsiteX5" fmla="*/ 89845 w 94823"/>
                <a:gd name="connsiteY5" fmla="*/ 75608 h 96505"/>
                <a:gd name="connsiteX6" fmla="*/ 82276 w 94823"/>
                <a:gd name="connsiteY6" fmla="*/ 89064 h 96505"/>
                <a:gd name="connsiteX7" fmla="*/ 74496 w 94823"/>
                <a:gd name="connsiteY7" fmla="*/ 78552 h 96505"/>
                <a:gd name="connsiteX8" fmla="*/ 74496 w 94823"/>
                <a:gd name="connsiteY8" fmla="*/ 36501 h 96505"/>
                <a:gd name="connsiteX9" fmla="*/ 66927 w 94823"/>
                <a:gd name="connsiteY9" fmla="*/ 11691 h 96505"/>
                <a:gd name="connsiteX10" fmla="*/ 38123 w 94823"/>
                <a:gd name="connsiteY10" fmla="*/ 128 h 96505"/>
                <a:gd name="connsiteX11" fmla="*/ 6375 w 94823"/>
                <a:gd name="connsiteY11" fmla="*/ 23886 h 96505"/>
                <a:gd name="connsiteX12" fmla="*/ 16046 w 94823"/>
                <a:gd name="connsiteY12" fmla="*/ 33768 h 96505"/>
                <a:gd name="connsiteX13" fmla="*/ 25718 w 94823"/>
                <a:gd name="connsiteY13" fmla="*/ 24096 h 96505"/>
                <a:gd name="connsiteX14" fmla="*/ 14995 w 94823"/>
                <a:gd name="connsiteY14" fmla="*/ 14425 h 96505"/>
                <a:gd name="connsiteX15" fmla="*/ 37702 w 94823"/>
                <a:gd name="connsiteY15" fmla="*/ 4753 h 96505"/>
                <a:gd name="connsiteX16" fmla="*/ 59989 w 94823"/>
                <a:gd name="connsiteY16" fmla="*/ 31665 h 96505"/>
                <a:gd name="connsiteX17" fmla="*/ 59989 w 94823"/>
                <a:gd name="connsiteY17" fmla="*/ 39445 h 96505"/>
                <a:gd name="connsiteX18" fmla="*/ 21303 w 94823"/>
                <a:gd name="connsiteY18" fmla="*/ 47014 h 96505"/>
                <a:gd name="connsiteX19" fmla="*/ 277 w 94823"/>
                <a:gd name="connsiteY19" fmla="*/ 74347 h 96505"/>
                <a:gd name="connsiteX20" fmla="*/ 33918 w 94823"/>
                <a:gd name="connsiteY20" fmla="*/ 96633 h 96505"/>
                <a:gd name="connsiteX21" fmla="*/ 61461 w 94823"/>
                <a:gd name="connsiteY21" fmla="*/ 78341 h 96505"/>
                <a:gd name="connsiteX22" fmla="*/ 59989 w 94823"/>
                <a:gd name="connsiteY22" fmla="*/ 43860 h 96505"/>
                <a:gd name="connsiteX23" fmla="*/ 59989 w 94823"/>
                <a:gd name="connsiteY23" fmla="*/ 64885 h 96505"/>
                <a:gd name="connsiteX24" fmla="*/ 35389 w 94823"/>
                <a:gd name="connsiteY24" fmla="*/ 92008 h 96505"/>
                <a:gd name="connsiteX25" fmla="*/ 16467 w 94823"/>
                <a:gd name="connsiteY25" fmla="*/ 74136 h 96505"/>
                <a:gd name="connsiteX26" fmla="*/ 59989 w 94823"/>
                <a:gd name="connsiteY26" fmla="*/ 43860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4823" h="96505">
                  <a:moveTo>
                    <a:pt x="61461" y="78341"/>
                  </a:moveTo>
                  <a:cubicBezTo>
                    <a:pt x="62302" y="86751"/>
                    <a:pt x="67978" y="95582"/>
                    <a:pt x="77860" y="95582"/>
                  </a:cubicBezTo>
                  <a:cubicBezTo>
                    <a:pt x="82276" y="95582"/>
                    <a:pt x="95101" y="92638"/>
                    <a:pt x="95101" y="75608"/>
                  </a:cubicBezTo>
                  <a:lnTo>
                    <a:pt x="95101" y="63834"/>
                  </a:lnTo>
                  <a:lnTo>
                    <a:pt x="89845" y="63834"/>
                  </a:lnTo>
                  <a:lnTo>
                    <a:pt x="89845" y="75608"/>
                  </a:lnTo>
                  <a:cubicBezTo>
                    <a:pt x="89845" y="87803"/>
                    <a:pt x="84588" y="89064"/>
                    <a:pt x="82276" y="89064"/>
                  </a:cubicBezTo>
                  <a:cubicBezTo>
                    <a:pt x="75337" y="89064"/>
                    <a:pt x="74496" y="79603"/>
                    <a:pt x="74496" y="78552"/>
                  </a:cubicBezTo>
                  <a:lnTo>
                    <a:pt x="74496" y="36501"/>
                  </a:lnTo>
                  <a:cubicBezTo>
                    <a:pt x="74496" y="27671"/>
                    <a:pt x="74496" y="19471"/>
                    <a:pt x="66927" y="11691"/>
                  </a:cubicBezTo>
                  <a:cubicBezTo>
                    <a:pt x="58727" y="3492"/>
                    <a:pt x="48215" y="128"/>
                    <a:pt x="38123" y="128"/>
                  </a:cubicBezTo>
                  <a:cubicBezTo>
                    <a:pt x="20882" y="128"/>
                    <a:pt x="6375" y="10009"/>
                    <a:pt x="6375" y="23886"/>
                  </a:cubicBezTo>
                  <a:cubicBezTo>
                    <a:pt x="6375" y="30194"/>
                    <a:pt x="10580" y="33768"/>
                    <a:pt x="16046" y="33768"/>
                  </a:cubicBezTo>
                  <a:cubicBezTo>
                    <a:pt x="21933" y="33768"/>
                    <a:pt x="25718" y="29563"/>
                    <a:pt x="25718" y="24096"/>
                  </a:cubicBezTo>
                  <a:cubicBezTo>
                    <a:pt x="25718" y="21573"/>
                    <a:pt x="24667" y="14635"/>
                    <a:pt x="14995" y="14425"/>
                  </a:cubicBezTo>
                  <a:cubicBezTo>
                    <a:pt x="20672" y="7066"/>
                    <a:pt x="30974" y="4753"/>
                    <a:pt x="37702" y="4753"/>
                  </a:cubicBezTo>
                  <a:cubicBezTo>
                    <a:pt x="48005" y="4753"/>
                    <a:pt x="59989" y="12953"/>
                    <a:pt x="59989" y="31665"/>
                  </a:cubicBezTo>
                  <a:lnTo>
                    <a:pt x="59989" y="39445"/>
                  </a:lnTo>
                  <a:cubicBezTo>
                    <a:pt x="49266" y="40075"/>
                    <a:pt x="34548" y="40706"/>
                    <a:pt x="21303" y="47014"/>
                  </a:cubicBezTo>
                  <a:cubicBezTo>
                    <a:pt x="5534" y="54162"/>
                    <a:pt x="277" y="65095"/>
                    <a:pt x="277" y="74347"/>
                  </a:cubicBezTo>
                  <a:cubicBezTo>
                    <a:pt x="277" y="91377"/>
                    <a:pt x="20672" y="96633"/>
                    <a:pt x="33918" y="96633"/>
                  </a:cubicBezTo>
                  <a:cubicBezTo>
                    <a:pt x="47794" y="96633"/>
                    <a:pt x="57466" y="88223"/>
                    <a:pt x="61461" y="78341"/>
                  </a:cubicBezTo>
                  <a:close/>
                  <a:moveTo>
                    <a:pt x="59989" y="43860"/>
                  </a:moveTo>
                  <a:lnTo>
                    <a:pt x="59989" y="64885"/>
                  </a:lnTo>
                  <a:cubicBezTo>
                    <a:pt x="59989" y="84859"/>
                    <a:pt x="44851" y="92008"/>
                    <a:pt x="35389" y="92008"/>
                  </a:cubicBezTo>
                  <a:cubicBezTo>
                    <a:pt x="25087" y="92008"/>
                    <a:pt x="16467" y="84649"/>
                    <a:pt x="16467" y="74136"/>
                  </a:cubicBezTo>
                  <a:cubicBezTo>
                    <a:pt x="16467" y="62572"/>
                    <a:pt x="25297" y="45121"/>
                    <a:pt x="59989" y="4386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6FA69378-0B80-45DB-97DA-D0C88EC0A322}"/>
                </a:ext>
              </a:extLst>
            </p:cNvPr>
            <p:cNvSpPr/>
            <p:nvPr>
              <p:custDataLst>
                <p:tags r:id="rId265"/>
              </p:custDataLst>
            </p:nvPr>
          </p:nvSpPr>
          <p:spPr>
            <a:xfrm>
              <a:off x="6179886" y="4983207"/>
              <a:ext cx="80106" cy="96505"/>
            </a:xfrm>
            <a:custGeom>
              <a:avLst/>
              <a:gdLst>
                <a:gd name="connsiteX0" fmla="*/ 17733 w 80106"/>
                <a:gd name="connsiteY0" fmla="*/ 48486 h 96505"/>
                <a:gd name="connsiteX1" fmla="*/ 46117 w 80106"/>
                <a:gd name="connsiteY1" fmla="*/ 5384 h 96505"/>
                <a:gd name="connsiteX2" fmla="*/ 68614 w 80106"/>
                <a:gd name="connsiteY2" fmla="*/ 13163 h 96505"/>
                <a:gd name="connsiteX3" fmla="*/ 58732 w 80106"/>
                <a:gd name="connsiteY3" fmla="*/ 22835 h 96505"/>
                <a:gd name="connsiteX4" fmla="*/ 68404 w 80106"/>
                <a:gd name="connsiteY4" fmla="*/ 32506 h 96505"/>
                <a:gd name="connsiteX5" fmla="*/ 78076 w 80106"/>
                <a:gd name="connsiteY5" fmla="*/ 22625 h 96505"/>
                <a:gd name="connsiteX6" fmla="*/ 45907 w 80106"/>
                <a:gd name="connsiteY6" fmla="*/ 128 h 96505"/>
                <a:gd name="connsiteX7" fmla="*/ 282 w 80106"/>
                <a:gd name="connsiteY7" fmla="*/ 48906 h 96505"/>
                <a:gd name="connsiteX8" fmla="*/ 45486 w 80106"/>
                <a:gd name="connsiteY8" fmla="*/ 96633 h 96505"/>
                <a:gd name="connsiteX9" fmla="*/ 80388 w 80106"/>
                <a:gd name="connsiteY9" fmla="*/ 69300 h 96505"/>
                <a:gd name="connsiteX10" fmla="*/ 77655 w 80106"/>
                <a:gd name="connsiteY10" fmla="*/ 67198 h 96505"/>
                <a:gd name="connsiteX11" fmla="*/ 74922 w 80106"/>
                <a:gd name="connsiteY11" fmla="*/ 69300 h 96505"/>
                <a:gd name="connsiteX12" fmla="*/ 47379 w 80106"/>
                <a:gd name="connsiteY12" fmla="*/ 91377 h 96505"/>
                <a:gd name="connsiteX13" fmla="*/ 17733 w 80106"/>
                <a:gd name="connsiteY13" fmla="*/ 48486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06" h="96505">
                  <a:moveTo>
                    <a:pt x="17733" y="48486"/>
                  </a:moveTo>
                  <a:cubicBezTo>
                    <a:pt x="17733" y="14214"/>
                    <a:pt x="34974" y="5384"/>
                    <a:pt x="46117" y="5384"/>
                  </a:cubicBezTo>
                  <a:cubicBezTo>
                    <a:pt x="48010" y="5384"/>
                    <a:pt x="61255" y="5594"/>
                    <a:pt x="68614" y="13163"/>
                  </a:cubicBezTo>
                  <a:cubicBezTo>
                    <a:pt x="59994" y="13794"/>
                    <a:pt x="58732" y="20101"/>
                    <a:pt x="58732" y="22835"/>
                  </a:cubicBezTo>
                  <a:cubicBezTo>
                    <a:pt x="58732" y="28301"/>
                    <a:pt x="62517" y="32506"/>
                    <a:pt x="68404" y="32506"/>
                  </a:cubicBezTo>
                  <a:cubicBezTo>
                    <a:pt x="73871" y="32506"/>
                    <a:pt x="78076" y="28932"/>
                    <a:pt x="78076" y="22625"/>
                  </a:cubicBezTo>
                  <a:cubicBezTo>
                    <a:pt x="78076" y="8327"/>
                    <a:pt x="62096" y="128"/>
                    <a:pt x="45907" y="128"/>
                  </a:cubicBezTo>
                  <a:cubicBezTo>
                    <a:pt x="19626" y="128"/>
                    <a:pt x="282" y="22835"/>
                    <a:pt x="282" y="48906"/>
                  </a:cubicBezTo>
                  <a:cubicBezTo>
                    <a:pt x="282" y="75818"/>
                    <a:pt x="21097" y="96633"/>
                    <a:pt x="45486" y="96633"/>
                  </a:cubicBezTo>
                  <a:cubicBezTo>
                    <a:pt x="73660" y="96633"/>
                    <a:pt x="80388" y="71403"/>
                    <a:pt x="80388" y="69300"/>
                  </a:cubicBezTo>
                  <a:cubicBezTo>
                    <a:pt x="80388" y="67198"/>
                    <a:pt x="78286" y="67198"/>
                    <a:pt x="77655" y="67198"/>
                  </a:cubicBezTo>
                  <a:cubicBezTo>
                    <a:pt x="75763" y="67198"/>
                    <a:pt x="75342" y="68039"/>
                    <a:pt x="74922" y="69300"/>
                  </a:cubicBezTo>
                  <a:cubicBezTo>
                    <a:pt x="68824" y="88854"/>
                    <a:pt x="55158" y="91377"/>
                    <a:pt x="47379" y="91377"/>
                  </a:cubicBezTo>
                  <a:cubicBezTo>
                    <a:pt x="36235" y="91377"/>
                    <a:pt x="17733" y="82336"/>
                    <a:pt x="17733" y="48486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46100225-CC92-2550-8C84-6312062F8297}"/>
                </a:ext>
              </a:extLst>
            </p:cNvPr>
            <p:cNvSpPr/>
            <p:nvPr>
              <p:custDataLst>
                <p:tags r:id="rId266"/>
              </p:custDataLst>
            </p:nvPr>
          </p:nvSpPr>
          <p:spPr>
            <a:xfrm>
              <a:off x="6278168" y="4919711"/>
              <a:ext cx="48778" cy="210252"/>
            </a:xfrm>
            <a:custGeom>
              <a:avLst/>
              <a:gdLst>
                <a:gd name="connsiteX0" fmla="*/ 49065 w 48778"/>
                <a:gd name="connsiteY0" fmla="*/ 105254 h 210252"/>
                <a:gd name="connsiteX1" fmla="*/ 35189 w 48778"/>
                <a:gd name="connsiteY1" fmla="*/ 39655 h 210252"/>
                <a:gd name="connsiteX2" fmla="*/ 2389 w 48778"/>
                <a:gd name="connsiteY2" fmla="*/ 128 h 210252"/>
                <a:gd name="connsiteX3" fmla="*/ 287 w 48778"/>
                <a:gd name="connsiteY3" fmla="*/ 2230 h 210252"/>
                <a:gd name="connsiteX4" fmla="*/ 4282 w 48778"/>
                <a:gd name="connsiteY4" fmla="*/ 7066 h 210252"/>
                <a:gd name="connsiteX5" fmla="*/ 36871 w 48778"/>
                <a:gd name="connsiteY5" fmla="*/ 105254 h 210252"/>
                <a:gd name="connsiteX6" fmla="*/ 3020 w 48778"/>
                <a:gd name="connsiteY6" fmla="*/ 204703 h 210252"/>
                <a:gd name="connsiteX7" fmla="*/ 287 w 48778"/>
                <a:gd name="connsiteY7" fmla="*/ 208277 h 210252"/>
                <a:gd name="connsiteX8" fmla="*/ 2389 w 48778"/>
                <a:gd name="connsiteY8" fmla="*/ 210380 h 210252"/>
                <a:gd name="connsiteX9" fmla="*/ 35819 w 48778"/>
                <a:gd name="connsiteY9" fmla="*/ 169380 h 210252"/>
                <a:gd name="connsiteX10" fmla="*/ 49065 w 48778"/>
                <a:gd name="connsiteY10" fmla="*/ 105254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9065" y="105254"/>
                  </a:moveTo>
                  <a:cubicBezTo>
                    <a:pt x="49065" y="88854"/>
                    <a:pt x="46752" y="63413"/>
                    <a:pt x="35189" y="39655"/>
                  </a:cubicBezTo>
                  <a:cubicBezTo>
                    <a:pt x="22573" y="13794"/>
                    <a:pt x="4492" y="128"/>
                    <a:pt x="2389" y="128"/>
                  </a:cubicBezTo>
                  <a:cubicBezTo>
                    <a:pt x="1128" y="128"/>
                    <a:pt x="287" y="969"/>
                    <a:pt x="287" y="2230"/>
                  </a:cubicBezTo>
                  <a:cubicBezTo>
                    <a:pt x="287" y="2861"/>
                    <a:pt x="287" y="3281"/>
                    <a:pt x="4282" y="7066"/>
                  </a:cubicBezTo>
                  <a:cubicBezTo>
                    <a:pt x="24886" y="27881"/>
                    <a:pt x="36871" y="61311"/>
                    <a:pt x="36871" y="105254"/>
                  </a:cubicBezTo>
                  <a:cubicBezTo>
                    <a:pt x="36871" y="141207"/>
                    <a:pt x="29091" y="178211"/>
                    <a:pt x="3020" y="204703"/>
                  </a:cubicBezTo>
                  <a:cubicBezTo>
                    <a:pt x="287" y="207226"/>
                    <a:pt x="287" y="207646"/>
                    <a:pt x="287" y="208277"/>
                  </a:cubicBezTo>
                  <a:cubicBezTo>
                    <a:pt x="287" y="209539"/>
                    <a:pt x="1128" y="210380"/>
                    <a:pt x="2389" y="210380"/>
                  </a:cubicBezTo>
                  <a:cubicBezTo>
                    <a:pt x="4492" y="210380"/>
                    <a:pt x="23414" y="196082"/>
                    <a:pt x="35819" y="169380"/>
                  </a:cubicBezTo>
                  <a:cubicBezTo>
                    <a:pt x="46542" y="146253"/>
                    <a:pt x="49065" y="122915"/>
                    <a:pt x="49065" y="105254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0B55C94E-E350-BC57-C3C3-C424EEC7D069}"/>
                </a:ext>
              </a:extLst>
            </p:cNvPr>
            <p:cNvSpPr/>
            <p:nvPr>
              <p:custDataLst>
                <p:tags r:id="rId267"/>
              </p:custDataLst>
            </p:nvPr>
          </p:nvSpPr>
          <p:spPr>
            <a:xfrm>
              <a:off x="3813315" y="5299740"/>
              <a:ext cx="69383" cy="140027"/>
            </a:xfrm>
            <a:custGeom>
              <a:avLst/>
              <a:gdLst>
                <a:gd name="connsiteX0" fmla="*/ 43271 w 69383"/>
                <a:gd name="connsiteY0" fmla="*/ 5611 h 140027"/>
                <a:gd name="connsiteX1" fmla="*/ 38435 w 69383"/>
                <a:gd name="connsiteY1" fmla="*/ 145 h 140027"/>
                <a:gd name="connsiteX2" fmla="*/ 170 w 69383"/>
                <a:gd name="connsiteY2" fmla="*/ 13601 h 140027"/>
                <a:gd name="connsiteX3" fmla="*/ 170 w 69383"/>
                <a:gd name="connsiteY3" fmla="*/ 20119 h 140027"/>
                <a:gd name="connsiteX4" fmla="*/ 27713 w 69383"/>
                <a:gd name="connsiteY4" fmla="*/ 14652 h 140027"/>
                <a:gd name="connsiteX5" fmla="*/ 27713 w 69383"/>
                <a:gd name="connsiteY5" fmla="*/ 123563 h 140027"/>
                <a:gd name="connsiteX6" fmla="*/ 8159 w 69383"/>
                <a:gd name="connsiteY6" fmla="*/ 133655 h 140027"/>
                <a:gd name="connsiteX7" fmla="*/ 1431 w 69383"/>
                <a:gd name="connsiteY7" fmla="*/ 133655 h 140027"/>
                <a:gd name="connsiteX8" fmla="*/ 1431 w 69383"/>
                <a:gd name="connsiteY8" fmla="*/ 140173 h 140027"/>
                <a:gd name="connsiteX9" fmla="*/ 35492 w 69383"/>
                <a:gd name="connsiteY9" fmla="*/ 139542 h 140027"/>
                <a:gd name="connsiteX10" fmla="*/ 69553 w 69383"/>
                <a:gd name="connsiteY10" fmla="*/ 140173 h 140027"/>
                <a:gd name="connsiteX11" fmla="*/ 69553 w 69383"/>
                <a:gd name="connsiteY11" fmla="*/ 133655 h 140027"/>
                <a:gd name="connsiteX12" fmla="*/ 62825 w 69383"/>
                <a:gd name="connsiteY12" fmla="*/ 133655 h 140027"/>
                <a:gd name="connsiteX13" fmla="*/ 43271 w 69383"/>
                <a:gd name="connsiteY13" fmla="*/ 123563 h 140027"/>
                <a:gd name="connsiteX14" fmla="*/ 43271 w 69383"/>
                <a:gd name="connsiteY14" fmla="*/ 5611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611"/>
                  </a:moveTo>
                  <a:cubicBezTo>
                    <a:pt x="43271" y="565"/>
                    <a:pt x="43271" y="145"/>
                    <a:pt x="38435" y="145"/>
                  </a:cubicBezTo>
                  <a:cubicBezTo>
                    <a:pt x="25400" y="13601"/>
                    <a:pt x="6898" y="13601"/>
                    <a:pt x="170" y="13601"/>
                  </a:cubicBezTo>
                  <a:lnTo>
                    <a:pt x="170" y="20119"/>
                  </a:lnTo>
                  <a:cubicBezTo>
                    <a:pt x="4375" y="20119"/>
                    <a:pt x="16780" y="20119"/>
                    <a:pt x="27713" y="14652"/>
                  </a:cubicBezTo>
                  <a:lnTo>
                    <a:pt x="27713" y="123563"/>
                  </a:lnTo>
                  <a:cubicBezTo>
                    <a:pt x="27713" y="131132"/>
                    <a:pt x="27082" y="133655"/>
                    <a:pt x="8159" y="133655"/>
                  </a:cubicBezTo>
                  <a:lnTo>
                    <a:pt x="1431" y="133655"/>
                  </a:lnTo>
                  <a:lnTo>
                    <a:pt x="1431" y="140173"/>
                  </a:lnTo>
                  <a:cubicBezTo>
                    <a:pt x="8790" y="139542"/>
                    <a:pt x="27082" y="139542"/>
                    <a:pt x="35492" y="139542"/>
                  </a:cubicBezTo>
                  <a:cubicBezTo>
                    <a:pt x="43902" y="139542"/>
                    <a:pt x="62194" y="139542"/>
                    <a:pt x="69553" y="140173"/>
                  </a:cubicBezTo>
                  <a:lnTo>
                    <a:pt x="69553" y="133655"/>
                  </a:lnTo>
                  <a:lnTo>
                    <a:pt x="62825" y="133655"/>
                  </a:lnTo>
                  <a:cubicBezTo>
                    <a:pt x="43902" y="133655"/>
                    <a:pt x="43271" y="131342"/>
                    <a:pt x="43271" y="123563"/>
                  </a:cubicBezTo>
                  <a:lnTo>
                    <a:pt x="43271" y="561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1DFC8D08-E30B-72A1-A312-D71B6941B546}"/>
                </a:ext>
              </a:extLst>
            </p:cNvPr>
            <p:cNvSpPr/>
            <p:nvPr>
              <p:custDataLst>
                <p:tags r:id="rId268"/>
              </p:custDataLst>
            </p:nvPr>
          </p:nvSpPr>
          <p:spPr>
            <a:xfrm>
              <a:off x="3620671" y="5525237"/>
              <a:ext cx="452988" cy="8409"/>
            </a:xfrm>
            <a:custGeom>
              <a:avLst/>
              <a:gdLst>
                <a:gd name="connsiteX0" fmla="*/ 0 w 452988"/>
                <a:gd name="connsiteY0" fmla="*/ 0 h 8409"/>
                <a:gd name="connsiteX1" fmla="*/ 452989 w 452988"/>
                <a:gd name="connsiteY1" fmla="*/ 0 h 8409"/>
                <a:gd name="connsiteX2" fmla="*/ 452989 w 452988"/>
                <a:gd name="connsiteY2" fmla="*/ 8409 h 8409"/>
                <a:gd name="connsiteX3" fmla="*/ 0 w 452988"/>
                <a:gd name="connsiteY3" fmla="*/ 8409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2988" h="8409">
                  <a:moveTo>
                    <a:pt x="0" y="0"/>
                  </a:moveTo>
                  <a:lnTo>
                    <a:pt x="452989" y="0"/>
                  </a:lnTo>
                  <a:lnTo>
                    <a:pt x="452989" y="8409"/>
                  </a:lnTo>
                  <a:lnTo>
                    <a:pt x="0" y="840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A46B57CC-3211-9EAE-88E7-816ED137FAE5}"/>
                </a:ext>
              </a:extLst>
            </p:cNvPr>
            <p:cNvSpPr/>
            <p:nvPr>
              <p:custDataLst>
                <p:tags r:id="rId269"/>
              </p:custDataLst>
            </p:nvPr>
          </p:nvSpPr>
          <p:spPr>
            <a:xfrm>
              <a:off x="3613943" y="5633296"/>
              <a:ext cx="109751" cy="133720"/>
            </a:xfrm>
            <a:custGeom>
              <a:avLst/>
              <a:gdLst>
                <a:gd name="connsiteX0" fmla="*/ 16351 w 109751"/>
                <a:gd name="connsiteY0" fmla="*/ 118740 h 133720"/>
                <a:gd name="connsiteX1" fmla="*/ 4997 w 109751"/>
                <a:gd name="connsiteY1" fmla="*/ 127361 h 133720"/>
                <a:gd name="connsiteX2" fmla="*/ 161 w 109751"/>
                <a:gd name="connsiteY2" fmla="*/ 131356 h 133720"/>
                <a:gd name="connsiteX3" fmla="*/ 2895 w 109751"/>
                <a:gd name="connsiteY3" fmla="*/ 133879 h 133720"/>
                <a:gd name="connsiteX4" fmla="*/ 20556 w 109751"/>
                <a:gd name="connsiteY4" fmla="*/ 133248 h 133720"/>
                <a:gd name="connsiteX5" fmla="*/ 41371 w 109751"/>
                <a:gd name="connsiteY5" fmla="*/ 133879 h 133720"/>
                <a:gd name="connsiteX6" fmla="*/ 45155 w 109751"/>
                <a:gd name="connsiteY6" fmla="*/ 129674 h 133720"/>
                <a:gd name="connsiteX7" fmla="*/ 40109 w 109751"/>
                <a:gd name="connsiteY7" fmla="*/ 127361 h 133720"/>
                <a:gd name="connsiteX8" fmla="*/ 29597 w 109751"/>
                <a:gd name="connsiteY8" fmla="*/ 123997 h 133720"/>
                <a:gd name="connsiteX9" fmla="*/ 39899 w 109751"/>
                <a:gd name="connsiteY9" fmla="*/ 81946 h 133720"/>
                <a:gd name="connsiteX10" fmla="*/ 59242 w 109751"/>
                <a:gd name="connsiteY10" fmla="*/ 95402 h 133720"/>
                <a:gd name="connsiteX11" fmla="*/ 109913 w 109751"/>
                <a:gd name="connsiteY11" fmla="*/ 33799 h 133720"/>
                <a:gd name="connsiteX12" fmla="*/ 81949 w 109751"/>
                <a:gd name="connsiteY12" fmla="*/ 158 h 133720"/>
                <a:gd name="connsiteX13" fmla="*/ 54406 w 109751"/>
                <a:gd name="connsiteY13" fmla="*/ 15927 h 133720"/>
                <a:gd name="connsiteX14" fmla="*/ 35484 w 109751"/>
                <a:gd name="connsiteY14" fmla="*/ 158 h 133720"/>
                <a:gd name="connsiteX15" fmla="*/ 19925 w 109751"/>
                <a:gd name="connsiteY15" fmla="*/ 12143 h 133720"/>
                <a:gd name="connsiteX16" fmla="*/ 13407 w 109751"/>
                <a:gd name="connsiteY16" fmla="*/ 32537 h 133720"/>
                <a:gd name="connsiteX17" fmla="*/ 15930 w 109751"/>
                <a:gd name="connsiteY17" fmla="*/ 34640 h 133720"/>
                <a:gd name="connsiteX18" fmla="*/ 19505 w 109751"/>
                <a:gd name="connsiteY18" fmla="*/ 29804 h 133720"/>
                <a:gd name="connsiteX19" fmla="*/ 34853 w 109751"/>
                <a:gd name="connsiteY19" fmla="*/ 4784 h 133720"/>
                <a:gd name="connsiteX20" fmla="*/ 41371 w 109751"/>
                <a:gd name="connsiteY20" fmla="*/ 14455 h 133720"/>
                <a:gd name="connsiteX21" fmla="*/ 39899 w 109751"/>
                <a:gd name="connsiteY21" fmla="*/ 25178 h 133720"/>
                <a:gd name="connsiteX22" fmla="*/ 16351 w 109751"/>
                <a:gd name="connsiteY22" fmla="*/ 118740 h 133720"/>
                <a:gd name="connsiteX23" fmla="*/ 53355 w 109751"/>
                <a:gd name="connsiteY23" fmla="*/ 27491 h 133720"/>
                <a:gd name="connsiteX24" fmla="*/ 64288 w 109751"/>
                <a:gd name="connsiteY24" fmla="*/ 12773 h 133720"/>
                <a:gd name="connsiteX25" fmla="*/ 81319 w 109751"/>
                <a:gd name="connsiteY25" fmla="*/ 4784 h 133720"/>
                <a:gd name="connsiteX26" fmla="*/ 94775 w 109751"/>
                <a:gd name="connsiteY26" fmla="*/ 24548 h 133720"/>
                <a:gd name="connsiteX27" fmla="*/ 84052 w 109751"/>
                <a:gd name="connsiteY27" fmla="*/ 69121 h 133720"/>
                <a:gd name="connsiteX28" fmla="*/ 59032 w 109751"/>
                <a:gd name="connsiteY28" fmla="*/ 90777 h 133720"/>
                <a:gd name="connsiteX29" fmla="*/ 42422 w 109751"/>
                <a:gd name="connsiteY29" fmla="*/ 72065 h 133720"/>
                <a:gd name="connsiteX30" fmla="*/ 43053 w 109751"/>
                <a:gd name="connsiteY30" fmla="*/ 68700 h 133720"/>
                <a:gd name="connsiteX31" fmla="*/ 53355 w 109751"/>
                <a:gd name="connsiteY31" fmla="*/ 27491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51" y="118740"/>
                  </a:moveTo>
                  <a:cubicBezTo>
                    <a:pt x="14669" y="125889"/>
                    <a:pt x="14248" y="127361"/>
                    <a:pt x="4997" y="127361"/>
                  </a:cubicBezTo>
                  <a:cubicBezTo>
                    <a:pt x="2474" y="127361"/>
                    <a:pt x="161" y="127361"/>
                    <a:pt x="161" y="131356"/>
                  </a:cubicBezTo>
                  <a:cubicBezTo>
                    <a:pt x="161" y="133038"/>
                    <a:pt x="1213" y="133879"/>
                    <a:pt x="2895" y="133879"/>
                  </a:cubicBezTo>
                  <a:cubicBezTo>
                    <a:pt x="8571" y="133879"/>
                    <a:pt x="14669" y="133248"/>
                    <a:pt x="20556" y="133248"/>
                  </a:cubicBezTo>
                  <a:cubicBezTo>
                    <a:pt x="27494" y="133248"/>
                    <a:pt x="34643" y="133879"/>
                    <a:pt x="41371" y="133879"/>
                  </a:cubicBezTo>
                  <a:cubicBezTo>
                    <a:pt x="42422" y="133879"/>
                    <a:pt x="45155" y="133879"/>
                    <a:pt x="45155" y="129674"/>
                  </a:cubicBezTo>
                  <a:cubicBezTo>
                    <a:pt x="45155" y="127361"/>
                    <a:pt x="43053" y="127361"/>
                    <a:pt x="40109" y="127361"/>
                  </a:cubicBezTo>
                  <a:cubicBezTo>
                    <a:pt x="29597" y="127361"/>
                    <a:pt x="29597" y="125889"/>
                    <a:pt x="29597" y="123997"/>
                  </a:cubicBezTo>
                  <a:cubicBezTo>
                    <a:pt x="29597" y="121474"/>
                    <a:pt x="38427" y="87203"/>
                    <a:pt x="39899" y="81946"/>
                  </a:cubicBezTo>
                  <a:cubicBezTo>
                    <a:pt x="42632" y="88044"/>
                    <a:pt x="48519" y="95402"/>
                    <a:pt x="59242" y="95402"/>
                  </a:cubicBezTo>
                  <a:cubicBezTo>
                    <a:pt x="83631" y="95402"/>
                    <a:pt x="109913" y="64706"/>
                    <a:pt x="109913" y="33799"/>
                  </a:cubicBezTo>
                  <a:cubicBezTo>
                    <a:pt x="109913" y="14035"/>
                    <a:pt x="97929" y="158"/>
                    <a:pt x="81949" y="158"/>
                  </a:cubicBezTo>
                  <a:cubicBezTo>
                    <a:pt x="71437" y="158"/>
                    <a:pt x="61345" y="7727"/>
                    <a:pt x="54406" y="15927"/>
                  </a:cubicBezTo>
                  <a:cubicBezTo>
                    <a:pt x="52304" y="4574"/>
                    <a:pt x="43263" y="158"/>
                    <a:pt x="35484" y="158"/>
                  </a:cubicBezTo>
                  <a:cubicBezTo>
                    <a:pt x="25812" y="158"/>
                    <a:pt x="21817" y="8358"/>
                    <a:pt x="19925" y="12143"/>
                  </a:cubicBezTo>
                  <a:cubicBezTo>
                    <a:pt x="16141" y="19291"/>
                    <a:pt x="13407" y="31906"/>
                    <a:pt x="13407" y="32537"/>
                  </a:cubicBezTo>
                  <a:cubicBezTo>
                    <a:pt x="13407" y="34640"/>
                    <a:pt x="15510" y="34640"/>
                    <a:pt x="15930" y="34640"/>
                  </a:cubicBezTo>
                  <a:cubicBezTo>
                    <a:pt x="18033" y="34640"/>
                    <a:pt x="18243" y="34429"/>
                    <a:pt x="19505" y="29804"/>
                  </a:cubicBezTo>
                  <a:cubicBezTo>
                    <a:pt x="23079" y="14876"/>
                    <a:pt x="27284" y="4784"/>
                    <a:pt x="34853" y="4784"/>
                  </a:cubicBezTo>
                  <a:cubicBezTo>
                    <a:pt x="38427" y="4784"/>
                    <a:pt x="41371" y="6466"/>
                    <a:pt x="41371" y="14455"/>
                  </a:cubicBezTo>
                  <a:cubicBezTo>
                    <a:pt x="41371" y="19291"/>
                    <a:pt x="40740" y="21604"/>
                    <a:pt x="39899" y="25178"/>
                  </a:cubicBezTo>
                  <a:lnTo>
                    <a:pt x="16351" y="118740"/>
                  </a:lnTo>
                  <a:close/>
                  <a:moveTo>
                    <a:pt x="53355" y="27491"/>
                  </a:moveTo>
                  <a:cubicBezTo>
                    <a:pt x="54827" y="21814"/>
                    <a:pt x="60504" y="15927"/>
                    <a:pt x="64288" y="12773"/>
                  </a:cubicBezTo>
                  <a:cubicBezTo>
                    <a:pt x="71647" y="6256"/>
                    <a:pt x="77744" y="4784"/>
                    <a:pt x="81319" y="4784"/>
                  </a:cubicBezTo>
                  <a:cubicBezTo>
                    <a:pt x="89729" y="4784"/>
                    <a:pt x="94775" y="12143"/>
                    <a:pt x="94775" y="24548"/>
                  </a:cubicBezTo>
                  <a:cubicBezTo>
                    <a:pt x="94775" y="36952"/>
                    <a:pt x="87836" y="61131"/>
                    <a:pt x="84052" y="69121"/>
                  </a:cubicBezTo>
                  <a:cubicBezTo>
                    <a:pt x="76903" y="83839"/>
                    <a:pt x="66811" y="90777"/>
                    <a:pt x="59032" y="90777"/>
                  </a:cubicBezTo>
                  <a:cubicBezTo>
                    <a:pt x="45155" y="90777"/>
                    <a:pt x="42422" y="73326"/>
                    <a:pt x="42422" y="72065"/>
                  </a:cubicBezTo>
                  <a:cubicBezTo>
                    <a:pt x="42422" y="71644"/>
                    <a:pt x="42422" y="71223"/>
                    <a:pt x="43053" y="68700"/>
                  </a:cubicBezTo>
                  <a:lnTo>
                    <a:pt x="53355" y="27491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7CDC582B-0E79-E901-7452-35982D321A56}"/>
                </a:ext>
              </a:extLst>
            </p:cNvPr>
            <p:cNvSpPr/>
            <p:nvPr>
              <p:custDataLst>
                <p:tags r:id="rId270"/>
              </p:custDataLst>
            </p:nvPr>
          </p:nvSpPr>
          <p:spPr>
            <a:xfrm>
              <a:off x="3784950" y="5603650"/>
              <a:ext cx="139817" cy="140027"/>
            </a:xfrm>
            <a:custGeom>
              <a:avLst/>
              <a:gdLst>
                <a:gd name="connsiteX0" fmla="*/ 74388 w 139817"/>
                <a:gd name="connsiteY0" fmla="*/ 74377 h 140027"/>
                <a:gd name="connsiteX1" fmla="*/ 133048 w 139817"/>
                <a:gd name="connsiteY1" fmla="*/ 74377 h 140027"/>
                <a:gd name="connsiteX2" fmla="*/ 139986 w 139817"/>
                <a:gd name="connsiteY2" fmla="*/ 70172 h 140027"/>
                <a:gd name="connsiteX3" fmla="*/ 133048 w 139817"/>
                <a:gd name="connsiteY3" fmla="*/ 65967 h 140027"/>
                <a:gd name="connsiteX4" fmla="*/ 74388 w 139817"/>
                <a:gd name="connsiteY4" fmla="*/ 65967 h 140027"/>
                <a:gd name="connsiteX5" fmla="*/ 74388 w 139817"/>
                <a:gd name="connsiteY5" fmla="*/ 7097 h 140027"/>
                <a:gd name="connsiteX6" fmla="*/ 70183 w 139817"/>
                <a:gd name="connsiteY6" fmla="*/ 158 h 140027"/>
                <a:gd name="connsiteX7" fmla="*/ 65977 w 139817"/>
                <a:gd name="connsiteY7" fmla="*/ 7097 h 140027"/>
                <a:gd name="connsiteX8" fmla="*/ 65977 w 139817"/>
                <a:gd name="connsiteY8" fmla="*/ 65967 h 140027"/>
                <a:gd name="connsiteX9" fmla="*/ 7107 w 139817"/>
                <a:gd name="connsiteY9" fmla="*/ 65967 h 140027"/>
                <a:gd name="connsiteX10" fmla="*/ 169 w 139817"/>
                <a:gd name="connsiteY10" fmla="*/ 70172 h 140027"/>
                <a:gd name="connsiteX11" fmla="*/ 7107 w 139817"/>
                <a:gd name="connsiteY11" fmla="*/ 74377 h 140027"/>
                <a:gd name="connsiteX12" fmla="*/ 65977 w 139817"/>
                <a:gd name="connsiteY12" fmla="*/ 74377 h 140027"/>
                <a:gd name="connsiteX13" fmla="*/ 65977 w 139817"/>
                <a:gd name="connsiteY13" fmla="*/ 133248 h 140027"/>
                <a:gd name="connsiteX14" fmla="*/ 70183 w 139817"/>
                <a:gd name="connsiteY14" fmla="*/ 140186 h 140027"/>
                <a:gd name="connsiteX15" fmla="*/ 74388 w 139817"/>
                <a:gd name="connsiteY15" fmla="*/ 133248 h 140027"/>
                <a:gd name="connsiteX16" fmla="*/ 74388 w 139817"/>
                <a:gd name="connsiteY16" fmla="*/ 74377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17" h="140027">
                  <a:moveTo>
                    <a:pt x="74388" y="74377"/>
                  </a:moveTo>
                  <a:lnTo>
                    <a:pt x="133048" y="74377"/>
                  </a:lnTo>
                  <a:cubicBezTo>
                    <a:pt x="135991" y="74377"/>
                    <a:pt x="139986" y="74377"/>
                    <a:pt x="139986" y="70172"/>
                  </a:cubicBezTo>
                  <a:cubicBezTo>
                    <a:pt x="139986" y="65967"/>
                    <a:pt x="135991" y="65967"/>
                    <a:pt x="133048" y="65967"/>
                  </a:cubicBezTo>
                  <a:lnTo>
                    <a:pt x="74388" y="65967"/>
                  </a:lnTo>
                  <a:lnTo>
                    <a:pt x="74388" y="7097"/>
                  </a:lnTo>
                  <a:cubicBezTo>
                    <a:pt x="74388" y="4153"/>
                    <a:pt x="74388" y="158"/>
                    <a:pt x="70183" y="158"/>
                  </a:cubicBezTo>
                  <a:cubicBezTo>
                    <a:pt x="65977" y="158"/>
                    <a:pt x="65977" y="4153"/>
                    <a:pt x="65977" y="7097"/>
                  </a:cubicBezTo>
                  <a:lnTo>
                    <a:pt x="65977" y="65967"/>
                  </a:lnTo>
                  <a:lnTo>
                    <a:pt x="7107" y="65967"/>
                  </a:lnTo>
                  <a:cubicBezTo>
                    <a:pt x="4163" y="65967"/>
                    <a:pt x="169" y="65967"/>
                    <a:pt x="169" y="70172"/>
                  </a:cubicBezTo>
                  <a:cubicBezTo>
                    <a:pt x="169" y="74377"/>
                    <a:pt x="4163" y="74377"/>
                    <a:pt x="7107" y="74377"/>
                  </a:cubicBezTo>
                  <a:lnTo>
                    <a:pt x="65977" y="74377"/>
                  </a:lnTo>
                  <a:lnTo>
                    <a:pt x="65977" y="133248"/>
                  </a:lnTo>
                  <a:cubicBezTo>
                    <a:pt x="65977" y="136191"/>
                    <a:pt x="65977" y="140186"/>
                    <a:pt x="70183" y="140186"/>
                  </a:cubicBezTo>
                  <a:cubicBezTo>
                    <a:pt x="74388" y="140186"/>
                    <a:pt x="74388" y="136191"/>
                    <a:pt x="74388" y="133248"/>
                  </a:cubicBezTo>
                  <a:lnTo>
                    <a:pt x="74388" y="7437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C6E3A150-D48D-D889-7E8A-BF930E78C53F}"/>
                </a:ext>
              </a:extLst>
            </p:cNvPr>
            <p:cNvSpPr/>
            <p:nvPr>
              <p:custDataLst>
                <p:tags r:id="rId271"/>
              </p:custDataLst>
            </p:nvPr>
          </p:nvSpPr>
          <p:spPr>
            <a:xfrm>
              <a:off x="3993309" y="5580312"/>
              <a:ext cx="77372" cy="148227"/>
            </a:xfrm>
            <a:custGeom>
              <a:avLst/>
              <a:gdLst>
                <a:gd name="connsiteX0" fmla="*/ 40547 w 77372"/>
                <a:gd name="connsiteY0" fmla="*/ 2471 h 148227"/>
                <a:gd name="connsiteX1" fmla="*/ 37814 w 77372"/>
                <a:gd name="connsiteY1" fmla="*/ 158 h 148227"/>
                <a:gd name="connsiteX2" fmla="*/ 12163 w 77372"/>
                <a:gd name="connsiteY2" fmla="*/ 2261 h 148227"/>
                <a:gd name="connsiteX3" fmla="*/ 8168 w 77372"/>
                <a:gd name="connsiteY3" fmla="*/ 6466 h 148227"/>
                <a:gd name="connsiteX4" fmla="*/ 13214 w 77372"/>
                <a:gd name="connsiteY4" fmla="*/ 8989 h 148227"/>
                <a:gd name="connsiteX5" fmla="*/ 23727 w 77372"/>
                <a:gd name="connsiteY5" fmla="*/ 12563 h 148227"/>
                <a:gd name="connsiteX6" fmla="*/ 20783 w 77372"/>
                <a:gd name="connsiteY6" fmla="*/ 25599 h 148227"/>
                <a:gd name="connsiteX7" fmla="*/ 3543 w 77372"/>
                <a:gd name="connsiteY7" fmla="*/ 94141 h 148227"/>
                <a:gd name="connsiteX8" fmla="*/ 179 w 77372"/>
                <a:gd name="connsiteY8" fmla="*/ 115376 h 148227"/>
                <a:gd name="connsiteX9" fmla="*/ 26881 w 77372"/>
                <a:gd name="connsiteY9" fmla="*/ 148386 h 148227"/>
                <a:gd name="connsiteX10" fmla="*/ 77551 w 77372"/>
                <a:gd name="connsiteY10" fmla="*/ 86782 h 148227"/>
                <a:gd name="connsiteX11" fmla="*/ 49588 w 77372"/>
                <a:gd name="connsiteY11" fmla="*/ 53142 h 148227"/>
                <a:gd name="connsiteX12" fmla="*/ 24988 w 77372"/>
                <a:gd name="connsiteY12" fmla="*/ 65757 h 148227"/>
                <a:gd name="connsiteX13" fmla="*/ 40547 w 77372"/>
                <a:gd name="connsiteY13" fmla="*/ 2471 h 148227"/>
                <a:gd name="connsiteX14" fmla="*/ 20783 w 77372"/>
                <a:gd name="connsiteY14" fmla="*/ 81946 h 148227"/>
                <a:gd name="connsiteX15" fmla="*/ 23937 w 77372"/>
                <a:gd name="connsiteY15" fmla="*/ 74588 h 148227"/>
                <a:gd name="connsiteX16" fmla="*/ 49167 w 77372"/>
                <a:gd name="connsiteY16" fmla="*/ 57767 h 148227"/>
                <a:gd name="connsiteX17" fmla="*/ 62413 w 77372"/>
                <a:gd name="connsiteY17" fmla="*/ 77531 h 148227"/>
                <a:gd name="connsiteX18" fmla="*/ 51690 w 77372"/>
                <a:gd name="connsiteY18" fmla="*/ 122105 h 148227"/>
                <a:gd name="connsiteX19" fmla="*/ 26881 w 77372"/>
                <a:gd name="connsiteY19" fmla="*/ 143760 h 148227"/>
                <a:gd name="connsiteX20" fmla="*/ 12794 w 77372"/>
                <a:gd name="connsiteY20" fmla="*/ 122525 h 148227"/>
                <a:gd name="connsiteX21" fmla="*/ 16158 w 77372"/>
                <a:gd name="connsiteY21" fmla="*/ 101290 h 148227"/>
                <a:gd name="connsiteX22" fmla="*/ 20783 w 77372"/>
                <a:gd name="connsiteY22" fmla="*/ 81946 h 14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372" h="148227">
                  <a:moveTo>
                    <a:pt x="40547" y="2471"/>
                  </a:moveTo>
                  <a:cubicBezTo>
                    <a:pt x="40547" y="2261"/>
                    <a:pt x="40547" y="158"/>
                    <a:pt x="37814" y="158"/>
                  </a:cubicBezTo>
                  <a:cubicBezTo>
                    <a:pt x="32978" y="158"/>
                    <a:pt x="17629" y="1840"/>
                    <a:pt x="12163" y="2261"/>
                  </a:cubicBezTo>
                  <a:cubicBezTo>
                    <a:pt x="10481" y="2471"/>
                    <a:pt x="8168" y="2681"/>
                    <a:pt x="8168" y="6466"/>
                  </a:cubicBezTo>
                  <a:cubicBezTo>
                    <a:pt x="8168" y="8989"/>
                    <a:pt x="10060" y="8989"/>
                    <a:pt x="13214" y="8989"/>
                  </a:cubicBezTo>
                  <a:cubicBezTo>
                    <a:pt x="23306" y="8989"/>
                    <a:pt x="23727" y="10461"/>
                    <a:pt x="23727" y="12563"/>
                  </a:cubicBezTo>
                  <a:cubicBezTo>
                    <a:pt x="23727" y="14035"/>
                    <a:pt x="21835" y="21183"/>
                    <a:pt x="20783" y="25599"/>
                  </a:cubicBezTo>
                  <a:lnTo>
                    <a:pt x="3543" y="94141"/>
                  </a:lnTo>
                  <a:cubicBezTo>
                    <a:pt x="1020" y="104654"/>
                    <a:pt x="179" y="108018"/>
                    <a:pt x="179" y="115376"/>
                  </a:cubicBezTo>
                  <a:cubicBezTo>
                    <a:pt x="179" y="135350"/>
                    <a:pt x="11322" y="148386"/>
                    <a:pt x="26881" y="148386"/>
                  </a:cubicBezTo>
                  <a:cubicBezTo>
                    <a:pt x="51690" y="148386"/>
                    <a:pt x="77551" y="117058"/>
                    <a:pt x="77551" y="86782"/>
                  </a:cubicBezTo>
                  <a:cubicBezTo>
                    <a:pt x="77551" y="67649"/>
                    <a:pt x="66408" y="53142"/>
                    <a:pt x="49588" y="53142"/>
                  </a:cubicBezTo>
                  <a:cubicBezTo>
                    <a:pt x="39916" y="53142"/>
                    <a:pt x="31296" y="59239"/>
                    <a:pt x="24988" y="65757"/>
                  </a:cubicBezTo>
                  <a:lnTo>
                    <a:pt x="40547" y="2471"/>
                  </a:lnTo>
                  <a:close/>
                  <a:moveTo>
                    <a:pt x="20783" y="81946"/>
                  </a:moveTo>
                  <a:cubicBezTo>
                    <a:pt x="22045" y="77321"/>
                    <a:pt x="22045" y="76900"/>
                    <a:pt x="23937" y="74588"/>
                  </a:cubicBezTo>
                  <a:cubicBezTo>
                    <a:pt x="34239" y="60921"/>
                    <a:pt x="43701" y="57767"/>
                    <a:pt x="49167" y="57767"/>
                  </a:cubicBezTo>
                  <a:cubicBezTo>
                    <a:pt x="56736" y="57767"/>
                    <a:pt x="62413" y="64075"/>
                    <a:pt x="62413" y="77531"/>
                  </a:cubicBezTo>
                  <a:cubicBezTo>
                    <a:pt x="62413" y="89936"/>
                    <a:pt x="55475" y="114115"/>
                    <a:pt x="51690" y="122105"/>
                  </a:cubicBezTo>
                  <a:cubicBezTo>
                    <a:pt x="44752" y="136191"/>
                    <a:pt x="35080" y="143760"/>
                    <a:pt x="26881" y="143760"/>
                  </a:cubicBezTo>
                  <a:cubicBezTo>
                    <a:pt x="19732" y="143760"/>
                    <a:pt x="12794" y="138084"/>
                    <a:pt x="12794" y="122525"/>
                  </a:cubicBezTo>
                  <a:cubicBezTo>
                    <a:pt x="12794" y="118530"/>
                    <a:pt x="12794" y="114535"/>
                    <a:pt x="16158" y="101290"/>
                  </a:cubicBezTo>
                  <a:lnTo>
                    <a:pt x="20783" y="81946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23DA3394-4DB9-384B-7D2B-ACA10195E653}"/>
                </a:ext>
              </a:extLst>
            </p:cNvPr>
            <p:cNvSpPr/>
            <p:nvPr>
              <p:custDataLst>
                <p:tags r:id="rId272"/>
              </p:custDataLst>
            </p:nvPr>
          </p:nvSpPr>
          <p:spPr>
            <a:xfrm>
              <a:off x="4508583" y="5228783"/>
              <a:ext cx="8409" cy="538326"/>
            </a:xfrm>
            <a:custGeom>
              <a:avLst/>
              <a:gdLst>
                <a:gd name="connsiteX0" fmla="*/ 0 w 8409"/>
                <a:gd name="connsiteY0" fmla="*/ 0 h 538326"/>
                <a:gd name="connsiteX1" fmla="*/ 8410 w 8409"/>
                <a:gd name="connsiteY1" fmla="*/ 0 h 538326"/>
                <a:gd name="connsiteX2" fmla="*/ 8410 w 8409"/>
                <a:gd name="connsiteY2" fmla="*/ 538327 h 538326"/>
                <a:gd name="connsiteX3" fmla="*/ 0 w 8409"/>
                <a:gd name="connsiteY3" fmla="*/ 538327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38326">
                  <a:moveTo>
                    <a:pt x="0" y="0"/>
                  </a:moveTo>
                  <a:lnTo>
                    <a:pt x="8410" y="0"/>
                  </a:lnTo>
                  <a:lnTo>
                    <a:pt x="8410" y="538327"/>
                  </a:lnTo>
                  <a:lnTo>
                    <a:pt x="0" y="53832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7CD0A7F0-06B3-34EA-C2FE-458CEF4034E0}"/>
                </a:ext>
              </a:extLst>
            </p:cNvPr>
            <p:cNvSpPr/>
            <p:nvPr>
              <p:custDataLst>
                <p:tags r:id="rId273"/>
              </p:custDataLst>
            </p:nvPr>
          </p:nvSpPr>
          <p:spPr>
            <a:xfrm>
              <a:off x="5631781" y="5489073"/>
              <a:ext cx="80736" cy="95244"/>
            </a:xfrm>
            <a:custGeom>
              <a:avLst/>
              <a:gdLst>
                <a:gd name="connsiteX0" fmla="*/ 29902 w 80736"/>
                <a:gd name="connsiteY0" fmla="*/ 44515 h 95244"/>
                <a:gd name="connsiteX1" fmla="*/ 62070 w 80736"/>
                <a:gd name="connsiteY1" fmla="*/ 39679 h 95244"/>
                <a:gd name="connsiteX2" fmla="*/ 77839 w 80736"/>
                <a:gd name="connsiteY2" fmla="*/ 18023 h 95244"/>
                <a:gd name="connsiteX3" fmla="*/ 55342 w 80736"/>
                <a:gd name="connsiteY3" fmla="*/ 151 h 95244"/>
                <a:gd name="connsiteX4" fmla="*/ 256 w 80736"/>
                <a:gd name="connsiteY4" fmla="*/ 57340 h 95244"/>
                <a:gd name="connsiteX5" fmla="*/ 33266 w 80736"/>
                <a:gd name="connsiteY5" fmla="*/ 95396 h 95244"/>
                <a:gd name="connsiteX6" fmla="*/ 80993 w 80736"/>
                <a:gd name="connsiteY6" fmla="*/ 70586 h 95244"/>
                <a:gd name="connsiteX7" fmla="*/ 78470 w 80736"/>
                <a:gd name="connsiteY7" fmla="*/ 67853 h 95244"/>
                <a:gd name="connsiteX8" fmla="*/ 75737 w 80736"/>
                <a:gd name="connsiteY8" fmla="*/ 69955 h 95244"/>
                <a:gd name="connsiteX9" fmla="*/ 33686 w 80736"/>
                <a:gd name="connsiteY9" fmla="*/ 90770 h 95244"/>
                <a:gd name="connsiteX10" fmla="*/ 15394 w 80736"/>
                <a:gd name="connsiteY10" fmla="*/ 66381 h 95244"/>
                <a:gd name="connsiteX11" fmla="*/ 18758 w 80736"/>
                <a:gd name="connsiteY11" fmla="*/ 44515 h 95244"/>
                <a:gd name="connsiteX12" fmla="*/ 29902 w 80736"/>
                <a:gd name="connsiteY12" fmla="*/ 44515 h 95244"/>
                <a:gd name="connsiteX13" fmla="*/ 20020 w 80736"/>
                <a:gd name="connsiteY13" fmla="*/ 39889 h 95244"/>
                <a:gd name="connsiteX14" fmla="*/ 55342 w 80736"/>
                <a:gd name="connsiteY14" fmla="*/ 4777 h 95244"/>
                <a:gd name="connsiteX15" fmla="*/ 70901 w 80736"/>
                <a:gd name="connsiteY15" fmla="*/ 18023 h 95244"/>
                <a:gd name="connsiteX16" fmla="*/ 28640 w 80736"/>
                <a:gd name="connsiteY16" fmla="*/ 39889 h 95244"/>
                <a:gd name="connsiteX17" fmla="*/ 20020 w 80736"/>
                <a:gd name="connsiteY17" fmla="*/ 39889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0736" h="95244">
                  <a:moveTo>
                    <a:pt x="29902" y="44515"/>
                  </a:moveTo>
                  <a:cubicBezTo>
                    <a:pt x="35999" y="44515"/>
                    <a:pt x="51558" y="44094"/>
                    <a:pt x="62070" y="39679"/>
                  </a:cubicBezTo>
                  <a:cubicBezTo>
                    <a:pt x="76788" y="33371"/>
                    <a:pt x="77839" y="20966"/>
                    <a:pt x="77839" y="18023"/>
                  </a:cubicBezTo>
                  <a:cubicBezTo>
                    <a:pt x="77839" y="8772"/>
                    <a:pt x="69850" y="151"/>
                    <a:pt x="55342" y="151"/>
                  </a:cubicBezTo>
                  <a:cubicBezTo>
                    <a:pt x="32004" y="151"/>
                    <a:pt x="256" y="20546"/>
                    <a:pt x="256" y="57340"/>
                  </a:cubicBezTo>
                  <a:cubicBezTo>
                    <a:pt x="256" y="78786"/>
                    <a:pt x="12661" y="95396"/>
                    <a:pt x="33266" y="95396"/>
                  </a:cubicBezTo>
                  <a:cubicBezTo>
                    <a:pt x="63332" y="95396"/>
                    <a:pt x="80993" y="73109"/>
                    <a:pt x="80993" y="70586"/>
                  </a:cubicBezTo>
                  <a:cubicBezTo>
                    <a:pt x="80993" y="69324"/>
                    <a:pt x="79731" y="67853"/>
                    <a:pt x="78470" y="67853"/>
                  </a:cubicBezTo>
                  <a:cubicBezTo>
                    <a:pt x="77419" y="67853"/>
                    <a:pt x="76998" y="68273"/>
                    <a:pt x="75737" y="69955"/>
                  </a:cubicBezTo>
                  <a:cubicBezTo>
                    <a:pt x="59127" y="90770"/>
                    <a:pt x="36209" y="90770"/>
                    <a:pt x="33686" y="90770"/>
                  </a:cubicBezTo>
                  <a:cubicBezTo>
                    <a:pt x="17287" y="90770"/>
                    <a:pt x="15394" y="73109"/>
                    <a:pt x="15394" y="66381"/>
                  </a:cubicBezTo>
                  <a:cubicBezTo>
                    <a:pt x="15394" y="63858"/>
                    <a:pt x="15605" y="57340"/>
                    <a:pt x="18758" y="44515"/>
                  </a:cubicBezTo>
                  <a:lnTo>
                    <a:pt x="29902" y="44515"/>
                  </a:lnTo>
                  <a:close/>
                  <a:moveTo>
                    <a:pt x="20020" y="39889"/>
                  </a:moveTo>
                  <a:cubicBezTo>
                    <a:pt x="28220" y="7931"/>
                    <a:pt x="49876" y="4777"/>
                    <a:pt x="55342" y="4777"/>
                  </a:cubicBezTo>
                  <a:cubicBezTo>
                    <a:pt x="65224" y="4777"/>
                    <a:pt x="70901" y="10874"/>
                    <a:pt x="70901" y="18023"/>
                  </a:cubicBezTo>
                  <a:cubicBezTo>
                    <a:pt x="70901" y="39889"/>
                    <a:pt x="37261" y="39889"/>
                    <a:pt x="28640" y="39889"/>
                  </a:cubicBezTo>
                  <a:lnTo>
                    <a:pt x="20020" y="3988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D72EC01F-1BE3-2D15-6B54-2C8FF44406FD}"/>
                </a:ext>
              </a:extLst>
            </p:cNvPr>
            <p:cNvSpPr/>
            <p:nvPr>
              <p:custDataLst>
                <p:tags r:id="rId274"/>
              </p:custDataLst>
            </p:nvPr>
          </p:nvSpPr>
          <p:spPr>
            <a:xfrm>
              <a:off x="5735903" y="5465232"/>
              <a:ext cx="99491" cy="7211"/>
            </a:xfrm>
            <a:custGeom>
              <a:avLst/>
              <a:gdLst>
                <a:gd name="connsiteX0" fmla="*/ 93865 w 99491"/>
                <a:gd name="connsiteY0" fmla="*/ 7359 h 7211"/>
                <a:gd name="connsiteX1" fmla="*/ 99752 w 99491"/>
                <a:gd name="connsiteY1" fmla="*/ 3827 h 7211"/>
                <a:gd name="connsiteX2" fmla="*/ 93865 w 99491"/>
                <a:gd name="connsiteY2" fmla="*/ 148 h 7211"/>
                <a:gd name="connsiteX3" fmla="*/ 6148 w 99491"/>
                <a:gd name="connsiteY3" fmla="*/ 148 h 7211"/>
                <a:gd name="connsiteX4" fmla="*/ 261 w 99491"/>
                <a:gd name="connsiteY4" fmla="*/ 3680 h 7211"/>
                <a:gd name="connsiteX5" fmla="*/ 6148 w 99491"/>
                <a:gd name="connsiteY5" fmla="*/ 7359 h 7211"/>
                <a:gd name="connsiteX6" fmla="*/ 93865 w 99491"/>
                <a:gd name="connsiteY6" fmla="*/ 7359 h 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491" h="7211">
                  <a:moveTo>
                    <a:pt x="93865" y="7359"/>
                  </a:moveTo>
                  <a:cubicBezTo>
                    <a:pt x="96220" y="7359"/>
                    <a:pt x="99752" y="7359"/>
                    <a:pt x="99752" y="3827"/>
                  </a:cubicBezTo>
                  <a:cubicBezTo>
                    <a:pt x="99752" y="148"/>
                    <a:pt x="96367" y="148"/>
                    <a:pt x="93865" y="148"/>
                  </a:cubicBezTo>
                  <a:lnTo>
                    <a:pt x="6148" y="148"/>
                  </a:lnTo>
                  <a:cubicBezTo>
                    <a:pt x="3793" y="148"/>
                    <a:pt x="261" y="148"/>
                    <a:pt x="261" y="3680"/>
                  </a:cubicBezTo>
                  <a:cubicBezTo>
                    <a:pt x="261" y="7359"/>
                    <a:pt x="3646" y="7359"/>
                    <a:pt x="6148" y="7359"/>
                  </a:cubicBezTo>
                  <a:lnTo>
                    <a:pt x="93865" y="735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A9E34371-2F64-6E5B-CAA0-55593665DB1A}"/>
                </a:ext>
              </a:extLst>
            </p:cNvPr>
            <p:cNvSpPr/>
            <p:nvPr>
              <p:custDataLst>
                <p:tags r:id="rId275"/>
              </p:custDataLst>
            </p:nvPr>
          </p:nvSpPr>
          <p:spPr>
            <a:xfrm>
              <a:off x="5861130" y="5403565"/>
              <a:ext cx="59606" cy="103612"/>
            </a:xfrm>
            <a:custGeom>
              <a:avLst/>
              <a:gdLst>
                <a:gd name="connsiteX0" fmla="*/ 29408 w 59606"/>
                <a:gd name="connsiteY0" fmla="*/ 4563 h 103612"/>
                <a:gd name="connsiteX1" fmla="*/ 29997 w 59606"/>
                <a:gd name="connsiteY1" fmla="*/ 2208 h 103612"/>
                <a:gd name="connsiteX2" fmla="*/ 27642 w 59606"/>
                <a:gd name="connsiteY2" fmla="*/ 148 h 103612"/>
                <a:gd name="connsiteX3" fmla="*/ 8803 w 59606"/>
                <a:gd name="connsiteY3" fmla="*/ 1620 h 103612"/>
                <a:gd name="connsiteX4" fmla="*/ 5565 w 59606"/>
                <a:gd name="connsiteY4" fmla="*/ 5005 h 103612"/>
                <a:gd name="connsiteX5" fmla="*/ 9392 w 59606"/>
                <a:gd name="connsiteY5" fmla="*/ 7065 h 103612"/>
                <a:gd name="connsiteX6" fmla="*/ 16456 w 59606"/>
                <a:gd name="connsiteY6" fmla="*/ 9273 h 103612"/>
                <a:gd name="connsiteX7" fmla="*/ 14102 w 59606"/>
                <a:gd name="connsiteY7" fmla="*/ 19575 h 103612"/>
                <a:gd name="connsiteX8" fmla="*/ 10717 w 59606"/>
                <a:gd name="connsiteY8" fmla="*/ 33115 h 103612"/>
                <a:gd name="connsiteX9" fmla="*/ 1003 w 59606"/>
                <a:gd name="connsiteY9" fmla="*/ 72264 h 103612"/>
                <a:gd name="connsiteX10" fmla="*/ 267 w 59606"/>
                <a:gd name="connsiteY10" fmla="*/ 79476 h 103612"/>
                <a:gd name="connsiteX11" fmla="*/ 21902 w 59606"/>
                <a:gd name="connsiteY11" fmla="*/ 103760 h 103612"/>
                <a:gd name="connsiteX12" fmla="*/ 59874 w 59606"/>
                <a:gd name="connsiteY12" fmla="*/ 61962 h 103612"/>
                <a:gd name="connsiteX13" fmla="*/ 37797 w 59606"/>
                <a:gd name="connsiteY13" fmla="*/ 37383 h 103612"/>
                <a:gd name="connsiteX14" fmla="*/ 19253 w 59606"/>
                <a:gd name="connsiteY14" fmla="*/ 45478 h 103612"/>
                <a:gd name="connsiteX15" fmla="*/ 29408 w 59606"/>
                <a:gd name="connsiteY15" fmla="*/ 4563 h 103612"/>
                <a:gd name="connsiteX16" fmla="*/ 22049 w 59606"/>
                <a:gd name="connsiteY16" fmla="*/ 99639 h 103612"/>
                <a:gd name="connsiteX17" fmla="*/ 10717 w 59606"/>
                <a:gd name="connsiteY17" fmla="*/ 84627 h 103612"/>
                <a:gd name="connsiteX18" fmla="*/ 16162 w 59606"/>
                <a:gd name="connsiteY18" fmla="*/ 57547 h 103612"/>
                <a:gd name="connsiteX19" fmla="*/ 19842 w 59606"/>
                <a:gd name="connsiteY19" fmla="*/ 51218 h 103612"/>
                <a:gd name="connsiteX20" fmla="*/ 37356 w 59606"/>
                <a:gd name="connsiteY20" fmla="*/ 41504 h 103612"/>
                <a:gd name="connsiteX21" fmla="*/ 48099 w 59606"/>
                <a:gd name="connsiteY21" fmla="*/ 55781 h 103612"/>
                <a:gd name="connsiteX22" fmla="*/ 40446 w 59606"/>
                <a:gd name="connsiteY22" fmla="*/ 85363 h 103612"/>
                <a:gd name="connsiteX23" fmla="*/ 22049 w 59606"/>
                <a:gd name="connsiteY23" fmla="*/ 99639 h 103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606" h="103612">
                  <a:moveTo>
                    <a:pt x="29408" y="4563"/>
                  </a:moveTo>
                  <a:cubicBezTo>
                    <a:pt x="29555" y="4269"/>
                    <a:pt x="29997" y="2355"/>
                    <a:pt x="29997" y="2208"/>
                  </a:cubicBezTo>
                  <a:cubicBezTo>
                    <a:pt x="29997" y="1472"/>
                    <a:pt x="29408" y="148"/>
                    <a:pt x="27642" y="148"/>
                  </a:cubicBezTo>
                  <a:cubicBezTo>
                    <a:pt x="24698" y="148"/>
                    <a:pt x="12483" y="1325"/>
                    <a:pt x="8803" y="1620"/>
                  </a:cubicBezTo>
                  <a:cubicBezTo>
                    <a:pt x="7626" y="1767"/>
                    <a:pt x="5565" y="1914"/>
                    <a:pt x="5565" y="5005"/>
                  </a:cubicBezTo>
                  <a:cubicBezTo>
                    <a:pt x="5565" y="7065"/>
                    <a:pt x="7626" y="7065"/>
                    <a:pt x="9392" y="7065"/>
                  </a:cubicBezTo>
                  <a:cubicBezTo>
                    <a:pt x="16456" y="7065"/>
                    <a:pt x="16456" y="8095"/>
                    <a:pt x="16456" y="9273"/>
                  </a:cubicBezTo>
                  <a:cubicBezTo>
                    <a:pt x="16456" y="10303"/>
                    <a:pt x="14985" y="16190"/>
                    <a:pt x="14102" y="19575"/>
                  </a:cubicBezTo>
                  <a:lnTo>
                    <a:pt x="10717" y="33115"/>
                  </a:lnTo>
                  <a:cubicBezTo>
                    <a:pt x="9392" y="38119"/>
                    <a:pt x="1297" y="70351"/>
                    <a:pt x="1003" y="72264"/>
                  </a:cubicBezTo>
                  <a:cubicBezTo>
                    <a:pt x="267" y="75797"/>
                    <a:pt x="267" y="77710"/>
                    <a:pt x="267" y="79476"/>
                  </a:cubicBezTo>
                  <a:cubicBezTo>
                    <a:pt x="267" y="94341"/>
                    <a:pt x="9686" y="103760"/>
                    <a:pt x="21902" y="103760"/>
                  </a:cubicBezTo>
                  <a:cubicBezTo>
                    <a:pt x="40299" y="103760"/>
                    <a:pt x="59874" y="83744"/>
                    <a:pt x="59874" y="61962"/>
                  </a:cubicBezTo>
                  <a:cubicBezTo>
                    <a:pt x="59874" y="44742"/>
                    <a:pt x="47952" y="37383"/>
                    <a:pt x="37797" y="37383"/>
                  </a:cubicBezTo>
                  <a:cubicBezTo>
                    <a:pt x="30144" y="37383"/>
                    <a:pt x="23668" y="41652"/>
                    <a:pt x="19253" y="45478"/>
                  </a:cubicBezTo>
                  <a:lnTo>
                    <a:pt x="29408" y="4563"/>
                  </a:lnTo>
                  <a:close/>
                  <a:moveTo>
                    <a:pt x="22049" y="99639"/>
                  </a:moveTo>
                  <a:cubicBezTo>
                    <a:pt x="14838" y="99639"/>
                    <a:pt x="10717" y="93311"/>
                    <a:pt x="10717" y="84627"/>
                  </a:cubicBezTo>
                  <a:cubicBezTo>
                    <a:pt x="10717" y="79182"/>
                    <a:pt x="12041" y="74178"/>
                    <a:pt x="16162" y="57547"/>
                  </a:cubicBezTo>
                  <a:cubicBezTo>
                    <a:pt x="17045" y="54750"/>
                    <a:pt x="17045" y="54456"/>
                    <a:pt x="19842" y="51218"/>
                  </a:cubicBezTo>
                  <a:cubicBezTo>
                    <a:pt x="25434" y="44742"/>
                    <a:pt x="32057" y="41504"/>
                    <a:pt x="37356" y="41504"/>
                  </a:cubicBezTo>
                  <a:cubicBezTo>
                    <a:pt x="43095" y="41504"/>
                    <a:pt x="48099" y="45773"/>
                    <a:pt x="48099" y="55781"/>
                  </a:cubicBezTo>
                  <a:cubicBezTo>
                    <a:pt x="48099" y="61815"/>
                    <a:pt x="44862" y="76827"/>
                    <a:pt x="40446" y="85363"/>
                  </a:cubicBezTo>
                  <a:cubicBezTo>
                    <a:pt x="36914" y="92575"/>
                    <a:pt x="29555" y="99639"/>
                    <a:pt x="22049" y="99639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B7FEB058-AE41-0E23-90E1-9E1735910816}"/>
                </a:ext>
              </a:extLst>
            </p:cNvPr>
            <p:cNvSpPr/>
            <p:nvPr>
              <p:custDataLst>
                <p:tags r:id="rId276"/>
              </p:custDataLst>
            </p:nvPr>
          </p:nvSpPr>
          <p:spPr>
            <a:xfrm>
              <a:off x="5931537" y="5413721"/>
              <a:ext cx="49745" cy="93457"/>
            </a:xfrm>
            <a:custGeom>
              <a:avLst/>
              <a:gdLst>
                <a:gd name="connsiteX0" fmla="*/ 30295 w 49745"/>
                <a:gd name="connsiteY0" fmla="*/ 33998 h 93457"/>
                <a:gd name="connsiteX1" fmla="*/ 45307 w 49745"/>
                <a:gd name="connsiteY1" fmla="*/ 33998 h 93457"/>
                <a:gd name="connsiteX2" fmla="*/ 50016 w 49745"/>
                <a:gd name="connsiteY2" fmla="*/ 30761 h 93457"/>
                <a:gd name="connsiteX3" fmla="*/ 45601 w 49745"/>
                <a:gd name="connsiteY3" fmla="*/ 28700 h 93457"/>
                <a:gd name="connsiteX4" fmla="*/ 31619 w 49745"/>
                <a:gd name="connsiteY4" fmla="*/ 28700 h 93457"/>
                <a:gd name="connsiteX5" fmla="*/ 37065 w 49745"/>
                <a:gd name="connsiteY5" fmla="*/ 6918 h 93457"/>
                <a:gd name="connsiteX6" fmla="*/ 37506 w 49745"/>
                <a:gd name="connsiteY6" fmla="*/ 4857 h 93457"/>
                <a:gd name="connsiteX7" fmla="*/ 32502 w 49745"/>
                <a:gd name="connsiteY7" fmla="*/ 148 h 93457"/>
                <a:gd name="connsiteX8" fmla="*/ 25585 w 49745"/>
                <a:gd name="connsiteY8" fmla="*/ 6476 h 93457"/>
                <a:gd name="connsiteX9" fmla="*/ 19992 w 49745"/>
                <a:gd name="connsiteY9" fmla="*/ 28700 h 93457"/>
                <a:gd name="connsiteX10" fmla="*/ 4980 w 49745"/>
                <a:gd name="connsiteY10" fmla="*/ 28700 h 93457"/>
                <a:gd name="connsiteX11" fmla="*/ 271 w 49745"/>
                <a:gd name="connsiteY11" fmla="*/ 31938 h 93457"/>
                <a:gd name="connsiteX12" fmla="*/ 4686 w 49745"/>
                <a:gd name="connsiteY12" fmla="*/ 33998 h 93457"/>
                <a:gd name="connsiteX13" fmla="*/ 18668 w 49745"/>
                <a:gd name="connsiteY13" fmla="*/ 33998 h 93457"/>
                <a:gd name="connsiteX14" fmla="*/ 9984 w 49745"/>
                <a:gd name="connsiteY14" fmla="*/ 68732 h 93457"/>
                <a:gd name="connsiteX15" fmla="*/ 7777 w 49745"/>
                <a:gd name="connsiteY15" fmla="*/ 79623 h 93457"/>
                <a:gd name="connsiteX16" fmla="*/ 23524 w 49745"/>
                <a:gd name="connsiteY16" fmla="*/ 93605 h 93457"/>
                <a:gd name="connsiteX17" fmla="*/ 49133 w 49745"/>
                <a:gd name="connsiteY17" fmla="*/ 71087 h 93457"/>
                <a:gd name="connsiteX18" fmla="*/ 46778 w 49745"/>
                <a:gd name="connsiteY18" fmla="*/ 69174 h 93457"/>
                <a:gd name="connsiteX19" fmla="*/ 43688 w 49745"/>
                <a:gd name="connsiteY19" fmla="*/ 71970 h 93457"/>
                <a:gd name="connsiteX20" fmla="*/ 23966 w 49745"/>
                <a:gd name="connsiteY20" fmla="*/ 89484 h 93457"/>
                <a:gd name="connsiteX21" fmla="*/ 18815 w 49745"/>
                <a:gd name="connsiteY21" fmla="*/ 82272 h 93457"/>
                <a:gd name="connsiteX22" fmla="*/ 19698 w 49745"/>
                <a:gd name="connsiteY22" fmla="*/ 76238 h 93457"/>
                <a:gd name="connsiteX23" fmla="*/ 30295 w 49745"/>
                <a:gd name="connsiteY23" fmla="*/ 33998 h 93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745" h="93457">
                  <a:moveTo>
                    <a:pt x="30295" y="33998"/>
                  </a:moveTo>
                  <a:lnTo>
                    <a:pt x="45307" y="33998"/>
                  </a:lnTo>
                  <a:cubicBezTo>
                    <a:pt x="48103" y="33998"/>
                    <a:pt x="50016" y="33998"/>
                    <a:pt x="50016" y="30761"/>
                  </a:cubicBezTo>
                  <a:cubicBezTo>
                    <a:pt x="50016" y="28700"/>
                    <a:pt x="48103" y="28700"/>
                    <a:pt x="45601" y="28700"/>
                  </a:cubicBezTo>
                  <a:lnTo>
                    <a:pt x="31619" y="28700"/>
                  </a:lnTo>
                  <a:lnTo>
                    <a:pt x="37065" y="6918"/>
                  </a:lnTo>
                  <a:cubicBezTo>
                    <a:pt x="37212" y="6182"/>
                    <a:pt x="37506" y="5446"/>
                    <a:pt x="37506" y="4857"/>
                  </a:cubicBezTo>
                  <a:cubicBezTo>
                    <a:pt x="37506" y="2208"/>
                    <a:pt x="35446" y="148"/>
                    <a:pt x="32502" y="148"/>
                  </a:cubicBezTo>
                  <a:cubicBezTo>
                    <a:pt x="28823" y="148"/>
                    <a:pt x="26615" y="2650"/>
                    <a:pt x="25585" y="6476"/>
                  </a:cubicBezTo>
                  <a:cubicBezTo>
                    <a:pt x="24555" y="10156"/>
                    <a:pt x="26468" y="3091"/>
                    <a:pt x="19992" y="28700"/>
                  </a:cubicBezTo>
                  <a:lnTo>
                    <a:pt x="4980" y="28700"/>
                  </a:lnTo>
                  <a:cubicBezTo>
                    <a:pt x="2184" y="28700"/>
                    <a:pt x="271" y="28700"/>
                    <a:pt x="271" y="31938"/>
                  </a:cubicBezTo>
                  <a:cubicBezTo>
                    <a:pt x="271" y="33998"/>
                    <a:pt x="2037" y="33998"/>
                    <a:pt x="4686" y="33998"/>
                  </a:cubicBezTo>
                  <a:lnTo>
                    <a:pt x="18668" y="33998"/>
                  </a:lnTo>
                  <a:lnTo>
                    <a:pt x="9984" y="68732"/>
                  </a:lnTo>
                  <a:cubicBezTo>
                    <a:pt x="9101" y="72411"/>
                    <a:pt x="7777" y="77710"/>
                    <a:pt x="7777" y="79623"/>
                  </a:cubicBezTo>
                  <a:cubicBezTo>
                    <a:pt x="7777" y="88307"/>
                    <a:pt x="15135" y="93605"/>
                    <a:pt x="23524" y="93605"/>
                  </a:cubicBezTo>
                  <a:cubicBezTo>
                    <a:pt x="39861" y="93605"/>
                    <a:pt x="49133" y="73000"/>
                    <a:pt x="49133" y="71087"/>
                  </a:cubicBezTo>
                  <a:cubicBezTo>
                    <a:pt x="49133" y="69174"/>
                    <a:pt x="47220" y="69174"/>
                    <a:pt x="46778" y="69174"/>
                  </a:cubicBezTo>
                  <a:cubicBezTo>
                    <a:pt x="45012" y="69174"/>
                    <a:pt x="44865" y="69468"/>
                    <a:pt x="43688" y="71970"/>
                  </a:cubicBezTo>
                  <a:cubicBezTo>
                    <a:pt x="39567" y="81242"/>
                    <a:pt x="32061" y="89484"/>
                    <a:pt x="23966" y="89484"/>
                  </a:cubicBezTo>
                  <a:cubicBezTo>
                    <a:pt x="20875" y="89484"/>
                    <a:pt x="18815" y="87571"/>
                    <a:pt x="18815" y="82272"/>
                  </a:cubicBezTo>
                  <a:cubicBezTo>
                    <a:pt x="18815" y="80801"/>
                    <a:pt x="19404" y="77710"/>
                    <a:pt x="19698" y="76238"/>
                  </a:cubicBezTo>
                  <a:lnTo>
                    <a:pt x="30295" y="33998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9DE1B337-22FF-11AC-36AE-B855D6075568}"/>
                </a:ext>
              </a:extLst>
            </p:cNvPr>
            <p:cNvSpPr/>
            <p:nvPr>
              <p:custDataLst>
                <p:tags r:id="rId277"/>
              </p:custDataLst>
            </p:nvPr>
          </p:nvSpPr>
          <p:spPr>
            <a:xfrm>
              <a:off x="3813315" y="5838067"/>
              <a:ext cx="69383" cy="140027"/>
            </a:xfrm>
            <a:custGeom>
              <a:avLst/>
              <a:gdLst>
                <a:gd name="connsiteX0" fmla="*/ 43271 w 69383"/>
                <a:gd name="connsiteY0" fmla="*/ 5637 h 140027"/>
                <a:gd name="connsiteX1" fmla="*/ 38435 w 69383"/>
                <a:gd name="connsiteY1" fmla="*/ 170 h 140027"/>
                <a:gd name="connsiteX2" fmla="*/ 170 w 69383"/>
                <a:gd name="connsiteY2" fmla="*/ 13626 h 140027"/>
                <a:gd name="connsiteX3" fmla="*/ 170 w 69383"/>
                <a:gd name="connsiteY3" fmla="*/ 20144 h 140027"/>
                <a:gd name="connsiteX4" fmla="*/ 27713 w 69383"/>
                <a:gd name="connsiteY4" fmla="*/ 14678 h 140027"/>
                <a:gd name="connsiteX5" fmla="*/ 27713 w 69383"/>
                <a:gd name="connsiteY5" fmla="*/ 123588 h 140027"/>
                <a:gd name="connsiteX6" fmla="*/ 8159 w 69383"/>
                <a:gd name="connsiteY6" fmla="*/ 133680 h 140027"/>
                <a:gd name="connsiteX7" fmla="*/ 1431 w 69383"/>
                <a:gd name="connsiteY7" fmla="*/ 133680 h 140027"/>
                <a:gd name="connsiteX8" fmla="*/ 1431 w 69383"/>
                <a:gd name="connsiteY8" fmla="*/ 140198 h 140027"/>
                <a:gd name="connsiteX9" fmla="*/ 35492 w 69383"/>
                <a:gd name="connsiteY9" fmla="*/ 139567 h 140027"/>
                <a:gd name="connsiteX10" fmla="*/ 69553 w 69383"/>
                <a:gd name="connsiteY10" fmla="*/ 140198 h 140027"/>
                <a:gd name="connsiteX11" fmla="*/ 69553 w 69383"/>
                <a:gd name="connsiteY11" fmla="*/ 133680 h 140027"/>
                <a:gd name="connsiteX12" fmla="*/ 62825 w 69383"/>
                <a:gd name="connsiteY12" fmla="*/ 133680 h 140027"/>
                <a:gd name="connsiteX13" fmla="*/ 43271 w 69383"/>
                <a:gd name="connsiteY13" fmla="*/ 123588 h 140027"/>
                <a:gd name="connsiteX14" fmla="*/ 43271 w 69383"/>
                <a:gd name="connsiteY14" fmla="*/ 5637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637"/>
                  </a:moveTo>
                  <a:cubicBezTo>
                    <a:pt x="43271" y="591"/>
                    <a:pt x="43271" y="170"/>
                    <a:pt x="38435" y="170"/>
                  </a:cubicBezTo>
                  <a:cubicBezTo>
                    <a:pt x="25400" y="13626"/>
                    <a:pt x="6898" y="13626"/>
                    <a:pt x="170" y="13626"/>
                  </a:cubicBezTo>
                  <a:lnTo>
                    <a:pt x="170" y="20144"/>
                  </a:lnTo>
                  <a:cubicBezTo>
                    <a:pt x="4375" y="20144"/>
                    <a:pt x="16780" y="20144"/>
                    <a:pt x="27713" y="14678"/>
                  </a:cubicBezTo>
                  <a:lnTo>
                    <a:pt x="27713" y="123588"/>
                  </a:lnTo>
                  <a:cubicBezTo>
                    <a:pt x="27713" y="131157"/>
                    <a:pt x="27082" y="133680"/>
                    <a:pt x="8159" y="133680"/>
                  </a:cubicBezTo>
                  <a:lnTo>
                    <a:pt x="1431" y="133680"/>
                  </a:lnTo>
                  <a:lnTo>
                    <a:pt x="1431" y="140198"/>
                  </a:lnTo>
                  <a:cubicBezTo>
                    <a:pt x="8790" y="139567"/>
                    <a:pt x="27082" y="139567"/>
                    <a:pt x="35492" y="139567"/>
                  </a:cubicBezTo>
                  <a:cubicBezTo>
                    <a:pt x="43902" y="139567"/>
                    <a:pt x="62194" y="139567"/>
                    <a:pt x="69553" y="140198"/>
                  </a:cubicBezTo>
                  <a:lnTo>
                    <a:pt x="69553" y="133680"/>
                  </a:lnTo>
                  <a:lnTo>
                    <a:pt x="62825" y="133680"/>
                  </a:lnTo>
                  <a:cubicBezTo>
                    <a:pt x="43902" y="133680"/>
                    <a:pt x="43271" y="131368"/>
                    <a:pt x="43271" y="123588"/>
                  </a:cubicBezTo>
                  <a:lnTo>
                    <a:pt x="43271" y="563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1666604D-9822-FBB2-1C51-FC52372DCAE9}"/>
                </a:ext>
              </a:extLst>
            </p:cNvPr>
            <p:cNvSpPr/>
            <p:nvPr>
              <p:custDataLst>
                <p:tags r:id="rId278"/>
              </p:custDataLst>
            </p:nvPr>
          </p:nvSpPr>
          <p:spPr>
            <a:xfrm>
              <a:off x="3706669" y="6063564"/>
              <a:ext cx="280993" cy="8409"/>
            </a:xfrm>
            <a:custGeom>
              <a:avLst/>
              <a:gdLst>
                <a:gd name="connsiteX0" fmla="*/ 0 w 280993"/>
                <a:gd name="connsiteY0" fmla="*/ 0 h 8409"/>
                <a:gd name="connsiteX1" fmla="*/ 280994 w 280993"/>
                <a:gd name="connsiteY1" fmla="*/ 0 h 8409"/>
                <a:gd name="connsiteX2" fmla="*/ 280994 w 280993"/>
                <a:gd name="connsiteY2" fmla="*/ 8410 h 8409"/>
                <a:gd name="connsiteX3" fmla="*/ 0 w 280993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93" h="8409">
                  <a:moveTo>
                    <a:pt x="0" y="0"/>
                  </a:moveTo>
                  <a:lnTo>
                    <a:pt x="280994" y="0"/>
                  </a:lnTo>
                  <a:lnTo>
                    <a:pt x="280994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B3A756AF-C740-AFF1-D44E-44492396CC22}"/>
                </a:ext>
              </a:extLst>
            </p:cNvPr>
            <p:cNvSpPr/>
            <p:nvPr>
              <p:custDataLst>
                <p:tags r:id="rId279"/>
              </p:custDataLst>
            </p:nvPr>
          </p:nvSpPr>
          <p:spPr>
            <a:xfrm>
              <a:off x="3722017" y="6125145"/>
              <a:ext cx="163996" cy="210252"/>
            </a:xfrm>
            <a:custGeom>
              <a:avLst/>
              <a:gdLst>
                <a:gd name="connsiteX0" fmla="*/ 66605 w 163996"/>
                <a:gd name="connsiteY0" fmla="*/ 188353 h 210252"/>
                <a:gd name="connsiteX1" fmla="*/ 29601 w 163996"/>
                <a:gd name="connsiteY1" fmla="*/ 106565 h 210252"/>
                <a:gd name="connsiteX2" fmla="*/ 26447 w 163996"/>
                <a:gd name="connsiteY2" fmla="*/ 103201 h 210252"/>
                <a:gd name="connsiteX3" fmla="*/ 22873 w 163996"/>
                <a:gd name="connsiteY3" fmla="*/ 104883 h 210252"/>
                <a:gd name="connsiteX4" fmla="*/ 2899 w 163996"/>
                <a:gd name="connsiteY4" fmla="*/ 120021 h 210252"/>
                <a:gd name="connsiteX5" fmla="*/ 165 w 163996"/>
                <a:gd name="connsiteY5" fmla="*/ 123385 h 210252"/>
                <a:gd name="connsiteX6" fmla="*/ 2268 w 163996"/>
                <a:gd name="connsiteY6" fmla="*/ 125698 h 210252"/>
                <a:gd name="connsiteX7" fmla="*/ 9417 w 163996"/>
                <a:gd name="connsiteY7" fmla="*/ 121073 h 210252"/>
                <a:gd name="connsiteX8" fmla="*/ 16145 w 163996"/>
                <a:gd name="connsiteY8" fmla="*/ 116027 h 210252"/>
                <a:gd name="connsiteX9" fmla="*/ 57564 w 163996"/>
                <a:gd name="connsiteY9" fmla="*/ 207066 h 210252"/>
                <a:gd name="connsiteX10" fmla="*/ 61980 w 163996"/>
                <a:gd name="connsiteY10" fmla="*/ 210430 h 210252"/>
                <a:gd name="connsiteX11" fmla="*/ 67236 w 163996"/>
                <a:gd name="connsiteY11" fmla="*/ 206225 h 210252"/>
                <a:gd name="connsiteX12" fmla="*/ 162690 w 163996"/>
                <a:gd name="connsiteY12" fmla="*/ 8588 h 210252"/>
                <a:gd name="connsiteX13" fmla="*/ 164162 w 163996"/>
                <a:gd name="connsiteY13" fmla="*/ 4383 h 210252"/>
                <a:gd name="connsiteX14" fmla="*/ 159957 w 163996"/>
                <a:gd name="connsiteY14" fmla="*/ 178 h 210252"/>
                <a:gd name="connsiteX15" fmla="*/ 155121 w 163996"/>
                <a:gd name="connsiteY15" fmla="*/ 4593 h 210252"/>
                <a:gd name="connsiteX16" fmla="*/ 66605 w 163996"/>
                <a:gd name="connsiteY16" fmla="*/ 188353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996" h="210252">
                  <a:moveTo>
                    <a:pt x="66605" y="188353"/>
                  </a:moveTo>
                  <a:lnTo>
                    <a:pt x="29601" y="106565"/>
                  </a:lnTo>
                  <a:cubicBezTo>
                    <a:pt x="28129" y="103201"/>
                    <a:pt x="27078" y="103201"/>
                    <a:pt x="26447" y="103201"/>
                  </a:cubicBezTo>
                  <a:cubicBezTo>
                    <a:pt x="26237" y="103201"/>
                    <a:pt x="25185" y="103201"/>
                    <a:pt x="22873" y="104883"/>
                  </a:cubicBezTo>
                  <a:lnTo>
                    <a:pt x="2899" y="120021"/>
                  </a:lnTo>
                  <a:cubicBezTo>
                    <a:pt x="165" y="122124"/>
                    <a:pt x="165" y="122755"/>
                    <a:pt x="165" y="123385"/>
                  </a:cubicBezTo>
                  <a:cubicBezTo>
                    <a:pt x="165" y="124437"/>
                    <a:pt x="796" y="125698"/>
                    <a:pt x="2268" y="125698"/>
                  </a:cubicBezTo>
                  <a:cubicBezTo>
                    <a:pt x="3529" y="125698"/>
                    <a:pt x="7104" y="122755"/>
                    <a:pt x="9417" y="121073"/>
                  </a:cubicBezTo>
                  <a:cubicBezTo>
                    <a:pt x="10678" y="120021"/>
                    <a:pt x="13832" y="117709"/>
                    <a:pt x="16145" y="116027"/>
                  </a:cubicBezTo>
                  <a:lnTo>
                    <a:pt x="57564" y="207066"/>
                  </a:lnTo>
                  <a:cubicBezTo>
                    <a:pt x="59036" y="210430"/>
                    <a:pt x="60087" y="210430"/>
                    <a:pt x="61980" y="210430"/>
                  </a:cubicBezTo>
                  <a:cubicBezTo>
                    <a:pt x="65133" y="210430"/>
                    <a:pt x="65764" y="209168"/>
                    <a:pt x="67236" y="206225"/>
                  </a:cubicBezTo>
                  <a:lnTo>
                    <a:pt x="162690" y="8588"/>
                  </a:lnTo>
                  <a:cubicBezTo>
                    <a:pt x="164162" y="5644"/>
                    <a:pt x="164162" y="4803"/>
                    <a:pt x="164162" y="4383"/>
                  </a:cubicBezTo>
                  <a:cubicBezTo>
                    <a:pt x="164162" y="2280"/>
                    <a:pt x="162480" y="178"/>
                    <a:pt x="159957" y="178"/>
                  </a:cubicBezTo>
                  <a:cubicBezTo>
                    <a:pt x="158275" y="178"/>
                    <a:pt x="156803" y="1229"/>
                    <a:pt x="155121" y="4593"/>
                  </a:cubicBezTo>
                  <a:lnTo>
                    <a:pt x="66605" y="188353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7175104F-A6F6-AFF9-BE62-323D1D3A7990}"/>
                </a:ext>
              </a:extLst>
            </p:cNvPr>
            <p:cNvSpPr/>
            <p:nvPr>
              <p:custDataLst>
                <p:tags r:id="rId280"/>
              </p:custDataLst>
            </p:nvPr>
          </p:nvSpPr>
          <p:spPr>
            <a:xfrm>
              <a:off x="3881879" y="6125146"/>
              <a:ext cx="105783" cy="8409"/>
            </a:xfrm>
            <a:custGeom>
              <a:avLst/>
              <a:gdLst>
                <a:gd name="connsiteX0" fmla="*/ 0 w 105783"/>
                <a:gd name="connsiteY0" fmla="*/ 0 h 8409"/>
                <a:gd name="connsiteX1" fmla="*/ 105783 w 105783"/>
                <a:gd name="connsiteY1" fmla="*/ 0 h 8409"/>
                <a:gd name="connsiteX2" fmla="*/ 105783 w 105783"/>
                <a:gd name="connsiteY2" fmla="*/ 8409 h 8409"/>
                <a:gd name="connsiteX3" fmla="*/ 0 w 105783"/>
                <a:gd name="connsiteY3" fmla="*/ 8409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83" h="8409">
                  <a:moveTo>
                    <a:pt x="0" y="0"/>
                  </a:moveTo>
                  <a:lnTo>
                    <a:pt x="105783" y="0"/>
                  </a:lnTo>
                  <a:lnTo>
                    <a:pt x="105783" y="8409"/>
                  </a:lnTo>
                  <a:lnTo>
                    <a:pt x="0" y="840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8DF8CD2A-669A-16F5-5316-E13599CE4345}"/>
                </a:ext>
              </a:extLst>
            </p:cNvPr>
            <p:cNvSpPr/>
            <p:nvPr>
              <p:custDataLst>
                <p:tags r:id="rId281"/>
              </p:custDataLst>
            </p:nvPr>
          </p:nvSpPr>
          <p:spPr>
            <a:xfrm>
              <a:off x="3875151" y="6171623"/>
              <a:ext cx="109751" cy="133720"/>
            </a:xfrm>
            <a:custGeom>
              <a:avLst/>
              <a:gdLst>
                <a:gd name="connsiteX0" fmla="*/ 16363 w 109751"/>
                <a:gd name="connsiteY0" fmla="*/ 118766 h 133720"/>
                <a:gd name="connsiteX1" fmla="*/ 5010 w 109751"/>
                <a:gd name="connsiteY1" fmla="*/ 127386 h 133720"/>
                <a:gd name="connsiteX2" fmla="*/ 174 w 109751"/>
                <a:gd name="connsiteY2" fmla="*/ 131381 h 133720"/>
                <a:gd name="connsiteX3" fmla="*/ 2907 w 109751"/>
                <a:gd name="connsiteY3" fmla="*/ 133904 h 133720"/>
                <a:gd name="connsiteX4" fmla="*/ 20568 w 109751"/>
                <a:gd name="connsiteY4" fmla="*/ 133273 h 133720"/>
                <a:gd name="connsiteX5" fmla="*/ 41383 w 109751"/>
                <a:gd name="connsiteY5" fmla="*/ 133904 h 133720"/>
                <a:gd name="connsiteX6" fmla="*/ 45168 w 109751"/>
                <a:gd name="connsiteY6" fmla="*/ 129699 h 133720"/>
                <a:gd name="connsiteX7" fmla="*/ 40122 w 109751"/>
                <a:gd name="connsiteY7" fmla="*/ 127386 h 133720"/>
                <a:gd name="connsiteX8" fmla="*/ 29609 w 109751"/>
                <a:gd name="connsiteY8" fmla="*/ 124022 h 133720"/>
                <a:gd name="connsiteX9" fmla="*/ 39911 w 109751"/>
                <a:gd name="connsiteY9" fmla="*/ 81972 h 133720"/>
                <a:gd name="connsiteX10" fmla="*/ 59255 w 109751"/>
                <a:gd name="connsiteY10" fmla="*/ 95428 h 133720"/>
                <a:gd name="connsiteX11" fmla="*/ 109925 w 109751"/>
                <a:gd name="connsiteY11" fmla="*/ 33824 h 133720"/>
                <a:gd name="connsiteX12" fmla="*/ 81962 w 109751"/>
                <a:gd name="connsiteY12" fmla="*/ 184 h 133720"/>
                <a:gd name="connsiteX13" fmla="*/ 54419 w 109751"/>
                <a:gd name="connsiteY13" fmla="*/ 15953 h 133720"/>
                <a:gd name="connsiteX14" fmla="*/ 35496 w 109751"/>
                <a:gd name="connsiteY14" fmla="*/ 184 h 133720"/>
                <a:gd name="connsiteX15" fmla="*/ 19937 w 109751"/>
                <a:gd name="connsiteY15" fmla="*/ 12168 h 133720"/>
                <a:gd name="connsiteX16" fmla="*/ 13420 w 109751"/>
                <a:gd name="connsiteY16" fmla="*/ 32563 h 133720"/>
                <a:gd name="connsiteX17" fmla="*/ 15943 w 109751"/>
                <a:gd name="connsiteY17" fmla="*/ 34665 h 133720"/>
                <a:gd name="connsiteX18" fmla="*/ 19517 w 109751"/>
                <a:gd name="connsiteY18" fmla="*/ 29829 h 133720"/>
                <a:gd name="connsiteX19" fmla="*/ 34865 w 109751"/>
                <a:gd name="connsiteY19" fmla="*/ 4809 h 133720"/>
                <a:gd name="connsiteX20" fmla="*/ 41383 w 109751"/>
                <a:gd name="connsiteY20" fmla="*/ 14481 h 133720"/>
                <a:gd name="connsiteX21" fmla="*/ 39911 w 109751"/>
                <a:gd name="connsiteY21" fmla="*/ 25204 h 133720"/>
                <a:gd name="connsiteX22" fmla="*/ 16363 w 109751"/>
                <a:gd name="connsiteY22" fmla="*/ 118766 h 133720"/>
                <a:gd name="connsiteX23" fmla="*/ 53368 w 109751"/>
                <a:gd name="connsiteY23" fmla="*/ 27517 h 133720"/>
                <a:gd name="connsiteX24" fmla="*/ 64301 w 109751"/>
                <a:gd name="connsiteY24" fmla="*/ 12799 h 133720"/>
                <a:gd name="connsiteX25" fmla="*/ 81331 w 109751"/>
                <a:gd name="connsiteY25" fmla="*/ 4809 h 133720"/>
                <a:gd name="connsiteX26" fmla="*/ 94787 w 109751"/>
                <a:gd name="connsiteY26" fmla="*/ 24573 h 133720"/>
                <a:gd name="connsiteX27" fmla="*/ 84064 w 109751"/>
                <a:gd name="connsiteY27" fmla="*/ 69146 h 133720"/>
                <a:gd name="connsiteX28" fmla="*/ 59044 w 109751"/>
                <a:gd name="connsiteY28" fmla="*/ 90802 h 133720"/>
                <a:gd name="connsiteX29" fmla="*/ 42434 w 109751"/>
                <a:gd name="connsiteY29" fmla="*/ 72090 h 133720"/>
                <a:gd name="connsiteX30" fmla="*/ 43065 w 109751"/>
                <a:gd name="connsiteY30" fmla="*/ 68726 h 133720"/>
                <a:gd name="connsiteX31" fmla="*/ 53368 w 109751"/>
                <a:gd name="connsiteY31" fmla="*/ 27517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63" y="118766"/>
                  </a:moveTo>
                  <a:cubicBezTo>
                    <a:pt x="14681" y="125915"/>
                    <a:pt x="14261" y="127386"/>
                    <a:pt x="5010" y="127386"/>
                  </a:cubicBezTo>
                  <a:cubicBezTo>
                    <a:pt x="2487" y="127386"/>
                    <a:pt x="174" y="127386"/>
                    <a:pt x="174" y="131381"/>
                  </a:cubicBezTo>
                  <a:cubicBezTo>
                    <a:pt x="174" y="133063"/>
                    <a:pt x="1225" y="133904"/>
                    <a:pt x="2907" y="133904"/>
                  </a:cubicBezTo>
                  <a:cubicBezTo>
                    <a:pt x="8584" y="133904"/>
                    <a:pt x="14681" y="133273"/>
                    <a:pt x="20568" y="133273"/>
                  </a:cubicBezTo>
                  <a:cubicBezTo>
                    <a:pt x="27507" y="133273"/>
                    <a:pt x="34655" y="133904"/>
                    <a:pt x="41383" y="133904"/>
                  </a:cubicBezTo>
                  <a:cubicBezTo>
                    <a:pt x="42434" y="133904"/>
                    <a:pt x="45168" y="133904"/>
                    <a:pt x="45168" y="129699"/>
                  </a:cubicBezTo>
                  <a:cubicBezTo>
                    <a:pt x="45168" y="127386"/>
                    <a:pt x="43065" y="127386"/>
                    <a:pt x="40122" y="127386"/>
                  </a:cubicBezTo>
                  <a:cubicBezTo>
                    <a:pt x="29609" y="127386"/>
                    <a:pt x="29609" y="125915"/>
                    <a:pt x="29609" y="124022"/>
                  </a:cubicBezTo>
                  <a:cubicBezTo>
                    <a:pt x="29609" y="121499"/>
                    <a:pt x="38440" y="87228"/>
                    <a:pt x="39911" y="81972"/>
                  </a:cubicBezTo>
                  <a:cubicBezTo>
                    <a:pt x="42645" y="88069"/>
                    <a:pt x="48532" y="95428"/>
                    <a:pt x="59255" y="95428"/>
                  </a:cubicBezTo>
                  <a:cubicBezTo>
                    <a:pt x="83644" y="95428"/>
                    <a:pt x="109925" y="64731"/>
                    <a:pt x="109925" y="33824"/>
                  </a:cubicBezTo>
                  <a:cubicBezTo>
                    <a:pt x="109925" y="14060"/>
                    <a:pt x="97941" y="184"/>
                    <a:pt x="81962" y="184"/>
                  </a:cubicBezTo>
                  <a:cubicBezTo>
                    <a:pt x="71449" y="184"/>
                    <a:pt x="61357" y="7753"/>
                    <a:pt x="54419" y="15953"/>
                  </a:cubicBezTo>
                  <a:cubicBezTo>
                    <a:pt x="52316" y="4599"/>
                    <a:pt x="43275" y="184"/>
                    <a:pt x="35496" y="184"/>
                  </a:cubicBezTo>
                  <a:cubicBezTo>
                    <a:pt x="25825" y="184"/>
                    <a:pt x="21830" y="8384"/>
                    <a:pt x="19937" y="12168"/>
                  </a:cubicBezTo>
                  <a:cubicBezTo>
                    <a:pt x="16153" y="19317"/>
                    <a:pt x="13420" y="31932"/>
                    <a:pt x="13420" y="32563"/>
                  </a:cubicBezTo>
                  <a:cubicBezTo>
                    <a:pt x="13420" y="34665"/>
                    <a:pt x="15522" y="34665"/>
                    <a:pt x="15943" y="34665"/>
                  </a:cubicBezTo>
                  <a:cubicBezTo>
                    <a:pt x="18045" y="34665"/>
                    <a:pt x="18255" y="34455"/>
                    <a:pt x="19517" y="29829"/>
                  </a:cubicBezTo>
                  <a:cubicBezTo>
                    <a:pt x="23091" y="14901"/>
                    <a:pt x="27296" y="4809"/>
                    <a:pt x="34865" y="4809"/>
                  </a:cubicBezTo>
                  <a:cubicBezTo>
                    <a:pt x="38440" y="4809"/>
                    <a:pt x="41383" y="6491"/>
                    <a:pt x="41383" y="14481"/>
                  </a:cubicBezTo>
                  <a:cubicBezTo>
                    <a:pt x="41383" y="19317"/>
                    <a:pt x="40752" y="21630"/>
                    <a:pt x="39911" y="25204"/>
                  </a:cubicBezTo>
                  <a:lnTo>
                    <a:pt x="16363" y="118766"/>
                  </a:lnTo>
                  <a:close/>
                  <a:moveTo>
                    <a:pt x="53368" y="27517"/>
                  </a:moveTo>
                  <a:cubicBezTo>
                    <a:pt x="54839" y="21840"/>
                    <a:pt x="60516" y="15953"/>
                    <a:pt x="64301" y="12799"/>
                  </a:cubicBezTo>
                  <a:cubicBezTo>
                    <a:pt x="71659" y="6281"/>
                    <a:pt x="77757" y="4809"/>
                    <a:pt x="81331" y="4809"/>
                  </a:cubicBezTo>
                  <a:cubicBezTo>
                    <a:pt x="89741" y="4809"/>
                    <a:pt x="94787" y="12168"/>
                    <a:pt x="94787" y="24573"/>
                  </a:cubicBezTo>
                  <a:cubicBezTo>
                    <a:pt x="94787" y="36978"/>
                    <a:pt x="87849" y="61157"/>
                    <a:pt x="84064" y="69146"/>
                  </a:cubicBezTo>
                  <a:cubicBezTo>
                    <a:pt x="76916" y="83864"/>
                    <a:pt x="66824" y="90802"/>
                    <a:pt x="59044" y="90802"/>
                  </a:cubicBezTo>
                  <a:cubicBezTo>
                    <a:pt x="45168" y="90802"/>
                    <a:pt x="42434" y="73352"/>
                    <a:pt x="42434" y="72090"/>
                  </a:cubicBezTo>
                  <a:cubicBezTo>
                    <a:pt x="42434" y="71670"/>
                    <a:pt x="42434" y="71249"/>
                    <a:pt x="43065" y="68726"/>
                  </a:cubicBezTo>
                  <a:lnTo>
                    <a:pt x="53368" y="27517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B391F335-3921-155D-4911-858EF52B5D2C}"/>
                </a:ext>
              </a:extLst>
            </p:cNvPr>
            <p:cNvSpPr/>
            <p:nvPr>
              <p:custDataLst>
                <p:tags r:id="rId282"/>
              </p:custDataLst>
            </p:nvPr>
          </p:nvSpPr>
          <p:spPr>
            <a:xfrm>
              <a:off x="4508583" y="5767110"/>
              <a:ext cx="8409" cy="568288"/>
            </a:xfrm>
            <a:custGeom>
              <a:avLst/>
              <a:gdLst>
                <a:gd name="connsiteX0" fmla="*/ 0 w 8409"/>
                <a:gd name="connsiteY0" fmla="*/ 0 h 568288"/>
                <a:gd name="connsiteX1" fmla="*/ 8410 w 8409"/>
                <a:gd name="connsiteY1" fmla="*/ 0 h 568288"/>
                <a:gd name="connsiteX2" fmla="*/ 8410 w 8409"/>
                <a:gd name="connsiteY2" fmla="*/ 568288 h 568288"/>
                <a:gd name="connsiteX3" fmla="*/ 0 w 8409"/>
                <a:gd name="connsiteY3" fmla="*/ 568288 h 56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68288">
                  <a:moveTo>
                    <a:pt x="0" y="0"/>
                  </a:moveTo>
                  <a:lnTo>
                    <a:pt x="8410" y="0"/>
                  </a:lnTo>
                  <a:lnTo>
                    <a:pt x="8410" y="568288"/>
                  </a:lnTo>
                  <a:lnTo>
                    <a:pt x="0" y="56828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E0DC1D6F-0162-7405-2E16-067F6A806DE0}"/>
                </a:ext>
              </a:extLst>
            </p:cNvPr>
            <p:cNvSpPr/>
            <p:nvPr>
              <p:custDataLst>
                <p:tags r:id="rId283"/>
              </p:custDataLst>
            </p:nvPr>
          </p:nvSpPr>
          <p:spPr>
            <a:xfrm>
              <a:off x="5602068" y="5791810"/>
              <a:ext cx="191119" cy="504605"/>
            </a:xfrm>
            <a:custGeom>
              <a:avLst/>
              <a:gdLst>
                <a:gd name="connsiteX0" fmla="*/ 74894 w 191119"/>
                <a:gd name="connsiteY0" fmla="*/ 463137 h 504605"/>
                <a:gd name="connsiteX1" fmla="*/ 74683 w 191119"/>
                <a:gd name="connsiteY1" fmla="*/ 463137 h 504605"/>
                <a:gd name="connsiteX2" fmla="*/ 29269 w 191119"/>
                <a:gd name="connsiteY2" fmla="*/ 252464 h 504605"/>
                <a:gd name="connsiteX3" fmla="*/ 1726 w 191119"/>
                <a:gd name="connsiteY3" fmla="*/ 295776 h 504605"/>
                <a:gd name="connsiteX4" fmla="*/ 254 w 191119"/>
                <a:gd name="connsiteY4" fmla="*/ 298299 h 504605"/>
                <a:gd name="connsiteX5" fmla="*/ 3198 w 191119"/>
                <a:gd name="connsiteY5" fmla="*/ 301663 h 504605"/>
                <a:gd name="connsiteX6" fmla="*/ 17495 w 191119"/>
                <a:gd name="connsiteY6" fmla="*/ 279166 h 504605"/>
                <a:gd name="connsiteX7" fmla="*/ 66063 w 191119"/>
                <a:gd name="connsiteY7" fmla="*/ 504767 h 504605"/>
                <a:gd name="connsiteX8" fmla="*/ 74894 w 191119"/>
                <a:gd name="connsiteY8" fmla="*/ 499300 h 504605"/>
                <a:gd name="connsiteX9" fmla="*/ 190532 w 191119"/>
                <a:gd name="connsiteY9" fmla="*/ 8782 h 504605"/>
                <a:gd name="connsiteX10" fmla="*/ 191373 w 191119"/>
                <a:gd name="connsiteY10" fmla="*/ 4367 h 504605"/>
                <a:gd name="connsiteX11" fmla="*/ 187168 w 191119"/>
                <a:gd name="connsiteY11" fmla="*/ 162 h 504605"/>
                <a:gd name="connsiteX12" fmla="*/ 182543 w 191119"/>
                <a:gd name="connsiteY12" fmla="*/ 5839 h 504605"/>
                <a:gd name="connsiteX13" fmla="*/ 74894 w 191119"/>
                <a:gd name="connsiteY13" fmla="*/ 463137 h 5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119" h="504605">
                  <a:moveTo>
                    <a:pt x="74894" y="463137"/>
                  </a:moveTo>
                  <a:lnTo>
                    <a:pt x="74683" y="463137"/>
                  </a:lnTo>
                  <a:lnTo>
                    <a:pt x="29269" y="252464"/>
                  </a:lnTo>
                  <a:lnTo>
                    <a:pt x="1726" y="295776"/>
                  </a:lnTo>
                  <a:cubicBezTo>
                    <a:pt x="254" y="297669"/>
                    <a:pt x="254" y="298089"/>
                    <a:pt x="254" y="298299"/>
                  </a:cubicBezTo>
                  <a:cubicBezTo>
                    <a:pt x="254" y="299140"/>
                    <a:pt x="2987" y="301453"/>
                    <a:pt x="3198" y="301663"/>
                  </a:cubicBezTo>
                  <a:lnTo>
                    <a:pt x="17495" y="279166"/>
                  </a:lnTo>
                  <a:lnTo>
                    <a:pt x="66063" y="504767"/>
                  </a:lnTo>
                  <a:cubicBezTo>
                    <a:pt x="73001" y="504767"/>
                    <a:pt x="73632" y="504767"/>
                    <a:pt x="74894" y="499300"/>
                  </a:cubicBezTo>
                  <a:lnTo>
                    <a:pt x="190532" y="8782"/>
                  </a:lnTo>
                  <a:cubicBezTo>
                    <a:pt x="190953" y="7310"/>
                    <a:pt x="191373" y="5418"/>
                    <a:pt x="191373" y="4367"/>
                  </a:cubicBezTo>
                  <a:cubicBezTo>
                    <a:pt x="191373" y="2054"/>
                    <a:pt x="189691" y="162"/>
                    <a:pt x="187168" y="162"/>
                  </a:cubicBezTo>
                  <a:cubicBezTo>
                    <a:pt x="183804" y="162"/>
                    <a:pt x="183173" y="2895"/>
                    <a:pt x="182543" y="5839"/>
                  </a:cubicBezTo>
                  <a:lnTo>
                    <a:pt x="74894" y="46313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0910E087-0F4D-3E6E-D219-1B2861E43E0B}"/>
                </a:ext>
              </a:extLst>
            </p:cNvPr>
            <p:cNvSpPr/>
            <p:nvPr>
              <p:custDataLst>
                <p:tags r:id="rId284"/>
              </p:custDataLst>
            </p:nvPr>
          </p:nvSpPr>
          <p:spPr>
            <a:xfrm>
              <a:off x="5788982" y="5791811"/>
              <a:ext cx="253777" cy="8409"/>
            </a:xfrm>
            <a:custGeom>
              <a:avLst/>
              <a:gdLst>
                <a:gd name="connsiteX0" fmla="*/ 0 w 253777"/>
                <a:gd name="connsiteY0" fmla="*/ 0 h 8409"/>
                <a:gd name="connsiteX1" fmla="*/ 253777 w 253777"/>
                <a:gd name="connsiteY1" fmla="*/ 0 h 8409"/>
                <a:gd name="connsiteX2" fmla="*/ 253777 w 253777"/>
                <a:gd name="connsiteY2" fmla="*/ 8410 h 8409"/>
                <a:gd name="connsiteX3" fmla="*/ 0 w 253777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777" h="8409">
                  <a:moveTo>
                    <a:pt x="0" y="0"/>
                  </a:moveTo>
                  <a:lnTo>
                    <a:pt x="253777" y="0"/>
                  </a:lnTo>
                  <a:lnTo>
                    <a:pt x="253777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27905C8F-3F2A-38F4-318E-87FEB55E64D5}"/>
                </a:ext>
              </a:extLst>
            </p:cNvPr>
            <p:cNvSpPr/>
            <p:nvPr>
              <p:custDataLst>
                <p:tags r:id="rId285"/>
              </p:custDataLst>
            </p:nvPr>
          </p:nvSpPr>
          <p:spPr>
            <a:xfrm>
              <a:off x="5882021" y="5838067"/>
              <a:ext cx="69383" cy="140027"/>
            </a:xfrm>
            <a:custGeom>
              <a:avLst/>
              <a:gdLst>
                <a:gd name="connsiteX0" fmla="*/ 43369 w 69383"/>
                <a:gd name="connsiteY0" fmla="*/ 5637 h 140027"/>
                <a:gd name="connsiteX1" fmla="*/ 38534 w 69383"/>
                <a:gd name="connsiteY1" fmla="*/ 170 h 140027"/>
                <a:gd name="connsiteX2" fmla="*/ 268 w 69383"/>
                <a:gd name="connsiteY2" fmla="*/ 13626 h 140027"/>
                <a:gd name="connsiteX3" fmla="*/ 268 w 69383"/>
                <a:gd name="connsiteY3" fmla="*/ 20144 h 140027"/>
                <a:gd name="connsiteX4" fmla="*/ 27811 w 69383"/>
                <a:gd name="connsiteY4" fmla="*/ 14678 h 140027"/>
                <a:gd name="connsiteX5" fmla="*/ 27811 w 69383"/>
                <a:gd name="connsiteY5" fmla="*/ 123588 h 140027"/>
                <a:gd name="connsiteX6" fmla="*/ 8257 w 69383"/>
                <a:gd name="connsiteY6" fmla="*/ 133680 h 140027"/>
                <a:gd name="connsiteX7" fmla="*/ 1529 w 69383"/>
                <a:gd name="connsiteY7" fmla="*/ 133680 h 140027"/>
                <a:gd name="connsiteX8" fmla="*/ 1529 w 69383"/>
                <a:gd name="connsiteY8" fmla="*/ 140198 h 140027"/>
                <a:gd name="connsiteX9" fmla="*/ 35590 w 69383"/>
                <a:gd name="connsiteY9" fmla="*/ 139567 h 140027"/>
                <a:gd name="connsiteX10" fmla="*/ 69651 w 69383"/>
                <a:gd name="connsiteY10" fmla="*/ 140198 h 140027"/>
                <a:gd name="connsiteX11" fmla="*/ 69651 w 69383"/>
                <a:gd name="connsiteY11" fmla="*/ 133680 h 140027"/>
                <a:gd name="connsiteX12" fmla="*/ 62923 w 69383"/>
                <a:gd name="connsiteY12" fmla="*/ 133680 h 140027"/>
                <a:gd name="connsiteX13" fmla="*/ 43369 w 69383"/>
                <a:gd name="connsiteY13" fmla="*/ 123588 h 140027"/>
                <a:gd name="connsiteX14" fmla="*/ 43369 w 69383"/>
                <a:gd name="connsiteY14" fmla="*/ 5637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369" y="5637"/>
                  </a:moveTo>
                  <a:cubicBezTo>
                    <a:pt x="43369" y="591"/>
                    <a:pt x="43369" y="170"/>
                    <a:pt x="38534" y="170"/>
                  </a:cubicBezTo>
                  <a:cubicBezTo>
                    <a:pt x="25498" y="13626"/>
                    <a:pt x="6996" y="13626"/>
                    <a:pt x="268" y="13626"/>
                  </a:cubicBezTo>
                  <a:lnTo>
                    <a:pt x="268" y="20144"/>
                  </a:lnTo>
                  <a:cubicBezTo>
                    <a:pt x="4473" y="20144"/>
                    <a:pt x="16878" y="20144"/>
                    <a:pt x="27811" y="14678"/>
                  </a:cubicBezTo>
                  <a:lnTo>
                    <a:pt x="27811" y="123588"/>
                  </a:lnTo>
                  <a:cubicBezTo>
                    <a:pt x="27811" y="131157"/>
                    <a:pt x="27180" y="133680"/>
                    <a:pt x="8257" y="133680"/>
                  </a:cubicBezTo>
                  <a:lnTo>
                    <a:pt x="1529" y="133680"/>
                  </a:lnTo>
                  <a:lnTo>
                    <a:pt x="1529" y="140198"/>
                  </a:lnTo>
                  <a:cubicBezTo>
                    <a:pt x="8888" y="139567"/>
                    <a:pt x="27180" y="139567"/>
                    <a:pt x="35590" y="139567"/>
                  </a:cubicBezTo>
                  <a:cubicBezTo>
                    <a:pt x="44000" y="139567"/>
                    <a:pt x="62292" y="139567"/>
                    <a:pt x="69651" y="140198"/>
                  </a:cubicBezTo>
                  <a:lnTo>
                    <a:pt x="69651" y="133680"/>
                  </a:lnTo>
                  <a:lnTo>
                    <a:pt x="62923" y="133680"/>
                  </a:lnTo>
                  <a:cubicBezTo>
                    <a:pt x="44000" y="133680"/>
                    <a:pt x="43369" y="131368"/>
                    <a:pt x="43369" y="123588"/>
                  </a:cubicBezTo>
                  <a:lnTo>
                    <a:pt x="43369" y="563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D8A108C5-4804-6342-FC90-A370E8ED527A}"/>
                </a:ext>
              </a:extLst>
            </p:cNvPr>
            <p:cNvSpPr/>
            <p:nvPr>
              <p:custDataLst>
                <p:tags r:id="rId286"/>
              </p:custDataLst>
            </p:nvPr>
          </p:nvSpPr>
          <p:spPr>
            <a:xfrm>
              <a:off x="5814213" y="6063564"/>
              <a:ext cx="203317" cy="8409"/>
            </a:xfrm>
            <a:custGeom>
              <a:avLst/>
              <a:gdLst>
                <a:gd name="connsiteX0" fmla="*/ 0 w 203317"/>
                <a:gd name="connsiteY0" fmla="*/ 0 h 8409"/>
                <a:gd name="connsiteX1" fmla="*/ 203317 w 203317"/>
                <a:gd name="connsiteY1" fmla="*/ 0 h 8409"/>
                <a:gd name="connsiteX2" fmla="*/ 203317 w 203317"/>
                <a:gd name="connsiteY2" fmla="*/ 8410 h 8409"/>
                <a:gd name="connsiteX3" fmla="*/ 0 w 203317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3317" h="8409">
                  <a:moveTo>
                    <a:pt x="0" y="0"/>
                  </a:moveTo>
                  <a:lnTo>
                    <a:pt x="203317" y="0"/>
                  </a:lnTo>
                  <a:lnTo>
                    <a:pt x="203317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887539F6-AF7D-1131-E5D0-BD48086DC0AD}"/>
                </a:ext>
              </a:extLst>
            </p:cNvPr>
            <p:cNvSpPr/>
            <p:nvPr>
              <p:custDataLst>
                <p:tags r:id="rId287"/>
              </p:custDataLst>
            </p:nvPr>
          </p:nvSpPr>
          <p:spPr>
            <a:xfrm>
              <a:off x="5819889" y="6173935"/>
              <a:ext cx="113536" cy="92931"/>
            </a:xfrm>
            <a:custGeom>
              <a:avLst/>
              <a:gdLst>
                <a:gd name="connsiteX0" fmla="*/ 50305 w 113536"/>
                <a:gd name="connsiteY0" fmla="*/ 12378 h 92931"/>
                <a:gd name="connsiteX1" fmla="*/ 74064 w 113536"/>
                <a:gd name="connsiteY1" fmla="*/ 12378 h 92931"/>
                <a:gd name="connsiteX2" fmla="*/ 65233 w 113536"/>
                <a:gd name="connsiteY2" fmla="*/ 66623 h 92931"/>
                <a:gd name="connsiteX3" fmla="*/ 66915 w 113536"/>
                <a:gd name="connsiteY3" fmla="*/ 82603 h 92931"/>
                <a:gd name="connsiteX4" fmla="*/ 74484 w 113536"/>
                <a:gd name="connsiteY4" fmla="*/ 93115 h 92931"/>
                <a:gd name="connsiteX5" fmla="*/ 83105 w 113536"/>
                <a:gd name="connsiteY5" fmla="*/ 85126 h 92931"/>
                <a:gd name="connsiteX6" fmla="*/ 81843 w 113536"/>
                <a:gd name="connsiteY6" fmla="*/ 80500 h 92931"/>
                <a:gd name="connsiteX7" fmla="*/ 75746 w 113536"/>
                <a:gd name="connsiteY7" fmla="*/ 45809 h 92931"/>
                <a:gd name="connsiteX8" fmla="*/ 79530 w 113536"/>
                <a:gd name="connsiteY8" fmla="*/ 12378 h 92931"/>
                <a:gd name="connsiteX9" fmla="*/ 103499 w 113536"/>
                <a:gd name="connsiteY9" fmla="*/ 12378 h 92931"/>
                <a:gd name="connsiteX10" fmla="*/ 113801 w 113536"/>
                <a:gd name="connsiteY10" fmla="*/ 5230 h 92931"/>
                <a:gd name="connsiteX11" fmla="*/ 105391 w 113536"/>
                <a:gd name="connsiteY11" fmla="*/ 184 h 92931"/>
                <a:gd name="connsiteX12" fmla="*/ 34957 w 113536"/>
                <a:gd name="connsiteY12" fmla="*/ 184 h 92931"/>
                <a:gd name="connsiteX13" fmla="*/ 13091 w 113536"/>
                <a:gd name="connsiteY13" fmla="*/ 10066 h 92931"/>
                <a:gd name="connsiteX14" fmla="*/ 265 w 113536"/>
                <a:gd name="connsiteY14" fmla="*/ 28988 h 92931"/>
                <a:gd name="connsiteX15" fmla="*/ 2788 w 113536"/>
                <a:gd name="connsiteY15" fmla="*/ 31091 h 92931"/>
                <a:gd name="connsiteX16" fmla="*/ 6152 w 113536"/>
                <a:gd name="connsiteY16" fmla="*/ 28568 h 92931"/>
                <a:gd name="connsiteX17" fmla="*/ 32854 w 113536"/>
                <a:gd name="connsiteY17" fmla="*/ 12378 h 92931"/>
                <a:gd name="connsiteX18" fmla="*/ 44839 w 113536"/>
                <a:gd name="connsiteY18" fmla="*/ 12378 h 92931"/>
                <a:gd name="connsiteX19" fmla="*/ 17927 w 113536"/>
                <a:gd name="connsiteY19" fmla="*/ 82392 h 92931"/>
                <a:gd name="connsiteX20" fmla="*/ 16244 w 113536"/>
                <a:gd name="connsiteY20" fmla="*/ 87438 h 92931"/>
                <a:gd name="connsiteX21" fmla="*/ 22342 w 113536"/>
                <a:gd name="connsiteY21" fmla="*/ 93115 h 92931"/>
                <a:gd name="connsiteX22" fmla="*/ 32854 w 113536"/>
                <a:gd name="connsiteY22" fmla="*/ 79449 h 92931"/>
                <a:gd name="connsiteX23" fmla="*/ 38531 w 113536"/>
                <a:gd name="connsiteY23" fmla="*/ 58844 h 92931"/>
                <a:gd name="connsiteX24" fmla="*/ 50305 w 113536"/>
                <a:gd name="connsiteY24" fmla="*/ 12378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536" h="92931">
                  <a:moveTo>
                    <a:pt x="50305" y="12378"/>
                  </a:moveTo>
                  <a:lnTo>
                    <a:pt x="74064" y="12378"/>
                  </a:lnTo>
                  <a:cubicBezTo>
                    <a:pt x="67125" y="43496"/>
                    <a:pt x="65233" y="52537"/>
                    <a:pt x="65233" y="66623"/>
                  </a:cubicBezTo>
                  <a:cubicBezTo>
                    <a:pt x="65233" y="69777"/>
                    <a:pt x="65233" y="75454"/>
                    <a:pt x="66915" y="82603"/>
                  </a:cubicBezTo>
                  <a:cubicBezTo>
                    <a:pt x="69018" y="91854"/>
                    <a:pt x="71331" y="93115"/>
                    <a:pt x="74484" y="93115"/>
                  </a:cubicBezTo>
                  <a:cubicBezTo>
                    <a:pt x="78689" y="93115"/>
                    <a:pt x="83105" y="89331"/>
                    <a:pt x="83105" y="85126"/>
                  </a:cubicBezTo>
                  <a:cubicBezTo>
                    <a:pt x="83105" y="83864"/>
                    <a:pt x="83105" y="83444"/>
                    <a:pt x="81843" y="80500"/>
                  </a:cubicBezTo>
                  <a:cubicBezTo>
                    <a:pt x="75746" y="65362"/>
                    <a:pt x="75746" y="51696"/>
                    <a:pt x="75746" y="45809"/>
                  </a:cubicBezTo>
                  <a:cubicBezTo>
                    <a:pt x="75746" y="34665"/>
                    <a:pt x="77218" y="23312"/>
                    <a:pt x="79530" y="12378"/>
                  </a:cubicBezTo>
                  <a:lnTo>
                    <a:pt x="103499" y="12378"/>
                  </a:lnTo>
                  <a:cubicBezTo>
                    <a:pt x="106232" y="12378"/>
                    <a:pt x="113801" y="12378"/>
                    <a:pt x="113801" y="5230"/>
                  </a:cubicBezTo>
                  <a:cubicBezTo>
                    <a:pt x="113801" y="184"/>
                    <a:pt x="109386" y="184"/>
                    <a:pt x="105391" y="184"/>
                  </a:cubicBezTo>
                  <a:lnTo>
                    <a:pt x="34957" y="184"/>
                  </a:lnTo>
                  <a:cubicBezTo>
                    <a:pt x="30331" y="184"/>
                    <a:pt x="22342" y="184"/>
                    <a:pt x="13091" y="10066"/>
                  </a:cubicBezTo>
                  <a:cubicBezTo>
                    <a:pt x="5732" y="18265"/>
                    <a:pt x="265" y="27937"/>
                    <a:pt x="265" y="28988"/>
                  </a:cubicBezTo>
                  <a:cubicBezTo>
                    <a:pt x="265" y="29199"/>
                    <a:pt x="265" y="31091"/>
                    <a:pt x="2788" y="31091"/>
                  </a:cubicBezTo>
                  <a:cubicBezTo>
                    <a:pt x="4470" y="31091"/>
                    <a:pt x="4891" y="30250"/>
                    <a:pt x="6152" y="28568"/>
                  </a:cubicBezTo>
                  <a:cubicBezTo>
                    <a:pt x="16455" y="12378"/>
                    <a:pt x="28649" y="12378"/>
                    <a:pt x="32854" y="12378"/>
                  </a:cubicBezTo>
                  <a:lnTo>
                    <a:pt x="44839" y="12378"/>
                  </a:lnTo>
                  <a:cubicBezTo>
                    <a:pt x="38111" y="37819"/>
                    <a:pt x="26757" y="63259"/>
                    <a:pt x="17927" y="82392"/>
                  </a:cubicBezTo>
                  <a:cubicBezTo>
                    <a:pt x="16244" y="85546"/>
                    <a:pt x="16244" y="85967"/>
                    <a:pt x="16244" y="87438"/>
                  </a:cubicBezTo>
                  <a:cubicBezTo>
                    <a:pt x="16244" y="91433"/>
                    <a:pt x="19609" y="93115"/>
                    <a:pt x="22342" y="93115"/>
                  </a:cubicBezTo>
                  <a:cubicBezTo>
                    <a:pt x="28649" y="93115"/>
                    <a:pt x="30331" y="87228"/>
                    <a:pt x="32854" y="79449"/>
                  </a:cubicBezTo>
                  <a:cubicBezTo>
                    <a:pt x="35798" y="69777"/>
                    <a:pt x="35798" y="69357"/>
                    <a:pt x="38531" y="58844"/>
                  </a:cubicBezTo>
                  <a:lnTo>
                    <a:pt x="50305" y="1237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7D1A4C9F-1F1D-3B04-2186-BF6E535E16EB}"/>
                </a:ext>
              </a:extLst>
            </p:cNvPr>
            <p:cNvSpPr/>
            <p:nvPr>
              <p:custDataLst>
                <p:tags r:id="rId288"/>
              </p:custDataLst>
            </p:nvPr>
          </p:nvSpPr>
          <p:spPr>
            <a:xfrm>
              <a:off x="5946441" y="6132936"/>
              <a:ext cx="64547" cy="133930"/>
            </a:xfrm>
            <a:custGeom>
              <a:avLst/>
              <a:gdLst>
                <a:gd name="connsiteX0" fmla="*/ 38747 w 64547"/>
                <a:gd name="connsiteY0" fmla="*/ 47701 h 133930"/>
                <a:gd name="connsiteX1" fmla="*/ 58511 w 64547"/>
                <a:gd name="connsiteY1" fmla="*/ 47701 h 133930"/>
                <a:gd name="connsiteX2" fmla="*/ 64819 w 64547"/>
                <a:gd name="connsiteY2" fmla="*/ 43496 h 133930"/>
                <a:gd name="connsiteX3" fmla="*/ 58932 w 64547"/>
                <a:gd name="connsiteY3" fmla="*/ 41183 h 133930"/>
                <a:gd name="connsiteX4" fmla="*/ 40430 w 64547"/>
                <a:gd name="connsiteY4" fmla="*/ 41183 h 133930"/>
                <a:gd name="connsiteX5" fmla="*/ 49050 w 64547"/>
                <a:gd name="connsiteY5" fmla="*/ 5861 h 133930"/>
                <a:gd name="connsiteX6" fmla="*/ 42953 w 64547"/>
                <a:gd name="connsiteY6" fmla="*/ 184 h 133930"/>
                <a:gd name="connsiteX7" fmla="*/ 34542 w 64547"/>
                <a:gd name="connsiteY7" fmla="*/ 7753 h 133930"/>
                <a:gd name="connsiteX8" fmla="*/ 26343 w 64547"/>
                <a:gd name="connsiteY8" fmla="*/ 41183 h 133930"/>
                <a:gd name="connsiteX9" fmla="*/ 6579 w 64547"/>
                <a:gd name="connsiteY9" fmla="*/ 41183 h 133930"/>
                <a:gd name="connsiteX10" fmla="*/ 271 w 64547"/>
                <a:gd name="connsiteY10" fmla="*/ 45178 h 133930"/>
                <a:gd name="connsiteX11" fmla="*/ 6158 w 64547"/>
                <a:gd name="connsiteY11" fmla="*/ 47701 h 133930"/>
                <a:gd name="connsiteX12" fmla="*/ 24661 w 64547"/>
                <a:gd name="connsiteY12" fmla="*/ 47701 h 133930"/>
                <a:gd name="connsiteX13" fmla="*/ 8681 w 64547"/>
                <a:gd name="connsiteY13" fmla="*/ 114771 h 133930"/>
                <a:gd name="connsiteX14" fmla="*/ 28025 w 64547"/>
                <a:gd name="connsiteY14" fmla="*/ 134114 h 133930"/>
                <a:gd name="connsiteX15" fmla="*/ 61455 w 64547"/>
                <a:gd name="connsiteY15" fmla="*/ 101736 h 133930"/>
                <a:gd name="connsiteX16" fmla="*/ 58932 w 64547"/>
                <a:gd name="connsiteY16" fmla="*/ 99633 h 133930"/>
                <a:gd name="connsiteX17" fmla="*/ 55778 w 64547"/>
                <a:gd name="connsiteY17" fmla="*/ 102577 h 133930"/>
                <a:gd name="connsiteX18" fmla="*/ 28445 w 64547"/>
                <a:gd name="connsiteY18" fmla="*/ 129489 h 133930"/>
                <a:gd name="connsiteX19" fmla="*/ 21927 w 64547"/>
                <a:gd name="connsiteY19" fmla="*/ 119817 h 133930"/>
                <a:gd name="connsiteX20" fmla="*/ 23189 w 64547"/>
                <a:gd name="connsiteY20" fmla="*/ 109725 h 133930"/>
                <a:gd name="connsiteX21" fmla="*/ 38747 w 64547"/>
                <a:gd name="connsiteY21" fmla="*/ 47701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47" y="47701"/>
                  </a:moveTo>
                  <a:lnTo>
                    <a:pt x="58511" y="47701"/>
                  </a:lnTo>
                  <a:cubicBezTo>
                    <a:pt x="62716" y="47701"/>
                    <a:pt x="64819" y="47701"/>
                    <a:pt x="64819" y="43496"/>
                  </a:cubicBezTo>
                  <a:cubicBezTo>
                    <a:pt x="64819" y="41183"/>
                    <a:pt x="62716" y="41183"/>
                    <a:pt x="58932" y="41183"/>
                  </a:cubicBezTo>
                  <a:lnTo>
                    <a:pt x="40430" y="41183"/>
                  </a:lnTo>
                  <a:cubicBezTo>
                    <a:pt x="47999" y="11327"/>
                    <a:pt x="49050" y="7122"/>
                    <a:pt x="49050" y="5861"/>
                  </a:cubicBezTo>
                  <a:cubicBezTo>
                    <a:pt x="49050" y="2286"/>
                    <a:pt x="46527" y="184"/>
                    <a:pt x="42953" y="184"/>
                  </a:cubicBezTo>
                  <a:cubicBezTo>
                    <a:pt x="42322" y="184"/>
                    <a:pt x="36435" y="394"/>
                    <a:pt x="34542" y="7753"/>
                  </a:cubicBezTo>
                  <a:lnTo>
                    <a:pt x="26343" y="41183"/>
                  </a:lnTo>
                  <a:lnTo>
                    <a:pt x="6579" y="41183"/>
                  </a:lnTo>
                  <a:cubicBezTo>
                    <a:pt x="2374" y="41183"/>
                    <a:pt x="271" y="41183"/>
                    <a:pt x="271" y="45178"/>
                  </a:cubicBezTo>
                  <a:cubicBezTo>
                    <a:pt x="271" y="47701"/>
                    <a:pt x="1953" y="47701"/>
                    <a:pt x="6158" y="47701"/>
                  </a:cubicBezTo>
                  <a:lnTo>
                    <a:pt x="24661" y="47701"/>
                  </a:lnTo>
                  <a:cubicBezTo>
                    <a:pt x="9522" y="107412"/>
                    <a:pt x="8681" y="110987"/>
                    <a:pt x="8681" y="114771"/>
                  </a:cubicBezTo>
                  <a:cubicBezTo>
                    <a:pt x="8681" y="126125"/>
                    <a:pt x="16671" y="134114"/>
                    <a:pt x="28025" y="134114"/>
                  </a:cubicBezTo>
                  <a:cubicBezTo>
                    <a:pt x="49470" y="134114"/>
                    <a:pt x="61455" y="103418"/>
                    <a:pt x="61455" y="101736"/>
                  </a:cubicBezTo>
                  <a:cubicBezTo>
                    <a:pt x="61455" y="99633"/>
                    <a:pt x="59773" y="99633"/>
                    <a:pt x="58932" y="99633"/>
                  </a:cubicBezTo>
                  <a:cubicBezTo>
                    <a:pt x="57039" y="99633"/>
                    <a:pt x="56829" y="100264"/>
                    <a:pt x="55778" y="102577"/>
                  </a:cubicBezTo>
                  <a:cubicBezTo>
                    <a:pt x="46737" y="124443"/>
                    <a:pt x="35594" y="129489"/>
                    <a:pt x="28445" y="129489"/>
                  </a:cubicBezTo>
                  <a:cubicBezTo>
                    <a:pt x="24030" y="129489"/>
                    <a:pt x="21927" y="126756"/>
                    <a:pt x="21927" y="119817"/>
                  </a:cubicBezTo>
                  <a:cubicBezTo>
                    <a:pt x="21927" y="114771"/>
                    <a:pt x="22348" y="113299"/>
                    <a:pt x="23189" y="109725"/>
                  </a:cubicBezTo>
                  <a:lnTo>
                    <a:pt x="38747" y="47701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50DD3A58-0E65-E286-3DED-E02FDFB62816}"/>
                </a:ext>
              </a:extLst>
            </p:cNvPr>
            <p:cNvSpPr/>
            <p:nvPr>
              <p:custDataLst>
                <p:tags r:id="rId289"/>
              </p:custDataLst>
            </p:nvPr>
          </p:nvSpPr>
          <p:spPr>
            <a:xfrm>
              <a:off x="3813315" y="6406355"/>
              <a:ext cx="69383" cy="140027"/>
            </a:xfrm>
            <a:custGeom>
              <a:avLst/>
              <a:gdLst>
                <a:gd name="connsiteX0" fmla="*/ 43271 w 69383"/>
                <a:gd name="connsiteY0" fmla="*/ 5664 h 140027"/>
                <a:gd name="connsiteX1" fmla="*/ 38435 w 69383"/>
                <a:gd name="connsiteY1" fmla="*/ 197 h 140027"/>
                <a:gd name="connsiteX2" fmla="*/ 170 w 69383"/>
                <a:gd name="connsiteY2" fmla="*/ 13653 h 140027"/>
                <a:gd name="connsiteX3" fmla="*/ 170 w 69383"/>
                <a:gd name="connsiteY3" fmla="*/ 20171 h 140027"/>
                <a:gd name="connsiteX4" fmla="*/ 27713 w 69383"/>
                <a:gd name="connsiteY4" fmla="*/ 14705 h 140027"/>
                <a:gd name="connsiteX5" fmla="*/ 27713 w 69383"/>
                <a:gd name="connsiteY5" fmla="*/ 123615 h 140027"/>
                <a:gd name="connsiteX6" fmla="*/ 8159 w 69383"/>
                <a:gd name="connsiteY6" fmla="*/ 133707 h 140027"/>
                <a:gd name="connsiteX7" fmla="*/ 1431 w 69383"/>
                <a:gd name="connsiteY7" fmla="*/ 133707 h 140027"/>
                <a:gd name="connsiteX8" fmla="*/ 1431 w 69383"/>
                <a:gd name="connsiteY8" fmla="*/ 140225 h 140027"/>
                <a:gd name="connsiteX9" fmla="*/ 35492 w 69383"/>
                <a:gd name="connsiteY9" fmla="*/ 139594 h 140027"/>
                <a:gd name="connsiteX10" fmla="*/ 69553 w 69383"/>
                <a:gd name="connsiteY10" fmla="*/ 140225 h 140027"/>
                <a:gd name="connsiteX11" fmla="*/ 69553 w 69383"/>
                <a:gd name="connsiteY11" fmla="*/ 133707 h 140027"/>
                <a:gd name="connsiteX12" fmla="*/ 62825 w 69383"/>
                <a:gd name="connsiteY12" fmla="*/ 133707 h 140027"/>
                <a:gd name="connsiteX13" fmla="*/ 43271 w 69383"/>
                <a:gd name="connsiteY13" fmla="*/ 123615 h 140027"/>
                <a:gd name="connsiteX14" fmla="*/ 43271 w 69383"/>
                <a:gd name="connsiteY14" fmla="*/ 5664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664"/>
                  </a:moveTo>
                  <a:cubicBezTo>
                    <a:pt x="43271" y="618"/>
                    <a:pt x="43271" y="197"/>
                    <a:pt x="38435" y="197"/>
                  </a:cubicBezTo>
                  <a:cubicBezTo>
                    <a:pt x="25400" y="13653"/>
                    <a:pt x="6898" y="13653"/>
                    <a:pt x="170" y="13653"/>
                  </a:cubicBezTo>
                  <a:lnTo>
                    <a:pt x="170" y="20171"/>
                  </a:lnTo>
                  <a:cubicBezTo>
                    <a:pt x="4375" y="20171"/>
                    <a:pt x="16780" y="20171"/>
                    <a:pt x="27713" y="14705"/>
                  </a:cubicBezTo>
                  <a:lnTo>
                    <a:pt x="27713" y="123615"/>
                  </a:lnTo>
                  <a:cubicBezTo>
                    <a:pt x="27713" y="131184"/>
                    <a:pt x="27082" y="133707"/>
                    <a:pt x="8159" y="133707"/>
                  </a:cubicBezTo>
                  <a:lnTo>
                    <a:pt x="1431" y="133707"/>
                  </a:lnTo>
                  <a:lnTo>
                    <a:pt x="1431" y="140225"/>
                  </a:lnTo>
                  <a:cubicBezTo>
                    <a:pt x="8790" y="139594"/>
                    <a:pt x="27082" y="139594"/>
                    <a:pt x="35492" y="139594"/>
                  </a:cubicBezTo>
                  <a:cubicBezTo>
                    <a:pt x="43902" y="139594"/>
                    <a:pt x="62194" y="139594"/>
                    <a:pt x="69553" y="140225"/>
                  </a:cubicBezTo>
                  <a:lnTo>
                    <a:pt x="69553" y="133707"/>
                  </a:lnTo>
                  <a:lnTo>
                    <a:pt x="62825" y="133707"/>
                  </a:lnTo>
                  <a:cubicBezTo>
                    <a:pt x="43902" y="133707"/>
                    <a:pt x="43271" y="131394"/>
                    <a:pt x="43271" y="123615"/>
                  </a:cubicBezTo>
                  <a:lnTo>
                    <a:pt x="43271" y="5664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4A1D8499-3E63-9A0E-F746-D28428B510A6}"/>
                </a:ext>
              </a:extLst>
            </p:cNvPr>
            <p:cNvSpPr/>
            <p:nvPr>
              <p:custDataLst>
                <p:tags r:id="rId290"/>
              </p:custDataLst>
            </p:nvPr>
          </p:nvSpPr>
          <p:spPr>
            <a:xfrm>
              <a:off x="3653777" y="6631852"/>
              <a:ext cx="386776" cy="8409"/>
            </a:xfrm>
            <a:custGeom>
              <a:avLst/>
              <a:gdLst>
                <a:gd name="connsiteX0" fmla="*/ 0 w 386776"/>
                <a:gd name="connsiteY0" fmla="*/ 0 h 8409"/>
                <a:gd name="connsiteX1" fmla="*/ 386777 w 386776"/>
                <a:gd name="connsiteY1" fmla="*/ 0 h 8409"/>
                <a:gd name="connsiteX2" fmla="*/ 386777 w 386776"/>
                <a:gd name="connsiteY2" fmla="*/ 8410 h 8409"/>
                <a:gd name="connsiteX3" fmla="*/ 0 w 386776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776" h="8409">
                  <a:moveTo>
                    <a:pt x="0" y="0"/>
                  </a:moveTo>
                  <a:lnTo>
                    <a:pt x="386777" y="0"/>
                  </a:lnTo>
                  <a:lnTo>
                    <a:pt x="386777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B66840A3-4994-7654-4C17-A6561F587DB4}"/>
                </a:ext>
              </a:extLst>
            </p:cNvPr>
            <p:cNvSpPr/>
            <p:nvPr>
              <p:custDataLst>
                <p:tags r:id="rId291"/>
              </p:custDataLst>
            </p:nvPr>
          </p:nvSpPr>
          <p:spPr>
            <a:xfrm>
              <a:off x="3647049" y="6739911"/>
              <a:ext cx="109751" cy="133720"/>
            </a:xfrm>
            <a:custGeom>
              <a:avLst/>
              <a:gdLst>
                <a:gd name="connsiteX0" fmla="*/ 16352 w 109751"/>
                <a:gd name="connsiteY0" fmla="*/ 118793 h 133720"/>
                <a:gd name="connsiteX1" fmla="*/ 4999 w 109751"/>
                <a:gd name="connsiteY1" fmla="*/ 127413 h 133720"/>
                <a:gd name="connsiteX2" fmla="*/ 163 w 109751"/>
                <a:gd name="connsiteY2" fmla="*/ 131408 h 133720"/>
                <a:gd name="connsiteX3" fmla="*/ 2896 w 109751"/>
                <a:gd name="connsiteY3" fmla="*/ 133931 h 133720"/>
                <a:gd name="connsiteX4" fmla="*/ 20557 w 109751"/>
                <a:gd name="connsiteY4" fmla="*/ 133300 h 133720"/>
                <a:gd name="connsiteX5" fmla="*/ 41372 w 109751"/>
                <a:gd name="connsiteY5" fmla="*/ 133931 h 133720"/>
                <a:gd name="connsiteX6" fmla="*/ 45157 w 109751"/>
                <a:gd name="connsiteY6" fmla="*/ 129726 h 133720"/>
                <a:gd name="connsiteX7" fmla="*/ 40111 w 109751"/>
                <a:gd name="connsiteY7" fmla="*/ 127413 h 133720"/>
                <a:gd name="connsiteX8" fmla="*/ 29598 w 109751"/>
                <a:gd name="connsiteY8" fmla="*/ 124049 h 133720"/>
                <a:gd name="connsiteX9" fmla="*/ 39901 w 109751"/>
                <a:gd name="connsiteY9" fmla="*/ 81999 h 133720"/>
                <a:gd name="connsiteX10" fmla="*/ 59244 w 109751"/>
                <a:gd name="connsiteY10" fmla="*/ 95455 h 133720"/>
                <a:gd name="connsiteX11" fmla="*/ 109915 w 109751"/>
                <a:gd name="connsiteY11" fmla="*/ 33851 h 133720"/>
                <a:gd name="connsiteX12" fmla="*/ 81951 w 109751"/>
                <a:gd name="connsiteY12" fmla="*/ 211 h 133720"/>
                <a:gd name="connsiteX13" fmla="*/ 54408 w 109751"/>
                <a:gd name="connsiteY13" fmla="*/ 15980 h 133720"/>
                <a:gd name="connsiteX14" fmla="*/ 35485 w 109751"/>
                <a:gd name="connsiteY14" fmla="*/ 211 h 133720"/>
                <a:gd name="connsiteX15" fmla="*/ 19927 w 109751"/>
                <a:gd name="connsiteY15" fmla="*/ 12195 h 133720"/>
                <a:gd name="connsiteX16" fmla="*/ 13409 w 109751"/>
                <a:gd name="connsiteY16" fmla="*/ 32590 h 133720"/>
                <a:gd name="connsiteX17" fmla="*/ 15932 w 109751"/>
                <a:gd name="connsiteY17" fmla="*/ 34692 h 133720"/>
                <a:gd name="connsiteX18" fmla="*/ 19506 w 109751"/>
                <a:gd name="connsiteY18" fmla="*/ 29856 h 133720"/>
                <a:gd name="connsiteX19" fmla="*/ 34855 w 109751"/>
                <a:gd name="connsiteY19" fmla="*/ 4836 h 133720"/>
                <a:gd name="connsiteX20" fmla="*/ 41372 w 109751"/>
                <a:gd name="connsiteY20" fmla="*/ 14508 h 133720"/>
                <a:gd name="connsiteX21" fmla="*/ 39901 w 109751"/>
                <a:gd name="connsiteY21" fmla="*/ 25231 h 133720"/>
                <a:gd name="connsiteX22" fmla="*/ 16352 w 109751"/>
                <a:gd name="connsiteY22" fmla="*/ 118793 h 133720"/>
                <a:gd name="connsiteX23" fmla="*/ 53357 w 109751"/>
                <a:gd name="connsiteY23" fmla="*/ 27543 h 133720"/>
                <a:gd name="connsiteX24" fmla="*/ 64290 w 109751"/>
                <a:gd name="connsiteY24" fmla="*/ 12826 h 133720"/>
                <a:gd name="connsiteX25" fmla="*/ 81320 w 109751"/>
                <a:gd name="connsiteY25" fmla="*/ 4836 h 133720"/>
                <a:gd name="connsiteX26" fmla="*/ 94776 w 109751"/>
                <a:gd name="connsiteY26" fmla="*/ 24600 h 133720"/>
                <a:gd name="connsiteX27" fmla="*/ 84054 w 109751"/>
                <a:gd name="connsiteY27" fmla="*/ 69173 h 133720"/>
                <a:gd name="connsiteX28" fmla="*/ 59034 w 109751"/>
                <a:gd name="connsiteY28" fmla="*/ 90829 h 133720"/>
                <a:gd name="connsiteX29" fmla="*/ 42424 w 109751"/>
                <a:gd name="connsiteY29" fmla="*/ 72117 h 133720"/>
                <a:gd name="connsiteX30" fmla="*/ 43054 w 109751"/>
                <a:gd name="connsiteY30" fmla="*/ 68753 h 133720"/>
                <a:gd name="connsiteX31" fmla="*/ 53357 w 109751"/>
                <a:gd name="connsiteY31" fmla="*/ 27543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52" y="118793"/>
                  </a:moveTo>
                  <a:cubicBezTo>
                    <a:pt x="14670" y="125941"/>
                    <a:pt x="14250" y="127413"/>
                    <a:pt x="4999" y="127413"/>
                  </a:cubicBezTo>
                  <a:cubicBezTo>
                    <a:pt x="2476" y="127413"/>
                    <a:pt x="163" y="127413"/>
                    <a:pt x="163" y="131408"/>
                  </a:cubicBezTo>
                  <a:cubicBezTo>
                    <a:pt x="163" y="133090"/>
                    <a:pt x="1214" y="133931"/>
                    <a:pt x="2896" y="133931"/>
                  </a:cubicBezTo>
                  <a:cubicBezTo>
                    <a:pt x="8573" y="133931"/>
                    <a:pt x="14670" y="133300"/>
                    <a:pt x="20557" y="133300"/>
                  </a:cubicBezTo>
                  <a:cubicBezTo>
                    <a:pt x="27496" y="133300"/>
                    <a:pt x="34644" y="133931"/>
                    <a:pt x="41372" y="133931"/>
                  </a:cubicBezTo>
                  <a:cubicBezTo>
                    <a:pt x="42424" y="133931"/>
                    <a:pt x="45157" y="133931"/>
                    <a:pt x="45157" y="129726"/>
                  </a:cubicBezTo>
                  <a:cubicBezTo>
                    <a:pt x="45157" y="127413"/>
                    <a:pt x="43054" y="127413"/>
                    <a:pt x="40111" y="127413"/>
                  </a:cubicBezTo>
                  <a:cubicBezTo>
                    <a:pt x="29598" y="127413"/>
                    <a:pt x="29598" y="125941"/>
                    <a:pt x="29598" y="124049"/>
                  </a:cubicBezTo>
                  <a:cubicBezTo>
                    <a:pt x="29598" y="121526"/>
                    <a:pt x="38429" y="87255"/>
                    <a:pt x="39901" y="81999"/>
                  </a:cubicBezTo>
                  <a:cubicBezTo>
                    <a:pt x="42634" y="88096"/>
                    <a:pt x="48521" y="95455"/>
                    <a:pt x="59244" y="95455"/>
                  </a:cubicBezTo>
                  <a:cubicBezTo>
                    <a:pt x="83633" y="95455"/>
                    <a:pt x="109915" y="64758"/>
                    <a:pt x="109915" y="33851"/>
                  </a:cubicBezTo>
                  <a:cubicBezTo>
                    <a:pt x="109915" y="14087"/>
                    <a:pt x="97930" y="211"/>
                    <a:pt x="81951" y="211"/>
                  </a:cubicBezTo>
                  <a:cubicBezTo>
                    <a:pt x="71438" y="211"/>
                    <a:pt x="61346" y="7780"/>
                    <a:pt x="54408" y="15980"/>
                  </a:cubicBezTo>
                  <a:cubicBezTo>
                    <a:pt x="52305" y="4626"/>
                    <a:pt x="43265" y="211"/>
                    <a:pt x="35485" y="211"/>
                  </a:cubicBezTo>
                  <a:cubicBezTo>
                    <a:pt x="25814" y="211"/>
                    <a:pt x="21819" y="8411"/>
                    <a:pt x="19927" y="12195"/>
                  </a:cubicBezTo>
                  <a:cubicBezTo>
                    <a:pt x="16142" y="19344"/>
                    <a:pt x="13409" y="31959"/>
                    <a:pt x="13409" y="32590"/>
                  </a:cubicBezTo>
                  <a:cubicBezTo>
                    <a:pt x="13409" y="34692"/>
                    <a:pt x="15511" y="34692"/>
                    <a:pt x="15932" y="34692"/>
                  </a:cubicBezTo>
                  <a:cubicBezTo>
                    <a:pt x="18034" y="34692"/>
                    <a:pt x="18245" y="34482"/>
                    <a:pt x="19506" y="29856"/>
                  </a:cubicBezTo>
                  <a:cubicBezTo>
                    <a:pt x="23080" y="14928"/>
                    <a:pt x="27285" y="4836"/>
                    <a:pt x="34855" y="4836"/>
                  </a:cubicBezTo>
                  <a:cubicBezTo>
                    <a:pt x="38429" y="4836"/>
                    <a:pt x="41372" y="6518"/>
                    <a:pt x="41372" y="14508"/>
                  </a:cubicBezTo>
                  <a:cubicBezTo>
                    <a:pt x="41372" y="19344"/>
                    <a:pt x="40742" y="21656"/>
                    <a:pt x="39901" y="25231"/>
                  </a:cubicBezTo>
                  <a:lnTo>
                    <a:pt x="16352" y="118793"/>
                  </a:lnTo>
                  <a:close/>
                  <a:moveTo>
                    <a:pt x="53357" y="27543"/>
                  </a:moveTo>
                  <a:cubicBezTo>
                    <a:pt x="54828" y="21867"/>
                    <a:pt x="60505" y="15980"/>
                    <a:pt x="64290" y="12826"/>
                  </a:cubicBezTo>
                  <a:cubicBezTo>
                    <a:pt x="71649" y="6308"/>
                    <a:pt x="77746" y="4836"/>
                    <a:pt x="81320" y="4836"/>
                  </a:cubicBezTo>
                  <a:cubicBezTo>
                    <a:pt x="89730" y="4836"/>
                    <a:pt x="94776" y="12195"/>
                    <a:pt x="94776" y="24600"/>
                  </a:cubicBezTo>
                  <a:cubicBezTo>
                    <a:pt x="94776" y="37005"/>
                    <a:pt x="87838" y="61184"/>
                    <a:pt x="84054" y="69173"/>
                  </a:cubicBezTo>
                  <a:cubicBezTo>
                    <a:pt x="76905" y="83891"/>
                    <a:pt x="66813" y="90829"/>
                    <a:pt x="59034" y="90829"/>
                  </a:cubicBezTo>
                  <a:cubicBezTo>
                    <a:pt x="45157" y="90829"/>
                    <a:pt x="42424" y="73378"/>
                    <a:pt x="42424" y="72117"/>
                  </a:cubicBezTo>
                  <a:cubicBezTo>
                    <a:pt x="42424" y="71696"/>
                    <a:pt x="42424" y="71276"/>
                    <a:pt x="43054" y="68753"/>
                  </a:cubicBezTo>
                  <a:lnTo>
                    <a:pt x="53357" y="27543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89B408EA-BB37-EC11-A27A-8C2ED7C67735}"/>
                </a:ext>
              </a:extLst>
            </p:cNvPr>
            <p:cNvSpPr/>
            <p:nvPr>
              <p:custDataLst>
                <p:tags r:id="rId292"/>
              </p:custDataLst>
            </p:nvPr>
          </p:nvSpPr>
          <p:spPr>
            <a:xfrm>
              <a:off x="3774909" y="6693434"/>
              <a:ext cx="163996" cy="210252"/>
            </a:xfrm>
            <a:custGeom>
              <a:avLst/>
              <a:gdLst>
                <a:gd name="connsiteX0" fmla="*/ 66608 w 163996"/>
                <a:gd name="connsiteY0" fmla="*/ 188380 h 210252"/>
                <a:gd name="connsiteX1" fmla="*/ 29603 w 163996"/>
                <a:gd name="connsiteY1" fmla="*/ 106592 h 210252"/>
                <a:gd name="connsiteX2" fmla="*/ 26449 w 163996"/>
                <a:gd name="connsiteY2" fmla="*/ 103228 h 210252"/>
                <a:gd name="connsiteX3" fmla="*/ 22875 w 163996"/>
                <a:gd name="connsiteY3" fmla="*/ 104910 h 210252"/>
                <a:gd name="connsiteX4" fmla="*/ 2901 w 163996"/>
                <a:gd name="connsiteY4" fmla="*/ 120048 h 210252"/>
                <a:gd name="connsiteX5" fmla="*/ 168 w 163996"/>
                <a:gd name="connsiteY5" fmla="*/ 123412 h 210252"/>
                <a:gd name="connsiteX6" fmla="*/ 2270 w 163996"/>
                <a:gd name="connsiteY6" fmla="*/ 125725 h 210252"/>
                <a:gd name="connsiteX7" fmla="*/ 9419 w 163996"/>
                <a:gd name="connsiteY7" fmla="*/ 121099 h 210252"/>
                <a:gd name="connsiteX8" fmla="*/ 16147 w 163996"/>
                <a:gd name="connsiteY8" fmla="*/ 116053 h 210252"/>
                <a:gd name="connsiteX9" fmla="*/ 57567 w 163996"/>
                <a:gd name="connsiteY9" fmla="*/ 207093 h 210252"/>
                <a:gd name="connsiteX10" fmla="*/ 61982 w 163996"/>
                <a:gd name="connsiteY10" fmla="*/ 210457 h 210252"/>
                <a:gd name="connsiteX11" fmla="*/ 67238 w 163996"/>
                <a:gd name="connsiteY11" fmla="*/ 206252 h 210252"/>
                <a:gd name="connsiteX12" fmla="*/ 162693 w 163996"/>
                <a:gd name="connsiteY12" fmla="*/ 8615 h 210252"/>
                <a:gd name="connsiteX13" fmla="*/ 164165 w 163996"/>
                <a:gd name="connsiteY13" fmla="*/ 4410 h 210252"/>
                <a:gd name="connsiteX14" fmla="*/ 159960 w 163996"/>
                <a:gd name="connsiteY14" fmla="*/ 205 h 210252"/>
                <a:gd name="connsiteX15" fmla="*/ 155124 w 163996"/>
                <a:gd name="connsiteY15" fmla="*/ 4620 h 210252"/>
                <a:gd name="connsiteX16" fmla="*/ 66608 w 163996"/>
                <a:gd name="connsiteY16" fmla="*/ 188380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996" h="210252">
                  <a:moveTo>
                    <a:pt x="66608" y="188380"/>
                  </a:moveTo>
                  <a:lnTo>
                    <a:pt x="29603" y="106592"/>
                  </a:lnTo>
                  <a:cubicBezTo>
                    <a:pt x="28131" y="103228"/>
                    <a:pt x="27080" y="103228"/>
                    <a:pt x="26449" y="103228"/>
                  </a:cubicBezTo>
                  <a:cubicBezTo>
                    <a:pt x="26239" y="103228"/>
                    <a:pt x="25188" y="103228"/>
                    <a:pt x="22875" y="104910"/>
                  </a:cubicBezTo>
                  <a:lnTo>
                    <a:pt x="2901" y="120048"/>
                  </a:lnTo>
                  <a:cubicBezTo>
                    <a:pt x="168" y="122151"/>
                    <a:pt x="168" y="122782"/>
                    <a:pt x="168" y="123412"/>
                  </a:cubicBezTo>
                  <a:cubicBezTo>
                    <a:pt x="168" y="124464"/>
                    <a:pt x="799" y="125725"/>
                    <a:pt x="2270" y="125725"/>
                  </a:cubicBezTo>
                  <a:cubicBezTo>
                    <a:pt x="3532" y="125725"/>
                    <a:pt x="7106" y="122782"/>
                    <a:pt x="9419" y="121099"/>
                  </a:cubicBezTo>
                  <a:cubicBezTo>
                    <a:pt x="10681" y="120048"/>
                    <a:pt x="13834" y="117735"/>
                    <a:pt x="16147" y="116053"/>
                  </a:cubicBezTo>
                  <a:lnTo>
                    <a:pt x="57567" y="207093"/>
                  </a:lnTo>
                  <a:cubicBezTo>
                    <a:pt x="59039" y="210457"/>
                    <a:pt x="60090" y="210457"/>
                    <a:pt x="61982" y="210457"/>
                  </a:cubicBezTo>
                  <a:cubicBezTo>
                    <a:pt x="65136" y="210457"/>
                    <a:pt x="65767" y="209195"/>
                    <a:pt x="67238" y="206252"/>
                  </a:cubicBezTo>
                  <a:lnTo>
                    <a:pt x="162693" y="8615"/>
                  </a:lnTo>
                  <a:cubicBezTo>
                    <a:pt x="164165" y="5671"/>
                    <a:pt x="164165" y="4830"/>
                    <a:pt x="164165" y="4410"/>
                  </a:cubicBezTo>
                  <a:cubicBezTo>
                    <a:pt x="164165" y="2307"/>
                    <a:pt x="162483" y="205"/>
                    <a:pt x="159960" y="205"/>
                  </a:cubicBezTo>
                  <a:cubicBezTo>
                    <a:pt x="158278" y="205"/>
                    <a:pt x="156806" y="1256"/>
                    <a:pt x="155124" y="4620"/>
                  </a:cubicBezTo>
                  <a:lnTo>
                    <a:pt x="66608" y="18838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AD1B072C-C1BE-C238-BEDF-C9CE5CEBACD8}"/>
                </a:ext>
              </a:extLst>
            </p:cNvPr>
            <p:cNvSpPr/>
            <p:nvPr>
              <p:custDataLst>
                <p:tags r:id="rId293"/>
              </p:custDataLst>
            </p:nvPr>
          </p:nvSpPr>
          <p:spPr>
            <a:xfrm>
              <a:off x="3934771" y="6693434"/>
              <a:ext cx="105783" cy="8409"/>
            </a:xfrm>
            <a:custGeom>
              <a:avLst/>
              <a:gdLst>
                <a:gd name="connsiteX0" fmla="*/ 0 w 105783"/>
                <a:gd name="connsiteY0" fmla="*/ 0 h 8409"/>
                <a:gd name="connsiteX1" fmla="*/ 105783 w 105783"/>
                <a:gd name="connsiteY1" fmla="*/ 0 h 8409"/>
                <a:gd name="connsiteX2" fmla="*/ 105783 w 105783"/>
                <a:gd name="connsiteY2" fmla="*/ 8410 h 8409"/>
                <a:gd name="connsiteX3" fmla="*/ 0 w 105783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83" h="8409">
                  <a:moveTo>
                    <a:pt x="0" y="0"/>
                  </a:moveTo>
                  <a:lnTo>
                    <a:pt x="105783" y="0"/>
                  </a:lnTo>
                  <a:lnTo>
                    <a:pt x="105783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DB8AB46B-C8C1-DFDD-D218-F87D06C426DC}"/>
                </a:ext>
              </a:extLst>
            </p:cNvPr>
            <p:cNvSpPr/>
            <p:nvPr>
              <p:custDataLst>
                <p:tags r:id="rId294"/>
              </p:custDataLst>
            </p:nvPr>
          </p:nvSpPr>
          <p:spPr>
            <a:xfrm>
              <a:off x="3928043" y="6739911"/>
              <a:ext cx="109751" cy="133720"/>
            </a:xfrm>
            <a:custGeom>
              <a:avLst/>
              <a:gdLst>
                <a:gd name="connsiteX0" fmla="*/ 16366 w 109751"/>
                <a:gd name="connsiteY0" fmla="*/ 118793 h 133720"/>
                <a:gd name="connsiteX1" fmla="*/ 5012 w 109751"/>
                <a:gd name="connsiteY1" fmla="*/ 127413 h 133720"/>
                <a:gd name="connsiteX2" fmla="*/ 176 w 109751"/>
                <a:gd name="connsiteY2" fmla="*/ 131408 h 133720"/>
                <a:gd name="connsiteX3" fmla="*/ 2910 w 109751"/>
                <a:gd name="connsiteY3" fmla="*/ 133931 h 133720"/>
                <a:gd name="connsiteX4" fmla="*/ 20571 w 109751"/>
                <a:gd name="connsiteY4" fmla="*/ 133300 h 133720"/>
                <a:gd name="connsiteX5" fmla="*/ 41386 w 109751"/>
                <a:gd name="connsiteY5" fmla="*/ 133931 h 133720"/>
                <a:gd name="connsiteX6" fmla="*/ 45170 w 109751"/>
                <a:gd name="connsiteY6" fmla="*/ 129726 h 133720"/>
                <a:gd name="connsiteX7" fmla="*/ 40124 w 109751"/>
                <a:gd name="connsiteY7" fmla="*/ 127413 h 133720"/>
                <a:gd name="connsiteX8" fmla="*/ 29612 w 109751"/>
                <a:gd name="connsiteY8" fmla="*/ 124049 h 133720"/>
                <a:gd name="connsiteX9" fmla="*/ 39914 w 109751"/>
                <a:gd name="connsiteY9" fmla="*/ 81999 h 133720"/>
                <a:gd name="connsiteX10" fmla="*/ 59257 w 109751"/>
                <a:gd name="connsiteY10" fmla="*/ 95455 h 133720"/>
                <a:gd name="connsiteX11" fmla="*/ 109928 w 109751"/>
                <a:gd name="connsiteY11" fmla="*/ 33851 h 133720"/>
                <a:gd name="connsiteX12" fmla="*/ 81964 w 109751"/>
                <a:gd name="connsiteY12" fmla="*/ 211 h 133720"/>
                <a:gd name="connsiteX13" fmla="*/ 54421 w 109751"/>
                <a:gd name="connsiteY13" fmla="*/ 15980 h 133720"/>
                <a:gd name="connsiteX14" fmla="*/ 35499 w 109751"/>
                <a:gd name="connsiteY14" fmla="*/ 211 h 133720"/>
                <a:gd name="connsiteX15" fmla="*/ 19940 w 109751"/>
                <a:gd name="connsiteY15" fmla="*/ 12195 h 133720"/>
                <a:gd name="connsiteX16" fmla="*/ 13422 w 109751"/>
                <a:gd name="connsiteY16" fmla="*/ 32590 h 133720"/>
                <a:gd name="connsiteX17" fmla="*/ 15945 w 109751"/>
                <a:gd name="connsiteY17" fmla="*/ 34692 h 133720"/>
                <a:gd name="connsiteX18" fmla="*/ 19519 w 109751"/>
                <a:gd name="connsiteY18" fmla="*/ 29856 h 133720"/>
                <a:gd name="connsiteX19" fmla="*/ 34868 w 109751"/>
                <a:gd name="connsiteY19" fmla="*/ 4836 h 133720"/>
                <a:gd name="connsiteX20" fmla="*/ 41386 w 109751"/>
                <a:gd name="connsiteY20" fmla="*/ 14508 h 133720"/>
                <a:gd name="connsiteX21" fmla="*/ 39914 w 109751"/>
                <a:gd name="connsiteY21" fmla="*/ 25231 h 133720"/>
                <a:gd name="connsiteX22" fmla="*/ 16366 w 109751"/>
                <a:gd name="connsiteY22" fmla="*/ 118793 h 133720"/>
                <a:gd name="connsiteX23" fmla="*/ 53370 w 109751"/>
                <a:gd name="connsiteY23" fmla="*/ 27543 h 133720"/>
                <a:gd name="connsiteX24" fmla="*/ 64303 w 109751"/>
                <a:gd name="connsiteY24" fmla="*/ 12826 h 133720"/>
                <a:gd name="connsiteX25" fmla="*/ 81334 w 109751"/>
                <a:gd name="connsiteY25" fmla="*/ 4836 h 133720"/>
                <a:gd name="connsiteX26" fmla="*/ 94790 w 109751"/>
                <a:gd name="connsiteY26" fmla="*/ 24600 h 133720"/>
                <a:gd name="connsiteX27" fmla="*/ 84067 w 109751"/>
                <a:gd name="connsiteY27" fmla="*/ 69173 h 133720"/>
                <a:gd name="connsiteX28" fmla="*/ 59047 w 109751"/>
                <a:gd name="connsiteY28" fmla="*/ 90829 h 133720"/>
                <a:gd name="connsiteX29" fmla="*/ 42437 w 109751"/>
                <a:gd name="connsiteY29" fmla="*/ 72117 h 133720"/>
                <a:gd name="connsiteX30" fmla="*/ 43068 w 109751"/>
                <a:gd name="connsiteY30" fmla="*/ 68753 h 133720"/>
                <a:gd name="connsiteX31" fmla="*/ 53370 w 109751"/>
                <a:gd name="connsiteY31" fmla="*/ 27543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66" y="118793"/>
                  </a:moveTo>
                  <a:cubicBezTo>
                    <a:pt x="14684" y="125941"/>
                    <a:pt x="14263" y="127413"/>
                    <a:pt x="5012" y="127413"/>
                  </a:cubicBezTo>
                  <a:cubicBezTo>
                    <a:pt x="2489" y="127413"/>
                    <a:pt x="176" y="127413"/>
                    <a:pt x="176" y="131408"/>
                  </a:cubicBezTo>
                  <a:cubicBezTo>
                    <a:pt x="176" y="133090"/>
                    <a:pt x="1228" y="133931"/>
                    <a:pt x="2910" y="133931"/>
                  </a:cubicBezTo>
                  <a:cubicBezTo>
                    <a:pt x="8586" y="133931"/>
                    <a:pt x="14684" y="133300"/>
                    <a:pt x="20571" y="133300"/>
                  </a:cubicBezTo>
                  <a:cubicBezTo>
                    <a:pt x="27509" y="133300"/>
                    <a:pt x="34658" y="133931"/>
                    <a:pt x="41386" y="133931"/>
                  </a:cubicBezTo>
                  <a:cubicBezTo>
                    <a:pt x="42437" y="133931"/>
                    <a:pt x="45170" y="133931"/>
                    <a:pt x="45170" y="129726"/>
                  </a:cubicBezTo>
                  <a:cubicBezTo>
                    <a:pt x="45170" y="127413"/>
                    <a:pt x="43068" y="127413"/>
                    <a:pt x="40124" y="127413"/>
                  </a:cubicBezTo>
                  <a:cubicBezTo>
                    <a:pt x="29612" y="127413"/>
                    <a:pt x="29612" y="125941"/>
                    <a:pt x="29612" y="124049"/>
                  </a:cubicBezTo>
                  <a:cubicBezTo>
                    <a:pt x="29612" y="121526"/>
                    <a:pt x="38442" y="87255"/>
                    <a:pt x="39914" y="81999"/>
                  </a:cubicBezTo>
                  <a:cubicBezTo>
                    <a:pt x="42647" y="88096"/>
                    <a:pt x="48534" y="95455"/>
                    <a:pt x="59257" y="95455"/>
                  </a:cubicBezTo>
                  <a:cubicBezTo>
                    <a:pt x="83646" y="95455"/>
                    <a:pt x="109928" y="64758"/>
                    <a:pt x="109928" y="33851"/>
                  </a:cubicBezTo>
                  <a:cubicBezTo>
                    <a:pt x="109928" y="14087"/>
                    <a:pt x="97943" y="211"/>
                    <a:pt x="81964" y="211"/>
                  </a:cubicBezTo>
                  <a:cubicBezTo>
                    <a:pt x="71452" y="211"/>
                    <a:pt x="61360" y="7780"/>
                    <a:pt x="54421" y="15980"/>
                  </a:cubicBezTo>
                  <a:cubicBezTo>
                    <a:pt x="52319" y="4626"/>
                    <a:pt x="43278" y="211"/>
                    <a:pt x="35499" y="211"/>
                  </a:cubicBezTo>
                  <a:cubicBezTo>
                    <a:pt x="25827" y="211"/>
                    <a:pt x="21832" y="8411"/>
                    <a:pt x="19940" y="12195"/>
                  </a:cubicBezTo>
                  <a:cubicBezTo>
                    <a:pt x="16155" y="19344"/>
                    <a:pt x="13422" y="31959"/>
                    <a:pt x="13422" y="32590"/>
                  </a:cubicBezTo>
                  <a:cubicBezTo>
                    <a:pt x="13422" y="34692"/>
                    <a:pt x="15525" y="34692"/>
                    <a:pt x="15945" y="34692"/>
                  </a:cubicBezTo>
                  <a:cubicBezTo>
                    <a:pt x="18048" y="34692"/>
                    <a:pt x="18258" y="34482"/>
                    <a:pt x="19519" y="29856"/>
                  </a:cubicBezTo>
                  <a:cubicBezTo>
                    <a:pt x="23094" y="14928"/>
                    <a:pt x="27299" y="4836"/>
                    <a:pt x="34868" y="4836"/>
                  </a:cubicBezTo>
                  <a:cubicBezTo>
                    <a:pt x="38442" y="4836"/>
                    <a:pt x="41386" y="6518"/>
                    <a:pt x="41386" y="14508"/>
                  </a:cubicBezTo>
                  <a:cubicBezTo>
                    <a:pt x="41386" y="19344"/>
                    <a:pt x="40755" y="21656"/>
                    <a:pt x="39914" y="25231"/>
                  </a:cubicBezTo>
                  <a:lnTo>
                    <a:pt x="16366" y="118793"/>
                  </a:lnTo>
                  <a:close/>
                  <a:moveTo>
                    <a:pt x="53370" y="27543"/>
                  </a:moveTo>
                  <a:cubicBezTo>
                    <a:pt x="54842" y="21867"/>
                    <a:pt x="60519" y="15980"/>
                    <a:pt x="64303" y="12826"/>
                  </a:cubicBezTo>
                  <a:cubicBezTo>
                    <a:pt x="71662" y="6308"/>
                    <a:pt x="77759" y="4836"/>
                    <a:pt x="81334" y="4836"/>
                  </a:cubicBezTo>
                  <a:cubicBezTo>
                    <a:pt x="89744" y="4836"/>
                    <a:pt x="94790" y="12195"/>
                    <a:pt x="94790" y="24600"/>
                  </a:cubicBezTo>
                  <a:cubicBezTo>
                    <a:pt x="94790" y="37005"/>
                    <a:pt x="87851" y="61184"/>
                    <a:pt x="84067" y="69173"/>
                  </a:cubicBezTo>
                  <a:cubicBezTo>
                    <a:pt x="76918" y="83891"/>
                    <a:pt x="66826" y="90829"/>
                    <a:pt x="59047" y="90829"/>
                  </a:cubicBezTo>
                  <a:cubicBezTo>
                    <a:pt x="45170" y="90829"/>
                    <a:pt x="42437" y="73378"/>
                    <a:pt x="42437" y="72117"/>
                  </a:cubicBezTo>
                  <a:cubicBezTo>
                    <a:pt x="42437" y="71696"/>
                    <a:pt x="42437" y="71276"/>
                    <a:pt x="43068" y="68753"/>
                  </a:cubicBezTo>
                  <a:lnTo>
                    <a:pt x="53370" y="27543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3B758B20-FA6F-24EB-0956-6DCAED9C96F4}"/>
                </a:ext>
              </a:extLst>
            </p:cNvPr>
            <p:cNvSpPr/>
            <p:nvPr>
              <p:custDataLst>
                <p:tags r:id="rId295"/>
              </p:custDataLst>
            </p:nvPr>
          </p:nvSpPr>
          <p:spPr>
            <a:xfrm>
              <a:off x="4508583" y="6335398"/>
              <a:ext cx="8409" cy="568288"/>
            </a:xfrm>
            <a:custGeom>
              <a:avLst/>
              <a:gdLst>
                <a:gd name="connsiteX0" fmla="*/ 0 w 8409"/>
                <a:gd name="connsiteY0" fmla="*/ 0 h 568288"/>
                <a:gd name="connsiteX1" fmla="*/ 8410 w 8409"/>
                <a:gd name="connsiteY1" fmla="*/ 0 h 568288"/>
                <a:gd name="connsiteX2" fmla="*/ 8410 w 8409"/>
                <a:gd name="connsiteY2" fmla="*/ 568288 h 568288"/>
                <a:gd name="connsiteX3" fmla="*/ 0 w 8409"/>
                <a:gd name="connsiteY3" fmla="*/ 568288 h 56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68288">
                  <a:moveTo>
                    <a:pt x="0" y="0"/>
                  </a:moveTo>
                  <a:lnTo>
                    <a:pt x="8410" y="0"/>
                  </a:lnTo>
                  <a:lnTo>
                    <a:pt x="8410" y="568288"/>
                  </a:lnTo>
                  <a:lnTo>
                    <a:pt x="0" y="56828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861E9C8F-7B47-0163-604C-408E88CF3EE0}"/>
                </a:ext>
              </a:extLst>
            </p:cNvPr>
            <p:cNvSpPr/>
            <p:nvPr>
              <p:custDataLst>
                <p:tags r:id="rId296"/>
              </p:custDataLst>
            </p:nvPr>
          </p:nvSpPr>
          <p:spPr>
            <a:xfrm>
              <a:off x="5574642" y="6548592"/>
              <a:ext cx="83890" cy="140027"/>
            </a:xfrm>
            <a:custGeom>
              <a:avLst/>
              <a:gdLst>
                <a:gd name="connsiteX0" fmla="*/ 16443 w 83890"/>
                <a:gd name="connsiteY0" fmla="*/ 124042 h 140027"/>
                <a:gd name="connsiteX1" fmla="*/ 38730 w 83890"/>
                <a:gd name="connsiteY1" fmla="*/ 102386 h 140027"/>
                <a:gd name="connsiteX2" fmla="*/ 84144 w 83890"/>
                <a:gd name="connsiteY2" fmla="*/ 40993 h 140027"/>
                <a:gd name="connsiteX3" fmla="*/ 39571 w 83890"/>
                <a:gd name="connsiteY3" fmla="*/ 204 h 140027"/>
                <a:gd name="connsiteX4" fmla="*/ 253 w 83890"/>
                <a:gd name="connsiteY4" fmla="*/ 38260 h 140027"/>
                <a:gd name="connsiteX5" fmla="*/ 11397 w 83890"/>
                <a:gd name="connsiteY5" fmla="*/ 50034 h 140027"/>
                <a:gd name="connsiteX6" fmla="*/ 22330 w 83890"/>
                <a:gd name="connsiteY6" fmla="*/ 38890 h 140027"/>
                <a:gd name="connsiteX7" fmla="*/ 11187 w 83890"/>
                <a:gd name="connsiteY7" fmla="*/ 27957 h 140027"/>
                <a:gd name="connsiteX8" fmla="*/ 8453 w 83890"/>
                <a:gd name="connsiteY8" fmla="*/ 28167 h 140027"/>
                <a:gd name="connsiteX9" fmla="*/ 36837 w 83890"/>
                <a:gd name="connsiteY9" fmla="*/ 6722 h 140027"/>
                <a:gd name="connsiteX10" fmla="*/ 65011 w 83890"/>
                <a:gd name="connsiteY10" fmla="*/ 40993 h 140027"/>
                <a:gd name="connsiteX11" fmla="*/ 42935 w 83890"/>
                <a:gd name="connsiteY11" fmla="*/ 87459 h 140027"/>
                <a:gd name="connsiteX12" fmla="*/ 2566 w 83890"/>
                <a:gd name="connsiteY12" fmla="*/ 132452 h 140027"/>
                <a:gd name="connsiteX13" fmla="*/ 253 w 83890"/>
                <a:gd name="connsiteY13" fmla="*/ 140232 h 140027"/>
                <a:gd name="connsiteX14" fmla="*/ 78257 w 83890"/>
                <a:gd name="connsiteY14" fmla="*/ 140232 h 140027"/>
                <a:gd name="connsiteX15" fmla="*/ 84144 w 83890"/>
                <a:gd name="connsiteY15" fmla="*/ 103648 h 140027"/>
                <a:gd name="connsiteX16" fmla="*/ 78888 w 83890"/>
                <a:gd name="connsiteY16" fmla="*/ 103648 h 140027"/>
                <a:gd name="connsiteX17" fmla="*/ 74262 w 83890"/>
                <a:gd name="connsiteY17" fmla="*/ 122360 h 140027"/>
                <a:gd name="connsiteX18" fmla="*/ 54288 w 83890"/>
                <a:gd name="connsiteY18" fmla="*/ 124042 h 140027"/>
                <a:gd name="connsiteX19" fmla="*/ 16443 w 83890"/>
                <a:gd name="connsiteY19" fmla="*/ 124042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90" h="140027">
                  <a:moveTo>
                    <a:pt x="16443" y="124042"/>
                  </a:moveTo>
                  <a:lnTo>
                    <a:pt x="38730" y="102386"/>
                  </a:lnTo>
                  <a:cubicBezTo>
                    <a:pt x="71529" y="73372"/>
                    <a:pt x="84144" y="62018"/>
                    <a:pt x="84144" y="40993"/>
                  </a:cubicBezTo>
                  <a:cubicBezTo>
                    <a:pt x="84144" y="17024"/>
                    <a:pt x="65221" y="204"/>
                    <a:pt x="39571" y="204"/>
                  </a:cubicBezTo>
                  <a:cubicBezTo>
                    <a:pt x="15812" y="204"/>
                    <a:pt x="253" y="19547"/>
                    <a:pt x="253" y="38260"/>
                  </a:cubicBezTo>
                  <a:cubicBezTo>
                    <a:pt x="253" y="50034"/>
                    <a:pt x="10766" y="50034"/>
                    <a:pt x="11397" y="50034"/>
                  </a:cubicBezTo>
                  <a:cubicBezTo>
                    <a:pt x="14971" y="50034"/>
                    <a:pt x="22330" y="47511"/>
                    <a:pt x="22330" y="38890"/>
                  </a:cubicBezTo>
                  <a:cubicBezTo>
                    <a:pt x="22330" y="33424"/>
                    <a:pt x="18545" y="27957"/>
                    <a:pt x="11187" y="27957"/>
                  </a:cubicBezTo>
                  <a:cubicBezTo>
                    <a:pt x="9505" y="27957"/>
                    <a:pt x="9084" y="27957"/>
                    <a:pt x="8453" y="28167"/>
                  </a:cubicBezTo>
                  <a:cubicBezTo>
                    <a:pt x="13289" y="14501"/>
                    <a:pt x="24643" y="6722"/>
                    <a:pt x="36837" y="6722"/>
                  </a:cubicBezTo>
                  <a:cubicBezTo>
                    <a:pt x="55970" y="6722"/>
                    <a:pt x="65011" y="23752"/>
                    <a:pt x="65011" y="40993"/>
                  </a:cubicBezTo>
                  <a:cubicBezTo>
                    <a:pt x="65011" y="57813"/>
                    <a:pt x="54499" y="74423"/>
                    <a:pt x="42935" y="87459"/>
                  </a:cubicBezTo>
                  <a:lnTo>
                    <a:pt x="2566" y="132452"/>
                  </a:lnTo>
                  <a:cubicBezTo>
                    <a:pt x="253" y="134765"/>
                    <a:pt x="253" y="135186"/>
                    <a:pt x="253" y="140232"/>
                  </a:cubicBezTo>
                  <a:lnTo>
                    <a:pt x="78257" y="140232"/>
                  </a:lnTo>
                  <a:lnTo>
                    <a:pt x="84144" y="103648"/>
                  </a:lnTo>
                  <a:lnTo>
                    <a:pt x="78888" y="103648"/>
                  </a:lnTo>
                  <a:cubicBezTo>
                    <a:pt x="77836" y="109955"/>
                    <a:pt x="76365" y="119207"/>
                    <a:pt x="74262" y="122360"/>
                  </a:cubicBezTo>
                  <a:cubicBezTo>
                    <a:pt x="72790" y="124042"/>
                    <a:pt x="58914" y="124042"/>
                    <a:pt x="54288" y="124042"/>
                  </a:cubicBezTo>
                  <a:lnTo>
                    <a:pt x="16443" y="12404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EFAFB06D-7F95-6C5B-E70F-43526053A1C1}"/>
                </a:ext>
              </a:extLst>
            </p:cNvPr>
            <p:cNvSpPr/>
            <p:nvPr>
              <p:custDataLst>
                <p:tags r:id="rId297"/>
              </p:custDataLst>
            </p:nvPr>
          </p:nvSpPr>
          <p:spPr>
            <a:xfrm>
              <a:off x="5692594" y="6363186"/>
              <a:ext cx="191119" cy="504605"/>
            </a:xfrm>
            <a:custGeom>
              <a:avLst/>
              <a:gdLst>
                <a:gd name="connsiteX0" fmla="*/ 74898 w 191119"/>
                <a:gd name="connsiteY0" fmla="*/ 463164 h 504605"/>
                <a:gd name="connsiteX1" fmla="*/ 74688 w 191119"/>
                <a:gd name="connsiteY1" fmla="*/ 463164 h 504605"/>
                <a:gd name="connsiteX2" fmla="*/ 29273 w 191119"/>
                <a:gd name="connsiteY2" fmla="*/ 252491 h 504605"/>
                <a:gd name="connsiteX3" fmla="*/ 1730 w 191119"/>
                <a:gd name="connsiteY3" fmla="*/ 295803 h 504605"/>
                <a:gd name="connsiteX4" fmla="*/ 258 w 191119"/>
                <a:gd name="connsiteY4" fmla="*/ 298326 h 504605"/>
                <a:gd name="connsiteX5" fmla="*/ 3202 w 191119"/>
                <a:gd name="connsiteY5" fmla="*/ 301690 h 504605"/>
                <a:gd name="connsiteX6" fmla="*/ 17499 w 191119"/>
                <a:gd name="connsiteY6" fmla="*/ 279193 h 504605"/>
                <a:gd name="connsiteX7" fmla="*/ 66067 w 191119"/>
                <a:gd name="connsiteY7" fmla="*/ 504794 h 504605"/>
                <a:gd name="connsiteX8" fmla="*/ 74898 w 191119"/>
                <a:gd name="connsiteY8" fmla="*/ 499327 h 504605"/>
                <a:gd name="connsiteX9" fmla="*/ 190537 w 191119"/>
                <a:gd name="connsiteY9" fmla="*/ 8809 h 504605"/>
                <a:gd name="connsiteX10" fmla="*/ 191378 w 191119"/>
                <a:gd name="connsiteY10" fmla="*/ 4394 h 504605"/>
                <a:gd name="connsiteX11" fmla="*/ 187173 w 191119"/>
                <a:gd name="connsiteY11" fmla="*/ 189 h 504605"/>
                <a:gd name="connsiteX12" fmla="*/ 182547 w 191119"/>
                <a:gd name="connsiteY12" fmla="*/ 5866 h 504605"/>
                <a:gd name="connsiteX13" fmla="*/ 74898 w 191119"/>
                <a:gd name="connsiteY13" fmla="*/ 463164 h 50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119" h="504605">
                  <a:moveTo>
                    <a:pt x="74898" y="463164"/>
                  </a:moveTo>
                  <a:lnTo>
                    <a:pt x="74688" y="463164"/>
                  </a:lnTo>
                  <a:lnTo>
                    <a:pt x="29273" y="252491"/>
                  </a:lnTo>
                  <a:lnTo>
                    <a:pt x="1730" y="295803"/>
                  </a:lnTo>
                  <a:cubicBezTo>
                    <a:pt x="258" y="297696"/>
                    <a:pt x="258" y="298116"/>
                    <a:pt x="258" y="298326"/>
                  </a:cubicBezTo>
                  <a:cubicBezTo>
                    <a:pt x="258" y="299167"/>
                    <a:pt x="2992" y="301480"/>
                    <a:pt x="3202" y="301690"/>
                  </a:cubicBezTo>
                  <a:lnTo>
                    <a:pt x="17499" y="279193"/>
                  </a:lnTo>
                  <a:lnTo>
                    <a:pt x="66067" y="504794"/>
                  </a:lnTo>
                  <a:cubicBezTo>
                    <a:pt x="73006" y="504794"/>
                    <a:pt x="73636" y="504794"/>
                    <a:pt x="74898" y="499327"/>
                  </a:cubicBezTo>
                  <a:lnTo>
                    <a:pt x="190537" y="8809"/>
                  </a:lnTo>
                  <a:cubicBezTo>
                    <a:pt x="190957" y="7337"/>
                    <a:pt x="191378" y="5445"/>
                    <a:pt x="191378" y="4394"/>
                  </a:cubicBezTo>
                  <a:cubicBezTo>
                    <a:pt x="191378" y="2081"/>
                    <a:pt x="189696" y="189"/>
                    <a:pt x="187173" y="189"/>
                  </a:cubicBezTo>
                  <a:cubicBezTo>
                    <a:pt x="183809" y="189"/>
                    <a:pt x="183178" y="2922"/>
                    <a:pt x="182547" y="5866"/>
                  </a:cubicBezTo>
                  <a:lnTo>
                    <a:pt x="74898" y="463164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1F138AE1-631D-6A1F-4D98-3462DE9C0C42}"/>
                </a:ext>
              </a:extLst>
            </p:cNvPr>
            <p:cNvSpPr/>
            <p:nvPr>
              <p:custDataLst>
                <p:tags r:id="rId298"/>
              </p:custDataLst>
            </p:nvPr>
          </p:nvSpPr>
          <p:spPr>
            <a:xfrm>
              <a:off x="5879508" y="6363186"/>
              <a:ext cx="177853" cy="8409"/>
            </a:xfrm>
            <a:custGeom>
              <a:avLst/>
              <a:gdLst>
                <a:gd name="connsiteX0" fmla="*/ 0 w 177853"/>
                <a:gd name="connsiteY0" fmla="*/ 0 h 8409"/>
                <a:gd name="connsiteX1" fmla="*/ 177853 w 177853"/>
                <a:gd name="connsiteY1" fmla="*/ 0 h 8409"/>
                <a:gd name="connsiteX2" fmla="*/ 177853 w 177853"/>
                <a:gd name="connsiteY2" fmla="*/ 8409 h 8409"/>
                <a:gd name="connsiteX3" fmla="*/ 0 w 177853"/>
                <a:gd name="connsiteY3" fmla="*/ 8409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7853" h="8409">
                  <a:moveTo>
                    <a:pt x="0" y="0"/>
                  </a:moveTo>
                  <a:lnTo>
                    <a:pt x="177853" y="0"/>
                  </a:lnTo>
                  <a:lnTo>
                    <a:pt x="177853" y="8409"/>
                  </a:lnTo>
                  <a:lnTo>
                    <a:pt x="0" y="840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C82F78DE-7878-DDAF-6417-E81F36CD97EA}"/>
                </a:ext>
              </a:extLst>
            </p:cNvPr>
            <p:cNvSpPr/>
            <p:nvPr>
              <p:custDataLst>
                <p:tags r:id="rId299"/>
              </p:custDataLst>
            </p:nvPr>
          </p:nvSpPr>
          <p:spPr>
            <a:xfrm>
              <a:off x="5935308" y="6414765"/>
              <a:ext cx="64547" cy="133930"/>
            </a:xfrm>
            <a:custGeom>
              <a:avLst/>
              <a:gdLst>
                <a:gd name="connsiteX0" fmla="*/ 38747 w 64547"/>
                <a:gd name="connsiteY0" fmla="*/ 47714 h 133930"/>
                <a:gd name="connsiteX1" fmla="*/ 58511 w 64547"/>
                <a:gd name="connsiteY1" fmla="*/ 47714 h 133930"/>
                <a:gd name="connsiteX2" fmla="*/ 64818 w 64547"/>
                <a:gd name="connsiteY2" fmla="*/ 43509 h 133930"/>
                <a:gd name="connsiteX3" fmla="*/ 58931 w 64547"/>
                <a:gd name="connsiteY3" fmla="*/ 41196 h 133930"/>
                <a:gd name="connsiteX4" fmla="*/ 40429 w 64547"/>
                <a:gd name="connsiteY4" fmla="*/ 41196 h 133930"/>
                <a:gd name="connsiteX5" fmla="*/ 49049 w 64547"/>
                <a:gd name="connsiteY5" fmla="*/ 5874 h 133930"/>
                <a:gd name="connsiteX6" fmla="*/ 42952 w 64547"/>
                <a:gd name="connsiteY6" fmla="*/ 197 h 133930"/>
                <a:gd name="connsiteX7" fmla="*/ 34542 w 64547"/>
                <a:gd name="connsiteY7" fmla="*/ 7766 h 133930"/>
                <a:gd name="connsiteX8" fmla="*/ 26342 w 64547"/>
                <a:gd name="connsiteY8" fmla="*/ 41196 h 133930"/>
                <a:gd name="connsiteX9" fmla="*/ 6578 w 64547"/>
                <a:gd name="connsiteY9" fmla="*/ 41196 h 133930"/>
                <a:gd name="connsiteX10" fmla="*/ 271 w 64547"/>
                <a:gd name="connsiteY10" fmla="*/ 45191 h 133930"/>
                <a:gd name="connsiteX11" fmla="*/ 6158 w 64547"/>
                <a:gd name="connsiteY11" fmla="*/ 47714 h 133930"/>
                <a:gd name="connsiteX12" fmla="*/ 24660 w 64547"/>
                <a:gd name="connsiteY12" fmla="*/ 47714 h 133930"/>
                <a:gd name="connsiteX13" fmla="*/ 8681 w 64547"/>
                <a:gd name="connsiteY13" fmla="*/ 114785 h 133930"/>
                <a:gd name="connsiteX14" fmla="*/ 28024 w 64547"/>
                <a:gd name="connsiteY14" fmla="*/ 134128 h 133930"/>
                <a:gd name="connsiteX15" fmla="*/ 61454 w 64547"/>
                <a:gd name="connsiteY15" fmla="*/ 101749 h 133930"/>
                <a:gd name="connsiteX16" fmla="*/ 58931 w 64547"/>
                <a:gd name="connsiteY16" fmla="*/ 99646 h 133930"/>
                <a:gd name="connsiteX17" fmla="*/ 55777 w 64547"/>
                <a:gd name="connsiteY17" fmla="*/ 102590 h 133930"/>
                <a:gd name="connsiteX18" fmla="*/ 28445 w 64547"/>
                <a:gd name="connsiteY18" fmla="*/ 129502 h 133930"/>
                <a:gd name="connsiteX19" fmla="*/ 21927 w 64547"/>
                <a:gd name="connsiteY19" fmla="*/ 119831 h 133930"/>
                <a:gd name="connsiteX20" fmla="*/ 23188 w 64547"/>
                <a:gd name="connsiteY20" fmla="*/ 109739 h 133930"/>
                <a:gd name="connsiteX21" fmla="*/ 38747 w 64547"/>
                <a:gd name="connsiteY21" fmla="*/ 47714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47" y="47714"/>
                  </a:moveTo>
                  <a:lnTo>
                    <a:pt x="58511" y="47714"/>
                  </a:lnTo>
                  <a:cubicBezTo>
                    <a:pt x="62716" y="47714"/>
                    <a:pt x="64818" y="47714"/>
                    <a:pt x="64818" y="43509"/>
                  </a:cubicBezTo>
                  <a:cubicBezTo>
                    <a:pt x="64818" y="41196"/>
                    <a:pt x="62716" y="41196"/>
                    <a:pt x="58931" y="41196"/>
                  </a:cubicBezTo>
                  <a:lnTo>
                    <a:pt x="40429" y="41196"/>
                  </a:lnTo>
                  <a:cubicBezTo>
                    <a:pt x="47998" y="11341"/>
                    <a:pt x="49049" y="7135"/>
                    <a:pt x="49049" y="5874"/>
                  </a:cubicBezTo>
                  <a:cubicBezTo>
                    <a:pt x="49049" y="2300"/>
                    <a:pt x="46526" y="197"/>
                    <a:pt x="42952" y="197"/>
                  </a:cubicBezTo>
                  <a:cubicBezTo>
                    <a:pt x="42321" y="197"/>
                    <a:pt x="36434" y="407"/>
                    <a:pt x="34542" y="7766"/>
                  </a:cubicBezTo>
                  <a:lnTo>
                    <a:pt x="26342" y="41196"/>
                  </a:lnTo>
                  <a:lnTo>
                    <a:pt x="6578" y="41196"/>
                  </a:lnTo>
                  <a:cubicBezTo>
                    <a:pt x="2373" y="41196"/>
                    <a:pt x="271" y="41196"/>
                    <a:pt x="271" y="45191"/>
                  </a:cubicBezTo>
                  <a:cubicBezTo>
                    <a:pt x="271" y="47714"/>
                    <a:pt x="1953" y="47714"/>
                    <a:pt x="6158" y="47714"/>
                  </a:cubicBezTo>
                  <a:lnTo>
                    <a:pt x="24660" y="47714"/>
                  </a:lnTo>
                  <a:cubicBezTo>
                    <a:pt x="9522" y="107426"/>
                    <a:pt x="8681" y="111000"/>
                    <a:pt x="8681" y="114785"/>
                  </a:cubicBezTo>
                  <a:cubicBezTo>
                    <a:pt x="8681" y="126138"/>
                    <a:pt x="16670" y="134128"/>
                    <a:pt x="28024" y="134128"/>
                  </a:cubicBezTo>
                  <a:cubicBezTo>
                    <a:pt x="49470" y="134128"/>
                    <a:pt x="61454" y="103431"/>
                    <a:pt x="61454" y="101749"/>
                  </a:cubicBezTo>
                  <a:cubicBezTo>
                    <a:pt x="61454" y="99646"/>
                    <a:pt x="59772" y="99646"/>
                    <a:pt x="58931" y="99646"/>
                  </a:cubicBezTo>
                  <a:cubicBezTo>
                    <a:pt x="57039" y="99646"/>
                    <a:pt x="56829" y="100277"/>
                    <a:pt x="55777" y="102590"/>
                  </a:cubicBezTo>
                  <a:cubicBezTo>
                    <a:pt x="46737" y="124456"/>
                    <a:pt x="35593" y="129502"/>
                    <a:pt x="28445" y="129502"/>
                  </a:cubicBezTo>
                  <a:cubicBezTo>
                    <a:pt x="24029" y="129502"/>
                    <a:pt x="21927" y="126769"/>
                    <a:pt x="21927" y="119831"/>
                  </a:cubicBezTo>
                  <a:cubicBezTo>
                    <a:pt x="21927" y="114785"/>
                    <a:pt x="22347" y="113313"/>
                    <a:pt x="23188" y="109739"/>
                  </a:cubicBezTo>
                  <a:lnTo>
                    <a:pt x="38747" y="47714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41A8B478-2B40-1B5E-0890-896E44EC4F42}"/>
                </a:ext>
              </a:extLst>
            </p:cNvPr>
            <p:cNvSpPr/>
            <p:nvPr>
              <p:custDataLst>
                <p:tags r:id="rId300"/>
              </p:custDataLst>
            </p:nvPr>
          </p:nvSpPr>
          <p:spPr>
            <a:xfrm>
              <a:off x="5904738" y="6631852"/>
              <a:ext cx="127392" cy="8409"/>
            </a:xfrm>
            <a:custGeom>
              <a:avLst/>
              <a:gdLst>
                <a:gd name="connsiteX0" fmla="*/ 0 w 127392"/>
                <a:gd name="connsiteY0" fmla="*/ 0 h 8409"/>
                <a:gd name="connsiteX1" fmla="*/ 127392 w 127392"/>
                <a:gd name="connsiteY1" fmla="*/ 0 h 8409"/>
                <a:gd name="connsiteX2" fmla="*/ 127392 w 127392"/>
                <a:gd name="connsiteY2" fmla="*/ 8410 h 8409"/>
                <a:gd name="connsiteX3" fmla="*/ 0 w 127392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392" h="8409">
                  <a:moveTo>
                    <a:pt x="0" y="0"/>
                  </a:moveTo>
                  <a:lnTo>
                    <a:pt x="127392" y="0"/>
                  </a:lnTo>
                  <a:lnTo>
                    <a:pt x="127392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0D3A6557-33E7-4451-5A6A-BE0516995D6B}"/>
                </a:ext>
              </a:extLst>
            </p:cNvPr>
            <p:cNvSpPr/>
            <p:nvPr>
              <p:custDataLst>
                <p:tags r:id="rId301"/>
              </p:custDataLst>
            </p:nvPr>
          </p:nvSpPr>
          <p:spPr>
            <a:xfrm>
              <a:off x="5910415" y="6742224"/>
              <a:ext cx="113536" cy="92931"/>
            </a:xfrm>
            <a:custGeom>
              <a:avLst/>
              <a:gdLst>
                <a:gd name="connsiteX0" fmla="*/ 50310 w 113536"/>
                <a:gd name="connsiteY0" fmla="*/ 12405 h 92931"/>
                <a:gd name="connsiteX1" fmla="*/ 74068 w 113536"/>
                <a:gd name="connsiteY1" fmla="*/ 12405 h 92931"/>
                <a:gd name="connsiteX2" fmla="*/ 65238 w 113536"/>
                <a:gd name="connsiteY2" fmla="*/ 66650 h 92931"/>
                <a:gd name="connsiteX3" fmla="*/ 66920 w 113536"/>
                <a:gd name="connsiteY3" fmla="*/ 82630 h 92931"/>
                <a:gd name="connsiteX4" fmla="*/ 74489 w 113536"/>
                <a:gd name="connsiteY4" fmla="*/ 93142 h 92931"/>
                <a:gd name="connsiteX5" fmla="*/ 83109 w 113536"/>
                <a:gd name="connsiteY5" fmla="*/ 85153 h 92931"/>
                <a:gd name="connsiteX6" fmla="*/ 81847 w 113536"/>
                <a:gd name="connsiteY6" fmla="*/ 80527 h 92931"/>
                <a:gd name="connsiteX7" fmla="*/ 75750 w 113536"/>
                <a:gd name="connsiteY7" fmla="*/ 45835 h 92931"/>
                <a:gd name="connsiteX8" fmla="*/ 79535 w 113536"/>
                <a:gd name="connsiteY8" fmla="*/ 12405 h 92931"/>
                <a:gd name="connsiteX9" fmla="*/ 103503 w 113536"/>
                <a:gd name="connsiteY9" fmla="*/ 12405 h 92931"/>
                <a:gd name="connsiteX10" fmla="*/ 113806 w 113536"/>
                <a:gd name="connsiteY10" fmla="*/ 5257 h 92931"/>
                <a:gd name="connsiteX11" fmla="*/ 105396 w 113536"/>
                <a:gd name="connsiteY11" fmla="*/ 211 h 92931"/>
                <a:gd name="connsiteX12" fmla="*/ 34961 w 113536"/>
                <a:gd name="connsiteY12" fmla="*/ 211 h 92931"/>
                <a:gd name="connsiteX13" fmla="*/ 13095 w 113536"/>
                <a:gd name="connsiteY13" fmla="*/ 10093 h 92931"/>
                <a:gd name="connsiteX14" fmla="*/ 270 w 113536"/>
                <a:gd name="connsiteY14" fmla="*/ 29015 h 92931"/>
                <a:gd name="connsiteX15" fmla="*/ 2793 w 113536"/>
                <a:gd name="connsiteY15" fmla="*/ 31118 h 92931"/>
                <a:gd name="connsiteX16" fmla="*/ 6157 w 113536"/>
                <a:gd name="connsiteY16" fmla="*/ 28595 h 92931"/>
                <a:gd name="connsiteX17" fmla="*/ 32859 w 113536"/>
                <a:gd name="connsiteY17" fmla="*/ 12405 h 92931"/>
                <a:gd name="connsiteX18" fmla="*/ 44843 w 113536"/>
                <a:gd name="connsiteY18" fmla="*/ 12405 h 92931"/>
                <a:gd name="connsiteX19" fmla="*/ 17931 w 113536"/>
                <a:gd name="connsiteY19" fmla="*/ 82419 h 92931"/>
                <a:gd name="connsiteX20" fmla="*/ 16249 w 113536"/>
                <a:gd name="connsiteY20" fmla="*/ 87465 h 92931"/>
                <a:gd name="connsiteX21" fmla="*/ 22346 w 113536"/>
                <a:gd name="connsiteY21" fmla="*/ 93142 h 92931"/>
                <a:gd name="connsiteX22" fmla="*/ 32859 w 113536"/>
                <a:gd name="connsiteY22" fmla="*/ 79476 h 92931"/>
                <a:gd name="connsiteX23" fmla="*/ 38536 w 113536"/>
                <a:gd name="connsiteY23" fmla="*/ 58871 h 92931"/>
                <a:gd name="connsiteX24" fmla="*/ 50310 w 113536"/>
                <a:gd name="connsiteY24" fmla="*/ 12405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3536" h="92931">
                  <a:moveTo>
                    <a:pt x="50310" y="12405"/>
                  </a:moveTo>
                  <a:lnTo>
                    <a:pt x="74068" y="12405"/>
                  </a:lnTo>
                  <a:cubicBezTo>
                    <a:pt x="67130" y="43523"/>
                    <a:pt x="65238" y="52564"/>
                    <a:pt x="65238" y="66650"/>
                  </a:cubicBezTo>
                  <a:cubicBezTo>
                    <a:pt x="65238" y="69804"/>
                    <a:pt x="65238" y="75481"/>
                    <a:pt x="66920" y="82630"/>
                  </a:cubicBezTo>
                  <a:cubicBezTo>
                    <a:pt x="69022" y="91881"/>
                    <a:pt x="71335" y="93142"/>
                    <a:pt x="74489" y="93142"/>
                  </a:cubicBezTo>
                  <a:cubicBezTo>
                    <a:pt x="78694" y="93142"/>
                    <a:pt x="83109" y="89358"/>
                    <a:pt x="83109" y="85153"/>
                  </a:cubicBezTo>
                  <a:cubicBezTo>
                    <a:pt x="83109" y="83891"/>
                    <a:pt x="83109" y="83471"/>
                    <a:pt x="81847" y="80527"/>
                  </a:cubicBezTo>
                  <a:cubicBezTo>
                    <a:pt x="75750" y="65389"/>
                    <a:pt x="75750" y="51722"/>
                    <a:pt x="75750" y="45835"/>
                  </a:cubicBezTo>
                  <a:cubicBezTo>
                    <a:pt x="75750" y="34692"/>
                    <a:pt x="77222" y="23338"/>
                    <a:pt x="79535" y="12405"/>
                  </a:cubicBezTo>
                  <a:lnTo>
                    <a:pt x="103503" y="12405"/>
                  </a:lnTo>
                  <a:cubicBezTo>
                    <a:pt x="106237" y="12405"/>
                    <a:pt x="113806" y="12405"/>
                    <a:pt x="113806" y="5257"/>
                  </a:cubicBezTo>
                  <a:cubicBezTo>
                    <a:pt x="113806" y="211"/>
                    <a:pt x="109390" y="211"/>
                    <a:pt x="105396" y="211"/>
                  </a:cubicBezTo>
                  <a:lnTo>
                    <a:pt x="34961" y="211"/>
                  </a:lnTo>
                  <a:cubicBezTo>
                    <a:pt x="30336" y="211"/>
                    <a:pt x="22346" y="211"/>
                    <a:pt x="13095" y="10093"/>
                  </a:cubicBezTo>
                  <a:cubicBezTo>
                    <a:pt x="5736" y="18292"/>
                    <a:pt x="270" y="27964"/>
                    <a:pt x="270" y="29015"/>
                  </a:cubicBezTo>
                  <a:cubicBezTo>
                    <a:pt x="270" y="29226"/>
                    <a:pt x="270" y="31118"/>
                    <a:pt x="2793" y="31118"/>
                  </a:cubicBezTo>
                  <a:cubicBezTo>
                    <a:pt x="4475" y="31118"/>
                    <a:pt x="4895" y="30277"/>
                    <a:pt x="6157" y="28595"/>
                  </a:cubicBezTo>
                  <a:cubicBezTo>
                    <a:pt x="16459" y="12405"/>
                    <a:pt x="28654" y="12405"/>
                    <a:pt x="32859" y="12405"/>
                  </a:cubicBezTo>
                  <a:lnTo>
                    <a:pt x="44843" y="12405"/>
                  </a:lnTo>
                  <a:cubicBezTo>
                    <a:pt x="38115" y="37846"/>
                    <a:pt x="26761" y="63286"/>
                    <a:pt x="17931" y="82419"/>
                  </a:cubicBezTo>
                  <a:cubicBezTo>
                    <a:pt x="16249" y="85573"/>
                    <a:pt x="16249" y="85994"/>
                    <a:pt x="16249" y="87465"/>
                  </a:cubicBezTo>
                  <a:cubicBezTo>
                    <a:pt x="16249" y="91460"/>
                    <a:pt x="19613" y="93142"/>
                    <a:pt x="22346" y="93142"/>
                  </a:cubicBezTo>
                  <a:cubicBezTo>
                    <a:pt x="28654" y="93142"/>
                    <a:pt x="30336" y="87255"/>
                    <a:pt x="32859" y="79476"/>
                  </a:cubicBezTo>
                  <a:cubicBezTo>
                    <a:pt x="35802" y="69804"/>
                    <a:pt x="35802" y="69384"/>
                    <a:pt x="38536" y="58871"/>
                  </a:cubicBezTo>
                  <a:lnTo>
                    <a:pt x="50310" y="12405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ECBC0960-75F4-EA5A-F0D9-7B373D0A5A10}"/>
                </a:ext>
              </a:extLst>
            </p:cNvPr>
            <p:cNvSpPr/>
            <p:nvPr>
              <p:custDataLst>
                <p:tags r:id="rId302"/>
              </p:custDataLst>
            </p:nvPr>
          </p:nvSpPr>
          <p:spPr>
            <a:xfrm>
              <a:off x="3780481" y="7021740"/>
              <a:ext cx="124679" cy="95244"/>
            </a:xfrm>
            <a:custGeom>
              <a:avLst/>
              <a:gdLst>
                <a:gd name="connsiteX0" fmla="*/ 124848 w 124679"/>
                <a:gd name="connsiteY0" fmla="*/ 14942 h 95244"/>
                <a:gd name="connsiteX1" fmla="*/ 116438 w 124679"/>
                <a:gd name="connsiteY1" fmla="*/ 224 h 95244"/>
                <a:gd name="connsiteX2" fmla="*/ 105295 w 124679"/>
                <a:gd name="connsiteY2" fmla="*/ 10106 h 95244"/>
                <a:gd name="connsiteX3" fmla="*/ 108449 w 124679"/>
                <a:gd name="connsiteY3" fmla="*/ 16413 h 95244"/>
                <a:gd name="connsiteX4" fmla="*/ 115807 w 124679"/>
                <a:gd name="connsiteY4" fmla="*/ 34075 h 95244"/>
                <a:gd name="connsiteX5" fmla="*/ 105295 w 124679"/>
                <a:gd name="connsiteY5" fmla="*/ 64141 h 95244"/>
                <a:gd name="connsiteX6" fmla="*/ 81326 w 124679"/>
                <a:gd name="connsiteY6" fmla="*/ 80330 h 95244"/>
                <a:gd name="connsiteX7" fmla="*/ 60932 w 124679"/>
                <a:gd name="connsiteY7" fmla="*/ 61407 h 95244"/>
                <a:gd name="connsiteX8" fmla="*/ 68080 w 124679"/>
                <a:gd name="connsiteY8" fmla="*/ 36598 h 95244"/>
                <a:gd name="connsiteX9" fmla="*/ 64296 w 124679"/>
                <a:gd name="connsiteY9" fmla="*/ 31972 h 95244"/>
                <a:gd name="connsiteX10" fmla="*/ 58619 w 124679"/>
                <a:gd name="connsiteY10" fmla="*/ 35546 h 95244"/>
                <a:gd name="connsiteX11" fmla="*/ 53783 w 124679"/>
                <a:gd name="connsiteY11" fmla="*/ 60987 h 95244"/>
                <a:gd name="connsiteX12" fmla="*/ 25189 w 124679"/>
                <a:gd name="connsiteY12" fmla="*/ 80330 h 95244"/>
                <a:gd name="connsiteX13" fmla="*/ 6897 w 124679"/>
                <a:gd name="connsiteY13" fmla="*/ 56151 h 95244"/>
                <a:gd name="connsiteX14" fmla="*/ 28343 w 124679"/>
                <a:gd name="connsiteY14" fmla="*/ 5060 h 95244"/>
                <a:gd name="connsiteX15" fmla="*/ 24348 w 124679"/>
                <a:gd name="connsiteY15" fmla="*/ 1065 h 95244"/>
                <a:gd name="connsiteX16" fmla="*/ 18881 w 124679"/>
                <a:gd name="connsiteY16" fmla="*/ 5691 h 95244"/>
                <a:gd name="connsiteX17" fmla="*/ 169 w 124679"/>
                <a:gd name="connsiteY17" fmla="*/ 65402 h 95244"/>
                <a:gd name="connsiteX18" fmla="*/ 22245 w 124679"/>
                <a:gd name="connsiteY18" fmla="*/ 95468 h 95244"/>
                <a:gd name="connsiteX19" fmla="*/ 54624 w 124679"/>
                <a:gd name="connsiteY19" fmla="*/ 73392 h 95244"/>
                <a:gd name="connsiteX20" fmla="*/ 77752 w 124679"/>
                <a:gd name="connsiteY20" fmla="*/ 95468 h 95244"/>
                <a:gd name="connsiteX21" fmla="*/ 111813 w 124679"/>
                <a:gd name="connsiteY21" fmla="*/ 66874 h 95244"/>
                <a:gd name="connsiteX22" fmla="*/ 124848 w 124679"/>
                <a:gd name="connsiteY22" fmla="*/ 14942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79" h="95244">
                  <a:moveTo>
                    <a:pt x="124848" y="14942"/>
                  </a:moveTo>
                  <a:cubicBezTo>
                    <a:pt x="124848" y="5480"/>
                    <a:pt x="121064" y="224"/>
                    <a:pt x="116438" y="224"/>
                  </a:cubicBezTo>
                  <a:cubicBezTo>
                    <a:pt x="110972" y="224"/>
                    <a:pt x="105295" y="5270"/>
                    <a:pt x="105295" y="10106"/>
                  </a:cubicBezTo>
                  <a:cubicBezTo>
                    <a:pt x="105295" y="12208"/>
                    <a:pt x="106346" y="14521"/>
                    <a:pt x="108449" y="16413"/>
                  </a:cubicBezTo>
                  <a:cubicBezTo>
                    <a:pt x="112023" y="19567"/>
                    <a:pt x="115807" y="25244"/>
                    <a:pt x="115807" y="34075"/>
                  </a:cubicBezTo>
                  <a:cubicBezTo>
                    <a:pt x="115807" y="42485"/>
                    <a:pt x="111813" y="54469"/>
                    <a:pt x="105295" y="64141"/>
                  </a:cubicBezTo>
                  <a:cubicBezTo>
                    <a:pt x="98987" y="73182"/>
                    <a:pt x="91208" y="80330"/>
                    <a:pt x="81326" y="80330"/>
                  </a:cubicBezTo>
                  <a:cubicBezTo>
                    <a:pt x="69342" y="80330"/>
                    <a:pt x="62824" y="72761"/>
                    <a:pt x="60932" y="61407"/>
                  </a:cubicBezTo>
                  <a:cubicBezTo>
                    <a:pt x="63244" y="55941"/>
                    <a:pt x="68080" y="42485"/>
                    <a:pt x="68080" y="36598"/>
                  </a:cubicBezTo>
                  <a:cubicBezTo>
                    <a:pt x="68080" y="34075"/>
                    <a:pt x="67029" y="31972"/>
                    <a:pt x="64296" y="31972"/>
                  </a:cubicBezTo>
                  <a:cubicBezTo>
                    <a:pt x="62614" y="31972"/>
                    <a:pt x="60301" y="32393"/>
                    <a:pt x="58619" y="35546"/>
                  </a:cubicBezTo>
                  <a:cubicBezTo>
                    <a:pt x="56306" y="39751"/>
                    <a:pt x="53783" y="53418"/>
                    <a:pt x="53783" y="60987"/>
                  </a:cubicBezTo>
                  <a:cubicBezTo>
                    <a:pt x="46845" y="70869"/>
                    <a:pt x="38435" y="80330"/>
                    <a:pt x="25189" y="80330"/>
                  </a:cubicBezTo>
                  <a:cubicBezTo>
                    <a:pt x="11312" y="80330"/>
                    <a:pt x="6897" y="67925"/>
                    <a:pt x="6897" y="56151"/>
                  </a:cubicBezTo>
                  <a:cubicBezTo>
                    <a:pt x="6897" y="29870"/>
                    <a:pt x="28343" y="7793"/>
                    <a:pt x="28343" y="5060"/>
                  </a:cubicBezTo>
                  <a:cubicBezTo>
                    <a:pt x="28343" y="2747"/>
                    <a:pt x="26661" y="1065"/>
                    <a:pt x="24348" y="1065"/>
                  </a:cubicBezTo>
                  <a:cubicBezTo>
                    <a:pt x="21615" y="1065"/>
                    <a:pt x="20143" y="3798"/>
                    <a:pt x="18881" y="5691"/>
                  </a:cubicBezTo>
                  <a:cubicBezTo>
                    <a:pt x="8158" y="21249"/>
                    <a:pt x="169" y="46269"/>
                    <a:pt x="169" y="65402"/>
                  </a:cubicBezTo>
                  <a:cubicBezTo>
                    <a:pt x="169" y="79910"/>
                    <a:pt x="5005" y="95468"/>
                    <a:pt x="22245" y="95468"/>
                  </a:cubicBezTo>
                  <a:cubicBezTo>
                    <a:pt x="37173" y="95468"/>
                    <a:pt x="47055" y="84956"/>
                    <a:pt x="54624" y="73392"/>
                  </a:cubicBezTo>
                  <a:cubicBezTo>
                    <a:pt x="56516" y="85586"/>
                    <a:pt x="64716" y="95468"/>
                    <a:pt x="77752" y="95468"/>
                  </a:cubicBezTo>
                  <a:cubicBezTo>
                    <a:pt x="94152" y="95468"/>
                    <a:pt x="104244" y="82643"/>
                    <a:pt x="111813" y="66874"/>
                  </a:cubicBezTo>
                  <a:cubicBezTo>
                    <a:pt x="116859" y="56572"/>
                    <a:pt x="124848" y="27977"/>
                    <a:pt x="124848" y="14942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48D7638B-BADC-7C51-1645-618951111181}"/>
                </a:ext>
              </a:extLst>
            </p:cNvPr>
            <p:cNvSpPr/>
            <p:nvPr>
              <p:custDataLst>
                <p:tags r:id="rId303"/>
              </p:custDataLst>
            </p:nvPr>
          </p:nvSpPr>
          <p:spPr>
            <a:xfrm>
              <a:off x="3502258" y="7200140"/>
              <a:ext cx="689815" cy="8409"/>
            </a:xfrm>
            <a:custGeom>
              <a:avLst/>
              <a:gdLst>
                <a:gd name="connsiteX0" fmla="*/ 0 w 689815"/>
                <a:gd name="connsiteY0" fmla="*/ 0 h 8409"/>
                <a:gd name="connsiteX1" fmla="*/ 689815 w 689815"/>
                <a:gd name="connsiteY1" fmla="*/ 0 h 8409"/>
                <a:gd name="connsiteX2" fmla="*/ 689815 w 689815"/>
                <a:gd name="connsiteY2" fmla="*/ 8410 h 8409"/>
                <a:gd name="connsiteX3" fmla="*/ 0 w 689815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815" h="8409">
                  <a:moveTo>
                    <a:pt x="0" y="0"/>
                  </a:moveTo>
                  <a:lnTo>
                    <a:pt x="689815" y="0"/>
                  </a:lnTo>
                  <a:lnTo>
                    <a:pt x="689815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D8DBBD82-46AB-1B71-EE9A-A1CF1CAAA3F1}"/>
                </a:ext>
              </a:extLst>
            </p:cNvPr>
            <p:cNvSpPr/>
            <p:nvPr>
              <p:custDataLst>
                <p:tags r:id="rId304"/>
              </p:custDataLst>
            </p:nvPr>
          </p:nvSpPr>
          <p:spPr>
            <a:xfrm>
              <a:off x="3495530" y="7308199"/>
              <a:ext cx="109751" cy="133720"/>
            </a:xfrm>
            <a:custGeom>
              <a:avLst/>
              <a:gdLst>
                <a:gd name="connsiteX0" fmla="*/ 16345 w 109751"/>
                <a:gd name="connsiteY0" fmla="*/ 118820 h 133720"/>
                <a:gd name="connsiteX1" fmla="*/ 4992 w 109751"/>
                <a:gd name="connsiteY1" fmla="*/ 127440 h 133720"/>
                <a:gd name="connsiteX2" fmla="*/ 156 w 109751"/>
                <a:gd name="connsiteY2" fmla="*/ 131435 h 133720"/>
                <a:gd name="connsiteX3" fmla="*/ 2889 w 109751"/>
                <a:gd name="connsiteY3" fmla="*/ 133958 h 133720"/>
                <a:gd name="connsiteX4" fmla="*/ 20550 w 109751"/>
                <a:gd name="connsiteY4" fmla="*/ 133327 h 133720"/>
                <a:gd name="connsiteX5" fmla="*/ 41365 w 109751"/>
                <a:gd name="connsiteY5" fmla="*/ 133958 h 133720"/>
                <a:gd name="connsiteX6" fmla="*/ 45150 w 109751"/>
                <a:gd name="connsiteY6" fmla="*/ 129753 h 133720"/>
                <a:gd name="connsiteX7" fmla="*/ 40104 w 109751"/>
                <a:gd name="connsiteY7" fmla="*/ 127440 h 133720"/>
                <a:gd name="connsiteX8" fmla="*/ 29591 w 109751"/>
                <a:gd name="connsiteY8" fmla="*/ 124076 h 133720"/>
                <a:gd name="connsiteX9" fmla="*/ 39893 w 109751"/>
                <a:gd name="connsiteY9" fmla="*/ 82026 h 133720"/>
                <a:gd name="connsiteX10" fmla="*/ 59237 w 109751"/>
                <a:gd name="connsiteY10" fmla="*/ 95482 h 133720"/>
                <a:gd name="connsiteX11" fmla="*/ 109907 w 109751"/>
                <a:gd name="connsiteY11" fmla="*/ 33878 h 133720"/>
                <a:gd name="connsiteX12" fmla="*/ 81944 w 109751"/>
                <a:gd name="connsiteY12" fmla="*/ 238 h 133720"/>
                <a:gd name="connsiteX13" fmla="*/ 54401 w 109751"/>
                <a:gd name="connsiteY13" fmla="*/ 16007 h 133720"/>
                <a:gd name="connsiteX14" fmla="*/ 35478 w 109751"/>
                <a:gd name="connsiteY14" fmla="*/ 238 h 133720"/>
                <a:gd name="connsiteX15" fmla="*/ 19919 w 109751"/>
                <a:gd name="connsiteY15" fmla="*/ 12222 h 133720"/>
                <a:gd name="connsiteX16" fmla="*/ 13402 w 109751"/>
                <a:gd name="connsiteY16" fmla="*/ 32616 h 133720"/>
                <a:gd name="connsiteX17" fmla="*/ 15925 w 109751"/>
                <a:gd name="connsiteY17" fmla="*/ 34719 h 133720"/>
                <a:gd name="connsiteX18" fmla="*/ 19499 w 109751"/>
                <a:gd name="connsiteY18" fmla="*/ 29883 h 133720"/>
                <a:gd name="connsiteX19" fmla="*/ 34847 w 109751"/>
                <a:gd name="connsiteY19" fmla="*/ 4863 h 133720"/>
                <a:gd name="connsiteX20" fmla="*/ 41365 w 109751"/>
                <a:gd name="connsiteY20" fmla="*/ 14535 h 133720"/>
                <a:gd name="connsiteX21" fmla="*/ 39893 w 109751"/>
                <a:gd name="connsiteY21" fmla="*/ 25258 h 133720"/>
                <a:gd name="connsiteX22" fmla="*/ 16345 w 109751"/>
                <a:gd name="connsiteY22" fmla="*/ 118820 h 133720"/>
                <a:gd name="connsiteX23" fmla="*/ 53350 w 109751"/>
                <a:gd name="connsiteY23" fmla="*/ 27570 h 133720"/>
                <a:gd name="connsiteX24" fmla="*/ 64283 w 109751"/>
                <a:gd name="connsiteY24" fmla="*/ 12853 h 133720"/>
                <a:gd name="connsiteX25" fmla="*/ 81313 w 109751"/>
                <a:gd name="connsiteY25" fmla="*/ 4863 h 133720"/>
                <a:gd name="connsiteX26" fmla="*/ 94769 w 109751"/>
                <a:gd name="connsiteY26" fmla="*/ 24627 h 133720"/>
                <a:gd name="connsiteX27" fmla="*/ 84046 w 109751"/>
                <a:gd name="connsiteY27" fmla="*/ 69200 h 133720"/>
                <a:gd name="connsiteX28" fmla="*/ 59026 w 109751"/>
                <a:gd name="connsiteY28" fmla="*/ 90856 h 133720"/>
                <a:gd name="connsiteX29" fmla="*/ 42416 w 109751"/>
                <a:gd name="connsiteY29" fmla="*/ 72144 h 133720"/>
                <a:gd name="connsiteX30" fmla="*/ 43047 w 109751"/>
                <a:gd name="connsiteY30" fmla="*/ 68780 h 133720"/>
                <a:gd name="connsiteX31" fmla="*/ 53350 w 109751"/>
                <a:gd name="connsiteY31" fmla="*/ 27570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45" y="118820"/>
                  </a:moveTo>
                  <a:cubicBezTo>
                    <a:pt x="14663" y="125968"/>
                    <a:pt x="14243" y="127440"/>
                    <a:pt x="4992" y="127440"/>
                  </a:cubicBezTo>
                  <a:cubicBezTo>
                    <a:pt x="2469" y="127440"/>
                    <a:pt x="156" y="127440"/>
                    <a:pt x="156" y="131435"/>
                  </a:cubicBezTo>
                  <a:cubicBezTo>
                    <a:pt x="156" y="133117"/>
                    <a:pt x="1207" y="133958"/>
                    <a:pt x="2889" y="133958"/>
                  </a:cubicBezTo>
                  <a:cubicBezTo>
                    <a:pt x="8566" y="133958"/>
                    <a:pt x="14663" y="133327"/>
                    <a:pt x="20550" y="133327"/>
                  </a:cubicBezTo>
                  <a:cubicBezTo>
                    <a:pt x="27489" y="133327"/>
                    <a:pt x="34637" y="133958"/>
                    <a:pt x="41365" y="133958"/>
                  </a:cubicBezTo>
                  <a:cubicBezTo>
                    <a:pt x="42416" y="133958"/>
                    <a:pt x="45150" y="133958"/>
                    <a:pt x="45150" y="129753"/>
                  </a:cubicBezTo>
                  <a:cubicBezTo>
                    <a:pt x="45150" y="127440"/>
                    <a:pt x="43047" y="127440"/>
                    <a:pt x="40104" y="127440"/>
                  </a:cubicBezTo>
                  <a:cubicBezTo>
                    <a:pt x="29591" y="127440"/>
                    <a:pt x="29591" y="125968"/>
                    <a:pt x="29591" y="124076"/>
                  </a:cubicBezTo>
                  <a:cubicBezTo>
                    <a:pt x="29591" y="121553"/>
                    <a:pt x="38422" y="87282"/>
                    <a:pt x="39893" y="82026"/>
                  </a:cubicBezTo>
                  <a:cubicBezTo>
                    <a:pt x="42627" y="88123"/>
                    <a:pt x="48514" y="95482"/>
                    <a:pt x="59237" y="95482"/>
                  </a:cubicBezTo>
                  <a:cubicBezTo>
                    <a:pt x="83626" y="95482"/>
                    <a:pt x="109907" y="64785"/>
                    <a:pt x="109907" y="33878"/>
                  </a:cubicBezTo>
                  <a:cubicBezTo>
                    <a:pt x="109907" y="14114"/>
                    <a:pt x="97923" y="238"/>
                    <a:pt x="81944" y="238"/>
                  </a:cubicBezTo>
                  <a:cubicBezTo>
                    <a:pt x="71431" y="238"/>
                    <a:pt x="61339" y="7807"/>
                    <a:pt x="54401" y="16007"/>
                  </a:cubicBezTo>
                  <a:cubicBezTo>
                    <a:pt x="52298" y="4653"/>
                    <a:pt x="43257" y="238"/>
                    <a:pt x="35478" y="238"/>
                  </a:cubicBezTo>
                  <a:cubicBezTo>
                    <a:pt x="25807" y="238"/>
                    <a:pt x="21812" y="8437"/>
                    <a:pt x="19919" y="12222"/>
                  </a:cubicBezTo>
                  <a:cubicBezTo>
                    <a:pt x="16135" y="19371"/>
                    <a:pt x="13402" y="31986"/>
                    <a:pt x="13402" y="32616"/>
                  </a:cubicBezTo>
                  <a:cubicBezTo>
                    <a:pt x="13402" y="34719"/>
                    <a:pt x="15504" y="34719"/>
                    <a:pt x="15925" y="34719"/>
                  </a:cubicBezTo>
                  <a:cubicBezTo>
                    <a:pt x="18027" y="34719"/>
                    <a:pt x="18237" y="34509"/>
                    <a:pt x="19499" y="29883"/>
                  </a:cubicBezTo>
                  <a:cubicBezTo>
                    <a:pt x="23073" y="14955"/>
                    <a:pt x="27278" y="4863"/>
                    <a:pt x="34847" y="4863"/>
                  </a:cubicBezTo>
                  <a:cubicBezTo>
                    <a:pt x="38422" y="4863"/>
                    <a:pt x="41365" y="6545"/>
                    <a:pt x="41365" y="14535"/>
                  </a:cubicBezTo>
                  <a:cubicBezTo>
                    <a:pt x="41365" y="19371"/>
                    <a:pt x="40734" y="21683"/>
                    <a:pt x="39893" y="25258"/>
                  </a:cubicBezTo>
                  <a:lnTo>
                    <a:pt x="16345" y="118820"/>
                  </a:lnTo>
                  <a:close/>
                  <a:moveTo>
                    <a:pt x="53350" y="27570"/>
                  </a:moveTo>
                  <a:cubicBezTo>
                    <a:pt x="54821" y="21894"/>
                    <a:pt x="60498" y="16007"/>
                    <a:pt x="64283" y="12853"/>
                  </a:cubicBezTo>
                  <a:cubicBezTo>
                    <a:pt x="71641" y="6335"/>
                    <a:pt x="77739" y="4863"/>
                    <a:pt x="81313" y="4863"/>
                  </a:cubicBezTo>
                  <a:cubicBezTo>
                    <a:pt x="89723" y="4863"/>
                    <a:pt x="94769" y="12222"/>
                    <a:pt x="94769" y="24627"/>
                  </a:cubicBezTo>
                  <a:cubicBezTo>
                    <a:pt x="94769" y="37032"/>
                    <a:pt x="87831" y="61211"/>
                    <a:pt x="84046" y="69200"/>
                  </a:cubicBezTo>
                  <a:cubicBezTo>
                    <a:pt x="76898" y="83918"/>
                    <a:pt x="66806" y="90856"/>
                    <a:pt x="59026" y="90856"/>
                  </a:cubicBezTo>
                  <a:cubicBezTo>
                    <a:pt x="45150" y="90856"/>
                    <a:pt x="42416" y="73405"/>
                    <a:pt x="42416" y="72144"/>
                  </a:cubicBezTo>
                  <a:cubicBezTo>
                    <a:pt x="42416" y="71723"/>
                    <a:pt x="42416" y="71303"/>
                    <a:pt x="43047" y="68780"/>
                  </a:cubicBezTo>
                  <a:lnTo>
                    <a:pt x="53350" y="27570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0324E4D6-95E3-9CAF-5E1D-3CC28C4893AD}"/>
                </a:ext>
              </a:extLst>
            </p:cNvPr>
            <p:cNvSpPr/>
            <p:nvPr>
              <p:custDataLst>
                <p:tags r:id="rId305"/>
              </p:custDataLst>
            </p:nvPr>
          </p:nvSpPr>
          <p:spPr>
            <a:xfrm>
              <a:off x="3617313" y="7242666"/>
              <a:ext cx="65051" cy="97725"/>
            </a:xfrm>
            <a:custGeom>
              <a:avLst/>
              <a:gdLst>
                <a:gd name="connsiteX0" fmla="*/ 65213 w 65051"/>
                <a:gd name="connsiteY0" fmla="*/ 71174 h 97725"/>
                <a:gd name="connsiteX1" fmla="*/ 60209 w 65051"/>
                <a:gd name="connsiteY1" fmla="*/ 71174 h 97725"/>
                <a:gd name="connsiteX2" fmla="*/ 56382 w 65051"/>
                <a:gd name="connsiteY2" fmla="*/ 84567 h 97725"/>
                <a:gd name="connsiteX3" fmla="*/ 41812 w 65051"/>
                <a:gd name="connsiteY3" fmla="*/ 85450 h 97725"/>
                <a:gd name="connsiteX4" fmla="*/ 14731 w 65051"/>
                <a:gd name="connsiteY4" fmla="*/ 85450 h 97725"/>
                <a:gd name="connsiteX5" fmla="*/ 44167 w 65051"/>
                <a:gd name="connsiteY5" fmla="*/ 60724 h 97725"/>
                <a:gd name="connsiteX6" fmla="*/ 65213 w 65051"/>
                <a:gd name="connsiteY6" fmla="*/ 28934 h 97725"/>
                <a:gd name="connsiteX7" fmla="*/ 30774 w 65051"/>
                <a:gd name="connsiteY7" fmla="*/ 235 h 97725"/>
                <a:gd name="connsiteX8" fmla="*/ 161 w 65051"/>
                <a:gd name="connsiteY8" fmla="*/ 26579 h 97725"/>
                <a:gd name="connsiteX9" fmla="*/ 7961 w 65051"/>
                <a:gd name="connsiteY9" fmla="*/ 34821 h 97725"/>
                <a:gd name="connsiteX10" fmla="*/ 15761 w 65051"/>
                <a:gd name="connsiteY10" fmla="*/ 27021 h 97725"/>
                <a:gd name="connsiteX11" fmla="*/ 7078 w 65051"/>
                <a:gd name="connsiteY11" fmla="*/ 19221 h 97725"/>
                <a:gd name="connsiteX12" fmla="*/ 28566 w 65051"/>
                <a:gd name="connsiteY12" fmla="*/ 5533 h 97725"/>
                <a:gd name="connsiteX13" fmla="*/ 50937 w 65051"/>
                <a:gd name="connsiteY13" fmla="*/ 28934 h 97725"/>
                <a:gd name="connsiteX14" fmla="*/ 37102 w 65051"/>
                <a:gd name="connsiteY14" fmla="*/ 57192 h 97725"/>
                <a:gd name="connsiteX15" fmla="*/ 1633 w 65051"/>
                <a:gd name="connsiteY15" fmla="*/ 92220 h 97725"/>
                <a:gd name="connsiteX16" fmla="*/ 161 w 65051"/>
                <a:gd name="connsiteY16" fmla="*/ 97960 h 97725"/>
                <a:gd name="connsiteX17" fmla="*/ 60797 w 65051"/>
                <a:gd name="connsiteY17" fmla="*/ 97960 h 97725"/>
                <a:gd name="connsiteX18" fmla="*/ 65213 w 65051"/>
                <a:gd name="connsiteY18" fmla="*/ 71174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51" h="97725">
                  <a:moveTo>
                    <a:pt x="65213" y="71174"/>
                  </a:moveTo>
                  <a:lnTo>
                    <a:pt x="60209" y="71174"/>
                  </a:lnTo>
                  <a:cubicBezTo>
                    <a:pt x="59767" y="74412"/>
                    <a:pt x="58295" y="83095"/>
                    <a:pt x="56382" y="84567"/>
                  </a:cubicBezTo>
                  <a:cubicBezTo>
                    <a:pt x="55205" y="85450"/>
                    <a:pt x="43872" y="85450"/>
                    <a:pt x="41812" y="85450"/>
                  </a:cubicBezTo>
                  <a:lnTo>
                    <a:pt x="14731" y="85450"/>
                  </a:lnTo>
                  <a:cubicBezTo>
                    <a:pt x="30185" y="71763"/>
                    <a:pt x="35336" y="67642"/>
                    <a:pt x="44167" y="60724"/>
                  </a:cubicBezTo>
                  <a:cubicBezTo>
                    <a:pt x="55058" y="52041"/>
                    <a:pt x="65213" y="42916"/>
                    <a:pt x="65213" y="28934"/>
                  </a:cubicBezTo>
                  <a:cubicBezTo>
                    <a:pt x="65213" y="11126"/>
                    <a:pt x="49612" y="235"/>
                    <a:pt x="30774" y="235"/>
                  </a:cubicBezTo>
                  <a:cubicBezTo>
                    <a:pt x="12524" y="235"/>
                    <a:pt x="161" y="13039"/>
                    <a:pt x="161" y="26579"/>
                  </a:cubicBezTo>
                  <a:cubicBezTo>
                    <a:pt x="161" y="34085"/>
                    <a:pt x="6489" y="34821"/>
                    <a:pt x="7961" y="34821"/>
                  </a:cubicBezTo>
                  <a:cubicBezTo>
                    <a:pt x="11493" y="34821"/>
                    <a:pt x="15761" y="32319"/>
                    <a:pt x="15761" y="27021"/>
                  </a:cubicBezTo>
                  <a:cubicBezTo>
                    <a:pt x="15761" y="24372"/>
                    <a:pt x="14731" y="19221"/>
                    <a:pt x="7078" y="19221"/>
                  </a:cubicBezTo>
                  <a:cubicBezTo>
                    <a:pt x="11641" y="8771"/>
                    <a:pt x="21649" y="5533"/>
                    <a:pt x="28566" y="5533"/>
                  </a:cubicBezTo>
                  <a:cubicBezTo>
                    <a:pt x="43283" y="5533"/>
                    <a:pt x="50937" y="17013"/>
                    <a:pt x="50937" y="28934"/>
                  </a:cubicBezTo>
                  <a:cubicBezTo>
                    <a:pt x="50937" y="41739"/>
                    <a:pt x="41812" y="51894"/>
                    <a:pt x="37102" y="57192"/>
                  </a:cubicBezTo>
                  <a:lnTo>
                    <a:pt x="1633" y="92220"/>
                  </a:lnTo>
                  <a:cubicBezTo>
                    <a:pt x="161" y="93545"/>
                    <a:pt x="161" y="93839"/>
                    <a:pt x="161" y="97960"/>
                  </a:cubicBezTo>
                  <a:lnTo>
                    <a:pt x="60797" y="97960"/>
                  </a:lnTo>
                  <a:lnTo>
                    <a:pt x="65213" y="71174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950DBF51-BF9D-D678-243B-4B217CAC23E3}"/>
                </a:ext>
              </a:extLst>
            </p:cNvPr>
            <p:cNvSpPr/>
            <p:nvPr>
              <p:custDataLst>
                <p:tags r:id="rId306"/>
              </p:custDataLst>
            </p:nvPr>
          </p:nvSpPr>
          <p:spPr>
            <a:xfrm>
              <a:off x="3760858" y="7278554"/>
              <a:ext cx="139817" cy="140027"/>
            </a:xfrm>
            <a:custGeom>
              <a:avLst/>
              <a:gdLst>
                <a:gd name="connsiteX0" fmla="*/ 74386 w 139817"/>
                <a:gd name="connsiteY0" fmla="*/ 74457 h 140027"/>
                <a:gd name="connsiteX1" fmla="*/ 133047 w 139817"/>
                <a:gd name="connsiteY1" fmla="*/ 74457 h 140027"/>
                <a:gd name="connsiteX2" fmla="*/ 139985 w 139817"/>
                <a:gd name="connsiteY2" fmla="*/ 70252 h 140027"/>
                <a:gd name="connsiteX3" fmla="*/ 133047 w 139817"/>
                <a:gd name="connsiteY3" fmla="*/ 66047 h 140027"/>
                <a:gd name="connsiteX4" fmla="*/ 74386 w 139817"/>
                <a:gd name="connsiteY4" fmla="*/ 66047 h 140027"/>
                <a:gd name="connsiteX5" fmla="*/ 74386 w 139817"/>
                <a:gd name="connsiteY5" fmla="*/ 7176 h 140027"/>
                <a:gd name="connsiteX6" fmla="*/ 70181 w 139817"/>
                <a:gd name="connsiteY6" fmla="*/ 238 h 140027"/>
                <a:gd name="connsiteX7" fmla="*/ 65976 w 139817"/>
                <a:gd name="connsiteY7" fmla="*/ 7176 h 140027"/>
                <a:gd name="connsiteX8" fmla="*/ 65976 w 139817"/>
                <a:gd name="connsiteY8" fmla="*/ 66047 h 140027"/>
                <a:gd name="connsiteX9" fmla="*/ 7106 w 139817"/>
                <a:gd name="connsiteY9" fmla="*/ 66047 h 140027"/>
                <a:gd name="connsiteX10" fmla="*/ 167 w 139817"/>
                <a:gd name="connsiteY10" fmla="*/ 70252 h 140027"/>
                <a:gd name="connsiteX11" fmla="*/ 7106 w 139817"/>
                <a:gd name="connsiteY11" fmla="*/ 74457 h 140027"/>
                <a:gd name="connsiteX12" fmla="*/ 65976 w 139817"/>
                <a:gd name="connsiteY12" fmla="*/ 74457 h 140027"/>
                <a:gd name="connsiteX13" fmla="*/ 65976 w 139817"/>
                <a:gd name="connsiteY13" fmla="*/ 133327 h 140027"/>
                <a:gd name="connsiteX14" fmla="*/ 70181 w 139817"/>
                <a:gd name="connsiteY14" fmla="*/ 140266 h 140027"/>
                <a:gd name="connsiteX15" fmla="*/ 74386 w 139817"/>
                <a:gd name="connsiteY15" fmla="*/ 133327 h 140027"/>
                <a:gd name="connsiteX16" fmla="*/ 74386 w 139817"/>
                <a:gd name="connsiteY16" fmla="*/ 74457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17" h="140027">
                  <a:moveTo>
                    <a:pt x="74386" y="74457"/>
                  </a:moveTo>
                  <a:lnTo>
                    <a:pt x="133047" y="74457"/>
                  </a:lnTo>
                  <a:cubicBezTo>
                    <a:pt x="135990" y="74457"/>
                    <a:pt x="139985" y="74457"/>
                    <a:pt x="139985" y="70252"/>
                  </a:cubicBezTo>
                  <a:cubicBezTo>
                    <a:pt x="139985" y="66047"/>
                    <a:pt x="135990" y="66047"/>
                    <a:pt x="133047" y="66047"/>
                  </a:cubicBezTo>
                  <a:lnTo>
                    <a:pt x="74386" y="66047"/>
                  </a:lnTo>
                  <a:lnTo>
                    <a:pt x="74386" y="7176"/>
                  </a:lnTo>
                  <a:cubicBezTo>
                    <a:pt x="74386" y="4232"/>
                    <a:pt x="74386" y="238"/>
                    <a:pt x="70181" y="238"/>
                  </a:cubicBezTo>
                  <a:cubicBezTo>
                    <a:pt x="65976" y="238"/>
                    <a:pt x="65976" y="4232"/>
                    <a:pt x="65976" y="7176"/>
                  </a:cubicBezTo>
                  <a:lnTo>
                    <a:pt x="65976" y="66047"/>
                  </a:lnTo>
                  <a:lnTo>
                    <a:pt x="7106" y="66047"/>
                  </a:lnTo>
                  <a:cubicBezTo>
                    <a:pt x="4162" y="66047"/>
                    <a:pt x="167" y="66047"/>
                    <a:pt x="167" y="70252"/>
                  </a:cubicBezTo>
                  <a:cubicBezTo>
                    <a:pt x="167" y="74457"/>
                    <a:pt x="4162" y="74457"/>
                    <a:pt x="7106" y="74457"/>
                  </a:cubicBezTo>
                  <a:lnTo>
                    <a:pt x="65976" y="74457"/>
                  </a:lnTo>
                  <a:lnTo>
                    <a:pt x="65976" y="133327"/>
                  </a:lnTo>
                  <a:cubicBezTo>
                    <a:pt x="65976" y="136271"/>
                    <a:pt x="65976" y="140266"/>
                    <a:pt x="70181" y="140266"/>
                  </a:cubicBezTo>
                  <a:cubicBezTo>
                    <a:pt x="74386" y="140266"/>
                    <a:pt x="74386" y="136271"/>
                    <a:pt x="74386" y="133327"/>
                  </a:cubicBezTo>
                  <a:lnTo>
                    <a:pt x="74386" y="7445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C68BB2FF-60AD-419F-DA96-18ECD8266914}"/>
                </a:ext>
              </a:extLst>
            </p:cNvPr>
            <p:cNvSpPr/>
            <p:nvPr>
              <p:custDataLst>
                <p:tags r:id="rId307"/>
              </p:custDataLst>
            </p:nvPr>
          </p:nvSpPr>
          <p:spPr>
            <a:xfrm>
              <a:off x="3961859" y="7308199"/>
              <a:ext cx="124679" cy="95244"/>
            </a:xfrm>
            <a:custGeom>
              <a:avLst/>
              <a:gdLst>
                <a:gd name="connsiteX0" fmla="*/ 124857 w 124679"/>
                <a:gd name="connsiteY0" fmla="*/ 14955 h 95244"/>
                <a:gd name="connsiteX1" fmla="*/ 116447 w 124679"/>
                <a:gd name="connsiteY1" fmla="*/ 238 h 95244"/>
                <a:gd name="connsiteX2" fmla="*/ 105303 w 124679"/>
                <a:gd name="connsiteY2" fmla="*/ 10120 h 95244"/>
                <a:gd name="connsiteX3" fmla="*/ 108457 w 124679"/>
                <a:gd name="connsiteY3" fmla="*/ 16427 h 95244"/>
                <a:gd name="connsiteX4" fmla="*/ 115816 w 124679"/>
                <a:gd name="connsiteY4" fmla="*/ 34088 h 95244"/>
                <a:gd name="connsiteX5" fmla="*/ 105303 w 124679"/>
                <a:gd name="connsiteY5" fmla="*/ 64154 h 95244"/>
                <a:gd name="connsiteX6" fmla="*/ 81335 w 124679"/>
                <a:gd name="connsiteY6" fmla="*/ 80344 h 95244"/>
                <a:gd name="connsiteX7" fmla="*/ 60940 w 124679"/>
                <a:gd name="connsiteY7" fmla="*/ 61421 h 95244"/>
                <a:gd name="connsiteX8" fmla="*/ 68089 w 124679"/>
                <a:gd name="connsiteY8" fmla="*/ 36611 h 95244"/>
                <a:gd name="connsiteX9" fmla="*/ 64304 w 124679"/>
                <a:gd name="connsiteY9" fmla="*/ 31986 h 95244"/>
                <a:gd name="connsiteX10" fmla="*/ 58628 w 124679"/>
                <a:gd name="connsiteY10" fmla="*/ 35560 h 95244"/>
                <a:gd name="connsiteX11" fmla="*/ 53792 w 124679"/>
                <a:gd name="connsiteY11" fmla="*/ 61001 h 95244"/>
                <a:gd name="connsiteX12" fmla="*/ 25197 w 124679"/>
                <a:gd name="connsiteY12" fmla="*/ 80344 h 95244"/>
                <a:gd name="connsiteX13" fmla="*/ 6905 w 124679"/>
                <a:gd name="connsiteY13" fmla="*/ 56165 h 95244"/>
                <a:gd name="connsiteX14" fmla="*/ 28351 w 124679"/>
                <a:gd name="connsiteY14" fmla="*/ 5073 h 95244"/>
                <a:gd name="connsiteX15" fmla="*/ 24356 w 124679"/>
                <a:gd name="connsiteY15" fmla="*/ 1079 h 95244"/>
                <a:gd name="connsiteX16" fmla="*/ 18890 w 124679"/>
                <a:gd name="connsiteY16" fmla="*/ 5704 h 95244"/>
                <a:gd name="connsiteX17" fmla="*/ 177 w 124679"/>
                <a:gd name="connsiteY17" fmla="*/ 65416 h 95244"/>
                <a:gd name="connsiteX18" fmla="*/ 22254 w 124679"/>
                <a:gd name="connsiteY18" fmla="*/ 95482 h 95244"/>
                <a:gd name="connsiteX19" fmla="*/ 54633 w 124679"/>
                <a:gd name="connsiteY19" fmla="*/ 73405 h 95244"/>
                <a:gd name="connsiteX20" fmla="*/ 77760 w 124679"/>
                <a:gd name="connsiteY20" fmla="*/ 95482 h 95244"/>
                <a:gd name="connsiteX21" fmla="*/ 111821 w 124679"/>
                <a:gd name="connsiteY21" fmla="*/ 66888 h 95244"/>
                <a:gd name="connsiteX22" fmla="*/ 124857 w 124679"/>
                <a:gd name="connsiteY22" fmla="*/ 14955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79" h="95244">
                  <a:moveTo>
                    <a:pt x="124857" y="14955"/>
                  </a:moveTo>
                  <a:cubicBezTo>
                    <a:pt x="124857" y="5494"/>
                    <a:pt x="121072" y="238"/>
                    <a:pt x="116447" y="238"/>
                  </a:cubicBezTo>
                  <a:cubicBezTo>
                    <a:pt x="110980" y="238"/>
                    <a:pt x="105303" y="5284"/>
                    <a:pt x="105303" y="10120"/>
                  </a:cubicBezTo>
                  <a:cubicBezTo>
                    <a:pt x="105303" y="12222"/>
                    <a:pt x="106355" y="14535"/>
                    <a:pt x="108457" y="16427"/>
                  </a:cubicBezTo>
                  <a:cubicBezTo>
                    <a:pt x="112032" y="19581"/>
                    <a:pt x="115816" y="25258"/>
                    <a:pt x="115816" y="34088"/>
                  </a:cubicBezTo>
                  <a:cubicBezTo>
                    <a:pt x="115816" y="42498"/>
                    <a:pt x="111821" y="54483"/>
                    <a:pt x="105303" y="64154"/>
                  </a:cubicBezTo>
                  <a:cubicBezTo>
                    <a:pt x="98996" y="73195"/>
                    <a:pt x="91217" y="80344"/>
                    <a:pt x="81335" y="80344"/>
                  </a:cubicBezTo>
                  <a:cubicBezTo>
                    <a:pt x="69350" y="80344"/>
                    <a:pt x="62833" y="72775"/>
                    <a:pt x="60940" y="61421"/>
                  </a:cubicBezTo>
                  <a:cubicBezTo>
                    <a:pt x="63253" y="55954"/>
                    <a:pt x="68089" y="42498"/>
                    <a:pt x="68089" y="36611"/>
                  </a:cubicBezTo>
                  <a:cubicBezTo>
                    <a:pt x="68089" y="34088"/>
                    <a:pt x="67038" y="31986"/>
                    <a:pt x="64304" y="31986"/>
                  </a:cubicBezTo>
                  <a:cubicBezTo>
                    <a:pt x="62622" y="31986"/>
                    <a:pt x="60310" y="32406"/>
                    <a:pt x="58628" y="35560"/>
                  </a:cubicBezTo>
                  <a:cubicBezTo>
                    <a:pt x="56315" y="39765"/>
                    <a:pt x="53792" y="53431"/>
                    <a:pt x="53792" y="61001"/>
                  </a:cubicBezTo>
                  <a:cubicBezTo>
                    <a:pt x="46853" y="70882"/>
                    <a:pt x="38443" y="80344"/>
                    <a:pt x="25197" y="80344"/>
                  </a:cubicBezTo>
                  <a:cubicBezTo>
                    <a:pt x="11321" y="80344"/>
                    <a:pt x="6905" y="67939"/>
                    <a:pt x="6905" y="56165"/>
                  </a:cubicBezTo>
                  <a:cubicBezTo>
                    <a:pt x="6905" y="29883"/>
                    <a:pt x="28351" y="7807"/>
                    <a:pt x="28351" y="5073"/>
                  </a:cubicBezTo>
                  <a:cubicBezTo>
                    <a:pt x="28351" y="2761"/>
                    <a:pt x="26669" y="1079"/>
                    <a:pt x="24356" y="1079"/>
                  </a:cubicBezTo>
                  <a:cubicBezTo>
                    <a:pt x="21623" y="1079"/>
                    <a:pt x="20151" y="3812"/>
                    <a:pt x="18890" y="5704"/>
                  </a:cubicBezTo>
                  <a:cubicBezTo>
                    <a:pt x="8167" y="21263"/>
                    <a:pt x="177" y="46283"/>
                    <a:pt x="177" y="65416"/>
                  </a:cubicBezTo>
                  <a:cubicBezTo>
                    <a:pt x="177" y="79923"/>
                    <a:pt x="5013" y="95482"/>
                    <a:pt x="22254" y="95482"/>
                  </a:cubicBezTo>
                  <a:cubicBezTo>
                    <a:pt x="37182" y="95482"/>
                    <a:pt x="47064" y="84969"/>
                    <a:pt x="54633" y="73405"/>
                  </a:cubicBezTo>
                  <a:cubicBezTo>
                    <a:pt x="56525" y="85600"/>
                    <a:pt x="64725" y="95482"/>
                    <a:pt x="77760" y="95482"/>
                  </a:cubicBezTo>
                  <a:cubicBezTo>
                    <a:pt x="94160" y="95482"/>
                    <a:pt x="104252" y="82656"/>
                    <a:pt x="111821" y="66888"/>
                  </a:cubicBezTo>
                  <a:cubicBezTo>
                    <a:pt x="116867" y="56585"/>
                    <a:pt x="124857" y="27991"/>
                    <a:pt x="124857" y="14955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9FD4A4B3-3EF8-A4F5-A4BA-3FDC8B6A1BA3}"/>
                </a:ext>
              </a:extLst>
            </p:cNvPr>
            <p:cNvSpPr/>
            <p:nvPr>
              <p:custDataLst>
                <p:tags r:id="rId308"/>
              </p:custDataLst>
            </p:nvPr>
          </p:nvSpPr>
          <p:spPr>
            <a:xfrm>
              <a:off x="4107024" y="7242666"/>
              <a:ext cx="65051" cy="97725"/>
            </a:xfrm>
            <a:custGeom>
              <a:avLst/>
              <a:gdLst>
                <a:gd name="connsiteX0" fmla="*/ 65236 w 65051"/>
                <a:gd name="connsiteY0" fmla="*/ 71174 h 97725"/>
                <a:gd name="connsiteX1" fmla="*/ 60232 w 65051"/>
                <a:gd name="connsiteY1" fmla="*/ 71174 h 97725"/>
                <a:gd name="connsiteX2" fmla="*/ 56405 w 65051"/>
                <a:gd name="connsiteY2" fmla="*/ 84567 h 97725"/>
                <a:gd name="connsiteX3" fmla="*/ 41835 w 65051"/>
                <a:gd name="connsiteY3" fmla="*/ 85450 h 97725"/>
                <a:gd name="connsiteX4" fmla="*/ 14754 w 65051"/>
                <a:gd name="connsiteY4" fmla="*/ 85450 h 97725"/>
                <a:gd name="connsiteX5" fmla="*/ 44190 w 65051"/>
                <a:gd name="connsiteY5" fmla="*/ 60724 h 97725"/>
                <a:gd name="connsiteX6" fmla="*/ 65236 w 65051"/>
                <a:gd name="connsiteY6" fmla="*/ 28934 h 97725"/>
                <a:gd name="connsiteX7" fmla="*/ 30797 w 65051"/>
                <a:gd name="connsiteY7" fmla="*/ 235 h 97725"/>
                <a:gd name="connsiteX8" fmla="*/ 184 w 65051"/>
                <a:gd name="connsiteY8" fmla="*/ 26579 h 97725"/>
                <a:gd name="connsiteX9" fmla="*/ 7984 w 65051"/>
                <a:gd name="connsiteY9" fmla="*/ 34821 h 97725"/>
                <a:gd name="connsiteX10" fmla="*/ 15785 w 65051"/>
                <a:gd name="connsiteY10" fmla="*/ 27021 h 97725"/>
                <a:gd name="connsiteX11" fmla="*/ 7101 w 65051"/>
                <a:gd name="connsiteY11" fmla="*/ 19221 h 97725"/>
                <a:gd name="connsiteX12" fmla="*/ 28589 w 65051"/>
                <a:gd name="connsiteY12" fmla="*/ 5533 h 97725"/>
                <a:gd name="connsiteX13" fmla="*/ 50960 w 65051"/>
                <a:gd name="connsiteY13" fmla="*/ 28934 h 97725"/>
                <a:gd name="connsiteX14" fmla="*/ 37125 w 65051"/>
                <a:gd name="connsiteY14" fmla="*/ 57192 h 97725"/>
                <a:gd name="connsiteX15" fmla="*/ 1656 w 65051"/>
                <a:gd name="connsiteY15" fmla="*/ 92220 h 97725"/>
                <a:gd name="connsiteX16" fmla="*/ 184 w 65051"/>
                <a:gd name="connsiteY16" fmla="*/ 97960 h 97725"/>
                <a:gd name="connsiteX17" fmla="*/ 60821 w 65051"/>
                <a:gd name="connsiteY17" fmla="*/ 97960 h 97725"/>
                <a:gd name="connsiteX18" fmla="*/ 65236 w 65051"/>
                <a:gd name="connsiteY18" fmla="*/ 71174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51" h="97725">
                  <a:moveTo>
                    <a:pt x="65236" y="71174"/>
                  </a:moveTo>
                  <a:lnTo>
                    <a:pt x="60232" y="71174"/>
                  </a:lnTo>
                  <a:cubicBezTo>
                    <a:pt x="59790" y="74412"/>
                    <a:pt x="58319" y="83095"/>
                    <a:pt x="56405" y="84567"/>
                  </a:cubicBezTo>
                  <a:cubicBezTo>
                    <a:pt x="55228" y="85450"/>
                    <a:pt x="43895" y="85450"/>
                    <a:pt x="41835" y="85450"/>
                  </a:cubicBezTo>
                  <a:lnTo>
                    <a:pt x="14754" y="85450"/>
                  </a:lnTo>
                  <a:cubicBezTo>
                    <a:pt x="30208" y="71763"/>
                    <a:pt x="35359" y="67642"/>
                    <a:pt x="44190" y="60724"/>
                  </a:cubicBezTo>
                  <a:cubicBezTo>
                    <a:pt x="55081" y="52041"/>
                    <a:pt x="65236" y="42916"/>
                    <a:pt x="65236" y="28934"/>
                  </a:cubicBezTo>
                  <a:cubicBezTo>
                    <a:pt x="65236" y="11126"/>
                    <a:pt x="49635" y="235"/>
                    <a:pt x="30797" y="235"/>
                  </a:cubicBezTo>
                  <a:cubicBezTo>
                    <a:pt x="12547" y="235"/>
                    <a:pt x="184" y="13039"/>
                    <a:pt x="184" y="26579"/>
                  </a:cubicBezTo>
                  <a:cubicBezTo>
                    <a:pt x="184" y="34085"/>
                    <a:pt x="6513" y="34821"/>
                    <a:pt x="7984" y="34821"/>
                  </a:cubicBezTo>
                  <a:cubicBezTo>
                    <a:pt x="11517" y="34821"/>
                    <a:pt x="15785" y="32319"/>
                    <a:pt x="15785" y="27021"/>
                  </a:cubicBezTo>
                  <a:cubicBezTo>
                    <a:pt x="15785" y="24372"/>
                    <a:pt x="14754" y="19221"/>
                    <a:pt x="7101" y="19221"/>
                  </a:cubicBezTo>
                  <a:cubicBezTo>
                    <a:pt x="11664" y="8771"/>
                    <a:pt x="21672" y="5533"/>
                    <a:pt x="28589" y="5533"/>
                  </a:cubicBezTo>
                  <a:cubicBezTo>
                    <a:pt x="43307" y="5533"/>
                    <a:pt x="50960" y="17013"/>
                    <a:pt x="50960" y="28934"/>
                  </a:cubicBezTo>
                  <a:cubicBezTo>
                    <a:pt x="50960" y="41739"/>
                    <a:pt x="41835" y="51894"/>
                    <a:pt x="37125" y="57192"/>
                  </a:cubicBezTo>
                  <a:lnTo>
                    <a:pt x="1656" y="92220"/>
                  </a:lnTo>
                  <a:cubicBezTo>
                    <a:pt x="184" y="93545"/>
                    <a:pt x="184" y="93839"/>
                    <a:pt x="184" y="97960"/>
                  </a:cubicBezTo>
                  <a:lnTo>
                    <a:pt x="60821" y="97960"/>
                  </a:lnTo>
                  <a:lnTo>
                    <a:pt x="65236" y="71174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F1363F75-AC41-F835-6AE8-8EBF03139773}"/>
                </a:ext>
              </a:extLst>
            </p:cNvPr>
            <p:cNvSpPr/>
            <p:nvPr>
              <p:custDataLst>
                <p:tags r:id="rId309"/>
              </p:custDataLst>
            </p:nvPr>
          </p:nvSpPr>
          <p:spPr>
            <a:xfrm>
              <a:off x="4508583" y="6903686"/>
              <a:ext cx="8409" cy="538326"/>
            </a:xfrm>
            <a:custGeom>
              <a:avLst/>
              <a:gdLst>
                <a:gd name="connsiteX0" fmla="*/ 0 w 8409"/>
                <a:gd name="connsiteY0" fmla="*/ 0 h 538326"/>
                <a:gd name="connsiteX1" fmla="*/ 8410 w 8409"/>
                <a:gd name="connsiteY1" fmla="*/ 0 h 538326"/>
                <a:gd name="connsiteX2" fmla="*/ 8410 w 8409"/>
                <a:gd name="connsiteY2" fmla="*/ 538327 h 538326"/>
                <a:gd name="connsiteX3" fmla="*/ 0 w 8409"/>
                <a:gd name="connsiteY3" fmla="*/ 538327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38326">
                  <a:moveTo>
                    <a:pt x="0" y="0"/>
                  </a:moveTo>
                  <a:lnTo>
                    <a:pt x="8410" y="0"/>
                  </a:lnTo>
                  <a:lnTo>
                    <a:pt x="8410" y="538327"/>
                  </a:lnTo>
                  <a:lnTo>
                    <a:pt x="0" y="53832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D6146D1D-146E-695E-CC40-D67BF73557E7}"/>
                </a:ext>
              </a:extLst>
            </p:cNvPr>
            <p:cNvSpPr/>
            <p:nvPr>
              <p:custDataLst>
                <p:tags r:id="rId310"/>
              </p:custDataLst>
            </p:nvPr>
          </p:nvSpPr>
          <p:spPr>
            <a:xfrm>
              <a:off x="5563921" y="7162715"/>
              <a:ext cx="68752" cy="96505"/>
            </a:xfrm>
            <a:custGeom>
              <a:avLst/>
              <a:gdLst>
                <a:gd name="connsiteX0" fmla="*/ 37047 w 68752"/>
                <a:gd name="connsiteY0" fmla="*/ 53635 h 96505"/>
                <a:gd name="connsiteX1" fmla="*/ 58913 w 68752"/>
                <a:gd name="connsiteY1" fmla="*/ 72978 h 96505"/>
                <a:gd name="connsiteX2" fmla="*/ 35155 w 68752"/>
                <a:gd name="connsiteY2" fmla="*/ 92111 h 96505"/>
                <a:gd name="connsiteX3" fmla="*/ 5930 w 68752"/>
                <a:gd name="connsiteY3" fmla="*/ 62255 h 96505"/>
                <a:gd name="connsiteX4" fmla="*/ 2986 w 68752"/>
                <a:gd name="connsiteY4" fmla="*/ 58681 h 96505"/>
                <a:gd name="connsiteX5" fmla="*/ 253 w 68752"/>
                <a:gd name="connsiteY5" fmla="*/ 63937 h 96505"/>
                <a:gd name="connsiteX6" fmla="*/ 253 w 68752"/>
                <a:gd name="connsiteY6" fmla="*/ 91690 h 96505"/>
                <a:gd name="connsiteX7" fmla="*/ 2566 w 68752"/>
                <a:gd name="connsiteY7" fmla="*/ 96737 h 96505"/>
                <a:gd name="connsiteX8" fmla="*/ 7822 w 68752"/>
                <a:gd name="connsiteY8" fmla="*/ 92531 h 96505"/>
                <a:gd name="connsiteX9" fmla="*/ 12027 w 68752"/>
                <a:gd name="connsiteY9" fmla="*/ 87696 h 96505"/>
                <a:gd name="connsiteX10" fmla="*/ 35155 w 68752"/>
                <a:gd name="connsiteY10" fmla="*/ 96737 h 96505"/>
                <a:gd name="connsiteX11" fmla="*/ 69006 w 68752"/>
                <a:gd name="connsiteY11" fmla="*/ 67511 h 96505"/>
                <a:gd name="connsiteX12" fmla="*/ 60175 w 68752"/>
                <a:gd name="connsiteY12" fmla="*/ 47538 h 96505"/>
                <a:gd name="connsiteX13" fmla="*/ 36206 w 68752"/>
                <a:gd name="connsiteY13" fmla="*/ 37445 h 96505"/>
                <a:gd name="connsiteX14" fmla="*/ 10345 w 68752"/>
                <a:gd name="connsiteY14" fmla="*/ 20205 h 96505"/>
                <a:gd name="connsiteX15" fmla="*/ 33893 w 68752"/>
                <a:gd name="connsiteY15" fmla="*/ 4226 h 96505"/>
                <a:gd name="connsiteX16" fmla="*/ 58493 w 68752"/>
                <a:gd name="connsiteY16" fmla="*/ 29666 h 96505"/>
                <a:gd name="connsiteX17" fmla="*/ 61016 w 68752"/>
                <a:gd name="connsiteY17" fmla="*/ 31558 h 96505"/>
                <a:gd name="connsiteX18" fmla="*/ 63749 w 68752"/>
                <a:gd name="connsiteY18" fmla="*/ 26512 h 96505"/>
                <a:gd name="connsiteX19" fmla="*/ 63749 w 68752"/>
                <a:gd name="connsiteY19" fmla="*/ 5277 h 96505"/>
                <a:gd name="connsiteX20" fmla="*/ 61436 w 68752"/>
                <a:gd name="connsiteY20" fmla="*/ 231 h 96505"/>
                <a:gd name="connsiteX21" fmla="*/ 57231 w 68752"/>
                <a:gd name="connsiteY21" fmla="*/ 2754 h 96505"/>
                <a:gd name="connsiteX22" fmla="*/ 53657 w 68752"/>
                <a:gd name="connsiteY22" fmla="*/ 6118 h 96505"/>
                <a:gd name="connsiteX23" fmla="*/ 33893 w 68752"/>
                <a:gd name="connsiteY23" fmla="*/ 231 h 96505"/>
                <a:gd name="connsiteX24" fmla="*/ 253 w 68752"/>
                <a:gd name="connsiteY24" fmla="*/ 26092 h 96505"/>
                <a:gd name="connsiteX25" fmla="*/ 9294 w 68752"/>
                <a:gd name="connsiteY25" fmla="*/ 43963 h 96505"/>
                <a:gd name="connsiteX26" fmla="*/ 37047 w 68752"/>
                <a:gd name="connsiteY26" fmla="*/ 53635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752" h="96505">
                  <a:moveTo>
                    <a:pt x="37047" y="53635"/>
                  </a:moveTo>
                  <a:cubicBezTo>
                    <a:pt x="41673" y="54476"/>
                    <a:pt x="58913" y="57840"/>
                    <a:pt x="58913" y="72978"/>
                  </a:cubicBezTo>
                  <a:cubicBezTo>
                    <a:pt x="58913" y="83701"/>
                    <a:pt x="51555" y="92111"/>
                    <a:pt x="35155" y="92111"/>
                  </a:cubicBezTo>
                  <a:cubicBezTo>
                    <a:pt x="17494" y="92111"/>
                    <a:pt x="9925" y="80127"/>
                    <a:pt x="5930" y="62255"/>
                  </a:cubicBezTo>
                  <a:cubicBezTo>
                    <a:pt x="5299" y="59522"/>
                    <a:pt x="5089" y="58681"/>
                    <a:pt x="2986" y="58681"/>
                  </a:cubicBezTo>
                  <a:cubicBezTo>
                    <a:pt x="253" y="58681"/>
                    <a:pt x="253" y="60153"/>
                    <a:pt x="253" y="63937"/>
                  </a:cubicBezTo>
                  <a:lnTo>
                    <a:pt x="253" y="91690"/>
                  </a:lnTo>
                  <a:cubicBezTo>
                    <a:pt x="253" y="95265"/>
                    <a:pt x="253" y="96737"/>
                    <a:pt x="2566" y="96737"/>
                  </a:cubicBezTo>
                  <a:cubicBezTo>
                    <a:pt x="3617" y="96737"/>
                    <a:pt x="3827" y="96526"/>
                    <a:pt x="7822" y="92531"/>
                  </a:cubicBezTo>
                  <a:cubicBezTo>
                    <a:pt x="8243" y="92111"/>
                    <a:pt x="8243" y="91690"/>
                    <a:pt x="12027" y="87696"/>
                  </a:cubicBezTo>
                  <a:cubicBezTo>
                    <a:pt x="21278" y="96526"/>
                    <a:pt x="30740" y="96737"/>
                    <a:pt x="35155" y="96737"/>
                  </a:cubicBezTo>
                  <a:cubicBezTo>
                    <a:pt x="59334" y="96737"/>
                    <a:pt x="69006" y="82650"/>
                    <a:pt x="69006" y="67511"/>
                  </a:cubicBezTo>
                  <a:cubicBezTo>
                    <a:pt x="69006" y="56368"/>
                    <a:pt x="62698" y="50061"/>
                    <a:pt x="60175" y="47538"/>
                  </a:cubicBezTo>
                  <a:cubicBezTo>
                    <a:pt x="53237" y="40809"/>
                    <a:pt x="45037" y="39127"/>
                    <a:pt x="36206" y="37445"/>
                  </a:cubicBezTo>
                  <a:cubicBezTo>
                    <a:pt x="24432" y="35133"/>
                    <a:pt x="10345" y="32399"/>
                    <a:pt x="10345" y="20205"/>
                  </a:cubicBezTo>
                  <a:cubicBezTo>
                    <a:pt x="10345" y="12846"/>
                    <a:pt x="15812" y="4226"/>
                    <a:pt x="33893" y="4226"/>
                  </a:cubicBezTo>
                  <a:cubicBezTo>
                    <a:pt x="57021" y="4226"/>
                    <a:pt x="58072" y="23148"/>
                    <a:pt x="58493" y="29666"/>
                  </a:cubicBezTo>
                  <a:cubicBezTo>
                    <a:pt x="58703" y="31558"/>
                    <a:pt x="60595" y="31558"/>
                    <a:pt x="61016" y="31558"/>
                  </a:cubicBezTo>
                  <a:cubicBezTo>
                    <a:pt x="63749" y="31558"/>
                    <a:pt x="63749" y="30507"/>
                    <a:pt x="63749" y="26512"/>
                  </a:cubicBezTo>
                  <a:lnTo>
                    <a:pt x="63749" y="5277"/>
                  </a:lnTo>
                  <a:cubicBezTo>
                    <a:pt x="63749" y="1703"/>
                    <a:pt x="63749" y="231"/>
                    <a:pt x="61436" y="231"/>
                  </a:cubicBezTo>
                  <a:cubicBezTo>
                    <a:pt x="60385" y="231"/>
                    <a:pt x="59965" y="231"/>
                    <a:pt x="57231" y="2754"/>
                  </a:cubicBezTo>
                  <a:cubicBezTo>
                    <a:pt x="56601" y="3595"/>
                    <a:pt x="54498" y="5487"/>
                    <a:pt x="53657" y="6118"/>
                  </a:cubicBezTo>
                  <a:cubicBezTo>
                    <a:pt x="45668" y="231"/>
                    <a:pt x="37047" y="231"/>
                    <a:pt x="33893" y="231"/>
                  </a:cubicBezTo>
                  <a:cubicBezTo>
                    <a:pt x="8243" y="231"/>
                    <a:pt x="253" y="14318"/>
                    <a:pt x="253" y="26092"/>
                  </a:cubicBezTo>
                  <a:cubicBezTo>
                    <a:pt x="253" y="33451"/>
                    <a:pt x="3617" y="39338"/>
                    <a:pt x="9294" y="43963"/>
                  </a:cubicBezTo>
                  <a:cubicBezTo>
                    <a:pt x="16022" y="49430"/>
                    <a:pt x="21909" y="50691"/>
                    <a:pt x="37047" y="53635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5F22F9DA-7405-BAE9-CB3D-F17B6DCFDE94}"/>
                </a:ext>
              </a:extLst>
            </p:cNvPr>
            <p:cNvSpPr/>
            <p:nvPr>
              <p:custDataLst>
                <p:tags r:id="rId311"/>
              </p:custDataLst>
            </p:nvPr>
          </p:nvSpPr>
          <p:spPr>
            <a:xfrm>
              <a:off x="5646854" y="7116250"/>
              <a:ext cx="44993" cy="140658"/>
            </a:xfrm>
            <a:custGeom>
              <a:avLst/>
              <a:gdLst>
                <a:gd name="connsiteX0" fmla="*/ 30533 w 44993"/>
                <a:gd name="connsiteY0" fmla="*/ 47958 h 140658"/>
                <a:gd name="connsiteX1" fmla="*/ 1098 w 44993"/>
                <a:gd name="connsiteY1" fmla="*/ 50271 h 140658"/>
                <a:gd name="connsiteX2" fmla="*/ 1098 w 44993"/>
                <a:gd name="connsiteY2" fmla="*/ 56789 h 140658"/>
                <a:gd name="connsiteX3" fmla="*/ 16657 w 44993"/>
                <a:gd name="connsiteY3" fmla="*/ 68353 h 140658"/>
                <a:gd name="connsiteX4" fmla="*/ 16657 w 44993"/>
                <a:gd name="connsiteY4" fmla="*/ 124910 h 140658"/>
                <a:gd name="connsiteX5" fmla="*/ 257 w 44993"/>
                <a:gd name="connsiteY5" fmla="*/ 134372 h 140658"/>
                <a:gd name="connsiteX6" fmla="*/ 257 w 44993"/>
                <a:gd name="connsiteY6" fmla="*/ 140889 h 140658"/>
                <a:gd name="connsiteX7" fmla="*/ 23385 w 44993"/>
                <a:gd name="connsiteY7" fmla="*/ 140259 h 140658"/>
                <a:gd name="connsiteX8" fmla="*/ 45251 w 44993"/>
                <a:gd name="connsiteY8" fmla="*/ 140889 h 140658"/>
                <a:gd name="connsiteX9" fmla="*/ 45251 w 44993"/>
                <a:gd name="connsiteY9" fmla="*/ 134372 h 140658"/>
                <a:gd name="connsiteX10" fmla="*/ 30533 w 44993"/>
                <a:gd name="connsiteY10" fmla="*/ 125121 h 140658"/>
                <a:gd name="connsiteX11" fmla="*/ 30533 w 44993"/>
                <a:gd name="connsiteY11" fmla="*/ 47958 h 140658"/>
                <a:gd name="connsiteX12" fmla="*/ 31374 w 44993"/>
                <a:gd name="connsiteY12" fmla="*/ 11374 h 140658"/>
                <a:gd name="connsiteX13" fmla="*/ 20231 w 44993"/>
                <a:gd name="connsiteY13" fmla="*/ 231 h 140658"/>
                <a:gd name="connsiteX14" fmla="*/ 9088 w 44993"/>
                <a:gd name="connsiteY14" fmla="*/ 11374 h 140658"/>
                <a:gd name="connsiteX15" fmla="*/ 20231 w 44993"/>
                <a:gd name="connsiteY15" fmla="*/ 22518 h 140658"/>
                <a:gd name="connsiteX16" fmla="*/ 31374 w 44993"/>
                <a:gd name="connsiteY16" fmla="*/ 11374 h 14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93" h="140658">
                  <a:moveTo>
                    <a:pt x="30533" y="47958"/>
                  </a:moveTo>
                  <a:lnTo>
                    <a:pt x="1098" y="50271"/>
                  </a:lnTo>
                  <a:lnTo>
                    <a:pt x="1098" y="56789"/>
                  </a:lnTo>
                  <a:cubicBezTo>
                    <a:pt x="14764" y="56789"/>
                    <a:pt x="16657" y="58050"/>
                    <a:pt x="16657" y="68353"/>
                  </a:cubicBezTo>
                  <a:lnTo>
                    <a:pt x="16657" y="124910"/>
                  </a:lnTo>
                  <a:cubicBezTo>
                    <a:pt x="16657" y="134372"/>
                    <a:pt x="14344" y="134372"/>
                    <a:pt x="257" y="134372"/>
                  </a:cubicBezTo>
                  <a:lnTo>
                    <a:pt x="257" y="140889"/>
                  </a:lnTo>
                  <a:cubicBezTo>
                    <a:pt x="6985" y="140679"/>
                    <a:pt x="18339" y="140259"/>
                    <a:pt x="23385" y="140259"/>
                  </a:cubicBezTo>
                  <a:cubicBezTo>
                    <a:pt x="30744" y="140259"/>
                    <a:pt x="38102" y="140679"/>
                    <a:pt x="45251" y="140889"/>
                  </a:cubicBezTo>
                  <a:lnTo>
                    <a:pt x="45251" y="134372"/>
                  </a:lnTo>
                  <a:cubicBezTo>
                    <a:pt x="31374" y="134372"/>
                    <a:pt x="30533" y="133320"/>
                    <a:pt x="30533" y="125121"/>
                  </a:cubicBezTo>
                  <a:lnTo>
                    <a:pt x="30533" y="47958"/>
                  </a:lnTo>
                  <a:close/>
                  <a:moveTo>
                    <a:pt x="31374" y="11374"/>
                  </a:moveTo>
                  <a:cubicBezTo>
                    <a:pt x="31374" y="4646"/>
                    <a:pt x="26118" y="231"/>
                    <a:pt x="20231" y="231"/>
                  </a:cubicBezTo>
                  <a:cubicBezTo>
                    <a:pt x="13713" y="231"/>
                    <a:pt x="9088" y="5908"/>
                    <a:pt x="9088" y="11374"/>
                  </a:cubicBezTo>
                  <a:cubicBezTo>
                    <a:pt x="9088" y="17051"/>
                    <a:pt x="13713" y="22518"/>
                    <a:pt x="20231" y="22518"/>
                  </a:cubicBezTo>
                  <a:cubicBezTo>
                    <a:pt x="26118" y="22518"/>
                    <a:pt x="31374" y="18102"/>
                    <a:pt x="31374" y="11374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8D7F7C9-10C6-6D63-15D1-683A072D7375}"/>
                </a:ext>
              </a:extLst>
            </p:cNvPr>
            <p:cNvSpPr/>
            <p:nvPr>
              <p:custDataLst>
                <p:tags r:id="rId312"/>
              </p:custDataLst>
            </p:nvPr>
          </p:nvSpPr>
          <p:spPr>
            <a:xfrm>
              <a:off x="5705048" y="7163977"/>
              <a:ext cx="105756" cy="92931"/>
            </a:xfrm>
            <a:custGeom>
              <a:avLst/>
              <a:gdLst>
                <a:gd name="connsiteX0" fmla="*/ 16659 w 105756"/>
                <a:gd name="connsiteY0" fmla="*/ 20836 h 92931"/>
                <a:gd name="connsiteX1" fmla="*/ 16659 w 105756"/>
                <a:gd name="connsiteY1" fmla="*/ 77183 h 92931"/>
                <a:gd name="connsiteX2" fmla="*/ 260 w 105756"/>
                <a:gd name="connsiteY2" fmla="*/ 86644 h 92931"/>
                <a:gd name="connsiteX3" fmla="*/ 260 w 105756"/>
                <a:gd name="connsiteY3" fmla="*/ 93162 h 92931"/>
                <a:gd name="connsiteX4" fmla="*/ 24018 w 105756"/>
                <a:gd name="connsiteY4" fmla="*/ 92531 h 92931"/>
                <a:gd name="connsiteX5" fmla="*/ 47567 w 105756"/>
                <a:gd name="connsiteY5" fmla="*/ 93162 h 92931"/>
                <a:gd name="connsiteX6" fmla="*/ 47567 w 105756"/>
                <a:gd name="connsiteY6" fmla="*/ 86644 h 92931"/>
                <a:gd name="connsiteX7" fmla="*/ 31167 w 105756"/>
                <a:gd name="connsiteY7" fmla="*/ 77183 h 92931"/>
                <a:gd name="connsiteX8" fmla="*/ 31167 w 105756"/>
                <a:gd name="connsiteY8" fmla="*/ 38497 h 92931"/>
                <a:gd name="connsiteX9" fmla="*/ 59551 w 105756"/>
                <a:gd name="connsiteY9" fmla="*/ 4856 h 92931"/>
                <a:gd name="connsiteX10" fmla="*/ 75110 w 105756"/>
                <a:gd name="connsiteY10" fmla="*/ 28194 h 92931"/>
                <a:gd name="connsiteX11" fmla="*/ 75110 w 105756"/>
                <a:gd name="connsiteY11" fmla="*/ 77183 h 92931"/>
                <a:gd name="connsiteX12" fmla="*/ 58710 w 105756"/>
                <a:gd name="connsiteY12" fmla="*/ 86644 h 92931"/>
                <a:gd name="connsiteX13" fmla="*/ 58710 w 105756"/>
                <a:gd name="connsiteY13" fmla="*/ 93162 h 92931"/>
                <a:gd name="connsiteX14" fmla="*/ 82468 w 105756"/>
                <a:gd name="connsiteY14" fmla="*/ 92531 h 92931"/>
                <a:gd name="connsiteX15" fmla="*/ 106017 w 105756"/>
                <a:gd name="connsiteY15" fmla="*/ 93162 h 92931"/>
                <a:gd name="connsiteX16" fmla="*/ 106017 w 105756"/>
                <a:gd name="connsiteY16" fmla="*/ 86644 h 92931"/>
                <a:gd name="connsiteX17" fmla="*/ 89617 w 105756"/>
                <a:gd name="connsiteY17" fmla="*/ 80337 h 92931"/>
                <a:gd name="connsiteX18" fmla="*/ 89617 w 105756"/>
                <a:gd name="connsiteY18" fmla="*/ 40179 h 92931"/>
                <a:gd name="connsiteX19" fmla="*/ 83099 w 105756"/>
                <a:gd name="connsiteY19" fmla="*/ 8010 h 92931"/>
                <a:gd name="connsiteX20" fmla="*/ 61023 w 105756"/>
                <a:gd name="connsiteY20" fmla="*/ 231 h 92931"/>
                <a:gd name="connsiteX21" fmla="*/ 29905 w 105756"/>
                <a:gd name="connsiteY21" fmla="*/ 22307 h 92931"/>
                <a:gd name="connsiteX22" fmla="*/ 29905 w 105756"/>
                <a:gd name="connsiteY22" fmla="*/ 231 h 92931"/>
                <a:gd name="connsiteX23" fmla="*/ 260 w 105756"/>
                <a:gd name="connsiteY23" fmla="*/ 2544 h 92931"/>
                <a:gd name="connsiteX24" fmla="*/ 260 w 105756"/>
                <a:gd name="connsiteY24" fmla="*/ 9061 h 92931"/>
                <a:gd name="connsiteX25" fmla="*/ 16659 w 105756"/>
                <a:gd name="connsiteY25" fmla="*/ 20836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756" h="92931">
                  <a:moveTo>
                    <a:pt x="16659" y="20836"/>
                  </a:moveTo>
                  <a:lnTo>
                    <a:pt x="16659" y="77183"/>
                  </a:lnTo>
                  <a:cubicBezTo>
                    <a:pt x="16659" y="86644"/>
                    <a:pt x="14347" y="86644"/>
                    <a:pt x="260" y="86644"/>
                  </a:cubicBezTo>
                  <a:lnTo>
                    <a:pt x="260" y="93162"/>
                  </a:lnTo>
                  <a:cubicBezTo>
                    <a:pt x="7619" y="92952"/>
                    <a:pt x="18342" y="92531"/>
                    <a:pt x="24018" y="92531"/>
                  </a:cubicBezTo>
                  <a:cubicBezTo>
                    <a:pt x="29485" y="92531"/>
                    <a:pt x="40418" y="92952"/>
                    <a:pt x="47567" y="93162"/>
                  </a:cubicBezTo>
                  <a:lnTo>
                    <a:pt x="47567" y="86644"/>
                  </a:lnTo>
                  <a:cubicBezTo>
                    <a:pt x="33480" y="86644"/>
                    <a:pt x="31167" y="86644"/>
                    <a:pt x="31167" y="77183"/>
                  </a:cubicBezTo>
                  <a:lnTo>
                    <a:pt x="31167" y="38497"/>
                  </a:lnTo>
                  <a:cubicBezTo>
                    <a:pt x="31167" y="16630"/>
                    <a:pt x="46095" y="4856"/>
                    <a:pt x="59551" y="4856"/>
                  </a:cubicBezTo>
                  <a:cubicBezTo>
                    <a:pt x="72797" y="4856"/>
                    <a:pt x="75110" y="16210"/>
                    <a:pt x="75110" y="28194"/>
                  </a:cubicBezTo>
                  <a:lnTo>
                    <a:pt x="75110" y="77183"/>
                  </a:lnTo>
                  <a:cubicBezTo>
                    <a:pt x="75110" y="86644"/>
                    <a:pt x="72797" y="86644"/>
                    <a:pt x="58710" y="86644"/>
                  </a:cubicBezTo>
                  <a:lnTo>
                    <a:pt x="58710" y="93162"/>
                  </a:lnTo>
                  <a:cubicBezTo>
                    <a:pt x="66069" y="92952"/>
                    <a:pt x="76792" y="92531"/>
                    <a:pt x="82468" y="92531"/>
                  </a:cubicBezTo>
                  <a:cubicBezTo>
                    <a:pt x="87935" y="92531"/>
                    <a:pt x="98868" y="92952"/>
                    <a:pt x="106017" y="93162"/>
                  </a:cubicBezTo>
                  <a:lnTo>
                    <a:pt x="106017" y="86644"/>
                  </a:lnTo>
                  <a:cubicBezTo>
                    <a:pt x="95084" y="86644"/>
                    <a:pt x="89827" y="86644"/>
                    <a:pt x="89617" y="80337"/>
                  </a:cubicBezTo>
                  <a:lnTo>
                    <a:pt x="89617" y="40179"/>
                  </a:lnTo>
                  <a:cubicBezTo>
                    <a:pt x="89617" y="22097"/>
                    <a:pt x="89617" y="15579"/>
                    <a:pt x="83099" y="8010"/>
                  </a:cubicBezTo>
                  <a:cubicBezTo>
                    <a:pt x="80156" y="4436"/>
                    <a:pt x="73217" y="231"/>
                    <a:pt x="61023" y="231"/>
                  </a:cubicBezTo>
                  <a:cubicBezTo>
                    <a:pt x="45674" y="231"/>
                    <a:pt x="35792" y="9272"/>
                    <a:pt x="29905" y="22307"/>
                  </a:cubicBezTo>
                  <a:lnTo>
                    <a:pt x="29905" y="231"/>
                  </a:lnTo>
                  <a:lnTo>
                    <a:pt x="260" y="2544"/>
                  </a:lnTo>
                  <a:lnTo>
                    <a:pt x="260" y="9061"/>
                  </a:lnTo>
                  <a:cubicBezTo>
                    <a:pt x="14977" y="9061"/>
                    <a:pt x="16659" y="10533"/>
                    <a:pt x="16659" y="20836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3090472C-6AA3-9C49-90A2-49A2B9EE559C}"/>
                </a:ext>
              </a:extLst>
            </p:cNvPr>
            <p:cNvSpPr/>
            <p:nvPr>
              <p:custDataLst>
                <p:tags r:id="rId313"/>
              </p:custDataLst>
            </p:nvPr>
          </p:nvSpPr>
          <p:spPr>
            <a:xfrm>
              <a:off x="5852690" y="7163977"/>
              <a:ext cx="124679" cy="95244"/>
            </a:xfrm>
            <a:custGeom>
              <a:avLst/>
              <a:gdLst>
                <a:gd name="connsiteX0" fmla="*/ 124946 w 124679"/>
                <a:gd name="connsiteY0" fmla="*/ 14948 h 95244"/>
                <a:gd name="connsiteX1" fmla="*/ 116536 w 124679"/>
                <a:gd name="connsiteY1" fmla="*/ 231 h 95244"/>
                <a:gd name="connsiteX2" fmla="*/ 105393 w 124679"/>
                <a:gd name="connsiteY2" fmla="*/ 10113 h 95244"/>
                <a:gd name="connsiteX3" fmla="*/ 108547 w 124679"/>
                <a:gd name="connsiteY3" fmla="*/ 16420 h 95244"/>
                <a:gd name="connsiteX4" fmla="*/ 115906 w 124679"/>
                <a:gd name="connsiteY4" fmla="*/ 34081 h 95244"/>
                <a:gd name="connsiteX5" fmla="*/ 105393 w 124679"/>
                <a:gd name="connsiteY5" fmla="*/ 64147 h 95244"/>
                <a:gd name="connsiteX6" fmla="*/ 81424 w 124679"/>
                <a:gd name="connsiteY6" fmla="*/ 80337 h 95244"/>
                <a:gd name="connsiteX7" fmla="*/ 61030 w 124679"/>
                <a:gd name="connsiteY7" fmla="*/ 61414 h 95244"/>
                <a:gd name="connsiteX8" fmla="*/ 68178 w 124679"/>
                <a:gd name="connsiteY8" fmla="*/ 36604 h 95244"/>
                <a:gd name="connsiteX9" fmla="*/ 64394 w 124679"/>
                <a:gd name="connsiteY9" fmla="*/ 31979 h 95244"/>
                <a:gd name="connsiteX10" fmla="*/ 58717 w 124679"/>
                <a:gd name="connsiteY10" fmla="*/ 35553 h 95244"/>
                <a:gd name="connsiteX11" fmla="*/ 53881 w 124679"/>
                <a:gd name="connsiteY11" fmla="*/ 60994 h 95244"/>
                <a:gd name="connsiteX12" fmla="*/ 25287 w 124679"/>
                <a:gd name="connsiteY12" fmla="*/ 80337 h 95244"/>
                <a:gd name="connsiteX13" fmla="*/ 6995 w 124679"/>
                <a:gd name="connsiteY13" fmla="*/ 56158 h 95244"/>
                <a:gd name="connsiteX14" fmla="*/ 28441 w 124679"/>
                <a:gd name="connsiteY14" fmla="*/ 5067 h 95244"/>
                <a:gd name="connsiteX15" fmla="*/ 24446 w 124679"/>
                <a:gd name="connsiteY15" fmla="*/ 1072 h 95244"/>
                <a:gd name="connsiteX16" fmla="*/ 18979 w 124679"/>
                <a:gd name="connsiteY16" fmla="*/ 5697 h 95244"/>
                <a:gd name="connsiteX17" fmla="*/ 267 w 124679"/>
                <a:gd name="connsiteY17" fmla="*/ 65409 h 95244"/>
                <a:gd name="connsiteX18" fmla="*/ 22343 w 124679"/>
                <a:gd name="connsiteY18" fmla="*/ 95475 h 95244"/>
                <a:gd name="connsiteX19" fmla="*/ 54722 w 124679"/>
                <a:gd name="connsiteY19" fmla="*/ 73399 h 95244"/>
                <a:gd name="connsiteX20" fmla="*/ 77850 w 124679"/>
                <a:gd name="connsiteY20" fmla="*/ 95475 h 95244"/>
                <a:gd name="connsiteX21" fmla="*/ 111911 w 124679"/>
                <a:gd name="connsiteY21" fmla="*/ 66881 h 95244"/>
                <a:gd name="connsiteX22" fmla="*/ 124946 w 124679"/>
                <a:gd name="connsiteY22" fmla="*/ 14948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79" h="95244">
                  <a:moveTo>
                    <a:pt x="124946" y="14948"/>
                  </a:moveTo>
                  <a:cubicBezTo>
                    <a:pt x="124946" y="5487"/>
                    <a:pt x="121162" y="231"/>
                    <a:pt x="116536" y="231"/>
                  </a:cubicBezTo>
                  <a:cubicBezTo>
                    <a:pt x="111070" y="231"/>
                    <a:pt x="105393" y="5277"/>
                    <a:pt x="105393" y="10113"/>
                  </a:cubicBezTo>
                  <a:cubicBezTo>
                    <a:pt x="105393" y="12215"/>
                    <a:pt x="106444" y="14528"/>
                    <a:pt x="108547" y="16420"/>
                  </a:cubicBezTo>
                  <a:cubicBezTo>
                    <a:pt x="112121" y="19574"/>
                    <a:pt x="115906" y="25251"/>
                    <a:pt x="115906" y="34081"/>
                  </a:cubicBezTo>
                  <a:cubicBezTo>
                    <a:pt x="115906" y="42492"/>
                    <a:pt x="111911" y="54476"/>
                    <a:pt x="105393" y="64147"/>
                  </a:cubicBezTo>
                  <a:cubicBezTo>
                    <a:pt x="99085" y="73188"/>
                    <a:pt x="91306" y="80337"/>
                    <a:pt x="81424" y="80337"/>
                  </a:cubicBezTo>
                  <a:cubicBezTo>
                    <a:pt x="69440" y="80337"/>
                    <a:pt x="62922" y="72768"/>
                    <a:pt x="61030" y="61414"/>
                  </a:cubicBezTo>
                  <a:cubicBezTo>
                    <a:pt x="63343" y="55948"/>
                    <a:pt x="68178" y="42492"/>
                    <a:pt x="68178" y="36604"/>
                  </a:cubicBezTo>
                  <a:cubicBezTo>
                    <a:pt x="68178" y="34081"/>
                    <a:pt x="67127" y="31979"/>
                    <a:pt x="64394" y="31979"/>
                  </a:cubicBezTo>
                  <a:cubicBezTo>
                    <a:pt x="62712" y="31979"/>
                    <a:pt x="60399" y="32399"/>
                    <a:pt x="58717" y="35553"/>
                  </a:cubicBezTo>
                  <a:cubicBezTo>
                    <a:pt x="56404" y="39758"/>
                    <a:pt x="53881" y="53425"/>
                    <a:pt x="53881" y="60994"/>
                  </a:cubicBezTo>
                  <a:cubicBezTo>
                    <a:pt x="46943" y="70876"/>
                    <a:pt x="38533" y="80337"/>
                    <a:pt x="25287" y="80337"/>
                  </a:cubicBezTo>
                  <a:cubicBezTo>
                    <a:pt x="11410" y="80337"/>
                    <a:pt x="6995" y="67932"/>
                    <a:pt x="6995" y="56158"/>
                  </a:cubicBezTo>
                  <a:cubicBezTo>
                    <a:pt x="6995" y="29876"/>
                    <a:pt x="28441" y="7800"/>
                    <a:pt x="28441" y="5067"/>
                  </a:cubicBezTo>
                  <a:cubicBezTo>
                    <a:pt x="28441" y="2754"/>
                    <a:pt x="26759" y="1072"/>
                    <a:pt x="24446" y="1072"/>
                  </a:cubicBezTo>
                  <a:cubicBezTo>
                    <a:pt x="21713" y="1072"/>
                    <a:pt x="20241" y="3805"/>
                    <a:pt x="18979" y="5697"/>
                  </a:cubicBezTo>
                  <a:cubicBezTo>
                    <a:pt x="8257" y="21256"/>
                    <a:pt x="267" y="46276"/>
                    <a:pt x="267" y="65409"/>
                  </a:cubicBezTo>
                  <a:cubicBezTo>
                    <a:pt x="267" y="79916"/>
                    <a:pt x="5103" y="95475"/>
                    <a:pt x="22343" y="95475"/>
                  </a:cubicBezTo>
                  <a:cubicBezTo>
                    <a:pt x="37271" y="95475"/>
                    <a:pt x="47153" y="84962"/>
                    <a:pt x="54722" y="73399"/>
                  </a:cubicBezTo>
                  <a:cubicBezTo>
                    <a:pt x="56615" y="85593"/>
                    <a:pt x="64814" y="95475"/>
                    <a:pt x="77850" y="95475"/>
                  </a:cubicBezTo>
                  <a:cubicBezTo>
                    <a:pt x="94250" y="95475"/>
                    <a:pt x="104342" y="82650"/>
                    <a:pt x="111911" y="66881"/>
                  </a:cubicBezTo>
                  <a:cubicBezTo>
                    <a:pt x="116957" y="56578"/>
                    <a:pt x="124946" y="27984"/>
                    <a:pt x="124946" y="14948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332C1417-FE21-90B2-CC9E-FD26D3E592F0}"/>
                </a:ext>
              </a:extLst>
            </p:cNvPr>
            <p:cNvSpPr/>
            <p:nvPr>
              <p:custDataLst>
                <p:tags r:id="rId314"/>
              </p:custDataLst>
            </p:nvPr>
          </p:nvSpPr>
          <p:spPr>
            <a:xfrm>
              <a:off x="5993419" y="7125290"/>
              <a:ext cx="64547" cy="133930"/>
            </a:xfrm>
            <a:custGeom>
              <a:avLst/>
              <a:gdLst>
                <a:gd name="connsiteX0" fmla="*/ 38750 w 64547"/>
                <a:gd name="connsiteY0" fmla="*/ 47748 h 133930"/>
                <a:gd name="connsiteX1" fmla="*/ 58513 w 64547"/>
                <a:gd name="connsiteY1" fmla="*/ 47748 h 133930"/>
                <a:gd name="connsiteX2" fmla="*/ 64821 w 64547"/>
                <a:gd name="connsiteY2" fmla="*/ 43543 h 133930"/>
                <a:gd name="connsiteX3" fmla="*/ 58934 w 64547"/>
                <a:gd name="connsiteY3" fmla="*/ 41230 h 133930"/>
                <a:gd name="connsiteX4" fmla="*/ 40432 w 64547"/>
                <a:gd name="connsiteY4" fmla="*/ 41230 h 133930"/>
                <a:gd name="connsiteX5" fmla="*/ 49052 w 64547"/>
                <a:gd name="connsiteY5" fmla="*/ 5908 h 133930"/>
                <a:gd name="connsiteX6" fmla="*/ 42955 w 64547"/>
                <a:gd name="connsiteY6" fmla="*/ 231 h 133930"/>
                <a:gd name="connsiteX7" fmla="*/ 34545 w 64547"/>
                <a:gd name="connsiteY7" fmla="*/ 7800 h 133930"/>
                <a:gd name="connsiteX8" fmla="*/ 26345 w 64547"/>
                <a:gd name="connsiteY8" fmla="*/ 41230 h 133930"/>
                <a:gd name="connsiteX9" fmla="*/ 6581 w 64547"/>
                <a:gd name="connsiteY9" fmla="*/ 41230 h 133930"/>
                <a:gd name="connsiteX10" fmla="*/ 274 w 64547"/>
                <a:gd name="connsiteY10" fmla="*/ 45225 h 133930"/>
                <a:gd name="connsiteX11" fmla="*/ 6161 w 64547"/>
                <a:gd name="connsiteY11" fmla="*/ 47748 h 133930"/>
                <a:gd name="connsiteX12" fmla="*/ 24663 w 64547"/>
                <a:gd name="connsiteY12" fmla="*/ 47748 h 133930"/>
                <a:gd name="connsiteX13" fmla="*/ 8684 w 64547"/>
                <a:gd name="connsiteY13" fmla="*/ 114818 h 133930"/>
                <a:gd name="connsiteX14" fmla="*/ 28027 w 64547"/>
                <a:gd name="connsiteY14" fmla="*/ 134161 h 133930"/>
                <a:gd name="connsiteX15" fmla="*/ 61457 w 64547"/>
                <a:gd name="connsiteY15" fmla="*/ 101783 h 133930"/>
                <a:gd name="connsiteX16" fmla="*/ 58934 w 64547"/>
                <a:gd name="connsiteY16" fmla="*/ 99680 h 133930"/>
                <a:gd name="connsiteX17" fmla="*/ 55780 w 64547"/>
                <a:gd name="connsiteY17" fmla="*/ 102624 h 133930"/>
                <a:gd name="connsiteX18" fmla="*/ 28447 w 64547"/>
                <a:gd name="connsiteY18" fmla="*/ 129536 h 133930"/>
                <a:gd name="connsiteX19" fmla="*/ 21930 w 64547"/>
                <a:gd name="connsiteY19" fmla="*/ 119864 h 133930"/>
                <a:gd name="connsiteX20" fmla="*/ 23191 w 64547"/>
                <a:gd name="connsiteY20" fmla="*/ 109772 h 133930"/>
                <a:gd name="connsiteX21" fmla="*/ 38750 w 64547"/>
                <a:gd name="connsiteY21" fmla="*/ 47748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50" y="47748"/>
                  </a:moveTo>
                  <a:lnTo>
                    <a:pt x="58513" y="47748"/>
                  </a:lnTo>
                  <a:cubicBezTo>
                    <a:pt x="62718" y="47748"/>
                    <a:pt x="64821" y="47748"/>
                    <a:pt x="64821" y="43543"/>
                  </a:cubicBezTo>
                  <a:cubicBezTo>
                    <a:pt x="64821" y="41230"/>
                    <a:pt x="62718" y="41230"/>
                    <a:pt x="58934" y="41230"/>
                  </a:cubicBezTo>
                  <a:lnTo>
                    <a:pt x="40432" y="41230"/>
                  </a:lnTo>
                  <a:cubicBezTo>
                    <a:pt x="48001" y="11374"/>
                    <a:pt x="49052" y="7169"/>
                    <a:pt x="49052" y="5908"/>
                  </a:cubicBezTo>
                  <a:cubicBezTo>
                    <a:pt x="49052" y="2333"/>
                    <a:pt x="46529" y="231"/>
                    <a:pt x="42955" y="231"/>
                  </a:cubicBezTo>
                  <a:cubicBezTo>
                    <a:pt x="42324" y="231"/>
                    <a:pt x="36437" y="441"/>
                    <a:pt x="34545" y="7800"/>
                  </a:cubicBezTo>
                  <a:lnTo>
                    <a:pt x="26345" y="41230"/>
                  </a:lnTo>
                  <a:lnTo>
                    <a:pt x="6581" y="41230"/>
                  </a:lnTo>
                  <a:cubicBezTo>
                    <a:pt x="2376" y="41230"/>
                    <a:pt x="274" y="41230"/>
                    <a:pt x="274" y="45225"/>
                  </a:cubicBezTo>
                  <a:cubicBezTo>
                    <a:pt x="274" y="47748"/>
                    <a:pt x="1956" y="47748"/>
                    <a:pt x="6161" y="47748"/>
                  </a:cubicBezTo>
                  <a:lnTo>
                    <a:pt x="24663" y="47748"/>
                  </a:lnTo>
                  <a:cubicBezTo>
                    <a:pt x="9525" y="107459"/>
                    <a:pt x="8684" y="111034"/>
                    <a:pt x="8684" y="114818"/>
                  </a:cubicBezTo>
                  <a:cubicBezTo>
                    <a:pt x="8684" y="126172"/>
                    <a:pt x="16673" y="134161"/>
                    <a:pt x="28027" y="134161"/>
                  </a:cubicBezTo>
                  <a:cubicBezTo>
                    <a:pt x="49473" y="134161"/>
                    <a:pt x="61457" y="103465"/>
                    <a:pt x="61457" y="101783"/>
                  </a:cubicBezTo>
                  <a:cubicBezTo>
                    <a:pt x="61457" y="99680"/>
                    <a:pt x="59775" y="99680"/>
                    <a:pt x="58934" y="99680"/>
                  </a:cubicBezTo>
                  <a:cubicBezTo>
                    <a:pt x="57042" y="99680"/>
                    <a:pt x="56831" y="100311"/>
                    <a:pt x="55780" y="102624"/>
                  </a:cubicBezTo>
                  <a:cubicBezTo>
                    <a:pt x="46739" y="124490"/>
                    <a:pt x="35596" y="129536"/>
                    <a:pt x="28447" y="129536"/>
                  </a:cubicBezTo>
                  <a:cubicBezTo>
                    <a:pt x="24032" y="129536"/>
                    <a:pt x="21930" y="126803"/>
                    <a:pt x="21930" y="119864"/>
                  </a:cubicBezTo>
                  <a:cubicBezTo>
                    <a:pt x="21930" y="114818"/>
                    <a:pt x="22350" y="113346"/>
                    <a:pt x="23191" y="109772"/>
                  </a:cubicBezTo>
                  <a:lnTo>
                    <a:pt x="38750" y="47748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14ECF215-3680-92BB-DBD4-CD3A71BA7B57}"/>
                </a:ext>
              </a:extLst>
            </p:cNvPr>
            <p:cNvSpPr/>
            <p:nvPr>
              <p:custDataLst>
                <p:tags r:id="rId315"/>
              </p:custDataLst>
            </p:nvPr>
          </p:nvSpPr>
          <p:spPr>
            <a:xfrm>
              <a:off x="3787546" y="7560067"/>
              <a:ext cx="109751" cy="133720"/>
            </a:xfrm>
            <a:custGeom>
              <a:avLst/>
              <a:gdLst>
                <a:gd name="connsiteX0" fmla="*/ 16359 w 109751"/>
                <a:gd name="connsiteY0" fmla="*/ 118832 h 133720"/>
                <a:gd name="connsiteX1" fmla="*/ 5005 w 109751"/>
                <a:gd name="connsiteY1" fmla="*/ 127452 h 133720"/>
                <a:gd name="connsiteX2" fmla="*/ 170 w 109751"/>
                <a:gd name="connsiteY2" fmla="*/ 131447 h 133720"/>
                <a:gd name="connsiteX3" fmla="*/ 2903 w 109751"/>
                <a:gd name="connsiteY3" fmla="*/ 133970 h 133720"/>
                <a:gd name="connsiteX4" fmla="*/ 20564 w 109751"/>
                <a:gd name="connsiteY4" fmla="*/ 133339 h 133720"/>
                <a:gd name="connsiteX5" fmla="*/ 41379 w 109751"/>
                <a:gd name="connsiteY5" fmla="*/ 133970 h 133720"/>
                <a:gd name="connsiteX6" fmla="*/ 45164 w 109751"/>
                <a:gd name="connsiteY6" fmla="*/ 129765 h 133720"/>
                <a:gd name="connsiteX7" fmla="*/ 40117 w 109751"/>
                <a:gd name="connsiteY7" fmla="*/ 127452 h 133720"/>
                <a:gd name="connsiteX8" fmla="*/ 29605 w 109751"/>
                <a:gd name="connsiteY8" fmla="*/ 124088 h 133720"/>
                <a:gd name="connsiteX9" fmla="*/ 39907 w 109751"/>
                <a:gd name="connsiteY9" fmla="*/ 82038 h 133720"/>
                <a:gd name="connsiteX10" fmla="*/ 59250 w 109751"/>
                <a:gd name="connsiteY10" fmla="*/ 95494 h 133720"/>
                <a:gd name="connsiteX11" fmla="*/ 109921 w 109751"/>
                <a:gd name="connsiteY11" fmla="*/ 33890 h 133720"/>
                <a:gd name="connsiteX12" fmla="*/ 81958 w 109751"/>
                <a:gd name="connsiteY12" fmla="*/ 250 h 133720"/>
                <a:gd name="connsiteX13" fmla="*/ 54415 w 109751"/>
                <a:gd name="connsiteY13" fmla="*/ 16018 h 133720"/>
                <a:gd name="connsiteX14" fmla="*/ 35492 w 109751"/>
                <a:gd name="connsiteY14" fmla="*/ 250 h 133720"/>
                <a:gd name="connsiteX15" fmla="*/ 19933 w 109751"/>
                <a:gd name="connsiteY15" fmla="*/ 12234 h 133720"/>
                <a:gd name="connsiteX16" fmla="*/ 13415 w 109751"/>
                <a:gd name="connsiteY16" fmla="*/ 32628 h 133720"/>
                <a:gd name="connsiteX17" fmla="*/ 15939 w 109751"/>
                <a:gd name="connsiteY17" fmla="*/ 34731 h 133720"/>
                <a:gd name="connsiteX18" fmla="*/ 19513 w 109751"/>
                <a:gd name="connsiteY18" fmla="*/ 29895 h 133720"/>
                <a:gd name="connsiteX19" fmla="*/ 34861 w 109751"/>
                <a:gd name="connsiteY19" fmla="*/ 4875 h 133720"/>
                <a:gd name="connsiteX20" fmla="*/ 41379 w 109751"/>
                <a:gd name="connsiteY20" fmla="*/ 14547 h 133720"/>
                <a:gd name="connsiteX21" fmla="*/ 39907 w 109751"/>
                <a:gd name="connsiteY21" fmla="*/ 25270 h 133720"/>
                <a:gd name="connsiteX22" fmla="*/ 16359 w 109751"/>
                <a:gd name="connsiteY22" fmla="*/ 118832 h 133720"/>
                <a:gd name="connsiteX23" fmla="*/ 53363 w 109751"/>
                <a:gd name="connsiteY23" fmla="*/ 27582 h 133720"/>
                <a:gd name="connsiteX24" fmla="*/ 64296 w 109751"/>
                <a:gd name="connsiteY24" fmla="*/ 12865 h 133720"/>
                <a:gd name="connsiteX25" fmla="*/ 81327 w 109751"/>
                <a:gd name="connsiteY25" fmla="*/ 4875 h 133720"/>
                <a:gd name="connsiteX26" fmla="*/ 94783 w 109751"/>
                <a:gd name="connsiteY26" fmla="*/ 24639 h 133720"/>
                <a:gd name="connsiteX27" fmla="*/ 84060 w 109751"/>
                <a:gd name="connsiteY27" fmla="*/ 69212 h 133720"/>
                <a:gd name="connsiteX28" fmla="*/ 59040 w 109751"/>
                <a:gd name="connsiteY28" fmla="*/ 90868 h 133720"/>
                <a:gd name="connsiteX29" fmla="*/ 42430 w 109751"/>
                <a:gd name="connsiteY29" fmla="*/ 72156 h 133720"/>
                <a:gd name="connsiteX30" fmla="*/ 43061 w 109751"/>
                <a:gd name="connsiteY30" fmla="*/ 68792 h 133720"/>
                <a:gd name="connsiteX31" fmla="*/ 53363 w 109751"/>
                <a:gd name="connsiteY31" fmla="*/ 27582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59" y="118832"/>
                  </a:moveTo>
                  <a:cubicBezTo>
                    <a:pt x="14677" y="125980"/>
                    <a:pt x="14256" y="127452"/>
                    <a:pt x="5005" y="127452"/>
                  </a:cubicBezTo>
                  <a:cubicBezTo>
                    <a:pt x="2482" y="127452"/>
                    <a:pt x="170" y="127452"/>
                    <a:pt x="170" y="131447"/>
                  </a:cubicBezTo>
                  <a:cubicBezTo>
                    <a:pt x="170" y="133129"/>
                    <a:pt x="1221" y="133970"/>
                    <a:pt x="2903" y="133970"/>
                  </a:cubicBezTo>
                  <a:cubicBezTo>
                    <a:pt x="8580" y="133970"/>
                    <a:pt x="14677" y="133339"/>
                    <a:pt x="20564" y="133339"/>
                  </a:cubicBezTo>
                  <a:cubicBezTo>
                    <a:pt x="27502" y="133339"/>
                    <a:pt x="34651" y="133970"/>
                    <a:pt x="41379" y="133970"/>
                  </a:cubicBezTo>
                  <a:cubicBezTo>
                    <a:pt x="42430" y="133970"/>
                    <a:pt x="45164" y="133970"/>
                    <a:pt x="45164" y="129765"/>
                  </a:cubicBezTo>
                  <a:cubicBezTo>
                    <a:pt x="45164" y="127452"/>
                    <a:pt x="43061" y="127452"/>
                    <a:pt x="40117" y="127452"/>
                  </a:cubicBezTo>
                  <a:cubicBezTo>
                    <a:pt x="29605" y="127452"/>
                    <a:pt x="29605" y="125980"/>
                    <a:pt x="29605" y="124088"/>
                  </a:cubicBezTo>
                  <a:cubicBezTo>
                    <a:pt x="29605" y="121565"/>
                    <a:pt x="38435" y="87294"/>
                    <a:pt x="39907" y="82038"/>
                  </a:cubicBezTo>
                  <a:cubicBezTo>
                    <a:pt x="42641" y="88135"/>
                    <a:pt x="48528" y="95494"/>
                    <a:pt x="59250" y="95494"/>
                  </a:cubicBezTo>
                  <a:cubicBezTo>
                    <a:pt x="83640" y="95494"/>
                    <a:pt x="109921" y="64797"/>
                    <a:pt x="109921" y="33890"/>
                  </a:cubicBezTo>
                  <a:cubicBezTo>
                    <a:pt x="109921" y="14126"/>
                    <a:pt x="97937" y="250"/>
                    <a:pt x="81958" y="250"/>
                  </a:cubicBezTo>
                  <a:cubicBezTo>
                    <a:pt x="71445" y="250"/>
                    <a:pt x="61353" y="7819"/>
                    <a:pt x="54415" y="16018"/>
                  </a:cubicBezTo>
                  <a:cubicBezTo>
                    <a:pt x="52312" y="4665"/>
                    <a:pt x="43271" y="250"/>
                    <a:pt x="35492" y="250"/>
                  </a:cubicBezTo>
                  <a:cubicBezTo>
                    <a:pt x="25820" y="250"/>
                    <a:pt x="21826" y="8449"/>
                    <a:pt x="19933" y="12234"/>
                  </a:cubicBezTo>
                  <a:cubicBezTo>
                    <a:pt x="16149" y="19383"/>
                    <a:pt x="13415" y="31998"/>
                    <a:pt x="13415" y="32628"/>
                  </a:cubicBezTo>
                  <a:cubicBezTo>
                    <a:pt x="13415" y="34731"/>
                    <a:pt x="15518" y="34731"/>
                    <a:pt x="15939" y="34731"/>
                  </a:cubicBezTo>
                  <a:cubicBezTo>
                    <a:pt x="18041" y="34731"/>
                    <a:pt x="18251" y="34521"/>
                    <a:pt x="19513" y="29895"/>
                  </a:cubicBezTo>
                  <a:cubicBezTo>
                    <a:pt x="23087" y="14967"/>
                    <a:pt x="27292" y="4875"/>
                    <a:pt x="34861" y="4875"/>
                  </a:cubicBezTo>
                  <a:cubicBezTo>
                    <a:pt x="38435" y="4875"/>
                    <a:pt x="41379" y="6557"/>
                    <a:pt x="41379" y="14547"/>
                  </a:cubicBezTo>
                  <a:cubicBezTo>
                    <a:pt x="41379" y="19383"/>
                    <a:pt x="40748" y="21695"/>
                    <a:pt x="39907" y="25270"/>
                  </a:cubicBezTo>
                  <a:lnTo>
                    <a:pt x="16359" y="118832"/>
                  </a:lnTo>
                  <a:close/>
                  <a:moveTo>
                    <a:pt x="53363" y="27582"/>
                  </a:moveTo>
                  <a:cubicBezTo>
                    <a:pt x="54835" y="21906"/>
                    <a:pt x="60512" y="16018"/>
                    <a:pt x="64296" y="12865"/>
                  </a:cubicBezTo>
                  <a:cubicBezTo>
                    <a:pt x="71655" y="6347"/>
                    <a:pt x="77753" y="4875"/>
                    <a:pt x="81327" y="4875"/>
                  </a:cubicBezTo>
                  <a:cubicBezTo>
                    <a:pt x="89737" y="4875"/>
                    <a:pt x="94783" y="12234"/>
                    <a:pt x="94783" y="24639"/>
                  </a:cubicBezTo>
                  <a:cubicBezTo>
                    <a:pt x="94783" y="37044"/>
                    <a:pt x="87845" y="61223"/>
                    <a:pt x="84060" y="69212"/>
                  </a:cubicBezTo>
                  <a:cubicBezTo>
                    <a:pt x="76912" y="83930"/>
                    <a:pt x="66819" y="90868"/>
                    <a:pt x="59040" y="90868"/>
                  </a:cubicBezTo>
                  <a:cubicBezTo>
                    <a:pt x="45164" y="90868"/>
                    <a:pt x="42430" y="73417"/>
                    <a:pt x="42430" y="72156"/>
                  </a:cubicBezTo>
                  <a:cubicBezTo>
                    <a:pt x="42430" y="71735"/>
                    <a:pt x="42430" y="71315"/>
                    <a:pt x="43061" y="68792"/>
                  </a:cubicBezTo>
                  <a:lnTo>
                    <a:pt x="53363" y="27582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A2862241-9C93-9C5D-5727-DE5998DE1E0A}"/>
                </a:ext>
              </a:extLst>
            </p:cNvPr>
            <p:cNvSpPr/>
            <p:nvPr>
              <p:custDataLst>
                <p:tags r:id="rId316"/>
              </p:custDataLst>
            </p:nvPr>
          </p:nvSpPr>
          <p:spPr>
            <a:xfrm>
              <a:off x="3502258" y="7738467"/>
              <a:ext cx="689815" cy="8409"/>
            </a:xfrm>
            <a:custGeom>
              <a:avLst/>
              <a:gdLst>
                <a:gd name="connsiteX0" fmla="*/ 0 w 689815"/>
                <a:gd name="connsiteY0" fmla="*/ 0 h 8409"/>
                <a:gd name="connsiteX1" fmla="*/ 689815 w 689815"/>
                <a:gd name="connsiteY1" fmla="*/ 0 h 8409"/>
                <a:gd name="connsiteX2" fmla="*/ 689815 w 689815"/>
                <a:gd name="connsiteY2" fmla="*/ 8410 h 8409"/>
                <a:gd name="connsiteX3" fmla="*/ 0 w 689815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9815" h="8409">
                  <a:moveTo>
                    <a:pt x="0" y="0"/>
                  </a:moveTo>
                  <a:lnTo>
                    <a:pt x="689815" y="0"/>
                  </a:lnTo>
                  <a:lnTo>
                    <a:pt x="689815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E6ECB81F-D068-4188-86B4-4FEA0F8D6E9A}"/>
                </a:ext>
              </a:extLst>
            </p:cNvPr>
            <p:cNvSpPr/>
            <p:nvPr>
              <p:custDataLst>
                <p:tags r:id="rId317"/>
              </p:custDataLst>
            </p:nvPr>
          </p:nvSpPr>
          <p:spPr>
            <a:xfrm>
              <a:off x="3495530" y="7846526"/>
              <a:ext cx="109751" cy="133720"/>
            </a:xfrm>
            <a:custGeom>
              <a:avLst/>
              <a:gdLst>
                <a:gd name="connsiteX0" fmla="*/ 16345 w 109751"/>
                <a:gd name="connsiteY0" fmla="*/ 118845 h 133720"/>
                <a:gd name="connsiteX1" fmla="*/ 4992 w 109751"/>
                <a:gd name="connsiteY1" fmla="*/ 127466 h 133720"/>
                <a:gd name="connsiteX2" fmla="*/ 156 w 109751"/>
                <a:gd name="connsiteY2" fmla="*/ 131460 h 133720"/>
                <a:gd name="connsiteX3" fmla="*/ 2889 w 109751"/>
                <a:gd name="connsiteY3" fmla="*/ 133984 h 133720"/>
                <a:gd name="connsiteX4" fmla="*/ 20550 w 109751"/>
                <a:gd name="connsiteY4" fmla="*/ 133353 h 133720"/>
                <a:gd name="connsiteX5" fmla="*/ 41365 w 109751"/>
                <a:gd name="connsiteY5" fmla="*/ 133984 h 133720"/>
                <a:gd name="connsiteX6" fmla="*/ 45150 w 109751"/>
                <a:gd name="connsiteY6" fmla="*/ 129778 h 133720"/>
                <a:gd name="connsiteX7" fmla="*/ 40104 w 109751"/>
                <a:gd name="connsiteY7" fmla="*/ 127466 h 133720"/>
                <a:gd name="connsiteX8" fmla="*/ 29591 w 109751"/>
                <a:gd name="connsiteY8" fmla="*/ 124102 h 133720"/>
                <a:gd name="connsiteX9" fmla="*/ 39893 w 109751"/>
                <a:gd name="connsiteY9" fmla="*/ 82051 h 133720"/>
                <a:gd name="connsiteX10" fmla="*/ 59237 w 109751"/>
                <a:gd name="connsiteY10" fmla="*/ 95507 h 133720"/>
                <a:gd name="connsiteX11" fmla="*/ 109907 w 109751"/>
                <a:gd name="connsiteY11" fmla="*/ 33903 h 133720"/>
                <a:gd name="connsiteX12" fmla="*/ 81944 w 109751"/>
                <a:gd name="connsiteY12" fmla="*/ 263 h 133720"/>
                <a:gd name="connsiteX13" fmla="*/ 54401 w 109751"/>
                <a:gd name="connsiteY13" fmla="*/ 16032 h 133720"/>
                <a:gd name="connsiteX14" fmla="*/ 35478 w 109751"/>
                <a:gd name="connsiteY14" fmla="*/ 263 h 133720"/>
                <a:gd name="connsiteX15" fmla="*/ 19919 w 109751"/>
                <a:gd name="connsiteY15" fmla="*/ 12248 h 133720"/>
                <a:gd name="connsiteX16" fmla="*/ 13402 w 109751"/>
                <a:gd name="connsiteY16" fmla="*/ 32642 h 133720"/>
                <a:gd name="connsiteX17" fmla="*/ 15925 w 109751"/>
                <a:gd name="connsiteY17" fmla="*/ 34745 h 133720"/>
                <a:gd name="connsiteX18" fmla="*/ 19499 w 109751"/>
                <a:gd name="connsiteY18" fmla="*/ 29909 h 133720"/>
                <a:gd name="connsiteX19" fmla="*/ 34847 w 109751"/>
                <a:gd name="connsiteY19" fmla="*/ 4889 h 133720"/>
                <a:gd name="connsiteX20" fmla="*/ 41365 w 109751"/>
                <a:gd name="connsiteY20" fmla="*/ 14560 h 133720"/>
                <a:gd name="connsiteX21" fmla="*/ 39893 w 109751"/>
                <a:gd name="connsiteY21" fmla="*/ 25283 h 133720"/>
                <a:gd name="connsiteX22" fmla="*/ 16345 w 109751"/>
                <a:gd name="connsiteY22" fmla="*/ 118845 h 133720"/>
                <a:gd name="connsiteX23" fmla="*/ 53350 w 109751"/>
                <a:gd name="connsiteY23" fmla="*/ 27596 h 133720"/>
                <a:gd name="connsiteX24" fmla="*/ 64283 w 109751"/>
                <a:gd name="connsiteY24" fmla="*/ 12878 h 133720"/>
                <a:gd name="connsiteX25" fmla="*/ 81313 w 109751"/>
                <a:gd name="connsiteY25" fmla="*/ 4889 h 133720"/>
                <a:gd name="connsiteX26" fmla="*/ 94769 w 109751"/>
                <a:gd name="connsiteY26" fmla="*/ 24652 h 133720"/>
                <a:gd name="connsiteX27" fmla="*/ 84046 w 109751"/>
                <a:gd name="connsiteY27" fmla="*/ 69226 h 133720"/>
                <a:gd name="connsiteX28" fmla="*/ 59026 w 109751"/>
                <a:gd name="connsiteY28" fmla="*/ 90882 h 133720"/>
                <a:gd name="connsiteX29" fmla="*/ 42416 w 109751"/>
                <a:gd name="connsiteY29" fmla="*/ 72169 h 133720"/>
                <a:gd name="connsiteX30" fmla="*/ 43047 w 109751"/>
                <a:gd name="connsiteY30" fmla="*/ 68805 h 133720"/>
                <a:gd name="connsiteX31" fmla="*/ 53350 w 109751"/>
                <a:gd name="connsiteY31" fmla="*/ 27596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45" y="118845"/>
                  </a:moveTo>
                  <a:cubicBezTo>
                    <a:pt x="14663" y="125994"/>
                    <a:pt x="14243" y="127466"/>
                    <a:pt x="4992" y="127466"/>
                  </a:cubicBezTo>
                  <a:cubicBezTo>
                    <a:pt x="2469" y="127466"/>
                    <a:pt x="156" y="127466"/>
                    <a:pt x="156" y="131460"/>
                  </a:cubicBezTo>
                  <a:cubicBezTo>
                    <a:pt x="156" y="133143"/>
                    <a:pt x="1207" y="133984"/>
                    <a:pt x="2889" y="133984"/>
                  </a:cubicBezTo>
                  <a:cubicBezTo>
                    <a:pt x="8566" y="133984"/>
                    <a:pt x="14663" y="133353"/>
                    <a:pt x="20550" y="133353"/>
                  </a:cubicBezTo>
                  <a:cubicBezTo>
                    <a:pt x="27489" y="133353"/>
                    <a:pt x="34637" y="133984"/>
                    <a:pt x="41365" y="133984"/>
                  </a:cubicBezTo>
                  <a:cubicBezTo>
                    <a:pt x="42416" y="133984"/>
                    <a:pt x="45150" y="133984"/>
                    <a:pt x="45150" y="129778"/>
                  </a:cubicBezTo>
                  <a:cubicBezTo>
                    <a:pt x="45150" y="127466"/>
                    <a:pt x="43047" y="127466"/>
                    <a:pt x="40104" y="127466"/>
                  </a:cubicBezTo>
                  <a:cubicBezTo>
                    <a:pt x="29591" y="127466"/>
                    <a:pt x="29591" y="125994"/>
                    <a:pt x="29591" y="124102"/>
                  </a:cubicBezTo>
                  <a:cubicBezTo>
                    <a:pt x="29591" y="121579"/>
                    <a:pt x="38422" y="87308"/>
                    <a:pt x="39893" y="82051"/>
                  </a:cubicBezTo>
                  <a:cubicBezTo>
                    <a:pt x="42627" y="88149"/>
                    <a:pt x="48514" y="95507"/>
                    <a:pt x="59237" y="95507"/>
                  </a:cubicBezTo>
                  <a:cubicBezTo>
                    <a:pt x="83626" y="95507"/>
                    <a:pt x="109907" y="64811"/>
                    <a:pt x="109907" y="33903"/>
                  </a:cubicBezTo>
                  <a:cubicBezTo>
                    <a:pt x="109907" y="14140"/>
                    <a:pt x="97923" y="263"/>
                    <a:pt x="81944" y="263"/>
                  </a:cubicBezTo>
                  <a:cubicBezTo>
                    <a:pt x="71431" y="263"/>
                    <a:pt x="61339" y="7832"/>
                    <a:pt x="54401" y="16032"/>
                  </a:cubicBezTo>
                  <a:cubicBezTo>
                    <a:pt x="52298" y="4678"/>
                    <a:pt x="43257" y="263"/>
                    <a:pt x="35478" y="263"/>
                  </a:cubicBezTo>
                  <a:cubicBezTo>
                    <a:pt x="25807" y="263"/>
                    <a:pt x="21812" y="8463"/>
                    <a:pt x="19919" y="12248"/>
                  </a:cubicBezTo>
                  <a:cubicBezTo>
                    <a:pt x="16135" y="19396"/>
                    <a:pt x="13402" y="32011"/>
                    <a:pt x="13402" y="32642"/>
                  </a:cubicBezTo>
                  <a:cubicBezTo>
                    <a:pt x="13402" y="34745"/>
                    <a:pt x="15504" y="34745"/>
                    <a:pt x="15925" y="34745"/>
                  </a:cubicBezTo>
                  <a:cubicBezTo>
                    <a:pt x="18027" y="34745"/>
                    <a:pt x="18237" y="34534"/>
                    <a:pt x="19499" y="29909"/>
                  </a:cubicBezTo>
                  <a:cubicBezTo>
                    <a:pt x="23073" y="14981"/>
                    <a:pt x="27278" y="4889"/>
                    <a:pt x="34847" y="4889"/>
                  </a:cubicBezTo>
                  <a:cubicBezTo>
                    <a:pt x="38422" y="4889"/>
                    <a:pt x="41365" y="6571"/>
                    <a:pt x="41365" y="14560"/>
                  </a:cubicBezTo>
                  <a:cubicBezTo>
                    <a:pt x="41365" y="19396"/>
                    <a:pt x="40734" y="21709"/>
                    <a:pt x="39893" y="25283"/>
                  </a:cubicBezTo>
                  <a:lnTo>
                    <a:pt x="16345" y="118845"/>
                  </a:lnTo>
                  <a:close/>
                  <a:moveTo>
                    <a:pt x="53350" y="27596"/>
                  </a:moveTo>
                  <a:cubicBezTo>
                    <a:pt x="54821" y="21919"/>
                    <a:pt x="60498" y="16032"/>
                    <a:pt x="64283" y="12878"/>
                  </a:cubicBezTo>
                  <a:cubicBezTo>
                    <a:pt x="71641" y="6360"/>
                    <a:pt x="77739" y="4889"/>
                    <a:pt x="81313" y="4889"/>
                  </a:cubicBezTo>
                  <a:cubicBezTo>
                    <a:pt x="89723" y="4889"/>
                    <a:pt x="94769" y="12248"/>
                    <a:pt x="94769" y="24652"/>
                  </a:cubicBezTo>
                  <a:cubicBezTo>
                    <a:pt x="94769" y="37057"/>
                    <a:pt x="87831" y="61236"/>
                    <a:pt x="84046" y="69226"/>
                  </a:cubicBezTo>
                  <a:cubicBezTo>
                    <a:pt x="76898" y="83944"/>
                    <a:pt x="66806" y="90882"/>
                    <a:pt x="59026" y="90882"/>
                  </a:cubicBezTo>
                  <a:cubicBezTo>
                    <a:pt x="45150" y="90882"/>
                    <a:pt x="42416" y="73431"/>
                    <a:pt x="42416" y="72169"/>
                  </a:cubicBezTo>
                  <a:cubicBezTo>
                    <a:pt x="42416" y="71749"/>
                    <a:pt x="42416" y="71328"/>
                    <a:pt x="43047" y="68805"/>
                  </a:cubicBezTo>
                  <a:lnTo>
                    <a:pt x="53350" y="27596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45ACA1F5-D44A-39C3-CE01-2EB10901769C}"/>
                </a:ext>
              </a:extLst>
            </p:cNvPr>
            <p:cNvSpPr/>
            <p:nvPr>
              <p:custDataLst>
                <p:tags r:id="rId318"/>
              </p:custDataLst>
            </p:nvPr>
          </p:nvSpPr>
          <p:spPr>
            <a:xfrm>
              <a:off x="3617313" y="7780993"/>
              <a:ext cx="65051" cy="97725"/>
            </a:xfrm>
            <a:custGeom>
              <a:avLst/>
              <a:gdLst>
                <a:gd name="connsiteX0" fmla="*/ 65213 w 65051"/>
                <a:gd name="connsiteY0" fmla="*/ 71199 h 97725"/>
                <a:gd name="connsiteX1" fmla="*/ 60209 w 65051"/>
                <a:gd name="connsiteY1" fmla="*/ 71199 h 97725"/>
                <a:gd name="connsiteX2" fmla="*/ 56382 w 65051"/>
                <a:gd name="connsiteY2" fmla="*/ 84592 h 97725"/>
                <a:gd name="connsiteX3" fmla="*/ 41812 w 65051"/>
                <a:gd name="connsiteY3" fmla="*/ 85475 h 97725"/>
                <a:gd name="connsiteX4" fmla="*/ 14731 w 65051"/>
                <a:gd name="connsiteY4" fmla="*/ 85475 h 97725"/>
                <a:gd name="connsiteX5" fmla="*/ 44167 w 65051"/>
                <a:gd name="connsiteY5" fmla="*/ 60750 h 97725"/>
                <a:gd name="connsiteX6" fmla="*/ 65213 w 65051"/>
                <a:gd name="connsiteY6" fmla="*/ 28960 h 97725"/>
                <a:gd name="connsiteX7" fmla="*/ 30774 w 65051"/>
                <a:gd name="connsiteY7" fmla="*/ 260 h 97725"/>
                <a:gd name="connsiteX8" fmla="*/ 161 w 65051"/>
                <a:gd name="connsiteY8" fmla="*/ 26605 h 97725"/>
                <a:gd name="connsiteX9" fmla="*/ 7961 w 65051"/>
                <a:gd name="connsiteY9" fmla="*/ 34847 h 97725"/>
                <a:gd name="connsiteX10" fmla="*/ 15761 w 65051"/>
                <a:gd name="connsiteY10" fmla="*/ 27046 h 97725"/>
                <a:gd name="connsiteX11" fmla="*/ 7078 w 65051"/>
                <a:gd name="connsiteY11" fmla="*/ 19246 h 97725"/>
                <a:gd name="connsiteX12" fmla="*/ 28566 w 65051"/>
                <a:gd name="connsiteY12" fmla="*/ 5559 h 97725"/>
                <a:gd name="connsiteX13" fmla="*/ 50937 w 65051"/>
                <a:gd name="connsiteY13" fmla="*/ 28960 h 97725"/>
                <a:gd name="connsiteX14" fmla="*/ 37102 w 65051"/>
                <a:gd name="connsiteY14" fmla="*/ 57218 h 97725"/>
                <a:gd name="connsiteX15" fmla="*/ 1633 w 65051"/>
                <a:gd name="connsiteY15" fmla="*/ 92246 h 97725"/>
                <a:gd name="connsiteX16" fmla="*/ 161 w 65051"/>
                <a:gd name="connsiteY16" fmla="*/ 97985 h 97725"/>
                <a:gd name="connsiteX17" fmla="*/ 60797 w 65051"/>
                <a:gd name="connsiteY17" fmla="*/ 97985 h 97725"/>
                <a:gd name="connsiteX18" fmla="*/ 65213 w 65051"/>
                <a:gd name="connsiteY18" fmla="*/ 71199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51" h="97725">
                  <a:moveTo>
                    <a:pt x="65213" y="71199"/>
                  </a:moveTo>
                  <a:lnTo>
                    <a:pt x="60209" y="71199"/>
                  </a:lnTo>
                  <a:cubicBezTo>
                    <a:pt x="59767" y="74437"/>
                    <a:pt x="58295" y="83121"/>
                    <a:pt x="56382" y="84592"/>
                  </a:cubicBezTo>
                  <a:cubicBezTo>
                    <a:pt x="55205" y="85475"/>
                    <a:pt x="43872" y="85475"/>
                    <a:pt x="41812" y="85475"/>
                  </a:cubicBezTo>
                  <a:lnTo>
                    <a:pt x="14731" y="85475"/>
                  </a:lnTo>
                  <a:cubicBezTo>
                    <a:pt x="30185" y="71788"/>
                    <a:pt x="35336" y="67667"/>
                    <a:pt x="44167" y="60750"/>
                  </a:cubicBezTo>
                  <a:cubicBezTo>
                    <a:pt x="55058" y="52066"/>
                    <a:pt x="65213" y="42941"/>
                    <a:pt x="65213" y="28960"/>
                  </a:cubicBezTo>
                  <a:cubicBezTo>
                    <a:pt x="65213" y="11151"/>
                    <a:pt x="49612" y="260"/>
                    <a:pt x="30774" y="260"/>
                  </a:cubicBezTo>
                  <a:cubicBezTo>
                    <a:pt x="12524" y="260"/>
                    <a:pt x="161" y="13065"/>
                    <a:pt x="161" y="26605"/>
                  </a:cubicBezTo>
                  <a:cubicBezTo>
                    <a:pt x="161" y="34111"/>
                    <a:pt x="6489" y="34847"/>
                    <a:pt x="7961" y="34847"/>
                  </a:cubicBezTo>
                  <a:cubicBezTo>
                    <a:pt x="11493" y="34847"/>
                    <a:pt x="15761" y="32345"/>
                    <a:pt x="15761" y="27046"/>
                  </a:cubicBezTo>
                  <a:cubicBezTo>
                    <a:pt x="15761" y="24397"/>
                    <a:pt x="14731" y="19246"/>
                    <a:pt x="7078" y="19246"/>
                  </a:cubicBezTo>
                  <a:cubicBezTo>
                    <a:pt x="11641" y="8797"/>
                    <a:pt x="21649" y="5559"/>
                    <a:pt x="28566" y="5559"/>
                  </a:cubicBezTo>
                  <a:cubicBezTo>
                    <a:pt x="43283" y="5559"/>
                    <a:pt x="50937" y="17038"/>
                    <a:pt x="50937" y="28960"/>
                  </a:cubicBezTo>
                  <a:cubicBezTo>
                    <a:pt x="50937" y="41764"/>
                    <a:pt x="41812" y="51919"/>
                    <a:pt x="37102" y="57218"/>
                  </a:cubicBezTo>
                  <a:lnTo>
                    <a:pt x="1633" y="92246"/>
                  </a:lnTo>
                  <a:cubicBezTo>
                    <a:pt x="161" y="93570"/>
                    <a:pt x="161" y="93865"/>
                    <a:pt x="161" y="97985"/>
                  </a:cubicBezTo>
                  <a:lnTo>
                    <a:pt x="60797" y="97985"/>
                  </a:lnTo>
                  <a:lnTo>
                    <a:pt x="65213" y="7119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2BC8C8E9-4BB1-3D6F-8954-752EBD3A0CB3}"/>
                </a:ext>
              </a:extLst>
            </p:cNvPr>
            <p:cNvSpPr/>
            <p:nvPr>
              <p:custDataLst>
                <p:tags r:id="rId319"/>
              </p:custDataLst>
            </p:nvPr>
          </p:nvSpPr>
          <p:spPr>
            <a:xfrm>
              <a:off x="3760858" y="7816881"/>
              <a:ext cx="139817" cy="140027"/>
            </a:xfrm>
            <a:custGeom>
              <a:avLst/>
              <a:gdLst>
                <a:gd name="connsiteX0" fmla="*/ 74386 w 139817"/>
                <a:gd name="connsiteY0" fmla="*/ 74482 h 140027"/>
                <a:gd name="connsiteX1" fmla="*/ 133047 w 139817"/>
                <a:gd name="connsiteY1" fmla="*/ 74482 h 140027"/>
                <a:gd name="connsiteX2" fmla="*/ 139985 w 139817"/>
                <a:gd name="connsiteY2" fmla="*/ 70277 h 140027"/>
                <a:gd name="connsiteX3" fmla="*/ 133047 w 139817"/>
                <a:gd name="connsiteY3" fmla="*/ 66072 h 140027"/>
                <a:gd name="connsiteX4" fmla="*/ 74386 w 139817"/>
                <a:gd name="connsiteY4" fmla="*/ 66072 h 140027"/>
                <a:gd name="connsiteX5" fmla="*/ 74386 w 139817"/>
                <a:gd name="connsiteY5" fmla="*/ 7201 h 140027"/>
                <a:gd name="connsiteX6" fmla="*/ 70181 w 139817"/>
                <a:gd name="connsiteY6" fmla="*/ 263 h 140027"/>
                <a:gd name="connsiteX7" fmla="*/ 65976 w 139817"/>
                <a:gd name="connsiteY7" fmla="*/ 7201 h 140027"/>
                <a:gd name="connsiteX8" fmla="*/ 65976 w 139817"/>
                <a:gd name="connsiteY8" fmla="*/ 66072 h 140027"/>
                <a:gd name="connsiteX9" fmla="*/ 7106 w 139817"/>
                <a:gd name="connsiteY9" fmla="*/ 66072 h 140027"/>
                <a:gd name="connsiteX10" fmla="*/ 167 w 139817"/>
                <a:gd name="connsiteY10" fmla="*/ 70277 h 140027"/>
                <a:gd name="connsiteX11" fmla="*/ 7106 w 139817"/>
                <a:gd name="connsiteY11" fmla="*/ 74482 h 140027"/>
                <a:gd name="connsiteX12" fmla="*/ 65976 w 139817"/>
                <a:gd name="connsiteY12" fmla="*/ 74482 h 140027"/>
                <a:gd name="connsiteX13" fmla="*/ 65976 w 139817"/>
                <a:gd name="connsiteY13" fmla="*/ 133353 h 140027"/>
                <a:gd name="connsiteX14" fmla="*/ 70181 w 139817"/>
                <a:gd name="connsiteY14" fmla="*/ 140291 h 140027"/>
                <a:gd name="connsiteX15" fmla="*/ 74386 w 139817"/>
                <a:gd name="connsiteY15" fmla="*/ 133353 h 140027"/>
                <a:gd name="connsiteX16" fmla="*/ 74386 w 139817"/>
                <a:gd name="connsiteY16" fmla="*/ 74482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17" h="140027">
                  <a:moveTo>
                    <a:pt x="74386" y="74482"/>
                  </a:moveTo>
                  <a:lnTo>
                    <a:pt x="133047" y="74482"/>
                  </a:lnTo>
                  <a:cubicBezTo>
                    <a:pt x="135990" y="74482"/>
                    <a:pt x="139985" y="74482"/>
                    <a:pt x="139985" y="70277"/>
                  </a:cubicBezTo>
                  <a:cubicBezTo>
                    <a:pt x="139985" y="66072"/>
                    <a:pt x="135990" y="66072"/>
                    <a:pt x="133047" y="66072"/>
                  </a:cubicBezTo>
                  <a:lnTo>
                    <a:pt x="74386" y="66072"/>
                  </a:lnTo>
                  <a:lnTo>
                    <a:pt x="74386" y="7201"/>
                  </a:lnTo>
                  <a:cubicBezTo>
                    <a:pt x="74386" y="4258"/>
                    <a:pt x="74386" y="263"/>
                    <a:pt x="70181" y="263"/>
                  </a:cubicBezTo>
                  <a:cubicBezTo>
                    <a:pt x="65976" y="263"/>
                    <a:pt x="65976" y="4258"/>
                    <a:pt x="65976" y="7201"/>
                  </a:cubicBezTo>
                  <a:lnTo>
                    <a:pt x="65976" y="66072"/>
                  </a:lnTo>
                  <a:lnTo>
                    <a:pt x="7106" y="66072"/>
                  </a:lnTo>
                  <a:cubicBezTo>
                    <a:pt x="4162" y="66072"/>
                    <a:pt x="167" y="66072"/>
                    <a:pt x="167" y="70277"/>
                  </a:cubicBezTo>
                  <a:cubicBezTo>
                    <a:pt x="167" y="74482"/>
                    <a:pt x="4162" y="74482"/>
                    <a:pt x="7106" y="74482"/>
                  </a:cubicBezTo>
                  <a:lnTo>
                    <a:pt x="65976" y="74482"/>
                  </a:lnTo>
                  <a:lnTo>
                    <a:pt x="65976" y="133353"/>
                  </a:lnTo>
                  <a:cubicBezTo>
                    <a:pt x="65976" y="136296"/>
                    <a:pt x="65976" y="140291"/>
                    <a:pt x="70181" y="140291"/>
                  </a:cubicBezTo>
                  <a:cubicBezTo>
                    <a:pt x="74386" y="140291"/>
                    <a:pt x="74386" y="136296"/>
                    <a:pt x="74386" y="133353"/>
                  </a:cubicBezTo>
                  <a:lnTo>
                    <a:pt x="74386" y="7448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CA694CFC-C264-49A1-1672-D892A0FEC274}"/>
                </a:ext>
              </a:extLst>
            </p:cNvPr>
            <p:cNvSpPr/>
            <p:nvPr>
              <p:custDataLst>
                <p:tags r:id="rId320"/>
              </p:custDataLst>
            </p:nvPr>
          </p:nvSpPr>
          <p:spPr>
            <a:xfrm>
              <a:off x="3961859" y="7846526"/>
              <a:ext cx="124679" cy="95244"/>
            </a:xfrm>
            <a:custGeom>
              <a:avLst/>
              <a:gdLst>
                <a:gd name="connsiteX0" fmla="*/ 124857 w 124679"/>
                <a:gd name="connsiteY0" fmla="*/ 14981 h 95244"/>
                <a:gd name="connsiteX1" fmla="*/ 116447 w 124679"/>
                <a:gd name="connsiteY1" fmla="*/ 263 h 95244"/>
                <a:gd name="connsiteX2" fmla="*/ 105303 w 124679"/>
                <a:gd name="connsiteY2" fmla="*/ 10145 h 95244"/>
                <a:gd name="connsiteX3" fmla="*/ 108457 w 124679"/>
                <a:gd name="connsiteY3" fmla="*/ 16453 h 95244"/>
                <a:gd name="connsiteX4" fmla="*/ 115816 w 124679"/>
                <a:gd name="connsiteY4" fmla="*/ 34114 h 95244"/>
                <a:gd name="connsiteX5" fmla="*/ 105303 w 124679"/>
                <a:gd name="connsiteY5" fmla="*/ 64180 h 95244"/>
                <a:gd name="connsiteX6" fmla="*/ 81335 w 124679"/>
                <a:gd name="connsiteY6" fmla="*/ 80369 h 95244"/>
                <a:gd name="connsiteX7" fmla="*/ 60940 w 124679"/>
                <a:gd name="connsiteY7" fmla="*/ 61447 h 95244"/>
                <a:gd name="connsiteX8" fmla="*/ 68089 w 124679"/>
                <a:gd name="connsiteY8" fmla="*/ 36637 h 95244"/>
                <a:gd name="connsiteX9" fmla="*/ 64304 w 124679"/>
                <a:gd name="connsiteY9" fmla="*/ 32011 h 95244"/>
                <a:gd name="connsiteX10" fmla="*/ 58628 w 124679"/>
                <a:gd name="connsiteY10" fmla="*/ 35586 h 95244"/>
                <a:gd name="connsiteX11" fmla="*/ 53792 w 124679"/>
                <a:gd name="connsiteY11" fmla="*/ 61026 h 95244"/>
                <a:gd name="connsiteX12" fmla="*/ 25197 w 124679"/>
                <a:gd name="connsiteY12" fmla="*/ 80369 h 95244"/>
                <a:gd name="connsiteX13" fmla="*/ 6905 w 124679"/>
                <a:gd name="connsiteY13" fmla="*/ 56190 h 95244"/>
                <a:gd name="connsiteX14" fmla="*/ 28351 w 124679"/>
                <a:gd name="connsiteY14" fmla="*/ 5099 h 95244"/>
                <a:gd name="connsiteX15" fmla="*/ 24356 w 124679"/>
                <a:gd name="connsiteY15" fmla="*/ 1104 h 95244"/>
                <a:gd name="connsiteX16" fmla="*/ 18890 w 124679"/>
                <a:gd name="connsiteY16" fmla="*/ 5730 h 95244"/>
                <a:gd name="connsiteX17" fmla="*/ 177 w 124679"/>
                <a:gd name="connsiteY17" fmla="*/ 65441 h 95244"/>
                <a:gd name="connsiteX18" fmla="*/ 22254 w 124679"/>
                <a:gd name="connsiteY18" fmla="*/ 95507 h 95244"/>
                <a:gd name="connsiteX19" fmla="*/ 54633 w 124679"/>
                <a:gd name="connsiteY19" fmla="*/ 73431 h 95244"/>
                <a:gd name="connsiteX20" fmla="*/ 77760 w 124679"/>
                <a:gd name="connsiteY20" fmla="*/ 95507 h 95244"/>
                <a:gd name="connsiteX21" fmla="*/ 111821 w 124679"/>
                <a:gd name="connsiteY21" fmla="*/ 66913 h 95244"/>
                <a:gd name="connsiteX22" fmla="*/ 124857 w 124679"/>
                <a:gd name="connsiteY22" fmla="*/ 14981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79" h="95244">
                  <a:moveTo>
                    <a:pt x="124857" y="14981"/>
                  </a:moveTo>
                  <a:cubicBezTo>
                    <a:pt x="124857" y="5519"/>
                    <a:pt x="121072" y="263"/>
                    <a:pt x="116447" y="263"/>
                  </a:cubicBezTo>
                  <a:cubicBezTo>
                    <a:pt x="110980" y="263"/>
                    <a:pt x="105303" y="5309"/>
                    <a:pt x="105303" y="10145"/>
                  </a:cubicBezTo>
                  <a:cubicBezTo>
                    <a:pt x="105303" y="12248"/>
                    <a:pt x="106355" y="14560"/>
                    <a:pt x="108457" y="16453"/>
                  </a:cubicBezTo>
                  <a:cubicBezTo>
                    <a:pt x="112032" y="19606"/>
                    <a:pt x="115816" y="25283"/>
                    <a:pt x="115816" y="34114"/>
                  </a:cubicBezTo>
                  <a:cubicBezTo>
                    <a:pt x="115816" y="42524"/>
                    <a:pt x="111821" y="54508"/>
                    <a:pt x="105303" y="64180"/>
                  </a:cubicBezTo>
                  <a:cubicBezTo>
                    <a:pt x="98996" y="73221"/>
                    <a:pt x="91217" y="80369"/>
                    <a:pt x="81335" y="80369"/>
                  </a:cubicBezTo>
                  <a:cubicBezTo>
                    <a:pt x="69350" y="80369"/>
                    <a:pt x="62833" y="72800"/>
                    <a:pt x="60940" y="61447"/>
                  </a:cubicBezTo>
                  <a:cubicBezTo>
                    <a:pt x="63253" y="55980"/>
                    <a:pt x="68089" y="42524"/>
                    <a:pt x="68089" y="36637"/>
                  </a:cubicBezTo>
                  <a:cubicBezTo>
                    <a:pt x="68089" y="34114"/>
                    <a:pt x="67038" y="32011"/>
                    <a:pt x="64304" y="32011"/>
                  </a:cubicBezTo>
                  <a:cubicBezTo>
                    <a:pt x="62622" y="32011"/>
                    <a:pt x="60310" y="32432"/>
                    <a:pt x="58628" y="35586"/>
                  </a:cubicBezTo>
                  <a:cubicBezTo>
                    <a:pt x="56315" y="39791"/>
                    <a:pt x="53792" y="53457"/>
                    <a:pt x="53792" y="61026"/>
                  </a:cubicBezTo>
                  <a:cubicBezTo>
                    <a:pt x="46853" y="70908"/>
                    <a:pt x="38443" y="80369"/>
                    <a:pt x="25197" y="80369"/>
                  </a:cubicBezTo>
                  <a:cubicBezTo>
                    <a:pt x="11321" y="80369"/>
                    <a:pt x="6905" y="67964"/>
                    <a:pt x="6905" y="56190"/>
                  </a:cubicBezTo>
                  <a:cubicBezTo>
                    <a:pt x="6905" y="29909"/>
                    <a:pt x="28351" y="7832"/>
                    <a:pt x="28351" y="5099"/>
                  </a:cubicBezTo>
                  <a:cubicBezTo>
                    <a:pt x="28351" y="2786"/>
                    <a:pt x="26669" y="1104"/>
                    <a:pt x="24356" y="1104"/>
                  </a:cubicBezTo>
                  <a:cubicBezTo>
                    <a:pt x="21623" y="1104"/>
                    <a:pt x="20151" y="3837"/>
                    <a:pt x="18890" y="5730"/>
                  </a:cubicBezTo>
                  <a:cubicBezTo>
                    <a:pt x="8167" y="21288"/>
                    <a:pt x="177" y="46308"/>
                    <a:pt x="177" y="65441"/>
                  </a:cubicBezTo>
                  <a:cubicBezTo>
                    <a:pt x="177" y="79949"/>
                    <a:pt x="5013" y="95507"/>
                    <a:pt x="22254" y="95507"/>
                  </a:cubicBezTo>
                  <a:cubicBezTo>
                    <a:pt x="37182" y="95507"/>
                    <a:pt x="47064" y="84995"/>
                    <a:pt x="54633" y="73431"/>
                  </a:cubicBezTo>
                  <a:cubicBezTo>
                    <a:pt x="56525" y="85626"/>
                    <a:pt x="64725" y="95507"/>
                    <a:pt x="77760" y="95507"/>
                  </a:cubicBezTo>
                  <a:cubicBezTo>
                    <a:pt x="94160" y="95507"/>
                    <a:pt x="104252" y="82682"/>
                    <a:pt x="111821" y="66913"/>
                  </a:cubicBezTo>
                  <a:cubicBezTo>
                    <a:pt x="116867" y="56611"/>
                    <a:pt x="124857" y="28016"/>
                    <a:pt x="124857" y="14981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9ADE571C-726E-BBE7-F599-7DAD80B66A9D}"/>
                </a:ext>
              </a:extLst>
            </p:cNvPr>
            <p:cNvSpPr/>
            <p:nvPr>
              <p:custDataLst>
                <p:tags r:id="rId321"/>
              </p:custDataLst>
            </p:nvPr>
          </p:nvSpPr>
          <p:spPr>
            <a:xfrm>
              <a:off x="4107024" y="7780993"/>
              <a:ext cx="65051" cy="97725"/>
            </a:xfrm>
            <a:custGeom>
              <a:avLst/>
              <a:gdLst>
                <a:gd name="connsiteX0" fmla="*/ 65236 w 65051"/>
                <a:gd name="connsiteY0" fmla="*/ 71199 h 97725"/>
                <a:gd name="connsiteX1" fmla="*/ 60232 w 65051"/>
                <a:gd name="connsiteY1" fmla="*/ 71199 h 97725"/>
                <a:gd name="connsiteX2" fmla="*/ 56405 w 65051"/>
                <a:gd name="connsiteY2" fmla="*/ 84592 h 97725"/>
                <a:gd name="connsiteX3" fmla="*/ 41835 w 65051"/>
                <a:gd name="connsiteY3" fmla="*/ 85475 h 97725"/>
                <a:gd name="connsiteX4" fmla="*/ 14754 w 65051"/>
                <a:gd name="connsiteY4" fmla="*/ 85475 h 97725"/>
                <a:gd name="connsiteX5" fmla="*/ 44190 w 65051"/>
                <a:gd name="connsiteY5" fmla="*/ 60750 h 97725"/>
                <a:gd name="connsiteX6" fmla="*/ 65236 w 65051"/>
                <a:gd name="connsiteY6" fmla="*/ 28960 h 97725"/>
                <a:gd name="connsiteX7" fmla="*/ 30797 w 65051"/>
                <a:gd name="connsiteY7" fmla="*/ 260 h 97725"/>
                <a:gd name="connsiteX8" fmla="*/ 184 w 65051"/>
                <a:gd name="connsiteY8" fmla="*/ 26605 h 97725"/>
                <a:gd name="connsiteX9" fmla="*/ 7984 w 65051"/>
                <a:gd name="connsiteY9" fmla="*/ 34847 h 97725"/>
                <a:gd name="connsiteX10" fmla="*/ 15785 w 65051"/>
                <a:gd name="connsiteY10" fmla="*/ 27046 h 97725"/>
                <a:gd name="connsiteX11" fmla="*/ 7101 w 65051"/>
                <a:gd name="connsiteY11" fmla="*/ 19246 h 97725"/>
                <a:gd name="connsiteX12" fmla="*/ 28589 w 65051"/>
                <a:gd name="connsiteY12" fmla="*/ 5559 h 97725"/>
                <a:gd name="connsiteX13" fmla="*/ 50960 w 65051"/>
                <a:gd name="connsiteY13" fmla="*/ 28960 h 97725"/>
                <a:gd name="connsiteX14" fmla="*/ 37125 w 65051"/>
                <a:gd name="connsiteY14" fmla="*/ 57218 h 97725"/>
                <a:gd name="connsiteX15" fmla="*/ 1656 w 65051"/>
                <a:gd name="connsiteY15" fmla="*/ 92246 h 97725"/>
                <a:gd name="connsiteX16" fmla="*/ 184 w 65051"/>
                <a:gd name="connsiteY16" fmla="*/ 97985 h 97725"/>
                <a:gd name="connsiteX17" fmla="*/ 60821 w 65051"/>
                <a:gd name="connsiteY17" fmla="*/ 97985 h 97725"/>
                <a:gd name="connsiteX18" fmla="*/ 65236 w 65051"/>
                <a:gd name="connsiteY18" fmla="*/ 71199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51" h="97725">
                  <a:moveTo>
                    <a:pt x="65236" y="71199"/>
                  </a:moveTo>
                  <a:lnTo>
                    <a:pt x="60232" y="71199"/>
                  </a:lnTo>
                  <a:cubicBezTo>
                    <a:pt x="59790" y="74437"/>
                    <a:pt x="58319" y="83121"/>
                    <a:pt x="56405" y="84592"/>
                  </a:cubicBezTo>
                  <a:cubicBezTo>
                    <a:pt x="55228" y="85475"/>
                    <a:pt x="43895" y="85475"/>
                    <a:pt x="41835" y="85475"/>
                  </a:cubicBezTo>
                  <a:lnTo>
                    <a:pt x="14754" y="85475"/>
                  </a:lnTo>
                  <a:cubicBezTo>
                    <a:pt x="30208" y="71788"/>
                    <a:pt x="35359" y="67667"/>
                    <a:pt x="44190" y="60750"/>
                  </a:cubicBezTo>
                  <a:cubicBezTo>
                    <a:pt x="55081" y="52066"/>
                    <a:pt x="65236" y="42941"/>
                    <a:pt x="65236" y="28960"/>
                  </a:cubicBezTo>
                  <a:cubicBezTo>
                    <a:pt x="65236" y="11151"/>
                    <a:pt x="49635" y="260"/>
                    <a:pt x="30797" y="260"/>
                  </a:cubicBezTo>
                  <a:cubicBezTo>
                    <a:pt x="12547" y="260"/>
                    <a:pt x="184" y="13065"/>
                    <a:pt x="184" y="26605"/>
                  </a:cubicBezTo>
                  <a:cubicBezTo>
                    <a:pt x="184" y="34111"/>
                    <a:pt x="6513" y="34847"/>
                    <a:pt x="7984" y="34847"/>
                  </a:cubicBezTo>
                  <a:cubicBezTo>
                    <a:pt x="11517" y="34847"/>
                    <a:pt x="15785" y="32345"/>
                    <a:pt x="15785" y="27046"/>
                  </a:cubicBezTo>
                  <a:cubicBezTo>
                    <a:pt x="15785" y="24397"/>
                    <a:pt x="14754" y="19246"/>
                    <a:pt x="7101" y="19246"/>
                  </a:cubicBezTo>
                  <a:cubicBezTo>
                    <a:pt x="11664" y="8797"/>
                    <a:pt x="21672" y="5559"/>
                    <a:pt x="28589" y="5559"/>
                  </a:cubicBezTo>
                  <a:cubicBezTo>
                    <a:pt x="43307" y="5559"/>
                    <a:pt x="50960" y="17038"/>
                    <a:pt x="50960" y="28960"/>
                  </a:cubicBezTo>
                  <a:cubicBezTo>
                    <a:pt x="50960" y="41764"/>
                    <a:pt x="41835" y="51919"/>
                    <a:pt x="37125" y="57218"/>
                  </a:cubicBezTo>
                  <a:lnTo>
                    <a:pt x="1656" y="92246"/>
                  </a:lnTo>
                  <a:cubicBezTo>
                    <a:pt x="184" y="93570"/>
                    <a:pt x="184" y="93865"/>
                    <a:pt x="184" y="97985"/>
                  </a:cubicBezTo>
                  <a:lnTo>
                    <a:pt x="60821" y="97985"/>
                  </a:lnTo>
                  <a:lnTo>
                    <a:pt x="65236" y="71199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253EC00A-024D-B180-8B03-70B09D623AC0}"/>
                </a:ext>
              </a:extLst>
            </p:cNvPr>
            <p:cNvSpPr/>
            <p:nvPr>
              <p:custDataLst>
                <p:tags r:id="rId322"/>
              </p:custDataLst>
            </p:nvPr>
          </p:nvSpPr>
          <p:spPr>
            <a:xfrm>
              <a:off x="4508583" y="7442013"/>
              <a:ext cx="8409" cy="538326"/>
            </a:xfrm>
            <a:custGeom>
              <a:avLst/>
              <a:gdLst>
                <a:gd name="connsiteX0" fmla="*/ 0 w 8409"/>
                <a:gd name="connsiteY0" fmla="*/ 0 h 538326"/>
                <a:gd name="connsiteX1" fmla="*/ 8410 w 8409"/>
                <a:gd name="connsiteY1" fmla="*/ 0 h 538326"/>
                <a:gd name="connsiteX2" fmla="*/ 8410 w 8409"/>
                <a:gd name="connsiteY2" fmla="*/ 538327 h 538326"/>
                <a:gd name="connsiteX3" fmla="*/ 0 w 8409"/>
                <a:gd name="connsiteY3" fmla="*/ 538327 h 53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38326">
                  <a:moveTo>
                    <a:pt x="0" y="0"/>
                  </a:moveTo>
                  <a:lnTo>
                    <a:pt x="8410" y="0"/>
                  </a:lnTo>
                  <a:lnTo>
                    <a:pt x="8410" y="538327"/>
                  </a:lnTo>
                  <a:lnTo>
                    <a:pt x="0" y="53832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2D0A70A4-47F8-F591-A946-3081645097B0}"/>
                </a:ext>
              </a:extLst>
            </p:cNvPr>
            <p:cNvSpPr/>
            <p:nvPr>
              <p:custDataLst>
                <p:tags r:id="rId323"/>
              </p:custDataLst>
            </p:nvPr>
          </p:nvSpPr>
          <p:spPr>
            <a:xfrm>
              <a:off x="5552451" y="7701042"/>
              <a:ext cx="80106" cy="96505"/>
            </a:xfrm>
            <a:custGeom>
              <a:avLst/>
              <a:gdLst>
                <a:gd name="connsiteX0" fmla="*/ 17704 w 80106"/>
                <a:gd name="connsiteY0" fmla="*/ 48614 h 96505"/>
                <a:gd name="connsiteX1" fmla="*/ 46088 w 80106"/>
                <a:gd name="connsiteY1" fmla="*/ 5513 h 96505"/>
                <a:gd name="connsiteX2" fmla="*/ 68585 w 80106"/>
                <a:gd name="connsiteY2" fmla="*/ 13292 h 96505"/>
                <a:gd name="connsiteX3" fmla="*/ 58703 w 80106"/>
                <a:gd name="connsiteY3" fmla="*/ 22964 h 96505"/>
                <a:gd name="connsiteX4" fmla="*/ 68374 w 80106"/>
                <a:gd name="connsiteY4" fmla="*/ 32635 h 96505"/>
                <a:gd name="connsiteX5" fmla="*/ 78046 w 80106"/>
                <a:gd name="connsiteY5" fmla="*/ 22753 h 96505"/>
                <a:gd name="connsiteX6" fmla="*/ 45877 w 80106"/>
                <a:gd name="connsiteY6" fmla="*/ 256 h 96505"/>
                <a:gd name="connsiteX7" fmla="*/ 253 w 80106"/>
                <a:gd name="connsiteY7" fmla="*/ 49035 h 96505"/>
                <a:gd name="connsiteX8" fmla="*/ 45457 w 80106"/>
                <a:gd name="connsiteY8" fmla="*/ 96762 h 96505"/>
                <a:gd name="connsiteX9" fmla="*/ 80359 w 80106"/>
                <a:gd name="connsiteY9" fmla="*/ 69429 h 96505"/>
                <a:gd name="connsiteX10" fmla="*/ 77625 w 80106"/>
                <a:gd name="connsiteY10" fmla="*/ 67327 h 96505"/>
                <a:gd name="connsiteX11" fmla="*/ 74892 w 80106"/>
                <a:gd name="connsiteY11" fmla="*/ 69429 h 96505"/>
                <a:gd name="connsiteX12" fmla="*/ 47349 w 80106"/>
                <a:gd name="connsiteY12" fmla="*/ 91506 h 96505"/>
                <a:gd name="connsiteX13" fmla="*/ 17704 w 80106"/>
                <a:gd name="connsiteY13" fmla="*/ 48614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06" h="96505">
                  <a:moveTo>
                    <a:pt x="17704" y="48614"/>
                  </a:moveTo>
                  <a:cubicBezTo>
                    <a:pt x="17704" y="14343"/>
                    <a:pt x="34944" y="5513"/>
                    <a:pt x="46088" y="5513"/>
                  </a:cubicBezTo>
                  <a:cubicBezTo>
                    <a:pt x="47980" y="5513"/>
                    <a:pt x="61226" y="5723"/>
                    <a:pt x="68585" y="13292"/>
                  </a:cubicBezTo>
                  <a:cubicBezTo>
                    <a:pt x="59964" y="13923"/>
                    <a:pt x="58703" y="20230"/>
                    <a:pt x="58703" y="22964"/>
                  </a:cubicBezTo>
                  <a:cubicBezTo>
                    <a:pt x="58703" y="28430"/>
                    <a:pt x="62487" y="32635"/>
                    <a:pt x="68374" y="32635"/>
                  </a:cubicBezTo>
                  <a:cubicBezTo>
                    <a:pt x="73841" y="32635"/>
                    <a:pt x="78046" y="29061"/>
                    <a:pt x="78046" y="22753"/>
                  </a:cubicBezTo>
                  <a:cubicBezTo>
                    <a:pt x="78046" y="8456"/>
                    <a:pt x="62067" y="256"/>
                    <a:pt x="45877" y="256"/>
                  </a:cubicBezTo>
                  <a:cubicBezTo>
                    <a:pt x="19596" y="256"/>
                    <a:pt x="253" y="22964"/>
                    <a:pt x="253" y="49035"/>
                  </a:cubicBezTo>
                  <a:cubicBezTo>
                    <a:pt x="253" y="75947"/>
                    <a:pt x="21068" y="96762"/>
                    <a:pt x="45457" y="96762"/>
                  </a:cubicBezTo>
                  <a:cubicBezTo>
                    <a:pt x="73631" y="96762"/>
                    <a:pt x="80359" y="71532"/>
                    <a:pt x="80359" y="69429"/>
                  </a:cubicBezTo>
                  <a:cubicBezTo>
                    <a:pt x="80359" y="67327"/>
                    <a:pt x="78256" y="67327"/>
                    <a:pt x="77625" y="67327"/>
                  </a:cubicBezTo>
                  <a:cubicBezTo>
                    <a:pt x="75733" y="67327"/>
                    <a:pt x="75313" y="68168"/>
                    <a:pt x="74892" y="69429"/>
                  </a:cubicBezTo>
                  <a:cubicBezTo>
                    <a:pt x="68795" y="88983"/>
                    <a:pt x="55128" y="91506"/>
                    <a:pt x="47349" y="91506"/>
                  </a:cubicBezTo>
                  <a:cubicBezTo>
                    <a:pt x="36206" y="91506"/>
                    <a:pt x="17704" y="82465"/>
                    <a:pt x="17704" y="48614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7CD3A29B-74B0-1744-CA3B-6FA4CEDD1E23}"/>
                </a:ext>
              </a:extLst>
            </p:cNvPr>
            <p:cNvSpPr/>
            <p:nvPr>
              <p:custDataLst>
                <p:tags r:id="rId324"/>
              </p:custDataLst>
            </p:nvPr>
          </p:nvSpPr>
          <p:spPr>
            <a:xfrm>
              <a:off x="5644635" y="7701042"/>
              <a:ext cx="93141" cy="96505"/>
            </a:xfrm>
            <a:custGeom>
              <a:avLst/>
              <a:gdLst>
                <a:gd name="connsiteX0" fmla="*/ 93399 w 93141"/>
                <a:gd name="connsiteY0" fmla="*/ 49455 h 96505"/>
                <a:gd name="connsiteX1" fmla="*/ 46933 w 93141"/>
                <a:gd name="connsiteY1" fmla="*/ 256 h 96505"/>
                <a:gd name="connsiteX2" fmla="*/ 257 w 93141"/>
                <a:gd name="connsiteY2" fmla="*/ 49455 h 96505"/>
                <a:gd name="connsiteX3" fmla="*/ 46723 w 93141"/>
                <a:gd name="connsiteY3" fmla="*/ 96762 h 96505"/>
                <a:gd name="connsiteX4" fmla="*/ 93399 w 93141"/>
                <a:gd name="connsiteY4" fmla="*/ 49455 h 96505"/>
                <a:gd name="connsiteX5" fmla="*/ 46933 w 93141"/>
                <a:gd name="connsiteY5" fmla="*/ 91506 h 96505"/>
                <a:gd name="connsiteX6" fmla="*/ 22964 w 93141"/>
                <a:gd name="connsiteY6" fmla="*/ 77419 h 96505"/>
                <a:gd name="connsiteX7" fmla="*/ 17708 w 93141"/>
                <a:gd name="connsiteY7" fmla="*/ 47773 h 96505"/>
                <a:gd name="connsiteX8" fmla="*/ 22754 w 93141"/>
                <a:gd name="connsiteY8" fmla="*/ 18969 h 96505"/>
                <a:gd name="connsiteX9" fmla="*/ 46723 w 93141"/>
                <a:gd name="connsiteY9" fmla="*/ 4882 h 96505"/>
                <a:gd name="connsiteX10" fmla="*/ 70481 w 93141"/>
                <a:gd name="connsiteY10" fmla="*/ 18548 h 96505"/>
                <a:gd name="connsiteX11" fmla="*/ 75948 w 93141"/>
                <a:gd name="connsiteY11" fmla="*/ 47773 h 96505"/>
                <a:gd name="connsiteX12" fmla="*/ 71322 w 93141"/>
                <a:gd name="connsiteY12" fmla="*/ 75947 h 96505"/>
                <a:gd name="connsiteX13" fmla="*/ 46933 w 93141"/>
                <a:gd name="connsiteY13" fmla="*/ 91506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141" h="96505">
                  <a:moveTo>
                    <a:pt x="93399" y="49455"/>
                  </a:moveTo>
                  <a:cubicBezTo>
                    <a:pt x="93399" y="22543"/>
                    <a:pt x="72373" y="256"/>
                    <a:pt x="46933" y="256"/>
                  </a:cubicBezTo>
                  <a:cubicBezTo>
                    <a:pt x="20651" y="256"/>
                    <a:pt x="257" y="23174"/>
                    <a:pt x="257" y="49455"/>
                  </a:cubicBezTo>
                  <a:cubicBezTo>
                    <a:pt x="257" y="76578"/>
                    <a:pt x="22123" y="96762"/>
                    <a:pt x="46723" y="96762"/>
                  </a:cubicBezTo>
                  <a:cubicBezTo>
                    <a:pt x="72163" y="96762"/>
                    <a:pt x="93399" y="76157"/>
                    <a:pt x="93399" y="49455"/>
                  </a:cubicBezTo>
                  <a:close/>
                  <a:moveTo>
                    <a:pt x="46933" y="91506"/>
                  </a:moveTo>
                  <a:cubicBezTo>
                    <a:pt x="37892" y="91506"/>
                    <a:pt x="28641" y="87090"/>
                    <a:pt x="22964" y="77419"/>
                  </a:cubicBezTo>
                  <a:cubicBezTo>
                    <a:pt x="17708" y="68168"/>
                    <a:pt x="17708" y="55342"/>
                    <a:pt x="17708" y="47773"/>
                  </a:cubicBezTo>
                  <a:cubicBezTo>
                    <a:pt x="17708" y="39573"/>
                    <a:pt x="17708" y="28220"/>
                    <a:pt x="22754" y="18969"/>
                  </a:cubicBezTo>
                  <a:cubicBezTo>
                    <a:pt x="28431" y="9297"/>
                    <a:pt x="38313" y="4882"/>
                    <a:pt x="46723" y="4882"/>
                  </a:cubicBezTo>
                  <a:cubicBezTo>
                    <a:pt x="55974" y="4882"/>
                    <a:pt x="65015" y="9507"/>
                    <a:pt x="70481" y="18548"/>
                  </a:cubicBezTo>
                  <a:cubicBezTo>
                    <a:pt x="75948" y="27589"/>
                    <a:pt x="75948" y="39784"/>
                    <a:pt x="75948" y="47773"/>
                  </a:cubicBezTo>
                  <a:cubicBezTo>
                    <a:pt x="75948" y="55342"/>
                    <a:pt x="75948" y="66696"/>
                    <a:pt x="71322" y="75947"/>
                  </a:cubicBezTo>
                  <a:cubicBezTo>
                    <a:pt x="66697" y="85408"/>
                    <a:pt x="57446" y="91506"/>
                    <a:pt x="46933" y="91506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1427F3F0-B19F-A3F6-C6A6-B3CC793D4029}"/>
                </a:ext>
              </a:extLst>
            </p:cNvPr>
            <p:cNvSpPr/>
            <p:nvPr>
              <p:custDataLst>
                <p:tags r:id="rId325"/>
              </p:custDataLst>
            </p:nvPr>
          </p:nvSpPr>
          <p:spPr>
            <a:xfrm>
              <a:off x="5750813" y="7701042"/>
              <a:ext cx="68752" cy="96505"/>
            </a:xfrm>
            <a:custGeom>
              <a:avLst/>
              <a:gdLst>
                <a:gd name="connsiteX0" fmla="*/ 37056 w 68752"/>
                <a:gd name="connsiteY0" fmla="*/ 53660 h 96505"/>
                <a:gd name="connsiteX1" fmla="*/ 58922 w 68752"/>
                <a:gd name="connsiteY1" fmla="*/ 73004 h 96505"/>
                <a:gd name="connsiteX2" fmla="*/ 35164 w 68752"/>
                <a:gd name="connsiteY2" fmla="*/ 92137 h 96505"/>
                <a:gd name="connsiteX3" fmla="*/ 5939 w 68752"/>
                <a:gd name="connsiteY3" fmla="*/ 62281 h 96505"/>
                <a:gd name="connsiteX4" fmla="*/ 2995 w 68752"/>
                <a:gd name="connsiteY4" fmla="*/ 58706 h 96505"/>
                <a:gd name="connsiteX5" fmla="*/ 262 w 68752"/>
                <a:gd name="connsiteY5" fmla="*/ 63963 h 96505"/>
                <a:gd name="connsiteX6" fmla="*/ 262 w 68752"/>
                <a:gd name="connsiteY6" fmla="*/ 91716 h 96505"/>
                <a:gd name="connsiteX7" fmla="*/ 2575 w 68752"/>
                <a:gd name="connsiteY7" fmla="*/ 96762 h 96505"/>
                <a:gd name="connsiteX8" fmla="*/ 7831 w 68752"/>
                <a:gd name="connsiteY8" fmla="*/ 92557 h 96505"/>
                <a:gd name="connsiteX9" fmla="*/ 12036 w 68752"/>
                <a:gd name="connsiteY9" fmla="*/ 87721 h 96505"/>
                <a:gd name="connsiteX10" fmla="*/ 35164 w 68752"/>
                <a:gd name="connsiteY10" fmla="*/ 96762 h 96505"/>
                <a:gd name="connsiteX11" fmla="*/ 69014 w 68752"/>
                <a:gd name="connsiteY11" fmla="*/ 67537 h 96505"/>
                <a:gd name="connsiteX12" fmla="*/ 60184 w 68752"/>
                <a:gd name="connsiteY12" fmla="*/ 47563 h 96505"/>
                <a:gd name="connsiteX13" fmla="*/ 36215 w 68752"/>
                <a:gd name="connsiteY13" fmla="*/ 37471 h 96505"/>
                <a:gd name="connsiteX14" fmla="*/ 10354 w 68752"/>
                <a:gd name="connsiteY14" fmla="*/ 20230 h 96505"/>
                <a:gd name="connsiteX15" fmla="*/ 33902 w 68752"/>
                <a:gd name="connsiteY15" fmla="*/ 4251 h 96505"/>
                <a:gd name="connsiteX16" fmla="*/ 58502 w 68752"/>
                <a:gd name="connsiteY16" fmla="*/ 29692 h 96505"/>
                <a:gd name="connsiteX17" fmla="*/ 61025 w 68752"/>
                <a:gd name="connsiteY17" fmla="*/ 31584 h 96505"/>
                <a:gd name="connsiteX18" fmla="*/ 63758 w 68752"/>
                <a:gd name="connsiteY18" fmla="*/ 26538 h 96505"/>
                <a:gd name="connsiteX19" fmla="*/ 63758 w 68752"/>
                <a:gd name="connsiteY19" fmla="*/ 5302 h 96505"/>
                <a:gd name="connsiteX20" fmla="*/ 61445 w 68752"/>
                <a:gd name="connsiteY20" fmla="*/ 256 h 96505"/>
                <a:gd name="connsiteX21" fmla="*/ 57240 w 68752"/>
                <a:gd name="connsiteY21" fmla="*/ 2779 h 96505"/>
                <a:gd name="connsiteX22" fmla="*/ 53666 w 68752"/>
                <a:gd name="connsiteY22" fmla="*/ 6143 h 96505"/>
                <a:gd name="connsiteX23" fmla="*/ 33902 w 68752"/>
                <a:gd name="connsiteY23" fmla="*/ 256 h 96505"/>
                <a:gd name="connsiteX24" fmla="*/ 262 w 68752"/>
                <a:gd name="connsiteY24" fmla="*/ 26117 h 96505"/>
                <a:gd name="connsiteX25" fmla="*/ 9303 w 68752"/>
                <a:gd name="connsiteY25" fmla="*/ 43989 h 96505"/>
                <a:gd name="connsiteX26" fmla="*/ 37056 w 68752"/>
                <a:gd name="connsiteY26" fmla="*/ 53660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8752" h="96505">
                  <a:moveTo>
                    <a:pt x="37056" y="53660"/>
                  </a:moveTo>
                  <a:cubicBezTo>
                    <a:pt x="41682" y="54501"/>
                    <a:pt x="58922" y="57865"/>
                    <a:pt x="58922" y="73004"/>
                  </a:cubicBezTo>
                  <a:cubicBezTo>
                    <a:pt x="58922" y="83726"/>
                    <a:pt x="51563" y="92137"/>
                    <a:pt x="35164" y="92137"/>
                  </a:cubicBezTo>
                  <a:cubicBezTo>
                    <a:pt x="17503" y="92137"/>
                    <a:pt x="9934" y="80152"/>
                    <a:pt x="5939" y="62281"/>
                  </a:cubicBezTo>
                  <a:cubicBezTo>
                    <a:pt x="5308" y="59547"/>
                    <a:pt x="5098" y="58706"/>
                    <a:pt x="2995" y="58706"/>
                  </a:cubicBezTo>
                  <a:cubicBezTo>
                    <a:pt x="262" y="58706"/>
                    <a:pt x="262" y="60178"/>
                    <a:pt x="262" y="63963"/>
                  </a:cubicBezTo>
                  <a:lnTo>
                    <a:pt x="262" y="91716"/>
                  </a:lnTo>
                  <a:cubicBezTo>
                    <a:pt x="262" y="95290"/>
                    <a:pt x="262" y="96762"/>
                    <a:pt x="2575" y="96762"/>
                  </a:cubicBezTo>
                  <a:cubicBezTo>
                    <a:pt x="3626" y="96762"/>
                    <a:pt x="3836" y="96552"/>
                    <a:pt x="7831" y="92557"/>
                  </a:cubicBezTo>
                  <a:cubicBezTo>
                    <a:pt x="8252" y="92137"/>
                    <a:pt x="8252" y="91716"/>
                    <a:pt x="12036" y="87721"/>
                  </a:cubicBezTo>
                  <a:cubicBezTo>
                    <a:pt x="21287" y="96552"/>
                    <a:pt x="30749" y="96762"/>
                    <a:pt x="35164" y="96762"/>
                  </a:cubicBezTo>
                  <a:cubicBezTo>
                    <a:pt x="59343" y="96762"/>
                    <a:pt x="69014" y="82675"/>
                    <a:pt x="69014" y="67537"/>
                  </a:cubicBezTo>
                  <a:cubicBezTo>
                    <a:pt x="69014" y="56394"/>
                    <a:pt x="62707" y="50086"/>
                    <a:pt x="60184" y="47563"/>
                  </a:cubicBezTo>
                  <a:cubicBezTo>
                    <a:pt x="53246" y="40835"/>
                    <a:pt x="45046" y="39153"/>
                    <a:pt x="36215" y="37471"/>
                  </a:cubicBezTo>
                  <a:cubicBezTo>
                    <a:pt x="24441" y="35158"/>
                    <a:pt x="10354" y="32425"/>
                    <a:pt x="10354" y="20230"/>
                  </a:cubicBezTo>
                  <a:cubicBezTo>
                    <a:pt x="10354" y="12871"/>
                    <a:pt x="15821" y="4251"/>
                    <a:pt x="33902" y="4251"/>
                  </a:cubicBezTo>
                  <a:cubicBezTo>
                    <a:pt x="57030" y="4251"/>
                    <a:pt x="58081" y="23174"/>
                    <a:pt x="58502" y="29692"/>
                  </a:cubicBezTo>
                  <a:cubicBezTo>
                    <a:pt x="58712" y="31584"/>
                    <a:pt x="60604" y="31584"/>
                    <a:pt x="61025" y="31584"/>
                  </a:cubicBezTo>
                  <a:cubicBezTo>
                    <a:pt x="63758" y="31584"/>
                    <a:pt x="63758" y="30533"/>
                    <a:pt x="63758" y="26538"/>
                  </a:cubicBezTo>
                  <a:lnTo>
                    <a:pt x="63758" y="5302"/>
                  </a:lnTo>
                  <a:cubicBezTo>
                    <a:pt x="63758" y="1728"/>
                    <a:pt x="63758" y="256"/>
                    <a:pt x="61445" y="256"/>
                  </a:cubicBezTo>
                  <a:cubicBezTo>
                    <a:pt x="60394" y="256"/>
                    <a:pt x="59974" y="256"/>
                    <a:pt x="57240" y="2779"/>
                  </a:cubicBezTo>
                  <a:cubicBezTo>
                    <a:pt x="56610" y="3620"/>
                    <a:pt x="54507" y="5513"/>
                    <a:pt x="53666" y="6143"/>
                  </a:cubicBezTo>
                  <a:cubicBezTo>
                    <a:pt x="45676" y="256"/>
                    <a:pt x="37056" y="256"/>
                    <a:pt x="33902" y="256"/>
                  </a:cubicBezTo>
                  <a:cubicBezTo>
                    <a:pt x="8252" y="256"/>
                    <a:pt x="262" y="14343"/>
                    <a:pt x="262" y="26117"/>
                  </a:cubicBezTo>
                  <a:cubicBezTo>
                    <a:pt x="262" y="33476"/>
                    <a:pt x="3626" y="39363"/>
                    <a:pt x="9303" y="43989"/>
                  </a:cubicBezTo>
                  <a:cubicBezTo>
                    <a:pt x="16031" y="49455"/>
                    <a:pt x="21918" y="50717"/>
                    <a:pt x="37056" y="5366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1C742D63-72CB-312B-2D60-CD4C66AF2E4F}"/>
                </a:ext>
              </a:extLst>
            </p:cNvPr>
            <p:cNvSpPr/>
            <p:nvPr>
              <p:custDataLst>
                <p:tags r:id="rId326"/>
              </p:custDataLst>
            </p:nvPr>
          </p:nvSpPr>
          <p:spPr>
            <a:xfrm>
              <a:off x="5864371" y="7702304"/>
              <a:ext cx="124679" cy="95244"/>
            </a:xfrm>
            <a:custGeom>
              <a:avLst/>
              <a:gdLst>
                <a:gd name="connsiteX0" fmla="*/ 124947 w 124679"/>
                <a:gd name="connsiteY0" fmla="*/ 14974 h 95244"/>
                <a:gd name="connsiteX1" fmla="*/ 116537 w 124679"/>
                <a:gd name="connsiteY1" fmla="*/ 256 h 95244"/>
                <a:gd name="connsiteX2" fmla="*/ 105394 w 124679"/>
                <a:gd name="connsiteY2" fmla="*/ 10138 h 95244"/>
                <a:gd name="connsiteX3" fmla="*/ 108547 w 124679"/>
                <a:gd name="connsiteY3" fmla="*/ 16446 h 95244"/>
                <a:gd name="connsiteX4" fmla="*/ 115906 w 124679"/>
                <a:gd name="connsiteY4" fmla="*/ 34107 h 95244"/>
                <a:gd name="connsiteX5" fmla="*/ 105394 w 124679"/>
                <a:gd name="connsiteY5" fmla="*/ 64173 h 95244"/>
                <a:gd name="connsiteX6" fmla="*/ 81425 w 124679"/>
                <a:gd name="connsiteY6" fmla="*/ 80362 h 95244"/>
                <a:gd name="connsiteX7" fmla="*/ 61030 w 124679"/>
                <a:gd name="connsiteY7" fmla="*/ 61440 h 95244"/>
                <a:gd name="connsiteX8" fmla="*/ 68179 w 124679"/>
                <a:gd name="connsiteY8" fmla="*/ 36630 h 95244"/>
                <a:gd name="connsiteX9" fmla="*/ 64394 w 124679"/>
                <a:gd name="connsiteY9" fmla="*/ 32004 h 95244"/>
                <a:gd name="connsiteX10" fmla="*/ 58718 w 124679"/>
                <a:gd name="connsiteY10" fmla="*/ 35579 h 95244"/>
                <a:gd name="connsiteX11" fmla="*/ 53882 w 124679"/>
                <a:gd name="connsiteY11" fmla="*/ 61019 h 95244"/>
                <a:gd name="connsiteX12" fmla="*/ 25288 w 124679"/>
                <a:gd name="connsiteY12" fmla="*/ 80362 h 95244"/>
                <a:gd name="connsiteX13" fmla="*/ 6996 w 124679"/>
                <a:gd name="connsiteY13" fmla="*/ 56183 h 95244"/>
                <a:gd name="connsiteX14" fmla="*/ 28441 w 124679"/>
                <a:gd name="connsiteY14" fmla="*/ 5092 h 95244"/>
                <a:gd name="connsiteX15" fmla="*/ 24447 w 124679"/>
                <a:gd name="connsiteY15" fmla="*/ 1097 h 95244"/>
                <a:gd name="connsiteX16" fmla="*/ 18980 w 124679"/>
                <a:gd name="connsiteY16" fmla="*/ 5723 h 95244"/>
                <a:gd name="connsiteX17" fmla="*/ 268 w 124679"/>
                <a:gd name="connsiteY17" fmla="*/ 65434 h 95244"/>
                <a:gd name="connsiteX18" fmla="*/ 22344 w 124679"/>
                <a:gd name="connsiteY18" fmla="*/ 95501 h 95244"/>
                <a:gd name="connsiteX19" fmla="*/ 54723 w 124679"/>
                <a:gd name="connsiteY19" fmla="*/ 73424 h 95244"/>
                <a:gd name="connsiteX20" fmla="*/ 77851 w 124679"/>
                <a:gd name="connsiteY20" fmla="*/ 95501 h 95244"/>
                <a:gd name="connsiteX21" fmla="*/ 111911 w 124679"/>
                <a:gd name="connsiteY21" fmla="*/ 66906 h 95244"/>
                <a:gd name="connsiteX22" fmla="*/ 124947 w 124679"/>
                <a:gd name="connsiteY22" fmla="*/ 14974 h 9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4679" h="95244">
                  <a:moveTo>
                    <a:pt x="124947" y="14974"/>
                  </a:moveTo>
                  <a:cubicBezTo>
                    <a:pt x="124947" y="5513"/>
                    <a:pt x="121163" y="256"/>
                    <a:pt x="116537" y="256"/>
                  </a:cubicBezTo>
                  <a:cubicBezTo>
                    <a:pt x="111070" y="256"/>
                    <a:pt x="105394" y="5302"/>
                    <a:pt x="105394" y="10138"/>
                  </a:cubicBezTo>
                  <a:cubicBezTo>
                    <a:pt x="105394" y="12241"/>
                    <a:pt x="106445" y="14553"/>
                    <a:pt x="108547" y="16446"/>
                  </a:cubicBezTo>
                  <a:cubicBezTo>
                    <a:pt x="112122" y="19600"/>
                    <a:pt x="115906" y="25276"/>
                    <a:pt x="115906" y="34107"/>
                  </a:cubicBezTo>
                  <a:cubicBezTo>
                    <a:pt x="115906" y="42517"/>
                    <a:pt x="111911" y="54501"/>
                    <a:pt x="105394" y="64173"/>
                  </a:cubicBezTo>
                  <a:cubicBezTo>
                    <a:pt x="99086" y="73214"/>
                    <a:pt x="91307" y="80362"/>
                    <a:pt x="81425" y="80362"/>
                  </a:cubicBezTo>
                  <a:cubicBezTo>
                    <a:pt x="69440" y="80362"/>
                    <a:pt x="62923" y="72793"/>
                    <a:pt x="61030" y="61440"/>
                  </a:cubicBezTo>
                  <a:cubicBezTo>
                    <a:pt x="63343" y="55973"/>
                    <a:pt x="68179" y="42517"/>
                    <a:pt x="68179" y="36630"/>
                  </a:cubicBezTo>
                  <a:cubicBezTo>
                    <a:pt x="68179" y="34107"/>
                    <a:pt x="67128" y="32004"/>
                    <a:pt x="64394" y="32004"/>
                  </a:cubicBezTo>
                  <a:cubicBezTo>
                    <a:pt x="62712" y="32004"/>
                    <a:pt x="60400" y="32425"/>
                    <a:pt x="58718" y="35579"/>
                  </a:cubicBezTo>
                  <a:cubicBezTo>
                    <a:pt x="56405" y="39784"/>
                    <a:pt x="53882" y="53450"/>
                    <a:pt x="53882" y="61019"/>
                  </a:cubicBezTo>
                  <a:cubicBezTo>
                    <a:pt x="46944" y="70901"/>
                    <a:pt x="38533" y="80362"/>
                    <a:pt x="25288" y="80362"/>
                  </a:cubicBezTo>
                  <a:cubicBezTo>
                    <a:pt x="11411" y="80362"/>
                    <a:pt x="6996" y="67958"/>
                    <a:pt x="6996" y="56183"/>
                  </a:cubicBezTo>
                  <a:cubicBezTo>
                    <a:pt x="6996" y="29902"/>
                    <a:pt x="28441" y="7825"/>
                    <a:pt x="28441" y="5092"/>
                  </a:cubicBezTo>
                  <a:cubicBezTo>
                    <a:pt x="28441" y="2779"/>
                    <a:pt x="26759" y="1097"/>
                    <a:pt x="24447" y="1097"/>
                  </a:cubicBezTo>
                  <a:cubicBezTo>
                    <a:pt x="21713" y="1097"/>
                    <a:pt x="20242" y="3831"/>
                    <a:pt x="18980" y="5723"/>
                  </a:cubicBezTo>
                  <a:cubicBezTo>
                    <a:pt x="8257" y="21282"/>
                    <a:pt x="268" y="46302"/>
                    <a:pt x="268" y="65434"/>
                  </a:cubicBezTo>
                  <a:cubicBezTo>
                    <a:pt x="268" y="79942"/>
                    <a:pt x="5103" y="95501"/>
                    <a:pt x="22344" y="95501"/>
                  </a:cubicBezTo>
                  <a:cubicBezTo>
                    <a:pt x="37272" y="95501"/>
                    <a:pt x="47154" y="84988"/>
                    <a:pt x="54723" y="73424"/>
                  </a:cubicBezTo>
                  <a:cubicBezTo>
                    <a:pt x="56615" y="85619"/>
                    <a:pt x="64815" y="95501"/>
                    <a:pt x="77851" y="95501"/>
                  </a:cubicBezTo>
                  <a:cubicBezTo>
                    <a:pt x="94250" y="95501"/>
                    <a:pt x="104342" y="82675"/>
                    <a:pt x="111911" y="66906"/>
                  </a:cubicBezTo>
                  <a:cubicBezTo>
                    <a:pt x="116957" y="56604"/>
                    <a:pt x="124947" y="28010"/>
                    <a:pt x="124947" y="14974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B5D71767-77B2-D524-DFF6-2C353E6FBF24}"/>
                </a:ext>
              </a:extLst>
            </p:cNvPr>
            <p:cNvSpPr/>
            <p:nvPr>
              <p:custDataLst>
                <p:tags r:id="rId327"/>
              </p:custDataLst>
            </p:nvPr>
          </p:nvSpPr>
          <p:spPr>
            <a:xfrm>
              <a:off x="6005099" y="7663617"/>
              <a:ext cx="64547" cy="133930"/>
            </a:xfrm>
            <a:custGeom>
              <a:avLst/>
              <a:gdLst>
                <a:gd name="connsiteX0" fmla="*/ 38750 w 64547"/>
                <a:gd name="connsiteY0" fmla="*/ 47773 h 133930"/>
                <a:gd name="connsiteX1" fmla="*/ 58514 w 64547"/>
                <a:gd name="connsiteY1" fmla="*/ 47773 h 133930"/>
                <a:gd name="connsiteX2" fmla="*/ 64822 w 64547"/>
                <a:gd name="connsiteY2" fmla="*/ 43568 h 133930"/>
                <a:gd name="connsiteX3" fmla="*/ 58934 w 64547"/>
                <a:gd name="connsiteY3" fmla="*/ 41255 h 133930"/>
                <a:gd name="connsiteX4" fmla="*/ 40432 w 64547"/>
                <a:gd name="connsiteY4" fmla="*/ 41255 h 133930"/>
                <a:gd name="connsiteX5" fmla="*/ 49053 w 64547"/>
                <a:gd name="connsiteY5" fmla="*/ 5933 h 133930"/>
                <a:gd name="connsiteX6" fmla="*/ 42955 w 64547"/>
                <a:gd name="connsiteY6" fmla="*/ 256 h 133930"/>
                <a:gd name="connsiteX7" fmla="*/ 34545 w 64547"/>
                <a:gd name="connsiteY7" fmla="*/ 7825 h 133930"/>
                <a:gd name="connsiteX8" fmla="*/ 26345 w 64547"/>
                <a:gd name="connsiteY8" fmla="*/ 41255 h 133930"/>
                <a:gd name="connsiteX9" fmla="*/ 6582 w 64547"/>
                <a:gd name="connsiteY9" fmla="*/ 41255 h 133930"/>
                <a:gd name="connsiteX10" fmla="*/ 274 w 64547"/>
                <a:gd name="connsiteY10" fmla="*/ 45250 h 133930"/>
                <a:gd name="connsiteX11" fmla="*/ 6161 w 64547"/>
                <a:gd name="connsiteY11" fmla="*/ 47773 h 133930"/>
                <a:gd name="connsiteX12" fmla="*/ 24663 w 64547"/>
                <a:gd name="connsiteY12" fmla="*/ 47773 h 133930"/>
                <a:gd name="connsiteX13" fmla="*/ 8684 w 64547"/>
                <a:gd name="connsiteY13" fmla="*/ 114844 h 133930"/>
                <a:gd name="connsiteX14" fmla="*/ 28027 w 64547"/>
                <a:gd name="connsiteY14" fmla="*/ 134187 h 133930"/>
                <a:gd name="connsiteX15" fmla="*/ 61457 w 64547"/>
                <a:gd name="connsiteY15" fmla="*/ 101808 h 133930"/>
                <a:gd name="connsiteX16" fmla="*/ 58934 w 64547"/>
                <a:gd name="connsiteY16" fmla="*/ 99706 h 133930"/>
                <a:gd name="connsiteX17" fmla="*/ 55781 w 64547"/>
                <a:gd name="connsiteY17" fmla="*/ 102649 h 133930"/>
                <a:gd name="connsiteX18" fmla="*/ 28448 w 64547"/>
                <a:gd name="connsiteY18" fmla="*/ 129561 h 133930"/>
                <a:gd name="connsiteX19" fmla="*/ 21930 w 64547"/>
                <a:gd name="connsiteY19" fmla="*/ 119890 h 133930"/>
                <a:gd name="connsiteX20" fmla="*/ 23192 w 64547"/>
                <a:gd name="connsiteY20" fmla="*/ 109798 h 133930"/>
                <a:gd name="connsiteX21" fmla="*/ 38750 w 64547"/>
                <a:gd name="connsiteY21" fmla="*/ 47773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50" y="47773"/>
                  </a:moveTo>
                  <a:lnTo>
                    <a:pt x="58514" y="47773"/>
                  </a:lnTo>
                  <a:cubicBezTo>
                    <a:pt x="62719" y="47773"/>
                    <a:pt x="64822" y="47773"/>
                    <a:pt x="64822" y="43568"/>
                  </a:cubicBezTo>
                  <a:cubicBezTo>
                    <a:pt x="64822" y="41255"/>
                    <a:pt x="62719" y="41255"/>
                    <a:pt x="58934" y="41255"/>
                  </a:cubicBezTo>
                  <a:lnTo>
                    <a:pt x="40432" y="41255"/>
                  </a:lnTo>
                  <a:cubicBezTo>
                    <a:pt x="48001" y="11400"/>
                    <a:pt x="49053" y="7195"/>
                    <a:pt x="49053" y="5933"/>
                  </a:cubicBezTo>
                  <a:cubicBezTo>
                    <a:pt x="49053" y="2359"/>
                    <a:pt x="46530" y="256"/>
                    <a:pt x="42955" y="256"/>
                  </a:cubicBezTo>
                  <a:cubicBezTo>
                    <a:pt x="42325" y="256"/>
                    <a:pt x="36437" y="467"/>
                    <a:pt x="34545" y="7825"/>
                  </a:cubicBezTo>
                  <a:lnTo>
                    <a:pt x="26345" y="41255"/>
                  </a:lnTo>
                  <a:lnTo>
                    <a:pt x="6582" y="41255"/>
                  </a:lnTo>
                  <a:cubicBezTo>
                    <a:pt x="2377" y="41255"/>
                    <a:pt x="274" y="41255"/>
                    <a:pt x="274" y="45250"/>
                  </a:cubicBezTo>
                  <a:cubicBezTo>
                    <a:pt x="274" y="47773"/>
                    <a:pt x="1956" y="47773"/>
                    <a:pt x="6161" y="47773"/>
                  </a:cubicBezTo>
                  <a:lnTo>
                    <a:pt x="24663" y="47773"/>
                  </a:lnTo>
                  <a:cubicBezTo>
                    <a:pt x="9525" y="107485"/>
                    <a:pt x="8684" y="111059"/>
                    <a:pt x="8684" y="114844"/>
                  </a:cubicBezTo>
                  <a:cubicBezTo>
                    <a:pt x="8684" y="126197"/>
                    <a:pt x="16674" y="134187"/>
                    <a:pt x="28027" y="134187"/>
                  </a:cubicBezTo>
                  <a:cubicBezTo>
                    <a:pt x="49473" y="134187"/>
                    <a:pt x="61457" y="103490"/>
                    <a:pt x="61457" y="101808"/>
                  </a:cubicBezTo>
                  <a:cubicBezTo>
                    <a:pt x="61457" y="99706"/>
                    <a:pt x="59775" y="99706"/>
                    <a:pt x="58934" y="99706"/>
                  </a:cubicBezTo>
                  <a:cubicBezTo>
                    <a:pt x="57042" y="99706"/>
                    <a:pt x="56832" y="100336"/>
                    <a:pt x="55781" y="102649"/>
                  </a:cubicBezTo>
                  <a:cubicBezTo>
                    <a:pt x="46740" y="124515"/>
                    <a:pt x="35596" y="129561"/>
                    <a:pt x="28448" y="129561"/>
                  </a:cubicBezTo>
                  <a:cubicBezTo>
                    <a:pt x="24033" y="129561"/>
                    <a:pt x="21930" y="126828"/>
                    <a:pt x="21930" y="119890"/>
                  </a:cubicBezTo>
                  <a:cubicBezTo>
                    <a:pt x="21930" y="114844"/>
                    <a:pt x="22351" y="113372"/>
                    <a:pt x="23192" y="109798"/>
                  </a:cubicBezTo>
                  <a:lnTo>
                    <a:pt x="38750" y="47773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940CB15F-4454-40E0-7B3A-1D4F7760DC38}"/>
                </a:ext>
              </a:extLst>
            </p:cNvPr>
            <p:cNvSpPr/>
            <p:nvPr>
              <p:custDataLst>
                <p:tags r:id="rId328"/>
              </p:custDataLst>
            </p:nvPr>
          </p:nvSpPr>
          <p:spPr>
            <a:xfrm>
              <a:off x="3813315" y="8051297"/>
              <a:ext cx="69383" cy="140027"/>
            </a:xfrm>
            <a:custGeom>
              <a:avLst/>
              <a:gdLst>
                <a:gd name="connsiteX0" fmla="*/ 43271 w 69383"/>
                <a:gd name="connsiteY0" fmla="*/ 5742 h 140027"/>
                <a:gd name="connsiteX1" fmla="*/ 38435 w 69383"/>
                <a:gd name="connsiteY1" fmla="*/ 275 h 140027"/>
                <a:gd name="connsiteX2" fmla="*/ 170 w 69383"/>
                <a:gd name="connsiteY2" fmla="*/ 13731 h 140027"/>
                <a:gd name="connsiteX3" fmla="*/ 170 w 69383"/>
                <a:gd name="connsiteY3" fmla="*/ 20249 h 140027"/>
                <a:gd name="connsiteX4" fmla="*/ 27713 w 69383"/>
                <a:gd name="connsiteY4" fmla="*/ 14782 h 140027"/>
                <a:gd name="connsiteX5" fmla="*/ 27713 w 69383"/>
                <a:gd name="connsiteY5" fmla="*/ 123693 h 140027"/>
                <a:gd name="connsiteX6" fmla="*/ 8159 w 69383"/>
                <a:gd name="connsiteY6" fmla="*/ 133785 h 140027"/>
                <a:gd name="connsiteX7" fmla="*/ 1431 w 69383"/>
                <a:gd name="connsiteY7" fmla="*/ 133785 h 140027"/>
                <a:gd name="connsiteX8" fmla="*/ 1431 w 69383"/>
                <a:gd name="connsiteY8" fmla="*/ 140303 h 140027"/>
                <a:gd name="connsiteX9" fmla="*/ 35492 w 69383"/>
                <a:gd name="connsiteY9" fmla="*/ 139672 h 140027"/>
                <a:gd name="connsiteX10" fmla="*/ 69553 w 69383"/>
                <a:gd name="connsiteY10" fmla="*/ 140303 h 140027"/>
                <a:gd name="connsiteX11" fmla="*/ 69553 w 69383"/>
                <a:gd name="connsiteY11" fmla="*/ 133785 h 140027"/>
                <a:gd name="connsiteX12" fmla="*/ 62825 w 69383"/>
                <a:gd name="connsiteY12" fmla="*/ 133785 h 140027"/>
                <a:gd name="connsiteX13" fmla="*/ 43271 w 69383"/>
                <a:gd name="connsiteY13" fmla="*/ 123693 h 140027"/>
                <a:gd name="connsiteX14" fmla="*/ 43271 w 69383"/>
                <a:gd name="connsiteY14" fmla="*/ 5742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71" y="5742"/>
                  </a:moveTo>
                  <a:cubicBezTo>
                    <a:pt x="43271" y="696"/>
                    <a:pt x="43271" y="275"/>
                    <a:pt x="38435" y="275"/>
                  </a:cubicBezTo>
                  <a:cubicBezTo>
                    <a:pt x="25400" y="13731"/>
                    <a:pt x="6898" y="13731"/>
                    <a:pt x="170" y="13731"/>
                  </a:cubicBezTo>
                  <a:lnTo>
                    <a:pt x="170" y="20249"/>
                  </a:lnTo>
                  <a:cubicBezTo>
                    <a:pt x="4375" y="20249"/>
                    <a:pt x="16780" y="20249"/>
                    <a:pt x="27713" y="14782"/>
                  </a:cubicBezTo>
                  <a:lnTo>
                    <a:pt x="27713" y="123693"/>
                  </a:lnTo>
                  <a:cubicBezTo>
                    <a:pt x="27713" y="131262"/>
                    <a:pt x="27082" y="133785"/>
                    <a:pt x="8159" y="133785"/>
                  </a:cubicBezTo>
                  <a:lnTo>
                    <a:pt x="1431" y="133785"/>
                  </a:lnTo>
                  <a:lnTo>
                    <a:pt x="1431" y="140303"/>
                  </a:lnTo>
                  <a:cubicBezTo>
                    <a:pt x="8790" y="139672"/>
                    <a:pt x="27082" y="139672"/>
                    <a:pt x="35492" y="139672"/>
                  </a:cubicBezTo>
                  <a:cubicBezTo>
                    <a:pt x="43902" y="139672"/>
                    <a:pt x="62194" y="139672"/>
                    <a:pt x="69553" y="140303"/>
                  </a:cubicBezTo>
                  <a:lnTo>
                    <a:pt x="69553" y="133785"/>
                  </a:lnTo>
                  <a:lnTo>
                    <a:pt x="62825" y="133785"/>
                  </a:lnTo>
                  <a:cubicBezTo>
                    <a:pt x="43902" y="133785"/>
                    <a:pt x="43271" y="131472"/>
                    <a:pt x="43271" y="123693"/>
                  </a:cubicBezTo>
                  <a:lnTo>
                    <a:pt x="43271" y="574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7A4CD550-5105-6E0F-816A-D6E81047C014}"/>
                </a:ext>
              </a:extLst>
            </p:cNvPr>
            <p:cNvSpPr/>
            <p:nvPr>
              <p:custDataLst>
                <p:tags r:id="rId329"/>
              </p:custDataLst>
            </p:nvPr>
          </p:nvSpPr>
          <p:spPr>
            <a:xfrm>
              <a:off x="3332924" y="8276794"/>
              <a:ext cx="1028482" cy="8409"/>
            </a:xfrm>
            <a:custGeom>
              <a:avLst/>
              <a:gdLst>
                <a:gd name="connsiteX0" fmla="*/ 0 w 1028482"/>
                <a:gd name="connsiteY0" fmla="*/ 0 h 8409"/>
                <a:gd name="connsiteX1" fmla="*/ 1028483 w 1028482"/>
                <a:gd name="connsiteY1" fmla="*/ 0 h 8409"/>
                <a:gd name="connsiteX2" fmla="*/ 1028483 w 1028482"/>
                <a:gd name="connsiteY2" fmla="*/ 8410 h 8409"/>
                <a:gd name="connsiteX3" fmla="*/ 0 w 1028482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8482" h="8409">
                  <a:moveTo>
                    <a:pt x="0" y="0"/>
                  </a:moveTo>
                  <a:lnTo>
                    <a:pt x="1028483" y="0"/>
                  </a:lnTo>
                  <a:lnTo>
                    <a:pt x="1028483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059D78E2-14A9-472E-18DE-6DBB7A009B66}"/>
                </a:ext>
              </a:extLst>
            </p:cNvPr>
            <p:cNvSpPr/>
            <p:nvPr>
              <p:custDataLst>
                <p:tags r:id="rId330"/>
              </p:custDataLst>
            </p:nvPr>
          </p:nvSpPr>
          <p:spPr>
            <a:xfrm>
              <a:off x="3326196" y="8384853"/>
              <a:ext cx="109751" cy="133720"/>
            </a:xfrm>
            <a:custGeom>
              <a:avLst/>
              <a:gdLst>
                <a:gd name="connsiteX0" fmla="*/ 16337 w 109751"/>
                <a:gd name="connsiteY0" fmla="*/ 118871 h 133720"/>
                <a:gd name="connsiteX1" fmla="*/ 4984 w 109751"/>
                <a:gd name="connsiteY1" fmla="*/ 127491 h 133720"/>
                <a:gd name="connsiteX2" fmla="*/ 148 w 109751"/>
                <a:gd name="connsiteY2" fmla="*/ 131486 h 133720"/>
                <a:gd name="connsiteX3" fmla="*/ 2881 w 109751"/>
                <a:gd name="connsiteY3" fmla="*/ 134009 h 133720"/>
                <a:gd name="connsiteX4" fmla="*/ 20542 w 109751"/>
                <a:gd name="connsiteY4" fmla="*/ 133378 h 133720"/>
                <a:gd name="connsiteX5" fmla="*/ 41357 w 109751"/>
                <a:gd name="connsiteY5" fmla="*/ 134009 h 133720"/>
                <a:gd name="connsiteX6" fmla="*/ 45142 w 109751"/>
                <a:gd name="connsiteY6" fmla="*/ 129804 h 133720"/>
                <a:gd name="connsiteX7" fmla="*/ 40096 w 109751"/>
                <a:gd name="connsiteY7" fmla="*/ 127491 h 133720"/>
                <a:gd name="connsiteX8" fmla="*/ 29583 w 109751"/>
                <a:gd name="connsiteY8" fmla="*/ 124127 h 133720"/>
                <a:gd name="connsiteX9" fmla="*/ 39885 w 109751"/>
                <a:gd name="connsiteY9" fmla="*/ 82077 h 133720"/>
                <a:gd name="connsiteX10" fmla="*/ 59229 w 109751"/>
                <a:gd name="connsiteY10" fmla="*/ 95533 h 133720"/>
                <a:gd name="connsiteX11" fmla="*/ 109899 w 109751"/>
                <a:gd name="connsiteY11" fmla="*/ 33929 h 133720"/>
                <a:gd name="connsiteX12" fmla="*/ 81936 w 109751"/>
                <a:gd name="connsiteY12" fmla="*/ 289 h 133720"/>
                <a:gd name="connsiteX13" fmla="*/ 54393 w 109751"/>
                <a:gd name="connsiteY13" fmla="*/ 16058 h 133720"/>
                <a:gd name="connsiteX14" fmla="*/ 35470 w 109751"/>
                <a:gd name="connsiteY14" fmla="*/ 289 h 133720"/>
                <a:gd name="connsiteX15" fmla="*/ 19911 w 109751"/>
                <a:gd name="connsiteY15" fmla="*/ 12273 h 133720"/>
                <a:gd name="connsiteX16" fmla="*/ 13394 w 109751"/>
                <a:gd name="connsiteY16" fmla="*/ 32668 h 133720"/>
                <a:gd name="connsiteX17" fmla="*/ 15917 w 109751"/>
                <a:gd name="connsiteY17" fmla="*/ 34770 h 133720"/>
                <a:gd name="connsiteX18" fmla="*/ 19491 w 109751"/>
                <a:gd name="connsiteY18" fmla="*/ 29934 h 133720"/>
                <a:gd name="connsiteX19" fmla="*/ 34839 w 109751"/>
                <a:gd name="connsiteY19" fmla="*/ 4914 h 133720"/>
                <a:gd name="connsiteX20" fmla="*/ 41357 w 109751"/>
                <a:gd name="connsiteY20" fmla="*/ 14586 h 133720"/>
                <a:gd name="connsiteX21" fmla="*/ 39885 w 109751"/>
                <a:gd name="connsiteY21" fmla="*/ 25309 h 133720"/>
                <a:gd name="connsiteX22" fmla="*/ 16337 w 109751"/>
                <a:gd name="connsiteY22" fmla="*/ 118871 h 133720"/>
                <a:gd name="connsiteX23" fmla="*/ 53341 w 109751"/>
                <a:gd name="connsiteY23" fmla="*/ 27621 h 133720"/>
                <a:gd name="connsiteX24" fmla="*/ 64275 w 109751"/>
                <a:gd name="connsiteY24" fmla="*/ 12904 h 133720"/>
                <a:gd name="connsiteX25" fmla="*/ 81305 w 109751"/>
                <a:gd name="connsiteY25" fmla="*/ 4914 h 133720"/>
                <a:gd name="connsiteX26" fmla="*/ 94761 w 109751"/>
                <a:gd name="connsiteY26" fmla="*/ 24678 h 133720"/>
                <a:gd name="connsiteX27" fmla="*/ 84038 w 109751"/>
                <a:gd name="connsiteY27" fmla="*/ 69251 h 133720"/>
                <a:gd name="connsiteX28" fmla="*/ 59018 w 109751"/>
                <a:gd name="connsiteY28" fmla="*/ 90907 h 133720"/>
                <a:gd name="connsiteX29" fmla="*/ 42408 w 109751"/>
                <a:gd name="connsiteY29" fmla="*/ 72195 h 133720"/>
                <a:gd name="connsiteX30" fmla="*/ 43039 w 109751"/>
                <a:gd name="connsiteY30" fmla="*/ 68831 h 133720"/>
                <a:gd name="connsiteX31" fmla="*/ 53341 w 109751"/>
                <a:gd name="connsiteY31" fmla="*/ 27621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37" y="118871"/>
                  </a:moveTo>
                  <a:cubicBezTo>
                    <a:pt x="14655" y="126019"/>
                    <a:pt x="14235" y="127491"/>
                    <a:pt x="4984" y="127491"/>
                  </a:cubicBezTo>
                  <a:cubicBezTo>
                    <a:pt x="2461" y="127491"/>
                    <a:pt x="148" y="127491"/>
                    <a:pt x="148" y="131486"/>
                  </a:cubicBezTo>
                  <a:cubicBezTo>
                    <a:pt x="148" y="133168"/>
                    <a:pt x="1199" y="134009"/>
                    <a:pt x="2881" y="134009"/>
                  </a:cubicBezTo>
                  <a:cubicBezTo>
                    <a:pt x="8558" y="134009"/>
                    <a:pt x="14655" y="133378"/>
                    <a:pt x="20542" y="133378"/>
                  </a:cubicBezTo>
                  <a:cubicBezTo>
                    <a:pt x="27481" y="133378"/>
                    <a:pt x="34629" y="134009"/>
                    <a:pt x="41357" y="134009"/>
                  </a:cubicBezTo>
                  <a:cubicBezTo>
                    <a:pt x="42408" y="134009"/>
                    <a:pt x="45142" y="134009"/>
                    <a:pt x="45142" y="129804"/>
                  </a:cubicBezTo>
                  <a:cubicBezTo>
                    <a:pt x="45142" y="127491"/>
                    <a:pt x="43039" y="127491"/>
                    <a:pt x="40096" y="127491"/>
                  </a:cubicBezTo>
                  <a:cubicBezTo>
                    <a:pt x="29583" y="127491"/>
                    <a:pt x="29583" y="126019"/>
                    <a:pt x="29583" y="124127"/>
                  </a:cubicBezTo>
                  <a:cubicBezTo>
                    <a:pt x="29583" y="121604"/>
                    <a:pt x="38414" y="87333"/>
                    <a:pt x="39885" y="82077"/>
                  </a:cubicBezTo>
                  <a:cubicBezTo>
                    <a:pt x="42619" y="88174"/>
                    <a:pt x="48506" y="95533"/>
                    <a:pt x="59229" y="95533"/>
                  </a:cubicBezTo>
                  <a:cubicBezTo>
                    <a:pt x="83618" y="95533"/>
                    <a:pt x="109899" y="64836"/>
                    <a:pt x="109899" y="33929"/>
                  </a:cubicBezTo>
                  <a:cubicBezTo>
                    <a:pt x="109899" y="14165"/>
                    <a:pt x="97915" y="289"/>
                    <a:pt x="81936" y="289"/>
                  </a:cubicBezTo>
                  <a:cubicBezTo>
                    <a:pt x="71423" y="289"/>
                    <a:pt x="61331" y="7858"/>
                    <a:pt x="54393" y="16058"/>
                  </a:cubicBezTo>
                  <a:cubicBezTo>
                    <a:pt x="52290" y="4704"/>
                    <a:pt x="43249" y="289"/>
                    <a:pt x="35470" y="289"/>
                  </a:cubicBezTo>
                  <a:cubicBezTo>
                    <a:pt x="25799" y="289"/>
                    <a:pt x="21804" y="8489"/>
                    <a:pt x="19911" y="12273"/>
                  </a:cubicBezTo>
                  <a:cubicBezTo>
                    <a:pt x="16127" y="19422"/>
                    <a:pt x="13394" y="32037"/>
                    <a:pt x="13394" y="32668"/>
                  </a:cubicBezTo>
                  <a:cubicBezTo>
                    <a:pt x="13394" y="34770"/>
                    <a:pt x="15496" y="34770"/>
                    <a:pt x="15917" y="34770"/>
                  </a:cubicBezTo>
                  <a:cubicBezTo>
                    <a:pt x="18019" y="34770"/>
                    <a:pt x="18229" y="34560"/>
                    <a:pt x="19491" y="29934"/>
                  </a:cubicBezTo>
                  <a:cubicBezTo>
                    <a:pt x="23065" y="15006"/>
                    <a:pt x="27270" y="4914"/>
                    <a:pt x="34839" y="4914"/>
                  </a:cubicBezTo>
                  <a:cubicBezTo>
                    <a:pt x="38414" y="4914"/>
                    <a:pt x="41357" y="6596"/>
                    <a:pt x="41357" y="14586"/>
                  </a:cubicBezTo>
                  <a:cubicBezTo>
                    <a:pt x="41357" y="19422"/>
                    <a:pt x="40726" y="21734"/>
                    <a:pt x="39885" y="25309"/>
                  </a:cubicBezTo>
                  <a:lnTo>
                    <a:pt x="16337" y="118871"/>
                  </a:lnTo>
                  <a:close/>
                  <a:moveTo>
                    <a:pt x="53341" y="27621"/>
                  </a:moveTo>
                  <a:cubicBezTo>
                    <a:pt x="54813" y="21945"/>
                    <a:pt x="60490" y="16058"/>
                    <a:pt x="64275" y="12904"/>
                  </a:cubicBezTo>
                  <a:cubicBezTo>
                    <a:pt x="71633" y="6386"/>
                    <a:pt x="77731" y="4914"/>
                    <a:pt x="81305" y="4914"/>
                  </a:cubicBezTo>
                  <a:cubicBezTo>
                    <a:pt x="89715" y="4914"/>
                    <a:pt x="94761" y="12273"/>
                    <a:pt x="94761" y="24678"/>
                  </a:cubicBezTo>
                  <a:cubicBezTo>
                    <a:pt x="94761" y="37083"/>
                    <a:pt x="87823" y="61262"/>
                    <a:pt x="84038" y="69251"/>
                  </a:cubicBezTo>
                  <a:cubicBezTo>
                    <a:pt x="76890" y="83969"/>
                    <a:pt x="66798" y="90907"/>
                    <a:pt x="59018" y="90907"/>
                  </a:cubicBezTo>
                  <a:cubicBezTo>
                    <a:pt x="45142" y="90907"/>
                    <a:pt x="42408" y="73456"/>
                    <a:pt x="42408" y="72195"/>
                  </a:cubicBezTo>
                  <a:cubicBezTo>
                    <a:pt x="42408" y="71774"/>
                    <a:pt x="42408" y="71354"/>
                    <a:pt x="43039" y="68831"/>
                  </a:cubicBezTo>
                  <a:lnTo>
                    <a:pt x="53341" y="27621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55F36F12-5C67-9F8F-8A7C-2C46CFF7795C}"/>
                </a:ext>
              </a:extLst>
            </p:cNvPr>
            <p:cNvSpPr/>
            <p:nvPr>
              <p:custDataLst>
                <p:tags r:id="rId331"/>
              </p:custDataLst>
            </p:nvPr>
          </p:nvSpPr>
          <p:spPr>
            <a:xfrm>
              <a:off x="3459522" y="8320096"/>
              <a:ext cx="48778" cy="210252"/>
            </a:xfrm>
            <a:custGeom>
              <a:avLst/>
              <a:gdLst>
                <a:gd name="connsiteX0" fmla="*/ 48931 w 48778"/>
                <a:gd name="connsiteY0" fmla="*/ 208438 h 210252"/>
                <a:gd name="connsiteX1" fmla="*/ 45357 w 48778"/>
                <a:gd name="connsiteY1" fmla="*/ 203813 h 210252"/>
                <a:gd name="connsiteX2" fmla="*/ 12347 w 48778"/>
                <a:gd name="connsiteY2" fmla="*/ 105415 h 210252"/>
                <a:gd name="connsiteX3" fmla="*/ 46198 w 48778"/>
                <a:gd name="connsiteY3" fmla="*/ 5965 h 210252"/>
                <a:gd name="connsiteX4" fmla="*/ 48931 w 48778"/>
                <a:gd name="connsiteY4" fmla="*/ 2391 h 210252"/>
                <a:gd name="connsiteX5" fmla="*/ 46829 w 48778"/>
                <a:gd name="connsiteY5" fmla="*/ 289 h 210252"/>
                <a:gd name="connsiteX6" fmla="*/ 13399 w 48778"/>
                <a:gd name="connsiteY6" fmla="*/ 41288 h 210252"/>
                <a:gd name="connsiteX7" fmla="*/ 153 w 48778"/>
                <a:gd name="connsiteY7" fmla="*/ 105415 h 210252"/>
                <a:gd name="connsiteX8" fmla="*/ 14029 w 48778"/>
                <a:gd name="connsiteY8" fmla="*/ 171013 h 210252"/>
                <a:gd name="connsiteX9" fmla="*/ 46829 w 48778"/>
                <a:gd name="connsiteY9" fmla="*/ 210541 h 210252"/>
                <a:gd name="connsiteX10" fmla="*/ 48931 w 48778"/>
                <a:gd name="connsiteY10" fmla="*/ 208438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8931" y="208438"/>
                  </a:moveTo>
                  <a:cubicBezTo>
                    <a:pt x="48931" y="207808"/>
                    <a:pt x="48931" y="207387"/>
                    <a:pt x="45357" y="203813"/>
                  </a:cubicBezTo>
                  <a:cubicBezTo>
                    <a:pt x="19075" y="177321"/>
                    <a:pt x="12347" y="137583"/>
                    <a:pt x="12347" y="105415"/>
                  </a:cubicBezTo>
                  <a:cubicBezTo>
                    <a:pt x="12347" y="68831"/>
                    <a:pt x="20337" y="32247"/>
                    <a:pt x="46198" y="5965"/>
                  </a:cubicBezTo>
                  <a:cubicBezTo>
                    <a:pt x="48931" y="3442"/>
                    <a:pt x="48931" y="3022"/>
                    <a:pt x="48931" y="2391"/>
                  </a:cubicBezTo>
                  <a:cubicBezTo>
                    <a:pt x="48931" y="919"/>
                    <a:pt x="48090" y="289"/>
                    <a:pt x="46829" y="289"/>
                  </a:cubicBezTo>
                  <a:cubicBezTo>
                    <a:pt x="44726" y="289"/>
                    <a:pt x="25804" y="14586"/>
                    <a:pt x="13399" y="41288"/>
                  </a:cubicBezTo>
                  <a:cubicBezTo>
                    <a:pt x="2676" y="64416"/>
                    <a:pt x="153" y="87754"/>
                    <a:pt x="153" y="105415"/>
                  </a:cubicBezTo>
                  <a:cubicBezTo>
                    <a:pt x="153" y="121814"/>
                    <a:pt x="2466" y="147255"/>
                    <a:pt x="14029" y="171013"/>
                  </a:cubicBezTo>
                  <a:cubicBezTo>
                    <a:pt x="26645" y="196874"/>
                    <a:pt x="44726" y="210541"/>
                    <a:pt x="46829" y="210541"/>
                  </a:cubicBezTo>
                  <a:cubicBezTo>
                    <a:pt x="48090" y="210541"/>
                    <a:pt x="48931" y="209910"/>
                    <a:pt x="48931" y="208438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90C32025-93B1-A3A9-FABE-6054E6790EC8}"/>
                </a:ext>
              </a:extLst>
            </p:cNvPr>
            <p:cNvSpPr/>
            <p:nvPr>
              <p:custDataLst>
                <p:tags r:id="rId332"/>
              </p:custDataLst>
            </p:nvPr>
          </p:nvSpPr>
          <p:spPr>
            <a:xfrm>
              <a:off x="3539185" y="8337757"/>
              <a:ext cx="69383" cy="140027"/>
            </a:xfrm>
            <a:custGeom>
              <a:avLst/>
              <a:gdLst>
                <a:gd name="connsiteX0" fmla="*/ 43258 w 69383"/>
                <a:gd name="connsiteY0" fmla="*/ 5755 h 140027"/>
                <a:gd name="connsiteX1" fmla="*/ 38423 w 69383"/>
                <a:gd name="connsiteY1" fmla="*/ 289 h 140027"/>
                <a:gd name="connsiteX2" fmla="*/ 157 w 69383"/>
                <a:gd name="connsiteY2" fmla="*/ 13745 h 140027"/>
                <a:gd name="connsiteX3" fmla="*/ 157 w 69383"/>
                <a:gd name="connsiteY3" fmla="*/ 20263 h 140027"/>
                <a:gd name="connsiteX4" fmla="*/ 27700 w 69383"/>
                <a:gd name="connsiteY4" fmla="*/ 14796 h 140027"/>
                <a:gd name="connsiteX5" fmla="*/ 27700 w 69383"/>
                <a:gd name="connsiteY5" fmla="*/ 123707 h 140027"/>
                <a:gd name="connsiteX6" fmla="*/ 8146 w 69383"/>
                <a:gd name="connsiteY6" fmla="*/ 133799 h 140027"/>
                <a:gd name="connsiteX7" fmla="*/ 1418 w 69383"/>
                <a:gd name="connsiteY7" fmla="*/ 133799 h 140027"/>
                <a:gd name="connsiteX8" fmla="*/ 1418 w 69383"/>
                <a:gd name="connsiteY8" fmla="*/ 140317 h 140027"/>
                <a:gd name="connsiteX9" fmla="*/ 35479 w 69383"/>
                <a:gd name="connsiteY9" fmla="*/ 139686 h 140027"/>
                <a:gd name="connsiteX10" fmla="*/ 69540 w 69383"/>
                <a:gd name="connsiteY10" fmla="*/ 140317 h 140027"/>
                <a:gd name="connsiteX11" fmla="*/ 69540 w 69383"/>
                <a:gd name="connsiteY11" fmla="*/ 133799 h 140027"/>
                <a:gd name="connsiteX12" fmla="*/ 62812 w 69383"/>
                <a:gd name="connsiteY12" fmla="*/ 133799 h 140027"/>
                <a:gd name="connsiteX13" fmla="*/ 43258 w 69383"/>
                <a:gd name="connsiteY13" fmla="*/ 123707 h 140027"/>
                <a:gd name="connsiteX14" fmla="*/ 43258 w 69383"/>
                <a:gd name="connsiteY14" fmla="*/ 5755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258" y="5755"/>
                  </a:moveTo>
                  <a:cubicBezTo>
                    <a:pt x="43258" y="709"/>
                    <a:pt x="43258" y="289"/>
                    <a:pt x="38423" y="289"/>
                  </a:cubicBezTo>
                  <a:cubicBezTo>
                    <a:pt x="25387" y="13745"/>
                    <a:pt x="6885" y="13745"/>
                    <a:pt x="157" y="13745"/>
                  </a:cubicBezTo>
                  <a:lnTo>
                    <a:pt x="157" y="20263"/>
                  </a:lnTo>
                  <a:cubicBezTo>
                    <a:pt x="4362" y="20263"/>
                    <a:pt x="16767" y="20263"/>
                    <a:pt x="27700" y="14796"/>
                  </a:cubicBezTo>
                  <a:lnTo>
                    <a:pt x="27700" y="123707"/>
                  </a:lnTo>
                  <a:cubicBezTo>
                    <a:pt x="27700" y="131276"/>
                    <a:pt x="27069" y="133799"/>
                    <a:pt x="8146" y="133799"/>
                  </a:cubicBezTo>
                  <a:lnTo>
                    <a:pt x="1418" y="133799"/>
                  </a:lnTo>
                  <a:lnTo>
                    <a:pt x="1418" y="140317"/>
                  </a:lnTo>
                  <a:cubicBezTo>
                    <a:pt x="8777" y="139686"/>
                    <a:pt x="27069" y="139686"/>
                    <a:pt x="35479" y="139686"/>
                  </a:cubicBezTo>
                  <a:cubicBezTo>
                    <a:pt x="43889" y="139686"/>
                    <a:pt x="62181" y="139686"/>
                    <a:pt x="69540" y="140317"/>
                  </a:cubicBezTo>
                  <a:lnTo>
                    <a:pt x="69540" y="133799"/>
                  </a:lnTo>
                  <a:lnTo>
                    <a:pt x="62812" y="133799"/>
                  </a:lnTo>
                  <a:cubicBezTo>
                    <a:pt x="43889" y="133799"/>
                    <a:pt x="43258" y="131486"/>
                    <a:pt x="43258" y="123707"/>
                  </a:cubicBezTo>
                  <a:lnTo>
                    <a:pt x="43258" y="5755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36D45EF9-A9A9-8F63-EFA8-38705292E817}"/>
                </a:ext>
              </a:extLst>
            </p:cNvPr>
            <p:cNvSpPr/>
            <p:nvPr>
              <p:custDataLst>
                <p:tags r:id="rId333"/>
              </p:custDataLst>
            </p:nvPr>
          </p:nvSpPr>
          <p:spPr>
            <a:xfrm>
              <a:off x="3684094" y="8355208"/>
              <a:ext cx="139817" cy="140027"/>
            </a:xfrm>
            <a:custGeom>
              <a:avLst/>
              <a:gdLst>
                <a:gd name="connsiteX0" fmla="*/ 74383 w 139817"/>
                <a:gd name="connsiteY0" fmla="*/ 74508 h 140027"/>
                <a:gd name="connsiteX1" fmla="*/ 133043 w 139817"/>
                <a:gd name="connsiteY1" fmla="*/ 74508 h 140027"/>
                <a:gd name="connsiteX2" fmla="*/ 139981 w 139817"/>
                <a:gd name="connsiteY2" fmla="*/ 70303 h 140027"/>
                <a:gd name="connsiteX3" fmla="*/ 133043 w 139817"/>
                <a:gd name="connsiteY3" fmla="*/ 66098 h 140027"/>
                <a:gd name="connsiteX4" fmla="*/ 74383 w 139817"/>
                <a:gd name="connsiteY4" fmla="*/ 66098 h 140027"/>
                <a:gd name="connsiteX5" fmla="*/ 74383 w 139817"/>
                <a:gd name="connsiteY5" fmla="*/ 7227 h 140027"/>
                <a:gd name="connsiteX6" fmla="*/ 70178 w 139817"/>
                <a:gd name="connsiteY6" fmla="*/ 289 h 140027"/>
                <a:gd name="connsiteX7" fmla="*/ 65973 w 139817"/>
                <a:gd name="connsiteY7" fmla="*/ 7227 h 140027"/>
                <a:gd name="connsiteX8" fmla="*/ 65973 w 139817"/>
                <a:gd name="connsiteY8" fmla="*/ 66098 h 140027"/>
                <a:gd name="connsiteX9" fmla="*/ 7102 w 139817"/>
                <a:gd name="connsiteY9" fmla="*/ 66098 h 140027"/>
                <a:gd name="connsiteX10" fmla="*/ 164 w 139817"/>
                <a:gd name="connsiteY10" fmla="*/ 70303 h 140027"/>
                <a:gd name="connsiteX11" fmla="*/ 7102 w 139817"/>
                <a:gd name="connsiteY11" fmla="*/ 74508 h 140027"/>
                <a:gd name="connsiteX12" fmla="*/ 65973 w 139817"/>
                <a:gd name="connsiteY12" fmla="*/ 74508 h 140027"/>
                <a:gd name="connsiteX13" fmla="*/ 65973 w 139817"/>
                <a:gd name="connsiteY13" fmla="*/ 133378 h 140027"/>
                <a:gd name="connsiteX14" fmla="*/ 70178 w 139817"/>
                <a:gd name="connsiteY14" fmla="*/ 140317 h 140027"/>
                <a:gd name="connsiteX15" fmla="*/ 74383 w 139817"/>
                <a:gd name="connsiteY15" fmla="*/ 133378 h 140027"/>
                <a:gd name="connsiteX16" fmla="*/ 74383 w 139817"/>
                <a:gd name="connsiteY16" fmla="*/ 74508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817" h="140027">
                  <a:moveTo>
                    <a:pt x="74383" y="74508"/>
                  </a:moveTo>
                  <a:lnTo>
                    <a:pt x="133043" y="74508"/>
                  </a:lnTo>
                  <a:cubicBezTo>
                    <a:pt x="135987" y="74508"/>
                    <a:pt x="139981" y="74508"/>
                    <a:pt x="139981" y="70303"/>
                  </a:cubicBezTo>
                  <a:cubicBezTo>
                    <a:pt x="139981" y="66098"/>
                    <a:pt x="135987" y="66098"/>
                    <a:pt x="133043" y="66098"/>
                  </a:cubicBezTo>
                  <a:lnTo>
                    <a:pt x="74383" y="66098"/>
                  </a:lnTo>
                  <a:lnTo>
                    <a:pt x="74383" y="7227"/>
                  </a:lnTo>
                  <a:cubicBezTo>
                    <a:pt x="74383" y="4283"/>
                    <a:pt x="74383" y="289"/>
                    <a:pt x="70178" y="289"/>
                  </a:cubicBezTo>
                  <a:cubicBezTo>
                    <a:pt x="65973" y="289"/>
                    <a:pt x="65973" y="4283"/>
                    <a:pt x="65973" y="7227"/>
                  </a:cubicBezTo>
                  <a:lnTo>
                    <a:pt x="65973" y="66098"/>
                  </a:lnTo>
                  <a:lnTo>
                    <a:pt x="7102" y="66098"/>
                  </a:lnTo>
                  <a:cubicBezTo>
                    <a:pt x="4159" y="66098"/>
                    <a:pt x="164" y="66098"/>
                    <a:pt x="164" y="70303"/>
                  </a:cubicBezTo>
                  <a:cubicBezTo>
                    <a:pt x="164" y="74508"/>
                    <a:pt x="4159" y="74508"/>
                    <a:pt x="7102" y="74508"/>
                  </a:cubicBezTo>
                  <a:lnTo>
                    <a:pt x="65973" y="74508"/>
                  </a:lnTo>
                  <a:lnTo>
                    <a:pt x="65973" y="133378"/>
                  </a:lnTo>
                  <a:cubicBezTo>
                    <a:pt x="65973" y="136322"/>
                    <a:pt x="65973" y="140317"/>
                    <a:pt x="70178" y="140317"/>
                  </a:cubicBezTo>
                  <a:cubicBezTo>
                    <a:pt x="74383" y="140317"/>
                    <a:pt x="74383" y="136322"/>
                    <a:pt x="74383" y="133378"/>
                  </a:cubicBezTo>
                  <a:lnTo>
                    <a:pt x="74383" y="7450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10DF3646-E057-0F40-C41F-B6DBD1AC15FF}"/>
                </a:ext>
              </a:extLst>
            </p:cNvPr>
            <p:cNvSpPr/>
            <p:nvPr>
              <p:custDataLst>
                <p:tags r:id="rId334"/>
              </p:custDataLst>
            </p:nvPr>
          </p:nvSpPr>
          <p:spPr>
            <a:xfrm>
              <a:off x="3894135" y="8331870"/>
              <a:ext cx="95244" cy="148227"/>
            </a:xfrm>
            <a:custGeom>
              <a:avLst/>
              <a:gdLst>
                <a:gd name="connsiteX0" fmla="*/ 48952 w 95244"/>
                <a:gd name="connsiteY0" fmla="*/ 2601 h 148227"/>
                <a:gd name="connsiteX1" fmla="*/ 46219 w 95244"/>
                <a:gd name="connsiteY1" fmla="*/ 289 h 148227"/>
                <a:gd name="connsiteX2" fmla="*/ 20568 w 95244"/>
                <a:gd name="connsiteY2" fmla="*/ 2391 h 148227"/>
                <a:gd name="connsiteX3" fmla="*/ 16573 w 95244"/>
                <a:gd name="connsiteY3" fmla="*/ 6596 h 148227"/>
                <a:gd name="connsiteX4" fmla="*/ 21620 w 95244"/>
                <a:gd name="connsiteY4" fmla="*/ 9119 h 148227"/>
                <a:gd name="connsiteX5" fmla="*/ 32132 w 95244"/>
                <a:gd name="connsiteY5" fmla="*/ 12694 h 148227"/>
                <a:gd name="connsiteX6" fmla="*/ 31501 w 95244"/>
                <a:gd name="connsiteY6" fmla="*/ 16899 h 148227"/>
                <a:gd name="connsiteX7" fmla="*/ 1015 w 95244"/>
                <a:gd name="connsiteY7" fmla="*/ 138004 h 148227"/>
                <a:gd name="connsiteX8" fmla="*/ 174 w 95244"/>
                <a:gd name="connsiteY8" fmla="*/ 142629 h 148227"/>
                <a:gd name="connsiteX9" fmla="*/ 6271 w 95244"/>
                <a:gd name="connsiteY9" fmla="*/ 148516 h 148227"/>
                <a:gd name="connsiteX10" fmla="*/ 13420 w 95244"/>
                <a:gd name="connsiteY10" fmla="*/ 144101 h 148227"/>
                <a:gd name="connsiteX11" fmla="*/ 25194 w 95244"/>
                <a:gd name="connsiteY11" fmla="*/ 98056 h 148227"/>
                <a:gd name="connsiteX12" fmla="*/ 49583 w 95244"/>
                <a:gd name="connsiteY12" fmla="*/ 115927 h 148227"/>
                <a:gd name="connsiteX13" fmla="*/ 48952 w 95244"/>
                <a:gd name="connsiteY13" fmla="*/ 120343 h 148227"/>
                <a:gd name="connsiteX14" fmla="*/ 48111 w 95244"/>
                <a:gd name="connsiteY14" fmla="*/ 127701 h 148227"/>
                <a:gd name="connsiteX15" fmla="*/ 67454 w 95244"/>
                <a:gd name="connsiteY15" fmla="*/ 148516 h 148227"/>
                <a:gd name="connsiteX16" fmla="*/ 84064 w 95244"/>
                <a:gd name="connsiteY16" fmla="*/ 137373 h 148227"/>
                <a:gd name="connsiteX17" fmla="*/ 91633 w 95244"/>
                <a:gd name="connsiteY17" fmla="*/ 116138 h 148227"/>
                <a:gd name="connsiteX18" fmla="*/ 89110 w 95244"/>
                <a:gd name="connsiteY18" fmla="*/ 114035 h 148227"/>
                <a:gd name="connsiteX19" fmla="*/ 86167 w 95244"/>
                <a:gd name="connsiteY19" fmla="*/ 117820 h 148227"/>
                <a:gd name="connsiteX20" fmla="*/ 67875 w 95244"/>
                <a:gd name="connsiteY20" fmla="*/ 143891 h 148227"/>
                <a:gd name="connsiteX21" fmla="*/ 61147 w 95244"/>
                <a:gd name="connsiteY21" fmla="*/ 134009 h 148227"/>
                <a:gd name="connsiteX22" fmla="*/ 62829 w 95244"/>
                <a:gd name="connsiteY22" fmla="*/ 122235 h 148227"/>
                <a:gd name="connsiteX23" fmla="*/ 63670 w 95244"/>
                <a:gd name="connsiteY23" fmla="*/ 115717 h 148227"/>
                <a:gd name="connsiteX24" fmla="*/ 32553 w 95244"/>
                <a:gd name="connsiteY24" fmla="*/ 93641 h 148227"/>
                <a:gd name="connsiteX25" fmla="*/ 50634 w 95244"/>
                <a:gd name="connsiteY25" fmla="*/ 78082 h 148227"/>
                <a:gd name="connsiteX26" fmla="*/ 80700 w 95244"/>
                <a:gd name="connsiteY26" fmla="*/ 57898 h 148227"/>
                <a:gd name="connsiteX27" fmla="*/ 82593 w 95244"/>
                <a:gd name="connsiteY27" fmla="*/ 58108 h 148227"/>
                <a:gd name="connsiteX28" fmla="*/ 87008 w 95244"/>
                <a:gd name="connsiteY28" fmla="*/ 59790 h 148227"/>
                <a:gd name="connsiteX29" fmla="*/ 87849 w 95244"/>
                <a:gd name="connsiteY29" fmla="*/ 60631 h 148227"/>
                <a:gd name="connsiteX30" fmla="*/ 75865 w 95244"/>
                <a:gd name="connsiteY30" fmla="*/ 71985 h 148227"/>
                <a:gd name="connsiteX31" fmla="*/ 83854 w 95244"/>
                <a:gd name="connsiteY31" fmla="*/ 79343 h 148227"/>
                <a:gd name="connsiteX32" fmla="*/ 95418 w 95244"/>
                <a:gd name="connsiteY32" fmla="*/ 66518 h 148227"/>
                <a:gd name="connsiteX33" fmla="*/ 81121 w 95244"/>
                <a:gd name="connsiteY33" fmla="*/ 53272 h 148227"/>
                <a:gd name="connsiteX34" fmla="*/ 50424 w 95244"/>
                <a:gd name="connsiteY34" fmla="*/ 71774 h 148227"/>
                <a:gd name="connsiteX35" fmla="*/ 27086 w 95244"/>
                <a:gd name="connsiteY35" fmla="*/ 91328 h 148227"/>
                <a:gd name="connsiteX36" fmla="*/ 48952 w 95244"/>
                <a:gd name="connsiteY36" fmla="*/ 2601 h 14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244" h="148227">
                  <a:moveTo>
                    <a:pt x="48952" y="2601"/>
                  </a:moveTo>
                  <a:cubicBezTo>
                    <a:pt x="48952" y="2391"/>
                    <a:pt x="48952" y="289"/>
                    <a:pt x="46219" y="289"/>
                  </a:cubicBezTo>
                  <a:cubicBezTo>
                    <a:pt x="41383" y="289"/>
                    <a:pt x="26035" y="1971"/>
                    <a:pt x="20568" y="2391"/>
                  </a:cubicBezTo>
                  <a:cubicBezTo>
                    <a:pt x="18886" y="2601"/>
                    <a:pt x="16573" y="2812"/>
                    <a:pt x="16573" y="6596"/>
                  </a:cubicBezTo>
                  <a:cubicBezTo>
                    <a:pt x="16573" y="9119"/>
                    <a:pt x="18466" y="9119"/>
                    <a:pt x="21620" y="9119"/>
                  </a:cubicBezTo>
                  <a:cubicBezTo>
                    <a:pt x="31712" y="9119"/>
                    <a:pt x="32132" y="10591"/>
                    <a:pt x="32132" y="12694"/>
                  </a:cubicBezTo>
                  <a:lnTo>
                    <a:pt x="31501" y="16899"/>
                  </a:lnTo>
                  <a:lnTo>
                    <a:pt x="1015" y="138004"/>
                  </a:lnTo>
                  <a:cubicBezTo>
                    <a:pt x="174" y="140947"/>
                    <a:pt x="174" y="141368"/>
                    <a:pt x="174" y="142629"/>
                  </a:cubicBezTo>
                  <a:cubicBezTo>
                    <a:pt x="174" y="147465"/>
                    <a:pt x="4379" y="148516"/>
                    <a:pt x="6271" y="148516"/>
                  </a:cubicBezTo>
                  <a:cubicBezTo>
                    <a:pt x="9004" y="148516"/>
                    <a:pt x="12158" y="146624"/>
                    <a:pt x="13420" y="144101"/>
                  </a:cubicBezTo>
                  <a:cubicBezTo>
                    <a:pt x="14471" y="142209"/>
                    <a:pt x="23932" y="103312"/>
                    <a:pt x="25194" y="98056"/>
                  </a:cubicBezTo>
                  <a:cubicBezTo>
                    <a:pt x="32342" y="98687"/>
                    <a:pt x="49583" y="102051"/>
                    <a:pt x="49583" y="115927"/>
                  </a:cubicBezTo>
                  <a:cubicBezTo>
                    <a:pt x="49583" y="117399"/>
                    <a:pt x="49583" y="118240"/>
                    <a:pt x="48952" y="120343"/>
                  </a:cubicBezTo>
                  <a:cubicBezTo>
                    <a:pt x="48532" y="122866"/>
                    <a:pt x="48111" y="125389"/>
                    <a:pt x="48111" y="127701"/>
                  </a:cubicBezTo>
                  <a:cubicBezTo>
                    <a:pt x="48111" y="140106"/>
                    <a:pt x="56521" y="148516"/>
                    <a:pt x="67454" y="148516"/>
                  </a:cubicBezTo>
                  <a:cubicBezTo>
                    <a:pt x="73762" y="148516"/>
                    <a:pt x="79439" y="145152"/>
                    <a:pt x="84064" y="137373"/>
                  </a:cubicBezTo>
                  <a:cubicBezTo>
                    <a:pt x="89321" y="128122"/>
                    <a:pt x="91633" y="116558"/>
                    <a:pt x="91633" y="116138"/>
                  </a:cubicBezTo>
                  <a:cubicBezTo>
                    <a:pt x="91633" y="114035"/>
                    <a:pt x="89741" y="114035"/>
                    <a:pt x="89110" y="114035"/>
                  </a:cubicBezTo>
                  <a:cubicBezTo>
                    <a:pt x="87008" y="114035"/>
                    <a:pt x="86798" y="114876"/>
                    <a:pt x="86167" y="117820"/>
                  </a:cubicBezTo>
                  <a:cubicBezTo>
                    <a:pt x="81962" y="133168"/>
                    <a:pt x="77126" y="143891"/>
                    <a:pt x="67875" y="143891"/>
                  </a:cubicBezTo>
                  <a:cubicBezTo>
                    <a:pt x="63880" y="143891"/>
                    <a:pt x="61147" y="141578"/>
                    <a:pt x="61147" y="134009"/>
                  </a:cubicBezTo>
                  <a:cubicBezTo>
                    <a:pt x="61147" y="130435"/>
                    <a:pt x="61988" y="125599"/>
                    <a:pt x="62829" y="122235"/>
                  </a:cubicBezTo>
                  <a:cubicBezTo>
                    <a:pt x="63670" y="118661"/>
                    <a:pt x="63670" y="117820"/>
                    <a:pt x="63670" y="115717"/>
                  </a:cubicBezTo>
                  <a:cubicBezTo>
                    <a:pt x="63670" y="102051"/>
                    <a:pt x="50424" y="95953"/>
                    <a:pt x="32553" y="93641"/>
                  </a:cubicBezTo>
                  <a:cubicBezTo>
                    <a:pt x="39070" y="89856"/>
                    <a:pt x="45798" y="83128"/>
                    <a:pt x="50634" y="78082"/>
                  </a:cubicBezTo>
                  <a:cubicBezTo>
                    <a:pt x="60726" y="66939"/>
                    <a:pt x="70398" y="57898"/>
                    <a:pt x="80700" y="57898"/>
                  </a:cubicBezTo>
                  <a:cubicBezTo>
                    <a:pt x="81962" y="57898"/>
                    <a:pt x="82172" y="57898"/>
                    <a:pt x="82593" y="58108"/>
                  </a:cubicBezTo>
                  <a:cubicBezTo>
                    <a:pt x="85116" y="58529"/>
                    <a:pt x="85326" y="58529"/>
                    <a:pt x="87008" y="59790"/>
                  </a:cubicBezTo>
                  <a:cubicBezTo>
                    <a:pt x="87428" y="60000"/>
                    <a:pt x="87428" y="60211"/>
                    <a:pt x="87849" y="60631"/>
                  </a:cubicBezTo>
                  <a:cubicBezTo>
                    <a:pt x="77757" y="61262"/>
                    <a:pt x="75865" y="69462"/>
                    <a:pt x="75865" y="71985"/>
                  </a:cubicBezTo>
                  <a:cubicBezTo>
                    <a:pt x="75865" y="75349"/>
                    <a:pt x="78177" y="79343"/>
                    <a:pt x="83854" y="79343"/>
                  </a:cubicBezTo>
                  <a:cubicBezTo>
                    <a:pt x="89321" y="79343"/>
                    <a:pt x="95418" y="74718"/>
                    <a:pt x="95418" y="66518"/>
                  </a:cubicBezTo>
                  <a:cubicBezTo>
                    <a:pt x="95418" y="60211"/>
                    <a:pt x="90582" y="53272"/>
                    <a:pt x="81121" y="53272"/>
                  </a:cubicBezTo>
                  <a:cubicBezTo>
                    <a:pt x="75234" y="53272"/>
                    <a:pt x="65562" y="54954"/>
                    <a:pt x="50424" y="71774"/>
                  </a:cubicBezTo>
                  <a:cubicBezTo>
                    <a:pt x="43275" y="79764"/>
                    <a:pt x="35076" y="88174"/>
                    <a:pt x="27086" y="91328"/>
                  </a:cubicBezTo>
                  <a:lnTo>
                    <a:pt x="48952" y="260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44678407-04F8-CB83-2C16-83E303A0928F}"/>
                </a:ext>
              </a:extLst>
            </p:cNvPr>
            <p:cNvSpPr/>
            <p:nvPr>
              <p:custDataLst>
                <p:tags r:id="rId335"/>
              </p:custDataLst>
            </p:nvPr>
          </p:nvSpPr>
          <p:spPr>
            <a:xfrm>
              <a:off x="4013997" y="8338376"/>
              <a:ext cx="163996" cy="210252"/>
            </a:xfrm>
            <a:custGeom>
              <a:avLst/>
              <a:gdLst>
                <a:gd name="connsiteX0" fmla="*/ 66619 w 163996"/>
                <a:gd name="connsiteY0" fmla="*/ 188458 h 210252"/>
                <a:gd name="connsiteX1" fmla="*/ 29615 w 163996"/>
                <a:gd name="connsiteY1" fmla="*/ 106670 h 210252"/>
                <a:gd name="connsiteX2" fmla="*/ 26461 w 163996"/>
                <a:gd name="connsiteY2" fmla="*/ 103306 h 210252"/>
                <a:gd name="connsiteX3" fmla="*/ 22887 w 163996"/>
                <a:gd name="connsiteY3" fmla="*/ 104988 h 210252"/>
                <a:gd name="connsiteX4" fmla="*/ 2913 w 163996"/>
                <a:gd name="connsiteY4" fmla="*/ 120126 h 210252"/>
                <a:gd name="connsiteX5" fmla="*/ 179 w 163996"/>
                <a:gd name="connsiteY5" fmla="*/ 123490 h 210252"/>
                <a:gd name="connsiteX6" fmla="*/ 2282 w 163996"/>
                <a:gd name="connsiteY6" fmla="*/ 125803 h 210252"/>
                <a:gd name="connsiteX7" fmla="*/ 9430 w 163996"/>
                <a:gd name="connsiteY7" fmla="*/ 121177 h 210252"/>
                <a:gd name="connsiteX8" fmla="*/ 16158 w 163996"/>
                <a:gd name="connsiteY8" fmla="*/ 116131 h 210252"/>
                <a:gd name="connsiteX9" fmla="*/ 57578 w 163996"/>
                <a:gd name="connsiteY9" fmla="*/ 207171 h 210252"/>
                <a:gd name="connsiteX10" fmla="*/ 61993 w 163996"/>
                <a:gd name="connsiteY10" fmla="*/ 210535 h 210252"/>
                <a:gd name="connsiteX11" fmla="*/ 67250 w 163996"/>
                <a:gd name="connsiteY11" fmla="*/ 206330 h 210252"/>
                <a:gd name="connsiteX12" fmla="*/ 162704 w 163996"/>
                <a:gd name="connsiteY12" fmla="*/ 8693 h 210252"/>
                <a:gd name="connsiteX13" fmla="*/ 164176 w 163996"/>
                <a:gd name="connsiteY13" fmla="*/ 4488 h 210252"/>
                <a:gd name="connsiteX14" fmla="*/ 159971 w 163996"/>
                <a:gd name="connsiteY14" fmla="*/ 282 h 210252"/>
                <a:gd name="connsiteX15" fmla="*/ 155135 w 163996"/>
                <a:gd name="connsiteY15" fmla="*/ 4698 h 210252"/>
                <a:gd name="connsiteX16" fmla="*/ 66619 w 163996"/>
                <a:gd name="connsiteY16" fmla="*/ 188458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996" h="210252">
                  <a:moveTo>
                    <a:pt x="66619" y="188458"/>
                  </a:moveTo>
                  <a:lnTo>
                    <a:pt x="29615" y="106670"/>
                  </a:lnTo>
                  <a:cubicBezTo>
                    <a:pt x="28143" y="103306"/>
                    <a:pt x="27092" y="103306"/>
                    <a:pt x="26461" y="103306"/>
                  </a:cubicBezTo>
                  <a:cubicBezTo>
                    <a:pt x="26251" y="103306"/>
                    <a:pt x="25199" y="103306"/>
                    <a:pt x="22887" y="104988"/>
                  </a:cubicBezTo>
                  <a:lnTo>
                    <a:pt x="2913" y="120126"/>
                  </a:lnTo>
                  <a:cubicBezTo>
                    <a:pt x="179" y="122229"/>
                    <a:pt x="179" y="122859"/>
                    <a:pt x="179" y="123490"/>
                  </a:cubicBezTo>
                  <a:cubicBezTo>
                    <a:pt x="179" y="124541"/>
                    <a:pt x="810" y="125803"/>
                    <a:pt x="2282" y="125803"/>
                  </a:cubicBezTo>
                  <a:cubicBezTo>
                    <a:pt x="3543" y="125803"/>
                    <a:pt x="7118" y="122859"/>
                    <a:pt x="9430" y="121177"/>
                  </a:cubicBezTo>
                  <a:cubicBezTo>
                    <a:pt x="10692" y="120126"/>
                    <a:pt x="13846" y="117813"/>
                    <a:pt x="16158" y="116131"/>
                  </a:cubicBezTo>
                  <a:lnTo>
                    <a:pt x="57578" y="207171"/>
                  </a:lnTo>
                  <a:cubicBezTo>
                    <a:pt x="59050" y="210535"/>
                    <a:pt x="60101" y="210535"/>
                    <a:pt x="61993" y="210535"/>
                  </a:cubicBezTo>
                  <a:cubicBezTo>
                    <a:pt x="65147" y="210535"/>
                    <a:pt x="65778" y="209273"/>
                    <a:pt x="67250" y="206330"/>
                  </a:cubicBezTo>
                  <a:lnTo>
                    <a:pt x="162704" y="8693"/>
                  </a:lnTo>
                  <a:cubicBezTo>
                    <a:pt x="164176" y="5749"/>
                    <a:pt x="164176" y="4908"/>
                    <a:pt x="164176" y="4488"/>
                  </a:cubicBezTo>
                  <a:cubicBezTo>
                    <a:pt x="164176" y="2385"/>
                    <a:pt x="162494" y="282"/>
                    <a:pt x="159971" y="282"/>
                  </a:cubicBezTo>
                  <a:cubicBezTo>
                    <a:pt x="158289" y="282"/>
                    <a:pt x="156817" y="1334"/>
                    <a:pt x="155135" y="4698"/>
                  </a:cubicBezTo>
                  <a:lnTo>
                    <a:pt x="66619" y="18845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71F1891F-85DB-FE62-4636-9DAC65F8E7A1}"/>
                </a:ext>
              </a:extLst>
            </p:cNvPr>
            <p:cNvSpPr/>
            <p:nvPr>
              <p:custDataLst>
                <p:tags r:id="rId336"/>
              </p:custDataLst>
            </p:nvPr>
          </p:nvSpPr>
          <p:spPr>
            <a:xfrm>
              <a:off x="4173859" y="8338377"/>
              <a:ext cx="105783" cy="8409"/>
            </a:xfrm>
            <a:custGeom>
              <a:avLst/>
              <a:gdLst>
                <a:gd name="connsiteX0" fmla="*/ 0 w 105783"/>
                <a:gd name="connsiteY0" fmla="*/ 0 h 8409"/>
                <a:gd name="connsiteX1" fmla="*/ 105783 w 105783"/>
                <a:gd name="connsiteY1" fmla="*/ 0 h 8409"/>
                <a:gd name="connsiteX2" fmla="*/ 105783 w 105783"/>
                <a:gd name="connsiteY2" fmla="*/ 8410 h 8409"/>
                <a:gd name="connsiteX3" fmla="*/ 0 w 105783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83" h="8409">
                  <a:moveTo>
                    <a:pt x="0" y="0"/>
                  </a:moveTo>
                  <a:lnTo>
                    <a:pt x="105783" y="0"/>
                  </a:lnTo>
                  <a:lnTo>
                    <a:pt x="105783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9D654FF1-0D9D-7025-73EE-0849E6F10F65}"/>
                </a:ext>
              </a:extLst>
            </p:cNvPr>
            <p:cNvSpPr/>
            <p:nvPr>
              <p:custDataLst>
                <p:tags r:id="rId337"/>
              </p:custDataLst>
            </p:nvPr>
          </p:nvSpPr>
          <p:spPr>
            <a:xfrm>
              <a:off x="4167131" y="8384853"/>
              <a:ext cx="109751" cy="133720"/>
            </a:xfrm>
            <a:custGeom>
              <a:avLst/>
              <a:gdLst>
                <a:gd name="connsiteX0" fmla="*/ 16377 w 109751"/>
                <a:gd name="connsiteY0" fmla="*/ 118871 h 133720"/>
                <a:gd name="connsiteX1" fmla="*/ 5023 w 109751"/>
                <a:gd name="connsiteY1" fmla="*/ 127491 h 133720"/>
                <a:gd name="connsiteX2" fmla="*/ 188 w 109751"/>
                <a:gd name="connsiteY2" fmla="*/ 131486 h 133720"/>
                <a:gd name="connsiteX3" fmla="*/ 2921 w 109751"/>
                <a:gd name="connsiteY3" fmla="*/ 134009 h 133720"/>
                <a:gd name="connsiteX4" fmla="*/ 20582 w 109751"/>
                <a:gd name="connsiteY4" fmla="*/ 133378 h 133720"/>
                <a:gd name="connsiteX5" fmla="*/ 41397 w 109751"/>
                <a:gd name="connsiteY5" fmla="*/ 134009 h 133720"/>
                <a:gd name="connsiteX6" fmla="*/ 45182 w 109751"/>
                <a:gd name="connsiteY6" fmla="*/ 129804 h 133720"/>
                <a:gd name="connsiteX7" fmla="*/ 40135 w 109751"/>
                <a:gd name="connsiteY7" fmla="*/ 127491 h 133720"/>
                <a:gd name="connsiteX8" fmla="*/ 29623 w 109751"/>
                <a:gd name="connsiteY8" fmla="*/ 124127 h 133720"/>
                <a:gd name="connsiteX9" fmla="*/ 39925 w 109751"/>
                <a:gd name="connsiteY9" fmla="*/ 82077 h 133720"/>
                <a:gd name="connsiteX10" fmla="*/ 59268 w 109751"/>
                <a:gd name="connsiteY10" fmla="*/ 95533 h 133720"/>
                <a:gd name="connsiteX11" fmla="*/ 109939 w 109751"/>
                <a:gd name="connsiteY11" fmla="*/ 33929 h 133720"/>
                <a:gd name="connsiteX12" fmla="*/ 81976 w 109751"/>
                <a:gd name="connsiteY12" fmla="*/ 289 h 133720"/>
                <a:gd name="connsiteX13" fmla="*/ 54433 w 109751"/>
                <a:gd name="connsiteY13" fmla="*/ 16058 h 133720"/>
                <a:gd name="connsiteX14" fmla="*/ 35510 w 109751"/>
                <a:gd name="connsiteY14" fmla="*/ 289 h 133720"/>
                <a:gd name="connsiteX15" fmla="*/ 19951 w 109751"/>
                <a:gd name="connsiteY15" fmla="*/ 12273 h 133720"/>
                <a:gd name="connsiteX16" fmla="*/ 13433 w 109751"/>
                <a:gd name="connsiteY16" fmla="*/ 32668 h 133720"/>
                <a:gd name="connsiteX17" fmla="*/ 15957 w 109751"/>
                <a:gd name="connsiteY17" fmla="*/ 34770 h 133720"/>
                <a:gd name="connsiteX18" fmla="*/ 19531 w 109751"/>
                <a:gd name="connsiteY18" fmla="*/ 29934 h 133720"/>
                <a:gd name="connsiteX19" fmla="*/ 34879 w 109751"/>
                <a:gd name="connsiteY19" fmla="*/ 4914 h 133720"/>
                <a:gd name="connsiteX20" fmla="*/ 41397 w 109751"/>
                <a:gd name="connsiteY20" fmla="*/ 14586 h 133720"/>
                <a:gd name="connsiteX21" fmla="*/ 39925 w 109751"/>
                <a:gd name="connsiteY21" fmla="*/ 25309 h 133720"/>
                <a:gd name="connsiteX22" fmla="*/ 16377 w 109751"/>
                <a:gd name="connsiteY22" fmla="*/ 118871 h 133720"/>
                <a:gd name="connsiteX23" fmla="*/ 53381 w 109751"/>
                <a:gd name="connsiteY23" fmla="*/ 27621 h 133720"/>
                <a:gd name="connsiteX24" fmla="*/ 64314 w 109751"/>
                <a:gd name="connsiteY24" fmla="*/ 12904 h 133720"/>
                <a:gd name="connsiteX25" fmla="*/ 81345 w 109751"/>
                <a:gd name="connsiteY25" fmla="*/ 4914 h 133720"/>
                <a:gd name="connsiteX26" fmla="*/ 94801 w 109751"/>
                <a:gd name="connsiteY26" fmla="*/ 24678 h 133720"/>
                <a:gd name="connsiteX27" fmla="*/ 84078 w 109751"/>
                <a:gd name="connsiteY27" fmla="*/ 69251 h 133720"/>
                <a:gd name="connsiteX28" fmla="*/ 59058 w 109751"/>
                <a:gd name="connsiteY28" fmla="*/ 90907 h 133720"/>
                <a:gd name="connsiteX29" fmla="*/ 42448 w 109751"/>
                <a:gd name="connsiteY29" fmla="*/ 72195 h 133720"/>
                <a:gd name="connsiteX30" fmla="*/ 43079 w 109751"/>
                <a:gd name="connsiteY30" fmla="*/ 68831 h 133720"/>
                <a:gd name="connsiteX31" fmla="*/ 53381 w 109751"/>
                <a:gd name="connsiteY31" fmla="*/ 27621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9751" h="133720">
                  <a:moveTo>
                    <a:pt x="16377" y="118871"/>
                  </a:moveTo>
                  <a:cubicBezTo>
                    <a:pt x="14695" y="126019"/>
                    <a:pt x="14274" y="127491"/>
                    <a:pt x="5023" y="127491"/>
                  </a:cubicBezTo>
                  <a:cubicBezTo>
                    <a:pt x="2500" y="127491"/>
                    <a:pt x="188" y="127491"/>
                    <a:pt x="188" y="131486"/>
                  </a:cubicBezTo>
                  <a:cubicBezTo>
                    <a:pt x="188" y="133168"/>
                    <a:pt x="1239" y="134009"/>
                    <a:pt x="2921" y="134009"/>
                  </a:cubicBezTo>
                  <a:cubicBezTo>
                    <a:pt x="8598" y="134009"/>
                    <a:pt x="14695" y="133378"/>
                    <a:pt x="20582" y="133378"/>
                  </a:cubicBezTo>
                  <a:cubicBezTo>
                    <a:pt x="27520" y="133378"/>
                    <a:pt x="34669" y="134009"/>
                    <a:pt x="41397" y="134009"/>
                  </a:cubicBezTo>
                  <a:cubicBezTo>
                    <a:pt x="42448" y="134009"/>
                    <a:pt x="45182" y="134009"/>
                    <a:pt x="45182" y="129804"/>
                  </a:cubicBezTo>
                  <a:cubicBezTo>
                    <a:pt x="45182" y="127491"/>
                    <a:pt x="43079" y="127491"/>
                    <a:pt x="40135" y="127491"/>
                  </a:cubicBezTo>
                  <a:cubicBezTo>
                    <a:pt x="29623" y="127491"/>
                    <a:pt x="29623" y="126019"/>
                    <a:pt x="29623" y="124127"/>
                  </a:cubicBezTo>
                  <a:cubicBezTo>
                    <a:pt x="29623" y="121604"/>
                    <a:pt x="38453" y="87333"/>
                    <a:pt x="39925" y="82077"/>
                  </a:cubicBezTo>
                  <a:cubicBezTo>
                    <a:pt x="42659" y="88174"/>
                    <a:pt x="48546" y="95533"/>
                    <a:pt x="59268" y="95533"/>
                  </a:cubicBezTo>
                  <a:cubicBezTo>
                    <a:pt x="83658" y="95533"/>
                    <a:pt x="109939" y="64836"/>
                    <a:pt x="109939" y="33929"/>
                  </a:cubicBezTo>
                  <a:cubicBezTo>
                    <a:pt x="109939" y="14165"/>
                    <a:pt x="97955" y="289"/>
                    <a:pt x="81976" y="289"/>
                  </a:cubicBezTo>
                  <a:cubicBezTo>
                    <a:pt x="71463" y="289"/>
                    <a:pt x="61371" y="7858"/>
                    <a:pt x="54433" y="16058"/>
                  </a:cubicBezTo>
                  <a:cubicBezTo>
                    <a:pt x="52330" y="4704"/>
                    <a:pt x="43289" y="289"/>
                    <a:pt x="35510" y="289"/>
                  </a:cubicBezTo>
                  <a:cubicBezTo>
                    <a:pt x="25838" y="289"/>
                    <a:pt x="21844" y="8489"/>
                    <a:pt x="19951" y="12273"/>
                  </a:cubicBezTo>
                  <a:cubicBezTo>
                    <a:pt x="16167" y="19422"/>
                    <a:pt x="13433" y="32037"/>
                    <a:pt x="13433" y="32668"/>
                  </a:cubicBezTo>
                  <a:cubicBezTo>
                    <a:pt x="13433" y="34770"/>
                    <a:pt x="15536" y="34770"/>
                    <a:pt x="15957" y="34770"/>
                  </a:cubicBezTo>
                  <a:cubicBezTo>
                    <a:pt x="18059" y="34770"/>
                    <a:pt x="18269" y="34560"/>
                    <a:pt x="19531" y="29934"/>
                  </a:cubicBezTo>
                  <a:cubicBezTo>
                    <a:pt x="23105" y="15006"/>
                    <a:pt x="27310" y="4914"/>
                    <a:pt x="34879" y="4914"/>
                  </a:cubicBezTo>
                  <a:cubicBezTo>
                    <a:pt x="38453" y="4914"/>
                    <a:pt x="41397" y="6596"/>
                    <a:pt x="41397" y="14586"/>
                  </a:cubicBezTo>
                  <a:cubicBezTo>
                    <a:pt x="41397" y="19422"/>
                    <a:pt x="40766" y="21734"/>
                    <a:pt x="39925" y="25309"/>
                  </a:cubicBezTo>
                  <a:lnTo>
                    <a:pt x="16377" y="118871"/>
                  </a:lnTo>
                  <a:close/>
                  <a:moveTo>
                    <a:pt x="53381" y="27621"/>
                  </a:moveTo>
                  <a:cubicBezTo>
                    <a:pt x="54853" y="21945"/>
                    <a:pt x="60530" y="16058"/>
                    <a:pt x="64314" y="12904"/>
                  </a:cubicBezTo>
                  <a:cubicBezTo>
                    <a:pt x="71673" y="6386"/>
                    <a:pt x="77771" y="4914"/>
                    <a:pt x="81345" y="4914"/>
                  </a:cubicBezTo>
                  <a:cubicBezTo>
                    <a:pt x="89755" y="4914"/>
                    <a:pt x="94801" y="12273"/>
                    <a:pt x="94801" y="24678"/>
                  </a:cubicBezTo>
                  <a:cubicBezTo>
                    <a:pt x="94801" y="37083"/>
                    <a:pt x="87863" y="61262"/>
                    <a:pt x="84078" y="69251"/>
                  </a:cubicBezTo>
                  <a:cubicBezTo>
                    <a:pt x="76930" y="83969"/>
                    <a:pt x="66837" y="90907"/>
                    <a:pt x="59058" y="90907"/>
                  </a:cubicBezTo>
                  <a:cubicBezTo>
                    <a:pt x="45182" y="90907"/>
                    <a:pt x="42448" y="73456"/>
                    <a:pt x="42448" y="72195"/>
                  </a:cubicBezTo>
                  <a:cubicBezTo>
                    <a:pt x="42448" y="71774"/>
                    <a:pt x="42448" y="71354"/>
                    <a:pt x="43079" y="68831"/>
                  </a:cubicBezTo>
                  <a:lnTo>
                    <a:pt x="53381" y="27621"/>
                  </a:lnTo>
                  <a:close/>
                </a:path>
              </a:pathLst>
            </a:custGeom>
            <a:solidFill>
              <a:srgbClr val="FF1A1A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A0B22F6B-81C5-74E1-6238-74624EAFD1C1}"/>
                </a:ext>
              </a:extLst>
            </p:cNvPr>
            <p:cNvSpPr/>
            <p:nvPr>
              <p:custDataLst>
                <p:tags r:id="rId338"/>
              </p:custDataLst>
            </p:nvPr>
          </p:nvSpPr>
          <p:spPr>
            <a:xfrm>
              <a:off x="4291626" y="8320096"/>
              <a:ext cx="48778" cy="210252"/>
            </a:xfrm>
            <a:custGeom>
              <a:avLst/>
              <a:gdLst>
                <a:gd name="connsiteX0" fmla="*/ 48971 w 48778"/>
                <a:gd name="connsiteY0" fmla="*/ 105415 h 210252"/>
                <a:gd name="connsiteX1" fmla="*/ 35094 w 48778"/>
                <a:gd name="connsiteY1" fmla="*/ 39816 h 210252"/>
                <a:gd name="connsiteX2" fmla="*/ 2295 w 48778"/>
                <a:gd name="connsiteY2" fmla="*/ 289 h 210252"/>
                <a:gd name="connsiteX3" fmla="*/ 193 w 48778"/>
                <a:gd name="connsiteY3" fmla="*/ 2391 h 210252"/>
                <a:gd name="connsiteX4" fmla="*/ 4187 w 48778"/>
                <a:gd name="connsiteY4" fmla="*/ 7227 h 210252"/>
                <a:gd name="connsiteX5" fmla="*/ 36776 w 48778"/>
                <a:gd name="connsiteY5" fmla="*/ 105415 h 210252"/>
                <a:gd name="connsiteX6" fmla="*/ 2926 w 48778"/>
                <a:gd name="connsiteY6" fmla="*/ 204864 h 210252"/>
                <a:gd name="connsiteX7" fmla="*/ 193 w 48778"/>
                <a:gd name="connsiteY7" fmla="*/ 208438 h 210252"/>
                <a:gd name="connsiteX8" fmla="*/ 2295 w 48778"/>
                <a:gd name="connsiteY8" fmla="*/ 210541 h 210252"/>
                <a:gd name="connsiteX9" fmla="*/ 35725 w 48778"/>
                <a:gd name="connsiteY9" fmla="*/ 169542 h 210252"/>
                <a:gd name="connsiteX10" fmla="*/ 48971 w 48778"/>
                <a:gd name="connsiteY10" fmla="*/ 105415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778" h="210252">
                  <a:moveTo>
                    <a:pt x="48971" y="105415"/>
                  </a:moveTo>
                  <a:cubicBezTo>
                    <a:pt x="48971" y="89015"/>
                    <a:pt x="46658" y="63575"/>
                    <a:pt x="35094" y="39816"/>
                  </a:cubicBezTo>
                  <a:cubicBezTo>
                    <a:pt x="22479" y="13955"/>
                    <a:pt x="4398" y="289"/>
                    <a:pt x="2295" y="289"/>
                  </a:cubicBezTo>
                  <a:cubicBezTo>
                    <a:pt x="1034" y="289"/>
                    <a:pt x="193" y="1130"/>
                    <a:pt x="193" y="2391"/>
                  </a:cubicBezTo>
                  <a:cubicBezTo>
                    <a:pt x="193" y="3022"/>
                    <a:pt x="193" y="3442"/>
                    <a:pt x="4187" y="7227"/>
                  </a:cubicBezTo>
                  <a:cubicBezTo>
                    <a:pt x="24792" y="28042"/>
                    <a:pt x="36776" y="61472"/>
                    <a:pt x="36776" y="105415"/>
                  </a:cubicBezTo>
                  <a:cubicBezTo>
                    <a:pt x="36776" y="141368"/>
                    <a:pt x="28997" y="178372"/>
                    <a:pt x="2926" y="204864"/>
                  </a:cubicBezTo>
                  <a:cubicBezTo>
                    <a:pt x="193" y="207387"/>
                    <a:pt x="193" y="207808"/>
                    <a:pt x="193" y="208438"/>
                  </a:cubicBezTo>
                  <a:cubicBezTo>
                    <a:pt x="193" y="209700"/>
                    <a:pt x="1034" y="210541"/>
                    <a:pt x="2295" y="210541"/>
                  </a:cubicBezTo>
                  <a:cubicBezTo>
                    <a:pt x="4398" y="210541"/>
                    <a:pt x="23320" y="196244"/>
                    <a:pt x="35725" y="169542"/>
                  </a:cubicBezTo>
                  <a:cubicBezTo>
                    <a:pt x="46448" y="146414"/>
                    <a:pt x="48971" y="123076"/>
                    <a:pt x="48971" y="105415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ACA705AA-C305-7119-4395-7CC7F3E4FC4B}"/>
                </a:ext>
              </a:extLst>
            </p:cNvPr>
            <p:cNvSpPr/>
            <p:nvPr>
              <p:custDataLst>
                <p:tags r:id="rId339"/>
              </p:custDataLst>
            </p:nvPr>
          </p:nvSpPr>
          <p:spPr>
            <a:xfrm>
              <a:off x="4508583" y="7980340"/>
              <a:ext cx="8409" cy="568288"/>
            </a:xfrm>
            <a:custGeom>
              <a:avLst/>
              <a:gdLst>
                <a:gd name="connsiteX0" fmla="*/ 0 w 8409"/>
                <a:gd name="connsiteY0" fmla="*/ 0 h 568288"/>
                <a:gd name="connsiteX1" fmla="*/ 8410 w 8409"/>
                <a:gd name="connsiteY1" fmla="*/ 0 h 568288"/>
                <a:gd name="connsiteX2" fmla="*/ 8410 w 8409"/>
                <a:gd name="connsiteY2" fmla="*/ 568288 h 568288"/>
                <a:gd name="connsiteX3" fmla="*/ 0 w 8409"/>
                <a:gd name="connsiteY3" fmla="*/ 568288 h 568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9" h="568288">
                  <a:moveTo>
                    <a:pt x="0" y="0"/>
                  </a:moveTo>
                  <a:lnTo>
                    <a:pt x="8410" y="0"/>
                  </a:lnTo>
                  <a:lnTo>
                    <a:pt x="8410" y="568288"/>
                  </a:lnTo>
                  <a:lnTo>
                    <a:pt x="0" y="56828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71290EE8-69D2-1645-C299-3CAF242FA674}"/>
                </a:ext>
              </a:extLst>
            </p:cNvPr>
            <p:cNvSpPr/>
            <p:nvPr>
              <p:custDataLst>
                <p:tags r:id="rId340"/>
              </p:custDataLst>
            </p:nvPr>
          </p:nvSpPr>
          <p:spPr>
            <a:xfrm>
              <a:off x="4657652" y="8193534"/>
              <a:ext cx="69383" cy="140027"/>
            </a:xfrm>
            <a:custGeom>
              <a:avLst/>
              <a:gdLst>
                <a:gd name="connsiteX0" fmla="*/ 43311 w 69383"/>
                <a:gd name="connsiteY0" fmla="*/ 5748 h 140027"/>
                <a:gd name="connsiteX1" fmla="*/ 38476 w 69383"/>
                <a:gd name="connsiteY1" fmla="*/ 282 h 140027"/>
                <a:gd name="connsiteX2" fmla="*/ 210 w 69383"/>
                <a:gd name="connsiteY2" fmla="*/ 13738 h 140027"/>
                <a:gd name="connsiteX3" fmla="*/ 210 w 69383"/>
                <a:gd name="connsiteY3" fmla="*/ 20256 h 140027"/>
                <a:gd name="connsiteX4" fmla="*/ 27753 w 69383"/>
                <a:gd name="connsiteY4" fmla="*/ 14789 h 140027"/>
                <a:gd name="connsiteX5" fmla="*/ 27753 w 69383"/>
                <a:gd name="connsiteY5" fmla="*/ 123700 h 140027"/>
                <a:gd name="connsiteX6" fmla="*/ 8199 w 69383"/>
                <a:gd name="connsiteY6" fmla="*/ 133792 h 140027"/>
                <a:gd name="connsiteX7" fmla="*/ 1471 w 69383"/>
                <a:gd name="connsiteY7" fmla="*/ 133792 h 140027"/>
                <a:gd name="connsiteX8" fmla="*/ 1471 w 69383"/>
                <a:gd name="connsiteY8" fmla="*/ 140310 h 140027"/>
                <a:gd name="connsiteX9" fmla="*/ 35532 w 69383"/>
                <a:gd name="connsiteY9" fmla="*/ 139679 h 140027"/>
                <a:gd name="connsiteX10" fmla="*/ 69593 w 69383"/>
                <a:gd name="connsiteY10" fmla="*/ 140310 h 140027"/>
                <a:gd name="connsiteX11" fmla="*/ 69593 w 69383"/>
                <a:gd name="connsiteY11" fmla="*/ 133792 h 140027"/>
                <a:gd name="connsiteX12" fmla="*/ 62865 w 69383"/>
                <a:gd name="connsiteY12" fmla="*/ 133792 h 140027"/>
                <a:gd name="connsiteX13" fmla="*/ 43311 w 69383"/>
                <a:gd name="connsiteY13" fmla="*/ 123700 h 140027"/>
                <a:gd name="connsiteX14" fmla="*/ 43311 w 69383"/>
                <a:gd name="connsiteY14" fmla="*/ 5748 h 14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383" h="140027">
                  <a:moveTo>
                    <a:pt x="43311" y="5748"/>
                  </a:moveTo>
                  <a:cubicBezTo>
                    <a:pt x="43311" y="702"/>
                    <a:pt x="43311" y="282"/>
                    <a:pt x="38476" y="282"/>
                  </a:cubicBezTo>
                  <a:cubicBezTo>
                    <a:pt x="25440" y="13738"/>
                    <a:pt x="6938" y="13738"/>
                    <a:pt x="210" y="13738"/>
                  </a:cubicBezTo>
                  <a:lnTo>
                    <a:pt x="210" y="20256"/>
                  </a:lnTo>
                  <a:cubicBezTo>
                    <a:pt x="4415" y="20256"/>
                    <a:pt x="16820" y="20256"/>
                    <a:pt x="27753" y="14789"/>
                  </a:cubicBezTo>
                  <a:lnTo>
                    <a:pt x="27753" y="123700"/>
                  </a:lnTo>
                  <a:cubicBezTo>
                    <a:pt x="27753" y="131269"/>
                    <a:pt x="27122" y="133792"/>
                    <a:pt x="8199" y="133792"/>
                  </a:cubicBezTo>
                  <a:lnTo>
                    <a:pt x="1471" y="133792"/>
                  </a:lnTo>
                  <a:lnTo>
                    <a:pt x="1471" y="140310"/>
                  </a:lnTo>
                  <a:cubicBezTo>
                    <a:pt x="8830" y="139679"/>
                    <a:pt x="27122" y="139679"/>
                    <a:pt x="35532" y="139679"/>
                  </a:cubicBezTo>
                  <a:cubicBezTo>
                    <a:pt x="43942" y="139679"/>
                    <a:pt x="62234" y="139679"/>
                    <a:pt x="69593" y="140310"/>
                  </a:cubicBezTo>
                  <a:lnTo>
                    <a:pt x="69593" y="133792"/>
                  </a:lnTo>
                  <a:lnTo>
                    <a:pt x="62865" y="133792"/>
                  </a:lnTo>
                  <a:cubicBezTo>
                    <a:pt x="43942" y="133792"/>
                    <a:pt x="43311" y="131479"/>
                    <a:pt x="43311" y="123700"/>
                  </a:cubicBezTo>
                  <a:lnTo>
                    <a:pt x="43311" y="5748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8A47C26C-6086-C74B-CAAE-077E182C1820}"/>
                </a:ext>
              </a:extLst>
            </p:cNvPr>
            <p:cNvSpPr/>
            <p:nvPr>
              <p:custDataLst>
                <p:tags r:id="rId341"/>
              </p:custDataLst>
            </p:nvPr>
          </p:nvSpPr>
          <p:spPr>
            <a:xfrm>
              <a:off x="4808239" y="8276794"/>
              <a:ext cx="128463" cy="8410"/>
            </a:xfrm>
            <a:custGeom>
              <a:avLst/>
              <a:gdLst>
                <a:gd name="connsiteX0" fmla="*/ 121322 w 128463"/>
                <a:gd name="connsiteY0" fmla="*/ 8692 h 8410"/>
                <a:gd name="connsiteX1" fmla="*/ 128681 w 128463"/>
                <a:gd name="connsiteY1" fmla="*/ 4487 h 8410"/>
                <a:gd name="connsiteX2" fmla="*/ 121322 w 128463"/>
                <a:gd name="connsiteY2" fmla="*/ 282 h 8410"/>
                <a:gd name="connsiteX3" fmla="*/ 7576 w 128463"/>
                <a:gd name="connsiteY3" fmla="*/ 282 h 8410"/>
                <a:gd name="connsiteX4" fmla="*/ 217 w 128463"/>
                <a:gd name="connsiteY4" fmla="*/ 4487 h 8410"/>
                <a:gd name="connsiteX5" fmla="*/ 7576 w 128463"/>
                <a:gd name="connsiteY5" fmla="*/ 8692 h 8410"/>
                <a:gd name="connsiteX6" fmla="*/ 121322 w 128463"/>
                <a:gd name="connsiteY6" fmla="*/ 8692 h 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463" h="8410">
                  <a:moveTo>
                    <a:pt x="121322" y="8692"/>
                  </a:moveTo>
                  <a:cubicBezTo>
                    <a:pt x="124896" y="8692"/>
                    <a:pt x="128681" y="8692"/>
                    <a:pt x="128681" y="4487"/>
                  </a:cubicBezTo>
                  <a:cubicBezTo>
                    <a:pt x="128681" y="282"/>
                    <a:pt x="124896" y="282"/>
                    <a:pt x="121322" y="282"/>
                  </a:cubicBezTo>
                  <a:lnTo>
                    <a:pt x="7576" y="282"/>
                  </a:lnTo>
                  <a:cubicBezTo>
                    <a:pt x="4001" y="282"/>
                    <a:pt x="217" y="282"/>
                    <a:pt x="217" y="4487"/>
                  </a:cubicBezTo>
                  <a:cubicBezTo>
                    <a:pt x="217" y="8692"/>
                    <a:pt x="4001" y="8692"/>
                    <a:pt x="7576" y="8692"/>
                  </a:cubicBezTo>
                  <a:lnTo>
                    <a:pt x="121322" y="8692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C7939929-9AC9-32A2-998F-B310463AE0F5}"/>
                </a:ext>
              </a:extLst>
            </p:cNvPr>
            <p:cNvSpPr/>
            <p:nvPr>
              <p:custDataLst>
                <p:tags r:id="rId342"/>
              </p:custDataLst>
            </p:nvPr>
          </p:nvSpPr>
          <p:spPr>
            <a:xfrm>
              <a:off x="5006926" y="8239369"/>
              <a:ext cx="81367" cy="96505"/>
            </a:xfrm>
            <a:custGeom>
              <a:avLst/>
              <a:gdLst>
                <a:gd name="connsiteX0" fmla="*/ 17888 w 81367"/>
                <a:gd name="connsiteY0" fmla="*/ 41491 h 96505"/>
                <a:gd name="connsiteX1" fmla="*/ 43959 w 81367"/>
                <a:gd name="connsiteY1" fmla="*/ 4907 h 96505"/>
                <a:gd name="connsiteX2" fmla="*/ 67718 w 81367"/>
                <a:gd name="connsiteY2" fmla="*/ 41491 h 96505"/>
                <a:gd name="connsiteX3" fmla="*/ 17888 w 81367"/>
                <a:gd name="connsiteY3" fmla="*/ 41491 h 96505"/>
                <a:gd name="connsiteX4" fmla="*/ 17678 w 81367"/>
                <a:gd name="connsiteY4" fmla="*/ 45907 h 96505"/>
                <a:gd name="connsiteX5" fmla="*/ 76338 w 81367"/>
                <a:gd name="connsiteY5" fmla="*/ 45907 h 96505"/>
                <a:gd name="connsiteX6" fmla="*/ 81594 w 81367"/>
                <a:gd name="connsiteY6" fmla="*/ 41491 h 96505"/>
                <a:gd name="connsiteX7" fmla="*/ 43959 w 81367"/>
                <a:gd name="connsiteY7" fmla="*/ 282 h 96505"/>
                <a:gd name="connsiteX8" fmla="*/ 227 w 81367"/>
                <a:gd name="connsiteY8" fmla="*/ 48219 h 96505"/>
                <a:gd name="connsiteX9" fmla="*/ 46482 w 81367"/>
                <a:gd name="connsiteY9" fmla="*/ 96788 h 96505"/>
                <a:gd name="connsiteX10" fmla="*/ 81594 w 81367"/>
                <a:gd name="connsiteY10" fmla="*/ 69455 h 96505"/>
                <a:gd name="connsiteX11" fmla="*/ 78861 w 81367"/>
                <a:gd name="connsiteY11" fmla="*/ 66932 h 96505"/>
                <a:gd name="connsiteX12" fmla="*/ 76128 w 81367"/>
                <a:gd name="connsiteY12" fmla="*/ 69875 h 96505"/>
                <a:gd name="connsiteX13" fmla="*/ 47744 w 81367"/>
                <a:gd name="connsiteY13" fmla="*/ 91531 h 96505"/>
                <a:gd name="connsiteX14" fmla="*/ 23985 w 81367"/>
                <a:gd name="connsiteY14" fmla="*/ 77444 h 96505"/>
                <a:gd name="connsiteX15" fmla="*/ 17678 w 81367"/>
                <a:gd name="connsiteY15" fmla="*/ 45907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67" h="96505">
                  <a:moveTo>
                    <a:pt x="17888" y="41491"/>
                  </a:moveTo>
                  <a:cubicBezTo>
                    <a:pt x="19149" y="10164"/>
                    <a:pt x="36811" y="4907"/>
                    <a:pt x="43959" y="4907"/>
                  </a:cubicBezTo>
                  <a:cubicBezTo>
                    <a:pt x="65615" y="4907"/>
                    <a:pt x="67718" y="33291"/>
                    <a:pt x="67718" y="41491"/>
                  </a:cubicBezTo>
                  <a:lnTo>
                    <a:pt x="17888" y="41491"/>
                  </a:lnTo>
                  <a:close/>
                  <a:moveTo>
                    <a:pt x="17678" y="45907"/>
                  </a:moveTo>
                  <a:lnTo>
                    <a:pt x="76338" y="45907"/>
                  </a:lnTo>
                  <a:cubicBezTo>
                    <a:pt x="80964" y="45907"/>
                    <a:pt x="81594" y="45907"/>
                    <a:pt x="81594" y="41491"/>
                  </a:cubicBezTo>
                  <a:cubicBezTo>
                    <a:pt x="81594" y="20676"/>
                    <a:pt x="70241" y="282"/>
                    <a:pt x="43959" y="282"/>
                  </a:cubicBezTo>
                  <a:cubicBezTo>
                    <a:pt x="19570" y="282"/>
                    <a:pt x="227" y="21938"/>
                    <a:pt x="227" y="48219"/>
                  </a:cubicBezTo>
                  <a:cubicBezTo>
                    <a:pt x="227" y="76393"/>
                    <a:pt x="22303" y="96788"/>
                    <a:pt x="46482" y="96788"/>
                  </a:cubicBezTo>
                  <a:cubicBezTo>
                    <a:pt x="72133" y="96788"/>
                    <a:pt x="81594" y="73450"/>
                    <a:pt x="81594" y="69455"/>
                  </a:cubicBezTo>
                  <a:cubicBezTo>
                    <a:pt x="81594" y="67352"/>
                    <a:pt x="79912" y="66932"/>
                    <a:pt x="78861" y="66932"/>
                  </a:cubicBezTo>
                  <a:cubicBezTo>
                    <a:pt x="76969" y="66932"/>
                    <a:pt x="76548" y="68193"/>
                    <a:pt x="76128" y="69875"/>
                  </a:cubicBezTo>
                  <a:cubicBezTo>
                    <a:pt x="68769" y="91531"/>
                    <a:pt x="49846" y="91531"/>
                    <a:pt x="47744" y="91531"/>
                  </a:cubicBezTo>
                  <a:cubicBezTo>
                    <a:pt x="37231" y="91531"/>
                    <a:pt x="28821" y="85224"/>
                    <a:pt x="23985" y="77444"/>
                  </a:cubicBezTo>
                  <a:cubicBezTo>
                    <a:pt x="17678" y="67352"/>
                    <a:pt x="17678" y="53476"/>
                    <a:pt x="17678" y="45907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F6D56682-1635-6426-6B95-3489079D1BAD}"/>
                </a:ext>
              </a:extLst>
            </p:cNvPr>
            <p:cNvSpPr/>
            <p:nvPr>
              <p:custDataLst>
                <p:tags r:id="rId343"/>
              </p:custDataLst>
            </p:nvPr>
          </p:nvSpPr>
          <p:spPr>
            <a:xfrm>
              <a:off x="5097008" y="8242944"/>
              <a:ext cx="105967" cy="90618"/>
            </a:xfrm>
            <a:custGeom>
              <a:avLst/>
              <a:gdLst>
                <a:gd name="connsiteX0" fmla="*/ 58051 w 105967"/>
                <a:gd name="connsiteY0" fmla="*/ 41491 h 90618"/>
                <a:gd name="connsiteX1" fmla="*/ 77394 w 105967"/>
                <a:gd name="connsiteY1" fmla="*/ 17733 h 90618"/>
                <a:gd name="connsiteX2" fmla="*/ 102414 w 105967"/>
                <a:gd name="connsiteY2" fmla="*/ 6800 h 90618"/>
                <a:gd name="connsiteX3" fmla="*/ 102414 w 105967"/>
                <a:gd name="connsiteY3" fmla="*/ 282 h 90618"/>
                <a:gd name="connsiteX4" fmla="*/ 85173 w 105967"/>
                <a:gd name="connsiteY4" fmla="*/ 913 h 90618"/>
                <a:gd name="connsiteX5" fmla="*/ 64989 w 105967"/>
                <a:gd name="connsiteY5" fmla="*/ 282 h 90618"/>
                <a:gd name="connsiteX6" fmla="*/ 64989 w 105967"/>
                <a:gd name="connsiteY6" fmla="*/ 6800 h 90618"/>
                <a:gd name="connsiteX7" fmla="*/ 71086 w 105967"/>
                <a:gd name="connsiteY7" fmla="*/ 13317 h 90618"/>
                <a:gd name="connsiteX8" fmla="*/ 67932 w 105967"/>
                <a:gd name="connsiteY8" fmla="*/ 20676 h 90618"/>
                <a:gd name="connsiteX9" fmla="*/ 54897 w 105967"/>
                <a:gd name="connsiteY9" fmla="*/ 37076 h 90618"/>
                <a:gd name="connsiteX10" fmla="*/ 38497 w 105967"/>
                <a:gd name="connsiteY10" fmla="*/ 15840 h 90618"/>
                <a:gd name="connsiteX11" fmla="*/ 36605 w 105967"/>
                <a:gd name="connsiteY11" fmla="*/ 12056 h 90618"/>
                <a:gd name="connsiteX12" fmla="*/ 43964 w 105967"/>
                <a:gd name="connsiteY12" fmla="*/ 6800 h 90618"/>
                <a:gd name="connsiteX13" fmla="*/ 43964 w 105967"/>
                <a:gd name="connsiteY13" fmla="*/ 282 h 90618"/>
                <a:gd name="connsiteX14" fmla="*/ 21256 w 105967"/>
                <a:gd name="connsiteY14" fmla="*/ 913 h 90618"/>
                <a:gd name="connsiteX15" fmla="*/ 1282 w 105967"/>
                <a:gd name="connsiteY15" fmla="*/ 282 h 90618"/>
                <a:gd name="connsiteX16" fmla="*/ 1282 w 105967"/>
                <a:gd name="connsiteY16" fmla="*/ 6800 h 90618"/>
                <a:gd name="connsiteX17" fmla="*/ 26092 w 105967"/>
                <a:gd name="connsiteY17" fmla="*/ 19625 h 90618"/>
                <a:gd name="connsiteX18" fmla="*/ 46907 w 105967"/>
                <a:gd name="connsiteY18" fmla="*/ 46748 h 90618"/>
                <a:gd name="connsiteX19" fmla="*/ 27143 w 105967"/>
                <a:gd name="connsiteY19" fmla="*/ 71768 h 90618"/>
                <a:gd name="connsiteX20" fmla="*/ 231 w 105967"/>
                <a:gd name="connsiteY20" fmla="*/ 84383 h 90618"/>
                <a:gd name="connsiteX21" fmla="*/ 231 w 105967"/>
                <a:gd name="connsiteY21" fmla="*/ 90900 h 90618"/>
                <a:gd name="connsiteX22" fmla="*/ 17682 w 105967"/>
                <a:gd name="connsiteY22" fmla="*/ 90270 h 90618"/>
                <a:gd name="connsiteX23" fmla="*/ 37656 w 105967"/>
                <a:gd name="connsiteY23" fmla="*/ 90900 h 90618"/>
                <a:gd name="connsiteX24" fmla="*/ 37656 w 105967"/>
                <a:gd name="connsiteY24" fmla="*/ 84383 h 90618"/>
                <a:gd name="connsiteX25" fmla="*/ 31559 w 105967"/>
                <a:gd name="connsiteY25" fmla="*/ 77865 h 90618"/>
                <a:gd name="connsiteX26" fmla="*/ 50481 w 105967"/>
                <a:gd name="connsiteY26" fmla="*/ 51163 h 90618"/>
                <a:gd name="connsiteX27" fmla="*/ 66461 w 105967"/>
                <a:gd name="connsiteY27" fmla="*/ 72188 h 90618"/>
                <a:gd name="connsiteX28" fmla="*/ 70876 w 105967"/>
                <a:gd name="connsiteY28" fmla="*/ 79126 h 90618"/>
                <a:gd name="connsiteX29" fmla="*/ 63307 w 105967"/>
                <a:gd name="connsiteY29" fmla="*/ 84383 h 90618"/>
                <a:gd name="connsiteX30" fmla="*/ 63307 w 105967"/>
                <a:gd name="connsiteY30" fmla="*/ 90900 h 90618"/>
                <a:gd name="connsiteX31" fmla="*/ 86014 w 105967"/>
                <a:gd name="connsiteY31" fmla="*/ 90270 h 90618"/>
                <a:gd name="connsiteX32" fmla="*/ 106198 w 105967"/>
                <a:gd name="connsiteY32" fmla="*/ 90900 h 90618"/>
                <a:gd name="connsiteX33" fmla="*/ 106198 w 105967"/>
                <a:gd name="connsiteY33" fmla="*/ 84383 h 90618"/>
                <a:gd name="connsiteX34" fmla="*/ 86224 w 105967"/>
                <a:gd name="connsiteY34" fmla="*/ 77865 h 90618"/>
                <a:gd name="connsiteX35" fmla="*/ 58051 w 105967"/>
                <a:gd name="connsiteY35" fmla="*/ 41491 h 9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05967" h="90618">
                  <a:moveTo>
                    <a:pt x="58051" y="41491"/>
                  </a:moveTo>
                  <a:cubicBezTo>
                    <a:pt x="64358" y="33502"/>
                    <a:pt x="72348" y="23199"/>
                    <a:pt x="77394" y="17733"/>
                  </a:cubicBezTo>
                  <a:cubicBezTo>
                    <a:pt x="83912" y="10164"/>
                    <a:pt x="92532" y="7010"/>
                    <a:pt x="102414" y="6800"/>
                  </a:cubicBezTo>
                  <a:lnTo>
                    <a:pt x="102414" y="282"/>
                  </a:lnTo>
                  <a:cubicBezTo>
                    <a:pt x="96947" y="702"/>
                    <a:pt x="90640" y="913"/>
                    <a:pt x="85173" y="913"/>
                  </a:cubicBezTo>
                  <a:cubicBezTo>
                    <a:pt x="78865" y="913"/>
                    <a:pt x="67722" y="492"/>
                    <a:pt x="64989" y="282"/>
                  </a:cubicBezTo>
                  <a:lnTo>
                    <a:pt x="64989" y="6800"/>
                  </a:lnTo>
                  <a:cubicBezTo>
                    <a:pt x="69404" y="7220"/>
                    <a:pt x="71086" y="9953"/>
                    <a:pt x="71086" y="13317"/>
                  </a:cubicBezTo>
                  <a:cubicBezTo>
                    <a:pt x="71086" y="16682"/>
                    <a:pt x="68984" y="19415"/>
                    <a:pt x="67932" y="20676"/>
                  </a:cubicBezTo>
                  <a:lnTo>
                    <a:pt x="54897" y="37076"/>
                  </a:lnTo>
                  <a:lnTo>
                    <a:pt x="38497" y="15840"/>
                  </a:lnTo>
                  <a:cubicBezTo>
                    <a:pt x="36605" y="13738"/>
                    <a:pt x="36605" y="13317"/>
                    <a:pt x="36605" y="12056"/>
                  </a:cubicBezTo>
                  <a:cubicBezTo>
                    <a:pt x="36605" y="8902"/>
                    <a:pt x="39759" y="7010"/>
                    <a:pt x="43964" y="6800"/>
                  </a:cubicBezTo>
                  <a:lnTo>
                    <a:pt x="43964" y="282"/>
                  </a:lnTo>
                  <a:cubicBezTo>
                    <a:pt x="38497" y="492"/>
                    <a:pt x="24620" y="913"/>
                    <a:pt x="21256" y="913"/>
                  </a:cubicBezTo>
                  <a:cubicBezTo>
                    <a:pt x="16841" y="913"/>
                    <a:pt x="6959" y="702"/>
                    <a:pt x="1282" y="282"/>
                  </a:cubicBezTo>
                  <a:lnTo>
                    <a:pt x="1282" y="6800"/>
                  </a:lnTo>
                  <a:cubicBezTo>
                    <a:pt x="16000" y="6800"/>
                    <a:pt x="16210" y="7010"/>
                    <a:pt x="26092" y="19625"/>
                  </a:cubicBezTo>
                  <a:lnTo>
                    <a:pt x="46907" y="46748"/>
                  </a:lnTo>
                  <a:lnTo>
                    <a:pt x="27143" y="71768"/>
                  </a:lnTo>
                  <a:cubicBezTo>
                    <a:pt x="17051" y="83962"/>
                    <a:pt x="4647" y="84383"/>
                    <a:pt x="231" y="84383"/>
                  </a:cubicBezTo>
                  <a:lnTo>
                    <a:pt x="231" y="90900"/>
                  </a:lnTo>
                  <a:cubicBezTo>
                    <a:pt x="5698" y="90480"/>
                    <a:pt x="12216" y="90270"/>
                    <a:pt x="17682" y="90270"/>
                  </a:cubicBezTo>
                  <a:cubicBezTo>
                    <a:pt x="23779" y="90270"/>
                    <a:pt x="32610" y="90690"/>
                    <a:pt x="37656" y="90900"/>
                  </a:cubicBezTo>
                  <a:lnTo>
                    <a:pt x="37656" y="84383"/>
                  </a:lnTo>
                  <a:cubicBezTo>
                    <a:pt x="33031" y="83752"/>
                    <a:pt x="31559" y="81019"/>
                    <a:pt x="31559" y="77865"/>
                  </a:cubicBezTo>
                  <a:cubicBezTo>
                    <a:pt x="31559" y="73239"/>
                    <a:pt x="37656" y="66301"/>
                    <a:pt x="50481" y="51163"/>
                  </a:cubicBezTo>
                  <a:lnTo>
                    <a:pt x="66461" y="72188"/>
                  </a:lnTo>
                  <a:cubicBezTo>
                    <a:pt x="68143" y="74501"/>
                    <a:pt x="70876" y="77865"/>
                    <a:pt x="70876" y="79126"/>
                  </a:cubicBezTo>
                  <a:cubicBezTo>
                    <a:pt x="70876" y="81019"/>
                    <a:pt x="68984" y="84172"/>
                    <a:pt x="63307" y="84383"/>
                  </a:cubicBezTo>
                  <a:lnTo>
                    <a:pt x="63307" y="90900"/>
                  </a:lnTo>
                  <a:cubicBezTo>
                    <a:pt x="69614" y="90690"/>
                    <a:pt x="81389" y="90270"/>
                    <a:pt x="86014" y="90270"/>
                  </a:cubicBezTo>
                  <a:cubicBezTo>
                    <a:pt x="91691" y="90270"/>
                    <a:pt x="99891" y="90480"/>
                    <a:pt x="106198" y="90900"/>
                  </a:cubicBezTo>
                  <a:lnTo>
                    <a:pt x="106198" y="84383"/>
                  </a:lnTo>
                  <a:cubicBezTo>
                    <a:pt x="94845" y="84383"/>
                    <a:pt x="91060" y="83962"/>
                    <a:pt x="86224" y="77865"/>
                  </a:cubicBezTo>
                  <a:lnTo>
                    <a:pt x="58051" y="4149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9CB83D0A-928B-903E-6A33-AE428E593B68}"/>
                </a:ext>
              </a:extLst>
            </p:cNvPr>
            <p:cNvSpPr/>
            <p:nvPr>
              <p:custDataLst>
                <p:tags r:id="rId344"/>
              </p:custDataLst>
            </p:nvPr>
          </p:nvSpPr>
          <p:spPr>
            <a:xfrm>
              <a:off x="5211339" y="8240631"/>
              <a:ext cx="103654" cy="133720"/>
            </a:xfrm>
            <a:custGeom>
              <a:avLst/>
              <a:gdLst>
                <a:gd name="connsiteX0" fmla="*/ 30513 w 103654"/>
                <a:gd name="connsiteY0" fmla="*/ 14158 h 133720"/>
                <a:gd name="connsiteX1" fmla="*/ 30513 w 103654"/>
                <a:gd name="connsiteY1" fmla="*/ 282 h 133720"/>
                <a:gd name="connsiteX2" fmla="*/ 236 w 103654"/>
                <a:gd name="connsiteY2" fmla="*/ 2595 h 133720"/>
                <a:gd name="connsiteX3" fmla="*/ 236 w 103654"/>
                <a:gd name="connsiteY3" fmla="*/ 9112 h 133720"/>
                <a:gd name="connsiteX4" fmla="*/ 16636 w 103654"/>
                <a:gd name="connsiteY4" fmla="*/ 19625 h 133720"/>
                <a:gd name="connsiteX5" fmla="*/ 16636 w 103654"/>
                <a:gd name="connsiteY5" fmla="*/ 118023 h 133720"/>
                <a:gd name="connsiteX6" fmla="*/ 236 w 103654"/>
                <a:gd name="connsiteY6" fmla="*/ 127484 h 133720"/>
                <a:gd name="connsiteX7" fmla="*/ 236 w 103654"/>
                <a:gd name="connsiteY7" fmla="*/ 134002 h 133720"/>
                <a:gd name="connsiteX8" fmla="*/ 23785 w 103654"/>
                <a:gd name="connsiteY8" fmla="*/ 133371 h 133720"/>
                <a:gd name="connsiteX9" fmla="*/ 47543 w 103654"/>
                <a:gd name="connsiteY9" fmla="*/ 134002 h 133720"/>
                <a:gd name="connsiteX10" fmla="*/ 47543 w 103654"/>
                <a:gd name="connsiteY10" fmla="*/ 127484 h 133720"/>
                <a:gd name="connsiteX11" fmla="*/ 31144 w 103654"/>
                <a:gd name="connsiteY11" fmla="*/ 118023 h 133720"/>
                <a:gd name="connsiteX12" fmla="*/ 31144 w 103654"/>
                <a:gd name="connsiteY12" fmla="*/ 82701 h 133720"/>
                <a:gd name="connsiteX13" fmla="*/ 31144 w 103654"/>
                <a:gd name="connsiteY13" fmla="*/ 80808 h 133720"/>
                <a:gd name="connsiteX14" fmla="*/ 57005 w 103654"/>
                <a:gd name="connsiteY14" fmla="*/ 95526 h 133720"/>
                <a:gd name="connsiteX15" fmla="*/ 103891 w 103654"/>
                <a:gd name="connsiteY15" fmla="*/ 47799 h 133720"/>
                <a:gd name="connsiteX16" fmla="*/ 59948 w 103654"/>
                <a:gd name="connsiteY16" fmla="*/ 282 h 133720"/>
                <a:gd name="connsiteX17" fmla="*/ 30513 w 103654"/>
                <a:gd name="connsiteY17" fmla="*/ 14158 h 133720"/>
                <a:gd name="connsiteX18" fmla="*/ 31144 w 103654"/>
                <a:gd name="connsiteY18" fmla="*/ 69245 h 133720"/>
                <a:gd name="connsiteX19" fmla="*/ 31144 w 103654"/>
                <a:gd name="connsiteY19" fmla="*/ 22358 h 133720"/>
                <a:gd name="connsiteX20" fmla="*/ 58266 w 103654"/>
                <a:gd name="connsiteY20" fmla="*/ 5538 h 133720"/>
                <a:gd name="connsiteX21" fmla="*/ 86440 w 103654"/>
                <a:gd name="connsiteY21" fmla="*/ 47799 h 133720"/>
                <a:gd name="connsiteX22" fmla="*/ 56164 w 103654"/>
                <a:gd name="connsiteY22" fmla="*/ 90901 h 133720"/>
                <a:gd name="connsiteX23" fmla="*/ 34087 w 103654"/>
                <a:gd name="connsiteY23" fmla="*/ 78075 h 133720"/>
                <a:gd name="connsiteX24" fmla="*/ 31144 w 103654"/>
                <a:gd name="connsiteY24" fmla="*/ 69245 h 13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654" h="133720">
                  <a:moveTo>
                    <a:pt x="30513" y="14158"/>
                  </a:moveTo>
                  <a:lnTo>
                    <a:pt x="30513" y="282"/>
                  </a:lnTo>
                  <a:lnTo>
                    <a:pt x="236" y="2595"/>
                  </a:lnTo>
                  <a:lnTo>
                    <a:pt x="236" y="9112"/>
                  </a:lnTo>
                  <a:cubicBezTo>
                    <a:pt x="15164" y="9112"/>
                    <a:pt x="16636" y="10374"/>
                    <a:pt x="16636" y="19625"/>
                  </a:cubicBezTo>
                  <a:lnTo>
                    <a:pt x="16636" y="118023"/>
                  </a:lnTo>
                  <a:cubicBezTo>
                    <a:pt x="16636" y="127484"/>
                    <a:pt x="14323" y="127484"/>
                    <a:pt x="236" y="127484"/>
                  </a:cubicBezTo>
                  <a:lnTo>
                    <a:pt x="236" y="134002"/>
                  </a:lnTo>
                  <a:cubicBezTo>
                    <a:pt x="7385" y="133792"/>
                    <a:pt x="18318" y="133371"/>
                    <a:pt x="23785" y="133371"/>
                  </a:cubicBezTo>
                  <a:cubicBezTo>
                    <a:pt x="29462" y="133371"/>
                    <a:pt x="40184" y="133792"/>
                    <a:pt x="47543" y="134002"/>
                  </a:cubicBezTo>
                  <a:lnTo>
                    <a:pt x="47543" y="127484"/>
                  </a:lnTo>
                  <a:cubicBezTo>
                    <a:pt x="33456" y="127484"/>
                    <a:pt x="31144" y="127484"/>
                    <a:pt x="31144" y="118023"/>
                  </a:cubicBezTo>
                  <a:lnTo>
                    <a:pt x="31144" y="82701"/>
                  </a:lnTo>
                  <a:lnTo>
                    <a:pt x="31144" y="80808"/>
                  </a:lnTo>
                  <a:cubicBezTo>
                    <a:pt x="32195" y="84172"/>
                    <a:pt x="41025" y="95526"/>
                    <a:pt x="57005" y="95526"/>
                  </a:cubicBezTo>
                  <a:cubicBezTo>
                    <a:pt x="82025" y="95526"/>
                    <a:pt x="103891" y="74921"/>
                    <a:pt x="103891" y="47799"/>
                  </a:cubicBezTo>
                  <a:cubicBezTo>
                    <a:pt x="103891" y="21097"/>
                    <a:pt x="83496" y="282"/>
                    <a:pt x="59948" y="282"/>
                  </a:cubicBezTo>
                  <a:cubicBezTo>
                    <a:pt x="43548" y="282"/>
                    <a:pt x="34718" y="9533"/>
                    <a:pt x="30513" y="14158"/>
                  </a:cubicBezTo>
                  <a:close/>
                  <a:moveTo>
                    <a:pt x="31144" y="69245"/>
                  </a:moveTo>
                  <a:lnTo>
                    <a:pt x="31144" y="22358"/>
                  </a:lnTo>
                  <a:cubicBezTo>
                    <a:pt x="37241" y="11635"/>
                    <a:pt x="47543" y="5538"/>
                    <a:pt x="58266" y="5538"/>
                  </a:cubicBezTo>
                  <a:cubicBezTo>
                    <a:pt x="73614" y="5538"/>
                    <a:pt x="86440" y="24040"/>
                    <a:pt x="86440" y="47799"/>
                  </a:cubicBezTo>
                  <a:cubicBezTo>
                    <a:pt x="86440" y="73239"/>
                    <a:pt x="71722" y="90901"/>
                    <a:pt x="56164" y="90901"/>
                  </a:cubicBezTo>
                  <a:cubicBezTo>
                    <a:pt x="47753" y="90901"/>
                    <a:pt x="39764" y="86695"/>
                    <a:pt x="34087" y="78075"/>
                  </a:cubicBezTo>
                  <a:cubicBezTo>
                    <a:pt x="31144" y="73660"/>
                    <a:pt x="31144" y="73450"/>
                    <a:pt x="31144" y="69245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B6CDE022-8F00-39B9-F5AE-6332F3323D19}"/>
                </a:ext>
              </a:extLst>
            </p:cNvPr>
            <p:cNvSpPr/>
            <p:nvPr>
              <p:custDataLst>
                <p:tags r:id="rId345"/>
              </p:custDataLst>
            </p:nvPr>
          </p:nvSpPr>
          <p:spPr>
            <a:xfrm>
              <a:off x="5401032" y="8028694"/>
              <a:ext cx="103444" cy="504394"/>
            </a:xfrm>
            <a:custGeom>
              <a:avLst/>
              <a:gdLst>
                <a:gd name="connsiteX0" fmla="*/ 103688 w 103444"/>
                <a:gd name="connsiteY0" fmla="*/ 502560 h 504394"/>
                <a:gd name="connsiteX1" fmla="*/ 102847 w 103444"/>
                <a:gd name="connsiteY1" fmla="*/ 500668 h 504394"/>
                <a:gd name="connsiteX2" fmla="*/ 66894 w 103444"/>
                <a:gd name="connsiteY2" fmla="*/ 456094 h 504394"/>
                <a:gd name="connsiteX3" fmla="*/ 17695 w 103444"/>
                <a:gd name="connsiteY3" fmla="*/ 252570 h 504394"/>
                <a:gd name="connsiteX4" fmla="*/ 59955 w 103444"/>
                <a:gd name="connsiteY4" fmla="*/ 60400 h 504394"/>
                <a:gd name="connsiteX5" fmla="*/ 103057 w 103444"/>
                <a:gd name="connsiteY5" fmla="*/ 4052 h 504394"/>
                <a:gd name="connsiteX6" fmla="*/ 103688 w 103444"/>
                <a:gd name="connsiteY6" fmla="*/ 2370 h 504394"/>
                <a:gd name="connsiteX7" fmla="*/ 99272 w 103444"/>
                <a:gd name="connsiteY7" fmla="*/ 268 h 504394"/>
                <a:gd name="connsiteX8" fmla="*/ 92755 w 103444"/>
                <a:gd name="connsiteY8" fmla="*/ 3422 h 504394"/>
                <a:gd name="connsiteX9" fmla="*/ 244 w 103444"/>
                <a:gd name="connsiteY9" fmla="*/ 252360 h 504394"/>
                <a:gd name="connsiteX10" fmla="*/ 72570 w 103444"/>
                <a:gd name="connsiteY10" fmla="*/ 481114 h 504394"/>
                <a:gd name="connsiteX11" fmla="*/ 93385 w 103444"/>
                <a:gd name="connsiteY11" fmla="*/ 502140 h 504394"/>
                <a:gd name="connsiteX12" fmla="*/ 99272 w 103444"/>
                <a:gd name="connsiteY12" fmla="*/ 504663 h 504394"/>
                <a:gd name="connsiteX13" fmla="*/ 103688 w 103444"/>
                <a:gd name="connsiteY13" fmla="*/ 502560 h 5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44" h="504394">
                  <a:moveTo>
                    <a:pt x="103688" y="502560"/>
                  </a:moveTo>
                  <a:cubicBezTo>
                    <a:pt x="103688" y="501719"/>
                    <a:pt x="103267" y="501299"/>
                    <a:pt x="102847" y="500668"/>
                  </a:cubicBezTo>
                  <a:cubicBezTo>
                    <a:pt x="95067" y="492888"/>
                    <a:pt x="80980" y="478802"/>
                    <a:pt x="66894" y="456094"/>
                  </a:cubicBezTo>
                  <a:cubicBezTo>
                    <a:pt x="33043" y="401849"/>
                    <a:pt x="17695" y="333517"/>
                    <a:pt x="17695" y="252570"/>
                  </a:cubicBezTo>
                  <a:cubicBezTo>
                    <a:pt x="17695" y="196012"/>
                    <a:pt x="25264" y="123055"/>
                    <a:pt x="59955" y="60400"/>
                  </a:cubicBezTo>
                  <a:cubicBezTo>
                    <a:pt x="76565" y="30544"/>
                    <a:pt x="93806" y="13303"/>
                    <a:pt x="103057" y="4052"/>
                  </a:cubicBezTo>
                  <a:cubicBezTo>
                    <a:pt x="103688" y="3422"/>
                    <a:pt x="103688" y="3001"/>
                    <a:pt x="103688" y="2370"/>
                  </a:cubicBezTo>
                  <a:cubicBezTo>
                    <a:pt x="103688" y="268"/>
                    <a:pt x="102216" y="268"/>
                    <a:pt x="99272" y="268"/>
                  </a:cubicBezTo>
                  <a:cubicBezTo>
                    <a:pt x="96329" y="268"/>
                    <a:pt x="95908" y="268"/>
                    <a:pt x="92755" y="3422"/>
                  </a:cubicBezTo>
                  <a:cubicBezTo>
                    <a:pt x="22320" y="67548"/>
                    <a:pt x="244" y="163844"/>
                    <a:pt x="244" y="252360"/>
                  </a:cubicBezTo>
                  <a:cubicBezTo>
                    <a:pt x="244" y="334989"/>
                    <a:pt x="19166" y="418249"/>
                    <a:pt x="72570" y="481114"/>
                  </a:cubicBezTo>
                  <a:cubicBezTo>
                    <a:pt x="76775" y="485950"/>
                    <a:pt x="84765" y="494570"/>
                    <a:pt x="93385" y="502140"/>
                  </a:cubicBezTo>
                  <a:cubicBezTo>
                    <a:pt x="95908" y="504663"/>
                    <a:pt x="96329" y="504663"/>
                    <a:pt x="99272" y="504663"/>
                  </a:cubicBezTo>
                  <a:cubicBezTo>
                    <a:pt x="102216" y="504663"/>
                    <a:pt x="103688" y="504663"/>
                    <a:pt x="103688" y="50256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55D9E6A8-D376-017E-D676-A362289C90B1}"/>
                </a:ext>
              </a:extLst>
            </p:cNvPr>
            <p:cNvSpPr/>
            <p:nvPr>
              <p:custDataLst>
                <p:tags r:id="rId346"/>
              </p:custDataLst>
            </p:nvPr>
          </p:nvSpPr>
          <p:spPr>
            <a:xfrm>
              <a:off x="5609372" y="8059707"/>
              <a:ext cx="64547" cy="133930"/>
            </a:xfrm>
            <a:custGeom>
              <a:avLst/>
              <a:gdLst>
                <a:gd name="connsiteX0" fmla="*/ 38732 w 64547"/>
                <a:gd name="connsiteY0" fmla="*/ 47792 h 133930"/>
                <a:gd name="connsiteX1" fmla="*/ 58495 w 64547"/>
                <a:gd name="connsiteY1" fmla="*/ 47792 h 133930"/>
                <a:gd name="connsiteX2" fmla="*/ 64803 w 64547"/>
                <a:gd name="connsiteY2" fmla="*/ 43587 h 133930"/>
                <a:gd name="connsiteX3" fmla="*/ 58916 w 64547"/>
                <a:gd name="connsiteY3" fmla="*/ 41274 h 133930"/>
                <a:gd name="connsiteX4" fmla="*/ 40414 w 64547"/>
                <a:gd name="connsiteY4" fmla="*/ 41274 h 133930"/>
                <a:gd name="connsiteX5" fmla="*/ 49034 w 64547"/>
                <a:gd name="connsiteY5" fmla="*/ 5952 h 133930"/>
                <a:gd name="connsiteX6" fmla="*/ 42937 w 64547"/>
                <a:gd name="connsiteY6" fmla="*/ 275 h 133930"/>
                <a:gd name="connsiteX7" fmla="*/ 34526 w 64547"/>
                <a:gd name="connsiteY7" fmla="*/ 7844 h 133930"/>
                <a:gd name="connsiteX8" fmla="*/ 26327 w 64547"/>
                <a:gd name="connsiteY8" fmla="*/ 41274 h 133930"/>
                <a:gd name="connsiteX9" fmla="*/ 6563 w 64547"/>
                <a:gd name="connsiteY9" fmla="*/ 41274 h 133930"/>
                <a:gd name="connsiteX10" fmla="*/ 255 w 64547"/>
                <a:gd name="connsiteY10" fmla="*/ 45269 h 133930"/>
                <a:gd name="connsiteX11" fmla="*/ 6142 w 64547"/>
                <a:gd name="connsiteY11" fmla="*/ 47792 h 133930"/>
                <a:gd name="connsiteX12" fmla="*/ 24645 w 64547"/>
                <a:gd name="connsiteY12" fmla="*/ 47792 h 133930"/>
                <a:gd name="connsiteX13" fmla="*/ 8665 w 64547"/>
                <a:gd name="connsiteY13" fmla="*/ 114862 h 133930"/>
                <a:gd name="connsiteX14" fmla="*/ 28009 w 64547"/>
                <a:gd name="connsiteY14" fmla="*/ 134206 h 133930"/>
                <a:gd name="connsiteX15" fmla="*/ 61439 w 64547"/>
                <a:gd name="connsiteY15" fmla="*/ 101827 h 133930"/>
                <a:gd name="connsiteX16" fmla="*/ 58916 w 64547"/>
                <a:gd name="connsiteY16" fmla="*/ 99724 h 133930"/>
                <a:gd name="connsiteX17" fmla="*/ 55762 w 64547"/>
                <a:gd name="connsiteY17" fmla="*/ 102668 h 133930"/>
                <a:gd name="connsiteX18" fmla="*/ 28429 w 64547"/>
                <a:gd name="connsiteY18" fmla="*/ 129580 h 133930"/>
                <a:gd name="connsiteX19" fmla="*/ 21911 w 64547"/>
                <a:gd name="connsiteY19" fmla="*/ 119909 h 133930"/>
                <a:gd name="connsiteX20" fmla="*/ 23173 w 64547"/>
                <a:gd name="connsiteY20" fmla="*/ 109816 h 133930"/>
                <a:gd name="connsiteX21" fmla="*/ 38732 w 64547"/>
                <a:gd name="connsiteY21" fmla="*/ 47792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32" y="47792"/>
                  </a:moveTo>
                  <a:lnTo>
                    <a:pt x="58495" y="47792"/>
                  </a:lnTo>
                  <a:cubicBezTo>
                    <a:pt x="62700" y="47792"/>
                    <a:pt x="64803" y="47792"/>
                    <a:pt x="64803" y="43587"/>
                  </a:cubicBezTo>
                  <a:cubicBezTo>
                    <a:pt x="64803" y="41274"/>
                    <a:pt x="62700" y="41274"/>
                    <a:pt x="58916" y="41274"/>
                  </a:cubicBezTo>
                  <a:lnTo>
                    <a:pt x="40414" y="41274"/>
                  </a:lnTo>
                  <a:cubicBezTo>
                    <a:pt x="47983" y="11418"/>
                    <a:pt x="49034" y="7213"/>
                    <a:pt x="49034" y="5952"/>
                  </a:cubicBezTo>
                  <a:cubicBezTo>
                    <a:pt x="49034" y="2378"/>
                    <a:pt x="46511" y="275"/>
                    <a:pt x="42937" y="275"/>
                  </a:cubicBezTo>
                  <a:cubicBezTo>
                    <a:pt x="42306" y="275"/>
                    <a:pt x="36419" y="485"/>
                    <a:pt x="34526" y="7844"/>
                  </a:cubicBezTo>
                  <a:lnTo>
                    <a:pt x="26327" y="41274"/>
                  </a:lnTo>
                  <a:lnTo>
                    <a:pt x="6563" y="41274"/>
                  </a:lnTo>
                  <a:cubicBezTo>
                    <a:pt x="2358" y="41274"/>
                    <a:pt x="255" y="41274"/>
                    <a:pt x="255" y="45269"/>
                  </a:cubicBezTo>
                  <a:cubicBezTo>
                    <a:pt x="255" y="47792"/>
                    <a:pt x="1937" y="47792"/>
                    <a:pt x="6142" y="47792"/>
                  </a:cubicBezTo>
                  <a:lnTo>
                    <a:pt x="24645" y="47792"/>
                  </a:lnTo>
                  <a:cubicBezTo>
                    <a:pt x="9506" y="107504"/>
                    <a:pt x="8665" y="111078"/>
                    <a:pt x="8665" y="114862"/>
                  </a:cubicBezTo>
                  <a:cubicBezTo>
                    <a:pt x="8665" y="126216"/>
                    <a:pt x="16655" y="134206"/>
                    <a:pt x="28009" y="134206"/>
                  </a:cubicBezTo>
                  <a:cubicBezTo>
                    <a:pt x="49454" y="134206"/>
                    <a:pt x="61439" y="103509"/>
                    <a:pt x="61439" y="101827"/>
                  </a:cubicBezTo>
                  <a:cubicBezTo>
                    <a:pt x="61439" y="99724"/>
                    <a:pt x="59757" y="99724"/>
                    <a:pt x="58916" y="99724"/>
                  </a:cubicBezTo>
                  <a:cubicBezTo>
                    <a:pt x="57023" y="99724"/>
                    <a:pt x="56813" y="100355"/>
                    <a:pt x="55762" y="102668"/>
                  </a:cubicBezTo>
                  <a:cubicBezTo>
                    <a:pt x="46721" y="124534"/>
                    <a:pt x="35578" y="129580"/>
                    <a:pt x="28429" y="129580"/>
                  </a:cubicBezTo>
                  <a:cubicBezTo>
                    <a:pt x="24014" y="129580"/>
                    <a:pt x="21911" y="126847"/>
                    <a:pt x="21911" y="119909"/>
                  </a:cubicBezTo>
                  <a:cubicBezTo>
                    <a:pt x="21911" y="114862"/>
                    <a:pt x="22332" y="113391"/>
                    <a:pt x="23173" y="109816"/>
                  </a:cubicBezTo>
                  <a:lnTo>
                    <a:pt x="38732" y="47792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3661FE9A-FF78-A09B-86B1-50FD7DBD05CB}"/>
                </a:ext>
              </a:extLst>
            </p:cNvPr>
            <p:cNvSpPr/>
            <p:nvPr>
              <p:custDataLst>
                <p:tags r:id="rId347"/>
              </p:custDataLst>
            </p:nvPr>
          </p:nvSpPr>
          <p:spPr>
            <a:xfrm>
              <a:off x="5537299" y="8276794"/>
              <a:ext cx="210398" cy="8409"/>
            </a:xfrm>
            <a:custGeom>
              <a:avLst/>
              <a:gdLst>
                <a:gd name="connsiteX0" fmla="*/ 0 w 210398"/>
                <a:gd name="connsiteY0" fmla="*/ 0 h 8409"/>
                <a:gd name="connsiteX1" fmla="*/ 210399 w 210398"/>
                <a:gd name="connsiteY1" fmla="*/ 0 h 8409"/>
                <a:gd name="connsiteX2" fmla="*/ 210399 w 210398"/>
                <a:gd name="connsiteY2" fmla="*/ 8410 h 8409"/>
                <a:gd name="connsiteX3" fmla="*/ 0 w 210398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398" h="8409">
                  <a:moveTo>
                    <a:pt x="0" y="0"/>
                  </a:moveTo>
                  <a:lnTo>
                    <a:pt x="210399" y="0"/>
                  </a:lnTo>
                  <a:lnTo>
                    <a:pt x="210399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3CFA7026-FDB3-7D08-4967-9D63E7B2C10F}"/>
                </a:ext>
              </a:extLst>
            </p:cNvPr>
            <p:cNvSpPr/>
            <p:nvPr>
              <p:custDataLst>
                <p:tags r:id="rId348"/>
              </p:custDataLst>
            </p:nvPr>
          </p:nvSpPr>
          <p:spPr>
            <a:xfrm>
              <a:off x="5548863" y="8331870"/>
              <a:ext cx="95244" cy="148227"/>
            </a:xfrm>
            <a:custGeom>
              <a:avLst/>
              <a:gdLst>
                <a:gd name="connsiteX0" fmla="*/ 49031 w 95244"/>
                <a:gd name="connsiteY0" fmla="*/ 2601 h 148227"/>
                <a:gd name="connsiteX1" fmla="*/ 46297 w 95244"/>
                <a:gd name="connsiteY1" fmla="*/ 289 h 148227"/>
                <a:gd name="connsiteX2" fmla="*/ 20647 w 95244"/>
                <a:gd name="connsiteY2" fmla="*/ 2391 h 148227"/>
                <a:gd name="connsiteX3" fmla="*/ 16652 w 95244"/>
                <a:gd name="connsiteY3" fmla="*/ 6596 h 148227"/>
                <a:gd name="connsiteX4" fmla="*/ 21698 w 95244"/>
                <a:gd name="connsiteY4" fmla="*/ 9119 h 148227"/>
                <a:gd name="connsiteX5" fmla="*/ 32211 w 95244"/>
                <a:gd name="connsiteY5" fmla="*/ 12694 h 148227"/>
                <a:gd name="connsiteX6" fmla="*/ 31580 w 95244"/>
                <a:gd name="connsiteY6" fmla="*/ 16899 h 148227"/>
                <a:gd name="connsiteX7" fmla="*/ 1093 w 95244"/>
                <a:gd name="connsiteY7" fmla="*/ 138004 h 148227"/>
                <a:gd name="connsiteX8" fmla="*/ 252 w 95244"/>
                <a:gd name="connsiteY8" fmla="*/ 142629 h 148227"/>
                <a:gd name="connsiteX9" fmla="*/ 6350 w 95244"/>
                <a:gd name="connsiteY9" fmla="*/ 148516 h 148227"/>
                <a:gd name="connsiteX10" fmla="*/ 13498 w 95244"/>
                <a:gd name="connsiteY10" fmla="*/ 144101 h 148227"/>
                <a:gd name="connsiteX11" fmla="*/ 25272 w 95244"/>
                <a:gd name="connsiteY11" fmla="*/ 98056 h 148227"/>
                <a:gd name="connsiteX12" fmla="*/ 49661 w 95244"/>
                <a:gd name="connsiteY12" fmla="*/ 115927 h 148227"/>
                <a:gd name="connsiteX13" fmla="*/ 49031 w 95244"/>
                <a:gd name="connsiteY13" fmla="*/ 120343 h 148227"/>
                <a:gd name="connsiteX14" fmla="*/ 48190 w 95244"/>
                <a:gd name="connsiteY14" fmla="*/ 127701 h 148227"/>
                <a:gd name="connsiteX15" fmla="*/ 67533 w 95244"/>
                <a:gd name="connsiteY15" fmla="*/ 148516 h 148227"/>
                <a:gd name="connsiteX16" fmla="*/ 84143 w 95244"/>
                <a:gd name="connsiteY16" fmla="*/ 137373 h 148227"/>
                <a:gd name="connsiteX17" fmla="*/ 91712 w 95244"/>
                <a:gd name="connsiteY17" fmla="*/ 116138 h 148227"/>
                <a:gd name="connsiteX18" fmla="*/ 89189 w 95244"/>
                <a:gd name="connsiteY18" fmla="*/ 114035 h 148227"/>
                <a:gd name="connsiteX19" fmla="*/ 86245 w 95244"/>
                <a:gd name="connsiteY19" fmla="*/ 117820 h 148227"/>
                <a:gd name="connsiteX20" fmla="*/ 67953 w 95244"/>
                <a:gd name="connsiteY20" fmla="*/ 143891 h 148227"/>
                <a:gd name="connsiteX21" fmla="*/ 61225 w 95244"/>
                <a:gd name="connsiteY21" fmla="*/ 134009 h 148227"/>
                <a:gd name="connsiteX22" fmla="*/ 62907 w 95244"/>
                <a:gd name="connsiteY22" fmla="*/ 122235 h 148227"/>
                <a:gd name="connsiteX23" fmla="*/ 63748 w 95244"/>
                <a:gd name="connsiteY23" fmla="*/ 115717 h 148227"/>
                <a:gd name="connsiteX24" fmla="*/ 32631 w 95244"/>
                <a:gd name="connsiteY24" fmla="*/ 93641 h 148227"/>
                <a:gd name="connsiteX25" fmla="*/ 50713 w 95244"/>
                <a:gd name="connsiteY25" fmla="*/ 78082 h 148227"/>
                <a:gd name="connsiteX26" fmla="*/ 80779 w 95244"/>
                <a:gd name="connsiteY26" fmla="*/ 57898 h 148227"/>
                <a:gd name="connsiteX27" fmla="*/ 82671 w 95244"/>
                <a:gd name="connsiteY27" fmla="*/ 58108 h 148227"/>
                <a:gd name="connsiteX28" fmla="*/ 87086 w 95244"/>
                <a:gd name="connsiteY28" fmla="*/ 59790 h 148227"/>
                <a:gd name="connsiteX29" fmla="*/ 87927 w 95244"/>
                <a:gd name="connsiteY29" fmla="*/ 60631 h 148227"/>
                <a:gd name="connsiteX30" fmla="*/ 75943 w 95244"/>
                <a:gd name="connsiteY30" fmla="*/ 71985 h 148227"/>
                <a:gd name="connsiteX31" fmla="*/ 83933 w 95244"/>
                <a:gd name="connsiteY31" fmla="*/ 79343 h 148227"/>
                <a:gd name="connsiteX32" fmla="*/ 95496 w 95244"/>
                <a:gd name="connsiteY32" fmla="*/ 66518 h 148227"/>
                <a:gd name="connsiteX33" fmla="*/ 81199 w 95244"/>
                <a:gd name="connsiteY33" fmla="*/ 53272 h 148227"/>
                <a:gd name="connsiteX34" fmla="*/ 50502 w 95244"/>
                <a:gd name="connsiteY34" fmla="*/ 71774 h 148227"/>
                <a:gd name="connsiteX35" fmla="*/ 27164 w 95244"/>
                <a:gd name="connsiteY35" fmla="*/ 91328 h 148227"/>
                <a:gd name="connsiteX36" fmla="*/ 49031 w 95244"/>
                <a:gd name="connsiteY36" fmla="*/ 2601 h 14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244" h="148227">
                  <a:moveTo>
                    <a:pt x="49031" y="2601"/>
                  </a:moveTo>
                  <a:cubicBezTo>
                    <a:pt x="49031" y="2391"/>
                    <a:pt x="49031" y="289"/>
                    <a:pt x="46297" y="289"/>
                  </a:cubicBezTo>
                  <a:cubicBezTo>
                    <a:pt x="41462" y="289"/>
                    <a:pt x="26113" y="1971"/>
                    <a:pt x="20647" y="2391"/>
                  </a:cubicBezTo>
                  <a:cubicBezTo>
                    <a:pt x="18965" y="2601"/>
                    <a:pt x="16652" y="2812"/>
                    <a:pt x="16652" y="6596"/>
                  </a:cubicBezTo>
                  <a:cubicBezTo>
                    <a:pt x="16652" y="9119"/>
                    <a:pt x="18544" y="9119"/>
                    <a:pt x="21698" y="9119"/>
                  </a:cubicBezTo>
                  <a:cubicBezTo>
                    <a:pt x="31790" y="9119"/>
                    <a:pt x="32211" y="10591"/>
                    <a:pt x="32211" y="12694"/>
                  </a:cubicBezTo>
                  <a:lnTo>
                    <a:pt x="31580" y="16899"/>
                  </a:lnTo>
                  <a:lnTo>
                    <a:pt x="1093" y="138004"/>
                  </a:lnTo>
                  <a:cubicBezTo>
                    <a:pt x="252" y="140947"/>
                    <a:pt x="252" y="141368"/>
                    <a:pt x="252" y="142629"/>
                  </a:cubicBezTo>
                  <a:cubicBezTo>
                    <a:pt x="252" y="147465"/>
                    <a:pt x="4457" y="148516"/>
                    <a:pt x="6350" y="148516"/>
                  </a:cubicBezTo>
                  <a:cubicBezTo>
                    <a:pt x="9083" y="148516"/>
                    <a:pt x="12237" y="146624"/>
                    <a:pt x="13498" y="144101"/>
                  </a:cubicBezTo>
                  <a:cubicBezTo>
                    <a:pt x="14549" y="142209"/>
                    <a:pt x="24011" y="103312"/>
                    <a:pt x="25272" y="98056"/>
                  </a:cubicBezTo>
                  <a:cubicBezTo>
                    <a:pt x="32421" y="98687"/>
                    <a:pt x="49661" y="102051"/>
                    <a:pt x="49661" y="115927"/>
                  </a:cubicBezTo>
                  <a:cubicBezTo>
                    <a:pt x="49661" y="117399"/>
                    <a:pt x="49661" y="118240"/>
                    <a:pt x="49031" y="120343"/>
                  </a:cubicBezTo>
                  <a:cubicBezTo>
                    <a:pt x="48610" y="122866"/>
                    <a:pt x="48190" y="125389"/>
                    <a:pt x="48190" y="127701"/>
                  </a:cubicBezTo>
                  <a:cubicBezTo>
                    <a:pt x="48190" y="140106"/>
                    <a:pt x="56600" y="148516"/>
                    <a:pt x="67533" y="148516"/>
                  </a:cubicBezTo>
                  <a:cubicBezTo>
                    <a:pt x="73840" y="148516"/>
                    <a:pt x="79517" y="145152"/>
                    <a:pt x="84143" y="137373"/>
                  </a:cubicBezTo>
                  <a:cubicBezTo>
                    <a:pt x="89399" y="128122"/>
                    <a:pt x="91712" y="116558"/>
                    <a:pt x="91712" y="116138"/>
                  </a:cubicBezTo>
                  <a:cubicBezTo>
                    <a:pt x="91712" y="114035"/>
                    <a:pt x="89820" y="114035"/>
                    <a:pt x="89189" y="114035"/>
                  </a:cubicBezTo>
                  <a:cubicBezTo>
                    <a:pt x="87086" y="114035"/>
                    <a:pt x="86876" y="114876"/>
                    <a:pt x="86245" y="117820"/>
                  </a:cubicBezTo>
                  <a:cubicBezTo>
                    <a:pt x="82040" y="133168"/>
                    <a:pt x="77204" y="143891"/>
                    <a:pt x="67953" y="143891"/>
                  </a:cubicBezTo>
                  <a:cubicBezTo>
                    <a:pt x="63959" y="143891"/>
                    <a:pt x="61225" y="141578"/>
                    <a:pt x="61225" y="134009"/>
                  </a:cubicBezTo>
                  <a:cubicBezTo>
                    <a:pt x="61225" y="130435"/>
                    <a:pt x="62066" y="125599"/>
                    <a:pt x="62907" y="122235"/>
                  </a:cubicBezTo>
                  <a:cubicBezTo>
                    <a:pt x="63748" y="118661"/>
                    <a:pt x="63748" y="117820"/>
                    <a:pt x="63748" y="115717"/>
                  </a:cubicBezTo>
                  <a:cubicBezTo>
                    <a:pt x="63748" y="102051"/>
                    <a:pt x="50502" y="95953"/>
                    <a:pt x="32631" y="93641"/>
                  </a:cubicBezTo>
                  <a:cubicBezTo>
                    <a:pt x="39149" y="89856"/>
                    <a:pt x="45877" y="83128"/>
                    <a:pt x="50713" y="78082"/>
                  </a:cubicBezTo>
                  <a:cubicBezTo>
                    <a:pt x="60805" y="66939"/>
                    <a:pt x="70476" y="57898"/>
                    <a:pt x="80779" y="57898"/>
                  </a:cubicBezTo>
                  <a:cubicBezTo>
                    <a:pt x="82040" y="57898"/>
                    <a:pt x="82251" y="57898"/>
                    <a:pt x="82671" y="58108"/>
                  </a:cubicBezTo>
                  <a:cubicBezTo>
                    <a:pt x="85194" y="58529"/>
                    <a:pt x="85404" y="58529"/>
                    <a:pt x="87086" y="59790"/>
                  </a:cubicBezTo>
                  <a:cubicBezTo>
                    <a:pt x="87507" y="60000"/>
                    <a:pt x="87507" y="60211"/>
                    <a:pt x="87927" y="60631"/>
                  </a:cubicBezTo>
                  <a:cubicBezTo>
                    <a:pt x="77835" y="61262"/>
                    <a:pt x="75943" y="69462"/>
                    <a:pt x="75943" y="71985"/>
                  </a:cubicBezTo>
                  <a:cubicBezTo>
                    <a:pt x="75943" y="75349"/>
                    <a:pt x="78256" y="79343"/>
                    <a:pt x="83933" y="79343"/>
                  </a:cubicBezTo>
                  <a:cubicBezTo>
                    <a:pt x="89399" y="79343"/>
                    <a:pt x="95496" y="74718"/>
                    <a:pt x="95496" y="66518"/>
                  </a:cubicBezTo>
                  <a:cubicBezTo>
                    <a:pt x="95496" y="60211"/>
                    <a:pt x="90661" y="53272"/>
                    <a:pt x="81199" y="53272"/>
                  </a:cubicBezTo>
                  <a:cubicBezTo>
                    <a:pt x="75312" y="53272"/>
                    <a:pt x="65641" y="54954"/>
                    <a:pt x="50502" y="71774"/>
                  </a:cubicBezTo>
                  <a:cubicBezTo>
                    <a:pt x="43354" y="79764"/>
                    <a:pt x="35154" y="88174"/>
                    <a:pt x="27164" y="91328"/>
                  </a:cubicBezTo>
                  <a:lnTo>
                    <a:pt x="49031" y="260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39380B26-5173-8D3D-9EBF-5066E0C16B03}"/>
                </a:ext>
              </a:extLst>
            </p:cNvPr>
            <p:cNvSpPr/>
            <p:nvPr>
              <p:custDataLst>
                <p:tags r:id="rId349"/>
              </p:custDataLst>
            </p:nvPr>
          </p:nvSpPr>
          <p:spPr>
            <a:xfrm>
              <a:off x="5662648" y="8319320"/>
              <a:ext cx="65051" cy="97725"/>
            </a:xfrm>
            <a:custGeom>
              <a:avLst/>
              <a:gdLst>
                <a:gd name="connsiteX0" fmla="*/ 65310 w 65051"/>
                <a:gd name="connsiteY0" fmla="*/ 71225 h 97725"/>
                <a:gd name="connsiteX1" fmla="*/ 60306 w 65051"/>
                <a:gd name="connsiteY1" fmla="*/ 71225 h 97725"/>
                <a:gd name="connsiteX2" fmla="*/ 56479 w 65051"/>
                <a:gd name="connsiteY2" fmla="*/ 84618 h 97725"/>
                <a:gd name="connsiteX3" fmla="*/ 41909 w 65051"/>
                <a:gd name="connsiteY3" fmla="*/ 85501 h 97725"/>
                <a:gd name="connsiteX4" fmla="*/ 14828 w 65051"/>
                <a:gd name="connsiteY4" fmla="*/ 85501 h 97725"/>
                <a:gd name="connsiteX5" fmla="*/ 44263 w 65051"/>
                <a:gd name="connsiteY5" fmla="*/ 60775 h 97725"/>
                <a:gd name="connsiteX6" fmla="*/ 65310 w 65051"/>
                <a:gd name="connsiteY6" fmla="*/ 28985 h 97725"/>
                <a:gd name="connsiteX7" fmla="*/ 30870 w 65051"/>
                <a:gd name="connsiteY7" fmla="*/ 286 h 97725"/>
                <a:gd name="connsiteX8" fmla="*/ 258 w 65051"/>
                <a:gd name="connsiteY8" fmla="*/ 26630 h 97725"/>
                <a:gd name="connsiteX9" fmla="*/ 8058 w 65051"/>
                <a:gd name="connsiteY9" fmla="*/ 34872 h 97725"/>
                <a:gd name="connsiteX10" fmla="*/ 15858 w 65051"/>
                <a:gd name="connsiteY10" fmla="*/ 27072 h 97725"/>
                <a:gd name="connsiteX11" fmla="*/ 7175 w 65051"/>
                <a:gd name="connsiteY11" fmla="*/ 19272 h 97725"/>
                <a:gd name="connsiteX12" fmla="*/ 28663 w 65051"/>
                <a:gd name="connsiteY12" fmla="*/ 5584 h 97725"/>
                <a:gd name="connsiteX13" fmla="*/ 51034 w 65051"/>
                <a:gd name="connsiteY13" fmla="*/ 28985 h 97725"/>
                <a:gd name="connsiteX14" fmla="*/ 37199 w 65051"/>
                <a:gd name="connsiteY14" fmla="*/ 57243 h 97725"/>
                <a:gd name="connsiteX15" fmla="*/ 1729 w 65051"/>
                <a:gd name="connsiteY15" fmla="*/ 92271 h 97725"/>
                <a:gd name="connsiteX16" fmla="*/ 258 w 65051"/>
                <a:gd name="connsiteY16" fmla="*/ 98011 h 97725"/>
                <a:gd name="connsiteX17" fmla="*/ 60894 w 65051"/>
                <a:gd name="connsiteY17" fmla="*/ 98011 h 97725"/>
                <a:gd name="connsiteX18" fmla="*/ 65310 w 65051"/>
                <a:gd name="connsiteY18" fmla="*/ 71225 h 9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5051" h="97725">
                  <a:moveTo>
                    <a:pt x="65310" y="71225"/>
                  </a:moveTo>
                  <a:lnTo>
                    <a:pt x="60306" y="71225"/>
                  </a:lnTo>
                  <a:cubicBezTo>
                    <a:pt x="59864" y="74463"/>
                    <a:pt x="58392" y="83146"/>
                    <a:pt x="56479" y="84618"/>
                  </a:cubicBezTo>
                  <a:cubicBezTo>
                    <a:pt x="55302" y="85501"/>
                    <a:pt x="43969" y="85501"/>
                    <a:pt x="41909" y="85501"/>
                  </a:cubicBezTo>
                  <a:lnTo>
                    <a:pt x="14828" y="85501"/>
                  </a:lnTo>
                  <a:cubicBezTo>
                    <a:pt x="30282" y="71814"/>
                    <a:pt x="35433" y="67693"/>
                    <a:pt x="44263" y="60775"/>
                  </a:cubicBezTo>
                  <a:cubicBezTo>
                    <a:pt x="55155" y="52092"/>
                    <a:pt x="65310" y="42967"/>
                    <a:pt x="65310" y="28985"/>
                  </a:cubicBezTo>
                  <a:cubicBezTo>
                    <a:pt x="65310" y="11177"/>
                    <a:pt x="49709" y="286"/>
                    <a:pt x="30870" y="286"/>
                  </a:cubicBezTo>
                  <a:cubicBezTo>
                    <a:pt x="12621" y="286"/>
                    <a:pt x="258" y="13090"/>
                    <a:pt x="258" y="26630"/>
                  </a:cubicBezTo>
                  <a:cubicBezTo>
                    <a:pt x="258" y="34136"/>
                    <a:pt x="6586" y="34872"/>
                    <a:pt x="8058" y="34872"/>
                  </a:cubicBezTo>
                  <a:cubicBezTo>
                    <a:pt x="11590" y="34872"/>
                    <a:pt x="15858" y="32370"/>
                    <a:pt x="15858" y="27072"/>
                  </a:cubicBezTo>
                  <a:cubicBezTo>
                    <a:pt x="15858" y="24423"/>
                    <a:pt x="14828" y="19272"/>
                    <a:pt x="7175" y="19272"/>
                  </a:cubicBezTo>
                  <a:cubicBezTo>
                    <a:pt x="11737" y="8822"/>
                    <a:pt x="21745" y="5584"/>
                    <a:pt x="28663" y="5584"/>
                  </a:cubicBezTo>
                  <a:cubicBezTo>
                    <a:pt x="43380" y="5584"/>
                    <a:pt x="51034" y="17064"/>
                    <a:pt x="51034" y="28985"/>
                  </a:cubicBezTo>
                  <a:cubicBezTo>
                    <a:pt x="51034" y="41790"/>
                    <a:pt x="41909" y="51945"/>
                    <a:pt x="37199" y="57243"/>
                  </a:cubicBezTo>
                  <a:lnTo>
                    <a:pt x="1729" y="92271"/>
                  </a:lnTo>
                  <a:cubicBezTo>
                    <a:pt x="258" y="93596"/>
                    <a:pt x="258" y="93890"/>
                    <a:pt x="258" y="98011"/>
                  </a:cubicBezTo>
                  <a:lnTo>
                    <a:pt x="60894" y="98011"/>
                  </a:lnTo>
                  <a:lnTo>
                    <a:pt x="65310" y="71225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F750EDF2-0577-D15D-6870-03E3A17F252A}"/>
                </a:ext>
              </a:extLst>
            </p:cNvPr>
            <p:cNvSpPr/>
            <p:nvPr>
              <p:custDataLst>
                <p:tags r:id="rId350"/>
              </p:custDataLst>
            </p:nvPr>
          </p:nvSpPr>
          <p:spPr>
            <a:xfrm>
              <a:off x="5780287" y="8028694"/>
              <a:ext cx="103444" cy="504394"/>
            </a:xfrm>
            <a:custGeom>
              <a:avLst/>
              <a:gdLst>
                <a:gd name="connsiteX0" fmla="*/ 103707 w 103444"/>
                <a:gd name="connsiteY0" fmla="*/ 252570 h 504394"/>
                <a:gd name="connsiteX1" fmla="*/ 31381 w 103444"/>
                <a:gd name="connsiteY1" fmla="*/ 23816 h 504394"/>
                <a:gd name="connsiteX2" fmla="*/ 10566 w 103444"/>
                <a:gd name="connsiteY2" fmla="*/ 2791 h 504394"/>
                <a:gd name="connsiteX3" fmla="*/ 4679 w 103444"/>
                <a:gd name="connsiteY3" fmla="*/ 268 h 504394"/>
                <a:gd name="connsiteX4" fmla="*/ 263 w 103444"/>
                <a:gd name="connsiteY4" fmla="*/ 2370 h 504394"/>
                <a:gd name="connsiteX5" fmla="*/ 1525 w 103444"/>
                <a:gd name="connsiteY5" fmla="*/ 4473 h 504394"/>
                <a:gd name="connsiteX6" fmla="*/ 37057 w 103444"/>
                <a:gd name="connsiteY6" fmla="*/ 48836 h 504394"/>
                <a:gd name="connsiteX7" fmla="*/ 86256 w 103444"/>
                <a:gd name="connsiteY7" fmla="*/ 252360 h 504394"/>
                <a:gd name="connsiteX8" fmla="*/ 43996 w 103444"/>
                <a:gd name="connsiteY8" fmla="*/ 444531 h 504394"/>
                <a:gd name="connsiteX9" fmla="*/ 1104 w 103444"/>
                <a:gd name="connsiteY9" fmla="*/ 500668 h 504394"/>
                <a:gd name="connsiteX10" fmla="*/ 263 w 103444"/>
                <a:gd name="connsiteY10" fmla="*/ 502560 h 504394"/>
                <a:gd name="connsiteX11" fmla="*/ 4679 w 103444"/>
                <a:gd name="connsiteY11" fmla="*/ 504663 h 504394"/>
                <a:gd name="connsiteX12" fmla="*/ 11196 w 103444"/>
                <a:gd name="connsiteY12" fmla="*/ 501509 h 504394"/>
                <a:gd name="connsiteX13" fmla="*/ 103707 w 103444"/>
                <a:gd name="connsiteY13" fmla="*/ 252570 h 5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44" h="504394">
                  <a:moveTo>
                    <a:pt x="103707" y="252570"/>
                  </a:moveTo>
                  <a:cubicBezTo>
                    <a:pt x="103707" y="169941"/>
                    <a:pt x="84785" y="86681"/>
                    <a:pt x="31381" y="23816"/>
                  </a:cubicBezTo>
                  <a:cubicBezTo>
                    <a:pt x="27176" y="18980"/>
                    <a:pt x="19186" y="10360"/>
                    <a:pt x="10566" y="2791"/>
                  </a:cubicBezTo>
                  <a:cubicBezTo>
                    <a:pt x="8043" y="268"/>
                    <a:pt x="7622" y="268"/>
                    <a:pt x="4679" y="268"/>
                  </a:cubicBezTo>
                  <a:cubicBezTo>
                    <a:pt x="2156" y="268"/>
                    <a:pt x="263" y="268"/>
                    <a:pt x="263" y="2370"/>
                  </a:cubicBezTo>
                  <a:cubicBezTo>
                    <a:pt x="263" y="3211"/>
                    <a:pt x="1104" y="4052"/>
                    <a:pt x="1525" y="4473"/>
                  </a:cubicBezTo>
                  <a:cubicBezTo>
                    <a:pt x="8884" y="12042"/>
                    <a:pt x="22971" y="26129"/>
                    <a:pt x="37057" y="48836"/>
                  </a:cubicBezTo>
                  <a:cubicBezTo>
                    <a:pt x="70908" y="103081"/>
                    <a:pt x="86256" y="171413"/>
                    <a:pt x="86256" y="252360"/>
                  </a:cubicBezTo>
                  <a:cubicBezTo>
                    <a:pt x="86256" y="308918"/>
                    <a:pt x="78687" y="381875"/>
                    <a:pt x="43996" y="444531"/>
                  </a:cubicBezTo>
                  <a:cubicBezTo>
                    <a:pt x="27386" y="474386"/>
                    <a:pt x="9935" y="491837"/>
                    <a:pt x="1104" y="500668"/>
                  </a:cubicBezTo>
                  <a:cubicBezTo>
                    <a:pt x="684" y="501299"/>
                    <a:pt x="263" y="501929"/>
                    <a:pt x="263" y="502560"/>
                  </a:cubicBezTo>
                  <a:cubicBezTo>
                    <a:pt x="263" y="504663"/>
                    <a:pt x="2156" y="504663"/>
                    <a:pt x="4679" y="504663"/>
                  </a:cubicBezTo>
                  <a:cubicBezTo>
                    <a:pt x="7622" y="504663"/>
                    <a:pt x="8043" y="504663"/>
                    <a:pt x="11196" y="501509"/>
                  </a:cubicBezTo>
                  <a:cubicBezTo>
                    <a:pt x="81631" y="437382"/>
                    <a:pt x="103707" y="341086"/>
                    <a:pt x="103707" y="25257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BBF47046-555D-74E4-EAB2-C5A68BCBDED7}"/>
                </a:ext>
              </a:extLst>
            </p:cNvPr>
            <p:cNvSpPr/>
            <p:nvPr>
              <p:custDataLst>
                <p:tags r:id="rId351"/>
              </p:custDataLst>
            </p:nvPr>
          </p:nvSpPr>
          <p:spPr>
            <a:xfrm>
              <a:off x="5968626" y="8239369"/>
              <a:ext cx="81367" cy="96505"/>
            </a:xfrm>
            <a:custGeom>
              <a:avLst/>
              <a:gdLst>
                <a:gd name="connsiteX0" fmla="*/ 17934 w 81367"/>
                <a:gd name="connsiteY0" fmla="*/ 41491 h 96505"/>
                <a:gd name="connsiteX1" fmla="*/ 44005 w 81367"/>
                <a:gd name="connsiteY1" fmla="*/ 4907 h 96505"/>
                <a:gd name="connsiteX2" fmla="*/ 67763 w 81367"/>
                <a:gd name="connsiteY2" fmla="*/ 41491 h 96505"/>
                <a:gd name="connsiteX3" fmla="*/ 17934 w 81367"/>
                <a:gd name="connsiteY3" fmla="*/ 41491 h 96505"/>
                <a:gd name="connsiteX4" fmla="*/ 17723 w 81367"/>
                <a:gd name="connsiteY4" fmla="*/ 45907 h 96505"/>
                <a:gd name="connsiteX5" fmla="*/ 76384 w 81367"/>
                <a:gd name="connsiteY5" fmla="*/ 45907 h 96505"/>
                <a:gd name="connsiteX6" fmla="*/ 81640 w 81367"/>
                <a:gd name="connsiteY6" fmla="*/ 41491 h 96505"/>
                <a:gd name="connsiteX7" fmla="*/ 44005 w 81367"/>
                <a:gd name="connsiteY7" fmla="*/ 282 h 96505"/>
                <a:gd name="connsiteX8" fmla="*/ 272 w 81367"/>
                <a:gd name="connsiteY8" fmla="*/ 48219 h 96505"/>
                <a:gd name="connsiteX9" fmla="*/ 46528 w 81367"/>
                <a:gd name="connsiteY9" fmla="*/ 96788 h 96505"/>
                <a:gd name="connsiteX10" fmla="*/ 81640 w 81367"/>
                <a:gd name="connsiteY10" fmla="*/ 69455 h 96505"/>
                <a:gd name="connsiteX11" fmla="*/ 78907 w 81367"/>
                <a:gd name="connsiteY11" fmla="*/ 66932 h 96505"/>
                <a:gd name="connsiteX12" fmla="*/ 76173 w 81367"/>
                <a:gd name="connsiteY12" fmla="*/ 69875 h 96505"/>
                <a:gd name="connsiteX13" fmla="*/ 47789 w 81367"/>
                <a:gd name="connsiteY13" fmla="*/ 91531 h 96505"/>
                <a:gd name="connsiteX14" fmla="*/ 24031 w 81367"/>
                <a:gd name="connsiteY14" fmla="*/ 77444 h 96505"/>
                <a:gd name="connsiteX15" fmla="*/ 17723 w 81367"/>
                <a:gd name="connsiteY15" fmla="*/ 45907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1367" h="96505">
                  <a:moveTo>
                    <a:pt x="17934" y="41491"/>
                  </a:moveTo>
                  <a:cubicBezTo>
                    <a:pt x="19195" y="10164"/>
                    <a:pt x="36856" y="4907"/>
                    <a:pt x="44005" y="4907"/>
                  </a:cubicBezTo>
                  <a:cubicBezTo>
                    <a:pt x="65661" y="4907"/>
                    <a:pt x="67763" y="33291"/>
                    <a:pt x="67763" y="41491"/>
                  </a:cubicBezTo>
                  <a:lnTo>
                    <a:pt x="17934" y="41491"/>
                  </a:lnTo>
                  <a:close/>
                  <a:moveTo>
                    <a:pt x="17723" y="45907"/>
                  </a:moveTo>
                  <a:lnTo>
                    <a:pt x="76384" y="45907"/>
                  </a:lnTo>
                  <a:cubicBezTo>
                    <a:pt x="81009" y="45907"/>
                    <a:pt x="81640" y="45907"/>
                    <a:pt x="81640" y="41491"/>
                  </a:cubicBezTo>
                  <a:cubicBezTo>
                    <a:pt x="81640" y="20676"/>
                    <a:pt x="70286" y="282"/>
                    <a:pt x="44005" y="282"/>
                  </a:cubicBezTo>
                  <a:cubicBezTo>
                    <a:pt x="19616" y="282"/>
                    <a:pt x="272" y="21938"/>
                    <a:pt x="272" y="48219"/>
                  </a:cubicBezTo>
                  <a:cubicBezTo>
                    <a:pt x="272" y="76393"/>
                    <a:pt x="22349" y="96788"/>
                    <a:pt x="46528" y="96788"/>
                  </a:cubicBezTo>
                  <a:cubicBezTo>
                    <a:pt x="72179" y="96788"/>
                    <a:pt x="81640" y="73450"/>
                    <a:pt x="81640" y="69455"/>
                  </a:cubicBezTo>
                  <a:cubicBezTo>
                    <a:pt x="81640" y="67352"/>
                    <a:pt x="79958" y="66932"/>
                    <a:pt x="78907" y="66932"/>
                  </a:cubicBezTo>
                  <a:cubicBezTo>
                    <a:pt x="77014" y="66932"/>
                    <a:pt x="76594" y="68193"/>
                    <a:pt x="76173" y="69875"/>
                  </a:cubicBezTo>
                  <a:cubicBezTo>
                    <a:pt x="68815" y="91531"/>
                    <a:pt x="49892" y="91531"/>
                    <a:pt x="47789" y="91531"/>
                  </a:cubicBezTo>
                  <a:cubicBezTo>
                    <a:pt x="37277" y="91531"/>
                    <a:pt x="28867" y="85224"/>
                    <a:pt x="24031" y="77444"/>
                  </a:cubicBezTo>
                  <a:cubicBezTo>
                    <a:pt x="17723" y="67352"/>
                    <a:pt x="17723" y="53476"/>
                    <a:pt x="17723" y="45907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452AF00A-E7B2-9B92-9AF3-2CD6960ADC76}"/>
                </a:ext>
              </a:extLst>
            </p:cNvPr>
            <p:cNvSpPr/>
            <p:nvPr>
              <p:custDataLst>
                <p:tags r:id="rId352"/>
              </p:custDataLst>
            </p:nvPr>
          </p:nvSpPr>
          <p:spPr>
            <a:xfrm>
              <a:off x="6062072" y="8240631"/>
              <a:ext cx="70644" cy="92931"/>
            </a:xfrm>
            <a:custGeom>
              <a:avLst/>
              <a:gdLst>
                <a:gd name="connsiteX0" fmla="*/ 29502 w 70644"/>
                <a:gd name="connsiteY0" fmla="*/ 23410 h 92931"/>
                <a:gd name="connsiteX1" fmla="*/ 29502 w 70644"/>
                <a:gd name="connsiteY1" fmla="*/ 282 h 92931"/>
                <a:gd name="connsiteX2" fmla="*/ 277 w 70644"/>
                <a:gd name="connsiteY2" fmla="*/ 2595 h 92931"/>
                <a:gd name="connsiteX3" fmla="*/ 277 w 70644"/>
                <a:gd name="connsiteY3" fmla="*/ 9112 h 92931"/>
                <a:gd name="connsiteX4" fmla="*/ 16676 w 70644"/>
                <a:gd name="connsiteY4" fmla="*/ 20887 h 92931"/>
                <a:gd name="connsiteX5" fmla="*/ 16676 w 70644"/>
                <a:gd name="connsiteY5" fmla="*/ 77234 h 92931"/>
                <a:gd name="connsiteX6" fmla="*/ 277 w 70644"/>
                <a:gd name="connsiteY6" fmla="*/ 86695 h 92931"/>
                <a:gd name="connsiteX7" fmla="*/ 277 w 70644"/>
                <a:gd name="connsiteY7" fmla="*/ 93213 h 92931"/>
                <a:gd name="connsiteX8" fmla="*/ 24246 w 70644"/>
                <a:gd name="connsiteY8" fmla="*/ 92583 h 92931"/>
                <a:gd name="connsiteX9" fmla="*/ 50948 w 70644"/>
                <a:gd name="connsiteY9" fmla="*/ 93213 h 92931"/>
                <a:gd name="connsiteX10" fmla="*/ 50948 w 70644"/>
                <a:gd name="connsiteY10" fmla="*/ 86695 h 92931"/>
                <a:gd name="connsiteX11" fmla="*/ 46532 w 70644"/>
                <a:gd name="connsiteY11" fmla="*/ 86695 h 92931"/>
                <a:gd name="connsiteX12" fmla="*/ 30553 w 70644"/>
                <a:gd name="connsiteY12" fmla="*/ 76814 h 92931"/>
                <a:gd name="connsiteX13" fmla="*/ 30553 w 70644"/>
                <a:gd name="connsiteY13" fmla="*/ 44435 h 92931"/>
                <a:gd name="connsiteX14" fmla="*/ 55363 w 70644"/>
                <a:gd name="connsiteY14" fmla="*/ 4907 h 92931"/>
                <a:gd name="connsiteX15" fmla="*/ 57676 w 70644"/>
                <a:gd name="connsiteY15" fmla="*/ 5118 h 92931"/>
                <a:gd name="connsiteX16" fmla="*/ 52840 w 70644"/>
                <a:gd name="connsiteY16" fmla="*/ 13317 h 92931"/>
                <a:gd name="connsiteX17" fmla="*/ 61881 w 70644"/>
                <a:gd name="connsiteY17" fmla="*/ 22358 h 92931"/>
                <a:gd name="connsiteX18" fmla="*/ 70921 w 70644"/>
                <a:gd name="connsiteY18" fmla="*/ 13107 h 92931"/>
                <a:gd name="connsiteX19" fmla="*/ 55363 w 70644"/>
                <a:gd name="connsiteY19" fmla="*/ 282 h 92931"/>
                <a:gd name="connsiteX20" fmla="*/ 29502 w 70644"/>
                <a:gd name="connsiteY20" fmla="*/ 23410 h 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0644" h="92931">
                  <a:moveTo>
                    <a:pt x="29502" y="23410"/>
                  </a:moveTo>
                  <a:lnTo>
                    <a:pt x="29502" y="282"/>
                  </a:lnTo>
                  <a:lnTo>
                    <a:pt x="277" y="2595"/>
                  </a:lnTo>
                  <a:lnTo>
                    <a:pt x="277" y="9112"/>
                  </a:lnTo>
                  <a:cubicBezTo>
                    <a:pt x="14994" y="9112"/>
                    <a:pt x="16676" y="10584"/>
                    <a:pt x="16676" y="20887"/>
                  </a:cubicBezTo>
                  <a:lnTo>
                    <a:pt x="16676" y="77234"/>
                  </a:lnTo>
                  <a:cubicBezTo>
                    <a:pt x="16676" y="86695"/>
                    <a:pt x="14364" y="86695"/>
                    <a:pt x="277" y="86695"/>
                  </a:cubicBezTo>
                  <a:lnTo>
                    <a:pt x="277" y="93213"/>
                  </a:lnTo>
                  <a:cubicBezTo>
                    <a:pt x="8477" y="93003"/>
                    <a:pt x="18358" y="92583"/>
                    <a:pt x="24246" y="92583"/>
                  </a:cubicBezTo>
                  <a:cubicBezTo>
                    <a:pt x="32656" y="92583"/>
                    <a:pt x="42537" y="92583"/>
                    <a:pt x="50948" y="93213"/>
                  </a:cubicBezTo>
                  <a:lnTo>
                    <a:pt x="50948" y="86695"/>
                  </a:lnTo>
                  <a:lnTo>
                    <a:pt x="46532" y="86695"/>
                  </a:lnTo>
                  <a:cubicBezTo>
                    <a:pt x="30974" y="86695"/>
                    <a:pt x="30553" y="84383"/>
                    <a:pt x="30553" y="76814"/>
                  </a:cubicBezTo>
                  <a:lnTo>
                    <a:pt x="30553" y="44435"/>
                  </a:lnTo>
                  <a:cubicBezTo>
                    <a:pt x="30553" y="23620"/>
                    <a:pt x="39384" y="4907"/>
                    <a:pt x="55363" y="4907"/>
                  </a:cubicBezTo>
                  <a:cubicBezTo>
                    <a:pt x="56835" y="4907"/>
                    <a:pt x="57255" y="4907"/>
                    <a:pt x="57676" y="5118"/>
                  </a:cubicBezTo>
                  <a:cubicBezTo>
                    <a:pt x="57045" y="5328"/>
                    <a:pt x="52840" y="7851"/>
                    <a:pt x="52840" y="13317"/>
                  </a:cubicBezTo>
                  <a:cubicBezTo>
                    <a:pt x="52840" y="19205"/>
                    <a:pt x="57255" y="22358"/>
                    <a:pt x="61881" y="22358"/>
                  </a:cubicBezTo>
                  <a:cubicBezTo>
                    <a:pt x="65665" y="22358"/>
                    <a:pt x="70921" y="19835"/>
                    <a:pt x="70921" y="13107"/>
                  </a:cubicBezTo>
                  <a:cubicBezTo>
                    <a:pt x="70921" y="6379"/>
                    <a:pt x="64404" y="282"/>
                    <a:pt x="55363" y="282"/>
                  </a:cubicBezTo>
                  <a:cubicBezTo>
                    <a:pt x="40014" y="282"/>
                    <a:pt x="32445" y="14369"/>
                    <a:pt x="29502" y="2341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6364F0BF-C9A6-59BC-FB87-8969CD7F8596}"/>
                </a:ext>
              </a:extLst>
            </p:cNvPr>
            <p:cNvSpPr/>
            <p:nvPr>
              <p:custDataLst>
                <p:tags r:id="rId353"/>
              </p:custDataLst>
            </p:nvPr>
          </p:nvSpPr>
          <p:spPr>
            <a:xfrm>
              <a:off x="6145472" y="8185335"/>
              <a:ext cx="68121" cy="148227"/>
            </a:xfrm>
            <a:custGeom>
              <a:avLst/>
              <a:gdLst>
                <a:gd name="connsiteX0" fmla="*/ 30136 w 68121"/>
                <a:gd name="connsiteY0" fmla="*/ 57891 h 148227"/>
                <a:gd name="connsiteX1" fmla="*/ 30136 w 68121"/>
                <a:gd name="connsiteY1" fmla="*/ 33502 h 148227"/>
                <a:gd name="connsiteX2" fmla="*/ 49480 w 68121"/>
                <a:gd name="connsiteY2" fmla="*/ 4907 h 148227"/>
                <a:gd name="connsiteX3" fmla="*/ 56418 w 68121"/>
                <a:gd name="connsiteY3" fmla="*/ 6379 h 148227"/>
                <a:gd name="connsiteX4" fmla="*/ 50110 w 68121"/>
                <a:gd name="connsiteY4" fmla="*/ 15210 h 148227"/>
                <a:gd name="connsiteX5" fmla="*/ 59151 w 68121"/>
                <a:gd name="connsiteY5" fmla="*/ 24251 h 148227"/>
                <a:gd name="connsiteX6" fmla="*/ 68402 w 68121"/>
                <a:gd name="connsiteY6" fmla="*/ 14999 h 148227"/>
                <a:gd name="connsiteX7" fmla="*/ 49480 w 68121"/>
                <a:gd name="connsiteY7" fmla="*/ 282 h 148227"/>
                <a:gd name="connsiteX8" fmla="*/ 16891 w 68121"/>
                <a:gd name="connsiteY8" fmla="*/ 33712 h 148227"/>
                <a:gd name="connsiteX9" fmla="*/ 16891 w 68121"/>
                <a:gd name="connsiteY9" fmla="*/ 57891 h 148227"/>
                <a:gd name="connsiteX10" fmla="*/ 281 w 68121"/>
                <a:gd name="connsiteY10" fmla="*/ 57891 h 148227"/>
                <a:gd name="connsiteX11" fmla="*/ 281 w 68121"/>
                <a:gd name="connsiteY11" fmla="*/ 64409 h 148227"/>
                <a:gd name="connsiteX12" fmla="*/ 16891 w 68121"/>
                <a:gd name="connsiteY12" fmla="*/ 64409 h 148227"/>
                <a:gd name="connsiteX13" fmla="*/ 16891 w 68121"/>
                <a:gd name="connsiteY13" fmla="*/ 132530 h 148227"/>
                <a:gd name="connsiteX14" fmla="*/ 491 w 68121"/>
                <a:gd name="connsiteY14" fmla="*/ 141992 h 148227"/>
                <a:gd name="connsiteX15" fmla="*/ 491 w 68121"/>
                <a:gd name="connsiteY15" fmla="*/ 148510 h 148227"/>
                <a:gd name="connsiteX16" fmla="*/ 24460 w 68121"/>
                <a:gd name="connsiteY16" fmla="*/ 147879 h 148227"/>
                <a:gd name="connsiteX17" fmla="*/ 51162 w 68121"/>
                <a:gd name="connsiteY17" fmla="*/ 148510 h 148227"/>
                <a:gd name="connsiteX18" fmla="*/ 51162 w 68121"/>
                <a:gd name="connsiteY18" fmla="*/ 141992 h 148227"/>
                <a:gd name="connsiteX19" fmla="*/ 46746 w 68121"/>
                <a:gd name="connsiteY19" fmla="*/ 141992 h 148227"/>
                <a:gd name="connsiteX20" fmla="*/ 30767 w 68121"/>
                <a:gd name="connsiteY20" fmla="*/ 132110 h 148227"/>
                <a:gd name="connsiteX21" fmla="*/ 30767 w 68121"/>
                <a:gd name="connsiteY21" fmla="*/ 64409 h 148227"/>
                <a:gd name="connsiteX22" fmla="*/ 54736 w 68121"/>
                <a:gd name="connsiteY22" fmla="*/ 64409 h 148227"/>
                <a:gd name="connsiteX23" fmla="*/ 54736 w 68121"/>
                <a:gd name="connsiteY23" fmla="*/ 57891 h 148227"/>
                <a:gd name="connsiteX24" fmla="*/ 30136 w 68121"/>
                <a:gd name="connsiteY24" fmla="*/ 57891 h 14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8121" h="148227">
                  <a:moveTo>
                    <a:pt x="30136" y="57891"/>
                  </a:moveTo>
                  <a:lnTo>
                    <a:pt x="30136" y="33502"/>
                  </a:lnTo>
                  <a:cubicBezTo>
                    <a:pt x="30136" y="14999"/>
                    <a:pt x="40229" y="4907"/>
                    <a:pt x="49480" y="4907"/>
                  </a:cubicBezTo>
                  <a:cubicBezTo>
                    <a:pt x="50110" y="4907"/>
                    <a:pt x="53264" y="4907"/>
                    <a:pt x="56418" y="6379"/>
                  </a:cubicBezTo>
                  <a:cubicBezTo>
                    <a:pt x="53895" y="7220"/>
                    <a:pt x="50110" y="9953"/>
                    <a:pt x="50110" y="15210"/>
                  </a:cubicBezTo>
                  <a:cubicBezTo>
                    <a:pt x="50110" y="20046"/>
                    <a:pt x="53474" y="24251"/>
                    <a:pt x="59151" y="24251"/>
                  </a:cubicBezTo>
                  <a:cubicBezTo>
                    <a:pt x="65249" y="24251"/>
                    <a:pt x="68402" y="20046"/>
                    <a:pt x="68402" y="14999"/>
                  </a:cubicBezTo>
                  <a:cubicBezTo>
                    <a:pt x="68402" y="7220"/>
                    <a:pt x="60623" y="282"/>
                    <a:pt x="49480" y="282"/>
                  </a:cubicBezTo>
                  <a:cubicBezTo>
                    <a:pt x="34762" y="282"/>
                    <a:pt x="16891" y="11425"/>
                    <a:pt x="16891" y="33712"/>
                  </a:cubicBezTo>
                  <a:lnTo>
                    <a:pt x="16891" y="57891"/>
                  </a:lnTo>
                  <a:lnTo>
                    <a:pt x="281" y="57891"/>
                  </a:lnTo>
                  <a:lnTo>
                    <a:pt x="281" y="64409"/>
                  </a:lnTo>
                  <a:lnTo>
                    <a:pt x="16891" y="64409"/>
                  </a:lnTo>
                  <a:lnTo>
                    <a:pt x="16891" y="132530"/>
                  </a:lnTo>
                  <a:cubicBezTo>
                    <a:pt x="16891" y="141992"/>
                    <a:pt x="14578" y="141992"/>
                    <a:pt x="491" y="141992"/>
                  </a:cubicBezTo>
                  <a:lnTo>
                    <a:pt x="491" y="148510"/>
                  </a:lnTo>
                  <a:cubicBezTo>
                    <a:pt x="8691" y="148299"/>
                    <a:pt x="18573" y="147879"/>
                    <a:pt x="24460" y="147879"/>
                  </a:cubicBezTo>
                  <a:cubicBezTo>
                    <a:pt x="32870" y="147879"/>
                    <a:pt x="42752" y="147879"/>
                    <a:pt x="51162" y="148510"/>
                  </a:cubicBezTo>
                  <a:lnTo>
                    <a:pt x="51162" y="141992"/>
                  </a:lnTo>
                  <a:lnTo>
                    <a:pt x="46746" y="141992"/>
                  </a:lnTo>
                  <a:cubicBezTo>
                    <a:pt x="31188" y="141992"/>
                    <a:pt x="30767" y="139679"/>
                    <a:pt x="30767" y="132110"/>
                  </a:cubicBezTo>
                  <a:lnTo>
                    <a:pt x="30767" y="64409"/>
                  </a:lnTo>
                  <a:lnTo>
                    <a:pt x="54736" y="64409"/>
                  </a:lnTo>
                  <a:lnTo>
                    <a:pt x="54736" y="57891"/>
                  </a:lnTo>
                  <a:lnTo>
                    <a:pt x="30136" y="57891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F870C614-13C6-73CC-9088-641003238EFB}"/>
                </a:ext>
              </a:extLst>
            </p:cNvPr>
            <p:cNvSpPr/>
            <p:nvPr>
              <p:custDataLst>
                <p:tags r:id="rId354"/>
              </p:custDataLst>
            </p:nvPr>
          </p:nvSpPr>
          <p:spPr>
            <a:xfrm>
              <a:off x="6209926" y="8239369"/>
              <a:ext cx="80106" cy="96505"/>
            </a:xfrm>
            <a:custGeom>
              <a:avLst/>
              <a:gdLst>
                <a:gd name="connsiteX0" fmla="*/ 17735 w 80106"/>
                <a:gd name="connsiteY0" fmla="*/ 48640 h 96505"/>
                <a:gd name="connsiteX1" fmla="*/ 46119 w 80106"/>
                <a:gd name="connsiteY1" fmla="*/ 5538 h 96505"/>
                <a:gd name="connsiteX2" fmla="*/ 68616 w 80106"/>
                <a:gd name="connsiteY2" fmla="*/ 13317 h 96505"/>
                <a:gd name="connsiteX3" fmla="*/ 58734 w 80106"/>
                <a:gd name="connsiteY3" fmla="*/ 22989 h 96505"/>
                <a:gd name="connsiteX4" fmla="*/ 68405 w 80106"/>
                <a:gd name="connsiteY4" fmla="*/ 32661 h 96505"/>
                <a:gd name="connsiteX5" fmla="*/ 78077 w 80106"/>
                <a:gd name="connsiteY5" fmla="*/ 22779 h 96505"/>
                <a:gd name="connsiteX6" fmla="*/ 45908 w 80106"/>
                <a:gd name="connsiteY6" fmla="*/ 282 h 96505"/>
                <a:gd name="connsiteX7" fmla="*/ 284 w 80106"/>
                <a:gd name="connsiteY7" fmla="*/ 49060 h 96505"/>
                <a:gd name="connsiteX8" fmla="*/ 45488 w 80106"/>
                <a:gd name="connsiteY8" fmla="*/ 96788 h 96505"/>
                <a:gd name="connsiteX9" fmla="*/ 80390 w 80106"/>
                <a:gd name="connsiteY9" fmla="*/ 69455 h 96505"/>
                <a:gd name="connsiteX10" fmla="*/ 77656 w 80106"/>
                <a:gd name="connsiteY10" fmla="*/ 67352 h 96505"/>
                <a:gd name="connsiteX11" fmla="*/ 74923 w 80106"/>
                <a:gd name="connsiteY11" fmla="*/ 69455 h 96505"/>
                <a:gd name="connsiteX12" fmla="*/ 47380 w 80106"/>
                <a:gd name="connsiteY12" fmla="*/ 91531 h 96505"/>
                <a:gd name="connsiteX13" fmla="*/ 17735 w 80106"/>
                <a:gd name="connsiteY13" fmla="*/ 48640 h 9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06" h="96505">
                  <a:moveTo>
                    <a:pt x="17735" y="48640"/>
                  </a:moveTo>
                  <a:cubicBezTo>
                    <a:pt x="17735" y="14369"/>
                    <a:pt x="34975" y="5538"/>
                    <a:pt x="46119" y="5538"/>
                  </a:cubicBezTo>
                  <a:cubicBezTo>
                    <a:pt x="48011" y="5538"/>
                    <a:pt x="61257" y="5748"/>
                    <a:pt x="68616" y="13317"/>
                  </a:cubicBezTo>
                  <a:cubicBezTo>
                    <a:pt x="59995" y="13948"/>
                    <a:pt x="58734" y="20256"/>
                    <a:pt x="58734" y="22989"/>
                  </a:cubicBezTo>
                  <a:cubicBezTo>
                    <a:pt x="58734" y="28456"/>
                    <a:pt x="62518" y="32661"/>
                    <a:pt x="68405" y="32661"/>
                  </a:cubicBezTo>
                  <a:cubicBezTo>
                    <a:pt x="73872" y="32661"/>
                    <a:pt x="78077" y="29086"/>
                    <a:pt x="78077" y="22779"/>
                  </a:cubicBezTo>
                  <a:cubicBezTo>
                    <a:pt x="78077" y="8482"/>
                    <a:pt x="62098" y="282"/>
                    <a:pt x="45908" y="282"/>
                  </a:cubicBezTo>
                  <a:cubicBezTo>
                    <a:pt x="19627" y="282"/>
                    <a:pt x="284" y="22989"/>
                    <a:pt x="284" y="49060"/>
                  </a:cubicBezTo>
                  <a:cubicBezTo>
                    <a:pt x="284" y="75973"/>
                    <a:pt x="21099" y="96788"/>
                    <a:pt x="45488" y="96788"/>
                  </a:cubicBezTo>
                  <a:cubicBezTo>
                    <a:pt x="73662" y="96788"/>
                    <a:pt x="80390" y="71557"/>
                    <a:pt x="80390" y="69455"/>
                  </a:cubicBezTo>
                  <a:cubicBezTo>
                    <a:pt x="80390" y="67352"/>
                    <a:pt x="78287" y="67352"/>
                    <a:pt x="77656" y="67352"/>
                  </a:cubicBezTo>
                  <a:cubicBezTo>
                    <a:pt x="75764" y="67352"/>
                    <a:pt x="75344" y="68193"/>
                    <a:pt x="74923" y="69455"/>
                  </a:cubicBezTo>
                  <a:cubicBezTo>
                    <a:pt x="68826" y="89008"/>
                    <a:pt x="55160" y="91531"/>
                    <a:pt x="47380" y="91531"/>
                  </a:cubicBezTo>
                  <a:cubicBezTo>
                    <a:pt x="36237" y="91531"/>
                    <a:pt x="17735" y="82490"/>
                    <a:pt x="17735" y="4864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AC44C7BF-6ED3-776F-07DF-61A76A16A8E2}"/>
                </a:ext>
              </a:extLst>
            </p:cNvPr>
            <p:cNvSpPr/>
            <p:nvPr>
              <p:custDataLst>
                <p:tags r:id="rId355"/>
              </p:custDataLst>
            </p:nvPr>
          </p:nvSpPr>
          <p:spPr>
            <a:xfrm>
              <a:off x="6374996" y="8028694"/>
              <a:ext cx="103444" cy="504394"/>
            </a:xfrm>
            <a:custGeom>
              <a:avLst/>
              <a:gdLst>
                <a:gd name="connsiteX0" fmla="*/ 103734 w 103444"/>
                <a:gd name="connsiteY0" fmla="*/ 502560 h 504394"/>
                <a:gd name="connsiteX1" fmla="*/ 102893 w 103444"/>
                <a:gd name="connsiteY1" fmla="*/ 500668 h 504394"/>
                <a:gd name="connsiteX2" fmla="*/ 66940 w 103444"/>
                <a:gd name="connsiteY2" fmla="*/ 456094 h 504394"/>
                <a:gd name="connsiteX3" fmla="*/ 17741 w 103444"/>
                <a:gd name="connsiteY3" fmla="*/ 252570 h 504394"/>
                <a:gd name="connsiteX4" fmla="*/ 60001 w 103444"/>
                <a:gd name="connsiteY4" fmla="*/ 60400 h 504394"/>
                <a:gd name="connsiteX5" fmla="*/ 103103 w 103444"/>
                <a:gd name="connsiteY5" fmla="*/ 4052 h 504394"/>
                <a:gd name="connsiteX6" fmla="*/ 103734 w 103444"/>
                <a:gd name="connsiteY6" fmla="*/ 2370 h 504394"/>
                <a:gd name="connsiteX7" fmla="*/ 99319 w 103444"/>
                <a:gd name="connsiteY7" fmla="*/ 268 h 504394"/>
                <a:gd name="connsiteX8" fmla="*/ 92801 w 103444"/>
                <a:gd name="connsiteY8" fmla="*/ 3422 h 504394"/>
                <a:gd name="connsiteX9" fmla="*/ 290 w 103444"/>
                <a:gd name="connsiteY9" fmla="*/ 252360 h 504394"/>
                <a:gd name="connsiteX10" fmla="*/ 72617 w 103444"/>
                <a:gd name="connsiteY10" fmla="*/ 481114 h 504394"/>
                <a:gd name="connsiteX11" fmla="*/ 93431 w 103444"/>
                <a:gd name="connsiteY11" fmla="*/ 502140 h 504394"/>
                <a:gd name="connsiteX12" fmla="*/ 99319 w 103444"/>
                <a:gd name="connsiteY12" fmla="*/ 504663 h 504394"/>
                <a:gd name="connsiteX13" fmla="*/ 103734 w 103444"/>
                <a:gd name="connsiteY13" fmla="*/ 502560 h 5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44" h="504394">
                  <a:moveTo>
                    <a:pt x="103734" y="502560"/>
                  </a:moveTo>
                  <a:cubicBezTo>
                    <a:pt x="103734" y="501719"/>
                    <a:pt x="103313" y="501299"/>
                    <a:pt x="102893" y="500668"/>
                  </a:cubicBezTo>
                  <a:cubicBezTo>
                    <a:pt x="95114" y="492888"/>
                    <a:pt x="81027" y="478802"/>
                    <a:pt x="66940" y="456094"/>
                  </a:cubicBezTo>
                  <a:cubicBezTo>
                    <a:pt x="33089" y="401849"/>
                    <a:pt x="17741" y="333517"/>
                    <a:pt x="17741" y="252570"/>
                  </a:cubicBezTo>
                  <a:cubicBezTo>
                    <a:pt x="17741" y="196012"/>
                    <a:pt x="25310" y="123055"/>
                    <a:pt x="60001" y="60400"/>
                  </a:cubicBezTo>
                  <a:cubicBezTo>
                    <a:pt x="76611" y="30544"/>
                    <a:pt x="93852" y="13303"/>
                    <a:pt x="103103" y="4052"/>
                  </a:cubicBezTo>
                  <a:cubicBezTo>
                    <a:pt x="103734" y="3422"/>
                    <a:pt x="103734" y="3001"/>
                    <a:pt x="103734" y="2370"/>
                  </a:cubicBezTo>
                  <a:cubicBezTo>
                    <a:pt x="103734" y="268"/>
                    <a:pt x="102262" y="268"/>
                    <a:pt x="99319" y="268"/>
                  </a:cubicBezTo>
                  <a:cubicBezTo>
                    <a:pt x="96375" y="268"/>
                    <a:pt x="95955" y="268"/>
                    <a:pt x="92801" y="3422"/>
                  </a:cubicBezTo>
                  <a:cubicBezTo>
                    <a:pt x="22366" y="67548"/>
                    <a:pt x="290" y="163844"/>
                    <a:pt x="290" y="252360"/>
                  </a:cubicBezTo>
                  <a:cubicBezTo>
                    <a:pt x="290" y="334989"/>
                    <a:pt x="19213" y="418249"/>
                    <a:pt x="72617" y="481114"/>
                  </a:cubicBezTo>
                  <a:cubicBezTo>
                    <a:pt x="76822" y="485950"/>
                    <a:pt x="84811" y="494570"/>
                    <a:pt x="93431" y="502140"/>
                  </a:cubicBezTo>
                  <a:cubicBezTo>
                    <a:pt x="95955" y="504663"/>
                    <a:pt x="96375" y="504663"/>
                    <a:pt x="99319" y="504663"/>
                  </a:cubicBezTo>
                  <a:cubicBezTo>
                    <a:pt x="102262" y="504663"/>
                    <a:pt x="103734" y="504663"/>
                    <a:pt x="103734" y="50256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A7783D52-8F55-9F80-5685-DE862B204567}"/>
                </a:ext>
              </a:extLst>
            </p:cNvPr>
            <p:cNvSpPr/>
            <p:nvPr>
              <p:custDataLst>
                <p:tags r:id="rId356"/>
              </p:custDataLst>
            </p:nvPr>
          </p:nvSpPr>
          <p:spPr>
            <a:xfrm>
              <a:off x="6623781" y="8059707"/>
              <a:ext cx="64547" cy="133930"/>
            </a:xfrm>
            <a:custGeom>
              <a:avLst/>
              <a:gdLst>
                <a:gd name="connsiteX0" fmla="*/ 38780 w 64547"/>
                <a:gd name="connsiteY0" fmla="*/ 47792 h 133930"/>
                <a:gd name="connsiteX1" fmla="*/ 58543 w 64547"/>
                <a:gd name="connsiteY1" fmla="*/ 47792 h 133930"/>
                <a:gd name="connsiteX2" fmla="*/ 64851 w 64547"/>
                <a:gd name="connsiteY2" fmla="*/ 43587 h 133930"/>
                <a:gd name="connsiteX3" fmla="*/ 58964 w 64547"/>
                <a:gd name="connsiteY3" fmla="*/ 41274 h 133930"/>
                <a:gd name="connsiteX4" fmla="*/ 40462 w 64547"/>
                <a:gd name="connsiteY4" fmla="*/ 41274 h 133930"/>
                <a:gd name="connsiteX5" fmla="*/ 49082 w 64547"/>
                <a:gd name="connsiteY5" fmla="*/ 5952 h 133930"/>
                <a:gd name="connsiteX6" fmla="*/ 42985 w 64547"/>
                <a:gd name="connsiteY6" fmla="*/ 275 h 133930"/>
                <a:gd name="connsiteX7" fmla="*/ 34575 w 64547"/>
                <a:gd name="connsiteY7" fmla="*/ 7844 h 133930"/>
                <a:gd name="connsiteX8" fmla="*/ 26375 w 64547"/>
                <a:gd name="connsiteY8" fmla="*/ 41274 h 133930"/>
                <a:gd name="connsiteX9" fmla="*/ 6611 w 64547"/>
                <a:gd name="connsiteY9" fmla="*/ 41274 h 133930"/>
                <a:gd name="connsiteX10" fmla="*/ 303 w 64547"/>
                <a:gd name="connsiteY10" fmla="*/ 45269 h 133930"/>
                <a:gd name="connsiteX11" fmla="*/ 6191 w 64547"/>
                <a:gd name="connsiteY11" fmla="*/ 47792 h 133930"/>
                <a:gd name="connsiteX12" fmla="*/ 24693 w 64547"/>
                <a:gd name="connsiteY12" fmla="*/ 47792 h 133930"/>
                <a:gd name="connsiteX13" fmla="*/ 8714 w 64547"/>
                <a:gd name="connsiteY13" fmla="*/ 114862 h 133930"/>
                <a:gd name="connsiteX14" fmla="*/ 28057 w 64547"/>
                <a:gd name="connsiteY14" fmla="*/ 134206 h 133930"/>
                <a:gd name="connsiteX15" fmla="*/ 61487 w 64547"/>
                <a:gd name="connsiteY15" fmla="*/ 101827 h 133930"/>
                <a:gd name="connsiteX16" fmla="*/ 58964 w 64547"/>
                <a:gd name="connsiteY16" fmla="*/ 99724 h 133930"/>
                <a:gd name="connsiteX17" fmla="*/ 55810 w 64547"/>
                <a:gd name="connsiteY17" fmla="*/ 102668 h 133930"/>
                <a:gd name="connsiteX18" fmla="*/ 28477 w 64547"/>
                <a:gd name="connsiteY18" fmla="*/ 129580 h 133930"/>
                <a:gd name="connsiteX19" fmla="*/ 21959 w 64547"/>
                <a:gd name="connsiteY19" fmla="*/ 119909 h 133930"/>
                <a:gd name="connsiteX20" fmla="*/ 23221 w 64547"/>
                <a:gd name="connsiteY20" fmla="*/ 109816 h 133930"/>
                <a:gd name="connsiteX21" fmla="*/ 38780 w 64547"/>
                <a:gd name="connsiteY21" fmla="*/ 47792 h 13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4547" h="133930">
                  <a:moveTo>
                    <a:pt x="38780" y="47792"/>
                  </a:moveTo>
                  <a:lnTo>
                    <a:pt x="58543" y="47792"/>
                  </a:lnTo>
                  <a:cubicBezTo>
                    <a:pt x="62748" y="47792"/>
                    <a:pt x="64851" y="47792"/>
                    <a:pt x="64851" y="43587"/>
                  </a:cubicBezTo>
                  <a:cubicBezTo>
                    <a:pt x="64851" y="41274"/>
                    <a:pt x="62748" y="41274"/>
                    <a:pt x="58964" y="41274"/>
                  </a:cubicBezTo>
                  <a:lnTo>
                    <a:pt x="40462" y="41274"/>
                  </a:lnTo>
                  <a:cubicBezTo>
                    <a:pt x="48031" y="11418"/>
                    <a:pt x="49082" y="7213"/>
                    <a:pt x="49082" y="5952"/>
                  </a:cubicBezTo>
                  <a:cubicBezTo>
                    <a:pt x="49082" y="2378"/>
                    <a:pt x="46559" y="275"/>
                    <a:pt x="42985" y="275"/>
                  </a:cubicBezTo>
                  <a:cubicBezTo>
                    <a:pt x="42354" y="275"/>
                    <a:pt x="36467" y="485"/>
                    <a:pt x="34575" y="7844"/>
                  </a:cubicBezTo>
                  <a:lnTo>
                    <a:pt x="26375" y="41274"/>
                  </a:lnTo>
                  <a:lnTo>
                    <a:pt x="6611" y="41274"/>
                  </a:lnTo>
                  <a:cubicBezTo>
                    <a:pt x="2406" y="41274"/>
                    <a:pt x="303" y="41274"/>
                    <a:pt x="303" y="45269"/>
                  </a:cubicBezTo>
                  <a:cubicBezTo>
                    <a:pt x="303" y="47792"/>
                    <a:pt x="1985" y="47792"/>
                    <a:pt x="6191" y="47792"/>
                  </a:cubicBezTo>
                  <a:lnTo>
                    <a:pt x="24693" y="47792"/>
                  </a:lnTo>
                  <a:cubicBezTo>
                    <a:pt x="9555" y="107504"/>
                    <a:pt x="8714" y="111078"/>
                    <a:pt x="8714" y="114862"/>
                  </a:cubicBezTo>
                  <a:cubicBezTo>
                    <a:pt x="8714" y="126216"/>
                    <a:pt x="16703" y="134206"/>
                    <a:pt x="28057" y="134206"/>
                  </a:cubicBezTo>
                  <a:cubicBezTo>
                    <a:pt x="49502" y="134206"/>
                    <a:pt x="61487" y="103509"/>
                    <a:pt x="61487" y="101827"/>
                  </a:cubicBezTo>
                  <a:cubicBezTo>
                    <a:pt x="61487" y="99724"/>
                    <a:pt x="59805" y="99724"/>
                    <a:pt x="58964" y="99724"/>
                  </a:cubicBezTo>
                  <a:cubicBezTo>
                    <a:pt x="57072" y="99724"/>
                    <a:pt x="56861" y="100355"/>
                    <a:pt x="55810" y="102668"/>
                  </a:cubicBezTo>
                  <a:cubicBezTo>
                    <a:pt x="46769" y="124534"/>
                    <a:pt x="35626" y="129580"/>
                    <a:pt x="28477" y="129580"/>
                  </a:cubicBezTo>
                  <a:cubicBezTo>
                    <a:pt x="24062" y="129580"/>
                    <a:pt x="21959" y="126847"/>
                    <a:pt x="21959" y="119909"/>
                  </a:cubicBezTo>
                  <a:cubicBezTo>
                    <a:pt x="21959" y="114862"/>
                    <a:pt x="22380" y="113391"/>
                    <a:pt x="23221" y="109816"/>
                  </a:cubicBezTo>
                  <a:lnTo>
                    <a:pt x="38780" y="47792"/>
                  </a:lnTo>
                  <a:close/>
                </a:path>
              </a:pathLst>
            </a:custGeom>
            <a:solidFill>
              <a:srgbClr val="1A1AFF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5ECFD4A4-D511-F037-4E01-F1E300B09287}"/>
                </a:ext>
              </a:extLst>
            </p:cNvPr>
            <p:cNvSpPr/>
            <p:nvPr>
              <p:custDataLst>
                <p:tags r:id="rId357"/>
              </p:custDataLst>
            </p:nvPr>
          </p:nvSpPr>
          <p:spPr>
            <a:xfrm>
              <a:off x="6511263" y="8276794"/>
              <a:ext cx="291287" cy="8409"/>
            </a:xfrm>
            <a:custGeom>
              <a:avLst/>
              <a:gdLst>
                <a:gd name="connsiteX0" fmla="*/ 0 w 291287"/>
                <a:gd name="connsiteY0" fmla="*/ 0 h 8409"/>
                <a:gd name="connsiteX1" fmla="*/ 291287 w 291287"/>
                <a:gd name="connsiteY1" fmla="*/ 0 h 8409"/>
                <a:gd name="connsiteX2" fmla="*/ 291287 w 291287"/>
                <a:gd name="connsiteY2" fmla="*/ 8410 h 8409"/>
                <a:gd name="connsiteX3" fmla="*/ 0 w 291287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1287" h="8409">
                  <a:moveTo>
                    <a:pt x="0" y="0"/>
                  </a:moveTo>
                  <a:lnTo>
                    <a:pt x="291287" y="0"/>
                  </a:lnTo>
                  <a:lnTo>
                    <a:pt x="291287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DF1C6AD1-0B28-874D-9438-13A759EBDC7B}"/>
                </a:ext>
              </a:extLst>
            </p:cNvPr>
            <p:cNvSpPr/>
            <p:nvPr>
              <p:custDataLst>
                <p:tags r:id="rId358"/>
              </p:custDataLst>
            </p:nvPr>
          </p:nvSpPr>
          <p:spPr>
            <a:xfrm>
              <a:off x="6526612" y="8318842"/>
              <a:ext cx="163996" cy="210252"/>
            </a:xfrm>
            <a:custGeom>
              <a:avLst/>
              <a:gdLst>
                <a:gd name="connsiteX0" fmla="*/ 66738 w 163996"/>
                <a:gd name="connsiteY0" fmla="*/ 188457 h 210252"/>
                <a:gd name="connsiteX1" fmla="*/ 29734 w 163996"/>
                <a:gd name="connsiteY1" fmla="*/ 106669 h 210252"/>
                <a:gd name="connsiteX2" fmla="*/ 26580 w 163996"/>
                <a:gd name="connsiteY2" fmla="*/ 103305 h 210252"/>
                <a:gd name="connsiteX3" fmla="*/ 23006 w 163996"/>
                <a:gd name="connsiteY3" fmla="*/ 104987 h 210252"/>
                <a:gd name="connsiteX4" fmla="*/ 3032 w 163996"/>
                <a:gd name="connsiteY4" fmla="*/ 120125 h 210252"/>
                <a:gd name="connsiteX5" fmla="*/ 298 w 163996"/>
                <a:gd name="connsiteY5" fmla="*/ 123489 h 210252"/>
                <a:gd name="connsiteX6" fmla="*/ 2401 w 163996"/>
                <a:gd name="connsiteY6" fmla="*/ 125802 h 210252"/>
                <a:gd name="connsiteX7" fmla="*/ 9549 w 163996"/>
                <a:gd name="connsiteY7" fmla="*/ 121176 h 210252"/>
                <a:gd name="connsiteX8" fmla="*/ 16278 w 163996"/>
                <a:gd name="connsiteY8" fmla="*/ 116130 h 210252"/>
                <a:gd name="connsiteX9" fmla="*/ 57697 w 163996"/>
                <a:gd name="connsiteY9" fmla="*/ 207170 h 210252"/>
                <a:gd name="connsiteX10" fmla="*/ 62112 w 163996"/>
                <a:gd name="connsiteY10" fmla="*/ 210534 h 210252"/>
                <a:gd name="connsiteX11" fmla="*/ 67369 w 163996"/>
                <a:gd name="connsiteY11" fmla="*/ 206329 h 210252"/>
                <a:gd name="connsiteX12" fmla="*/ 162823 w 163996"/>
                <a:gd name="connsiteY12" fmla="*/ 8692 h 210252"/>
                <a:gd name="connsiteX13" fmla="*/ 164295 w 163996"/>
                <a:gd name="connsiteY13" fmla="*/ 4487 h 210252"/>
                <a:gd name="connsiteX14" fmla="*/ 160090 w 163996"/>
                <a:gd name="connsiteY14" fmla="*/ 282 h 210252"/>
                <a:gd name="connsiteX15" fmla="*/ 155254 w 163996"/>
                <a:gd name="connsiteY15" fmla="*/ 4697 h 210252"/>
                <a:gd name="connsiteX16" fmla="*/ 66738 w 163996"/>
                <a:gd name="connsiteY16" fmla="*/ 188457 h 210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3996" h="210252">
                  <a:moveTo>
                    <a:pt x="66738" y="188457"/>
                  </a:moveTo>
                  <a:lnTo>
                    <a:pt x="29734" y="106669"/>
                  </a:lnTo>
                  <a:cubicBezTo>
                    <a:pt x="28262" y="103305"/>
                    <a:pt x="27211" y="103305"/>
                    <a:pt x="26580" y="103305"/>
                  </a:cubicBezTo>
                  <a:cubicBezTo>
                    <a:pt x="26370" y="103305"/>
                    <a:pt x="25318" y="103305"/>
                    <a:pt x="23006" y="104987"/>
                  </a:cubicBezTo>
                  <a:lnTo>
                    <a:pt x="3032" y="120125"/>
                  </a:lnTo>
                  <a:cubicBezTo>
                    <a:pt x="298" y="122228"/>
                    <a:pt x="298" y="122859"/>
                    <a:pt x="298" y="123489"/>
                  </a:cubicBezTo>
                  <a:cubicBezTo>
                    <a:pt x="298" y="124541"/>
                    <a:pt x="929" y="125802"/>
                    <a:pt x="2401" y="125802"/>
                  </a:cubicBezTo>
                  <a:cubicBezTo>
                    <a:pt x="3662" y="125802"/>
                    <a:pt x="7237" y="122859"/>
                    <a:pt x="9549" y="121176"/>
                  </a:cubicBezTo>
                  <a:cubicBezTo>
                    <a:pt x="10811" y="120125"/>
                    <a:pt x="13965" y="117812"/>
                    <a:pt x="16278" y="116130"/>
                  </a:cubicBezTo>
                  <a:lnTo>
                    <a:pt x="57697" y="207170"/>
                  </a:lnTo>
                  <a:cubicBezTo>
                    <a:pt x="59169" y="210534"/>
                    <a:pt x="60220" y="210534"/>
                    <a:pt x="62112" y="210534"/>
                  </a:cubicBezTo>
                  <a:cubicBezTo>
                    <a:pt x="65266" y="210534"/>
                    <a:pt x="65897" y="209272"/>
                    <a:pt x="67369" y="206329"/>
                  </a:cubicBezTo>
                  <a:lnTo>
                    <a:pt x="162823" y="8692"/>
                  </a:lnTo>
                  <a:cubicBezTo>
                    <a:pt x="164295" y="5748"/>
                    <a:pt x="164295" y="4907"/>
                    <a:pt x="164295" y="4487"/>
                  </a:cubicBezTo>
                  <a:cubicBezTo>
                    <a:pt x="164295" y="2384"/>
                    <a:pt x="162613" y="282"/>
                    <a:pt x="160090" y="282"/>
                  </a:cubicBezTo>
                  <a:cubicBezTo>
                    <a:pt x="158408" y="282"/>
                    <a:pt x="156936" y="1333"/>
                    <a:pt x="155254" y="4697"/>
                  </a:cubicBezTo>
                  <a:lnTo>
                    <a:pt x="66738" y="188457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056457F9-A40D-DE99-4A9D-6C6AFA010B7A}"/>
                </a:ext>
              </a:extLst>
            </p:cNvPr>
            <p:cNvSpPr/>
            <p:nvPr>
              <p:custDataLst>
                <p:tags r:id="rId359"/>
              </p:custDataLst>
            </p:nvPr>
          </p:nvSpPr>
          <p:spPr>
            <a:xfrm>
              <a:off x="6686474" y="8318842"/>
              <a:ext cx="116076" cy="8409"/>
            </a:xfrm>
            <a:custGeom>
              <a:avLst/>
              <a:gdLst>
                <a:gd name="connsiteX0" fmla="*/ 0 w 116076"/>
                <a:gd name="connsiteY0" fmla="*/ 0 h 8409"/>
                <a:gd name="connsiteX1" fmla="*/ 116077 w 116076"/>
                <a:gd name="connsiteY1" fmla="*/ 0 h 8409"/>
                <a:gd name="connsiteX2" fmla="*/ 116077 w 116076"/>
                <a:gd name="connsiteY2" fmla="*/ 8410 h 8409"/>
                <a:gd name="connsiteX3" fmla="*/ 0 w 116076"/>
                <a:gd name="connsiteY3" fmla="*/ 8410 h 8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076" h="8409">
                  <a:moveTo>
                    <a:pt x="0" y="0"/>
                  </a:moveTo>
                  <a:lnTo>
                    <a:pt x="116077" y="0"/>
                  </a:lnTo>
                  <a:lnTo>
                    <a:pt x="116077" y="8410"/>
                  </a:lnTo>
                  <a:lnTo>
                    <a:pt x="0" y="8410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D19F5928-1524-671B-039F-CF0950EE6D11}"/>
                </a:ext>
              </a:extLst>
            </p:cNvPr>
            <p:cNvSpPr/>
            <p:nvPr>
              <p:custDataLst>
                <p:tags r:id="rId360"/>
              </p:custDataLst>
            </p:nvPr>
          </p:nvSpPr>
          <p:spPr>
            <a:xfrm>
              <a:off x="6698038" y="8360519"/>
              <a:ext cx="95244" cy="148227"/>
            </a:xfrm>
            <a:custGeom>
              <a:avLst/>
              <a:gdLst>
                <a:gd name="connsiteX0" fmla="*/ 49085 w 95244"/>
                <a:gd name="connsiteY0" fmla="*/ 2603 h 148227"/>
                <a:gd name="connsiteX1" fmla="*/ 46352 w 95244"/>
                <a:gd name="connsiteY1" fmla="*/ 290 h 148227"/>
                <a:gd name="connsiteX2" fmla="*/ 20701 w 95244"/>
                <a:gd name="connsiteY2" fmla="*/ 2393 h 148227"/>
                <a:gd name="connsiteX3" fmla="*/ 16706 w 95244"/>
                <a:gd name="connsiteY3" fmla="*/ 6598 h 148227"/>
                <a:gd name="connsiteX4" fmla="*/ 21752 w 95244"/>
                <a:gd name="connsiteY4" fmla="*/ 9121 h 148227"/>
                <a:gd name="connsiteX5" fmla="*/ 32265 w 95244"/>
                <a:gd name="connsiteY5" fmla="*/ 12695 h 148227"/>
                <a:gd name="connsiteX6" fmla="*/ 31634 w 95244"/>
                <a:gd name="connsiteY6" fmla="*/ 16900 h 148227"/>
                <a:gd name="connsiteX7" fmla="*/ 1148 w 95244"/>
                <a:gd name="connsiteY7" fmla="*/ 138005 h 148227"/>
                <a:gd name="connsiteX8" fmla="*/ 307 w 95244"/>
                <a:gd name="connsiteY8" fmla="*/ 142631 h 148227"/>
                <a:gd name="connsiteX9" fmla="*/ 6404 w 95244"/>
                <a:gd name="connsiteY9" fmla="*/ 148518 h 148227"/>
                <a:gd name="connsiteX10" fmla="*/ 13553 w 95244"/>
                <a:gd name="connsiteY10" fmla="*/ 144102 h 148227"/>
                <a:gd name="connsiteX11" fmla="*/ 25327 w 95244"/>
                <a:gd name="connsiteY11" fmla="*/ 98057 h 148227"/>
                <a:gd name="connsiteX12" fmla="*/ 49716 w 95244"/>
                <a:gd name="connsiteY12" fmla="*/ 115929 h 148227"/>
                <a:gd name="connsiteX13" fmla="*/ 49085 w 95244"/>
                <a:gd name="connsiteY13" fmla="*/ 120344 h 148227"/>
                <a:gd name="connsiteX14" fmla="*/ 48244 w 95244"/>
                <a:gd name="connsiteY14" fmla="*/ 127703 h 148227"/>
                <a:gd name="connsiteX15" fmla="*/ 67587 w 95244"/>
                <a:gd name="connsiteY15" fmla="*/ 148518 h 148227"/>
                <a:gd name="connsiteX16" fmla="*/ 84197 w 95244"/>
                <a:gd name="connsiteY16" fmla="*/ 137374 h 148227"/>
                <a:gd name="connsiteX17" fmla="*/ 91766 w 95244"/>
                <a:gd name="connsiteY17" fmla="*/ 116139 h 148227"/>
                <a:gd name="connsiteX18" fmla="*/ 89243 w 95244"/>
                <a:gd name="connsiteY18" fmla="*/ 114036 h 148227"/>
                <a:gd name="connsiteX19" fmla="*/ 86300 w 95244"/>
                <a:gd name="connsiteY19" fmla="*/ 117821 h 148227"/>
                <a:gd name="connsiteX20" fmla="*/ 68008 w 95244"/>
                <a:gd name="connsiteY20" fmla="*/ 143892 h 148227"/>
                <a:gd name="connsiteX21" fmla="*/ 61280 w 95244"/>
                <a:gd name="connsiteY21" fmla="*/ 134010 h 148227"/>
                <a:gd name="connsiteX22" fmla="*/ 62962 w 95244"/>
                <a:gd name="connsiteY22" fmla="*/ 122236 h 148227"/>
                <a:gd name="connsiteX23" fmla="*/ 63803 w 95244"/>
                <a:gd name="connsiteY23" fmla="*/ 115718 h 148227"/>
                <a:gd name="connsiteX24" fmla="*/ 32685 w 95244"/>
                <a:gd name="connsiteY24" fmla="*/ 93642 h 148227"/>
                <a:gd name="connsiteX25" fmla="*/ 50767 w 95244"/>
                <a:gd name="connsiteY25" fmla="*/ 78083 h 148227"/>
                <a:gd name="connsiteX26" fmla="*/ 80833 w 95244"/>
                <a:gd name="connsiteY26" fmla="*/ 57899 h 148227"/>
                <a:gd name="connsiteX27" fmla="*/ 82725 w 95244"/>
                <a:gd name="connsiteY27" fmla="*/ 58109 h 148227"/>
                <a:gd name="connsiteX28" fmla="*/ 87141 w 95244"/>
                <a:gd name="connsiteY28" fmla="*/ 59791 h 148227"/>
                <a:gd name="connsiteX29" fmla="*/ 87982 w 95244"/>
                <a:gd name="connsiteY29" fmla="*/ 60632 h 148227"/>
                <a:gd name="connsiteX30" fmla="*/ 75997 w 95244"/>
                <a:gd name="connsiteY30" fmla="*/ 71986 h 148227"/>
                <a:gd name="connsiteX31" fmla="*/ 83987 w 95244"/>
                <a:gd name="connsiteY31" fmla="*/ 79345 h 148227"/>
                <a:gd name="connsiteX32" fmla="*/ 95551 w 95244"/>
                <a:gd name="connsiteY32" fmla="*/ 66519 h 148227"/>
                <a:gd name="connsiteX33" fmla="*/ 81254 w 95244"/>
                <a:gd name="connsiteY33" fmla="*/ 53274 h 148227"/>
                <a:gd name="connsiteX34" fmla="*/ 50557 w 95244"/>
                <a:gd name="connsiteY34" fmla="*/ 71776 h 148227"/>
                <a:gd name="connsiteX35" fmla="*/ 27219 w 95244"/>
                <a:gd name="connsiteY35" fmla="*/ 91329 h 148227"/>
                <a:gd name="connsiteX36" fmla="*/ 49085 w 95244"/>
                <a:gd name="connsiteY36" fmla="*/ 2603 h 14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5244" h="148227">
                  <a:moveTo>
                    <a:pt x="49085" y="2603"/>
                  </a:moveTo>
                  <a:cubicBezTo>
                    <a:pt x="49085" y="2393"/>
                    <a:pt x="49085" y="290"/>
                    <a:pt x="46352" y="290"/>
                  </a:cubicBezTo>
                  <a:cubicBezTo>
                    <a:pt x="41516" y="290"/>
                    <a:pt x="26168" y="1972"/>
                    <a:pt x="20701" y="2393"/>
                  </a:cubicBezTo>
                  <a:cubicBezTo>
                    <a:pt x="19019" y="2603"/>
                    <a:pt x="16706" y="2813"/>
                    <a:pt x="16706" y="6598"/>
                  </a:cubicBezTo>
                  <a:cubicBezTo>
                    <a:pt x="16706" y="9121"/>
                    <a:pt x="18599" y="9121"/>
                    <a:pt x="21752" y="9121"/>
                  </a:cubicBezTo>
                  <a:cubicBezTo>
                    <a:pt x="31844" y="9121"/>
                    <a:pt x="32265" y="10592"/>
                    <a:pt x="32265" y="12695"/>
                  </a:cubicBezTo>
                  <a:lnTo>
                    <a:pt x="31634" y="16900"/>
                  </a:lnTo>
                  <a:lnTo>
                    <a:pt x="1148" y="138005"/>
                  </a:lnTo>
                  <a:cubicBezTo>
                    <a:pt x="307" y="140949"/>
                    <a:pt x="307" y="141369"/>
                    <a:pt x="307" y="142631"/>
                  </a:cubicBezTo>
                  <a:cubicBezTo>
                    <a:pt x="307" y="147467"/>
                    <a:pt x="4512" y="148518"/>
                    <a:pt x="6404" y="148518"/>
                  </a:cubicBezTo>
                  <a:cubicBezTo>
                    <a:pt x="9137" y="148518"/>
                    <a:pt x="12291" y="146625"/>
                    <a:pt x="13553" y="144102"/>
                  </a:cubicBezTo>
                  <a:cubicBezTo>
                    <a:pt x="14604" y="142210"/>
                    <a:pt x="24065" y="103314"/>
                    <a:pt x="25327" y="98057"/>
                  </a:cubicBezTo>
                  <a:cubicBezTo>
                    <a:pt x="32475" y="98688"/>
                    <a:pt x="49716" y="102052"/>
                    <a:pt x="49716" y="115929"/>
                  </a:cubicBezTo>
                  <a:cubicBezTo>
                    <a:pt x="49716" y="117400"/>
                    <a:pt x="49716" y="118241"/>
                    <a:pt x="49085" y="120344"/>
                  </a:cubicBezTo>
                  <a:cubicBezTo>
                    <a:pt x="48665" y="122867"/>
                    <a:pt x="48244" y="125390"/>
                    <a:pt x="48244" y="127703"/>
                  </a:cubicBezTo>
                  <a:cubicBezTo>
                    <a:pt x="48244" y="140108"/>
                    <a:pt x="56654" y="148518"/>
                    <a:pt x="67587" y="148518"/>
                  </a:cubicBezTo>
                  <a:cubicBezTo>
                    <a:pt x="73895" y="148518"/>
                    <a:pt x="79572" y="145154"/>
                    <a:pt x="84197" y="137374"/>
                  </a:cubicBezTo>
                  <a:cubicBezTo>
                    <a:pt x="89454" y="128123"/>
                    <a:pt x="91766" y="116559"/>
                    <a:pt x="91766" y="116139"/>
                  </a:cubicBezTo>
                  <a:cubicBezTo>
                    <a:pt x="91766" y="114036"/>
                    <a:pt x="89874" y="114036"/>
                    <a:pt x="89243" y="114036"/>
                  </a:cubicBezTo>
                  <a:cubicBezTo>
                    <a:pt x="87141" y="114036"/>
                    <a:pt x="86931" y="114877"/>
                    <a:pt x="86300" y="117821"/>
                  </a:cubicBezTo>
                  <a:cubicBezTo>
                    <a:pt x="82095" y="133169"/>
                    <a:pt x="77259" y="143892"/>
                    <a:pt x="68008" y="143892"/>
                  </a:cubicBezTo>
                  <a:cubicBezTo>
                    <a:pt x="64013" y="143892"/>
                    <a:pt x="61280" y="141579"/>
                    <a:pt x="61280" y="134010"/>
                  </a:cubicBezTo>
                  <a:cubicBezTo>
                    <a:pt x="61280" y="130436"/>
                    <a:pt x="62121" y="125600"/>
                    <a:pt x="62962" y="122236"/>
                  </a:cubicBezTo>
                  <a:cubicBezTo>
                    <a:pt x="63803" y="118662"/>
                    <a:pt x="63803" y="117821"/>
                    <a:pt x="63803" y="115718"/>
                  </a:cubicBezTo>
                  <a:cubicBezTo>
                    <a:pt x="63803" y="102052"/>
                    <a:pt x="50557" y="95955"/>
                    <a:pt x="32685" y="93642"/>
                  </a:cubicBezTo>
                  <a:cubicBezTo>
                    <a:pt x="39203" y="89857"/>
                    <a:pt x="45931" y="83129"/>
                    <a:pt x="50767" y="78083"/>
                  </a:cubicBezTo>
                  <a:cubicBezTo>
                    <a:pt x="60859" y="66940"/>
                    <a:pt x="70531" y="57899"/>
                    <a:pt x="80833" y="57899"/>
                  </a:cubicBezTo>
                  <a:cubicBezTo>
                    <a:pt x="82095" y="57899"/>
                    <a:pt x="82305" y="57899"/>
                    <a:pt x="82725" y="58109"/>
                  </a:cubicBezTo>
                  <a:cubicBezTo>
                    <a:pt x="85248" y="58530"/>
                    <a:pt x="85459" y="58530"/>
                    <a:pt x="87141" y="59791"/>
                  </a:cubicBezTo>
                  <a:cubicBezTo>
                    <a:pt x="87561" y="60002"/>
                    <a:pt x="87561" y="60212"/>
                    <a:pt x="87982" y="60632"/>
                  </a:cubicBezTo>
                  <a:cubicBezTo>
                    <a:pt x="77890" y="61263"/>
                    <a:pt x="75997" y="69463"/>
                    <a:pt x="75997" y="71986"/>
                  </a:cubicBezTo>
                  <a:cubicBezTo>
                    <a:pt x="75997" y="75350"/>
                    <a:pt x="78310" y="79345"/>
                    <a:pt x="83987" y="79345"/>
                  </a:cubicBezTo>
                  <a:cubicBezTo>
                    <a:pt x="89454" y="79345"/>
                    <a:pt x="95551" y="74719"/>
                    <a:pt x="95551" y="66519"/>
                  </a:cubicBezTo>
                  <a:cubicBezTo>
                    <a:pt x="95551" y="60212"/>
                    <a:pt x="90715" y="53274"/>
                    <a:pt x="81254" y="53274"/>
                  </a:cubicBezTo>
                  <a:cubicBezTo>
                    <a:pt x="75367" y="53274"/>
                    <a:pt x="65695" y="54956"/>
                    <a:pt x="50557" y="71776"/>
                  </a:cubicBezTo>
                  <a:cubicBezTo>
                    <a:pt x="43408" y="79765"/>
                    <a:pt x="35208" y="88175"/>
                    <a:pt x="27219" y="91329"/>
                  </a:cubicBezTo>
                  <a:lnTo>
                    <a:pt x="49085" y="2603"/>
                  </a:ln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BF0C509A-66FD-0156-678B-394DF62B9328}"/>
                </a:ext>
              </a:extLst>
            </p:cNvPr>
            <p:cNvSpPr/>
            <p:nvPr>
              <p:custDataLst>
                <p:tags r:id="rId361"/>
              </p:custDataLst>
            </p:nvPr>
          </p:nvSpPr>
          <p:spPr>
            <a:xfrm>
              <a:off x="6835140" y="8028694"/>
              <a:ext cx="103444" cy="504394"/>
            </a:xfrm>
            <a:custGeom>
              <a:avLst/>
              <a:gdLst>
                <a:gd name="connsiteX0" fmla="*/ 103757 w 103444"/>
                <a:gd name="connsiteY0" fmla="*/ 252570 h 504394"/>
                <a:gd name="connsiteX1" fmla="*/ 31431 w 103444"/>
                <a:gd name="connsiteY1" fmla="*/ 23816 h 504394"/>
                <a:gd name="connsiteX2" fmla="*/ 10616 w 103444"/>
                <a:gd name="connsiteY2" fmla="*/ 2791 h 504394"/>
                <a:gd name="connsiteX3" fmla="*/ 4729 w 103444"/>
                <a:gd name="connsiteY3" fmla="*/ 268 h 504394"/>
                <a:gd name="connsiteX4" fmla="*/ 313 w 103444"/>
                <a:gd name="connsiteY4" fmla="*/ 2370 h 504394"/>
                <a:gd name="connsiteX5" fmla="*/ 1575 w 103444"/>
                <a:gd name="connsiteY5" fmla="*/ 4473 h 504394"/>
                <a:gd name="connsiteX6" fmla="*/ 37107 w 103444"/>
                <a:gd name="connsiteY6" fmla="*/ 48836 h 504394"/>
                <a:gd name="connsiteX7" fmla="*/ 86306 w 103444"/>
                <a:gd name="connsiteY7" fmla="*/ 252360 h 504394"/>
                <a:gd name="connsiteX8" fmla="*/ 44046 w 103444"/>
                <a:gd name="connsiteY8" fmla="*/ 444531 h 504394"/>
                <a:gd name="connsiteX9" fmla="*/ 1154 w 103444"/>
                <a:gd name="connsiteY9" fmla="*/ 500668 h 504394"/>
                <a:gd name="connsiteX10" fmla="*/ 313 w 103444"/>
                <a:gd name="connsiteY10" fmla="*/ 502560 h 504394"/>
                <a:gd name="connsiteX11" fmla="*/ 4729 w 103444"/>
                <a:gd name="connsiteY11" fmla="*/ 504663 h 504394"/>
                <a:gd name="connsiteX12" fmla="*/ 11246 w 103444"/>
                <a:gd name="connsiteY12" fmla="*/ 501509 h 504394"/>
                <a:gd name="connsiteX13" fmla="*/ 103757 w 103444"/>
                <a:gd name="connsiteY13" fmla="*/ 252570 h 504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444" h="504394">
                  <a:moveTo>
                    <a:pt x="103757" y="252570"/>
                  </a:moveTo>
                  <a:cubicBezTo>
                    <a:pt x="103757" y="169941"/>
                    <a:pt x="84835" y="86681"/>
                    <a:pt x="31431" y="23816"/>
                  </a:cubicBezTo>
                  <a:cubicBezTo>
                    <a:pt x="27226" y="18980"/>
                    <a:pt x="19236" y="10360"/>
                    <a:pt x="10616" y="2791"/>
                  </a:cubicBezTo>
                  <a:cubicBezTo>
                    <a:pt x="8093" y="268"/>
                    <a:pt x="7672" y="268"/>
                    <a:pt x="4729" y="268"/>
                  </a:cubicBezTo>
                  <a:cubicBezTo>
                    <a:pt x="2206" y="268"/>
                    <a:pt x="313" y="268"/>
                    <a:pt x="313" y="2370"/>
                  </a:cubicBezTo>
                  <a:cubicBezTo>
                    <a:pt x="313" y="3211"/>
                    <a:pt x="1154" y="4052"/>
                    <a:pt x="1575" y="4473"/>
                  </a:cubicBezTo>
                  <a:cubicBezTo>
                    <a:pt x="8934" y="12042"/>
                    <a:pt x="23021" y="26129"/>
                    <a:pt x="37107" y="48836"/>
                  </a:cubicBezTo>
                  <a:cubicBezTo>
                    <a:pt x="70958" y="103081"/>
                    <a:pt x="86306" y="171413"/>
                    <a:pt x="86306" y="252360"/>
                  </a:cubicBezTo>
                  <a:cubicBezTo>
                    <a:pt x="86306" y="308918"/>
                    <a:pt x="78737" y="381875"/>
                    <a:pt x="44046" y="444531"/>
                  </a:cubicBezTo>
                  <a:cubicBezTo>
                    <a:pt x="27436" y="474386"/>
                    <a:pt x="9985" y="491837"/>
                    <a:pt x="1154" y="500668"/>
                  </a:cubicBezTo>
                  <a:cubicBezTo>
                    <a:pt x="734" y="501299"/>
                    <a:pt x="313" y="501929"/>
                    <a:pt x="313" y="502560"/>
                  </a:cubicBezTo>
                  <a:cubicBezTo>
                    <a:pt x="313" y="504663"/>
                    <a:pt x="2206" y="504663"/>
                    <a:pt x="4729" y="504663"/>
                  </a:cubicBezTo>
                  <a:cubicBezTo>
                    <a:pt x="7672" y="504663"/>
                    <a:pt x="8093" y="504663"/>
                    <a:pt x="11246" y="501509"/>
                  </a:cubicBezTo>
                  <a:cubicBezTo>
                    <a:pt x="81681" y="437382"/>
                    <a:pt x="103757" y="341086"/>
                    <a:pt x="103757" y="252570"/>
                  </a:cubicBezTo>
                  <a:close/>
                </a:path>
              </a:pathLst>
            </a:custGeom>
            <a:solidFill>
              <a:srgbClr val="000000"/>
            </a:solidFill>
            <a:ln w="2109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90" name="Groupe 28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s e^{-\green{x} \sqrt{\red{p}/a}}$     &amp; $\dfrac{1}{\blue{t}\sqrt{\pi}}\; \eta e^{-\eta^2} $&#10;    \\&#10;    $\ds \dfrac{e^{-\green{x} \sqrt{\red{p}/a}}}{\sqrt{\red{p}/a}}$ &amp;   $ \sqrt{\dfrac{a}{\pi t} }\; e^{-\eta^2}$&#10;    \\&#10;    $\dfrac{e^{-\green{x} \sqrt{\red{p}/a}}}{\red{p}}$ &amp;   $ \erfc \eta $&#10;    \\&#10;    $\dfrac{e^{-\green{x} \sqrt{\red{p}/a}}}{\red{p}\sqrt{\red{p}/a}}$ &amp;   $ 2 \sqrt{a t} \left[\dfrac{1}{\sqrt{\pi}} e^{- \eta^2} - \eta  \erfc\eta \right]$&#10;  \end{tabular}&#10;\end{center}&#10;&#10;\end{document}&#10;" title="IguanaTex Vector Display">
            <a:extLst>
              <a:ext uri="{FF2B5EF4-FFF2-40B4-BE49-F238E27FC236}">
                <a16:creationId xmlns:a16="http://schemas.microsoft.com/office/drawing/2014/main" id="{BA8B2647-FDC3-A1DE-43B2-4587E98871A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508500" y="3733800"/>
            <a:ext cx="4312434" cy="3552857"/>
            <a:chOff x="8056472" y="5029562"/>
            <a:chExt cx="4277294" cy="3535859"/>
          </a:xfrm>
        </p:grpSpPr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A438DE20-9176-4CD2-783E-0BF8F4C21544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8056472" y="5029562"/>
              <a:ext cx="4277294" cy="19529"/>
            </a:xfrm>
            <a:custGeom>
              <a:avLst/>
              <a:gdLst>
                <a:gd name="connsiteX0" fmla="*/ 0 w 4277294"/>
                <a:gd name="connsiteY0" fmla="*/ 0 h 19529"/>
                <a:gd name="connsiteX1" fmla="*/ 4277295 w 4277294"/>
                <a:gd name="connsiteY1" fmla="*/ 0 h 19529"/>
                <a:gd name="connsiteX2" fmla="*/ 4277295 w 4277294"/>
                <a:gd name="connsiteY2" fmla="*/ 19529 h 19529"/>
                <a:gd name="connsiteX3" fmla="*/ 0 w 4277294"/>
                <a:gd name="connsiteY3" fmla="*/ 19529 h 1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7294" h="19529">
                  <a:moveTo>
                    <a:pt x="0" y="0"/>
                  </a:moveTo>
                  <a:lnTo>
                    <a:pt x="4277295" y="0"/>
                  </a:lnTo>
                  <a:lnTo>
                    <a:pt x="4277295" y="19529"/>
                  </a:lnTo>
                  <a:lnTo>
                    <a:pt x="0" y="1952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85E2350E-0DCC-8054-AFBC-2F6BCEB94E31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8437098" y="5361514"/>
              <a:ext cx="172521" cy="165994"/>
            </a:xfrm>
            <a:custGeom>
              <a:avLst/>
              <a:gdLst>
                <a:gd name="connsiteX0" fmla="*/ 64483 w 172521"/>
                <a:gd name="connsiteY0" fmla="*/ 86732 h 165994"/>
                <a:gd name="connsiteX1" fmla="*/ 88027 w 172521"/>
                <a:gd name="connsiteY1" fmla="*/ 86732 h 165994"/>
                <a:gd name="connsiteX2" fmla="*/ 108173 w 172521"/>
                <a:gd name="connsiteY2" fmla="*/ 97717 h 165994"/>
                <a:gd name="connsiteX3" fmla="*/ 106473 w 172521"/>
                <a:gd name="connsiteY3" fmla="*/ 109678 h 165994"/>
                <a:gd name="connsiteX4" fmla="*/ 105745 w 172521"/>
                <a:gd name="connsiteY4" fmla="*/ 112363 h 165994"/>
                <a:gd name="connsiteX5" fmla="*/ 108658 w 172521"/>
                <a:gd name="connsiteY5" fmla="*/ 115293 h 165994"/>
                <a:gd name="connsiteX6" fmla="*/ 112299 w 172521"/>
                <a:gd name="connsiteY6" fmla="*/ 110166 h 165994"/>
                <a:gd name="connsiteX7" fmla="*/ 125649 w 172521"/>
                <a:gd name="connsiteY7" fmla="*/ 57195 h 165994"/>
                <a:gd name="connsiteX8" fmla="*/ 126377 w 172521"/>
                <a:gd name="connsiteY8" fmla="*/ 53289 h 165994"/>
                <a:gd name="connsiteX9" fmla="*/ 123464 w 172521"/>
                <a:gd name="connsiteY9" fmla="*/ 50604 h 165994"/>
                <a:gd name="connsiteX10" fmla="*/ 119823 w 172521"/>
                <a:gd name="connsiteY10" fmla="*/ 55730 h 165994"/>
                <a:gd name="connsiteX11" fmla="*/ 88512 w 172521"/>
                <a:gd name="connsiteY11" fmla="*/ 79165 h 165994"/>
                <a:gd name="connsiteX12" fmla="*/ 66424 w 172521"/>
                <a:gd name="connsiteY12" fmla="*/ 79165 h 165994"/>
                <a:gd name="connsiteX13" fmla="*/ 81959 w 172521"/>
                <a:gd name="connsiteY13" fmla="*/ 17161 h 165994"/>
                <a:gd name="connsiteX14" fmla="*/ 95066 w 172521"/>
                <a:gd name="connsiteY14" fmla="*/ 7641 h 165994"/>
                <a:gd name="connsiteX15" fmla="*/ 127105 w 172521"/>
                <a:gd name="connsiteY15" fmla="*/ 7641 h 165994"/>
                <a:gd name="connsiteX16" fmla="*/ 162542 w 172521"/>
                <a:gd name="connsiteY16" fmla="*/ 34493 h 165994"/>
                <a:gd name="connsiteX17" fmla="*/ 161814 w 172521"/>
                <a:gd name="connsiteY17" fmla="*/ 47674 h 165994"/>
                <a:gd name="connsiteX18" fmla="*/ 161329 w 172521"/>
                <a:gd name="connsiteY18" fmla="*/ 52068 h 165994"/>
                <a:gd name="connsiteX19" fmla="*/ 164241 w 172521"/>
                <a:gd name="connsiteY19" fmla="*/ 54998 h 165994"/>
                <a:gd name="connsiteX20" fmla="*/ 167639 w 172521"/>
                <a:gd name="connsiteY20" fmla="*/ 48895 h 165994"/>
                <a:gd name="connsiteX21" fmla="*/ 172494 w 172521"/>
                <a:gd name="connsiteY21" fmla="*/ 6664 h 165994"/>
                <a:gd name="connsiteX22" fmla="*/ 165940 w 172521"/>
                <a:gd name="connsiteY22" fmla="*/ 73 h 165994"/>
                <a:gd name="connsiteX23" fmla="*/ 47006 w 172521"/>
                <a:gd name="connsiteY23" fmla="*/ 73 h 165994"/>
                <a:gd name="connsiteX24" fmla="*/ 39725 w 172521"/>
                <a:gd name="connsiteY24" fmla="*/ 4955 h 165994"/>
                <a:gd name="connsiteX25" fmla="*/ 46521 w 172521"/>
                <a:gd name="connsiteY25" fmla="*/ 7641 h 165994"/>
                <a:gd name="connsiteX26" fmla="*/ 62298 w 172521"/>
                <a:gd name="connsiteY26" fmla="*/ 12034 h 165994"/>
                <a:gd name="connsiteX27" fmla="*/ 61084 w 172521"/>
                <a:gd name="connsiteY27" fmla="*/ 17893 h 165994"/>
                <a:gd name="connsiteX28" fmla="*/ 29045 w 172521"/>
                <a:gd name="connsiteY28" fmla="*/ 147027 h 165994"/>
                <a:gd name="connsiteX29" fmla="*/ 6957 w 172521"/>
                <a:gd name="connsiteY29" fmla="*/ 158500 h 165994"/>
                <a:gd name="connsiteX30" fmla="*/ 161 w 172521"/>
                <a:gd name="connsiteY30" fmla="*/ 163138 h 165994"/>
                <a:gd name="connsiteX31" fmla="*/ 3802 w 172521"/>
                <a:gd name="connsiteY31" fmla="*/ 166067 h 165994"/>
                <a:gd name="connsiteX32" fmla="*/ 35841 w 172521"/>
                <a:gd name="connsiteY32" fmla="*/ 165335 h 165994"/>
                <a:gd name="connsiteX33" fmla="*/ 72007 w 172521"/>
                <a:gd name="connsiteY33" fmla="*/ 166067 h 165994"/>
                <a:gd name="connsiteX34" fmla="*/ 77104 w 172521"/>
                <a:gd name="connsiteY34" fmla="*/ 161429 h 165994"/>
                <a:gd name="connsiteX35" fmla="*/ 75648 w 172521"/>
                <a:gd name="connsiteY35" fmla="*/ 158744 h 165994"/>
                <a:gd name="connsiteX36" fmla="*/ 68851 w 172521"/>
                <a:gd name="connsiteY36" fmla="*/ 158500 h 165994"/>
                <a:gd name="connsiteX37" fmla="*/ 56230 w 172521"/>
                <a:gd name="connsiteY37" fmla="*/ 158012 h 165994"/>
                <a:gd name="connsiteX38" fmla="*/ 48463 w 172521"/>
                <a:gd name="connsiteY38" fmla="*/ 153130 h 165994"/>
                <a:gd name="connsiteX39" fmla="*/ 49434 w 172521"/>
                <a:gd name="connsiteY39" fmla="*/ 147515 h 165994"/>
                <a:gd name="connsiteX40" fmla="*/ 64483 w 172521"/>
                <a:gd name="connsiteY40" fmla="*/ 86732 h 16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2521" h="165994">
                  <a:moveTo>
                    <a:pt x="64483" y="86732"/>
                  </a:moveTo>
                  <a:lnTo>
                    <a:pt x="88027" y="86732"/>
                  </a:lnTo>
                  <a:cubicBezTo>
                    <a:pt x="106231" y="86732"/>
                    <a:pt x="108173" y="90638"/>
                    <a:pt x="108173" y="97717"/>
                  </a:cubicBezTo>
                  <a:cubicBezTo>
                    <a:pt x="108173" y="99426"/>
                    <a:pt x="108173" y="102355"/>
                    <a:pt x="106473" y="109678"/>
                  </a:cubicBezTo>
                  <a:cubicBezTo>
                    <a:pt x="105988" y="110899"/>
                    <a:pt x="105745" y="111875"/>
                    <a:pt x="105745" y="112363"/>
                  </a:cubicBezTo>
                  <a:cubicBezTo>
                    <a:pt x="105745" y="114316"/>
                    <a:pt x="107202" y="115293"/>
                    <a:pt x="108658" y="115293"/>
                  </a:cubicBezTo>
                  <a:cubicBezTo>
                    <a:pt x="111085" y="115293"/>
                    <a:pt x="111085" y="114560"/>
                    <a:pt x="112299" y="110166"/>
                  </a:cubicBezTo>
                  <a:lnTo>
                    <a:pt x="125649" y="57195"/>
                  </a:lnTo>
                  <a:cubicBezTo>
                    <a:pt x="126377" y="54509"/>
                    <a:pt x="126377" y="54021"/>
                    <a:pt x="126377" y="53289"/>
                  </a:cubicBezTo>
                  <a:cubicBezTo>
                    <a:pt x="126377" y="52801"/>
                    <a:pt x="125891" y="50604"/>
                    <a:pt x="123464" y="50604"/>
                  </a:cubicBezTo>
                  <a:cubicBezTo>
                    <a:pt x="121037" y="50604"/>
                    <a:pt x="120794" y="51824"/>
                    <a:pt x="119823" y="55730"/>
                  </a:cubicBezTo>
                  <a:cubicBezTo>
                    <a:pt x="114726" y="74771"/>
                    <a:pt x="109143" y="79165"/>
                    <a:pt x="88512" y="79165"/>
                  </a:cubicBezTo>
                  <a:lnTo>
                    <a:pt x="66424" y="79165"/>
                  </a:lnTo>
                  <a:lnTo>
                    <a:pt x="81959" y="17161"/>
                  </a:lnTo>
                  <a:cubicBezTo>
                    <a:pt x="84143" y="8617"/>
                    <a:pt x="84386" y="7641"/>
                    <a:pt x="95066" y="7641"/>
                  </a:cubicBezTo>
                  <a:lnTo>
                    <a:pt x="127105" y="7641"/>
                  </a:lnTo>
                  <a:cubicBezTo>
                    <a:pt x="156960" y="7641"/>
                    <a:pt x="162542" y="15696"/>
                    <a:pt x="162542" y="34493"/>
                  </a:cubicBezTo>
                  <a:cubicBezTo>
                    <a:pt x="162542" y="40107"/>
                    <a:pt x="162542" y="41083"/>
                    <a:pt x="161814" y="47674"/>
                  </a:cubicBezTo>
                  <a:cubicBezTo>
                    <a:pt x="161329" y="50848"/>
                    <a:pt x="161329" y="51336"/>
                    <a:pt x="161329" y="52068"/>
                  </a:cubicBezTo>
                  <a:cubicBezTo>
                    <a:pt x="161329" y="53289"/>
                    <a:pt x="162057" y="54998"/>
                    <a:pt x="164241" y="54998"/>
                  </a:cubicBezTo>
                  <a:cubicBezTo>
                    <a:pt x="166911" y="54998"/>
                    <a:pt x="167154" y="53533"/>
                    <a:pt x="167639" y="48895"/>
                  </a:cubicBezTo>
                  <a:lnTo>
                    <a:pt x="172494" y="6664"/>
                  </a:lnTo>
                  <a:cubicBezTo>
                    <a:pt x="173222" y="73"/>
                    <a:pt x="172008" y="73"/>
                    <a:pt x="165940" y="73"/>
                  </a:cubicBezTo>
                  <a:lnTo>
                    <a:pt x="47006" y="73"/>
                  </a:lnTo>
                  <a:cubicBezTo>
                    <a:pt x="42152" y="73"/>
                    <a:pt x="39725" y="73"/>
                    <a:pt x="39725" y="4955"/>
                  </a:cubicBezTo>
                  <a:cubicBezTo>
                    <a:pt x="39725" y="7641"/>
                    <a:pt x="41909" y="7641"/>
                    <a:pt x="46521" y="7641"/>
                  </a:cubicBezTo>
                  <a:cubicBezTo>
                    <a:pt x="55502" y="7641"/>
                    <a:pt x="62298" y="7641"/>
                    <a:pt x="62298" y="12034"/>
                  </a:cubicBezTo>
                  <a:cubicBezTo>
                    <a:pt x="62298" y="13011"/>
                    <a:pt x="62298" y="13499"/>
                    <a:pt x="61084" y="17893"/>
                  </a:cubicBezTo>
                  <a:lnTo>
                    <a:pt x="29045" y="147027"/>
                  </a:lnTo>
                  <a:cubicBezTo>
                    <a:pt x="26618" y="156547"/>
                    <a:pt x="26132" y="158500"/>
                    <a:pt x="6957" y="158500"/>
                  </a:cubicBezTo>
                  <a:cubicBezTo>
                    <a:pt x="2831" y="158500"/>
                    <a:pt x="161" y="158500"/>
                    <a:pt x="161" y="163138"/>
                  </a:cubicBezTo>
                  <a:cubicBezTo>
                    <a:pt x="161" y="166067"/>
                    <a:pt x="3074" y="166067"/>
                    <a:pt x="3802" y="166067"/>
                  </a:cubicBezTo>
                  <a:cubicBezTo>
                    <a:pt x="10841" y="166067"/>
                    <a:pt x="28802" y="165335"/>
                    <a:pt x="35841" y="165335"/>
                  </a:cubicBezTo>
                  <a:cubicBezTo>
                    <a:pt x="43851" y="165335"/>
                    <a:pt x="63997" y="166067"/>
                    <a:pt x="72007" y="166067"/>
                  </a:cubicBezTo>
                  <a:cubicBezTo>
                    <a:pt x="74191" y="166067"/>
                    <a:pt x="77104" y="166067"/>
                    <a:pt x="77104" y="161429"/>
                  </a:cubicBezTo>
                  <a:cubicBezTo>
                    <a:pt x="77104" y="159476"/>
                    <a:pt x="75648" y="158988"/>
                    <a:pt x="75648" y="158744"/>
                  </a:cubicBezTo>
                  <a:cubicBezTo>
                    <a:pt x="74920" y="158500"/>
                    <a:pt x="74434" y="158500"/>
                    <a:pt x="68851" y="158500"/>
                  </a:cubicBezTo>
                  <a:cubicBezTo>
                    <a:pt x="63512" y="158500"/>
                    <a:pt x="62298" y="158500"/>
                    <a:pt x="56230" y="158012"/>
                  </a:cubicBezTo>
                  <a:cubicBezTo>
                    <a:pt x="49191" y="157279"/>
                    <a:pt x="48463" y="156303"/>
                    <a:pt x="48463" y="153130"/>
                  </a:cubicBezTo>
                  <a:cubicBezTo>
                    <a:pt x="48463" y="152641"/>
                    <a:pt x="48463" y="151177"/>
                    <a:pt x="49434" y="147515"/>
                  </a:cubicBezTo>
                  <a:lnTo>
                    <a:pt x="64483" y="8673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158514AE-A296-0997-044F-9562593E294F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8641700" y="5344426"/>
              <a:ext cx="56311" cy="244109"/>
            </a:xfrm>
            <a:custGeom>
              <a:avLst/>
              <a:gdLst>
                <a:gd name="connsiteX0" fmla="*/ 56480 w 56311"/>
                <a:gd name="connsiteY0" fmla="*/ 241741 h 244109"/>
                <a:gd name="connsiteX1" fmla="*/ 52354 w 56311"/>
                <a:gd name="connsiteY1" fmla="*/ 236371 h 244109"/>
                <a:gd name="connsiteX2" fmla="*/ 14247 w 56311"/>
                <a:gd name="connsiteY2" fmla="*/ 122128 h 244109"/>
                <a:gd name="connsiteX3" fmla="*/ 53325 w 56311"/>
                <a:gd name="connsiteY3" fmla="*/ 6664 h 244109"/>
                <a:gd name="connsiteX4" fmla="*/ 56480 w 56311"/>
                <a:gd name="connsiteY4" fmla="*/ 2514 h 244109"/>
                <a:gd name="connsiteX5" fmla="*/ 54053 w 56311"/>
                <a:gd name="connsiteY5" fmla="*/ 73 h 244109"/>
                <a:gd name="connsiteX6" fmla="*/ 15460 w 56311"/>
                <a:gd name="connsiteY6" fmla="*/ 47674 h 244109"/>
                <a:gd name="connsiteX7" fmla="*/ 169 w 56311"/>
                <a:gd name="connsiteY7" fmla="*/ 122128 h 244109"/>
                <a:gd name="connsiteX8" fmla="*/ 16189 w 56311"/>
                <a:gd name="connsiteY8" fmla="*/ 198290 h 244109"/>
                <a:gd name="connsiteX9" fmla="*/ 54053 w 56311"/>
                <a:gd name="connsiteY9" fmla="*/ 244182 h 244109"/>
                <a:gd name="connsiteX10" fmla="*/ 56480 w 56311"/>
                <a:gd name="connsiteY10" fmla="*/ 241741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11" h="244109">
                  <a:moveTo>
                    <a:pt x="56480" y="241741"/>
                  </a:moveTo>
                  <a:cubicBezTo>
                    <a:pt x="56480" y="241009"/>
                    <a:pt x="56480" y="240521"/>
                    <a:pt x="52354" y="236371"/>
                  </a:cubicBezTo>
                  <a:cubicBezTo>
                    <a:pt x="22014" y="205613"/>
                    <a:pt x="14247" y="159476"/>
                    <a:pt x="14247" y="122128"/>
                  </a:cubicBezTo>
                  <a:cubicBezTo>
                    <a:pt x="14247" y="79653"/>
                    <a:pt x="23470" y="37178"/>
                    <a:pt x="53325" y="6664"/>
                  </a:cubicBezTo>
                  <a:cubicBezTo>
                    <a:pt x="56480" y="3735"/>
                    <a:pt x="56480" y="3247"/>
                    <a:pt x="56480" y="2514"/>
                  </a:cubicBezTo>
                  <a:cubicBezTo>
                    <a:pt x="56480" y="805"/>
                    <a:pt x="55510" y="73"/>
                    <a:pt x="54053" y="73"/>
                  </a:cubicBezTo>
                  <a:cubicBezTo>
                    <a:pt x="51626" y="73"/>
                    <a:pt x="29781" y="16673"/>
                    <a:pt x="15460" y="47674"/>
                  </a:cubicBezTo>
                  <a:cubicBezTo>
                    <a:pt x="3082" y="74526"/>
                    <a:pt x="169" y="101623"/>
                    <a:pt x="169" y="122128"/>
                  </a:cubicBezTo>
                  <a:cubicBezTo>
                    <a:pt x="169" y="141168"/>
                    <a:pt x="2839" y="170705"/>
                    <a:pt x="16189" y="198290"/>
                  </a:cubicBezTo>
                  <a:cubicBezTo>
                    <a:pt x="30752" y="228315"/>
                    <a:pt x="51626" y="244182"/>
                    <a:pt x="54053" y="244182"/>
                  </a:cubicBezTo>
                  <a:cubicBezTo>
                    <a:pt x="55510" y="244182"/>
                    <a:pt x="56480" y="243450"/>
                    <a:pt x="56480" y="241741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ABA5A582-1BF3-B681-4540-290FBB0002FC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8704296" y="5419612"/>
              <a:ext cx="126701" cy="155253"/>
            </a:xfrm>
            <a:custGeom>
              <a:avLst/>
              <a:gdLst>
                <a:gd name="connsiteX0" fmla="*/ 18862 w 126701"/>
                <a:gd name="connsiteY0" fmla="*/ 137751 h 155253"/>
                <a:gd name="connsiteX1" fmla="*/ 5755 w 126701"/>
                <a:gd name="connsiteY1" fmla="*/ 147759 h 155253"/>
                <a:gd name="connsiteX2" fmla="*/ 173 w 126701"/>
                <a:gd name="connsiteY2" fmla="*/ 152397 h 155253"/>
                <a:gd name="connsiteX3" fmla="*/ 3328 w 126701"/>
                <a:gd name="connsiteY3" fmla="*/ 155327 h 155253"/>
                <a:gd name="connsiteX4" fmla="*/ 23717 w 126701"/>
                <a:gd name="connsiteY4" fmla="*/ 154594 h 155253"/>
                <a:gd name="connsiteX5" fmla="*/ 47746 w 126701"/>
                <a:gd name="connsiteY5" fmla="*/ 155327 h 155253"/>
                <a:gd name="connsiteX6" fmla="*/ 52115 w 126701"/>
                <a:gd name="connsiteY6" fmla="*/ 150444 h 155253"/>
                <a:gd name="connsiteX7" fmla="*/ 46290 w 126701"/>
                <a:gd name="connsiteY7" fmla="*/ 147759 h 155253"/>
                <a:gd name="connsiteX8" fmla="*/ 34154 w 126701"/>
                <a:gd name="connsiteY8" fmla="*/ 143853 h 155253"/>
                <a:gd name="connsiteX9" fmla="*/ 46047 w 126701"/>
                <a:gd name="connsiteY9" fmla="*/ 95032 h 155253"/>
                <a:gd name="connsiteX10" fmla="*/ 68378 w 126701"/>
                <a:gd name="connsiteY10" fmla="*/ 110655 h 155253"/>
                <a:gd name="connsiteX11" fmla="*/ 126874 w 126701"/>
                <a:gd name="connsiteY11" fmla="*/ 39131 h 155253"/>
                <a:gd name="connsiteX12" fmla="*/ 94592 w 126701"/>
                <a:gd name="connsiteY12" fmla="*/ 73 h 155253"/>
                <a:gd name="connsiteX13" fmla="*/ 62795 w 126701"/>
                <a:gd name="connsiteY13" fmla="*/ 18381 h 155253"/>
                <a:gd name="connsiteX14" fmla="*/ 40950 w 126701"/>
                <a:gd name="connsiteY14" fmla="*/ 73 h 155253"/>
                <a:gd name="connsiteX15" fmla="*/ 22989 w 126701"/>
                <a:gd name="connsiteY15" fmla="*/ 13987 h 155253"/>
                <a:gd name="connsiteX16" fmla="*/ 15464 w 126701"/>
                <a:gd name="connsiteY16" fmla="*/ 37666 h 155253"/>
                <a:gd name="connsiteX17" fmla="*/ 18377 w 126701"/>
                <a:gd name="connsiteY17" fmla="*/ 40107 h 155253"/>
                <a:gd name="connsiteX18" fmla="*/ 22503 w 126701"/>
                <a:gd name="connsiteY18" fmla="*/ 34493 h 155253"/>
                <a:gd name="connsiteX19" fmla="*/ 40222 w 126701"/>
                <a:gd name="connsiteY19" fmla="*/ 5444 h 155253"/>
                <a:gd name="connsiteX20" fmla="*/ 47746 w 126701"/>
                <a:gd name="connsiteY20" fmla="*/ 16673 h 155253"/>
                <a:gd name="connsiteX21" fmla="*/ 46047 w 126701"/>
                <a:gd name="connsiteY21" fmla="*/ 29122 h 155253"/>
                <a:gd name="connsiteX22" fmla="*/ 18862 w 126701"/>
                <a:gd name="connsiteY22" fmla="*/ 137751 h 155253"/>
                <a:gd name="connsiteX23" fmla="*/ 61581 w 126701"/>
                <a:gd name="connsiteY23" fmla="*/ 31807 h 155253"/>
                <a:gd name="connsiteX24" fmla="*/ 74203 w 126701"/>
                <a:gd name="connsiteY24" fmla="*/ 14720 h 155253"/>
                <a:gd name="connsiteX25" fmla="*/ 93864 w 126701"/>
                <a:gd name="connsiteY25" fmla="*/ 5444 h 155253"/>
                <a:gd name="connsiteX26" fmla="*/ 109398 w 126701"/>
                <a:gd name="connsiteY26" fmla="*/ 28390 h 155253"/>
                <a:gd name="connsiteX27" fmla="*/ 97019 w 126701"/>
                <a:gd name="connsiteY27" fmla="*/ 80141 h 155253"/>
                <a:gd name="connsiteX28" fmla="*/ 68135 w 126701"/>
                <a:gd name="connsiteY28" fmla="*/ 105284 h 155253"/>
                <a:gd name="connsiteX29" fmla="*/ 48960 w 126701"/>
                <a:gd name="connsiteY29" fmla="*/ 83558 h 155253"/>
                <a:gd name="connsiteX30" fmla="*/ 49688 w 126701"/>
                <a:gd name="connsiteY30" fmla="*/ 79653 h 155253"/>
                <a:gd name="connsiteX31" fmla="*/ 61581 w 126701"/>
                <a:gd name="connsiteY31" fmla="*/ 31807 h 1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6701" h="155253">
                  <a:moveTo>
                    <a:pt x="18862" y="137751"/>
                  </a:moveTo>
                  <a:cubicBezTo>
                    <a:pt x="16921" y="146050"/>
                    <a:pt x="16435" y="147759"/>
                    <a:pt x="5755" y="147759"/>
                  </a:cubicBezTo>
                  <a:cubicBezTo>
                    <a:pt x="2843" y="147759"/>
                    <a:pt x="173" y="147759"/>
                    <a:pt x="173" y="152397"/>
                  </a:cubicBezTo>
                  <a:cubicBezTo>
                    <a:pt x="173" y="154350"/>
                    <a:pt x="1386" y="155327"/>
                    <a:pt x="3328" y="155327"/>
                  </a:cubicBezTo>
                  <a:cubicBezTo>
                    <a:pt x="9882" y="155327"/>
                    <a:pt x="16921" y="154594"/>
                    <a:pt x="23717" y="154594"/>
                  </a:cubicBezTo>
                  <a:cubicBezTo>
                    <a:pt x="31727" y="154594"/>
                    <a:pt x="39979" y="155327"/>
                    <a:pt x="47746" y="155327"/>
                  </a:cubicBezTo>
                  <a:cubicBezTo>
                    <a:pt x="48960" y="155327"/>
                    <a:pt x="52115" y="155327"/>
                    <a:pt x="52115" y="150444"/>
                  </a:cubicBezTo>
                  <a:cubicBezTo>
                    <a:pt x="52115" y="147759"/>
                    <a:pt x="49688" y="147759"/>
                    <a:pt x="46290" y="147759"/>
                  </a:cubicBezTo>
                  <a:cubicBezTo>
                    <a:pt x="34154" y="147759"/>
                    <a:pt x="34154" y="146050"/>
                    <a:pt x="34154" y="143853"/>
                  </a:cubicBezTo>
                  <a:cubicBezTo>
                    <a:pt x="34154" y="140924"/>
                    <a:pt x="44348" y="101134"/>
                    <a:pt x="46047" y="95032"/>
                  </a:cubicBezTo>
                  <a:cubicBezTo>
                    <a:pt x="49203" y="102111"/>
                    <a:pt x="55999" y="110655"/>
                    <a:pt x="68378" y="110655"/>
                  </a:cubicBezTo>
                  <a:cubicBezTo>
                    <a:pt x="96534" y="110655"/>
                    <a:pt x="126874" y="75015"/>
                    <a:pt x="126874" y="39131"/>
                  </a:cubicBezTo>
                  <a:cubicBezTo>
                    <a:pt x="126874" y="16184"/>
                    <a:pt x="113039" y="73"/>
                    <a:pt x="94592" y="73"/>
                  </a:cubicBezTo>
                  <a:cubicBezTo>
                    <a:pt x="82456" y="73"/>
                    <a:pt x="70805" y="8861"/>
                    <a:pt x="62795" y="18381"/>
                  </a:cubicBezTo>
                  <a:cubicBezTo>
                    <a:pt x="60368" y="5199"/>
                    <a:pt x="49931" y="73"/>
                    <a:pt x="40950" y="73"/>
                  </a:cubicBezTo>
                  <a:cubicBezTo>
                    <a:pt x="29785" y="73"/>
                    <a:pt x="25173" y="9593"/>
                    <a:pt x="22989" y="13987"/>
                  </a:cubicBezTo>
                  <a:cubicBezTo>
                    <a:pt x="18620" y="22287"/>
                    <a:pt x="15464" y="36934"/>
                    <a:pt x="15464" y="37666"/>
                  </a:cubicBezTo>
                  <a:cubicBezTo>
                    <a:pt x="15464" y="40107"/>
                    <a:pt x="17891" y="40107"/>
                    <a:pt x="18377" y="40107"/>
                  </a:cubicBezTo>
                  <a:cubicBezTo>
                    <a:pt x="20804" y="40107"/>
                    <a:pt x="21047" y="39863"/>
                    <a:pt x="22503" y="34493"/>
                  </a:cubicBezTo>
                  <a:cubicBezTo>
                    <a:pt x="26629" y="17161"/>
                    <a:pt x="31484" y="5444"/>
                    <a:pt x="40222" y="5444"/>
                  </a:cubicBezTo>
                  <a:cubicBezTo>
                    <a:pt x="44348" y="5444"/>
                    <a:pt x="47746" y="7396"/>
                    <a:pt x="47746" y="16673"/>
                  </a:cubicBezTo>
                  <a:cubicBezTo>
                    <a:pt x="47746" y="22287"/>
                    <a:pt x="47018" y="24972"/>
                    <a:pt x="46047" y="29122"/>
                  </a:cubicBezTo>
                  <a:lnTo>
                    <a:pt x="18862" y="137751"/>
                  </a:lnTo>
                  <a:close/>
                  <a:moveTo>
                    <a:pt x="61581" y="31807"/>
                  </a:moveTo>
                  <a:cubicBezTo>
                    <a:pt x="63281" y="25216"/>
                    <a:pt x="69834" y="18381"/>
                    <a:pt x="74203" y="14720"/>
                  </a:cubicBezTo>
                  <a:cubicBezTo>
                    <a:pt x="82698" y="7152"/>
                    <a:pt x="89737" y="5444"/>
                    <a:pt x="93864" y="5444"/>
                  </a:cubicBezTo>
                  <a:cubicBezTo>
                    <a:pt x="103572" y="5444"/>
                    <a:pt x="109398" y="13987"/>
                    <a:pt x="109398" y="28390"/>
                  </a:cubicBezTo>
                  <a:cubicBezTo>
                    <a:pt x="109398" y="42792"/>
                    <a:pt x="101388" y="70865"/>
                    <a:pt x="97019" y="80141"/>
                  </a:cubicBezTo>
                  <a:cubicBezTo>
                    <a:pt x="88766" y="97229"/>
                    <a:pt x="77116" y="105284"/>
                    <a:pt x="68135" y="105284"/>
                  </a:cubicBezTo>
                  <a:cubicBezTo>
                    <a:pt x="52115" y="105284"/>
                    <a:pt x="48960" y="85023"/>
                    <a:pt x="48960" y="83558"/>
                  </a:cubicBezTo>
                  <a:cubicBezTo>
                    <a:pt x="48960" y="83070"/>
                    <a:pt x="48960" y="82582"/>
                    <a:pt x="49688" y="79653"/>
                  </a:cubicBezTo>
                  <a:lnTo>
                    <a:pt x="61581" y="31807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E97567FB-8129-2F24-4A11-13D4292CBDD6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8848018" y="5344426"/>
              <a:ext cx="56311" cy="244109"/>
            </a:xfrm>
            <a:custGeom>
              <a:avLst/>
              <a:gdLst>
                <a:gd name="connsiteX0" fmla="*/ 56489 w 56311"/>
                <a:gd name="connsiteY0" fmla="*/ 122128 h 244109"/>
                <a:gd name="connsiteX1" fmla="*/ 40470 w 56311"/>
                <a:gd name="connsiteY1" fmla="*/ 45966 h 244109"/>
                <a:gd name="connsiteX2" fmla="*/ 2605 w 56311"/>
                <a:gd name="connsiteY2" fmla="*/ 73 h 244109"/>
                <a:gd name="connsiteX3" fmla="*/ 178 w 56311"/>
                <a:gd name="connsiteY3" fmla="*/ 2514 h 244109"/>
                <a:gd name="connsiteX4" fmla="*/ 4790 w 56311"/>
                <a:gd name="connsiteY4" fmla="*/ 8129 h 244109"/>
                <a:gd name="connsiteX5" fmla="*/ 42411 w 56311"/>
                <a:gd name="connsiteY5" fmla="*/ 122128 h 244109"/>
                <a:gd name="connsiteX6" fmla="*/ 3333 w 56311"/>
                <a:gd name="connsiteY6" fmla="*/ 237591 h 244109"/>
                <a:gd name="connsiteX7" fmla="*/ 178 w 56311"/>
                <a:gd name="connsiteY7" fmla="*/ 241741 h 244109"/>
                <a:gd name="connsiteX8" fmla="*/ 2605 w 56311"/>
                <a:gd name="connsiteY8" fmla="*/ 244182 h 244109"/>
                <a:gd name="connsiteX9" fmla="*/ 41198 w 56311"/>
                <a:gd name="connsiteY9" fmla="*/ 196581 h 244109"/>
                <a:gd name="connsiteX10" fmla="*/ 56489 w 56311"/>
                <a:gd name="connsiteY10" fmla="*/ 122128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11" h="244109">
                  <a:moveTo>
                    <a:pt x="56489" y="122128"/>
                  </a:moveTo>
                  <a:cubicBezTo>
                    <a:pt x="56489" y="103087"/>
                    <a:pt x="53819" y="73550"/>
                    <a:pt x="40470" y="45966"/>
                  </a:cubicBezTo>
                  <a:cubicBezTo>
                    <a:pt x="25906" y="15940"/>
                    <a:pt x="5032" y="73"/>
                    <a:pt x="2605" y="73"/>
                  </a:cubicBezTo>
                  <a:cubicBezTo>
                    <a:pt x="1149" y="73"/>
                    <a:pt x="178" y="1050"/>
                    <a:pt x="178" y="2514"/>
                  </a:cubicBezTo>
                  <a:cubicBezTo>
                    <a:pt x="178" y="3247"/>
                    <a:pt x="178" y="3735"/>
                    <a:pt x="4790" y="8129"/>
                  </a:cubicBezTo>
                  <a:cubicBezTo>
                    <a:pt x="28576" y="32296"/>
                    <a:pt x="42411" y="71109"/>
                    <a:pt x="42411" y="122128"/>
                  </a:cubicBezTo>
                  <a:cubicBezTo>
                    <a:pt x="42411" y="163870"/>
                    <a:pt x="33431" y="206834"/>
                    <a:pt x="3333" y="237591"/>
                  </a:cubicBezTo>
                  <a:cubicBezTo>
                    <a:pt x="178" y="240521"/>
                    <a:pt x="178" y="241009"/>
                    <a:pt x="178" y="241741"/>
                  </a:cubicBezTo>
                  <a:cubicBezTo>
                    <a:pt x="178" y="243206"/>
                    <a:pt x="1149" y="244182"/>
                    <a:pt x="2605" y="244182"/>
                  </a:cubicBezTo>
                  <a:cubicBezTo>
                    <a:pt x="5032" y="244182"/>
                    <a:pt x="26877" y="227583"/>
                    <a:pt x="41198" y="196581"/>
                  </a:cubicBezTo>
                  <a:cubicBezTo>
                    <a:pt x="53577" y="169729"/>
                    <a:pt x="56489" y="142633"/>
                    <a:pt x="56489" y="122128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82E5009E-C9C7-78C7-B0A7-0D8349B48228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9295123" y="5117406"/>
              <a:ext cx="9708" cy="585862"/>
            </a:xfrm>
            <a:custGeom>
              <a:avLst/>
              <a:gdLst>
                <a:gd name="connsiteX0" fmla="*/ 0 w 9708"/>
                <a:gd name="connsiteY0" fmla="*/ 0 h 585862"/>
                <a:gd name="connsiteX1" fmla="*/ 9709 w 9708"/>
                <a:gd name="connsiteY1" fmla="*/ 0 h 585862"/>
                <a:gd name="connsiteX2" fmla="*/ 9709 w 9708"/>
                <a:gd name="connsiteY2" fmla="*/ 585862 h 585862"/>
                <a:gd name="connsiteX3" fmla="*/ 0 w 9708"/>
                <a:gd name="connsiteY3" fmla="*/ 585862 h 5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585862">
                  <a:moveTo>
                    <a:pt x="0" y="0"/>
                  </a:moveTo>
                  <a:lnTo>
                    <a:pt x="9709" y="0"/>
                  </a:lnTo>
                  <a:lnTo>
                    <a:pt x="9709" y="585862"/>
                  </a:lnTo>
                  <a:lnTo>
                    <a:pt x="0" y="58586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B44317EA-A838-410C-A9C3-724FC9CF0A06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10619039" y="5355411"/>
              <a:ext cx="121118" cy="222139"/>
            </a:xfrm>
            <a:custGeom>
              <a:avLst/>
              <a:gdLst>
                <a:gd name="connsiteX0" fmla="*/ 76465 w 121118"/>
                <a:gd name="connsiteY0" fmla="*/ 74526 h 222139"/>
                <a:gd name="connsiteX1" fmla="*/ 97339 w 121118"/>
                <a:gd name="connsiteY1" fmla="*/ 74526 h 222139"/>
                <a:gd name="connsiteX2" fmla="*/ 104621 w 121118"/>
                <a:gd name="connsiteY2" fmla="*/ 69644 h 222139"/>
                <a:gd name="connsiteX3" fmla="*/ 98068 w 121118"/>
                <a:gd name="connsiteY3" fmla="*/ 66959 h 222139"/>
                <a:gd name="connsiteX4" fmla="*/ 77922 w 121118"/>
                <a:gd name="connsiteY4" fmla="*/ 66959 h 222139"/>
                <a:gd name="connsiteX5" fmla="*/ 83019 w 121118"/>
                <a:gd name="connsiteY5" fmla="*/ 39131 h 222139"/>
                <a:gd name="connsiteX6" fmla="*/ 88844 w 121118"/>
                <a:gd name="connsiteY6" fmla="*/ 13743 h 222139"/>
                <a:gd name="connsiteX7" fmla="*/ 100252 w 121118"/>
                <a:gd name="connsiteY7" fmla="*/ 5444 h 222139"/>
                <a:gd name="connsiteX8" fmla="*/ 112145 w 121118"/>
                <a:gd name="connsiteY8" fmla="*/ 9837 h 222139"/>
                <a:gd name="connsiteX9" fmla="*/ 99038 w 121118"/>
                <a:gd name="connsiteY9" fmla="*/ 23019 h 222139"/>
                <a:gd name="connsiteX10" fmla="*/ 108019 w 121118"/>
                <a:gd name="connsiteY10" fmla="*/ 31563 h 222139"/>
                <a:gd name="connsiteX11" fmla="*/ 121369 w 121118"/>
                <a:gd name="connsiteY11" fmla="*/ 16917 h 222139"/>
                <a:gd name="connsiteX12" fmla="*/ 100252 w 121118"/>
                <a:gd name="connsiteY12" fmla="*/ 73 h 222139"/>
                <a:gd name="connsiteX13" fmla="*/ 69426 w 121118"/>
                <a:gd name="connsiteY13" fmla="*/ 28634 h 222139"/>
                <a:gd name="connsiteX14" fmla="*/ 61417 w 121118"/>
                <a:gd name="connsiteY14" fmla="*/ 66959 h 222139"/>
                <a:gd name="connsiteX15" fmla="*/ 44669 w 121118"/>
                <a:gd name="connsiteY15" fmla="*/ 66959 h 222139"/>
                <a:gd name="connsiteX16" fmla="*/ 37387 w 121118"/>
                <a:gd name="connsiteY16" fmla="*/ 71597 h 222139"/>
                <a:gd name="connsiteX17" fmla="*/ 44183 w 121118"/>
                <a:gd name="connsiteY17" fmla="*/ 74526 h 222139"/>
                <a:gd name="connsiteX18" fmla="*/ 60203 w 121118"/>
                <a:gd name="connsiteY18" fmla="*/ 74526 h 222139"/>
                <a:gd name="connsiteX19" fmla="*/ 41999 w 121118"/>
                <a:gd name="connsiteY19" fmla="*/ 170950 h 222139"/>
                <a:gd name="connsiteX20" fmla="*/ 20882 w 121118"/>
                <a:gd name="connsiteY20" fmla="*/ 216842 h 222139"/>
                <a:gd name="connsiteX21" fmla="*/ 9231 w 121118"/>
                <a:gd name="connsiteY21" fmla="*/ 212448 h 222139"/>
                <a:gd name="connsiteX22" fmla="*/ 22581 w 121118"/>
                <a:gd name="connsiteY22" fmla="*/ 199266 h 222139"/>
                <a:gd name="connsiteX23" fmla="*/ 13600 w 121118"/>
                <a:gd name="connsiteY23" fmla="*/ 190722 h 222139"/>
                <a:gd name="connsiteX24" fmla="*/ 250 w 121118"/>
                <a:gd name="connsiteY24" fmla="*/ 205369 h 222139"/>
                <a:gd name="connsiteX25" fmla="*/ 20882 w 121118"/>
                <a:gd name="connsiteY25" fmla="*/ 222213 h 222139"/>
                <a:gd name="connsiteX26" fmla="*/ 48310 w 121118"/>
                <a:gd name="connsiteY26" fmla="*/ 198534 h 222139"/>
                <a:gd name="connsiteX27" fmla="*/ 61902 w 121118"/>
                <a:gd name="connsiteY27" fmla="*/ 151909 h 222139"/>
                <a:gd name="connsiteX28" fmla="*/ 76465 w 121118"/>
                <a:gd name="connsiteY28" fmla="*/ 74526 h 222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118" h="222139">
                  <a:moveTo>
                    <a:pt x="76465" y="74526"/>
                  </a:moveTo>
                  <a:lnTo>
                    <a:pt x="97339" y="74526"/>
                  </a:lnTo>
                  <a:cubicBezTo>
                    <a:pt x="102194" y="74526"/>
                    <a:pt x="104621" y="74526"/>
                    <a:pt x="104621" y="69644"/>
                  </a:cubicBezTo>
                  <a:cubicBezTo>
                    <a:pt x="104621" y="66959"/>
                    <a:pt x="102194" y="66959"/>
                    <a:pt x="98068" y="66959"/>
                  </a:cubicBezTo>
                  <a:lnTo>
                    <a:pt x="77922" y="66959"/>
                  </a:lnTo>
                  <a:lnTo>
                    <a:pt x="83019" y="39131"/>
                  </a:lnTo>
                  <a:cubicBezTo>
                    <a:pt x="83990" y="34004"/>
                    <a:pt x="87388" y="16673"/>
                    <a:pt x="88844" y="13743"/>
                  </a:cubicBezTo>
                  <a:cubicBezTo>
                    <a:pt x="91029" y="9105"/>
                    <a:pt x="95155" y="5444"/>
                    <a:pt x="100252" y="5444"/>
                  </a:cubicBezTo>
                  <a:cubicBezTo>
                    <a:pt x="101223" y="5444"/>
                    <a:pt x="107534" y="5444"/>
                    <a:pt x="112145" y="9837"/>
                  </a:cubicBezTo>
                  <a:cubicBezTo>
                    <a:pt x="101466" y="10814"/>
                    <a:pt x="99038" y="19358"/>
                    <a:pt x="99038" y="23019"/>
                  </a:cubicBezTo>
                  <a:cubicBezTo>
                    <a:pt x="99038" y="28634"/>
                    <a:pt x="103407" y="31563"/>
                    <a:pt x="108019" y="31563"/>
                  </a:cubicBezTo>
                  <a:cubicBezTo>
                    <a:pt x="114330" y="31563"/>
                    <a:pt x="121369" y="26193"/>
                    <a:pt x="121369" y="16917"/>
                  </a:cubicBezTo>
                  <a:cubicBezTo>
                    <a:pt x="121369" y="5688"/>
                    <a:pt x="110204" y="73"/>
                    <a:pt x="100252" y="73"/>
                  </a:cubicBezTo>
                  <a:cubicBezTo>
                    <a:pt x="92000" y="73"/>
                    <a:pt x="76708" y="4467"/>
                    <a:pt x="69426" y="28634"/>
                  </a:cubicBezTo>
                  <a:cubicBezTo>
                    <a:pt x="67970" y="33760"/>
                    <a:pt x="67242" y="36201"/>
                    <a:pt x="61417" y="66959"/>
                  </a:cubicBezTo>
                  <a:lnTo>
                    <a:pt x="44669" y="66959"/>
                  </a:lnTo>
                  <a:cubicBezTo>
                    <a:pt x="40057" y="66959"/>
                    <a:pt x="37387" y="66959"/>
                    <a:pt x="37387" y="71597"/>
                  </a:cubicBezTo>
                  <a:cubicBezTo>
                    <a:pt x="37387" y="74526"/>
                    <a:pt x="39572" y="74526"/>
                    <a:pt x="44183" y="74526"/>
                  </a:cubicBezTo>
                  <a:lnTo>
                    <a:pt x="60203" y="74526"/>
                  </a:lnTo>
                  <a:lnTo>
                    <a:pt x="41999" y="170950"/>
                  </a:lnTo>
                  <a:cubicBezTo>
                    <a:pt x="37630" y="194628"/>
                    <a:pt x="33503" y="216842"/>
                    <a:pt x="20882" y="216842"/>
                  </a:cubicBezTo>
                  <a:cubicBezTo>
                    <a:pt x="19911" y="216842"/>
                    <a:pt x="13843" y="216842"/>
                    <a:pt x="9231" y="212448"/>
                  </a:cubicBezTo>
                  <a:cubicBezTo>
                    <a:pt x="20396" y="211716"/>
                    <a:pt x="22581" y="202928"/>
                    <a:pt x="22581" y="199266"/>
                  </a:cubicBezTo>
                  <a:cubicBezTo>
                    <a:pt x="22581" y="193652"/>
                    <a:pt x="18212" y="190722"/>
                    <a:pt x="13600" y="190722"/>
                  </a:cubicBezTo>
                  <a:cubicBezTo>
                    <a:pt x="7289" y="190722"/>
                    <a:pt x="250" y="196093"/>
                    <a:pt x="250" y="205369"/>
                  </a:cubicBezTo>
                  <a:cubicBezTo>
                    <a:pt x="250" y="216354"/>
                    <a:pt x="10930" y="222213"/>
                    <a:pt x="20882" y="222213"/>
                  </a:cubicBezTo>
                  <a:cubicBezTo>
                    <a:pt x="34232" y="222213"/>
                    <a:pt x="43941" y="207810"/>
                    <a:pt x="48310" y="198534"/>
                  </a:cubicBezTo>
                  <a:cubicBezTo>
                    <a:pt x="56077" y="183155"/>
                    <a:pt x="61659" y="153618"/>
                    <a:pt x="61902" y="151909"/>
                  </a:cubicBezTo>
                  <a:lnTo>
                    <a:pt x="76465" y="7452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D37DE820-18FA-C4A8-D943-B788565DAA80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10775164" y="5344426"/>
              <a:ext cx="56311" cy="244109"/>
            </a:xfrm>
            <a:custGeom>
              <a:avLst/>
              <a:gdLst>
                <a:gd name="connsiteX0" fmla="*/ 56568 w 56311"/>
                <a:gd name="connsiteY0" fmla="*/ 241741 h 244109"/>
                <a:gd name="connsiteX1" fmla="*/ 52442 w 56311"/>
                <a:gd name="connsiteY1" fmla="*/ 236371 h 244109"/>
                <a:gd name="connsiteX2" fmla="*/ 14334 w 56311"/>
                <a:gd name="connsiteY2" fmla="*/ 122128 h 244109"/>
                <a:gd name="connsiteX3" fmla="*/ 53413 w 56311"/>
                <a:gd name="connsiteY3" fmla="*/ 6664 h 244109"/>
                <a:gd name="connsiteX4" fmla="*/ 56568 w 56311"/>
                <a:gd name="connsiteY4" fmla="*/ 2514 h 244109"/>
                <a:gd name="connsiteX5" fmla="*/ 54141 w 56311"/>
                <a:gd name="connsiteY5" fmla="*/ 73 h 244109"/>
                <a:gd name="connsiteX6" fmla="*/ 15548 w 56311"/>
                <a:gd name="connsiteY6" fmla="*/ 47674 h 244109"/>
                <a:gd name="connsiteX7" fmla="*/ 256 w 56311"/>
                <a:gd name="connsiteY7" fmla="*/ 122128 h 244109"/>
                <a:gd name="connsiteX8" fmla="*/ 16276 w 56311"/>
                <a:gd name="connsiteY8" fmla="*/ 198290 h 244109"/>
                <a:gd name="connsiteX9" fmla="*/ 54141 w 56311"/>
                <a:gd name="connsiteY9" fmla="*/ 244182 h 244109"/>
                <a:gd name="connsiteX10" fmla="*/ 56568 w 56311"/>
                <a:gd name="connsiteY10" fmla="*/ 241741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11" h="244109">
                  <a:moveTo>
                    <a:pt x="56568" y="241741"/>
                  </a:moveTo>
                  <a:cubicBezTo>
                    <a:pt x="56568" y="241009"/>
                    <a:pt x="56568" y="240521"/>
                    <a:pt x="52442" y="236371"/>
                  </a:cubicBezTo>
                  <a:cubicBezTo>
                    <a:pt x="22101" y="205613"/>
                    <a:pt x="14334" y="159476"/>
                    <a:pt x="14334" y="122128"/>
                  </a:cubicBezTo>
                  <a:cubicBezTo>
                    <a:pt x="14334" y="79653"/>
                    <a:pt x="23558" y="37178"/>
                    <a:pt x="53413" y="6664"/>
                  </a:cubicBezTo>
                  <a:cubicBezTo>
                    <a:pt x="56568" y="3735"/>
                    <a:pt x="56568" y="3247"/>
                    <a:pt x="56568" y="2514"/>
                  </a:cubicBezTo>
                  <a:cubicBezTo>
                    <a:pt x="56568" y="805"/>
                    <a:pt x="55597" y="73"/>
                    <a:pt x="54141" y="73"/>
                  </a:cubicBezTo>
                  <a:cubicBezTo>
                    <a:pt x="51714" y="73"/>
                    <a:pt x="29869" y="16673"/>
                    <a:pt x="15548" y="47674"/>
                  </a:cubicBezTo>
                  <a:cubicBezTo>
                    <a:pt x="3169" y="74526"/>
                    <a:pt x="256" y="101623"/>
                    <a:pt x="256" y="122128"/>
                  </a:cubicBezTo>
                  <a:cubicBezTo>
                    <a:pt x="256" y="141168"/>
                    <a:pt x="2926" y="170705"/>
                    <a:pt x="16276" y="198290"/>
                  </a:cubicBezTo>
                  <a:cubicBezTo>
                    <a:pt x="30839" y="228315"/>
                    <a:pt x="51714" y="244182"/>
                    <a:pt x="54141" y="244182"/>
                  </a:cubicBezTo>
                  <a:cubicBezTo>
                    <a:pt x="55597" y="244182"/>
                    <a:pt x="56568" y="243450"/>
                    <a:pt x="56568" y="241741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777AEFE2-3764-B42C-664D-225F60C0FA3F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10851110" y="5374696"/>
              <a:ext cx="74515" cy="155497"/>
            </a:xfrm>
            <a:custGeom>
              <a:avLst/>
              <a:gdLst>
                <a:gd name="connsiteX0" fmla="*/ 44678 w 74515"/>
                <a:gd name="connsiteY0" fmla="*/ 55242 h 155497"/>
                <a:gd name="connsiteX1" fmla="*/ 67494 w 74515"/>
                <a:gd name="connsiteY1" fmla="*/ 55242 h 155497"/>
                <a:gd name="connsiteX2" fmla="*/ 74776 w 74515"/>
                <a:gd name="connsiteY2" fmla="*/ 50360 h 155497"/>
                <a:gd name="connsiteX3" fmla="*/ 67980 w 74515"/>
                <a:gd name="connsiteY3" fmla="*/ 47674 h 155497"/>
                <a:gd name="connsiteX4" fmla="*/ 46620 w 74515"/>
                <a:gd name="connsiteY4" fmla="*/ 47674 h 155497"/>
                <a:gd name="connsiteX5" fmla="*/ 56572 w 74515"/>
                <a:gd name="connsiteY5" fmla="*/ 6664 h 155497"/>
                <a:gd name="connsiteX6" fmla="*/ 49533 w 74515"/>
                <a:gd name="connsiteY6" fmla="*/ 73 h 155497"/>
                <a:gd name="connsiteX7" fmla="*/ 39824 w 74515"/>
                <a:gd name="connsiteY7" fmla="*/ 8861 h 155497"/>
                <a:gd name="connsiteX8" fmla="*/ 30358 w 74515"/>
                <a:gd name="connsiteY8" fmla="*/ 47674 h 155497"/>
                <a:gd name="connsiteX9" fmla="*/ 7542 w 74515"/>
                <a:gd name="connsiteY9" fmla="*/ 47674 h 155497"/>
                <a:gd name="connsiteX10" fmla="*/ 260 w 74515"/>
                <a:gd name="connsiteY10" fmla="*/ 52312 h 155497"/>
                <a:gd name="connsiteX11" fmla="*/ 7057 w 74515"/>
                <a:gd name="connsiteY11" fmla="*/ 55242 h 155497"/>
                <a:gd name="connsiteX12" fmla="*/ 28416 w 74515"/>
                <a:gd name="connsiteY12" fmla="*/ 55242 h 155497"/>
                <a:gd name="connsiteX13" fmla="*/ 9969 w 74515"/>
                <a:gd name="connsiteY13" fmla="*/ 133113 h 155497"/>
                <a:gd name="connsiteX14" fmla="*/ 32300 w 74515"/>
                <a:gd name="connsiteY14" fmla="*/ 155571 h 155497"/>
                <a:gd name="connsiteX15" fmla="*/ 70893 w 74515"/>
                <a:gd name="connsiteY15" fmla="*/ 117978 h 155497"/>
                <a:gd name="connsiteX16" fmla="*/ 67980 w 74515"/>
                <a:gd name="connsiteY16" fmla="*/ 115537 h 155497"/>
                <a:gd name="connsiteX17" fmla="*/ 64339 w 74515"/>
                <a:gd name="connsiteY17" fmla="*/ 118954 h 155497"/>
                <a:gd name="connsiteX18" fmla="*/ 32785 w 74515"/>
                <a:gd name="connsiteY18" fmla="*/ 150200 h 155497"/>
                <a:gd name="connsiteX19" fmla="*/ 25261 w 74515"/>
                <a:gd name="connsiteY19" fmla="*/ 138971 h 155497"/>
                <a:gd name="connsiteX20" fmla="*/ 26717 w 74515"/>
                <a:gd name="connsiteY20" fmla="*/ 127254 h 155497"/>
                <a:gd name="connsiteX21" fmla="*/ 44678 w 74515"/>
                <a:gd name="connsiteY21" fmla="*/ 55242 h 15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15" h="155497">
                  <a:moveTo>
                    <a:pt x="44678" y="55242"/>
                  </a:moveTo>
                  <a:lnTo>
                    <a:pt x="67494" y="55242"/>
                  </a:lnTo>
                  <a:cubicBezTo>
                    <a:pt x="72349" y="55242"/>
                    <a:pt x="74776" y="55242"/>
                    <a:pt x="74776" y="50360"/>
                  </a:cubicBezTo>
                  <a:cubicBezTo>
                    <a:pt x="74776" y="47674"/>
                    <a:pt x="72349" y="47674"/>
                    <a:pt x="67980" y="47674"/>
                  </a:cubicBezTo>
                  <a:lnTo>
                    <a:pt x="46620" y="47674"/>
                  </a:lnTo>
                  <a:cubicBezTo>
                    <a:pt x="55358" y="13011"/>
                    <a:pt x="56572" y="8129"/>
                    <a:pt x="56572" y="6664"/>
                  </a:cubicBezTo>
                  <a:cubicBezTo>
                    <a:pt x="56572" y="2514"/>
                    <a:pt x="53659" y="73"/>
                    <a:pt x="49533" y="73"/>
                  </a:cubicBezTo>
                  <a:cubicBezTo>
                    <a:pt x="48805" y="73"/>
                    <a:pt x="42009" y="317"/>
                    <a:pt x="39824" y="8861"/>
                  </a:cubicBezTo>
                  <a:lnTo>
                    <a:pt x="30358" y="47674"/>
                  </a:lnTo>
                  <a:lnTo>
                    <a:pt x="7542" y="47674"/>
                  </a:lnTo>
                  <a:cubicBezTo>
                    <a:pt x="2688" y="47674"/>
                    <a:pt x="260" y="47674"/>
                    <a:pt x="260" y="52312"/>
                  </a:cubicBezTo>
                  <a:cubicBezTo>
                    <a:pt x="260" y="55242"/>
                    <a:pt x="2202" y="55242"/>
                    <a:pt x="7057" y="55242"/>
                  </a:cubicBezTo>
                  <a:lnTo>
                    <a:pt x="28416" y="55242"/>
                  </a:lnTo>
                  <a:cubicBezTo>
                    <a:pt x="10940" y="124569"/>
                    <a:pt x="9969" y="128719"/>
                    <a:pt x="9969" y="133113"/>
                  </a:cubicBezTo>
                  <a:cubicBezTo>
                    <a:pt x="9969" y="146295"/>
                    <a:pt x="19193" y="155571"/>
                    <a:pt x="32300" y="155571"/>
                  </a:cubicBezTo>
                  <a:cubicBezTo>
                    <a:pt x="57057" y="155571"/>
                    <a:pt x="70893" y="119931"/>
                    <a:pt x="70893" y="117978"/>
                  </a:cubicBezTo>
                  <a:cubicBezTo>
                    <a:pt x="70893" y="115537"/>
                    <a:pt x="68951" y="115537"/>
                    <a:pt x="67980" y="115537"/>
                  </a:cubicBezTo>
                  <a:cubicBezTo>
                    <a:pt x="65795" y="115537"/>
                    <a:pt x="65553" y="116269"/>
                    <a:pt x="64339" y="118954"/>
                  </a:cubicBezTo>
                  <a:cubicBezTo>
                    <a:pt x="53902" y="144342"/>
                    <a:pt x="41038" y="150200"/>
                    <a:pt x="32785" y="150200"/>
                  </a:cubicBezTo>
                  <a:cubicBezTo>
                    <a:pt x="27688" y="150200"/>
                    <a:pt x="25261" y="147027"/>
                    <a:pt x="25261" y="138971"/>
                  </a:cubicBezTo>
                  <a:cubicBezTo>
                    <a:pt x="25261" y="133113"/>
                    <a:pt x="25746" y="131404"/>
                    <a:pt x="26717" y="127254"/>
                  </a:cubicBezTo>
                  <a:lnTo>
                    <a:pt x="44678" y="55242"/>
                  </a:lnTo>
                  <a:close/>
                </a:path>
              </a:pathLst>
            </a:custGeom>
            <a:solidFill>
              <a:srgbClr val="1A1AFF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EDA62584-F39B-2485-5FC5-1837E779AB2F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10947012" y="5344426"/>
              <a:ext cx="56311" cy="244109"/>
            </a:xfrm>
            <a:custGeom>
              <a:avLst/>
              <a:gdLst>
                <a:gd name="connsiteX0" fmla="*/ 56576 w 56311"/>
                <a:gd name="connsiteY0" fmla="*/ 122128 h 244109"/>
                <a:gd name="connsiteX1" fmla="*/ 40556 w 56311"/>
                <a:gd name="connsiteY1" fmla="*/ 45966 h 244109"/>
                <a:gd name="connsiteX2" fmla="*/ 2691 w 56311"/>
                <a:gd name="connsiteY2" fmla="*/ 73 h 244109"/>
                <a:gd name="connsiteX3" fmla="*/ 264 w 56311"/>
                <a:gd name="connsiteY3" fmla="*/ 2514 h 244109"/>
                <a:gd name="connsiteX4" fmla="*/ 4876 w 56311"/>
                <a:gd name="connsiteY4" fmla="*/ 8129 h 244109"/>
                <a:gd name="connsiteX5" fmla="*/ 42498 w 56311"/>
                <a:gd name="connsiteY5" fmla="*/ 122128 h 244109"/>
                <a:gd name="connsiteX6" fmla="*/ 3419 w 56311"/>
                <a:gd name="connsiteY6" fmla="*/ 237591 h 244109"/>
                <a:gd name="connsiteX7" fmla="*/ 264 w 56311"/>
                <a:gd name="connsiteY7" fmla="*/ 241741 h 244109"/>
                <a:gd name="connsiteX8" fmla="*/ 2691 w 56311"/>
                <a:gd name="connsiteY8" fmla="*/ 244182 h 244109"/>
                <a:gd name="connsiteX9" fmla="*/ 41284 w 56311"/>
                <a:gd name="connsiteY9" fmla="*/ 196581 h 244109"/>
                <a:gd name="connsiteX10" fmla="*/ 56576 w 56311"/>
                <a:gd name="connsiteY10" fmla="*/ 122128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311" h="244109">
                  <a:moveTo>
                    <a:pt x="56576" y="122128"/>
                  </a:moveTo>
                  <a:cubicBezTo>
                    <a:pt x="56576" y="103087"/>
                    <a:pt x="53906" y="73550"/>
                    <a:pt x="40556" y="45966"/>
                  </a:cubicBezTo>
                  <a:cubicBezTo>
                    <a:pt x="25992" y="15940"/>
                    <a:pt x="5118" y="73"/>
                    <a:pt x="2691" y="73"/>
                  </a:cubicBezTo>
                  <a:cubicBezTo>
                    <a:pt x="1235" y="73"/>
                    <a:pt x="264" y="1050"/>
                    <a:pt x="264" y="2514"/>
                  </a:cubicBezTo>
                  <a:cubicBezTo>
                    <a:pt x="264" y="3247"/>
                    <a:pt x="264" y="3735"/>
                    <a:pt x="4876" y="8129"/>
                  </a:cubicBezTo>
                  <a:cubicBezTo>
                    <a:pt x="28662" y="32296"/>
                    <a:pt x="42498" y="71109"/>
                    <a:pt x="42498" y="122128"/>
                  </a:cubicBezTo>
                  <a:cubicBezTo>
                    <a:pt x="42498" y="163870"/>
                    <a:pt x="33517" y="206834"/>
                    <a:pt x="3419" y="237591"/>
                  </a:cubicBezTo>
                  <a:cubicBezTo>
                    <a:pt x="264" y="240521"/>
                    <a:pt x="264" y="241009"/>
                    <a:pt x="264" y="241741"/>
                  </a:cubicBezTo>
                  <a:cubicBezTo>
                    <a:pt x="264" y="243206"/>
                    <a:pt x="1235" y="244182"/>
                    <a:pt x="2691" y="244182"/>
                  </a:cubicBezTo>
                  <a:cubicBezTo>
                    <a:pt x="5118" y="244182"/>
                    <a:pt x="26963" y="227583"/>
                    <a:pt x="41284" y="196581"/>
                  </a:cubicBezTo>
                  <a:cubicBezTo>
                    <a:pt x="53663" y="169729"/>
                    <a:pt x="56576" y="142633"/>
                    <a:pt x="56576" y="122128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9C36E775-FF30-9F51-994B-6A219EB6ACDE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8056472" y="5745309"/>
              <a:ext cx="4277294" cy="12206"/>
            </a:xfrm>
            <a:custGeom>
              <a:avLst/>
              <a:gdLst>
                <a:gd name="connsiteX0" fmla="*/ 0 w 4277294"/>
                <a:gd name="connsiteY0" fmla="*/ 0 h 12206"/>
                <a:gd name="connsiteX1" fmla="*/ 4277295 w 4277294"/>
                <a:gd name="connsiteY1" fmla="*/ 0 h 12206"/>
                <a:gd name="connsiteX2" fmla="*/ 4277295 w 4277294"/>
                <a:gd name="connsiteY2" fmla="*/ 12206 h 12206"/>
                <a:gd name="connsiteX3" fmla="*/ 0 w 4277294"/>
                <a:gd name="connsiteY3" fmla="*/ 12206 h 1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77294" h="12206">
                  <a:moveTo>
                    <a:pt x="0" y="0"/>
                  </a:moveTo>
                  <a:lnTo>
                    <a:pt x="4277295" y="0"/>
                  </a:lnTo>
                  <a:lnTo>
                    <a:pt x="4277295" y="12206"/>
                  </a:lnTo>
                  <a:lnTo>
                    <a:pt x="0" y="1220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ED1272D2-8FB2-9241-8347-2A1851A859D0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8242398" y="6128036"/>
              <a:ext cx="93205" cy="110581"/>
            </a:xfrm>
            <a:custGeom>
              <a:avLst/>
              <a:gdLst>
                <a:gd name="connsiteX0" fmla="*/ 34377 w 93205"/>
                <a:gd name="connsiteY0" fmla="*/ 51609 h 110581"/>
                <a:gd name="connsiteX1" fmla="*/ 71513 w 93205"/>
                <a:gd name="connsiteY1" fmla="*/ 45995 h 110581"/>
                <a:gd name="connsiteX2" fmla="*/ 89718 w 93205"/>
                <a:gd name="connsiteY2" fmla="*/ 20851 h 110581"/>
                <a:gd name="connsiteX3" fmla="*/ 63746 w 93205"/>
                <a:gd name="connsiteY3" fmla="*/ 102 h 110581"/>
                <a:gd name="connsiteX4" fmla="*/ 153 w 93205"/>
                <a:gd name="connsiteY4" fmla="*/ 66500 h 110581"/>
                <a:gd name="connsiteX5" fmla="*/ 38260 w 93205"/>
                <a:gd name="connsiteY5" fmla="*/ 110684 h 110581"/>
                <a:gd name="connsiteX6" fmla="*/ 93358 w 93205"/>
                <a:gd name="connsiteY6" fmla="*/ 81879 h 110581"/>
                <a:gd name="connsiteX7" fmla="*/ 90446 w 93205"/>
                <a:gd name="connsiteY7" fmla="*/ 78705 h 110581"/>
                <a:gd name="connsiteX8" fmla="*/ 87290 w 93205"/>
                <a:gd name="connsiteY8" fmla="*/ 81146 h 110581"/>
                <a:gd name="connsiteX9" fmla="*/ 38746 w 93205"/>
                <a:gd name="connsiteY9" fmla="*/ 105313 h 110581"/>
                <a:gd name="connsiteX10" fmla="*/ 17629 w 93205"/>
                <a:gd name="connsiteY10" fmla="*/ 76996 h 110581"/>
                <a:gd name="connsiteX11" fmla="*/ 21513 w 93205"/>
                <a:gd name="connsiteY11" fmla="*/ 51609 h 110581"/>
                <a:gd name="connsiteX12" fmla="*/ 34377 w 93205"/>
                <a:gd name="connsiteY12" fmla="*/ 51609 h 110581"/>
                <a:gd name="connsiteX13" fmla="*/ 22969 w 93205"/>
                <a:gd name="connsiteY13" fmla="*/ 46239 h 110581"/>
                <a:gd name="connsiteX14" fmla="*/ 63746 w 93205"/>
                <a:gd name="connsiteY14" fmla="*/ 5472 h 110581"/>
                <a:gd name="connsiteX15" fmla="*/ 81708 w 93205"/>
                <a:gd name="connsiteY15" fmla="*/ 20851 h 110581"/>
                <a:gd name="connsiteX16" fmla="*/ 32921 w 93205"/>
                <a:gd name="connsiteY16" fmla="*/ 46239 h 110581"/>
                <a:gd name="connsiteX17" fmla="*/ 22969 w 93205"/>
                <a:gd name="connsiteY17" fmla="*/ 46239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377" y="51609"/>
                  </a:moveTo>
                  <a:cubicBezTo>
                    <a:pt x="41416" y="51609"/>
                    <a:pt x="59377" y="51121"/>
                    <a:pt x="71513" y="45995"/>
                  </a:cubicBezTo>
                  <a:cubicBezTo>
                    <a:pt x="88504" y="38671"/>
                    <a:pt x="89718" y="24269"/>
                    <a:pt x="89718" y="20851"/>
                  </a:cubicBezTo>
                  <a:cubicBezTo>
                    <a:pt x="89718" y="10111"/>
                    <a:pt x="80494" y="102"/>
                    <a:pt x="63746" y="102"/>
                  </a:cubicBezTo>
                  <a:cubicBezTo>
                    <a:pt x="36804" y="102"/>
                    <a:pt x="153" y="23781"/>
                    <a:pt x="153" y="66500"/>
                  </a:cubicBezTo>
                  <a:cubicBezTo>
                    <a:pt x="153" y="91399"/>
                    <a:pt x="14474" y="110684"/>
                    <a:pt x="38260" y="110684"/>
                  </a:cubicBezTo>
                  <a:cubicBezTo>
                    <a:pt x="72970" y="110684"/>
                    <a:pt x="93358" y="84808"/>
                    <a:pt x="93358" y="81879"/>
                  </a:cubicBezTo>
                  <a:cubicBezTo>
                    <a:pt x="93358" y="80414"/>
                    <a:pt x="91902" y="78705"/>
                    <a:pt x="90446" y="78705"/>
                  </a:cubicBezTo>
                  <a:cubicBezTo>
                    <a:pt x="89232" y="78705"/>
                    <a:pt x="88747" y="79193"/>
                    <a:pt x="87290" y="81146"/>
                  </a:cubicBezTo>
                  <a:cubicBezTo>
                    <a:pt x="68115" y="105313"/>
                    <a:pt x="41659" y="105313"/>
                    <a:pt x="38746" y="105313"/>
                  </a:cubicBezTo>
                  <a:cubicBezTo>
                    <a:pt x="19814" y="105313"/>
                    <a:pt x="17629" y="84808"/>
                    <a:pt x="17629" y="76996"/>
                  </a:cubicBezTo>
                  <a:cubicBezTo>
                    <a:pt x="17629" y="74067"/>
                    <a:pt x="17872" y="66500"/>
                    <a:pt x="21513" y="51609"/>
                  </a:cubicBezTo>
                  <a:lnTo>
                    <a:pt x="34377" y="51609"/>
                  </a:lnTo>
                  <a:close/>
                  <a:moveTo>
                    <a:pt x="22969" y="46239"/>
                  </a:moveTo>
                  <a:cubicBezTo>
                    <a:pt x="32435" y="9134"/>
                    <a:pt x="57435" y="5472"/>
                    <a:pt x="63746" y="5472"/>
                  </a:cubicBezTo>
                  <a:cubicBezTo>
                    <a:pt x="75154" y="5472"/>
                    <a:pt x="81708" y="12552"/>
                    <a:pt x="81708" y="20851"/>
                  </a:cubicBezTo>
                  <a:cubicBezTo>
                    <a:pt x="81708" y="46239"/>
                    <a:pt x="42872" y="46239"/>
                    <a:pt x="32921" y="46239"/>
                  </a:cubicBezTo>
                  <a:lnTo>
                    <a:pt x="22969" y="4623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AFA306C1-0FDE-C716-2FFA-3C97F1BB5A31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8362600" y="6088150"/>
              <a:ext cx="114856" cy="8372"/>
            </a:xfrm>
            <a:custGeom>
              <a:avLst/>
              <a:gdLst>
                <a:gd name="connsiteX0" fmla="*/ 108218 w 114856"/>
                <a:gd name="connsiteY0" fmla="*/ 8471 h 8372"/>
                <a:gd name="connsiteX1" fmla="*/ 115014 w 114856"/>
                <a:gd name="connsiteY1" fmla="*/ 4370 h 8372"/>
                <a:gd name="connsiteX2" fmla="*/ 108218 w 114856"/>
                <a:gd name="connsiteY2" fmla="*/ 98 h 8372"/>
                <a:gd name="connsiteX3" fmla="*/ 6954 w 114856"/>
                <a:gd name="connsiteY3" fmla="*/ 98 h 8372"/>
                <a:gd name="connsiteX4" fmla="*/ 158 w 114856"/>
                <a:gd name="connsiteY4" fmla="*/ 4199 h 8372"/>
                <a:gd name="connsiteX5" fmla="*/ 6954 w 114856"/>
                <a:gd name="connsiteY5" fmla="*/ 8471 h 8372"/>
                <a:gd name="connsiteX6" fmla="*/ 108218 w 114856"/>
                <a:gd name="connsiteY6" fmla="*/ 8471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218" y="8471"/>
                  </a:moveTo>
                  <a:cubicBezTo>
                    <a:pt x="110936" y="8471"/>
                    <a:pt x="115014" y="8471"/>
                    <a:pt x="115014" y="4370"/>
                  </a:cubicBezTo>
                  <a:cubicBezTo>
                    <a:pt x="115014" y="98"/>
                    <a:pt x="111106" y="98"/>
                    <a:pt x="108218" y="98"/>
                  </a:cubicBezTo>
                  <a:lnTo>
                    <a:pt x="6954" y="98"/>
                  </a:lnTo>
                  <a:cubicBezTo>
                    <a:pt x="4235" y="98"/>
                    <a:pt x="158" y="98"/>
                    <a:pt x="158" y="4199"/>
                  </a:cubicBezTo>
                  <a:cubicBezTo>
                    <a:pt x="158" y="8471"/>
                    <a:pt x="4065" y="8471"/>
                    <a:pt x="6954" y="8471"/>
                  </a:cubicBezTo>
                  <a:lnTo>
                    <a:pt x="108218" y="847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A909A188-A89D-B4E9-6045-DAA765779033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8504108" y="6059785"/>
              <a:ext cx="90899" cy="77065"/>
            </a:xfrm>
            <a:custGeom>
              <a:avLst/>
              <a:gdLst>
                <a:gd name="connsiteX0" fmla="*/ 34315 w 90899"/>
                <a:gd name="connsiteY0" fmla="*/ 57342 h 77065"/>
                <a:gd name="connsiteX1" fmla="*/ 18344 w 90899"/>
                <a:gd name="connsiteY1" fmla="*/ 72379 h 77065"/>
                <a:gd name="connsiteX2" fmla="*/ 9169 w 90899"/>
                <a:gd name="connsiteY2" fmla="*/ 69986 h 77065"/>
                <a:gd name="connsiteX3" fmla="*/ 16645 w 90899"/>
                <a:gd name="connsiteY3" fmla="*/ 60588 h 77065"/>
                <a:gd name="connsiteX4" fmla="*/ 9848 w 90899"/>
                <a:gd name="connsiteY4" fmla="*/ 54266 h 77065"/>
                <a:gd name="connsiteX5" fmla="*/ 164 w 90899"/>
                <a:gd name="connsiteY5" fmla="*/ 64689 h 77065"/>
                <a:gd name="connsiteX6" fmla="*/ 18004 w 90899"/>
                <a:gd name="connsiteY6" fmla="*/ 77163 h 77065"/>
                <a:gd name="connsiteX7" fmla="*/ 37033 w 90899"/>
                <a:gd name="connsiteY7" fmla="*/ 65031 h 77065"/>
                <a:gd name="connsiteX8" fmla="*/ 57252 w 90899"/>
                <a:gd name="connsiteY8" fmla="*/ 77163 h 77065"/>
                <a:gd name="connsiteX9" fmla="*/ 87156 w 90899"/>
                <a:gd name="connsiteY9" fmla="*/ 51019 h 77065"/>
                <a:gd name="connsiteX10" fmla="*/ 84437 w 90899"/>
                <a:gd name="connsiteY10" fmla="*/ 48798 h 77065"/>
                <a:gd name="connsiteX11" fmla="*/ 81209 w 90899"/>
                <a:gd name="connsiteY11" fmla="*/ 51703 h 77065"/>
                <a:gd name="connsiteX12" fmla="*/ 57932 w 90899"/>
                <a:gd name="connsiteY12" fmla="*/ 72379 h 77065"/>
                <a:gd name="connsiteX13" fmla="*/ 47568 w 90899"/>
                <a:gd name="connsiteY13" fmla="*/ 61272 h 77065"/>
                <a:gd name="connsiteX14" fmla="*/ 56403 w 90899"/>
                <a:gd name="connsiteY14" fmla="*/ 22312 h 77065"/>
                <a:gd name="connsiteX15" fmla="*/ 73053 w 90899"/>
                <a:gd name="connsiteY15" fmla="*/ 4882 h 77065"/>
                <a:gd name="connsiteX16" fmla="*/ 82228 w 90899"/>
                <a:gd name="connsiteY16" fmla="*/ 7275 h 77065"/>
                <a:gd name="connsiteX17" fmla="*/ 74752 w 90899"/>
                <a:gd name="connsiteY17" fmla="*/ 16673 h 77065"/>
                <a:gd name="connsiteX18" fmla="*/ 81549 w 90899"/>
                <a:gd name="connsiteY18" fmla="*/ 22995 h 77065"/>
                <a:gd name="connsiteX19" fmla="*/ 91063 w 90899"/>
                <a:gd name="connsiteY19" fmla="*/ 12572 h 77065"/>
                <a:gd name="connsiteX20" fmla="*/ 73393 w 90899"/>
                <a:gd name="connsiteY20" fmla="*/ 98 h 77065"/>
                <a:gd name="connsiteX21" fmla="*/ 54364 w 90899"/>
                <a:gd name="connsiteY21" fmla="*/ 12230 h 77065"/>
                <a:gd name="connsiteX22" fmla="*/ 33975 w 90899"/>
                <a:gd name="connsiteY22" fmla="*/ 98 h 77065"/>
                <a:gd name="connsiteX23" fmla="*/ 4072 w 90899"/>
                <a:gd name="connsiteY23" fmla="*/ 26242 h 77065"/>
                <a:gd name="connsiteX24" fmla="*/ 6960 w 90899"/>
                <a:gd name="connsiteY24" fmla="*/ 28463 h 77065"/>
                <a:gd name="connsiteX25" fmla="*/ 10188 w 90899"/>
                <a:gd name="connsiteY25" fmla="*/ 25559 h 77065"/>
                <a:gd name="connsiteX26" fmla="*/ 33465 w 90899"/>
                <a:gd name="connsiteY26" fmla="*/ 4882 h 77065"/>
                <a:gd name="connsiteX27" fmla="*/ 43660 w 90899"/>
                <a:gd name="connsiteY27" fmla="*/ 16160 h 77065"/>
                <a:gd name="connsiteX28" fmla="*/ 40092 w 90899"/>
                <a:gd name="connsiteY28" fmla="*/ 33931 h 77065"/>
                <a:gd name="connsiteX29" fmla="*/ 34315 w 90899"/>
                <a:gd name="connsiteY29" fmla="*/ 57342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0899" h="77065">
                  <a:moveTo>
                    <a:pt x="34315" y="57342"/>
                  </a:moveTo>
                  <a:cubicBezTo>
                    <a:pt x="32616" y="63151"/>
                    <a:pt x="27009" y="72379"/>
                    <a:pt x="18344" y="72379"/>
                  </a:cubicBezTo>
                  <a:cubicBezTo>
                    <a:pt x="17834" y="72379"/>
                    <a:pt x="12737" y="72379"/>
                    <a:pt x="9169" y="69986"/>
                  </a:cubicBezTo>
                  <a:cubicBezTo>
                    <a:pt x="16135" y="67765"/>
                    <a:pt x="16645" y="61613"/>
                    <a:pt x="16645" y="60588"/>
                  </a:cubicBezTo>
                  <a:cubicBezTo>
                    <a:pt x="16645" y="56829"/>
                    <a:pt x="13756" y="54266"/>
                    <a:pt x="9848" y="54266"/>
                  </a:cubicBezTo>
                  <a:cubicBezTo>
                    <a:pt x="5091" y="54266"/>
                    <a:pt x="164" y="58367"/>
                    <a:pt x="164" y="64689"/>
                  </a:cubicBezTo>
                  <a:cubicBezTo>
                    <a:pt x="164" y="73233"/>
                    <a:pt x="9679" y="77163"/>
                    <a:pt x="18004" y="77163"/>
                  </a:cubicBezTo>
                  <a:cubicBezTo>
                    <a:pt x="25820" y="77163"/>
                    <a:pt x="32786" y="72208"/>
                    <a:pt x="37033" y="65031"/>
                  </a:cubicBezTo>
                  <a:cubicBezTo>
                    <a:pt x="41111" y="74087"/>
                    <a:pt x="50456" y="77163"/>
                    <a:pt x="57252" y="77163"/>
                  </a:cubicBezTo>
                  <a:cubicBezTo>
                    <a:pt x="76791" y="77163"/>
                    <a:pt x="87156" y="55804"/>
                    <a:pt x="87156" y="51019"/>
                  </a:cubicBezTo>
                  <a:cubicBezTo>
                    <a:pt x="87156" y="48798"/>
                    <a:pt x="84947" y="48798"/>
                    <a:pt x="84437" y="48798"/>
                  </a:cubicBezTo>
                  <a:cubicBezTo>
                    <a:pt x="82058" y="48798"/>
                    <a:pt x="81888" y="49652"/>
                    <a:pt x="81209" y="51703"/>
                  </a:cubicBezTo>
                  <a:cubicBezTo>
                    <a:pt x="77641" y="63493"/>
                    <a:pt x="67447" y="72379"/>
                    <a:pt x="57932" y="72379"/>
                  </a:cubicBezTo>
                  <a:cubicBezTo>
                    <a:pt x="51136" y="72379"/>
                    <a:pt x="47568" y="67765"/>
                    <a:pt x="47568" y="61272"/>
                  </a:cubicBezTo>
                  <a:cubicBezTo>
                    <a:pt x="47568" y="56829"/>
                    <a:pt x="51645" y="41279"/>
                    <a:pt x="56403" y="22312"/>
                  </a:cubicBezTo>
                  <a:cubicBezTo>
                    <a:pt x="59801" y="9154"/>
                    <a:pt x="67447" y="4882"/>
                    <a:pt x="73053" y="4882"/>
                  </a:cubicBezTo>
                  <a:cubicBezTo>
                    <a:pt x="73393" y="4882"/>
                    <a:pt x="78660" y="4882"/>
                    <a:pt x="82228" y="7275"/>
                  </a:cubicBezTo>
                  <a:cubicBezTo>
                    <a:pt x="76791" y="8813"/>
                    <a:pt x="74752" y="13597"/>
                    <a:pt x="74752" y="16673"/>
                  </a:cubicBezTo>
                  <a:cubicBezTo>
                    <a:pt x="74752" y="20432"/>
                    <a:pt x="77641" y="22995"/>
                    <a:pt x="81549" y="22995"/>
                  </a:cubicBezTo>
                  <a:cubicBezTo>
                    <a:pt x="85457" y="22995"/>
                    <a:pt x="91063" y="19749"/>
                    <a:pt x="91063" y="12572"/>
                  </a:cubicBezTo>
                  <a:cubicBezTo>
                    <a:pt x="91063" y="3003"/>
                    <a:pt x="80189" y="98"/>
                    <a:pt x="73393" y="98"/>
                  </a:cubicBezTo>
                  <a:cubicBezTo>
                    <a:pt x="64898" y="98"/>
                    <a:pt x="58102" y="5737"/>
                    <a:pt x="54364" y="12230"/>
                  </a:cubicBezTo>
                  <a:cubicBezTo>
                    <a:pt x="51305" y="5224"/>
                    <a:pt x="43490" y="98"/>
                    <a:pt x="33975" y="98"/>
                  </a:cubicBezTo>
                  <a:cubicBezTo>
                    <a:pt x="14946" y="98"/>
                    <a:pt x="4072" y="21116"/>
                    <a:pt x="4072" y="26242"/>
                  </a:cubicBezTo>
                  <a:cubicBezTo>
                    <a:pt x="4072" y="28463"/>
                    <a:pt x="6450" y="28463"/>
                    <a:pt x="6960" y="28463"/>
                  </a:cubicBezTo>
                  <a:cubicBezTo>
                    <a:pt x="9169" y="28463"/>
                    <a:pt x="9339" y="27780"/>
                    <a:pt x="10188" y="25559"/>
                  </a:cubicBezTo>
                  <a:cubicBezTo>
                    <a:pt x="14436" y="12230"/>
                    <a:pt x="25140" y="4882"/>
                    <a:pt x="33465" y="4882"/>
                  </a:cubicBezTo>
                  <a:cubicBezTo>
                    <a:pt x="39072" y="4882"/>
                    <a:pt x="43660" y="7958"/>
                    <a:pt x="43660" y="16160"/>
                  </a:cubicBezTo>
                  <a:cubicBezTo>
                    <a:pt x="43660" y="19578"/>
                    <a:pt x="41621" y="28122"/>
                    <a:pt x="40092" y="33931"/>
                  </a:cubicBezTo>
                  <a:lnTo>
                    <a:pt x="34315" y="57342"/>
                  </a:lnTo>
                  <a:close/>
                </a:path>
              </a:pathLst>
            </a:custGeom>
            <a:solidFill>
              <a:srgbClr val="4DB3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0114E2BA-2283-BE3A-297B-E3E7A80EFB2E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8623739" y="5960298"/>
              <a:ext cx="189323" cy="244109"/>
            </a:xfrm>
            <a:custGeom>
              <a:avLst/>
              <a:gdLst>
                <a:gd name="connsiteX0" fmla="*/ 76869 w 189323"/>
                <a:gd name="connsiteY0" fmla="*/ 218569 h 244109"/>
                <a:gd name="connsiteX1" fmla="*/ 34150 w 189323"/>
                <a:gd name="connsiteY1" fmla="*/ 123610 h 244109"/>
                <a:gd name="connsiteX2" fmla="*/ 30509 w 189323"/>
                <a:gd name="connsiteY2" fmla="*/ 119705 h 244109"/>
                <a:gd name="connsiteX3" fmla="*/ 26382 w 189323"/>
                <a:gd name="connsiteY3" fmla="*/ 121658 h 244109"/>
                <a:gd name="connsiteX4" fmla="*/ 3324 w 189323"/>
                <a:gd name="connsiteY4" fmla="*/ 139233 h 244109"/>
                <a:gd name="connsiteX5" fmla="*/ 168 w 189323"/>
                <a:gd name="connsiteY5" fmla="*/ 143139 h 244109"/>
                <a:gd name="connsiteX6" fmla="*/ 2596 w 189323"/>
                <a:gd name="connsiteY6" fmla="*/ 145824 h 244109"/>
                <a:gd name="connsiteX7" fmla="*/ 10848 w 189323"/>
                <a:gd name="connsiteY7" fmla="*/ 140454 h 244109"/>
                <a:gd name="connsiteX8" fmla="*/ 18615 w 189323"/>
                <a:gd name="connsiteY8" fmla="*/ 134595 h 244109"/>
                <a:gd name="connsiteX9" fmla="*/ 66432 w 189323"/>
                <a:gd name="connsiteY9" fmla="*/ 240295 h 244109"/>
                <a:gd name="connsiteX10" fmla="*/ 71529 w 189323"/>
                <a:gd name="connsiteY10" fmla="*/ 244200 h 244109"/>
                <a:gd name="connsiteX11" fmla="*/ 77597 w 189323"/>
                <a:gd name="connsiteY11" fmla="*/ 239318 h 244109"/>
                <a:gd name="connsiteX12" fmla="*/ 187793 w 189323"/>
                <a:gd name="connsiteY12" fmla="*/ 9856 h 244109"/>
                <a:gd name="connsiteX13" fmla="*/ 189492 w 189323"/>
                <a:gd name="connsiteY13" fmla="*/ 4973 h 244109"/>
                <a:gd name="connsiteX14" fmla="*/ 184637 w 189323"/>
                <a:gd name="connsiteY14" fmla="*/ 91 h 244109"/>
                <a:gd name="connsiteX15" fmla="*/ 179055 w 189323"/>
                <a:gd name="connsiteY15" fmla="*/ 5217 h 244109"/>
                <a:gd name="connsiteX16" fmla="*/ 76869 w 189323"/>
                <a:gd name="connsiteY16" fmla="*/ 218569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869" y="218569"/>
                  </a:moveTo>
                  <a:lnTo>
                    <a:pt x="34150" y="123610"/>
                  </a:lnTo>
                  <a:cubicBezTo>
                    <a:pt x="32450" y="119705"/>
                    <a:pt x="31237" y="119705"/>
                    <a:pt x="30509" y="119705"/>
                  </a:cubicBezTo>
                  <a:cubicBezTo>
                    <a:pt x="30266" y="119705"/>
                    <a:pt x="29052" y="119705"/>
                    <a:pt x="26382" y="121658"/>
                  </a:cubicBezTo>
                  <a:lnTo>
                    <a:pt x="3324" y="139233"/>
                  </a:lnTo>
                  <a:cubicBezTo>
                    <a:pt x="168" y="141675"/>
                    <a:pt x="168" y="142407"/>
                    <a:pt x="168" y="143139"/>
                  </a:cubicBezTo>
                  <a:cubicBezTo>
                    <a:pt x="168" y="144360"/>
                    <a:pt x="897" y="145824"/>
                    <a:pt x="2596" y="145824"/>
                  </a:cubicBezTo>
                  <a:cubicBezTo>
                    <a:pt x="4052" y="145824"/>
                    <a:pt x="8178" y="142407"/>
                    <a:pt x="10848" y="140454"/>
                  </a:cubicBezTo>
                  <a:cubicBezTo>
                    <a:pt x="12305" y="139233"/>
                    <a:pt x="15945" y="136548"/>
                    <a:pt x="18615" y="134595"/>
                  </a:cubicBezTo>
                  <a:lnTo>
                    <a:pt x="66432" y="240295"/>
                  </a:lnTo>
                  <a:cubicBezTo>
                    <a:pt x="68131" y="244200"/>
                    <a:pt x="69344" y="244200"/>
                    <a:pt x="71529" y="244200"/>
                  </a:cubicBezTo>
                  <a:cubicBezTo>
                    <a:pt x="75170" y="244200"/>
                    <a:pt x="75898" y="242736"/>
                    <a:pt x="77597" y="239318"/>
                  </a:cubicBezTo>
                  <a:lnTo>
                    <a:pt x="187793" y="9856"/>
                  </a:lnTo>
                  <a:cubicBezTo>
                    <a:pt x="189492" y="6438"/>
                    <a:pt x="189492" y="5462"/>
                    <a:pt x="189492" y="4973"/>
                  </a:cubicBezTo>
                  <a:cubicBezTo>
                    <a:pt x="189492" y="2532"/>
                    <a:pt x="187550" y="91"/>
                    <a:pt x="184637" y="91"/>
                  </a:cubicBezTo>
                  <a:cubicBezTo>
                    <a:pt x="182696" y="91"/>
                    <a:pt x="180997" y="1312"/>
                    <a:pt x="179055" y="5217"/>
                  </a:cubicBezTo>
                  <a:lnTo>
                    <a:pt x="76869" y="21856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153E1C37-B47B-A3E3-82BC-B9800933A718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8808290" y="5960299"/>
              <a:ext cx="304791" cy="9763"/>
            </a:xfrm>
            <a:custGeom>
              <a:avLst/>
              <a:gdLst>
                <a:gd name="connsiteX0" fmla="*/ 0 w 304791"/>
                <a:gd name="connsiteY0" fmla="*/ 0 h 9763"/>
                <a:gd name="connsiteX1" fmla="*/ 304792 w 304791"/>
                <a:gd name="connsiteY1" fmla="*/ 0 h 9763"/>
                <a:gd name="connsiteX2" fmla="*/ 304792 w 304791"/>
                <a:gd name="connsiteY2" fmla="*/ 9764 h 9763"/>
                <a:gd name="connsiteX3" fmla="*/ 0 w 30479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91" h="9763">
                  <a:moveTo>
                    <a:pt x="0" y="0"/>
                  </a:moveTo>
                  <a:lnTo>
                    <a:pt x="304792" y="0"/>
                  </a:lnTo>
                  <a:lnTo>
                    <a:pt x="30479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A6A5EF81-836A-A786-C536-3548F5F37247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8808120" y="6059785"/>
              <a:ext cx="94807" cy="108506"/>
            </a:xfrm>
            <a:custGeom>
              <a:avLst/>
              <a:gdLst>
                <a:gd name="connsiteX0" fmla="*/ 13090 w 94807"/>
                <a:gd name="connsiteY0" fmla="*/ 96301 h 108506"/>
                <a:gd name="connsiteX1" fmla="*/ 4764 w 94807"/>
                <a:gd name="connsiteY1" fmla="*/ 102453 h 108506"/>
                <a:gd name="connsiteX2" fmla="*/ 177 w 94807"/>
                <a:gd name="connsiteY2" fmla="*/ 106041 h 108506"/>
                <a:gd name="connsiteX3" fmla="*/ 2555 w 94807"/>
                <a:gd name="connsiteY3" fmla="*/ 108604 h 108506"/>
                <a:gd name="connsiteX4" fmla="*/ 17167 w 94807"/>
                <a:gd name="connsiteY4" fmla="*/ 107921 h 108506"/>
                <a:gd name="connsiteX5" fmla="*/ 35007 w 94807"/>
                <a:gd name="connsiteY5" fmla="*/ 108604 h 108506"/>
                <a:gd name="connsiteX6" fmla="*/ 38405 w 94807"/>
                <a:gd name="connsiteY6" fmla="*/ 104845 h 108506"/>
                <a:gd name="connsiteX7" fmla="*/ 33988 w 94807"/>
                <a:gd name="connsiteY7" fmla="*/ 102453 h 108506"/>
                <a:gd name="connsiteX8" fmla="*/ 25663 w 94807"/>
                <a:gd name="connsiteY8" fmla="*/ 100402 h 108506"/>
                <a:gd name="connsiteX9" fmla="*/ 27532 w 94807"/>
                <a:gd name="connsiteY9" fmla="*/ 92542 h 108506"/>
                <a:gd name="connsiteX10" fmla="*/ 33818 w 94807"/>
                <a:gd name="connsiteY10" fmla="*/ 67081 h 108506"/>
                <a:gd name="connsiteX11" fmla="*/ 51318 w 94807"/>
                <a:gd name="connsiteY11" fmla="*/ 77163 h 108506"/>
                <a:gd name="connsiteX12" fmla="*/ 94984 w 94807"/>
                <a:gd name="connsiteY12" fmla="*/ 28634 h 108506"/>
                <a:gd name="connsiteX13" fmla="*/ 69498 w 94807"/>
                <a:gd name="connsiteY13" fmla="*/ 98 h 108506"/>
                <a:gd name="connsiteX14" fmla="*/ 45372 w 94807"/>
                <a:gd name="connsiteY14" fmla="*/ 12059 h 108506"/>
                <a:gd name="connsiteX15" fmla="*/ 27871 w 94807"/>
                <a:gd name="connsiteY15" fmla="*/ 98 h 108506"/>
                <a:gd name="connsiteX16" fmla="*/ 14449 w 94807"/>
                <a:gd name="connsiteY16" fmla="*/ 9154 h 108506"/>
                <a:gd name="connsiteX17" fmla="*/ 8332 w 94807"/>
                <a:gd name="connsiteY17" fmla="*/ 26242 h 108506"/>
                <a:gd name="connsiteX18" fmla="*/ 11221 w 94807"/>
                <a:gd name="connsiteY18" fmla="*/ 28463 h 108506"/>
                <a:gd name="connsiteX19" fmla="*/ 14958 w 94807"/>
                <a:gd name="connsiteY19" fmla="*/ 23337 h 108506"/>
                <a:gd name="connsiteX20" fmla="*/ 27362 w 94807"/>
                <a:gd name="connsiteY20" fmla="*/ 4882 h 108506"/>
                <a:gd name="connsiteX21" fmla="*/ 32968 w 94807"/>
                <a:gd name="connsiteY21" fmla="*/ 13255 h 108506"/>
                <a:gd name="connsiteX22" fmla="*/ 32459 w 94807"/>
                <a:gd name="connsiteY22" fmla="*/ 18382 h 108506"/>
                <a:gd name="connsiteX23" fmla="*/ 13090 w 94807"/>
                <a:gd name="connsiteY23" fmla="*/ 96301 h 108506"/>
                <a:gd name="connsiteX24" fmla="*/ 45202 w 94807"/>
                <a:gd name="connsiteY24" fmla="*/ 20603 h 108506"/>
                <a:gd name="connsiteX25" fmla="*/ 68988 w 94807"/>
                <a:gd name="connsiteY25" fmla="*/ 4882 h 108506"/>
                <a:gd name="connsiteX26" fmla="*/ 81392 w 94807"/>
                <a:gd name="connsiteY26" fmla="*/ 21457 h 108506"/>
                <a:gd name="connsiteX27" fmla="*/ 72556 w 94807"/>
                <a:gd name="connsiteY27" fmla="*/ 55804 h 108506"/>
                <a:gd name="connsiteX28" fmla="*/ 51318 w 94807"/>
                <a:gd name="connsiteY28" fmla="*/ 72379 h 108506"/>
                <a:gd name="connsiteX29" fmla="*/ 36197 w 94807"/>
                <a:gd name="connsiteY29" fmla="*/ 57512 h 108506"/>
                <a:gd name="connsiteX30" fmla="*/ 36706 w 94807"/>
                <a:gd name="connsiteY30" fmla="*/ 54949 h 108506"/>
                <a:gd name="connsiteX31" fmla="*/ 45202 w 94807"/>
                <a:gd name="connsiteY31" fmla="*/ 20603 h 10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807" h="108506">
                  <a:moveTo>
                    <a:pt x="13090" y="96301"/>
                  </a:moveTo>
                  <a:cubicBezTo>
                    <a:pt x="11900" y="101086"/>
                    <a:pt x="11560" y="102453"/>
                    <a:pt x="4764" y="102453"/>
                  </a:cubicBezTo>
                  <a:cubicBezTo>
                    <a:pt x="2555" y="102453"/>
                    <a:pt x="177" y="102453"/>
                    <a:pt x="177" y="106041"/>
                  </a:cubicBezTo>
                  <a:cubicBezTo>
                    <a:pt x="177" y="107921"/>
                    <a:pt x="1706" y="108604"/>
                    <a:pt x="2555" y="108604"/>
                  </a:cubicBezTo>
                  <a:cubicBezTo>
                    <a:pt x="6973" y="108604"/>
                    <a:pt x="12580" y="107921"/>
                    <a:pt x="17167" y="107921"/>
                  </a:cubicBezTo>
                  <a:cubicBezTo>
                    <a:pt x="22944" y="107921"/>
                    <a:pt x="29400" y="108604"/>
                    <a:pt x="35007" y="108604"/>
                  </a:cubicBezTo>
                  <a:cubicBezTo>
                    <a:pt x="36537" y="108604"/>
                    <a:pt x="38405" y="108092"/>
                    <a:pt x="38405" y="104845"/>
                  </a:cubicBezTo>
                  <a:cubicBezTo>
                    <a:pt x="38405" y="102453"/>
                    <a:pt x="36027" y="102453"/>
                    <a:pt x="33988" y="102453"/>
                  </a:cubicBezTo>
                  <a:cubicBezTo>
                    <a:pt x="30250" y="102453"/>
                    <a:pt x="25663" y="102453"/>
                    <a:pt x="25663" y="100402"/>
                  </a:cubicBezTo>
                  <a:cubicBezTo>
                    <a:pt x="25663" y="99548"/>
                    <a:pt x="26852" y="95105"/>
                    <a:pt x="27532" y="92542"/>
                  </a:cubicBezTo>
                  <a:cubicBezTo>
                    <a:pt x="29570" y="83486"/>
                    <a:pt x="31949" y="74258"/>
                    <a:pt x="33818" y="67081"/>
                  </a:cubicBezTo>
                  <a:cubicBezTo>
                    <a:pt x="35857" y="70499"/>
                    <a:pt x="41124" y="77163"/>
                    <a:pt x="51318" y="77163"/>
                  </a:cubicBezTo>
                  <a:cubicBezTo>
                    <a:pt x="72047" y="77163"/>
                    <a:pt x="94984" y="54095"/>
                    <a:pt x="94984" y="28634"/>
                  </a:cubicBezTo>
                  <a:cubicBezTo>
                    <a:pt x="94984" y="8642"/>
                    <a:pt x="81222" y="98"/>
                    <a:pt x="69498" y="98"/>
                  </a:cubicBezTo>
                  <a:cubicBezTo>
                    <a:pt x="58964" y="98"/>
                    <a:pt x="49959" y="7275"/>
                    <a:pt x="45372" y="12059"/>
                  </a:cubicBezTo>
                  <a:cubicBezTo>
                    <a:pt x="42483" y="2319"/>
                    <a:pt x="32968" y="98"/>
                    <a:pt x="27871" y="98"/>
                  </a:cubicBezTo>
                  <a:cubicBezTo>
                    <a:pt x="21245" y="98"/>
                    <a:pt x="17167" y="4541"/>
                    <a:pt x="14449" y="9154"/>
                  </a:cubicBezTo>
                  <a:cubicBezTo>
                    <a:pt x="11051" y="14964"/>
                    <a:pt x="8332" y="25217"/>
                    <a:pt x="8332" y="26242"/>
                  </a:cubicBezTo>
                  <a:cubicBezTo>
                    <a:pt x="8332" y="28463"/>
                    <a:pt x="10711" y="28463"/>
                    <a:pt x="11221" y="28463"/>
                  </a:cubicBezTo>
                  <a:cubicBezTo>
                    <a:pt x="13599" y="28463"/>
                    <a:pt x="13769" y="27951"/>
                    <a:pt x="14958" y="23337"/>
                  </a:cubicBezTo>
                  <a:cubicBezTo>
                    <a:pt x="17507" y="13426"/>
                    <a:pt x="20735" y="4882"/>
                    <a:pt x="27362" y="4882"/>
                  </a:cubicBezTo>
                  <a:cubicBezTo>
                    <a:pt x="31779" y="4882"/>
                    <a:pt x="32968" y="8642"/>
                    <a:pt x="32968" y="13255"/>
                  </a:cubicBezTo>
                  <a:cubicBezTo>
                    <a:pt x="32968" y="15135"/>
                    <a:pt x="32629" y="17356"/>
                    <a:pt x="32459" y="18382"/>
                  </a:cubicBezTo>
                  <a:lnTo>
                    <a:pt x="13090" y="96301"/>
                  </a:lnTo>
                  <a:close/>
                  <a:moveTo>
                    <a:pt x="45202" y="20603"/>
                  </a:moveTo>
                  <a:cubicBezTo>
                    <a:pt x="55056" y="7446"/>
                    <a:pt x="63551" y="4882"/>
                    <a:pt x="68988" y="4882"/>
                  </a:cubicBezTo>
                  <a:cubicBezTo>
                    <a:pt x="75615" y="4882"/>
                    <a:pt x="81392" y="9838"/>
                    <a:pt x="81392" y="21457"/>
                  </a:cubicBezTo>
                  <a:cubicBezTo>
                    <a:pt x="81392" y="28463"/>
                    <a:pt x="77654" y="45893"/>
                    <a:pt x="72556" y="55804"/>
                  </a:cubicBezTo>
                  <a:cubicBezTo>
                    <a:pt x="68309" y="64177"/>
                    <a:pt x="59983" y="72379"/>
                    <a:pt x="51318" y="72379"/>
                  </a:cubicBezTo>
                  <a:cubicBezTo>
                    <a:pt x="39255" y="72379"/>
                    <a:pt x="36197" y="59221"/>
                    <a:pt x="36197" y="57512"/>
                  </a:cubicBezTo>
                  <a:cubicBezTo>
                    <a:pt x="36197" y="56829"/>
                    <a:pt x="36537" y="55633"/>
                    <a:pt x="36706" y="54949"/>
                  </a:cubicBezTo>
                  <a:lnTo>
                    <a:pt x="45202" y="20603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AFF524DB-7C39-5D1F-E679-05555155E6D8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8921431" y="6006984"/>
              <a:ext cx="73059" cy="170876"/>
            </a:xfrm>
            <a:custGeom>
              <a:avLst/>
              <a:gdLst>
                <a:gd name="connsiteX0" fmla="*/ 72221 w 73059"/>
                <a:gd name="connsiteY0" fmla="*/ 7616 h 170876"/>
                <a:gd name="connsiteX1" fmla="*/ 73240 w 73059"/>
                <a:gd name="connsiteY1" fmla="*/ 4370 h 170876"/>
                <a:gd name="connsiteX2" fmla="*/ 69163 w 73059"/>
                <a:gd name="connsiteY2" fmla="*/ 98 h 170876"/>
                <a:gd name="connsiteX3" fmla="*/ 64575 w 73059"/>
                <a:gd name="connsiteY3" fmla="*/ 4370 h 170876"/>
                <a:gd name="connsiteX4" fmla="*/ 1200 w 73059"/>
                <a:gd name="connsiteY4" fmla="*/ 163456 h 170876"/>
                <a:gd name="connsiteX5" fmla="*/ 181 w 73059"/>
                <a:gd name="connsiteY5" fmla="*/ 166702 h 170876"/>
                <a:gd name="connsiteX6" fmla="*/ 4259 w 73059"/>
                <a:gd name="connsiteY6" fmla="*/ 170974 h 170876"/>
                <a:gd name="connsiteX7" fmla="*/ 8846 w 73059"/>
                <a:gd name="connsiteY7" fmla="*/ 166702 h 170876"/>
                <a:gd name="connsiteX8" fmla="*/ 72221 w 73059"/>
                <a:gd name="connsiteY8" fmla="*/ 7616 h 17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9" h="170876">
                  <a:moveTo>
                    <a:pt x="72221" y="7616"/>
                  </a:moveTo>
                  <a:cubicBezTo>
                    <a:pt x="73240" y="5395"/>
                    <a:pt x="73240" y="5053"/>
                    <a:pt x="73240" y="4370"/>
                  </a:cubicBezTo>
                  <a:cubicBezTo>
                    <a:pt x="73240" y="1636"/>
                    <a:pt x="71031" y="98"/>
                    <a:pt x="69163" y="98"/>
                  </a:cubicBezTo>
                  <a:cubicBezTo>
                    <a:pt x="66274" y="98"/>
                    <a:pt x="65425" y="2148"/>
                    <a:pt x="64575" y="4370"/>
                  </a:cubicBezTo>
                  <a:lnTo>
                    <a:pt x="1200" y="163456"/>
                  </a:lnTo>
                  <a:cubicBezTo>
                    <a:pt x="181" y="165677"/>
                    <a:pt x="181" y="166019"/>
                    <a:pt x="181" y="166702"/>
                  </a:cubicBezTo>
                  <a:cubicBezTo>
                    <a:pt x="181" y="169436"/>
                    <a:pt x="2390" y="170974"/>
                    <a:pt x="4259" y="170974"/>
                  </a:cubicBezTo>
                  <a:cubicBezTo>
                    <a:pt x="7147" y="170974"/>
                    <a:pt x="7996" y="168924"/>
                    <a:pt x="8846" y="166702"/>
                  </a:cubicBezTo>
                  <a:lnTo>
                    <a:pt x="72221" y="761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769321B2-398A-3EF3-DBD3-F575375B6D71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9018162" y="6059785"/>
              <a:ext cx="86651" cy="77065"/>
            </a:xfrm>
            <a:custGeom>
              <a:avLst/>
              <a:gdLst>
                <a:gd name="connsiteX0" fmla="*/ 61521 w 86651"/>
                <a:gd name="connsiteY0" fmla="*/ 10180 h 77065"/>
                <a:gd name="connsiteX1" fmla="*/ 44021 w 86651"/>
                <a:gd name="connsiteY1" fmla="*/ 98 h 77065"/>
                <a:gd name="connsiteX2" fmla="*/ 185 w 86651"/>
                <a:gd name="connsiteY2" fmla="*/ 48798 h 77065"/>
                <a:gd name="connsiteX3" fmla="*/ 25841 w 86651"/>
                <a:gd name="connsiteY3" fmla="*/ 77163 h 77065"/>
                <a:gd name="connsiteX4" fmla="*/ 49967 w 86651"/>
                <a:gd name="connsiteY4" fmla="*/ 65202 h 77065"/>
                <a:gd name="connsiteX5" fmla="*/ 67468 w 86651"/>
                <a:gd name="connsiteY5" fmla="*/ 77163 h 77065"/>
                <a:gd name="connsiteX6" fmla="*/ 80890 w 86651"/>
                <a:gd name="connsiteY6" fmla="*/ 68107 h 77065"/>
                <a:gd name="connsiteX7" fmla="*/ 86837 w 86651"/>
                <a:gd name="connsiteY7" fmla="*/ 51019 h 77065"/>
                <a:gd name="connsiteX8" fmla="*/ 84118 w 86651"/>
                <a:gd name="connsiteY8" fmla="*/ 48798 h 77065"/>
                <a:gd name="connsiteX9" fmla="*/ 80380 w 86651"/>
                <a:gd name="connsiteY9" fmla="*/ 54095 h 77065"/>
                <a:gd name="connsiteX10" fmla="*/ 67977 w 86651"/>
                <a:gd name="connsiteY10" fmla="*/ 72379 h 77065"/>
                <a:gd name="connsiteX11" fmla="*/ 62370 w 86651"/>
                <a:gd name="connsiteY11" fmla="*/ 64006 h 77065"/>
                <a:gd name="connsiteX12" fmla="*/ 64919 w 86651"/>
                <a:gd name="connsiteY12" fmla="*/ 50506 h 77065"/>
                <a:gd name="connsiteX13" fmla="*/ 68657 w 86651"/>
                <a:gd name="connsiteY13" fmla="*/ 35128 h 77065"/>
                <a:gd name="connsiteX14" fmla="*/ 72055 w 86651"/>
                <a:gd name="connsiteY14" fmla="*/ 22141 h 77065"/>
                <a:gd name="connsiteX15" fmla="*/ 75113 w 86651"/>
                <a:gd name="connsiteY15" fmla="*/ 8813 h 77065"/>
                <a:gd name="connsiteX16" fmla="*/ 69336 w 86651"/>
                <a:gd name="connsiteY16" fmla="*/ 3345 h 77065"/>
                <a:gd name="connsiteX17" fmla="*/ 61521 w 86651"/>
                <a:gd name="connsiteY17" fmla="*/ 10180 h 77065"/>
                <a:gd name="connsiteX18" fmla="*/ 50647 w 86651"/>
                <a:gd name="connsiteY18" fmla="*/ 54095 h 77065"/>
                <a:gd name="connsiteX19" fmla="*/ 41982 w 86651"/>
                <a:gd name="connsiteY19" fmla="*/ 65544 h 77065"/>
                <a:gd name="connsiteX20" fmla="*/ 26350 w 86651"/>
                <a:gd name="connsiteY20" fmla="*/ 72379 h 77065"/>
                <a:gd name="connsiteX21" fmla="*/ 13947 w 86651"/>
                <a:gd name="connsiteY21" fmla="*/ 55804 h 77065"/>
                <a:gd name="connsiteX22" fmla="*/ 22782 w 86651"/>
                <a:gd name="connsiteY22" fmla="*/ 21116 h 77065"/>
                <a:gd name="connsiteX23" fmla="*/ 44021 w 86651"/>
                <a:gd name="connsiteY23" fmla="*/ 4882 h 77065"/>
                <a:gd name="connsiteX24" fmla="*/ 59142 w 86651"/>
                <a:gd name="connsiteY24" fmla="*/ 19749 h 77065"/>
                <a:gd name="connsiteX25" fmla="*/ 58632 w 86651"/>
                <a:gd name="connsiteY25" fmla="*/ 22141 h 77065"/>
                <a:gd name="connsiteX26" fmla="*/ 50647 w 86651"/>
                <a:gd name="connsiteY26" fmla="*/ 54095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651" h="77065">
                  <a:moveTo>
                    <a:pt x="61521" y="10180"/>
                  </a:moveTo>
                  <a:cubicBezTo>
                    <a:pt x="57953" y="4541"/>
                    <a:pt x="52176" y="98"/>
                    <a:pt x="44021" y="98"/>
                  </a:cubicBezTo>
                  <a:cubicBezTo>
                    <a:pt x="22273" y="98"/>
                    <a:pt x="185" y="24192"/>
                    <a:pt x="185" y="48798"/>
                  </a:cubicBezTo>
                  <a:cubicBezTo>
                    <a:pt x="185" y="65373"/>
                    <a:pt x="11229" y="77163"/>
                    <a:pt x="25841" y="77163"/>
                  </a:cubicBezTo>
                  <a:cubicBezTo>
                    <a:pt x="35016" y="77163"/>
                    <a:pt x="43171" y="71866"/>
                    <a:pt x="49967" y="65202"/>
                  </a:cubicBezTo>
                  <a:cubicBezTo>
                    <a:pt x="53195" y="75454"/>
                    <a:pt x="63050" y="77163"/>
                    <a:pt x="67468" y="77163"/>
                  </a:cubicBezTo>
                  <a:cubicBezTo>
                    <a:pt x="73584" y="77163"/>
                    <a:pt x="77832" y="73404"/>
                    <a:pt x="80890" y="68107"/>
                  </a:cubicBezTo>
                  <a:cubicBezTo>
                    <a:pt x="84628" y="61443"/>
                    <a:pt x="86837" y="51703"/>
                    <a:pt x="86837" y="51019"/>
                  </a:cubicBezTo>
                  <a:cubicBezTo>
                    <a:pt x="86837" y="48798"/>
                    <a:pt x="84628" y="48798"/>
                    <a:pt x="84118" y="48798"/>
                  </a:cubicBezTo>
                  <a:cubicBezTo>
                    <a:pt x="81740" y="48798"/>
                    <a:pt x="81570" y="49481"/>
                    <a:pt x="80380" y="54095"/>
                  </a:cubicBezTo>
                  <a:cubicBezTo>
                    <a:pt x="78341" y="62297"/>
                    <a:pt x="75113" y="72379"/>
                    <a:pt x="67977" y="72379"/>
                  </a:cubicBezTo>
                  <a:cubicBezTo>
                    <a:pt x="63560" y="72379"/>
                    <a:pt x="62370" y="68619"/>
                    <a:pt x="62370" y="64006"/>
                  </a:cubicBezTo>
                  <a:cubicBezTo>
                    <a:pt x="62370" y="61101"/>
                    <a:pt x="63730" y="54949"/>
                    <a:pt x="64919" y="50506"/>
                  </a:cubicBezTo>
                  <a:cubicBezTo>
                    <a:pt x="66108" y="45893"/>
                    <a:pt x="67807" y="38887"/>
                    <a:pt x="68657" y="35128"/>
                  </a:cubicBezTo>
                  <a:lnTo>
                    <a:pt x="72055" y="22141"/>
                  </a:lnTo>
                  <a:cubicBezTo>
                    <a:pt x="73074" y="17698"/>
                    <a:pt x="75113" y="9667"/>
                    <a:pt x="75113" y="8813"/>
                  </a:cubicBezTo>
                  <a:cubicBezTo>
                    <a:pt x="75113" y="5053"/>
                    <a:pt x="72055" y="3345"/>
                    <a:pt x="69336" y="3345"/>
                  </a:cubicBezTo>
                  <a:cubicBezTo>
                    <a:pt x="66448" y="3345"/>
                    <a:pt x="62540" y="5395"/>
                    <a:pt x="61521" y="10180"/>
                  </a:cubicBezTo>
                  <a:close/>
                  <a:moveTo>
                    <a:pt x="50647" y="54095"/>
                  </a:moveTo>
                  <a:cubicBezTo>
                    <a:pt x="49458" y="58879"/>
                    <a:pt x="45720" y="62297"/>
                    <a:pt x="41982" y="65544"/>
                  </a:cubicBezTo>
                  <a:cubicBezTo>
                    <a:pt x="40453" y="66911"/>
                    <a:pt x="33656" y="72379"/>
                    <a:pt x="26350" y="72379"/>
                  </a:cubicBezTo>
                  <a:cubicBezTo>
                    <a:pt x="20064" y="72379"/>
                    <a:pt x="13947" y="67936"/>
                    <a:pt x="13947" y="55804"/>
                  </a:cubicBezTo>
                  <a:cubicBezTo>
                    <a:pt x="13947" y="46747"/>
                    <a:pt x="18875" y="27951"/>
                    <a:pt x="22782" y="21116"/>
                  </a:cubicBezTo>
                  <a:cubicBezTo>
                    <a:pt x="30598" y="7446"/>
                    <a:pt x="39263" y="4882"/>
                    <a:pt x="44021" y="4882"/>
                  </a:cubicBezTo>
                  <a:cubicBezTo>
                    <a:pt x="55914" y="4882"/>
                    <a:pt x="59142" y="17869"/>
                    <a:pt x="59142" y="19749"/>
                  </a:cubicBezTo>
                  <a:cubicBezTo>
                    <a:pt x="59142" y="20432"/>
                    <a:pt x="58802" y="21628"/>
                    <a:pt x="58632" y="22141"/>
                  </a:cubicBezTo>
                  <a:lnTo>
                    <a:pt x="50647" y="5409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1714ED92-DC5C-934C-3F15-A02105BD965B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9295123" y="5825830"/>
              <a:ext cx="9708" cy="637120"/>
            </a:xfrm>
            <a:custGeom>
              <a:avLst/>
              <a:gdLst>
                <a:gd name="connsiteX0" fmla="*/ 0 w 9708"/>
                <a:gd name="connsiteY0" fmla="*/ 0 h 637120"/>
                <a:gd name="connsiteX1" fmla="*/ 9709 w 9708"/>
                <a:gd name="connsiteY1" fmla="*/ 0 h 637120"/>
                <a:gd name="connsiteX2" fmla="*/ 9709 w 9708"/>
                <a:gd name="connsiteY2" fmla="*/ 637121 h 637120"/>
                <a:gd name="connsiteX3" fmla="*/ 0 w 9708"/>
                <a:gd name="connsiteY3" fmla="*/ 637121 h 63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637120">
                  <a:moveTo>
                    <a:pt x="0" y="0"/>
                  </a:moveTo>
                  <a:lnTo>
                    <a:pt x="9709" y="0"/>
                  </a:lnTo>
                  <a:lnTo>
                    <a:pt x="9709" y="637121"/>
                  </a:lnTo>
                  <a:lnTo>
                    <a:pt x="0" y="63712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5AA7EF3E-B2A4-FD02-8B0F-ECA8C52BA64D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10440625" y="5908214"/>
              <a:ext cx="80098" cy="162576"/>
            </a:xfrm>
            <a:custGeom>
              <a:avLst/>
              <a:gdLst>
                <a:gd name="connsiteX0" fmla="*/ 50001 w 80098"/>
                <a:gd name="connsiteY0" fmla="*/ 6442 h 162576"/>
                <a:gd name="connsiteX1" fmla="*/ 44418 w 80098"/>
                <a:gd name="connsiteY1" fmla="*/ 95 h 162576"/>
                <a:gd name="connsiteX2" fmla="*/ 243 w 80098"/>
                <a:gd name="connsiteY2" fmla="*/ 15718 h 162576"/>
                <a:gd name="connsiteX3" fmla="*/ 243 w 80098"/>
                <a:gd name="connsiteY3" fmla="*/ 23286 h 162576"/>
                <a:gd name="connsiteX4" fmla="*/ 32039 w 80098"/>
                <a:gd name="connsiteY4" fmla="*/ 16939 h 162576"/>
                <a:gd name="connsiteX5" fmla="*/ 32039 w 80098"/>
                <a:gd name="connsiteY5" fmla="*/ 143387 h 162576"/>
                <a:gd name="connsiteX6" fmla="*/ 9466 w 80098"/>
                <a:gd name="connsiteY6" fmla="*/ 155105 h 162576"/>
                <a:gd name="connsiteX7" fmla="*/ 1699 w 80098"/>
                <a:gd name="connsiteY7" fmla="*/ 155105 h 162576"/>
                <a:gd name="connsiteX8" fmla="*/ 1699 w 80098"/>
                <a:gd name="connsiteY8" fmla="*/ 162672 h 162576"/>
                <a:gd name="connsiteX9" fmla="*/ 41020 w 80098"/>
                <a:gd name="connsiteY9" fmla="*/ 161940 h 162576"/>
                <a:gd name="connsiteX10" fmla="*/ 80341 w 80098"/>
                <a:gd name="connsiteY10" fmla="*/ 162672 h 162576"/>
                <a:gd name="connsiteX11" fmla="*/ 80341 w 80098"/>
                <a:gd name="connsiteY11" fmla="*/ 155105 h 162576"/>
                <a:gd name="connsiteX12" fmla="*/ 72574 w 80098"/>
                <a:gd name="connsiteY12" fmla="*/ 155105 h 162576"/>
                <a:gd name="connsiteX13" fmla="*/ 50001 w 80098"/>
                <a:gd name="connsiteY13" fmla="*/ 143387 h 162576"/>
                <a:gd name="connsiteX14" fmla="*/ 50001 w 80098"/>
                <a:gd name="connsiteY14" fmla="*/ 6442 h 16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98" h="162576">
                  <a:moveTo>
                    <a:pt x="50001" y="6442"/>
                  </a:moveTo>
                  <a:cubicBezTo>
                    <a:pt x="50001" y="584"/>
                    <a:pt x="50001" y="95"/>
                    <a:pt x="44418" y="95"/>
                  </a:cubicBezTo>
                  <a:cubicBezTo>
                    <a:pt x="29369" y="15718"/>
                    <a:pt x="8010" y="15718"/>
                    <a:pt x="243" y="15718"/>
                  </a:cubicBezTo>
                  <a:lnTo>
                    <a:pt x="243" y="23286"/>
                  </a:lnTo>
                  <a:cubicBezTo>
                    <a:pt x="5097" y="23286"/>
                    <a:pt x="19418" y="23286"/>
                    <a:pt x="32039" y="16939"/>
                  </a:cubicBezTo>
                  <a:lnTo>
                    <a:pt x="32039" y="143387"/>
                  </a:lnTo>
                  <a:cubicBezTo>
                    <a:pt x="32039" y="152175"/>
                    <a:pt x="31311" y="155105"/>
                    <a:pt x="9466" y="155105"/>
                  </a:cubicBezTo>
                  <a:lnTo>
                    <a:pt x="1699" y="155105"/>
                  </a:lnTo>
                  <a:lnTo>
                    <a:pt x="1699" y="162672"/>
                  </a:lnTo>
                  <a:cubicBezTo>
                    <a:pt x="10194" y="161940"/>
                    <a:pt x="31311" y="161940"/>
                    <a:pt x="41020" y="161940"/>
                  </a:cubicBezTo>
                  <a:cubicBezTo>
                    <a:pt x="50729" y="161940"/>
                    <a:pt x="71846" y="161940"/>
                    <a:pt x="80341" y="162672"/>
                  </a:cubicBezTo>
                  <a:lnTo>
                    <a:pt x="80341" y="155105"/>
                  </a:lnTo>
                  <a:lnTo>
                    <a:pt x="72574" y="155105"/>
                  </a:lnTo>
                  <a:cubicBezTo>
                    <a:pt x="50729" y="155105"/>
                    <a:pt x="50001" y="152419"/>
                    <a:pt x="50001" y="143387"/>
                  </a:cubicBezTo>
                  <a:lnTo>
                    <a:pt x="50001" y="644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65897E18-D743-CE63-5351-35A30424AA24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10261211" y="6170023"/>
              <a:ext cx="436985" cy="9763"/>
            </a:xfrm>
            <a:custGeom>
              <a:avLst/>
              <a:gdLst>
                <a:gd name="connsiteX0" fmla="*/ 0 w 436985"/>
                <a:gd name="connsiteY0" fmla="*/ 0 h 9763"/>
                <a:gd name="connsiteX1" fmla="*/ 436986 w 436985"/>
                <a:gd name="connsiteY1" fmla="*/ 0 h 9763"/>
                <a:gd name="connsiteX2" fmla="*/ 436986 w 436985"/>
                <a:gd name="connsiteY2" fmla="*/ 9764 h 9763"/>
                <a:gd name="connsiteX3" fmla="*/ 0 w 436985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985" h="9763">
                  <a:moveTo>
                    <a:pt x="0" y="0"/>
                  </a:moveTo>
                  <a:lnTo>
                    <a:pt x="436986" y="0"/>
                  </a:lnTo>
                  <a:lnTo>
                    <a:pt x="436986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A8A70CED-62A0-B126-3213-2E97D1FDBA83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10266793" y="6251619"/>
              <a:ext cx="74515" cy="155497"/>
            </a:xfrm>
            <a:custGeom>
              <a:avLst/>
              <a:gdLst>
                <a:gd name="connsiteX0" fmla="*/ 44655 w 74515"/>
                <a:gd name="connsiteY0" fmla="*/ 55278 h 155497"/>
                <a:gd name="connsiteX1" fmla="*/ 67470 w 74515"/>
                <a:gd name="connsiteY1" fmla="*/ 55278 h 155497"/>
                <a:gd name="connsiteX2" fmla="*/ 74752 w 74515"/>
                <a:gd name="connsiteY2" fmla="*/ 50395 h 155497"/>
                <a:gd name="connsiteX3" fmla="*/ 67956 w 74515"/>
                <a:gd name="connsiteY3" fmla="*/ 47710 h 155497"/>
                <a:gd name="connsiteX4" fmla="*/ 46596 w 74515"/>
                <a:gd name="connsiteY4" fmla="*/ 47710 h 155497"/>
                <a:gd name="connsiteX5" fmla="*/ 56548 w 74515"/>
                <a:gd name="connsiteY5" fmla="*/ 6700 h 155497"/>
                <a:gd name="connsiteX6" fmla="*/ 49509 w 74515"/>
                <a:gd name="connsiteY6" fmla="*/ 109 h 155497"/>
                <a:gd name="connsiteX7" fmla="*/ 39800 w 74515"/>
                <a:gd name="connsiteY7" fmla="*/ 8897 h 155497"/>
                <a:gd name="connsiteX8" fmla="*/ 30334 w 74515"/>
                <a:gd name="connsiteY8" fmla="*/ 47710 h 155497"/>
                <a:gd name="connsiteX9" fmla="*/ 7518 w 74515"/>
                <a:gd name="connsiteY9" fmla="*/ 47710 h 155497"/>
                <a:gd name="connsiteX10" fmla="*/ 236 w 74515"/>
                <a:gd name="connsiteY10" fmla="*/ 52348 h 155497"/>
                <a:gd name="connsiteX11" fmla="*/ 7033 w 74515"/>
                <a:gd name="connsiteY11" fmla="*/ 55278 h 155497"/>
                <a:gd name="connsiteX12" fmla="*/ 28392 w 74515"/>
                <a:gd name="connsiteY12" fmla="*/ 55278 h 155497"/>
                <a:gd name="connsiteX13" fmla="*/ 9945 w 74515"/>
                <a:gd name="connsiteY13" fmla="*/ 133148 h 155497"/>
                <a:gd name="connsiteX14" fmla="*/ 32276 w 74515"/>
                <a:gd name="connsiteY14" fmla="*/ 155607 h 155497"/>
                <a:gd name="connsiteX15" fmla="*/ 70869 w 74515"/>
                <a:gd name="connsiteY15" fmla="*/ 118014 h 155497"/>
                <a:gd name="connsiteX16" fmla="*/ 67956 w 74515"/>
                <a:gd name="connsiteY16" fmla="*/ 115573 h 155497"/>
                <a:gd name="connsiteX17" fmla="*/ 64315 w 74515"/>
                <a:gd name="connsiteY17" fmla="*/ 118990 h 155497"/>
                <a:gd name="connsiteX18" fmla="*/ 32761 w 74515"/>
                <a:gd name="connsiteY18" fmla="*/ 150236 h 155497"/>
                <a:gd name="connsiteX19" fmla="*/ 25237 w 74515"/>
                <a:gd name="connsiteY19" fmla="*/ 139007 h 155497"/>
                <a:gd name="connsiteX20" fmla="*/ 26693 w 74515"/>
                <a:gd name="connsiteY20" fmla="*/ 127290 h 155497"/>
                <a:gd name="connsiteX21" fmla="*/ 44655 w 74515"/>
                <a:gd name="connsiteY21" fmla="*/ 55278 h 15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15" h="155497">
                  <a:moveTo>
                    <a:pt x="44655" y="55278"/>
                  </a:moveTo>
                  <a:lnTo>
                    <a:pt x="67470" y="55278"/>
                  </a:lnTo>
                  <a:cubicBezTo>
                    <a:pt x="72325" y="55278"/>
                    <a:pt x="74752" y="55278"/>
                    <a:pt x="74752" y="50395"/>
                  </a:cubicBezTo>
                  <a:cubicBezTo>
                    <a:pt x="74752" y="47710"/>
                    <a:pt x="72325" y="47710"/>
                    <a:pt x="67956" y="47710"/>
                  </a:cubicBezTo>
                  <a:lnTo>
                    <a:pt x="46596" y="47710"/>
                  </a:lnTo>
                  <a:cubicBezTo>
                    <a:pt x="55334" y="13047"/>
                    <a:pt x="56548" y="8165"/>
                    <a:pt x="56548" y="6700"/>
                  </a:cubicBezTo>
                  <a:cubicBezTo>
                    <a:pt x="56548" y="2550"/>
                    <a:pt x="53635" y="109"/>
                    <a:pt x="49509" y="109"/>
                  </a:cubicBezTo>
                  <a:cubicBezTo>
                    <a:pt x="48781" y="109"/>
                    <a:pt x="41985" y="353"/>
                    <a:pt x="39800" y="8897"/>
                  </a:cubicBezTo>
                  <a:lnTo>
                    <a:pt x="30334" y="47710"/>
                  </a:lnTo>
                  <a:lnTo>
                    <a:pt x="7518" y="47710"/>
                  </a:lnTo>
                  <a:cubicBezTo>
                    <a:pt x="2664" y="47710"/>
                    <a:pt x="236" y="47710"/>
                    <a:pt x="236" y="52348"/>
                  </a:cubicBezTo>
                  <a:cubicBezTo>
                    <a:pt x="236" y="55278"/>
                    <a:pt x="2178" y="55278"/>
                    <a:pt x="7033" y="55278"/>
                  </a:cubicBezTo>
                  <a:lnTo>
                    <a:pt x="28392" y="55278"/>
                  </a:lnTo>
                  <a:cubicBezTo>
                    <a:pt x="10916" y="124605"/>
                    <a:pt x="9945" y="128754"/>
                    <a:pt x="9945" y="133148"/>
                  </a:cubicBezTo>
                  <a:cubicBezTo>
                    <a:pt x="9945" y="146330"/>
                    <a:pt x="19169" y="155607"/>
                    <a:pt x="32276" y="155607"/>
                  </a:cubicBezTo>
                  <a:cubicBezTo>
                    <a:pt x="57033" y="155607"/>
                    <a:pt x="70869" y="119967"/>
                    <a:pt x="70869" y="118014"/>
                  </a:cubicBezTo>
                  <a:cubicBezTo>
                    <a:pt x="70869" y="115573"/>
                    <a:pt x="68927" y="115573"/>
                    <a:pt x="67956" y="115573"/>
                  </a:cubicBezTo>
                  <a:cubicBezTo>
                    <a:pt x="65771" y="115573"/>
                    <a:pt x="65529" y="116305"/>
                    <a:pt x="64315" y="118990"/>
                  </a:cubicBezTo>
                  <a:cubicBezTo>
                    <a:pt x="53878" y="144377"/>
                    <a:pt x="41014" y="150236"/>
                    <a:pt x="32761" y="150236"/>
                  </a:cubicBezTo>
                  <a:cubicBezTo>
                    <a:pt x="27664" y="150236"/>
                    <a:pt x="25237" y="147063"/>
                    <a:pt x="25237" y="139007"/>
                  </a:cubicBezTo>
                  <a:cubicBezTo>
                    <a:pt x="25237" y="133148"/>
                    <a:pt x="25722" y="131440"/>
                    <a:pt x="26693" y="127290"/>
                  </a:cubicBezTo>
                  <a:lnTo>
                    <a:pt x="44655" y="55278"/>
                  </a:lnTo>
                  <a:close/>
                </a:path>
              </a:pathLst>
            </a:custGeom>
            <a:solidFill>
              <a:srgbClr val="1A1AFF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11A0348A-29D5-0494-3AC6-CAB56FF50737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10366579" y="6218841"/>
              <a:ext cx="189323" cy="244109"/>
            </a:xfrm>
            <a:custGeom>
              <a:avLst/>
              <a:gdLst>
                <a:gd name="connsiteX0" fmla="*/ 76940 w 189323"/>
                <a:gd name="connsiteY0" fmla="*/ 218580 h 244109"/>
                <a:gd name="connsiteX1" fmla="*/ 34221 w 189323"/>
                <a:gd name="connsiteY1" fmla="*/ 123621 h 244109"/>
                <a:gd name="connsiteX2" fmla="*/ 30580 w 189323"/>
                <a:gd name="connsiteY2" fmla="*/ 119715 h 244109"/>
                <a:gd name="connsiteX3" fmla="*/ 26454 w 189323"/>
                <a:gd name="connsiteY3" fmla="*/ 121668 h 244109"/>
                <a:gd name="connsiteX4" fmla="*/ 3395 w 189323"/>
                <a:gd name="connsiteY4" fmla="*/ 139244 h 244109"/>
                <a:gd name="connsiteX5" fmla="*/ 240 w 189323"/>
                <a:gd name="connsiteY5" fmla="*/ 143150 h 244109"/>
                <a:gd name="connsiteX6" fmla="*/ 2667 w 189323"/>
                <a:gd name="connsiteY6" fmla="*/ 145835 h 244109"/>
                <a:gd name="connsiteX7" fmla="*/ 10920 w 189323"/>
                <a:gd name="connsiteY7" fmla="*/ 140465 h 244109"/>
                <a:gd name="connsiteX8" fmla="*/ 18687 w 189323"/>
                <a:gd name="connsiteY8" fmla="*/ 134606 h 244109"/>
                <a:gd name="connsiteX9" fmla="*/ 66503 w 189323"/>
                <a:gd name="connsiteY9" fmla="*/ 240305 h 244109"/>
                <a:gd name="connsiteX10" fmla="*/ 71600 w 189323"/>
                <a:gd name="connsiteY10" fmla="*/ 244211 h 244109"/>
                <a:gd name="connsiteX11" fmla="*/ 77668 w 189323"/>
                <a:gd name="connsiteY11" fmla="*/ 239329 h 244109"/>
                <a:gd name="connsiteX12" fmla="*/ 187864 w 189323"/>
                <a:gd name="connsiteY12" fmla="*/ 9866 h 244109"/>
                <a:gd name="connsiteX13" fmla="*/ 189563 w 189323"/>
                <a:gd name="connsiteY13" fmla="*/ 4984 h 244109"/>
                <a:gd name="connsiteX14" fmla="*/ 184709 w 189323"/>
                <a:gd name="connsiteY14" fmla="*/ 102 h 244109"/>
                <a:gd name="connsiteX15" fmla="*/ 179126 w 189323"/>
                <a:gd name="connsiteY15" fmla="*/ 5228 h 244109"/>
                <a:gd name="connsiteX16" fmla="*/ 76940 w 189323"/>
                <a:gd name="connsiteY16" fmla="*/ 218580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940" y="218580"/>
                  </a:moveTo>
                  <a:lnTo>
                    <a:pt x="34221" y="123621"/>
                  </a:lnTo>
                  <a:cubicBezTo>
                    <a:pt x="32522" y="119715"/>
                    <a:pt x="31308" y="119715"/>
                    <a:pt x="30580" y="119715"/>
                  </a:cubicBezTo>
                  <a:cubicBezTo>
                    <a:pt x="30337" y="119715"/>
                    <a:pt x="29124" y="119715"/>
                    <a:pt x="26454" y="121668"/>
                  </a:cubicBezTo>
                  <a:lnTo>
                    <a:pt x="3395" y="139244"/>
                  </a:lnTo>
                  <a:cubicBezTo>
                    <a:pt x="240" y="141685"/>
                    <a:pt x="240" y="142417"/>
                    <a:pt x="240" y="143150"/>
                  </a:cubicBezTo>
                  <a:cubicBezTo>
                    <a:pt x="240" y="144370"/>
                    <a:pt x="968" y="145835"/>
                    <a:pt x="2667" y="145835"/>
                  </a:cubicBezTo>
                  <a:cubicBezTo>
                    <a:pt x="4123" y="145835"/>
                    <a:pt x="8250" y="142417"/>
                    <a:pt x="10920" y="140465"/>
                  </a:cubicBezTo>
                  <a:cubicBezTo>
                    <a:pt x="12376" y="139244"/>
                    <a:pt x="16017" y="136559"/>
                    <a:pt x="18687" y="134606"/>
                  </a:cubicBezTo>
                  <a:lnTo>
                    <a:pt x="66503" y="240305"/>
                  </a:lnTo>
                  <a:cubicBezTo>
                    <a:pt x="68202" y="244211"/>
                    <a:pt x="69416" y="244211"/>
                    <a:pt x="71600" y="244211"/>
                  </a:cubicBezTo>
                  <a:cubicBezTo>
                    <a:pt x="75241" y="244211"/>
                    <a:pt x="75969" y="242746"/>
                    <a:pt x="77668" y="239329"/>
                  </a:cubicBezTo>
                  <a:lnTo>
                    <a:pt x="187864" y="9866"/>
                  </a:lnTo>
                  <a:cubicBezTo>
                    <a:pt x="189563" y="6449"/>
                    <a:pt x="189563" y="5472"/>
                    <a:pt x="189563" y="4984"/>
                  </a:cubicBezTo>
                  <a:cubicBezTo>
                    <a:pt x="189563" y="2543"/>
                    <a:pt x="187622" y="102"/>
                    <a:pt x="184709" y="102"/>
                  </a:cubicBezTo>
                  <a:cubicBezTo>
                    <a:pt x="182767" y="102"/>
                    <a:pt x="181068" y="1322"/>
                    <a:pt x="179126" y="5228"/>
                  </a:cubicBezTo>
                  <a:lnTo>
                    <a:pt x="76940" y="21858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F56C391D-8568-7A1B-B742-5C4BF22D53AA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10551130" y="6218842"/>
              <a:ext cx="147066" cy="9763"/>
            </a:xfrm>
            <a:custGeom>
              <a:avLst/>
              <a:gdLst>
                <a:gd name="connsiteX0" fmla="*/ 0 w 147066"/>
                <a:gd name="connsiteY0" fmla="*/ 0 h 9763"/>
                <a:gd name="connsiteX1" fmla="*/ 147066 w 147066"/>
                <a:gd name="connsiteY1" fmla="*/ 0 h 9763"/>
                <a:gd name="connsiteX2" fmla="*/ 147066 w 147066"/>
                <a:gd name="connsiteY2" fmla="*/ 9764 h 9763"/>
                <a:gd name="connsiteX3" fmla="*/ 0 w 147066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66" h="9763">
                  <a:moveTo>
                    <a:pt x="0" y="0"/>
                  </a:moveTo>
                  <a:lnTo>
                    <a:pt x="147066" y="0"/>
                  </a:lnTo>
                  <a:lnTo>
                    <a:pt x="147066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24852DCA-C942-DB14-C7F2-8129C78A1852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10557683" y="6299221"/>
              <a:ext cx="131070" cy="107896"/>
            </a:xfrm>
            <a:custGeom>
              <a:avLst/>
              <a:gdLst>
                <a:gd name="connsiteX0" fmla="*/ 58016 w 131070"/>
                <a:gd name="connsiteY0" fmla="*/ 14267 h 107896"/>
                <a:gd name="connsiteX1" fmla="*/ 85444 w 131070"/>
                <a:gd name="connsiteY1" fmla="*/ 14267 h 107896"/>
                <a:gd name="connsiteX2" fmla="*/ 75249 w 131070"/>
                <a:gd name="connsiteY2" fmla="*/ 77247 h 107896"/>
                <a:gd name="connsiteX3" fmla="*/ 77191 w 131070"/>
                <a:gd name="connsiteY3" fmla="*/ 95800 h 107896"/>
                <a:gd name="connsiteX4" fmla="*/ 85929 w 131070"/>
                <a:gd name="connsiteY4" fmla="*/ 108005 h 107896"/>
                <a:gd name="connsiteX5" fmla="*/ 95881 w 131070"/>
                <a:gd name="connsiteY5" fmla="*/ 98729 h 107896"/>
                <a:gd name="connsiteX6" fmla="*/ 94425 w 131070"/>
                <a:gd name="connsiteY6" fmla="*/ 93359 h 107896"/>
                <a:gd name="connsiteX7" fmla="*/ 87386 w 131070"/>
                <a:gd name="connsiteY7" fmla="*/ 53081 h 107896"/>
                <a:gd name="connsiteX8" fmla="*/ 91755 w 131070"/>
                <a:gd name="connsiteY8" fmla="*/ 14267 h 107896"/>
                <a:gd name="connsiteX9" fmla="*/ 119425 w 131070"/>
                <a:gd name="connsiteY9" fmla="*/ 14267 h 107896"/>
                <a:gd name="connsiteX10" fmla="*/ 131318 w 131070"/>
                <a:gd name="connsiteY10" fmla="*/ 5968 h 107896"/>
                <a:gd name="connsiteX11" fmla="*/ 121609 w 131070"/>
                <a:gd name="connsiteY11" fmla="*/ 109 h 107896"/>
                <a:gd name="connsiteX12" fmla="*/ 40297 w 131070"/>
                <a:gd name="connsiteY12" fmla="*/ 109 h 107896"/>
                <a:gd name="connsiteX13" fmla="*/ 15054 w 131070"/>
                <a:gd name="connsiteY13" fmla="*/ 11582 h 107896"/>
                <a:gd name="connsiteX14" fmla="*/ 248 w 131070"/>
                <a:gd name="connsiteY14" fmla="*/ 33552 h 107896"/>
                <a:gd name="connsiteX15" fmla="*/ 3161 w 131070"/>
                <a:gd name="connsiteY15" fmla="*/ 35993 h 107896"/>
                <a:gd name="connsiteX16" fmla="*/ 7044 w 131070"/>
                <a:gd name="connsiteY16" fmla="*/ 33064 h 107896"/>
                <a:gd name="connsiteX17" fmla="*/ 37870 w 131070"/>
                <a:gd name="connsiteY17" fmla="*/ 14267 h 107896"/>
                <a:gd name="connsiteX18" fmla="*/ 51705 w 131070"/>
                <a:gd name="connsiteY18" fmla="*/ 14267 h 107896"/>
                <a:gd name="connsiteX19" fmla="*/ 20637 w 131070"/>
                <a:gd name="connsiteY19" fmla="*/ 95556 h 107896"/>
                <a:gd name="connsiteX20" fmla="*/ 18695 w 131070"/>
                <a:gd name="connsiteY20" fmla="*/ 101414 h 107896"/>
                <a:gd name="connsiteX21" fmla="*/ 25734 w 131070"/>
                <a:gd name="connsiteY21" fmla="*/ 108005 h 107896"/>
                <a:gd name="connsiteX22" fmla="*/ 37870 w 131070"/>
                <a:gd name="connsiteY22" fmla="*/ 92138 h 107896"/>
                <a:gd name="connsiteX23" fmla="*/ 44424 w 131070"/>
                <a:gd name="connsiteY23" fmla="*/ 68215 h 107896"/>
                <a:gd name="connsiteX24" fmla="*/ 58016 w 131070"/>
                <a:gd name="connsiteY24" fmla="*/ 14267 h 1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070" h="107896">
                  <a:moveTo>
                    <a:pt x="58016" y="14267"/>
                  </a:moveTo>
                  <a:lnTo>
                    <a:pt x="85444" y="14267"/>
                  </a:lnTo>
                  <a:cubicBezTo>
                    <a:pt x="77434" y="50395"/>
                    <a:pt x="75249" y="60892"/>
                    <a:pt x="75249" y="77247"/>
                  </a:cubicBezTo>
                  <a:cubicBezTo>
                    <a:pt x="75249" y="80909"/>
                    <a:pt x="75249" y="87500"/>
                    <a:pt x="77191" y="95800"/>
                  </a:cubicBezTo>
                  <a:cubicBezTo>
                    <a:pt x="79618" y="106541"/>
                    <a:pt x="82288" y="108005"/>
                    <a:pt x="85929" y="108005"/>
                  </a:cubicBezTo>
                  <a:cubicBezTo>
                    <a:pt x="90784" y="108005"/>
                    <a:pt x="95881" y="103611"/>
                    <a:pt x="95881" y="98729"/>
                  </a:cubicBezTo>
                  <a:cubicBezTo>
                    <a:pt x="95881" y="97264"/>
                    <a:pt x="95881" y="96776"/>
                    <a:pt x="94425" y="93359"/>
                  </a:cubicBezTo>
                  <a:cubicBezTo>
                    <a:pt x="87386" y="75783"/>
                    <a:pt x="87386" y="59916"/>
                    <a:pt x="87386" y="53081"/>
                  </a:cubicBezTo>
                  <a:cubicBezTo>
                    <a:pt x="87386" y="40143"/>
                    <a:pt x="89085" y="26961"/>
                    <a:pt x="91755" y="14267"/>
                  </a:cubicBezTo>
                  <a:lnTo>
                    <a:pt x="119425" y="14267"/>
                  </a:lnTo>
                  <a:cubicBezTo>
                    <a:pt x="122580" y="14267"/>
                    <a:pt x="131318" y="14267"/>
                    <a:pt x="131318" y="5968"/>
                  </a:cubicBezTo>
                  <a:cubicBezTo>
                    <a:pt x="131318" y="109"/>
                    <a:pt x="126221" y="109"/>
                    <a:pt x="121609" y="109"/>
                  </a:cubicBezTo>
                  <a:lnTo>
                    <a:pt x="40297" y="109"/>
                  </a:lnTo>
                  <a:cubicBezTo>
                    <a:pt x="34958" y="109"/>
                    <a:pt x="25734" y="109"/>
                    <a:pt x="15054" y="11582"/>
                  </a:cubicBezTo>
                  <a:cubicBezTo>
                    <a:pt x="6559" y="21102"/>
                    <a:pt x="248" y="32331"/>
                    <a:pt x="248" y="33552"/>
                  </a:cubicBezTo>
                  <a:cubicBezTo>
                    <a:pt x="248" y="33796"/>
                    <a:pt x="248" y="35993"/>
                    <a:pt x="3161" y="35993"/>
                  </a:cubicBezTo>
                  <a:cubicBezTo>
                    <a:pt x="5103" y="35993"/>
                    <a:pt x="5588" y="35017"/>
                    <a:pt x="7044" y="33064"/>
                  </a:cubicBezTo>
                  <a:cubicBezTo>
                    <a:pt x="18938" y="14267"/>
                    <a:pt x="33016" y="14267"/>
                    <a:pt x="37870" y="14267"/>
                  </a:cubicBezTo>
                  <a:lnTo>
                    <a:pt x="51705" y="14267"/>
                  </a:lnTo>
                  <a:cubicBezTo>
                    <a:pt x="43938" y="43804"/>
                    <a:pt x="30831" y="73342"/>
                    <a:pt x="20637" y="95556"/>
                  </a:cubicBezTo>
                  <a:cubicBezTo>
                    <a:pt x="18695" y="99217"/>
                    <a:pt x="18695" y="99705"/>
                    <a:pt x="18695" y="101414"/>
                  </a:cubicBezTo>
                  <a:cubicBezTo>
                    <a:pt x="18695" y="106052"/>
                    <a:pt x="22579" y="108005"/>
                    <a:pt x="25734" y="108005"/>
                  </a:cubicBezTo>
                  <a:cubicBezTo>
                    <a:pt x="33016" y="108005"/>
                    <a:pt x="34958" y="101170"/>
                    <a:pt x="37870" y="92138"/>
                  </a:cubicBezTo>
                  <a:cubicBezTo>
                    <a:pt x="41268" y="80909"/>
                    <a:pt x="41268" y="80421"/>
                    <a:pt x="44424" y="68215"/>
                  </a:cubicBezTo>
                  <a:lnTo>
                    <a:pt x="58016" y="1426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50235F17-B141-420D-4472-62630F2BA443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10801783" y="6128036"/>
              <a:ext cx="113351" cy="160623"/>
            </a:xfrm>
            <a:custGeom>
              <a:avLst/>
              <a:gdLst>
                <a:gd name="connsiteX0" fmla="*/ 111668 w 113351"/>
                <a:gd name="connsiteY0" fmla="*/ 40380 h 160623"/>
                <a:gd name="connsiteX1" fmla="*/ 113610 w 113351"/>
                <a:gd name="connsiteY1" fmla="*/ 26222 h 160623"/>
                <a:gd name="connsiteX2" fmla="*/ 85696 w 113351"/>
                <a:gd name="connsiteY2" fmla="*/ 102 h 160623"/>
                <a:gd name="connsiteX3" fmla="*/ 48075 w 113351"/>
                <a:gd name="connsiteY3" fmla="*/ 21340 h 160623"/>
                <a:gd name="connsiteX4" fmla="*/ 25744 w 113351"/>
                <a:gd name="connsiteY4" fmla="*/ 102 h 160623"/>
                <a:gd name="connsiteX5" fmla="*/ 7783 w 113351"/>
                <a:gd name="connsiteY5" fmla="*/ 14016 h 160623"/>
                <a:gd name="connsiteX6" fmla="*/ 258 w 113351"/>
                <a:gd name="connsiteY6" fmla="*/ 37695 h 160623"/>
                <a:gd name="connsiteX7" fmla="*/ 3171 w 113351"/>
                <a:gd name="connsiteY7" fmla="*/ 40136 h 160623"/>
                <a:gd name="connsiteX8" fmla="*/ 7297 w 113351"/>
                <a:gd name="connsiteY8" fmla="*/ 34521 h 160623"/>
                <a:gd name="connsiteX9" fmla="*/ 25016 w 113351"/>
                <a:gd name="connsiteY9" fmla="*/ 5472 h 160623"/>
                <a:gd name="connsiteX10" fmla="*/ 32540 w 113351"/>
                <a:gd name="connsiteY10" fmla="*/ 16701 h 160623"/>
                <a:gd name="connsiteX11" fmla="*/ 28657 w 113351"/>
                <a:gd name="connsiteY11" fmla="*/ 37207 h 160623"/>
                <a:gd name="connsiteX12" fmla="*/ 14579 w 113351"/>
                <a:gd name="connsiteY12" fmla="*/ 93596 h 160623"/>
                <a:gd name="connsiteX13" fmla="*/ 12394 w 113351"/>
                <a:gd name="connsiteY13" fmla="*/ 104093 h 160623"/>
                <a:gd name="connsiteX14" fmla="*/ 19433 w 113351"/>
                <a:gd name="connsiteY14" fmla="*/ 110684 h 160623"/>
                <a:gd name="connsiteX15" fmla="*/ 28414 w 113351"/>
                <a:gd name="connsiteY15" fmla="*/ 103848 h 160623"/>
                <a:gd name="connsiteX16" fmla="*/ 33026 w 113351"/>
                <a:gd name="connsiteY16" fmla="*/ 85784 h 160623"/>
                <a:gd name="connsiteX17" fmla="*/ 38366 w 113351"/>
                <a:gd name="connsiteY17" fmla="*/ 63815 h 160623"/>
                <a:gd name="connsiteX18" fmla="*/ 42492 w 113351"/>
                <a:gd name="connsiteY18" fmla="*/ 47459 h 160623"/>
                <a:gd name="connsiteX19" fmla="*/ 45162 w 113351"/>
                <a:gd name="connsiteY19" fmla="*/ 36474 h 160623"/>
                <a:gd name="connsiteX20" fmla="*/ 61667 w 113351"/>
                <a:gd name="connsiteY20" fmla="*/ 14016 h 160623"/>
                <a:gd name="connsiteX21" fmla="*/ 84968 w 113351"/>
                <a:gd name="connsiteY21" fmla="*/ 5472 h 160623"/>
                <a:gd name="connsiteX22" fmla="*/ 98075 w 113351"/>
                <a:gd name="connsiteY22" fmla="*/ 22560 h 160623"/>
                <a:gd name="connsiteX23" fmla="*/ 95648 w 113351"/>
                <a:gd name="connsiteY23" fmla="*/ 37939 h 160623"/>
                <a:gd name="connsiteX24" fmla="*/ 67978 w 113351"/>
                <a:gd name="connsiteY24" fmla="*/ 150229 h 160623"/>
                <a:gd name="connsiteX25" fmla="*/ 67250 w 113351"/>
                <a:gd name="connsiteY25" fmla="*/ 154135 h 160623"/>
                <a:gd name="connsiteX26" fmla="*/ 74046 w 113351"/>
                <a:gd name="connsiteY26" fmla="*/ 160726 h 160623"/>
                <a:gd name="connsiteX27" fmla="*/ 83997 w 113351"/>
                <a:gd name="connsiteY27" fmla="*/ 150962 h 160623"/>
                <a:gd name="connsiteX28" fmla="*/ 111668 w 113351"/>
                <a:gd name="connsiteY28" fmla="*/ 40380 h 16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3351" h="160623">
                  <a:moveTo>
                    <a:pt x="111668" y="40380"/>
                  </a:moveTo>
                  <a:cubicBezTo>
                    <a:pt x="112881" y="35986"/>
                    <a:pt x="113610" y="32813"/>
                    <a:pt x="113610" y="26222"/>
                  </a:cubicBezTo>
                  <a:cubicBezTo>
                    <a:pt x="113610" y="10355"/>
                    <a:pt x="103901" y="102"/>
                    <a:pt x="85696" y="102"/>
                  </a:cubicBezTo>
                  <a:cubicBezTo>
                    <a:pt x="66521" y="102"/>
                    <a:pt x="53900" y="12796"/>
                    <a:pt x="48075" y="21340"/>
                  </a:cubicBezTo>
                  <a:cubicBezTo>
                    <a:pt x="46861" y="7425"/>
                    <a:pt x="36667" y="102"/>
                    <a:pt x="25744" y="102"/>
                  </a:cubicBezTo>
                  <a:cubicBezTo>
                    <a:pt x="14579" y="102"/>
                    <a:pt x="9967" y="9622"/>
                    <a:pt x="7783" y="14016"/>
                  </a:cubicBezTo>
                  <a:cubicBezTo>
                    <a:pt x="3414" y="22316"/>
                    <a:pt x="258" y="36963"/>
                    <a:pt x="258" y="37695"/>
                  </a:cubicBezTo>
                  <a:cubicBezTo>
                    <a:pt x="258" y="40136"/>
                    <a:pt x="2685" y="40136"/>
                    <a:pt x="3171" y="40136"/>
                  </a:cubicBezTo>
                  <a:cubicBezTo>
                    <a:pt x="5598" y="40136"/>
                    <a:pt x="5841" y="39892"/>
                    <a:pt x="7297" y="34521"/>
                  </a:cubicBezTo>
                  <a:cubicBezTo>
                    <a:pt x="11423" y="17190"/>
                    <a:pt x="16278" y="5472"/>
                    <a:pt x="25016" y="5472"/>
                  </a:cubicBezTo>
                  <a:cubicBezTo>
                    <a:pt x="29142" y="5472"/>
                    <a:pt x="32540" y="7425"/>
                    <a:pt x="32540" y="16701"/>
                  </a:cubicBezTo>
                  <a:cubicBezTo>
                    <a:pt x="32540" y="21828"/>
                    <a:pt x="31812" y="24513"/>
                    <a:pt x="28657" y="37207"/>
                  </a:cubicBezTo>
                  <a:lnTo>
                    <a:pt x="14579" y="93596"/>
                  </a:lnTo>
                  <a:cubicBezTo>
                    <a:pt x="13851" y="97258"/>
                    <a:pt x="12394" y="102872"/>
                    <a:pt x="12394" y="104093"/>
                  </a:cubicBezTo>
                  <a:cubicBezTo>
                    <a:pt x="12394" y="108487"/>
                    <a:pt x="15792" y="110684"/>
                    <a:pt x="19433" y="110684"/>
                  </a:cubicBezTo>
                  <a:cubicBezTo>
                    <a:pt x="22346" y="110684"/>
                    <a:pt x="26715" y="108731"/>
                    <a:pt x="28414" y="103848"/>
                  </a:cubicBezTo>
                  <a:cubicBezTo>
                    <a:pt x="28657" y="103360"/>
                    <a:pt x="31569" y="91887"/>
                    <a:pt x="33026" y="85784"/>
                  </a:cubicBezTo>
                  <a:lnTo>
                    <a:pt x="38366" y="63815"/>
                  </a:lnTo>
                  <a:cubicBezTo>
                    <a:pt x="39822" y="58444"/>
                    <a:pt x="41278" y="53074"/>
                    <a:pt x="42492" y="47459"/>
                  </a:cubicBezTo>
                  <a:cubicBezTo>
                    <a:pt x="42977" y="45995"/>
                    <a:pt x="44919" y="37939"/>
                    <a:pt x="45162" y="36474"/>
                  </a:cubicBezTo>
                  <a:cubicBezTo>
                    <a:pt x="45890" y="34277"/>
                    <a:pt x="53414" y="20607"/>
                    <a:pt x="61667" y="14016"/>
                  </a:cubicBezTo>
                  <a:cubicBezTo>
                    <a:pt x="67007" y="10111"/>
                    <a:pt x="74531" y="5472"/>
                    <a:pt x="84968" y="5472"/>
                  </a:cubicBezTo>
                  <a:cubicBezTo>
                    <a:pt x="95405" y="5472"/>
                    <a:pt x="98075" y="13772"/>
                    <a:pt x="98075" y="22560"/>
                  </a:cubicBezTo>
                  <a:cubicBezTo>
                    <a:pt x="98075" y="23781"/>
                    <a:pt x="98075" y="28175"/>
                    <a:pt x="95648" y="37939"/>
                  </a:cubicBezTo>
                  <a:lnTo>
                    <a:pt x="67978" y="150229"/>
                  </a:lnTo>
                  <a:cubicBezTo>
                    <a:pt x="67250" y="153159"/>
                    <a:pt x="67250" y="153647"/>
                    <a:pt x="67250" y="154135"/>
                  </a:cubicBezTo>
                  <a:cubicBezTo>
                    <a:pt x="67250" y="157797"/>
                    <a:pt x="69920" y="160726"/>
                    <a:pt x="74046" y="160726"/>
                  </a:cubicBezTo>
                  <a:cubicBezTo>
                    <a:pt x="81570" y="160726"/>
                    <a:pt x="83269" y="153647"/>
                    <a:pt x="83997" y="150962"/>
                  </a:cubicBezTo>
                  <a:lnTo>
                    <a:pt x="111668" y="4038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354B62F3-8930-746B-A85D-CBA40C79EC5E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10935137" y="6128036"/>
              <a:ext cx="93205" cy="110581"/>
            </a:xfrm>
            <a:custGeom>
              <a:avLst/>
              <a:gdLst>
                <a:gd name="connsiteX0" fmla="*/ 34487 w 93205"/>
                <a:gd name="connsiteY0" fmla="*/ 51609 h 110581"/>
                <a:gd name="connsiteX1" fmla="*/ 71624 w 93205"/>
                <a:gd name="connsiteY1" fmla="*/ 45995 h 110581"/>
                <a:gd name="connsiteX2" fmla="*/ 89828 w 93205"/>
                <a:gd name="connsiteY2" fmla="*/ 20851 h 110581"/>
                <a:gd name="connsiteX3" fmla="*/ 63857 w 93205"/>
                <a:gd name="connsiteY3" fmla="*/ 102 h 110581"/>
                <a:gd name="connsiteX4" fmla="*/ 264 w 93205"/>
                <a:gd name="connsiteY4" fmla="*/ 66500 h 110581"/>
                <a:gd name="connsiteX5" fmla="*/ 38371 w 93205"/>
                <a:gd name="connsiteY5" fmla="*/ 110684 h 110581"/>
                <a:gd name="connsiteX6" fmla="*/ 93469 w 93205"/>
                <a:gd name="connsiteY6" fmla="*/ 81879 h 110581"/>
                <a:gd name="connsiteX7" fmla="*/ 90556 w 93205"/>
                <a:gd name="connsiteY7" fmla="*/ 78705 h 110581"/>
                <a:gd name="connsiteX8" fmla="*/ 87401 w 93205"/>
                <a:gd name="connsiteY8" fmla="*/ 81146 h 110581"/>
                <a:gd name="connsiteX9" fmla="*/ 38856 w 93205"/>
                <a:gd name="connsiteY9" fmla="*/ 105313 h 110581"/>
                <a:gd name="connsiteX10" fmla="*/ 17740 w 93205"/>
                <a:gd name="connsiteY10" fmla="*/ 76996 h 110581"/>
                <a:gd name="connsiteX11" fmla="*/ 21623 w 93205"/>
                <a:gd name="connsiteY11" fmla="*/ 51609 h 110581"/>
                <a:gd name="connsiteX12" fmla="*/ 34487 w 93205"/>
                <a:gd name="connsiteY12" fmla="*/ 51609 h 110581"/>
                <a:gd name="connsiteX13" fmla="*/ 23079 w 93205"/>
                <a:gd name="connsiteY13" fmla="*/ 46239 h 110581"/>
                <a:gd name="connsiteX14" fmla="*/ 63857 w 93205"/>
                <a:gd name="connsiteY14" fmla="*/ 5472 h 110581"/>
                <a:gd name="connsiteX15" fmla="*/ 81818 w 93205"/>
                <a:gd name="connsiteY15" fmla="*/ 20851 h 110581"/>
                <a:gd name="connsiteX16" fmla="*/ 33031 w 93205"/>
                <a:gd name="connsiteY16" fmla="*/ 46239 h 110581"/>
                <a:gd name="connsiteX17" fmla="*/ 23079 w 93205"/>
                <a:gd name="connsiteY17" fmla="*/ 46239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487" y="51609"/>
                  </a:moveTo>
                  <a:cubicBezTo>
                    <a:pt x="41526" y="51609"/>
                    <a:pt x="59488" y="51121"/>
                    <a:pt x="71624" y="45995"/>
                  </a:cubicBezTo>
                  <a:cubicBezTo>
                    <a:pt x="88614" y="38671"/>
                    <a:pt x="89828" y="24269"/>
                    <a:pt x="89828" y="20851"/>
                  </a:cubicBezTo>
                  <a:cubicBezTo>
                    <a:pt x="89828" y="10111"/>
                    <a:pt x="80605" y="102"/>
                    <a:pt x="63857" y="102"/>
                  </a:cubicBezTo>
                  <a:cubicBezTo>
                    <a:pt x="36915" y="102"/>
                    <a:pt x="264" y="23781"/>
                    <a:pt x="264" y="66500"/>
                  </a:cubicBezTo>
                  <a:cubicBezTo>
                    <a:pt x="264" y="91399"/>
                    <a:pt x="14584" y="110684"/>
                    <a:pt x="38371" y="110684"/>
                  </a:cubicBezTo>
                  <a:cubicBezTo>
                    <a:pt x="73080" y="110684"/>
                    <a:pt x="93469" y="84808"/>
                    <a:pt x="93469" y="81879"/>
                  </a:cubicBezTo>
                  <a:cubicBezTo>
                    <a:pt x="93469" y="80414"/>
                    <a:pt x="92013" y="78705"/>
                    <a:pt x="90556" y="78705"/>
                  </a:cubicBezTo>
                  <a:cubicBezTo>
                    <a:pt x="89343" y="78705"/>
                    <a:pt x="88857" y="79193"/>
                    <a:pt x="87401" y="81146"/>
                  </a:cubicBezTo>
                  <a:cubicBezTo>
                    <a:pt x="68226" y="105313"/>
                    <a:pt x="41769" y="105313"/>
                    <a:pt x="38856" y="105313"/>
                  </a:cubicBezTo>
                  <a:cubicBezTo>
                    <a:pt x="19924" y="105313"/>
                    <a:pt x="17740" y="84808"/>
                    <a:pt x="17740" y="76996"/>
                  </a:cubicBezTo>
                  <a:cubicBezTo>
                    <a:pt x="17740" y="74067"/>
                    <a:pt x="17982" y="66500"/>
                    <a:pt x="21623" y="51609"/>
                  </a:cubicBezTo>
                  <a:lnTo>
                    <a:pt x="34487" y="51609"/>
                  </a:lnTo>
                  <a:close/>
                  <a:moveTo>
                    <a:pt x="23079" y="46239"/>
                  </a:moveTo>
                  <a:cubicBezTo>
                    <a:pt x="32546" y="9134"/>
                    <a:pt x="57546" y="5472"/>
                    <a:pt x="63857" y="5472"/>
                  </a:cubicBezTo>
                  <a:cubicBezTo>
                    <a:pt x="75265" y="5472"/>
                    <a:pt x="81818" y="12552"/>
                    <a:pt x="81818" y="20851"/>
                  </a:cubicBezTo>
                  <a:cubicBezTo>
                    <a:pt x="81818" y="46239"/>
                    <a:pt x="42983" y="46239"/>
                    <a:pt x="33031" y="46239"/>
                  </a:cubicBezTo>
                  <a:lnTo>
                    <a:pt x="23079" y="4623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92A96793-0198-9B77-36DB-0DF8D85BA042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11055340" y="6100356"/>
              <a:ext cx="114856" cy="8372"/>
            </a:xfrm>
            <a:custGeom>
              <a:avLst/>
              <a:gdLst>
                <a:gd name="connsiteX0" fmla="*/ 108328 w 114856"/>
                <a:gd name="connsiteY0" fmla="*/ 8471 h 8372"/>
                <a:gd name="connsiteX1" fmla="*/ 115124 w 114856"/>
                <a:gd name="connsiteY1" fmla="*/ 4370 h 8372"/>
                <a:gd name="connsiteX2" fmla="*/ 108328 w 114856"/>
                <a:gd name="connsiteY2" fmla="*/ 98 h 8372"/>
                <a:gd name="connsiteX3" fmla="*/ 7064 w 114856"/>
                <a:gd name="connsiteY3" fmla="*/ 98 h 8372"/>
                <a:gd name="connsiteX4" fmla="*/ 268 w 114856"/>
                <a:gd name="connsiteY4" fmla="*/ 4199 h 8372"/>
                <a:gd name="connsiteX5" fmla="*/ 7064 w 114856"/>
                <a:gd name="connsiteY5" fmla="*/ 8471 h 8372"/>
                <a:gd name="connsiteX6" fmla="*/ 108328 w 114856"/>
                <a:gd name="connsiteY6" fmla="*/ 8471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328" y="8471"/>
                  </a:moveTo>
                  <a:cubicBezTo>
                    <a:pt x="111047" y="8471"/>
                    <a:pt x="115124" y="8471"/>
                    <a:pt x="115124" y="4370"/>
                  </a:cubicBezTo>
                  <a:cubicBezTo>
                    <a:pt x="115124" y="98"/>
                    <a:pt x="111217" y="98"/>
                    <a:pt x="108328" y="98"/>
                  </a:cubicBezTo>
                  <a:lnTo>
                    <a:pt x="7064" y="98"/>
                  </a:lnTo>
                  <a:cubicBezTo>
                    <a:pt x="4346" y="98"/>
                    <a:pt x="268" y="98"/>
                    <a:pt x="268" y="4199"/>
                  </a:cubicBezTo>
                  <a:cubicBezTo>
                    <a:pt x="268" y="8471"/>
                    <a:pt x="4176" y="8471"/>
                    <a:pt x="7064" y="8471"/>
                  </a:cubicBezTo>
                  <a:lnTo>
                    <a:pt x="108328" y="847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4A8E5D6D-3D43-D64C-EA1C-A4609F279789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11196678" y="6071990"/>
              <a:ext cx="88350" cy="111924"/>
            </a:xfrm>
            <a:custGeom>
              <a:avLst/>
              <a:gdLst>
                <a:gd name="connsiteX0" fmla="*/ 87266 w 88350"/>
                <a:gd name="connsiteY0" fmla="*/ 28977 h 111924"/>
                <a:gd name="connsiteX1" fmla="*/ 88625 w 88350"/>
                <a:gd name="connsiteY1" fmla="*/ 19578 h 111924"/>
                <a:gd name="connsiteX2" fmla="*/ 82339 w 88350"/>
                <a:gd name="connsiteY2" fmla="*/ 4712 h 111924"/>
                <a:gd name="connsiteX3" fmla="*/ 66538 w 88350"/>
                <a:gd name="connsiteY3" fmla="*/ 98 h 111924"/>
                <a:gd name="connsiteX4" fmla="*/ 37824 w 88350"/>
                <a:gd name="connsiteY4" fmla="*/ 15477 h 111924"/>
                <a:gd name="connsiteX5" fmla="*/ 19814 w 88350"/>
                <a:gd name="connsiteY5" fmla="*/ 98 h 111924"/>
                <a:gd name="connsiteX6" fmla="*/ 6391 w 88350"/>
                <a:gd name="connsiteY6" fmla="*/ 9155 h 111924"/>
                <a:gd name="connsiteX7" fmla="*/ 274 w 88350"/>
                <a:gd name="connsiteY7" fmla="*/ 26243 h 111924"/>
                <a:gd name="connsiteX8" fmla="*/ 3163 w 88350"/>
                <a:gd name="connsiteY8" fmla="*/ 28464 h 111924"/>
                <a:gd name="connsiteX9" fmla="*/ 6901 w 88350"/>
                <a:gd name="connsiteY9" fmla="*/ 23338 h 111924"/>
                <a:gd name="connsiteX10" fmla="*/ 19304 w 88350"/>
                <a:gd name="connsiteY10" fmla="*/ 4883 h 111924"/>
                <a:gd name="connsiteX11" fmla="*/ 24911 w 88350"/>
                <a:gd name="connsiteY11" fmla="*/ 13256 h 111924"/>
                <a:gd name="connsiteX12" fmla="*/ 22192 w 88350"/>
                <a:gd name="connsiteY12" fmla="*/ 27439 h 111924"/>
                <a:gd name="connsiteX13" fmla="*/ 18454 w 88350"/>
                <a:gd name="connsiteY13" fmla="*/ 42818 h 111924"/>
                <a:gd name="connsiteX14" fmla="*/ 13017 w 88350"/>
                <a:gd name="connsiteY14" fmla="*/ 64690 h 111924"/>
                <a:gd name="connsiteX15" fmla="*/ 11318 w 88350"/>
                <a:gd name="connsiteY15" fmla="*/ 71696 h 111924"/>
                <a:gd name="connsiteX16" fmla="*/ 17095 w 88350"/>
                <a:gd name="connsiteY16" fmla="*/ 77164 h 111924"/>
                <a:gd name="connsiteX17" fmla="*/ 23721 w 88350"/>
                <a:gd name="connsiteY17" fmla="*/ 73404 h 111924"/>
                <a:gd name="connsiteX18" fmla="*/ 26780 w 88350"/>
                <a:gd name="connsiteY18" fmla="*/ 62810 h 111924"/>
                <a:gd name="connsiteX19" fmla="*/ 30518 w 88350"/>
                <a:gd name="connsiteY19" fmla="*/ 47431 h 111924"/>
                <a:gd name="connsiteX20" fmla="*/ 33406 w 88350"/>
                <a:gd name="connsiteY20" fmla="*/ 35982 h 111924"/>
                <a:gd name="connsiteX21" fmla="*/ 38673 w 88350"/>
                <a:gd name="connsiteY21" fmla="*/ 22996 h 111924"/>
                <a:gd name="connsiteX22" fmla="*/ 65858 w 88350"/>
                <a:gd name="connsiteY22" fmla="*/ 4883 h 111924"/>
                <a:gd name="connsiteX23" fmla="*/ 75882 w 88350"/>
                <a:gd name="connsiteY23" fmla="*/ 16844 h 111924"/>
                <a:gd name="connsiteX24" fmla="*/ 74693 w 88350"/>
                <a:gd name="connsiteY24" fmla="*/ 26243 h 111924"/>
                <a:gd name="connsiteX25" fmla="*/ 55494 w 88350"/>
                <a:gd name="connsiteY25" fmla="*/ 102966 h 111924"/>
                <a:gd name="connsiteX26" fmla="*/ 54814 w 88350"/>
                <a:gd name="connsiteY26" fmla="*/ 106554 h 111924"/>
                <a:gd name="connsiteX27" fmla="*/ 60591 w 88350"/>
                <a:gd name="connsiteY27" fmla="*/ 112023 h 111924"/>
                <a:gd name="connsiteX28" fmla="*/ 68746 w 88350"/>
                <a:gd name="connsiteY28" fmla="*/ 103820 h 111924"/>
                <a:gd name="connsiteX29" fmla="*/ 87266 w 88350"/>
                <a:gd name="connsiteY29" fmla="*/ 28977 h 11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350" h="111924">
                  <a:moveTo>
                    <a:pt x="87266" y="28977"/>
                  </a:moveTo>
                  <a:cubicBezTo>
                    <a:pt x="88455" y="24192"/>
                    <a:pt x="88625" y="23508"/>
                    <a:pt x="88625" y="19578"/>
                  </a:cubicBezTo>
                  <a:cubicBezTo>
                    <a:pt x="88625" y="16844"/>
                    <a:pt x="88625" y="9667"/>
                    <a:pt x="82339" y="4712"/>
                  </a:cubicBezTo>
                  <a:cubicBezTo>
                    <a:pt x="79450" y="2491"/>
                    <a:pt x="74523" y="98"/>
                    <a:pt x="66538" y="98"/>
                  </a:cubicBezTo>
                  <a:cubicBezTo>
                    <a:pt x="59402" y="98"/>
                    <a:pt x="48867" y="1978"/>
                    <a:pt x="37824" y="15477"/>
                  </a:cubicBezTo>
                  <a:cubicBezTo>
                    <a:pt x="36634" y="2662"/>
                    <a:pt x="25081" y="98"/>
                    <a:pt x="19814" y="98"/>
                  </a:cubicBezTo>
                  <a:cubicBezTo>
                    <a:pt x="13187" y="98"/>
                    <a:pt x="9109" y="4541"/>
                    <a:pt x="6391" y="9155"/>
                  </a:cubicBezTo>
                  <a:cubicBezTo>
                    <a:pt x="2993" y="14965"/>
                    <a:pt x="274" y="25217"/>
                    <a:pt x="274" y="26243"/>
                  </a:cubicBezTo>
                  <a:cubicBezTo>
                    <a:pt x="274" y="28464"/>
                    <a:pt x="2653" y="28464"/>
                    <a:pt x="3163" y="28464"/>
                  </a:cubicBezTo>
                  <a:cubicBezTo>
                    <a:pt x="5541" y="28464"/>
                    <a:pt x="5711" y="27951"/>
                    <a:pt x="6901" y="23338"/>
                  </a:cubicBezTo>
                  <a:cubicBezTo>
                    <a:pt x="9449" y="13427"/>
                    <a:pt x="12678" y="4883"/>
                    <a:pt x="19304" y="4883"/>
                  </a:cubicBezTo>
                  <a:cubicBezTo>
                    <a:pt x="23721" y="4883"/>
                    <a:pt x="24911" y="8642"/>
                    <a:pt x="24911" y="13256"/>
                  </a:cubicBezTo>
                  <a:cubicBezTo>
                    <a:pt x="24911" y="16503"/>
                    <a:pt x="23382" y="22825"/>
                    <a:pt x="22192" y="27439"/>
                  </a:cubicBezTo>
                  <a:cubicBezTo>
                    <a:pt x="21003" y="32052"/>
                    <a:pt x="19304" y="39058"/>
                    <a:pt x="18454" y="42818"/>
                  </a:cubicBezTo>
                  <a:lnTo>
                    <a:pt x="13017" y="64690"/>
                  </a:lnTo>
                  <a:cubicBezTo>
                    <a:pt x="12338" y="66911"/>
                    <a:pt x="11318" y="71183"/>
                    <a:pt x="11318" y="71696"/>
                  </a:cubicBezTo>
                  <a:cubicBezTo>
                    <a:pt x="11318" y="75455"/>
                    <a:pt x="14377" y="77164"/>
                    <a:pt x="17095" y="77164"/>
                  </a:cubicBezTo>
                  <a:cubicBezTo>
                    <a:pt x="20153" y="77164"/>
                    <a:pt x="22872" y="74942"/>
                    <a:pt x="23721" y="73404"/>
                  </a:cubicBezTo>
                  <a:cubicBezTo>
                    <a:pt x="24571" y="71867"/>
                    <a:pt x="25930" y="66398"/>
                    <a:pt x="26780" y="62810"/>
                  </a:cubicBezTo>
                  <a:cubicBezTo>
                    <a:pt x="27629" y="59563"/>
                    <a:pt x="29498" y="51703"/>
                    <a:pt x="30518" y="47431"/>
                  </a:cubicBezTo>
                  <a:cubicBezTo>
                    <a:pt x="31537" y="43672"/>
                    <a:pt x="32556" y="39913"/>
                    <a:pt x="33406" y="35982"/>
                  </a:cubicBezTo>
                  <a:cubicBezTo>
                    <a:pt x="35275" y="28635"/>
                    <a:pt x="35275" y="28293"/>
                    <a:pt x="38673" y="22996"/>
                  </a:cubicBezTo>
                  <a:cubicBezTo>
                    <a:pt x="44110" y="14623"/>
                    <a:pt x="52605" y="4883"/>
                    <a:pt x="65858" y="4883"/>
                  </a:cubicBezTo>
                  <a:cubicBezTo>
                    <a:pt x="75373" y="4883"/>
                    <a:pt x="75882" y="12743"/>
                    <a:pt x="75882" y="16844"/>
                  </a:cubicBezTo>
                  <a:cubicBezTo>
                    <a:pt x="75882" y="21458"/>
                    <a:pt x="75543" y="22996"/>
                    <a:pt x="74693" y="26243"/>
                  </a:cubicBezTo>
                  <a:lnTo>
                    <a:pt x="55494" y="102966"/>
                  </a:lnTo>
                  <a:cubicBezTo>
                    <a:pt x="54814" y="105529"/>
                    <a:pt x="54814" y="106384"/>
                    <a:pt x="54814" y="106554"/>
                  </a:cubicBezTo>
                  <a:cubicBezTo>
                    <a:pt x="54814" y="110314"/>
                    <a:pt x="57872" y="112023"/>
                    <a:pt x="60591" y="112023"/>
                  </a:cubicBezTo>
                  <a:cubicBezTo>
                    <a:pt x="66707" y="112023"/>
                    <a:pt x="68237" y="106213"/>
                    <a:pt x="68746" y="103820"/>
                  </a:cubicBezTo>
                  <a:lnTo>
                    <a:pt x="87266" y="2897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67006CE3-6C37-56ED-BF68-ABCAF593E40F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11305838" y="5992391"/>
              <a:ext cx="60437" cy="81288"/>
            </a:xfrm>
            <a:custGeom>
              <a:avLst/>
              <a:gdLst>
                <a:gd name="connsiteX0" fmla="*/ 60717 w 60437"/>
                <a:gd name="connsiteY0" fmla="*/ 57827 h 81288"/>
                <a:gd name="connsiteX1" fmla="*/ 55619 w 60437"/>
                <a:gd name="connsiteY1" fmla="*/ 57827 h 81288"/>
                <a:gd name="connsiteX2" fmla="*/ 52100 w 60437"/>
                <a:gd name="connsiteY2" fmla="*/ 68934 h 81288"/>
                <a:gd name="connsiteX3" fmla="*/ 39114 w 60437"/>
                <a:gd name="connsiteY3" fmla="*/ 69667 h 81288"/>
                <a:gd name="connsiteX4" fmla="*/ 15328 w 60437"/>
                <a:gd name="connsiteY4" fmla="*/ 69667 h 81288"/>
                <a:gd name="connsiteX5" fmla="*/ 39600 w 60437"/>
                <a:gd name="connsiteY5" fmla="*/ 51969 h 81288"/>
                <a:gd name="connsiteX6" fmla="*/ 60717 w 60437"/>
                <a:gd name="connsiteY6" fmla="*/ 24384 h 81288"/>
                <a:gd name="connsiteX7" fmla="*/ 28677 w 60437"/>
                <a:gd name="connsiteY7" fmla="*/ 95 h 81288"/>
                <a:gd name="connsiteX8" fmla="*/ 279 w 60437"/>
                <a:gd name="connsiteY8" fmla="*/ 21577 h 81288"/>
                <a:gd name="connsiteX9" fmla="*/ 7318 w 60437"/>
                <a:gd name="connsiteY9" fmla="*/ 29022 h 81288"/>
                <a:gd name="connsiteX10" fmla="*/ 14478 w 60437"/>
                <a:gd name="connsiteY10" fmla="*/ 21821 h 81288"/>
                <a:gd name="connsiteX11" fmla="*/ 7560 w 60437"/>
                <a:gd name="connsiteY11" fmla="*/ 14620 h 81288"/>
                <a:gd name="connsiteX12" fmla="*/ 26129 w 60437"/>
                <a:gd name="connsiteY12" fmla="*/ 5466 h 81288"/>
                <a:gd name="connsiteX13" fmla="*/ 47731 w 60437"/>
                <a:gd name="connsiteY13" fmla="*/ 24506 h 81288"/>
                <a:gd name="connsiteX14" fmla="*/ 31347 w 60437"/>
                <a:gd name="connsiteY14" fmla="*/ 50504 h 81288"/>
                <a:gd name="connsiteX15" fmla="*/ 1735 w 60437"/>
                <a:gd name="connsiteY15" fmla="*/ 75769 h 81288"/>
                <a:gd name="connsiteX16" fmla="*/ 279 w 60437"/>
                <a:gd name="connsiteY16" fmla="*/ 77722 h 81288"/>
                <a:gd name="connsiteX17" fmla="*/ 279 w 60437"/>
                <a:gd name="connsiteY17" fmla="*/ 81384 h 81288"/>
                <a:gd name="connsiteX18" fmla="*/ 56712 w 60437"/>
                <a:gd name="connsiteY18" fmla="*/ 81384 h 81288"/>
                <a:gd name="connsiteX19" fmla="*/ 60717 w 60437"/>
                <a:gd name="connsiteY19" fmla="*/ 57827 h 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437" h="81288">
                  <a:moveTo>
                    <a:pt x="60717" y="57827"/>
                  </a:moveTo>
                  <a:lnTo>
                    <a:pt x="55619" y="57827"/>
                  </a:lnTo>
                  <a:cubicBezTo>
                    <a:pt x="55255" y="60146"/>
                    <a:pt x="54042" y="67714"/>
                    <a:pt x="52100" y="68934"/>
                  </a:cubicBezTo>
                  <a:cubicBezTo>
                    <a:pt x="51129" y="69667"/>
                    <a:pt x="40935" y="69667"/>
                    <a:pt x="39114" y="69667"/>
                  </a:cubicBezTo>
                  <a:lnTo>
                    <a:pt x="15328" y="69667"/>
                  </a:lnTo>
                  <a:cubicBezTo>
                    <a:pt x="23337" y="63686"/>
                    <a:pt x="32318" y="56851"/>
                    <a:pt x="39600" y="51969"/>
                  </a:cubicBezTo>
                  <a:cubicBezTo>
                    <a:pt x="50522" y="44401"/>
                    <a:pt x="60717" y="37322"/>
                    <a:pt x="60717" y="24384"/>
                  </a:cubicBezTo>
                  <a:cubicBezTo>
                    <a:pt x="60717" y="8761"/>
                    <a:pt x="46032" y="95"/>
                    <a:pt x="28677" y="95"/>
                  </a:cubicBezTo>
                  <a:cubicBezTo>
                    <a:pt x="12294" y="95"/>
                    <a:pt x="279" y="9616"/>
                    <a:pt x="279" y="21577"/>
                  </a:cubicBezTo>
                  <a:cubicBezTo>
                    <a:pt x="279" y="27924"/>
                    <a:pt x="5619" y="29022"/>
                    <a:pt x="7318" y="29022"/>
                  </a:cubicBezTo>
                  <a:cubicBezTo>
                    <a:pt x="10594" y="29022"/>
                    <a:pt x="14478" y="26825"/>
                    <a:pt x="14478" y="21821"/>
                  </a:cubicBezTo>
                  <a:cubicBezTo>
                    <a:pt x="14478" y="17427"/>
                    <a:pt x="11323" y="14986"/>
                    <a:pt x="7560" y="14620"/>
                  </a:cubicBezTo>
                  <a:cubicBezTo>
                    <a:pt x="10959" y="9127"/>
                    <a:pt x="17997" y="5466"/>
                    <a:pt x="26129" y="5466"/>
                  </a:cubicBezTo>
                  <a:cubicBezTo>
                    <a:pt x="37901" y="5466"/>
                    <a:pt x="47731" y="12545"/>
                    <a:pt x="47731" y="24506"/>
                  </a:cubicBezTo>
                  <a:cubicBezTo>
                    <a:pt x="47731" y="34759"/>
                    <a:pt x="40692" y="42570"/>
                    <a:pt x="31347" y="50504"/>
                  </a:cubicBezTo>
                  <a:lnTo>
                    <a:pt x="1735" y="75769"/>
                  </a:lnTo>
                  <a:cubicBezTo>
                    <a:pt x="521" y="76868"/>
                    <a:pt x="400" y="76868"/>
                    <a:pt x="279" y="77722"/>
                  </a:cubicBezTo>
                  <a:lnTo>
                    <a:pt x="279" y="81384"/>
                  </a:lnTo>
                  <a:lnTo>
                    <a:pt x="56712" y="81384"/>
                  </a:lnTo>
                  <a:lnTo>
                    <a:pt x="60717" y="5782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2816D318-AEA2-C879-0C03-7EB6710CD7D7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8242398" y="6635203"/>
              <a:ext cx="93205" cy="110581"/>
            </a:xfrm>
            <a:custGeom>
              <a:avLst/>
              <a:gdLst>
                <a:gd name="connsiteX0" fmla="*/ 34377 w 93205"/>
                <a:gd name="connsiteY0" fmla="*/ 51630 h 110581"/>
                <a:gd name="connsiteX1" fmla="*/ 71513 w 93205"/>
                <a:gd name="connsiteY1" fmla="*/ 46015 h 110581"/>
                <a:gd name="connsiteX2" fmla="*/ 89718 w 93205"/>
                <a:gd name="connsiteY2" fmla="*/ 20872 h 110581"/>
                <a:gd name="connsiteX3" fmla="*/ 63746 w 93205"/>
                <a:gd name="connsiteY3" fmla="*/ 123 h 110581"/>
                <a:gd name="connsiteX4" fmla="*/ 153 w 93205"/>
                <a:gd name="connsiteY4" fmla="*/ 66520 h 110581"/>
                <a:gd name="connsiteX5" fmla="*/ 38260 w 93205"/>
                <a:gd name="connsiteY5" fmla="*/ 110704 h 110581"/>
                <a:gd name="connsiteX6" fmla="*/ 93358 w 93205"/>
                <a:gd name="connsiteY6" fmla="*/ 81899 h 110581"/>
                <a:gd name="connsiteX7" fmla="*/ 90446 w 93205"/>
                <a:gd name="connsiteY7" fmla="*/ 78726 h 110581"/>
                <a:gd name="connsiteX8" fmla="*/ 87290 w 93205"/>
                <a:gd name="connsiteY8" fmla="*/ 81167 h 110581"/>
                <a:gd name="connsiteX9" fmla="*/ 38746 w 93205"/>
                <a:gd name="connsiteY9" fmla="*/ 105334 h 110581"/>
                <a:gd name="connsiteX10" fmla="*/ 17629 w 93205"/>
                <a:gd name="connsiteY10" fmla="*/ 77017 h 110581"/>
                <a:gd name="connsiteX11" fmla="*/ 21513 w 93205"/>
                <a:gd name="connsiteY11" fmla="*/ 51630 h 110581"/>
                <a:gd name="connsiteX12" fmla="*/ 34377 w 93205"/>
                <a:gd name="connsiteY12" fmla="*/ 51630 h 110581"/>
                <a:gd name="connsiteX13" fmla="*/ 22969 w 93205"/>
                <a:gd name="connsiteY13" fmla="*/ 46259 h 110581"/>
                <a:gd name="connsiteX14" fmla="*/ 63746 w 93205"/>
                <a:gd name="connsiteY14" fmla="*/ 5493 h 110581"/>
                <a:gd name="connsiteX15" fmla="*/ 81708 w 93205"/>
                <a:gd name="connsiteY15" fmla="*/ 20872 h 110581"/>
                <a:gd name="connsiteX16" fmla="*/ 32921 w 93205"/>
                <a:gd name="connsiteY16" fmla="*/ 46259 h 110581"/>
                <a:gd name="connsiteX17" fmla="*/ 22969 w 93205"/>
                <a:gd name="connsiteY17" fmla="*/ 46259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377" y="51630"/>
                  </a:moveTo>
                  <a:cubicBezTo>
                    <a:pt x="41416" y="51630"/>
                    <a:pt x="59377" y="51142"/>
                    <a:pt x="71513" y="46015"/>
                  </a:cubicBezTo>
                  <a:cubicBezTo>
                    <a:pt x="88504" y="38692"/>
                    <a:pt x="89718" y="24290"/>
                    <a:pt x="89718" y="20872"/>
                  </a:cubicBezTo>
                  <a:cubicBezTo>
                    <a:pt x="89718" y="10131"/>
                    <a:pt x="80494" y="123"/>
                    <a:pt x="63746" y="123"/>
                  </a:cubicBezTo>
                  <a:cubicBezTo>
                    <a:pt x="36804" y="123"/>
                    <a:pt x="153" y="23801"/>
                    <a:pt x="153" y="66520"/>
                  </a:cubicBezTo>
                  <a:cubicBezTo>
                    <a:pt x="153" y="91420"/>
                    <a:pt x="14474" y="110704"/>
                    <a:pt x="38260" y="110704"/>
                  </a:cubicBezTo>
                  <a:cubicBezTo>
                    <a:pt x="72970" y="110704"/>
                    <a:pt x="93358" y="84829"/>
                    <a:pt x="93358" y="81899"/>
                  </a:cubicBezTo>
                  <a:cubicBezTo>
                    <a:pt x="93358" y="80435"/>
                    <a:pt x="91902" y="78726"/>
                    <a:pt x="90446" y="78726"/>
                  </a:cubicBezTo>
                  <a:cubicBezTo>
                    <a:pt x="89232" y="78726"/>
                    <a:pt x="88747" y="79214"/>
                    <a:pt x="87290" y="81167"/>
                  </a:cubicBezTo>
                  <a:cubicBezTo>
                    <a:pt x="68115" y="105334"/>
                    <a:pt x="41659" y="105334"/>
                    <a:pt x="38746" y="105334"/>
                  </a:cubicBezTo>
                  <a:cubicBezTo>
                    <a:pt x="19814" y="105334"/>
                    <a:pt x="17629" y="84829"/>
                    <a:pt x="17629" y="77017"/>
                  </a:cubicBezTo>
                  <a:cubicBezTo>
                    <a:pt x="17629" y="74088"/>
                    <a:pt x="17872" y="66520"/>
                    <a:pt x="21513" y="51630"/>
                  </a:cubicBezTo>
                  <a:lnTo>
                    <a:pt x="34377" y="51630"/>
                  </a:lnTo>
                  <a:close/>
                  <a:moveTo>
                    <a:pt x="22969" y="46259"/>
                  </a:moveTo>
                  <a:cubicBezTo>
                    <a:pt x="32435" y="9155"/>
                    <a:pt x="57435" y="5493"/>
                    <a:pt x="63746" y="5493"/>
                  </a:cubicBezTo>
                  <a:cubicBezTo>
                    <a:pt x="75154" y="5493"/>
                    <a:pt x="81708" y="12572"/>
                    <a:pt x="81708" y="20872"/>
                  </a:cubicBezTo>
                  <a:cubicBezTo>
                    <a:pt x="81708" y="46259"/>
                    <a:pt x="42872" y="46259"/>
                    <a:pt x="32921" y="46259"/>
                  </a:cubicBezTo>
                  <a:lnTo>
                    <a:pt x="22969" y="4625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A81A8C77-A121-2D47-6AD8-A91DD8702135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8362600" y="6600567"/>
              <a:ext cx="114856" cy="8372"/>
            </a:xfrm>
            <a:custGeom>
              <a:avLst/>
              <a:gdLst>
                <a:gd name="connsiteX0" fmla="*/ 108218 w 114856"/>
                <a:gd name="connsiteY0" fmla="*/ 8492 h 8372"/>
                <a:gd name="connsiteX1" fmla="*/ 115014 w 114856"/>
                <a:gd name="connsiteY1" fmla="*/ 4391 h 8372"/>
                <a:gd name="connsiteX2" fmla="*/ 108218 w 114856"/>
                <a:gd name="connsiteY2" fmla="*/ 119 h 8372"/>
                <a:gd name="connsiteX3" fmla="*/ 6954 w 114856"/>
                <a:gd name="connsiteY3" fmla="*/ 119 h 8372"/>
                <a:gd name="connsiteX4" fmla="*/ 158 w 114856"/>
                <a:gd name="connsiteY4" fmla="*/ 4220 h 8372"/>
                <a:gd name="connsiteX5" fmla="*/ 6954 w 114856"/>
                <a:gd name="connsiteY5" fmla="*/ 8492 h 8372"/>
                <a:gd name="connsiteX6" fmla="*/ 108218 w 114856"/>
                <a:gd name="connsiteY6" fmla="*/ 8492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218" y="8492"/>
                  </a:moveTo>
                  <a:cubicBezTo>
                    <a:pt x="110936" y="8492"/>
                    <a:pt x="115014" y="8492"/>
                    <a:pt x="115014" y="4391"/>
                  </a:cubicBezTo>
                  <a:cubicBezTo>
                    <a:pt x="115014" y="119"/>
                    <a:pt x="111106" y="119"/>
                    <a:pt x="108218" y="119"/>
                  </a:cubicBezTo>
                  <a:lnTo>
                    <a:pt x="6954" y="119"/>
                  </a:lnTo>
                  <a:cubicBezTo>
                    <a:pt x="4235" y="119"/>
                    <a:pt x="158" y="119"/>
                    <a:pt x="158" y="4220"/>
                  </a:cubicBezTo>
                  <a:cubicBezTo>
                    <a:pt x="158" y="8492"/>
                    <a:pt x="4065" y="8492"/>
                    <a:pt x="6954" y="8492"/>
                  </a:cubicBezTo>
                  <a:lnTo>
                    <a:pt x="108218" y="849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F28236BF-5523-955B-AD40-8C1D1B8D79D3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8504108" y="6572201"/>
              <a:ext cx="90899" cy="77065"/>
            </a:xfrm>
            <a:custGeom>
              <a:avLst/>
              <a:gdLst>
                <a:gd name="connsiteX0" fmla="*/ 34315 w 90899"/>
                <a:gd name="connsiteY0" fmla="*/ 57362 h 77065"/>
                <a:gd name="connsiteX1" fmla="*/ 18344 w 90899"/>
                <a:gd name="connsiteY1" fmla="*/ 72400 h 77065"/>
                <a:gd name="connsiteX2" fmla="*/ 9169 w 90899"/>
                <a:gd name="connsiteY2" fmla="*/ 70007 h 77065"/>
                <a:gd name="connsiteX3" fmla="*/ 16645 w 90899"/>
                <a:gd name="connsiteY3" fmla="*/ 60609 h 77065"/>
                <a:gd name="connsiteX4" fmla="*/ 9848 w 90899"/>
                <a:gd name="connsiteY4" fmla="*/ 54287 h 77065"/>
                <a:gd name="connsiteX5" fmla="*/ 164 w 90899"/>
                <a:gd name="connsiteY5" fmla="*/ 64710 h 77065"/>
                <a:gd name="connsiteX6" fmla="*/ 18004 w 90899"/>
                <a:gd name="connsiteY6" fmla="*/ 77184 h 77065"/>
                <a:gd name="connsiteX7" fmla="*/ 37033 w 90899"/>
                <a:gd name="connsiteY7" fmla="*/ 65052 h 77065"/>
                <a:gd name="connsiteX8" fmla="*/ 57252 w 90899"/>
                <a:gd name="connsiteY8" fmla="*/ 77184 h 77065"/>
                <a:gd name="connsiteX9" fmla="*/ 87156 w 90899"/>
                <a:gd name="connsiteY9" fmla="*/ 51040 h 77065"/>
                <a:gd name="connsiteX10" fmla="*/ 84437 w 90899"/>
                <a:gd name="connsiteY10" fmla="*/ 48819 h 77065"/>
                <a:gd name="connsiteX11" fmla="*/ 81209 w 90899"/>
                <a:gd name="connsiteY11" fmla="*/ 51724 h 77065"/>
                <a:gd name="connsiteX12" fmla="*/ 57932 w 90899"/>
                <a:gd name="connsiteY12" fmla="*/ 72400 h 77065"/>
                <a:gd name="connsiteX13" fmla="*/ 47568 w 90899"/>
                <a:gd name="connsiteY13" fmla="*/ 61293 h 77065"/>
                <a:gd name="connsiteX14" fmla="*/ 56403 w 90899"/>
                <a:gd name="connsiteY14" fmla="*/ 22333 h 77065"/>
                <a:gd name="connsiteX15" fmla="*/ 73053 w 90899"/>
                <a:gd name="connsiteY15" fmla="*/ 4903 h 77065"/>
                <a:gd name="connsiteX16" fmla="*/ 82228 w 90899"/>
                <a:gd name="connsiteY16" fmla="*/ 7296 h 77065"/>
                <a:gd name="connsiteX17" fmla="*/ 74752 w 90899"/>
                <a:gd name="connsiteY17" fmla="*/ 16694 h 77065"/>
                <a:gd name="connsiteX18" fmla="*/ 81549 w 90899"/>
                <a:gd name="connsiteY18" fmla="*/ 23016 h 77065"/>
                <a:gd name="connsiteX19" fmla="*/ 91063 w 90899"/>
                <a:gd name="connsiteY19" fmla="*/ 12593 h 77065"/>
                <a:gd name="connsiteX20" fmla="*/ 73393 w 90899"/>
                <a:gd name="connsiteY20" fmla="*/ 119 h 77065"/>
                <a:gd name="connsiteX21" fmla="*/ 54364 w 90899"/>
                <a:gd name="connsiteY21" fmla="*/ 12251 h 77065"/>
                <a:gd name="connsiteX22" fmla="*/ 33975 w 90899"/>
                <a:gd name="connsiteY22" fmla="*/ 119 h 77065"/>
                <a:gd name="connsiteX23" fmla="*/ 4072 w 90899"/>
                <a:gd name="connsiteY23" fmla="*/ 26263 h 77065"/>
                <a:gd name="connsiteX24" fmla="*/ 6960 w 90899"/>
                <a:gd name="connsiteY24" fmla="*/ 28484 h 77065"/>
                <a:gd name="connsiteX25" fmla="*/ 10188 w 90899"/>
                <a:gd name="connsiteY25" fmla="*/ 25579 h 77065"/>
                <a:gd name="connsiteX26" fmla="*/ 33465 w 90899"/>
                <a:gd name="connsiteY26" fmla="*/ 4903 h 77065"/>
                <a:gd name="connsiteX27" fmla="*/ 43660 w 90899"/>
                <a:gd name="connsiteY27" fmla="*/ 16181 h 77065"/>
                <a:gd name="connsiteX28" fmla="*/ 40092 w 90899"/>
                <a:gd name="connsiteY28" fmla="*/ 33952 h 77065"/>
                <a:gd name="connsiteX29" fmla="*/ 34315 w 90899"/>
                <a:gd name="connsiteY29" fmla="*/ 57362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0899" h="77065">
                  <a:moveTo>
                    <a:pt x="34315" y="57362"/>
                  </a:moveTo>
                  <a:cubicBezTo>
                    <a:pt x="32616" y="63172"/>
                    <a:pt x="27009" y="72400"/>
                    <a:pt x="18344" y="72400"/>
                  </a:cubicBezTo>
                  <a:cubicBezTo>
                    <a:pt x="17834" y="72400"/>
                    <a:pt x="12737" y="72400"/>
                    <a:pt x="9169" y="70007"/>
                  </a:cubicBezTo>
                  <a:cubicBezTo>
                    <a:pt x="16135" y="67786"/>
                    <a:pt x="16645" y="61634"/>
                    <a:pt x="16645" y="60609"/>
                  </a:cubicBezTo>
                  <a:cubicBezTo>
                    <a:pt x="16645" y="56850"/>
                    <a:pt x="13756" y="54287"/>
                    <a:pt x="9848" y="54287"/>
                  </a:cubicBezTo>
                  <a:cubicBezTo>
                    <a:pt x="5091" y="54287"/>
                    <a:pt x="164" y="58388"/>
                    <a:pt x="164" y="64710"/>
                  </a:cubicBezTo>
                  <a:cubicBezTo>
                    <a:pt x="164" y="73254"/>
                    <a:pt x="9679" y="77184"/>
                    <a:pt x="18004" y="77184"/>
                  </a:cubicBezTo>
                  <a:cubicBezTo>
                    <a:pt x="25820" y="77184"/>
                    <a:pt x="32786" y="72229"/>
                    <a:pt x="37033" y="65052"/>
                  </a:cubicBezTo>
                  <a:cubicBezTo>
                    <a:pt x="41111" y="74108"/>
                    <a:pt x="50456" y="77184"/>
                    <a:pt x="57252" y="77184"/>
                  </a:cubicBezTo>
                  <a:cubicBezTo>
                    <a:pt x="76791" y="77184"/>
                    <a:pt x="87156" y="55825"/>
                    <a:pt x="87156" y="51040"/>
                  </a:cubicBezTo>
                  <a:cubicBezTo>
                    <a:pt x="87156" y="48819"/>
                    <a:pt x="84947" y="48819"/>
                    <a:pt x="84437" y="48819"/>
                  </a:cubicBezTo>
                  <a:cubicBezTo>
                    <a:pt x="82058" y="48819"/>
                    <a:pt x="81888" y="49673"/>
                    <a:pt x="81209" y="51724"/>
                  </a:cubicBezTo>
                  <a:cubicBezTo>
                    <a:pt x="77641" y="63514"/>
                    <a:pt x="67447" y="72400"/>
                    <a:pt x="57932" y="72400"/>
                  </a:cubicBezTo>
                  <a:cubicBezTo>
                    <a:pt x="51136" y="72400"/>
                    <a:pt x="47568" y="67786"/>
                    <a:pt x="47568" y="61293"/>
                  </a:cubicBezTo>
                  <a:cubicBezTo>
                    <a:pt x="47568" y="56850"/>
                    <a:pt x="51645" y="41300"/>
                    <a:pt x="56403" y="22333"/>
                  </a:cubicBezTo>
                  <a:cubicBezTo>
                    <a:pt x="59801" y="9175"/>
                    <a:pt x="67447" y="4903"/>
                    <a:pt x="73053" y="4903"/>
                  </a:cubicBezTo>
                  <a:cubicBezTo>
                    <a:pt x="73393" y="4903"/>
                    <a:pt x="78660" y="4903"/>
                    <a:pt x="82228" y="7296"/>
                  </a:cubicBezTo>
                  <a:cubicBezTo>
                    <a:pt x="76791" y="8834"/>
                    <a:pt x="74752" y="13618"/>
                    <a:pt x="74752" y="16694"/>
                  </a:cubicBezTo>
                  <a:cubicBezTo>
                    <a:pt x="74752" y="20453"/>
                    <a:pt x="77641" y="23016"/>
                    <a:pt x="81549" y="23016"/>
                  </a:cubicBezTo>
                  <a:cubicBezTo>
                    <a:pt x="85457" y="23016"/>
                    <a:pt x="91063" y="19770"/>
                    <a:pt x="91063" y="12593"/>
                  </a:cubicBezTo>
                  <a:cubicBezTo>
                    <a:pt x="91063" y="3024"/>
                    <a:pt x="80189" y="119"/>
                    <a:pt x="73393" y="119"/>
                  </a:cubicBezTo>
                  <a:cubicBezTo>
                    <a:pt x="64898" y="119"/>
                    <a:pt x="58102" y="5758"/>
                    <a:pt x="54364" y="12251"/>
                  </a:cubicBezTo>
                  <a:cubicBezTo>
                    <a:pt x="51305" y="5245"/>
                    <a:pt x="43490" y="119"/>
                    <a:pt x="33975" y="119"/>
                  </a:cubicBezTo>
                  <a:cubicBezTo>
                    <a:pt x="14946" y="119"/>
                    <a:pt x="4072" y="21137"/>
                    <a:pt x="4072" y="26263"/>
                  </a:cubicBezTo>
                  <a:cubicBezTo>
                    <a:pt x="4072" y="28484"/>
                    <a:pt x="6450" y="28484"/>
                    <a:pt x="6960" y="28484"/>
                  </a:cubicBezTo>
                  <a:cubicBezTo>
                    <a:pt x="9169" y="28484"/>
                    <a:pt x="9339" y="27801"/>
                    <a:pt x="10188" y="25579"/>
                  </a:cubicBezTo>
                  <a:cubicBezTo>
                    <a:pt x="14436" y="12251"/>
                    <a:pt x="25140" y="4903"/>
                    <a:pt x="33465" y="4903"/>
                  </a:cubicBezTo>
                  <a:cubicBezTo>
                    <a:pt x="39072" y="4903"/>
                    <a:pt x="43660" y="7979"/>
                    <a:pt x="43660" y="16181"/>
                  </a:cubicBezTo>
                  <a:cubicBezTo>
                    <a:pt x="43660" y="19599"/>
                    <a:pt x="41621" y="28143"/>
                    <a:pt x="40092" y="33952"/>
                  </a:cubicBezTo>
                  <a:lnTo>
                    <a:pt x="34315" y="57362"/>
                  </a:lnTo>
                  <a:close/>
                </a:path>
              </a:pathLst>
            </a:custGeom>
            <a:solidFill>
              <a:srgbClr val="4DB3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348C38D5-56EB-06DC-6661-BE57BFC05005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8623739" y="6472715"/>
              <a:ext cx="189323" cy="244109"/>
            </a:xfrm>
            <a:custGeom>
              <a:avLst/>
              <a:gdLst>
                <a:gd name="connsiteX0" fmla="*/ 76869 w 189323"/>
                <a:gd name="connsiteY0" fmla="*/ 218590 h 244109"/>
                <a:gd name="connsiteX1" fmla="*/ 34150 w 189323"/>
                <a:gd name="connsiteY1" fmla="*/ 123631 h 244109"/>
                <a:gd name="connsiteX2" fmla="*/ 30509 w 189323"/>
                <a:gd name="connsiteY2" fmla="*/ 119726 h 244109"/>
                <a:gd name="connsiteX3" fmla="*/ 26382 w 189323"/>
                <a:gd name="connsiteY3" fmla="*/ 121679 h 244109"/>
                <a:gd name="connsiteX4" fmla="*/ 3324 w 189323"/>
                <a:gd name="connsiteY4" fmla="*/ 139254 h 244109"/>
                <a:gd name="connsiteX5" fmla="*/ 168 w 189323"/>
                <a:gd name="connsiteY5" fmla="*/ 143160 h 244109"/>
                <a:gd name="connsiteX6" fmla="*/ 2596 w 189323"/>
                <a:gd name="connsiteY6" fmla="*/ 145845 h 244109"/>
                <a:gd name="connsiteX7" fmla="*/ 10848 w 189323"/>
                <a:gd name="connsiteY7" fmla="*/ 140475 h 244109"/>
                <a:gd name="connsiteX8" fmla="*/ 18615 w 189323"/>
                <a:gd name="connsiteY8" fmla="*/ 134616 h 244109"/>
                <a:gd name="connsiteX9" fmla="*/ 66432 w 189323"/>
                <a:gd name="connsiteY9" fmla="*/ 240316 h 244109"/>
                <a:gd name="connsiteX10" fmla="*/ 71529 w 189323"/>
                <a:gd name="connsiteY10" fmla="*/ 244221 h 244109"/>
                <a:gd name="connsiteX11" fmla="*/ 77597 w 189323"/>
                <a:gd name="connsiteY11" fmla="*/ 239339 h 244109"/>
                <a:gd name="connsiteX12" fmla="*/ 187793 w 189323"/>
                <a:gd name="connsiteY12" fmla="*/ 9876 h 244109"/>
                <a:gd name="connsiteX13" fmla="*/ 189492 w 189323"/>
                <a:gd name="connsiteY13" fmla="*/ 4994 h 244109"/>
                <a:gd name="connsiteX14" fmla="*/ 184637 w 189323"/>
                <a:gd name="connsiteY14" fmla="*/ 112 h 244109"/>
                <a:gd name="connsiteX15" fmla="*/ 179055 w 189323"/>
                <a:gd name="connsiteY15" fmla="*/ 5238 h 244109"/>
                <a:gd name="connsiteX16" fmla="*/ 76869 w 189323"/>
                <a:gd name="connsiteY16" fmla="*/ 218590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869" y="218590"/>
                  </a:moveTo>
                  <a:lnTo>
                    <a:pt x="34150" y="123631"/>
                  </a:lnTo>
                  <a:cubicBezTo>
                    <a:pt x="32450" y="119726"/>
                    <a:pt x="31237" y="119726"/>
                    <a:pt x="30509" y="119726"/>
                  </a:cubicBezTo>
                  <a:cubicBezTo>
                    <a:pt x="30266" y="119726"/>
                    <a:pt x="29052" y="119726"/>
                    <a:pt x="26382" y="121679"/>
                  </a:cubicBezTo>
                  <a:lnTo>
                    <a:pt x="3324" y="139254"/>
                  </a:lnTo>
                  <a:cubicBezTo>
                    <a:pt x="168" y="141695"/>
                    <a:pt x="168" y="142428"/>
                    <a:pt x="168" y="143160"/>
                  </a:cubicBezTo>
                  <a:cubicBezTo>
                    <a:pt x="168" y="144381"/>
                    <a:pt x="897" y="145845"/>
                    <a:pt x="2596" y="145845"/>
                  </a:cubicBezTo>
                  <a:cubicBezTo>
                    <a:pt x="4052" y="145845"/>
                    <a:pt x="8178" y="142428"/>
                    <a:pt x="10848" y="140475"/>
                  </a:cubicBezTo>
                  <a:cubicBezTo>
                    <a:pt x="12305" y="139254"/>
                    <a:pt x="15945" y="136569"/>
                    <a:pt x="18615" y="134616"/>
                  </a:cubicBezTo>
                  <a:lnTo>
                    <a:pt x="66432" y="240316"/>
                  </a:lnTo>
                  <a:cubicBezTo>
                    <a:pt x="68131" y="244221"/>
                    <a:pt x="69344" y="244221"/>
                    <a:pt x="71529" y="244221"/>
                  </a:cubicBezTo>
                  <a:cubicBezTo>
                    <a:pt x="75170" y="244221"/>
                    <a:pt x="75898" y="242757"/>
                    <a:pt x="77597" y="239339"/>
                  </a:cubicBezTo>
                  <a:lnTo>
                    <a:pt x="187793" y="9876"/>
                  </a:lnTo>
                  <a:cubicBezTo>
                    <a:pt x="189492" y="6459"/>
                    <a:pt x="189492" y="5483"/>
                    <a:pt x="189492" y="4994"/>
                  </a:cubicBezTo>
                  <a:cubicBezTo>
                    <a:pt x="189492" y="2553"/>
                    <a:pt x="187550" y="112"/>
                    <a:pt x="184637" y="112"/>
                  </a:cubicBezTo>
                  <a:cubicBezTo>
                    <a:pt x="182696" y="112"/>
                    <a:pt x="180997" y="1333"/>
                    <a:pt x="179055" y="5238"/>
                  </a:cubicBezTo>
                  <a:lnTo>
                    <a:pt x="76869" y="21859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BCE27E47-BFAD-AD97-D76D-D84DB5D5281C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8808290" y="6472715"/>
              <a:ext cx="304791" cy="9763"/>
            </a:xfrm>
            <a:custGeom>
              <a:avLst/>
              <a:gdLst>
                <a:gd name="connsiteX0" fmla="*/ 0 w 304791"/>
                <a:gd name="connsiteY0" fmla="*/ 0 h 9763"/>
                <a:gd name="connsiteX1" fmla="*/ 304792 w 304791"/>
                <a:gd name="connsiteY1" fmla="*/ 0 h 9763"/>
                <a:gd name="connsiteX2" fmla="*/ 304792 w 304791"/>
                <a:gd name="connsiteY2" fmla="*/ 9764 h 9763"/>
                <a:gd name="connsiteX3" fmla="*/ 0 w 30479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91" h="9763">
                  <a:moveTo>
                    <a:pt x="0" y="0"/>
                  </a:moveTo>
                  <a:lnTo>
                    <a:pt x="304792" y="0"/>
                  </a:lnTo>
                  <a:lnTo>
                    <a:pt x="30479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E2DD78E1-08E0-77F6-27A0-21B54E7ABF69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8808120" y="6572201"/>
              <a:ext cx="94807" cy="108506"/>
            </a:xfrm>
            <a:custGeom>
              <a:avLst/>
              <a:gdLst>
                <a:gd name="connsiteX0" fmla="*/ 13090 w 94807"/>
                <a:gd name="connsiteY0" fmla="*/ 96322 h 108506"/>
                <a:gd name="connsiteX1" fmla="*/ 4764 w 94807"/>
                <a:gd name="connsiteY1" fmla="*/ 102474 h 108506"/>
                <a:gd name="connsiteX2" fmla="*/ 177 w 94807"/>
                <a:gd name="connsiteY2" fmla="*/ 106062 h 108506"/>
                <a:gd name="connsiteX3" fmla="*/ 2555 w 94807"/>
                <a:gd name="connsiteY3" fmla="*/ 108625 h 108506"/>
                <a:gd name="connsiteX4" fmla="*/ 17167 w 94807"/>
                <a:gd name="connsiteY4" fmla="*/ 107942 h 108506"/>
                <a:gd name="connsiteX5" fmla="*/ 35007 w 94807"/>
                <a:gd name="connsiteY5" fmla="*/ 108625 h 108506"/>
                <a:gd name="connsiteX6" fmla="*/ 38405 w 94807"/>
                <a:gd name="connsiteY6" fmla="*/ 104866 h 108506"/>
                <a:gd name="connsiteX7" fmla="*/ 33988 w 94807"/>
                <a:gd name="connsiteY7" fmla="*/ 102474 h 108506"/>
                <a:gd name="connsiteX8" fmla="*/ 25663 w 94807"/>
                <a:gd name="connsiteY8" fmla="*/ 100423 h 108506"/>
                <a:gd name="connsiteX9" fmla="*/ 27532 w 94807"/>
                <a:gd name="connsiteY9" fmla="*/ 92563 h 108506"/>
                <a:gd name="connsiteX10" fmla="*/ 33818 w 94807"/>
                <a:gd name="connsiteY10" fmla="*/ 67102 h 108506"/>
                <a:gd name="connsiteX11" fmla="*/ 51318 w 94807"/>
                <a:gd name="connsiteY11" fmla="*/ 77184 h 108506"/>
                <a:gd name="connsiteX12" fmla="*/ 94984 w 94807"/>
                <a:gd name="connsiteY12" fmla="*/ 28655 h 108506"/>
                <a:gd name="connsiteX13" fmla="*/ 69498 w 94807"/>
                <a:gd name="connsiteY13" fmla="*/ 119 h 108506"/>
                <a:gd name="connsiteX14" fmla="*/ 45372 w 94807"/>
                <a:gd name="connsiteY14" fmla="*/ 12080 h 108506"/>
                <a:gd name="connsiteX15" fmla="*/ 27871 w 94807"/>
                <a:gd name="connsiteY15" fmla="*/ 119 h 108506"/>
                <a:gd name="connsiteX16" fmla="*/ 14449 w 94807"/>
                <a:gd name="connsiteY16" fmla="*/ 9175 h 108506"/>
                <a:gd name="connsiteX17" fmla="*/ 8332 w 94807"/>
                <a:gd name="connsiteY17" fmla="*/ 26263 h 108506"/>
                <a:gd name="connsiteX18" fmla="*/ 11221 w 94807"/>
                <a:gd name="connsiteY18" fmla="*/ 28484 h 108506"/>
                <a:gd name="connsiteX19" fmla="*/ 14958 w 94807"/>
                <a:gd name="connsiteY19" fmla="*/ 23358 h 108506"/>
                <a:gd name="connsiteX20" fmla="*/ 27362 w 94807"/>
                <a:gd name="connsiteY20" fmla="*/ 4903 h 108506"/>
                <a:gd name="connsiteX21" fmla="*/ 32968 w 94807"/>
                <a:gd name="connsiteY21" fmla="*/ 13276 h 108506"/>
                <a:gd name="connsiteX22" fmla="*/ 32459 w 94807"/>
                <a:gd name="connsiteY22" fmla="*/ 18403 h 108506"/>
                <a:gd name="connsiteX23" fmla="*/ 13090 w 94807"/>
                <a:gd name="connsiteY23" fmla="*/ 96322 h 108506"/>
                <a:gd name="connsiteX24" fmla="*/ 45202 w 94807"/>
                <a:gd name="connsiteY24" fmla="*/ 20624 h 108506"/>
                <a:gd name="connsiteX25" fmla="*/ 68988 w 94807"/>
                <a:gd name="connsiteY25" fmla="*/ 4903 h 108506"/>
                <a:gd name="connsiteX26" fmla="*/ 81392 w 94807"/>
                <a:gd name="connsiteY26" fmla="*/ 21478 h 108506"/>
                <a:gd name="connsiteX27" fmla="*/ 72556 w 94807"/>
                <a:gd name="connsiteY27" fmla="*/ 55825 h 108506"/>
                <a:gd name="connsiteX28" fmla="*/ 51318 w 94807"/>
                <a:gd name="connsiteY28" fmla="*/ 72400 h 108506"/>
                <a:gd name="connsiteX29" fmla="*/ 36197 w 94807"/>
                <a:gd name="connsiteY29" fmla="*/ 57533 h 108506"/>
                <a:gd name="connsiteX30" fmla="*/ 36706 w 94807"/>
                <a:gd name="connsiteY30" fmla="*/ 54970 h 108506"/>
                <a:gd name="connsiteX31" fmla="*/ 45202 w 94807"/>
                <a:gd name="connsiteY31" fmla="*/ 20624 h 10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807" h="108506">
                  <a:moveTo>
                    <a:pt x="13090" y="96322"/>
                  </a:moveTo>
                  <a:cubicBezTo>
                    <a:pt x="11900" y="101107"/>
                    <a:pt x="11560" y="102474"/>
                    <a:pt x="4764" y="102474"/>
                  </a:cubicBezTo>
                  <a:cubicBezTo>
                    <a:pt x="2555" y="102474"/>
                    <a:pt x="177" y="102474"/>
                    <a:pt x="177" y="106062"/>
                  </a:cubicBezTo>
                  <a:cubicBezTo>
                    <a:pt x="177" y="107942"/>
                    <a:pt x="1706" y="108625"/>
                    <a:pt x="2555" y="108625"/>
                  </a:cubicBezTo>
                  <a:cubicBezTo>
                    <a:pt x="6973" y="108625"/>
                    <a:pt x="12580" y="107942"/>
                    <a:pt x="17167" y="107942"/>
                  </a:cubicBezTo>
                  <a:cubicBezTo>
                    <a:pt x="22944" y="107942"/>
                    <a:pt x="29400" y="108625"/>
                    <a:pt x="35007" y="108625"/>
                  </a:cubicBezTo>
                  <a:cubicBezTo>
                    <a:pt x="36537" y="108625"/>
                    <a:pt x="38405" y="108113"/>
                    <a:pt x="38405" y="104866"/>
                  </a:cubicBezTo>
                  <a:cubicBezTo>
                    <a:pt x="38405" y="102474"/>
                    <a:pt x="36027" y="102474"/>
                    <a:pt x="33988" y="102474"/>
                  </a:cubicBezTo>
                  <a:cubicBezTo>
                    <a:pt x="30250" y="102474"/>
                    <a:pt x="25663" y="102474"/>
                    <a:pt x="25663" y="100423"/>
                  </a:cubicBezTo>
                  <a:cubicBezTo>
                    <a:pt x="25663" y="99569"/>
                    <a:pt x="26852" y="95126"/>
                    <a:pt x="27532" y="92563"/>
                  </a:cubicBezTo>
                  <a:cubicBezTo>
                    <a:pt x="29570" y="83507"/>
                    <a:pt x="31949" y="74279"/>
                    <a:pt x="33818" y="67102"/>
                  </a:cubicBezTo>
                  <a:cubicBezTo>
                    <a:pt x="35857" y="70520"/>
                    <a:pt x="41124" y="77184"/>
                    <a:pt x="51318" y="77184"/>
                  </a:cubicBezTo>
                  <a:cubicBezTo>
                    <a:pt x="72047" y="77184"/>
                    <a:pt x="94984" y="54116"/>
                    <a:pt x="94984" y="28655"/>
                  </a:cubicBezTo>
                  <a:cubicBezTo>
                    <a:pt x="94984" y="8663"/>
                    <a:pt x="81222" y="119"/>
                    <a:pt x="69498" y="119"/>
                  </a:cubicBezTo>
                  <a:cubicBezTo>
                    <a:pt x="58964" y="119"/>
                    <a:pt x="49959" y="7296"/>
                    <a:pt x="45372" y="12080"/>
                  </a:cubicBezTo>
                  <a:cubicBezTo>
                    <a:pt x="42483" y="2340"/>
                    <a:pt x="32968" y="119"/>
                    <a:pt x="27871" y="119"/>
                  </a:cubicBezTo>
                  <a:cubicBezTo>
                    <a:pt x="21245" y="119"/>
                    <a:pt x="17167" y="4562"/>
                    <a:pt x="14449" y="9175"/>
                  </a:cubicBezTo>
                  <a:cubicBezTo>
                    <a:pt x="11051" y="14985"/>
                    <a:pt x="8332" y="25238"/>
                    <a:pt x="8332" y="26263"/>
                  </a:cubicBezTo>
                  <a:cubicBezTo>
                    <a:pt x="8332" y="28484"/>
                    <a:pt x="10711" y="28484"/>
                    <a:pt x="11221" y="28484"/>
                  </a:cubicBezTo>
                  <a:cubicBezTo>
                    <a:pt x="13599" y="28484"/>
                    <a:pt x="13769" y="27972"/>
                    <a:pt x="14958" y="23358"/>
                  </a:cubicBezTo>
                  <a:cubicBezTo>
                    <a:pt x="17507" y="13447"/>
                    <a:pt x="20735" y="4903"/>
                    <a:pt x="27362" y="4903"/>
                  </a:cubicBezTo>
                  <a:cubicBezTo>
                    <a:pt x="31779" y="4903"/>
                    <a:pt x="32968" y="8663"/>
                    <a:pt x="32968" y="13276"/>
                  </a:cubicBezTo>
                  <a:cubicBezTo>
                    <a:pt x="32968" y="15156"/>
                    <a:pt x="32629" y="17377"/>
                    <a:pt x="32459" y="18403"/>
                  </a:cubicBezTo>
                  <a:lnTo>
                    <a:pt x="13090" y="96322"/>
                  </a:lnTo>
                  <a:close/>
                  <a:moveTo>
                    <a:pt x="45202" y="20624"/>
                  </a:moveTo>
                  <a:cubicBezTo>
                    <a:pt x="55056" y="7467"/>
                    <a:pt x="63551" y="4903"/>
                    <a:pt x="68988" y="4903"/>
                  </a:cubicBezTo>
                  <a:cubicBezTo>
                    <a:pt x="75615" y="4903"/>
                    <a:pt x="81392" y="9859"/>
                    <a:pt x="81392" y="21478"/>
                  </a:cubicBezTo>
                  <a:cubicBezTo>
                    <a:pt x="81392" y="28484"/>
                    <a:pt x="77654" y="45914"/>
                    <a:pt x="72556" y="55825"/>
                  </a:cubicBezTo>
                  <a:cubicBezTo>
                    <a:pt x="68309" y="64198"/>
                    <a:pt x="59983" y="72400"/>
                    <a:pt x="51318" y="72400"/>
                  </a:cubicBezTo>
                  <a:cubicBezTo>
                    <a:pt x="39255" y="72400"/>
                    <a:pt x="36197" y="59242"/>
                    <a:pt x="36197" y="57533"/>
                  </a:cubicBezTo>
                  <a:cubicBezTo>
                    <a:pt x="36197" y="56850"/>
                    <a:pt x="36537" y="55654"/>
                    <a:pt x="36706" y="54970"/>
                  </a:cubicBezTo>
                  <a:lnTo>
                    <a:pt x="45202" y="20624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214B43F7-9247-9E7B-57F9-0D6F5C446685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8921431" y="6519400"/>
              <a:ext cx="73059" cy="170876"/>
            </a:xfrm>
            <a:custGeom>
              <a:avLst/>
              <a:gdLst>
                <a:gd name="connsiteX0" fmla="*/ 72221 w 73059"/>
                <a:gd name="connsiteY0" fmla="*/ 7637 h 170876"/>
                <a:gd name="connsiteX1" fmla="*/ 73240 w 73059"/>
                <a:gd name="connsiteY1" fmla="*/ 4391 h 170876"/>
                <a:gd name="connsiteX2" fmla="*/ 69163 w 73059"/>
                <a:gd name="connsiteY2" fmla="*/ 119 h 170876"/>
                <a:gd name="connsiteX3" fmla="*/ 64575 w 73059"/>
                <a:gd name="connsiteY3" fmla="*/ 4391 h 170876"/>
                <a:gd name="connsiteX4" fmla="*/ 1200 w 73059"/>
                <a:gd name="connsiteY4" fmla="*/ 163477 h 170876"/>
                <a:gd name="connsiteX5" fmla="*/ 181 w 73059"/>
                <a:gd name="connsiteY5" fmla="*/ 166723 h 170876"/>
                <a:gd name="connsiteX6" fmla="*/ 4259 w 73059"/>
                <a:gd name="connsiteY6" fmla="*/ 170995 h 170876"/>
                <a:gd name="connsiteX7" fmla="*/ 8846 w 73059"/>
                <a:gd name="connsiteY7" fmla="*/ 166723 h 170876"/>
                <a:gd name="connsiteX8" fmla="*/ 72221 w 73059"/>
                <a:gd name="connsiteY8" fmla="*/ 7637 h 17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9" h="170876">
                  <a:moveTo>
                    <a:pt x="72221" y="7637"/>
                  </a:moveTo>
                  <a:cubicBezTo>
                    <a:pt x="73240" y="5416"/>
                    <a:pt x="73240" y="5074"/>
                    <a:pt x="73240" y="4391"/>
                  </a:cubicBezTo>
                  <a:cubicBezTo>
                    <a:pt x="73240" y="1657"/>
                    <a:pt x="71031" y="119"/>
                    <a:pt x="69163" y="119"/>
                  </a:cubicBezTo>
                  <a:cubicBezTo>
                    <a:pt x="66274" y="119"/>
                    <a:pt x="65425" y="2169"/>
                    <a:pt x="64575" y="4391"/>
                  </a:cubicBezTo>
                  <a:lnTo>
                    <a:pt x="1200" y="163477"/>
                  </a:lnTo>
                  <a:cubicBezTo>
                    <a:pt x="181" y="165698"/>
                    <a:pt x="181" y="166040"/>
                    <a:pt x="181" y="166723"/>
                  </a:cubicBezTo>
                  <a:cubicBezTo>
                    <a:pt x="181" y="169457"/>
                    <a:pt x="2390" y="170995"/>
                    <a:pt x="4259" y="170995"/>
                  </a:cubicBezTo>
                  <a:cubicBezTo>
                    <a:pt x="7147" y="170995"/>
                    <a:pt x="7996" y="168945"/>
                    <a:pt x="8846" y="166723"/>
                  </a:cubicBezTo>
                  <a:lnTo>
                    <a:pt x="72221" y="763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4386D340-2822-CF0B-1267-9124DBCB930A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9018162" y="6572201"/>
              <a:ext cx="86651" cy="77065"/>
            </a:xfrm>
            <a:custGeom>
              <a:avLst/>
              <a:gdLst>
                <a:gd name="connsiteX0" fmla="*/ 61521 w 86651"/>
                <a:gd name="connsiteY0" fmla="*/ 10201 h 77065"/>
                <a:gd name="connsiteX1" fmla="*/ 44021 w 86651"/>
                <a:gd name="connsiteY1" fmla="*/ 119 h 77065"/>
                <a:gd name="connsiteX2" fmla="*/ 185 w 86651"/>
                <a:gd name="connsiteY2" fmla="*/ 48819 h 77065"/>
                <a:gd name="connsiteX3" fmla="*/ 25841 w 86651"/>
                <a:gd name="connsiteY3" fmla="*/ 77184 h 77065"/>
                <a:gd name="connsiteX4" fmla="*/ 49967 w 86651"/>
                <a:gd name="connsiteY4" fmla="*/ 65223 h 77065"/>
                <a:gd name="connsiteX5" fmla="*/ 67468 w 86651"/>
                <a:gd name="connsiteY5" fmla="*/ 77184 h 77065"/>
                <a:gd name="connsiteX6" fmla="*/ 80890 w 86651"/>
                <a:gd name="connsiteY6" fmla="*/ 68128 h 77065"/>
                <a:gd name="connsiteX7" fmla="*/ 86837 w 86651"/>
                <a:gd name="connsiteY7" fmla="*/ 51040 h 77065"/>
                <a:gd name="connsiteX8" fmla="*/ 84118 w 86651"/>
                <a:gd name="connsiteY8" fmla="*/ 48819 h 77065"/>
                <a:gd name="connsiteX9" fmla="*/ 80380 w 86651"/>
                <a:gd name="connsiteY9" fmla="*/ 54116 h 77065"/>
                <a:gd name="connsiteX10" fmla="*/ 67977 w 86651"/>
                <a:gd name="connsiteY10" fmla="*/ 72400 h 77065"/>
                <a:gd name="connsiteX11" fmla="*/ 62370 w 86651"/>
                <a:gd name="connsiteY11" fmla="*/ 64027 h 77065"/>
                <a:gd name="connsiteX12" fmla="*/ 64919 w 86651"/>
                <a:gd name="connsiteY12" fmla="*/ 50527 h 77065"/>
                <a:gd name="connsiteX13" fmla="*/ 68657 w 86651"/>
                <a:gd name="connsiteY13" fmla="*/ 35149 h 77065"/>
                <a:gd name="connsiteX14" fmla="*/ 72055 w 86651"/>
                <a:gd name="connsiteY14" fmla="*/ 22162 h 77065"/>
                <a:gd name="connsiteX15" fmla="*/ 75113 w 86651"/>
                <a:gd name="connsiteY15" fmla="*/ 8834 h 77065"/>
                <a:gd name="connsiteX16" fmla="*/ 69336 w 86651"/>
                <a:gd name="connsiteY16" fmla="*/ 3365 h 77065"/>
                <a:gd name="connsiteX17" fmla="*/ 61521 w 86651"/>
                <a:gd name="connsiteY17" fmla="*/ 10201 h 77065"/>
                <a:gd name="connsiteX18" fmla="*/ 50647 w 86651"/>
                <a:gd name="connsiteY18" fmla="*/ 54116 h 77065"/>
                <a:gd name="connsiteX19" fmla="*/ 41982 w 86651"/>
                <a:gd name="connsiteY19" fmla="*/ 65565 h 77065"/>
                <a:gd name="connsiteX20" fmla="*/ 26350 w 86651"/>
                <a:gd name="connsiteY20" fmla="*/ 72400 h 77065"/>
                <a:gd name="connsiteX21" fmla="*/ 13947 w 86651"/>
                <a:gd name="connsiteY21" fmla="*/ 55825 h 77065"/>
                <a:gd name="connsiteX22" fmla="*/ 22782 w 86651"/>
                <a:gd name="connsiteY22" fmla="*/ 21137 h 77065"/>
                <a:gd name="connsiteX23" fmla="*/ 44021 w 86651"/>
                <a:gd name="connsiteY23" fmla="*/ 4903 h 77065"/>
                <a:gd name="connsiteX24" fmla="*/ 59142 w 86651"/>
                <a:gd name="connsiteY24" fmla="*/ 19770 h 77065"/>
                <a:gd name="connsiteX25" fmla="*/ 58632 w 86651"/>
                <a:gd name="connsiteY25" fmla="*/ 22162 h 77065"/>
                <a:gd name="connsiteX26" fmla="*/ 50647 w 86651"/>
                <a:gd name="connsiteY26" fmla="*/ 54116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651" h="77065">
                  <a:moveTo>
                    <a:pt x="61521" y="10201"/>
                  </a:moveTo>
                  <a:cubicBezTo>
                    <a:pt x="57953" y="4562"/>
                    <a:pt x="52176" y="119"/>
                    <a:pt x="44021" y="119"/>
                  </a:cubicBezTo>
                  <a:cubicBezTo>
                    <a:pt x="22273" y="119"/>
                    <a:pt x="185" y="24212"/>
                    <a:pt x="185" y="48819"/>
                  </a:cubicBezTo>
                  <a:cubicBezTo>
                    <a:pt x="185" y="65394"/>
                    <a:pt x="11229" y="77184"/>
                    <a:pt x="25841" y="77184"/>
                  </a:cubicBezTo>
                  <a:cubicBezTo>
                    <a:pt x="35016" y="77184"/>
                    <a:pt x="43171" y="71887"/>
                    <a:pt x="49967" y="65223"/>
                  </a:cubicBezTo>
                  <a:cubicBezTo>
                    <a:pt x="53195" y="75475"/>
                    <a:pt x="63050" y="77184"/>
                    <a:pt x="67468" y="77184"/>
                  </a:cubicBezTo>
                  <a:cubicBezTo>
                    <a:pt x="73584" y="77184"/>
                    <a:pt x="77832" y="73425"/>
                    <a:pt x="80890" y="68128"/>
                  </a:cubicBezTo>
                  <a:cubicBezTo>
                    <a:pt x="84628" y="61463"/>
                    <a:pt x="86837" y="51724"/>
                    <a:pt x="86837" y="51040"/>
                  </a:cubicBezTo>
                  <a:cubicBezTo>
                    <a:pt x="86837" y="48819"/>
                    <a:pt x="84628" y="48819"/>
                    <a:pt x="84118" y="48819"/>
                  </a:cubicBezTo>
                  <a:cubicBezTo>
                    <a:pt x="81740" y="48819"/>
                    <a:pt x="81570" y="49502"/>
                    <a:pt x="80380" y="54116"/>
                  </a:cubicBezTo>
                  <a:cubicBezTo>
                    <a:pt x="78341" y="62318"/>
                    <a:pt x="75113" y="72400"/>
                    <a:pt x="67977" y="72400"/>
                  </a:cubicBezTo>
                  <a:cubicBezTo>
                    <a:pt x="63560" y="72400"/>
                    <a:pt x="62370" y="68640"/>
                    <a:pt x="62370" y="64027"/>
                  </a:cubicBezTo>
                  <a:cubicBezTo>
                    <a:pt x="62370" y="61122"/>
                    <a:pt x="63730" y="54970"/>
                    <a:pt x="64919" y="50527"/>
                  </a:cubicBezTo>
                  <a:cubicBezTo>
                    <a:pt x="66108" y="45914"/>
                    <a:pt x="67807" y="38908"/>
                    <a:pt x="68657" y="35149"/>
                  </a:cubicBezTo>
                  <a:lnTo>
                    <a:pt x="72055" y="22162"/>
                  </a:lnTo>
                  <a:cubicBezTo>
                    <a:pt x="73074" y="17719"/>
                    <a:pt x="75113" y="9688"/>
                    <a:pt x="75113" y="8834"/>
                  </a:cubicBezTo>
                  <a:cubicBezTo>
                    <a:pt x="75113" y="5074"/>
                    <a:pt x="72055" y="3365"/>
                    <a:pt x="69336" y="3365"/>
                  </a:cubicBezTo>
                  <a:cubicBezTo>
                    <a:pt x="66448" y="3365"/>
                    <a:pt x="62540" y="5416"/>
                    <a:pt x="61521" y="10201"/>
                  </a:cubicBezTo>
                  <a:close/>
                  <a:moveTo>
                    <a:pt x="50647" y="54116"/>
                  </a:moveTo>
                  <a:cubicBezTo>
                    <a:pt x="49458" y="58900"/>
                    <a:pt x="45720" y="62318"/>
                    <a:pt x="41982" y="65565"/>
                  </a:cubicBezTo>
                  <a:cubicBezTo>
                    <a:pt x="40453" y="66932"/>
                    <a:pt x="33656" y="72400"/>
                    <a:pt x="26350" y="72400"/>
                  </a:cubicBezTo>
                  <a:cubicBezTo>
                    <a:pt x="20064" y="72400"/>
                    <a:pt x="13947" y="67957"/>
                    <a:pt x="13947" y="55825"/>
                  </a:cubicBezTo>
                  <a:cubicBezTo>
                    <a:pt x="13947" y="46768"/>
                    <a:pt x="18875" y="27972"/>
                    <a:pt x="22782" y="21137"/>
                  </a:cubicBezTo>
                  <a:cubicBezTo>
                    <a:pt x="30598" y="7467"/>
                    <a:pt x="39263" y="4903"/>
                    <a:pt x="44021" y="4903"/>
                  </a:cubicBezTo>
                  <a:cubicBezTo>
                    <a:pt x="55914" y="4903"/>
                    <a:pt x="59142" y="17890"/>
                    <a:pt x="59142" y="19770"/>
                  </a:cubicBezTo>
                  <a:cubicBezTo>
                    <a:pt x="59142" y="20453"/>
                    <a:pt x="58802" y="21649"/>
                    <a:pt x="58632" y="22162"/>
                  </a:cubicBezTo>
                  <a:lnTo>
                    <a:pt x="50647" y="5411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8B8FA531-900B-800E-1C2C-471EE04F9945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8231232" y="6842332"/>
              <a:ext cx="893984" cy="9763"/>
            </a:xfrm>
            <a:custGeom>
              <a:avLst/>
              <a:gdLst>
                <a:gd name="connsiteX0" fmla="*/ 0 w 893984"/>
                <a:gd name="connsiteY0" fmla="*/ 0 h 9763"/>
                <a:gd name="connsiteX1" fmla="*/ 893985 w 893984"/>
                <a:gd name="connsiteY1" fmla="*/ 0 h 9763"/>
                <a:gd name="connsiteX2" fmla="*/ 893985 w 893984"/>
                <a:gd name="connsiteY2" fmla="*/ 9764 h 9763"/>
                <a:gd name="connsiteX3" fmla="*/ 0 w 893984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984" h="9763">
                  <a:moveTo>
                    <a:pt x="0" y="0"/>
                  </a:moveTo>
                  <a:lnTo>
                    <a:pt x="893985" y="0"/>
                  </a:lnTo>
                  <a:lnTo>
                    <a:pt x="893985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570655D4-DE4D-E3D8-4A0F-5708E8196D5D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8397672" y="6891151"/>
              <a:ext cx="220877" cy="292931"/>
            </a:xfrm>
            <a:custGeom>
              <a:avLst/>
              <a:gdLst>
                <a:gd name="connsiteX0" fmla="*/ 76374 w 220877"/>
                <a:gd name="connsiteY0" fmla="*/ 293060 h 292931"/>
                <a:gd name="connsiteX1" fmla="*/ 86568 w 220877"/>
                <a:gd name="connsiteY1" fmla="*/ 288178 h 292931"/>
                <a:gd name="connsiteX2" fmla="*/ 219337 w 220877"/>
                <a:gd name="connsiteY2" fmla="*/ 9405 h 292931"/>
                <a:gd name="connsiteX3" fmla="*/ 221036 w 220877"/>
                <a:gd name="connsiteY3" fmla="*/ 5011 h 292931"/>
                <a:gd name="connsiteX4" fmla="*/ 216182 w 220877"/>
                <a:gd name="connsiteY4" fmla="*/ 129 h 292931"/>
                <a:gd name="connsiteX5" fmla="*/ 210842 w 220877"/>
                <a:gd name="connsiteY5" fmla="*/ 5011 h 292931"/>
                <a:gd name="connsiteX6" fmla="*/ 85597 w 220877"/>
                <a:gd name="connsiteY6" fmla="*/ 267673 h 292931"/>
                <a:gd name="connsiteX7" fmla="*/ 33897 w 220877"/>
                <a:gd name="connsiteY7" fmla="*/ 146595 h 292931"/>
                <a:gd name="connsiteX8" fmla="*/ 159 w 220877"/>
                <a:gd name="connsiteY8" fmla="*/ 172714 h 292931"/>
                <a:gd name="connsiteX9" fmla="*/ 3800 w 220877"/>
                <a:gd name="connsiteY9" fmla="*/ 176620 h 292931"/>
                <a:gd name="connsiteX10" fmla="*/ 21033 w 220877"/>
                <a:gd name="connsiteY10" fmla="*/ 163438 h 292931"/>
                <a:gd name="connsiteX11" fmla="*/ 76374 w 220877"/>
                <a:gd name="connsiteY11" fmla="*/ 293060 h 2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877" h="292931">
                  <a:moveTo>
                    <a:pt x="76374" y="293060"/>
                  </a:moveTo>
                  <a:cubicBezTo>
                    <a:pt x="83898" y="293060"/>
                    <a:pt x="84141" y="292816"/>
                    <a:pt x="86568" y="288178"/>
                  </a:cubicBezTo>
                  <a:lnTo>
                    <a:pt x="219337" y="9405"/>
                  </a:lnTo>
                  <a:cubicBezTo>
                    <a:pt x="221036" y="6232"/>
                    <a:pt x="221036" y="5744"/>
                    <a:pt x="221036" y="5011"/>
                  </a:cubicBezTo>
                  <a:cubicBezTo>
                    <a:pt x="221036" y="2326"/>
                    <a:pt x="219094" y="129"/>
                    <a:pt x="216182" y="129"/>
                  </a:cubicBezTo>
                  <a:cubicBezTo>
                    <a:pt x="213026" y="129"/>
                    <a:pt x="212055" y="2326"/>
                    <a:pt x="210842" y="5011"/>
                  </a:cubicBezTo>
                  <a:lnTo>
                    <a:pt x="85597" y="267673"/>
                  </a:lnTo>
                  <a:lnTo>
                    <a:pt x="33897" y="146595"/>
                  </a:lnTo>
                  <a:lnTo>
                    <a:pt x="159" y="172714"/>
                  </a:lnTo>
                  <a:lnTo>
                    <a:pt x="3800" y="176620"/>
                  </a:lnTo>
                  <a:lnTo>
                    <a:pt x="21033" y="163438"/>
                  </a:lnTo>
                  <a:lnTo>
                    <a:pt x="76374" y="29306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8B9FA5D4-A824-EC7F-3610-9FA6019199F2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8613696" y="6891151"/>
              <a:ext cx="371781" cy="9763"/>
            </a:xfrm>
            <a:custGeom>
              <a:avLst/>
              <a:gdLst>
                <a:gd name="connsiteX0" fmla="*/ 0 w 371781"/>
                <a:gd name="connsiteY0" fmla="*/ 0 h 9763"/>
                <a:gd name="connsiteX1" fmla="*/ 371782 w 371781"/>
                <a:gd name="connsiteY1" fmla="*/ 0 h 9763"/>
                <a:gd name="connsiteX2" fmla="*/ 371782 w 371781"/>
                <a:gd name="connsiteY2" fmla="*/ 9764 h 9763"/>
                <a:gd name="connsiteX3" fmla="*/ 0 w 37178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781" h="9763">
                  <a:moveTo>
                    <a:pt x="0" y="0"/>
                  </a:moveTo>
                  <a:lnTo>
                    <a:pt x="371782" y="0"/>
                  </a:lnTo>
                  <a:lnTo>
                    <a:pt x="37178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6AD1B1C0-4308-7A44-C30C-E37B6CEC0BE2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8605928" y="7001733"/>
              <a:ext cx="126701" cy="155253"/>
            </a:xfrm>
            <a:custGeom>
              <a:avLst/>
              <a:gdLst>
                <a:gd name="connsiteX0" fmla="*/ 18858 w 126701"/>
                <a:gd name="connsiteY0" fmla="*/ 137815 h 155253"/>
                <a:gd name="connsiteX1" fmla="*/ 5751 w 126701"/>
                <a:gd name="connsiteY1" fmla="*/ 147824 h 155253"/>
                <a:gd name="connsiteX2" fmla="*/ 169 w 126701"/>
                <a:gd name="connsiteY2" fmla="*/ 152462 h 155253"/>
                <a:gd name="connsiteX3" fmla="*/ 3324 w 126701"/>
                <a:gd name="connsiteY3" fmla="*/ 155391 h 155253"/>
                <a:gd name="connsiteX4" fmla="*/ 23713 w 126701"/>
                <a:gd name="connsiteY4" fmla="*/ 154659 h 155253"/>
                <a:gd name="connsiteX5" fmla="*/ 47742 w 126701"/>
                <a:gd name="connsiteY5" fmla="*/ 155391 h 155253"/>
                <a:gd name="connsiteX6" fmla="*/ 52111 w 126701"/>
                <a:gd name="connsiteY6" fmla="*/ 150509 h 155253"/>
                <a:gd name="connsiteX7" fmla="*/ 46286 w 126701"/>
                <a:gd name="connsiteY7" fmla="*/ 147824 h 155253"/>
                <a:gd name="connsiteX8" fmla="*/ 34150 w 126701"/>
                <a:gd name="connsiteY8" fmla="*/ 143918 h 155253"/>
                <a:gd name="connsiteX9" fmla="*/ 46043 w 126701"/>
                <a:gd name="connsiteY9" fmla="*/ 95096 h 155253"/>
                <a:gd name="connsiteX10" fmla="*/ 68374 w 126701"/>
                <a:gd name="connsiteY10" fmla="*/ 110719 h 155253"/>
                <a:gd name="connsiteX11" fmla="*/ 126870 w 126701"/>
                <a:gd name="connsiteY11" fmla="*/ 39195 h 155253"/>
                <a:gd name="connsiteX12" fmla="*/ 94588 w 126701"/>
                <a:gd name="connsiteY12" fmla="*/ 138 h 155253"/>
                <a:gd name="connsiteX13" fmla="*/ 62791 w 126701"/>
                <a:gd name="connsiteY13" fmla="*/ 18446 h 155253"/>
                <a:gd name="connsiteX14" fmla="*/ 40946 w 126701"/>
                <a:gd name="connsiteY14" fmla="*/ 138 h 155253"/>
                <a:gd name="connsiteX15" fmla="*/ 22985 w 126701"/>
                <a:gd name="connsiteY15" fmla="*/ 14052 h 155253"/>
                <a:gd name="connsiteX16" fmla="*/ 15460 w 126701"/>
                <a:gd name="connsiteY16" fmla="*/ 37731 h 155253"/>
                <a:gd name="connsiteX17" fmla="*/ 18373 w 126701"/>
                <a:gd name="connsiteY17" fmla="*/ 40172 h 155253"/>
                <a:gd name="connsiteX18" fmla="*/ 22499 w 126701"/>
                <a:gd name="connsiteY18" fmla="*/ 34557 h 155253"/>
                <a:gd name="connsiteX19" fmla="*/ 40218 w 126701"/>
                <a:gd name="connsiteY19" fmla="*/ 5508 h 155253"/>
                <a:gd name="connsiteX20" fmla="*/ 47742 w 126701"/>
                <a:gd name="connsiteY20" fmla="*/ 16737 h 155253"/>
                <a:gd name="connsiteX21" fmla="*/ 46043 w 126701"/>
                <a:gd name="connsiteY21" fmla="*/ 29187 h 155253"/>
                <a:gd name="connsiteX22" fmla="*/ 18858 w 126701"/>
                <a:gd name="connsiteY22" fmla="*/ 137815 h 155253"/>
                <a:gd name="connsiteX23" fmla="*/ 61577 w 126701"/>
                <a:gd name="connsiteY23" fmla="*/ 31872 h 155253"/>
                <a:gd name="connsiteX24" fmla="*/ 74199 w 126701"/>
                <a:gd name="connsiteY24" fmla="*/ 14784 h 155253"/>
                <a:gd name="connsiteX25" fmla="*/ 93860 w 126701"/>
                <a:gd name="connsiteY25" fmla="*/ 5508 h 155253"/>
                <a:gd name="connsiteX26" fmla="*/ 109394 w 126701"/>
                <a:gd name="connsiteY26" fmla="*/ 28454 h 155253"/>
                <a:gd name="connsiteX27" fmla="*/ 97015 w 126701"/>
                <a:gd name="connsiteY27" fmla="*/ 80206 h 155253"/>
                <a:gd name="connsiteX28" fmla="*/ 68131 w 126701"/>
                <a:gd name="connsiteY28" fmla="*/ 105349 h 155253"/>
                <a:gd name="connsiteX29" fmla="*/ 48956 w 126701"/>
                <a:gd name="connsiteY29" fmla="*/ 83623 h 155253"/>
                <a:gd name="connsiteX30" fmla="*/ 49684 w 126701"/>
                <a:gd name="connsiteY30" fmla="*/ 79717 h 155253"/>
                <a:gd name="connsiteX31" fmla="*/ 61577 w 126701"/>
                <a:gd name="connsiteY31" fmla="*/ 31872 h 1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6701" h="155253">
                  <a:moveTo>
                    <a:pt x="18858" y="137815"/>
                  </a:moveTo>
                  <a:cubicBezTo>
                    <a:pt x="16917" y="146115"/>
                    <a:pt x="16431" y="147824"/>
                    <a:pt x="5751" y="147824"/>
                  </a:cubicBezTo>
                  <a:cubicBezTo>
                    <a:pt x="2839" y="147824"/>
                    <a:pt x="169" y="147824"/>
                    <a:pt x="169" y="152462"/>
                  </a:cubicBezTo>
                  <a:cubicBezTo>
                    <a:pt x="169" y="154415"/>
                    <a:pt x="1382" y="155391"/>
                    <a:pt x="3324" y="155391"/>
                  </a:cubicBezTo>
                  <a:cubicBezTo>
                    <a:pt x="9878" y="155391"/>
                    <a:pt x="16917" y="154659"/>
                    <a:pt x="23713" y="154659"/>
                  </a:cubicBezTo>
                  <a:cubicBezTo>
                    <a:pt x="31723" y="154659"/>
                    <a:pt x="39975" y="155391"/>
                    <a:pt x="47742" y="155391"/>
                  </a:cubicBezTo>
                  <a:cubicBezTo>
                    <a:pt x="48956" y="155391"/>
                    <a:pt x="52111" y="155391"/>
                    <a:pt x="52111" y="150509"/>
                  </a:cubicBezTo>
                  <a:cubicBezTo>
                    <a:pt x="52111" y="147824"/>
                    <a:pt x="49684" y="147824"/>
                    <a:pt x="46286" y="147824"/>
                  </a:cubicBezTo>
                  <a:cubicBezTo>
                    <a:pt x="34150" y="147824"/>
                    <a:pt x="34150" y="146115"/>
                    <a:pt x="34150" y="143918"/>
                  </a:cubicBezTo>
                  <a:cubicBezTo>
                    <a:pt x="34150" y="140989"/>
                    <a:pt x="44344" y="101199"/>
                    <a:pt x="46043" y="95096"/>
                  </a:cubicBezTo>
                  <a:cubicBezTo>
                    <a:pt x="49199" y="102175"/>
                    <a:pt x="55995" y="110719"/>
                    <a:pt x="68374" y="110719"/>
                  </a:cubicBezTo>
                  <a:cubicBezTo>
                    <a:pt x="96529" y="110719"/>
                    <a:pt x="126870" y="75079"/>
                    <a:pt x="126870" y="39195"/>
                  </a:cubicBezTo>
                  <a:cubicBezTo>
                    <a:pt x="126870" y="16249"/>
                    <a:pt x="113035" y="138"/>
                    <a:pt x="94588" y="138"/>
                  </a:cubicBezTo>
                  <a:cubicBezTo>
                    <a:pt x="82452" y="138"/>
                    <a:pt x="70801" y="8926"/>
                    <a:pt x="62791" y="18446"/>
                  </a:cubicBezTo>
                  <a:cubicBezTo>
                    <a:pt x="60364" y="5264"/>
                    <a:pt x="49927" y="138"/>
                    <a:pt x="40946" y="138"/>
                  </a:cubicBezTo>
                  <a:cubicBezTo>
                    <a:pt x="29781" y="138"/>
                    <a:pt x="25169" y="9658"/>
                    <a:pt x="22985" y="14052"/>
                  </a:cubicBezTo>
                  <a:cubicBezTo>
                    <a:pt x="18616" y="22352"/>
                    <a:pt x="15460" y="36998"/>
                    <a:pt x="15460" y="37731"/>
                  </a:cubicBezTo>
                  <a:cubicBezTo>
                    <a:pt x="15460" y="40172"/>
                    <a:pt x="17887" y="40172"/>
                    <a:pt x="18373" y="40172"/>
                  </a:cubicBezTo>
                  <a:cubicBezTo>
                    <a:pt x="20800" y="40172"/>
                    <a:pt x="21043" y="39927"/>
                    <a:pt x="22499" y="34557"/>
                  </a:cubicBezTo>
                  <a:cubicBezTo>
                    <a:pt x="26625" y="17225"/>
                    <a:pt x="31480" y="5508"/>
                    <a:pt x="40218" y="5508"/>
                  </a:cubicBezTo>
                  <a:cubicBezTo>
                    <a:pt x="44344" y="5508"/>
                    <a:pt x="47742" y="7461"/>
                    <a:pt x="47742" y="16737"/>
                  </a:cubicBezTo>
                  <a:cubicBezTo>
                    <a:pt x="47742" y="22352"/>
                    <a:pt x="47014" y="25037"/>
                    <a:pt x="46043" y="29187"/>
                  </a:cubicBezTo>
                  <a:lnTo>
                    <a:pt x="18858" y="137815"/>
                  </a:lnTo>
                  <a:close/>
                  <a:moveTo>
                    <a:pt x="61577" y="31872"/>
                  </a:moveTo>
                  <a:cubicBezTo>
                    <a:pt x="63277" y="25281"/>
                    <a:pt x="69830" y="18446"/>
                    <a:pt x="74199" y="14784"/>
                  </a:cubicBezTo>
                  <a:cubicBezTo>
                    <a:pt x="82694" y="7217"/>
                    <a:pt x="89733" y="5508"/>
                    <a:pt x="93860" y="5508"/>
                  </a:cubicBezTo>
                  <a:cubicBezTo>
                    <a:pt x="103568" y="5508"/>
                    <a:pt x="109394" y="14052"/>
                    <a:pt x="109394" y="28454"/>
                  </a:cubicBezTo>
                  <a:cubicBezTo>
                    <a:pt x="109394" y="42857"/>
                    <a:pt x="101384" y="70929"/>
                    <a:pt x="97015" y="80206"/>
                  </a:cubicBezTo>
                  <a:cubicBezTo>
                    <a:pt x="88762" y="97293"/>
                    <a:pt x="77112" y="105349"/>
                    <a:pt x="68131" y="105349"/>
                  </a:cubicBezTo>
                  <a:cubicBezTo>
                    <a:pt x="52111" y="105349"/>
                    <a:pt x="48956" y="85088"/>
                    <a:pt x="48956" y="83623"/>
                  </a:cubicBezTo>
                  <a:cubicBezTo>
                    <a:pt x="48956" y="83135"/>
                    <a:pt x="48956" y="82647"/>
                    <a:pt x="49684" y="79717"/>
                  </a:cubicBezTo>
                  <a:lnTo>
                    <a:pt x="61577" y="31872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3383EF97-7126-F840-E887-27580892633E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8749165" y="6926548"/>
              <a:ext cx="94418" cy="244109"/>
            </a:xfrm>
            <a:custGeom>
              <a:avLst/>
              <a:gdLst>
                <a:gd name="connsiteX0" fmla="*/ 93379 w 94418"/>
                <a:gd name="connsiteY0" fmla="*/ 9414 h 244109"/>
                <a:gd name="connsiteX1" fmla="*/ 94593 w 94418"/>
                <a:gd name="connsiteY1" fmla="*/ 5020 h 244109"/>
                <a:gd name="connsiteX2" fmla="*/ 89738 w 94418"/>
                <a:gd name="connsiteY2" fmla="*/ 138 h 244109"/>
                <a:gd name="connsiteX3" fmla="*/ 85612 w 94418"/>
                <a:gd name="connsiteY3" fmla="*/ 2335 h 244109"/>
                <a:gd name="connsiteX4" fmla="*/ 1387 w 94418"/>
                <a:gd name="connsiteY4" fmla="*/ 234971 h 244109"/>
                <a:gd name="connsiteX5" fmla="*/ 174 w 94418"/>
                <a:gd name="connsiteY5" fmla="*/ 239365 h 244109"/>
                <a:gd name="connsiteX6" fmla="*/ 5028 w 94418"/>
                <a:gd name="connsiteY6" fmla="*/ 244247 h 244109"/>
                <a:gd name="connsiteX7" fmla="*/ 10368 w 94418"/>
                <a:gd name="connsiteY7" fmla="*/ 238388 h 244109"/>
                <a:gd name="connsiteX8" fmla="*/ 93379 w 94418"/>
                <a:gd name="connsiteY8" fmla="*/ 9414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18" h="244109">
                  <a:moveTo>
                    <a:pt x="93379" y="9414"/>
                  </a:moveTo>
                  <a:cubicBezTo>
                    <a:pt x="94593" y="6240"/>
                    <a:pt x="94593" y="5264"/>
                    <a:pt x="94593" y="5020"/>
                  </a:cubicBezTo>
                  <a:cubicBezTo>
                    <a:pt x="94593" y="2335"/>
                    <a:pt x="92408" y="138"/>
                    <a:pt x="89738" y="138"/>
                  </a:cubicBezTo>
                  <a:cubicBezTo>
                    <a:pt x="88039" y="138"/>
                    <a:pt x="86340" y="870"/>
                    <a:pt x="85612" y="2335"/>
                  </a:cubicBezTo>
                  <a:lnTo>
                    <a:pt x="1387" y="234971"/>
                  </a:lnTo>
                  <a:cubicBezTo>
                    <a:pt x="174" y="238144"/>
                    <a:pt x="174" y="239121"/>
                    <a:pt x="174" y="239365"/>
                  </a:cubicBezTo>
                  <a:cubicBezTo>
                    <a:pt x="174" y="242050"/>
                    <a:pt x="2358" y="244247"/>
                    <a:pt x="5028" y="244247"/>
                  </a:cubicBezTo>
                  <a:cubicBezTo>
                    <a:pt x="8184" y="244247"/>
                    <a:pt x="8912" y="242538"/>
                    <a:pt x="10368" y="238388"/>
                  </a:cubicBezTo>
                  <a:lnTo>
                    <a:pt x="93379" y="941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D7A86673-3AD3-16AC-2481-82E094A065E4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8866886" y="7001733"/>
              <a:ext cx="111166" cy="110581"/>
            </a:xfrm>
            <a:custGeom>
              <a:avLst/>
              <a:gdLst>
                <a:gd name="connsiteX0" fmla="*/ 81005 w 111166"/>
                <a:gd name="connsiteY0" fmla="*/ 15761 h 110581"/>
                <a:gd name="connsiteX1" fmla="*/ 58675 w 111166"/>
                <a:gd name="connsiteY1" fmla="*/ 138 h 110581"/>
                <a:gd name="connsiteX2" fmla="*/ 179 w 111166"/>
                <a:gd name="connsiteY2" fmla="*/ 71662 h 110581"/>
                <a:gd name="connsiteX3" fmla="*/ 32461 w 111166"/>
                <a:gd name="connsiteY3" fmla="*/ 110719 h 110581"/>
                <a:gd name="connsiteX4" fmla="*/ 64015 w 111166"/>
                <a:gd name="connsiteY4" fmla="*/ 92411 h 110581"/>
                <a:gd name="connsiteX5" fmla="*/ 86102 w 111166"/>
                <a:gd name="connsiteY5" fmla="*/ 110719 h 110581"/>
                <a:gd name="connsiteX6" fmla="*/ 104064 w 111166"/>
                <a:gd name="connsiteY6" fmla="*/ 97293 h 110581"/>
                <a:gd name="connsiteX7" fmla="*/ 111346 w 111166"/>
                <a:gd name="connsiteY7" fmla="*/ 73126 h 110581"/>
                <a:gd name="connsiteX8" fmla="*/ 108433 w 111166"/>
                <a:gd name="connsiteY8" fmla="*/ 70685 h 110581"/>
                <a:gd name="connsiteX9" fmla="*/ 105035 w 111166"/>
                <a:gd name="connsiteY9" fmla="*/ 75079 h 110581"/>
                <a:gd name="connsiteX10" fmla="*/ 86588 w 111166"/>
                <a:gd name="connsiteY10" fmla="*/ 105349 h 110581"/>
                <a:gd name="connsiteX11" fmla="*/ 79306 w 111166"/>
                <a:gd name="connsiteY11" fmla="*/ 94120 h 110581"/>
                <a:gd name="connsiteX12" fmla="*/ 82462 w 111166"/>
                <a:gd name="connsiteY12" fmla="*/ 76056 h 110581"/>
                <a:gd name="connsiteX13" fmla="*/ 87801 w 111166"/>
                <a:gd name="connsiteY13" fmla="*/ 54086 h 110581"/>
                <a:gd name="connsiteX14" fmla="*/ 96539 w 111166"/>
                <a:gd name="connsiteY14" fmla="*/ 19911 h 110581"/>
                <a:gd name="connsiteX15" fmla="*/ 98238 w 111166"/>
                <a:gd name="connsiteY15" fmla="*/ 11611 h 110581"/>
                <a:gd name="connsiteX16" fmla="*/ 91200 w 111166"/>
                <a:gd name="connsiteY16" fmla="*/ 5020 h 110581"/>
                <a:gd name="connsiteX17" fmla="*/ 81005 w 111166"/>
                <a:gd name="connsiteY17" fmla="*/ 15761 h 110581"/>
                <a:gd name="connsiteX18" fmla="*/ 65228 w 111166"/>
                <a:gd name="connsiteY18" fmla="*/ 78985 h 110581"/>
                <a:gd name="connsiteX19" fmla="*/ 60374 w 111166"/>
                <a:gd name="connsiteY19" fmla="*/ 88017 h 110581"/>
                <a:gd name="connsiteX20" fmla="*/ 32946 w 111166"/>
                <a:gd name="connsiteY20" fmla="*/ 105349 h 110581"/>
                <a:gd name="connsiteX21" fmla="*/ 17412 w 111166"/>
                <a:gd name="connsiteY21" fmla="*/ 82403 h 110581"/>
                <a:gd name="connsiteX22" fmla="*/ 30762 w 111166"/>
                <a:gd name="connsiteY22" fmla="*/ 28943 h 110581"/>
                <a:gd name="connsiteX23" fmla="*/ 58918 w 111166"/>
                <a:gd name="connsiteY23" fmla="*/ 5508 h 110581"/>
                <a:gd name="connsiteX24" fmla="*/ 78093 w 111166"/>
                <a:gd name="connsiteY24" fmla="*/ 26990 h 110581"/>
                <a:gd name="connsiteX25" fmla="*/ 77364 w 111166"/>
                <a:gd name="connsiteY25" fmla="*/ 31140 h 110581"/>
                <a:gd name="connsiteX26" fmla="*/ 65228 w 111166"/>
                <a:gd name="connsiteY26" fmla="*/ 78985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66" h="110581">
                  <a:moveTo>
                    <a:pt x="81005" y="15761"/>
                  </a:moveTo>
                  <a:cubicBezTo>
                    <a:pt x="76636" y="6729"/>
                    <a:pt x="69597" y="138"/>
                    <a:pt x="58675" y="138"/>
                  </a:cubicBezTo>
                  <a:cubicBezTo>
                    <a:pt x="30276" y="138"/>
                    <a:pt x="179" y="36022"/>
                    <a:pt x="179" y="71662"/>
                  </a:cubicBezTo>
                  <a:cubicBezTo>
                    <a:pt x="179" y="94608"/>
                    <a:pt x="13528" y="110719"/>
                    <a:pt x="32461" y="110719"/>
                  </a:cubicBezTo>
                  <a:cubicBezTo>
                    <a:pt x="37315" y="110719"/>
                    <a:pt x="49451" y="109743"/>
                    <a:pt x="64015" y="92411"/>
                  </a:cubicBezTo>
                  <a:cubicBezTo>
                    <a:pt x="65956" y="102664"/>
                    <a:pt x="74452" y="110719"/>
                    <a:pt x="86102" y="110719"/>
                  </a:cubicBezTo>
                  <a:cubicBezTo>
                    <a:pt x="94598" y="110719"/>
                    <a:pt x="100180" y="105105"/>
                    <a:pt x="104064" y="97293"/>
                  </a:cubicBezTo>
                  <a:cubicBezTo>
                    <a:pt x="108190" y="88505"/>
                    <a:pt x="111346" y="73615"/>
                    <a:pt x="111346" y="73126"/>
                  </a:cubicBezTo>
                  <a:cubicBezTo>
                    <a:pt x="111346" y="70685"/>
                    <a:pt x="109161" y="70685"/>
                    <a:pt x="108433" y="70685"/>
                  </a:cubicBezTo>
                  <a:cubicBezTo>
                    <a:pt x="106006" y="70685"/>
                    <a:pt x="105763" y="71662"/>
                    <a:pt x="105035" y="75079"/>
                  </a:cubicBezTo>
                  <a:cubicBezTo>
                    <a:pt x="100908" y="90946"/>
                    <a:pt x="96539" y="105349"/>
                    <a:pt x="86588" y="105349"/>
                  </a:cubicBezTo>
                  <a:cubicBezTo>
                    <a:pt x="80034" y="105349"/>
                    <a:pt x="79306" y="99002"/>
                    <a:pt x="79306" y="94120"/>
                  </a:cubicBezTo>
                  <a:cubicBezTo>
                    <a:pt x="79306" y="88749"/>
                    <a:pt x="79792" y="86796"/>
                    <a:pt x="82462" y="76056"/>
                  </a:cubicBezTo>
                  <a:cubicBezTo>
                    <a:pt x="85132" y="65803"/>
                    <a:pt x="85617" y="63362"/>
                    <a:pt x="87801" y="54086"/>
                  </a:cubicBezTo>
                  <a:lnTo>
                    <a:pt x="96539" y="19911"/>
                  </a:lnTo>
                  <a:cubicBezTo>
                    <a:pt x="98238" y="13075"/>
                    <a:pt x="98238" y="12587"/>
                    <a:pt x="98238" y="11611"/>
                  </a:cubicBezTo>
                  <a:cubicBezTo>
                    <a:pt x="98238" y="7461"/>
                    <a:pt x="95326" y="5020"/>
                    <a:pt x="91200" y="5020"/>
                  </a:cubicBezTo>
                  <a:cubicBezTo>
                    <a:pt x="85374" y="5020"/>
                    <a:pt x="81733" y="10390"/>
                    <a:pt x="81005" y="15761"/>
                  </a:cubicBezTo>
                  <a:close/>
                  <a:moveTo>
                    <a:pt x="65228" y="78985"/>
                  </a:moveTo>
                  <a:cubicBezTo>
                    <a:pt x="64015" y="83379"/>
                    <a:pt x="64015" y="83867"/>
                    <a:pt x="60374" y="88017"/>
                  </a:cubicBezTo>
                  <a:cubicBezTo>
                    <a:pt x="49694" y="101443"/>
                    <a:pt x="39742" y="105349"/>
                    <a:pt x="32946" y="105349"/>
                  </a:cubicBezTo>
                  <a:cubicBezTo>
                    <a:pt x="20810" y="105349"/>
                    <a:pt x="17412" y="91923"/>
                    <a:pt x="17412" y="82403"/>
                  </a:cubicBezTo>
                  <a:cubicBezTo>
                    <a:pt x="17412" y="70197"/>
                    <a:pt x="25179" y="40172"/>
                    <a:pt x="30762" y="28943"/>
                  </a:cubicBezTo>
                  <a:cubicBezTo>
                    <a:pt x="38286" y="14540"/>
                    <a:pt x="49209" y="5508"/>
                    <a:pt x="58918" y="5508"/>
                  </a:cubicBezTo>
                  <a:cubicBezTo>
                    <a:pt x="74694" y="5508"/>
                    <a:pt x="78093" y="25525"/>
                    <a:pt x="78093" y="26990"/>
                  </a:cubicBezTo>
                  <a:cubicBezTo>
                    <a:pt x="78093" y="28454"/>
                    <a:pt x="77607" y="29919"/>
                    <a:pt x="77364" y="31140"/>
                  </a:cubicBezTo>
                  <a:lnTo>
                    <a:pt x="65228" y="7898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64DF1D45-8EB6-D9EB-9DD0-878C5247FC5D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9295123" y="6462951"/>
              <a:ext cx="9708" cy="721133"/>
            </a:xfrm>
            <a:custGeom>
              <a:avLst/>
              <a:gdLst>
                <a:gd name="connsiteX0" fmla="*/ 0 w 9708"/>
                <a:gd name="connsiteY0" fmla="*/ 0 h 721133"/>
                <a:gd name="connsiteX1" fmla="*/ 9709 w 9708"/>
                <a:gd name="connsiteY1" fmla="*/ 0 h 721133"/>
                <a:gd name="connsiteX2" fmla="*/ 9709 w 9708"/>
                <a:gd name="connsiteY2" fmla="*/ 721134 h 721133"/>
                <a:gd name="connsiteX3" fmla="*/ 0 w 9708"/>
                <a:gd name="connsiteY3" fmla="*/ 721134 h 72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721133">
                  <a:moveTo>
                    <a:pt x="0" y="0"/>
                  </a:moveTo>
                  <a:lnTo>
                    <a:pt x="9709" y="0"/>
                  </a:lnTo>
                  <a:lnTo>
                    <a:pt x="9709" y="721134"/>
                  </a:lnTo>
                  <a:lnTo>
                    <a:pt x="0" y="72113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D548C708-F2A6-340B-669B-5774BBACD0E1}"/>
                </a:ext>
              </a:extLst>
            </p:cNvPr>
            <p:cNvSpPr/>
            <p:nvPr>
              <p:custDataLst>
                <p:tags r:id="rId173"/>
              </p:custDataLst>
            </p:nvPr>
          </p:nvSpPr>
          <p:spPr>
            <a:xfrm>
              <a:off x="10303414" y="6552924"/>
              <a:ext cx="220634" cy="585862"/>
            </a:xfrm>
            <a:custGeom>
              <a:avLst/>
              <a:gdLst>
                <a:gd name="connsiteX0" fmla="*/ 86403 w 220634"/>
                <a:gd name="connsiteY0" fmla="*/ 537644 h 585862"/>
                <a:gd name="connsiteX1" fmla="*/ 86161 w 220634"/>
                <a:gd name="connsiteY1" fmla="*/ 537644 h 585862"/>
                <a:gd name="connsiteX2" fmla="*/ 33733 w 220634"/>
                <a:gd name="connsiteY2" fmla="*/ 293046 h 585862"/>
                <a:gd name="connsiteX3" fmla="*/ 1936 w 220634"/>
                <a:gd name="connsiteY3" fmla="*/ 343333 h 585862"/>
                <a:gd name="connsiteX4" fmla="*/ 237 w 220634"/>
                <a:gd name="connsiteY4" fmla="*/ 346262 h 585862"/>
                <a:gd name="connsiteX5" fmla="*/ 3635 w 220634"/>
                <a:gd name="connsiteY5" fmla="*/ 350168 h 585862"/>
                <a:gd name="connsiteX6" fmla="*/ 20140 w 220634"/>
                <a:gd name="connsiteY6" fmla="*/ 324048 h 585862"/>
                <a:gd name="connsiteX7" fmla="*/ 76209 w 220634"/>
                <a:gd name="connsiteY7" fmla="*/ 585978 h 585862"/>
                <a:gd name="connsiteX8" fmla="*/ 86403 w 220634"/>
                <a:gd name="connsiteY8" fmla="*/ 579631 h 585862"/>
                <a:gd name="connsiteX9" fmla="*/ 219901 w 220634"/>
                <a:gd name="connsiteY9" fmla="*/ 10124 h 585862"/>
                <a:gd name="connsiteX10" fmla="*/ 220872 w 220634"/>
                <a:gd name="connsiteY10" fmla="*/ 4998 h 585862"/>
                <a:gd name="connsiteX11" fmla="*/ 216017 w 220634"/>
                <a:gd name="connsiteY11" fmla="*/ 115 h 585862"/>
                <a:gd name="connsiteX12" fmla="*/ 210677 w 220634"/>
                <a:gd name="connsiteY12" fmla="*/ 6706 h 585862"/>
                <a:gd name="connsiteX13" fmla="*/ 86403 w 220634"/>
                <a:gd name="connsiteY13" fmla="*/ 537644 h 58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634" h="585862">
                  <a:moveTo>
                    <a:pt x="86403" y="537644"/>
                  </a:moveTo>
                  <a:lnTo>
                    <a:pt x="86161" y="537644"/>
                  </a:lnTo>
                  <a:lnTo>
                    <a:pt x="33733" y="293046"/>
                  </a:lnTo>
                  <a:lnTo>
                    <a:pt x="1936" y="343333"/>
                  </a:lnTo>
                  <a:cubicBezTo>
                    <a:pt x="237" y="345530"/>
                    <a:pt x="237" y="346018"/>
                    <a:pt x="237" y="346262"/>
                  </a:cubicBezTo>
                  <a:cubicBezTo>
                    <a:pt x="237" y="347239"/>
                    <a:pt x="3392" y="349924"/>
                    <a:pt x="3635" y="350168"/>
                  </a:cubicBezTo>
                  <a:lnTo>
                    <a:pt x="20140" y="324048"/>
                  </a:lnTo>
                  <a:lnTo>
                    <a:pt x="76209" y="585978"/>
                  </a:lnTo>
                  <a:cubicBezTo>
                    <a:pt x="84219" y="585978"/>
                    <a:pt x="84947" y="585978"/>
                    <a:pt x="86403" y="579631"/>
                  </a:cubicBezTo>
                  <a:lnTo>
                    <a:pt x="219901" y="10124"/>
                  </a:lnTo>
                  <a:cubicBezTo>
                    <a:pt x="220386" y="8415"/>
                    <a:pt x="220872" y="6218"/>
                    <a:pt x="220872" y="4998"/>
                  </a:cubicBezTo>
                  <a:cubicBezTo>
                    <a:pt x="220872" y="2312"/>
                    <a:pt x="218930" y="115"/>
                    <a:pt x="216017" y="115"/>
                  </a:cubicBezTo>
                  <a:cubicBezTo>
                    <a:pt x="212134" y="115"/>
                    <a:pt x="211405" y="3289"/>
                    <a:pt x="210677" y="6706"/>
                  </a:cubicBezTo>
                  <a:lnTo>
                    <a:pt x="86403" y="53764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98BE25AA-39F3-0483-B71A-1A5DEAE76705}"/>
                </a:ext>
              </a:extLst>
            </p:cNvPr>
            <p:cNvSpPr/>
            <p:nvPr>
              <p:custDataLst>
                <p:tags r:id="rId174"/>
              </p:custDataLst>
            </p:nvPr>
          </p:nvSpPr>
          <p:spPr>
            <a:xfrm>
              <a:off x="10519194" y="6552924"/>
              <a:ext cx="292969" cy="9763"/>
            </a:xfrm>
            <a:custGeom>
              <a:avLst/>
              <a:gdLst>
                <a:gd name="connsiteX0" fmla="*/ 0 w 292969"/>
                <a:gd name="connsiteY0" fmla="*/ 0 h 9763"/>
                <a:gd name="connsiteX1" fmla="*/ 292970 w 292969"/>
                <a:gd name="connsiteY1" fmla="*/ 0 h 9763"/>
                <a:gd name="connsiteX2" fmla="*/ 292970 w 292969"/>
                <a:gd name="connsiteY2" fmla="*/ 9764 h 9763"/>
                <a:gd name="connsiteX3" fmla="*/ 0 w 292969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969" h="9763">
                  <a:moveTo>
                    <a:pt x="0" y="0"/>
                  </a:moveTo>
                  <a:lnTo>
                    <a:pt x="292970" y="0"/>
                  </a:lnTo>
                  <a:lnTo>
                    <a:pt x="292970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D5F8447D-2D27-761E-E3C3-C281491F6A68}"/>
                </a:ext>
              </a:extLst>
            </p:cNvPr>
            <p:cNvSpPr/>
            <p:nvPr>
              <p:custDataLst>
                <p:tags r:id="rId175"/>
              </p:custDataLst>
            </p:nvPr>
          </p:nvSpPr>
          <p:spPr>
            <a:xfrm>
              <a:off x="10611238" y="6635203"/>
              <a:ext cx="111166" cy="110581"/>
            </a:xfrm>
            <a:custGeom>
              <a:avLst/>
              <a:gdLst>
                <a:gd name="connsiteX0" fmla="*/ 81077 w 111166"/>
                <a:gd name="connsiteY0" fmla="*/ 15746 h 110581"/>
                <a:gd name="connsiteX1" fmla="*/ 58746 w 111166"/>
                <a:gd name="connsiteY1" fmla="*/ 123 h 110581"/>
                <a:gd name="connsiteX2" fmla="*/ 250 w 111166"/>
                <a:gd name="connsiteY2" fmla="*/ 71647 h 110581"/>
                <a:gd name="connsiteX3" fmla="*/ 32532 w 111166"/>
                <a:gd name="connsiteY3" fmla="*/ 110704 h 110581"/>
                <a:gd name="connsiteX4" fmla="*/ 64086 w 111166"/>
                <a:gd name="connsiteY4" fmla="*/ 92396 h 110581"/>
                <a:gd name="connsiteX5" fmla="*/ 86174 w 111166"/>
                <a:gd name="connsiteY5" fmla="*/ 110704 h 110581"/>
                <a:gd name="connsiteX6" fmla="*/ 104135 w 111166"/>
                <a:gd name="connsiteY6" fmla="*/ 97278 h 110581"/>
                <a:gd name="connsiteX7" fmla="*/ 111417 w 111166"/>
                <a:gd name="connsiteY7" fmla="*/ 73111 h 110581"/>
                <a:gd name="connsiteX8" fmla="*/ 108504 w 111166"/>
                <a:gd name="connsiteY8" fmla="*/ 70670 h 110581"/>
                <a:gd name="connsiteX9" fmla="*/ 105106 w 111166"/>
                <a:gd name="connsiteY9" fmla="*/ 75064 h 110581"/>
                <a:gd name="connsiteX10" fmla="*/ 86659 w 111166"/>
                <a:gd name="connsiteY10" fmla="*/ 105334 h 110581"/>
                <a:gd name="connsiteX11" fmla="*/ 79378 w 111166"/>
                <a:gd name="connsiteY11" fmla="*/ 94105 h 110581"/>
                <a:gd name="connsiteX12" fmla="*/ 82533 w 111166"/>
                <a:gd name="connsiteY12" fmla="*/ 76041 h 110581"/>
                <a:gd name="connsiteX13" fmla="*/ 87873 w 111166"/>
                <a:gd name="connsiteY13" fmla="*/ 54071 h 110581"/>
                <a:gd name="connsiteX14" fmla="*/ 96611 w 111166"/>
                <a:gd name="connsiteY14" fmla="*/ 19896 h 110581"/>
                <a:gd name="connsiteX15" fmla="*/ 98310 w 111166"/>
                <a:gd name="connsiteY15" fmla="*/ 11596 h 110581"/>
                <a:gd name="connsiteX16" fmla="*/ 91271 w 111166"/>
                <a:gd name="connsiteY16" fmla="*/ 5005 h 110581"/>
                <a:gd name="connsiteX17" fmla="*/ 81077 w 111166"/>
                <a:gd name="connsiteY17" fmla="*/ 15746 h 110581"/>
                <a:gd name="connsiteX18" fmla="*/ 65300 w 111166"/>
                <a:gd name="connsiteY18" fmla="*/ 78970 h 110581"/>
                <a:gd name="connsiteX19" fmla="*/ 60445 w 111166"/>
                <a:gd name="connsiteY19" fmla="*/ 88002 h 110581"/>
                <a:gd name="connsiteX20" fmla="*/ 33018 w 111166"/>
                <a:gd name="connsiteY20" fmla="*/ 105334 h 110581"/>
                <a:gd name="connsiteX21" fmla="*/ 17484 w 111166"/>
                <a:gd name="connsiteY21" fmla="*/ 82388 h 110581"/>
                <a:gd name="connsiteX22" fmla="*/ 30833 w 111166"/>
                <a:gd name="connsiteY22" fmla="*/ 28928 h 110581"/>
                <a:gd name="connsiteX23" fmla="*/ 58989 w 111166"/>
                <a:gd name="connsiteY23" fmla="*/ 5493 h 110581"/>
                <a:gd name="connsiteX24" fmla="*/ 78164 w 111166"/>
                <a:gd name="connsiteY24" fmla="*/ 26975 h 110581"/>
                <a:gd name="connsiteX25" fmla="*/ 77436 w 111166"/>
                <a:gd name="connsiteY25" fmla="*/ 31125 h 110581"/>
                <a:gd name="connsiteX26" fmla="*/ 65300 w 111166"/>
                <a:gd name="connsiteY26" fmla="*/ 78970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66" h="110581">
                  <a:moveTo>
                    <a:pt x="81077" y="15746"/>
                  </a:moveTo>
                  <a:cubicBezTo>
                    <a:pt x="76708" y="6714"/>
                    <a:pt x="69669" y="123"/>
                    <a:pt x="58746" y="123"/>
                  </a:cubicBezTo>
                  <a:cubicBezTo>
                    <a:pt x="30348" y="123"/>
                    <a:pt x="250" y="36007"/>
                    <a:pt x="250" y="71647"/>
                  </a:cubicBezTo>
                  <a:cubicBezTo>
                    <a:pt x="250" y="94593"/>
                    <a:pt x="13600" y="110704"/>
                    <a:pt x="32532" y="110704"/>
                  </a:cubicBezTo>
                  <a:cubicBezTo>
                    <a:pt x="37387" y="110704"/>
                    <a:pt x="49523" y="109728"/>
                    <a:pt x="64086" y="92396"/>
                  </a:cubicBezTo>
                  <a:cubicBezTo>
                    <a:pt x="66028" y="102649"/>
                    <a:pt x="74523" y="110704"/>
                    <a:pt x="86174" y="110704"/>
                  </a:cubicBezTo>
                  <a:cubicBezTo>
                    <a:pt x="94669" y="110704"/>
                    <a:pt x="100252" y="105090"/>
                    <a:pt x="104135" y="97278"/>
                  </a:cubicBezTo>
                  <a:cubicBezTo>
                    <a:pt x="108262" y="88490"/>
                    <a:pt x="111417" y="73600"/>
                    <a:pt x="111417" y="73111"/>
                  </a:cubicBezTo>
                  <a:cubicBezTo>
                    <a:pt x="111417" y="70670"/>
                    <a:pt x="109233" y="70670"/>
                    <a:pt x="108504" y="70670"/>
                  </a:cubicBezTo>
                  <a:cubicBezTo>
                    <a:pt x="106077" y="70670"/>
                    <a:pt x="105834" y="71647"/>
                    <a:pt x="105106" y="75064"/>
                  </a:cubicBezTo>
                  <a:cubicBezTo>
                    <a:pt x="100980" y="90931"/>
                    <a:pt x="96611" y="105334"/>
                    <a:pt x="86659" y="105334"/>
                  </a:cubicBezTo>
                  <a:cubicBezTo>
                    <a:pt x="80106" y="105334"/>
                    <a:pt x="79378" y="98987"/>
                    <a:pt x="79378" y="94105"/>
                  </a:cubicBezTo>
                  <a:cubicBezTo>
                    <a:pt x="79378" y="88734"/>
                    <a:pt x="79863" y="86782"/>
                    <a:pt x="82533" y="76041"/>
                  </a:cubicBezTo>
                  <a:cubicBezTo>
                    <a:pt x="85203" y="65788"/>
                    <a:pt x="85689" y="63347"/>
                    <a:pt x="87873" y="54071"/>
                  </a:cubicBezTo>
                  <a:lnTo>
                    <a:pt x="96611" y="19896"/>
                  </a:lnTo>
                  <a:cubicBezTo>
                    <a:pt x="98310" y="13061"/>
                    <a:pt x="98310" y="12572"/>
                    <a:pt x="98310" y="11596"/>
                  </a:cubicBezTo>
                  <a:cubicBezTo>
                    <a:pt x="98310" y="7446"/>
                    <a:pt x="95397" y="5005"/>
                    <a:pt x="91271" y="5005"/>
                  </a:cubicBezTo>
                  <a:cubicBezTo>
                    <a:pt x="85446" y="5005"/>
                    <a:pt x="81805" y="10375"/>
                    <a:pt x="81077" y="15746"/>
                  </a:cubicBezTo>
                  <a:close/>
                  <a:moveTo>
                    <a:pt x="65300" y="78970"/>
                  </a:moveTo>
                  <a:cubicBezTo>
                    <a:pt x="64086" y="83364"/>
                    <a:pt x="64086" y="83852"/>
                    <a:pt x="60445" y="88002"/>
                  </a:cubicBezTo>
                  <a:cubicBezTo>
                    <a:pt x="49766" y="101428"/>
                    <a:pt x="39814" y="105334"/>
                    <a:pt x="33018" y="105334"/>
                  </a:cubicBezTo>
                  <a:cubicBezTo>
                    <a:pt x="20882" y="105334"/>
                    <a:pt x="17484" y="91908"/>
                    <a:pt x="17484" y="82388"/>
                  </a:cubicBezTo>
                  <a:cubicBezTo>
                    <a:pt x="17484" y="70182"/>
                    <a:pt x="25251" y="40157"/>
                    <a:pt x="30833" y="28928"/>
                  </a:cubicBezTo>
                  <a:cubicBezTo>
                    <a:pt x="38358" y="14525"/>
                    <a:pt x="49280" y="5493"/>
                    <a:pt x="58989" y="5493"/>
                  </a:cubicBezTo>
                  <a:cubicBezTo>
                    <a:pt x="74766" y="5493"/>
                    <a:pt x="78164" y="25510"/>
                    <a:pt x="78164" y="26975"/>
                  </a:cubicBezTo>
                  <a:cubicBezTo>
                    <a:pt x="78164" y="28439"/>
                    <a:pt x="77679" y="29904"/>
                    <a:pt x="77436" y="31125"/>
                  </a:cubicBezTo>
                  <a:lnTo>
                    <a:pt x="65300" y="7897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7D2B971D-82D7-FDCB-06E8-0C5E8CC42397}"/>
                </a:ext>
              </a:extLst>
            </p:cNvPr>
            <p:cNvSpPr/>
            <p:nvPr>
              <p:custDataLst>
                <p:tags r:id="rId176"/>
              </p:custDataLst>
            </p:nvPr>
          </p:nvSpPr>
          <p:spPr>
            <a:xfrm>
              <a:off x="10548321" y="6842332"/>
              <a:ext cx="234716" cy="9763"/>
            </a:xfrm>
            <a:custGeom>
              <a:avLst/>
              <a:gdLst>
                <a:gd name="connsiteX0" fmla="*/ 0 w 234716"/>
                <a:gd name="connsiteY0" fmla="*/ 0 h 9763"/>
                <a:gd name="connsiteX1" fmla="*/ 234716 w 234716"/>
                <a:gd name="connsiteY1" fmla="*/ 0 h 9763"/>
                <a:gd name="connsiteX2" fmla="*/ 234716 w 234716"/>
                <a:gd name="connsiteY2" fmla="*/ 9764 h 9763"/>
                <a:gd name="connsiteX3" fmla="*/ 0 w 234716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716" h="9763">
                  <a:moveTo>
                    <a:pt x="0" y="0"/>
                  </a:moveTo>
                  <a:lnTo>
                    <a:pt x="234716" y="0"/>
                  </a:lnTo>
                  <a:lnTo>
                    <a:pt x="234716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FCFA84FA-F20F-7E28-2CC2-F49BCBF692F6}"/>
                </a:ext>
              </a:extLst>
            </p:cNvPr>
            <p:cNvSpPr/>
            <p:nvPr>
              <p:custDataLst>
                <p:tags r:id="rId177"/>
              </p:custDataLst>
            </p:nvPr>
          </p:nvSpPr>
          <p:spPr>
            <a:xfrm>
              <a:off x="10554874" y="6970477"/>
              <a:ext cx="131070" cy="107896"/>
            </a:xfrm>
            <a:custGeom>
              <a:avLst/>
              <a:gdLst>
                <a:gd name="connsiteX0" fmla="*/ 58016 w 131070"/>
                <a:gd name="connsiteY0" fmla="*/ 14295 h 107896"/>
                <a:gd name="connsiteX1" fmla="*/ 85444 w 131070"/>
                <a:gd name="connsiteY1" fmla="*/ 14295 h 107896"/>
                <a:gd name="connsiteX2" fmla="*/ 75249 w 131070"/>
                <a:gd name="connsiteY2" fmla="*/ 77275 h 107896"/>
                <a:gd name="connsiteX3" fmla="*/ 77191 w 131070"/>
                <a:gd name="connsiteY3" fmla="*/ 95827 h 107896"/>
                <a:gd name="connsiteX4" fmla="*/ 85929 w 131070"/>
                <a:gd name="connsiteY4" fmla="*/ 108033 h 107896"/>
                <a:gd name="connsiteX5" fmla="*/ 95881 w 131070"/>
                <a:gd name="connsiteY5" fmla="*/ 98756 h 107896"/>
                <a:gd name="connsiteX6" fmla="*/ 94424 w 131070"/>
                <a:gd name="connsiteY6" fmla="*/ 93386 h 107896"/>
                <a:gd name="connsiteX7" fmla="*/ 87385 w 131070"/>
                <a:gd name="connsiteY7" fmla="*/ 53108 h 107896"/>
                <a:gd name="connsiteX8" fmla="*/ 91754 w 131070"/>
                <a:gd name="connsiteY8" fmla="*/ 14295 h 107896"/>
                <a:gd name="connsiteX9" fmla="*/ 119425 w 131070"/>
                <a:gd name="connsiteY9" fmla="*/ 14295 h 107896"/>
                <a:gd name="connsiteX10" fmla="*/ 131318 w 131070"/>
                <a:gd name="connsiteY10" fmla="*/ 5995 h 107896"/>
                <a:gd name="connsiteX11" fmla="*/ 121609 w 131070"/>
                <a:gd name="connsiteY11" fmla="*/ 136 h 107896"/>
                <a:gd name="connsiteX12" fmla="*/ 40297 w 131070"/>
                <a:gd name="connsiteY12" fmla="*/ 136 h 107896"/>
                <a:gd name="connsiteX13" fmla="*/ 15054 w 131070"/>
                <a:gd name="connsiteY13" fmla="*/ 11609 h 107896"/>
                <a:gd name="connsiteX14" fmla="*/ 248 w 131070"/>
                <a:gd name="connsiteY14" fmla="*/ 33579 h 107896"/>
                <a:gd name="connsiteX15" fmla="*/ 3161 w 131070"/>
                <a:gd name="connsiteY15" fmla="*/ 36020 h 107896"/>
                <a:gd name="connsiteX16" fmla="*/ 7044 w 131070"/>
                <a:gd name="connsiteY16" fmla="*/ 33091 h 107896"/>
                <a:gd name="connsiteX17" fmla="*/ 37870 w 131070"/>
                <a:gd name="connsiteY17" fmla="*/ 14295 h 107896"/>
                <a:gd name="connsiteX18" fmla="*/ 51705 w 131070"/>
                <a:gd name="connsiteY18" fmla="*/ 14295 h 107896"/>
                <a:gd name="connsiteX19" fmla="*/ 20637 w 131070"/>
                <a:gd name="connsiteY19" fmla="*/ 95583 h 107896"/>
                <a:gd name="connsiteX20" fmla="*/ 18695 w 131070"/>
                <a:gd name="connsiteY20" fmla="*/ 101442 h 107896"/>
                <a:gd name="connsiteX21" fmla="*/ 25734 w 131070"/>
                <a:gd name="connsiteY21" fmla="*/ 108033 h 107896"/>
                <a:gd name="connsiteX22" fmla="*/ 37870 w 131070"/>
                <a:gd name="connsiteY22" fmla="*/ 92165 h 107896"/>
                <a:gd name="connsiteX23" fmla="*/ 44424 w 131070"/>
                <a:gd name="connsiteY23" fmla="*/ 68243 h 107896"/>
                <a:gd name="connsiteX24" fmla="*/ 58016 w 131070"/>
                <a:gd name="connsiteY24" fmla="*/ 14295 h 1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070" h="107896">
                  <a:moveTo>
                    <a:pt x="58016" y="14295"/>
                  </a:moveTo>
                  <a:lnTo>
                    <a:pt x="85444" y="14295"/>
                  </a:lnTo>
                  <a:cubicBezTo>
                    <a:pt x="77434" y="50423"/>
                    <a:pt x="75249" y="60920"/>
                    <a:pt x="75249" y="77275"/>
                  </a:cubicBezTo>
                  <a:cubicBezTo>
                    <a:pt x="75249" y="80936"/>
                    <a:pt x="75249" y="87527"/>
                    <a:pt x="77191" y="95827"/>
                  </a:cubicBezTo>
                  <a:cubicBezTo>
                    <a:pt x="79618" y="106568"/>
                    <a:pt x="82288" y="108033"/>
                    <a:pt x="85929" y="108033"/>
                  </a:cubicBezTo>
                  <a:cubicBezTo>
                    <a:pt x="90784" y="108033"/>
                    <a:pt x="95881" y="103639"/>
                    <a:pt x="95881" y="98756"/>
                  </a:cubicBezTo>
                  <a:cubicBezTo>
                    <a:pt x="95881" y="97292"/>
                    <a:pt x="95881" y="96804"/>
                    <a:pt x="94424" y="93386"/>
                  </a:cubicBezTo>
                  <a:cubicBezTo>
                    <a:pt x="87385" y="75810"/>
                    <a:pt x="87385" y="59943"/>
                    <a:pt x="87385" y="53108"/>
                  </a:cubicBezTo>
                  <a:cubicBezTo>
                    <a:pt x="87385" y="40170"/>
                    <a:pt x="89085" y="26988"/>
                    <a:pt x="91754" y="14295"/>
                  </a:cubicBezTo>
                  <a:lnTo>
                    <a:pt x="119425" y="14295"/>
                  </a:lnTo>
                  <a:cubicBezTo>
                    <a:pt x="122580" y="14295"/>
                    <a:pt x="131318" y="14295"/>
                    <a:pt x="131318" y="5995"/>
                  </a:cubicBezTo>
                  <a:cubicBezTo>
                    <a:pt x="131318" y="136"/>
                    <a:pt x="126221" y="136"/>
                    <a:pt x="121609" y="136"/>
                  </a:cubicBezTo>
                  <a:lnTo>
                    <a:pt x="40297" y="136"/>
                  </a:lnTo>
                  <a:cubicBezTo>
                    <a:pt x="34957" y="136"/>
                    <a:pt x="25734" y="136"/>
                    <a:pt x="15054" y="11609"/>
                  </a:cubicBezTo>
                  <a:cubicBezTo>
                    <a:pt x="6559" y="21130"/>
                    <a:pt x="248" y="32359"/>
                    <a:pt x="248" y="33579"/>
                  </a:cubicBezTo>
                  <a:cubicBezTo>
                    <a:pt x="248" y="33823"/>
                    <a:pt x="248" y="36020"/>
                    <a:pt x="3161" y="36020"/>
                  </a:cubicBezTo>
                  <a:cubicBezTo>
                    <a:pt x="5103" y="36020"/>
                    <a:pt x="5588" y="35044"/>
                    <a:pt x="7044" y="33091"/>
                  </a:cubicBezTo>
                  <a:cubicBezTo>
                    <a:pt x="18938" y="14295"/>
                    <a:pt x="33016" y="14295"/>
                    <a:pt x="37870" y="14295"/>
                  </a:cubicBezTo>
                  <a:lnTo>
                    <a:pt x="51705" y="14295"/>
                  </a:lnTo>
                  <a:cubicBezTo>
                    <a:pt x="43938" y="43832"/>
                    <a:pt x="30831" y="73369"/>
                    <a:pt x="20637" y="95583"/>
                  </a:cubicBezTo>
                  <a:cubicBezTo>
                    <a:pt x="18695" y="99245"/>
                    <a:pt x="18695" y="99733"/>
                    <a:pt x="18695" y="101442"/>
                  </a:cubicBezTo>
                  <a:cubicBezTo>
                    <a:pt x="18695" y="106080"/>
                    <a:pt x="22579" y="108033"/>
                    <a:pt x="25734" y="108033"/>
                  </a:cubicBezTo>
                  <a:cubicBezTo>
                    <a:pt x="33016" y="108033"/>
                    <a:pt x="34957" y="101198"/>
                    <a:pt x="37870" y="92165"/>
                  </a:cubicBezTo>
                  <a:cubicBezTo>
                    <a:pt x="41268" y="80936"/>
                    <a:pt x="41268" y="80448"/>
                    <a:pt x="44424" y="68243"/>
                  </a:cubicBezTo>
                  <a:lnTo>
                    <a:pt x="58016" y="1429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B7AA556E-570C-0744-4825-6995AC5CFF99}"/>
                </a:ext>
              </a:extLst>
            </p:cNvPr>
            <p:cNvSpPr/>
            <p:nvPr>
              <p:custDataLst>
                <p:tags r:id="rId178"/>
              </p:custDataLst>
            </p:nvPr>
          </p:nvSpPr>
          <p:spPr>
            <a:xfrm>
              <a:off x="10700970" y="6922876"/>
              <a:ext cx="74515" cy="155497"/>
            </a:xfrm>
            <a:custGeom>
              <a:avLst/>
              <a:gdLst>
                <a:gd name="connsiteX0" fmla="*/ 44672 w 74515"/>
                <a:gd name="connsiteY0" fmla="*/ 55305 h 155497"/>
                <a:gd name="connsiteX1" fmla="*/ 67488 w 74515"/>
                <a:gd name="connsiteY1" fmla="*/ 55305 h 155497"/>
                <a:gd name="connsiteX2" fmla="*/ 74770 w 74515"/>
                <a:gd name="connsiteY2" fmla="*/ 50423 h 155497"/>
                <a:gd name="connsiteX3" fmla="*/ 67974 w 74515"/>
                <a:gd name="connsiteY3" fmla="*/ 47738 h 155497"/>
                <a:gd name="connsiteX4" fmla="*/ 46614 w 74515"/>
                <a:gd name="connsiteY4" fmla="*/ 47738 h 155497"/>
                <a:gd name="connsiteX5" fmla="*/ 56566 w 74515"/>
                <a:gd name="connsiteY5" fmla="*/ 6727 h 155497"/>
                <a:gd name="connsiteX6" fmla="*/ 49527 w 74515"/>
                <a:gd name="connsiteY6" fmla="*/ 136 h 155497"/>
                <a:gd name="connsiteX7" fmla="*/ 39818 w 74515"/>
                <a:gd name="connsiteY7" fmla="*/ 8924 h 155497"/>
                <a:gd name="connsiteX8" fmla="*/ 30352 w 74515"/>
                <a:gd name="connsiteY8" fmla="*/ 47738 h 155497"/>
                <a:gd name="connsiteX9" fmla="*/ 7536 w 74515"/>
                <a:gd name="connsiteY9" fmla="*/ 47738 h 155497"/>
                <a:gd name="connsiteX10" fmla="*/ 254 w 74515"/>
                <a:gd name="connsiteY10" fmla="*/ 52376 h 155497"/>
                <a:gd name="connsiteX11" fmla="*/ 7050 w 74515"/>
                <a:gd name="connsiteY11" fmla="*/ 55305 h 155497"/>
                <a:gd name="connsiteX12" fmla="*/ 28410 w 74515"/>
                <a:gd name="connsiteY12" fmla="*/ 55305 h 155497"/>
                <a:gd name="connsiteX13" fmla="*/ 9963 w 74515"/>
                <a:gd name="connsiteY13" fmla="*/ 133176 h 155497"/>
                <a:gd name="connsiteX14" fmla="*/ 32293 w 74515"/>
                <a:gd name="connsiteY14" fmla="*/ 155634 h 155497"/>
                <a:gd name="connsiteX15" fmla="*/ 70886 w 74515"/>
                <a:gd name="connsiteY15" fmla="*/ 118041 h 155497"/>
                <a:gd name="connsiteX16" fmla="*/ 67974 w 74515"/>
                <a:gd name="connsiteY16" fmla="*/ 115600 h 155497"/>
                <a:gd name="connsiteX17" fmla="*/ 64333 w 74515"/>
                <a:gd name="connsiteY17" fmla="*/ 119018 h 155497"/>
                <a:gd name="connsiteX18" fmla="*/ 32779 w 74515"/>
                <a:gd name="connsiteY18" fmla="*/ 150264 h 155497"/>
                <a:gd name="connsiteX19" fmla="*/ 25255 w 74515"/>
                <a:gd name="connsiteY19" fmla="*/ 139034 h 155497"/>
                <a:gd name="connsiteX20" fmla="*/ 26711 w 74515"/>
                <a:gd name="connsiteY20" fmla="*/ 127317 h 155497"/>
                <a:gd name="connsiteX21" fmla="*/ 44672 w 74515"/>
                <a:gd name="connsiteY21" fmla="*/ 55305 h 15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15" h="155497">
                  <a:moveTo>
                    <a:pt x="44672" y="55305"/>
                  </a:moveTo>
                  <a:lnTo>
                    <a:pt x="67488" y="55305"/>
                  </a:lnTo>
                  <a:cubicBezTo>
                    <a:pt x="72343" y="55305"/>
                    <a:pt x="74770" y="55305"/>
                    <a:pt x="74770" y="50423"/>
                  </a:cubicBezTo>
                  <a:cubicBezTo>
                    <a:pt x="74770" y="47738"/>
                    <a:pt x="72343" y="47738"/>
                    <a:pt x="67974" y="47738"/>
                  </a:cubicBezTo>
                  <a:lnTo>
                    <a:pt x="46614" y="47738"/>
                  </a:lnTo>
                  <a:cubicBezTo>
                    <a:pt x="55352" y="13074"/>
                    <a:pt x="56566" y="8192"/>
                    <a:pt x="56566" y="6727"/>
                  </a:cubicBezTo>
                  <a:cubicBezTo>
                    <a:pt x="56566" y="2577"/>
                    <a:pt x="53653" y="136"/>
                    <a:pt x="49527" y="136"/>
                  </a:cubicBezTo>
                  <a:cubicBezTo>
                    <a:pt x="48799" y="136"/>
                    <a:pt x="42002" y="380"/>
                    <a:pt x="39818" y="8924"/>
                  </a:cubicBezTo>
                  <a:lnTo>
                    <a:pt x="30352" y="47738"/>
                  </a:lnTo>
                  <a:lnTo>
                    <a:pt x="7536" y="47738"/>
                  </a:lnTo>
                  <a:cubicBezTo>
                    <a:pt x="2681" y="47738"/>
                    <a:pt x="254" y="47738"/>
                    <a:pt x="254" y="52376"/>
                  </a:cubicBezTo>
                  <a:cubicBezTo>
                    <a:pt x="254" y="55305"/>
                    <a:pt x="2196" y="55305"/>
                    <a:pt x="7050" y="55305"/>
                  </a:cubicBezTo>
                  <a:lnTo>
                    <a:pt x="28410" y="55305"/>
                  </a:lnTo>
                  <a:cubicBezTo>
                    <a:pt x="10934" y="124632"/>
                    <a:pt x="9963" y="128782"/>
                    <a:pt x="9963" y="133176"/>
                  </a:cubicBezTo>
                  <a:cubicBezTo>
                    <a:pt x="9963" y="146358"/>
                    <a:pt x="19186" y="155634"/>
                    <a:pt x="32293" y="155634"/>
                  </a:cubicBezTo>
                  <a:cubicBezTo>
                    <a:pt x="57051" y="155634"/>
                    <a:pt x="70886" y="119994"/>
                    <a:pt x="70886" y="118041"/>
                  </a:cubicBezTo>
                  <a:cubicBezTo>
                    <a:pt x="70886" y="115600"/>
                    <a:pt x="68945" y="115600"/>
                    <a:pt x="67974" y="115600"/>
                  </a:cubicBezTo>
                  <a:cubicBezTo>
                    <a:pt x="65789" y="115600"/>
                    <a:pt x="65546" y="116332"/>
                    <a:pt x="64333" y="119018"/>
                  </a:cubicBezTo>
                  <a:cubicBezTo>
                    <a:pt x="53896" y="144405"/>
                    <a:pt x="41031" y="150264"/>
                    <a:pt x="32779" y="150264"/>
                  </a:cubicBezTo>
                  <a:cubicBezTo>
                    <a:pt x="27682" y="150264"/>
                    <a:pt x="25255" y="147090"/>
                    <a:pt x="25255" y="139034"/>
                  </a:cubicBezTo>
                  <a:cubicBezTo>
                    <a:pt x="25255" y="133176"/>
                    <a:pt x="25740" y="131467"/>
                    <a:pt x="26711" y="127317"/>
                  </a:cubicBezTo>
                  <a:lnTo>
                    <a:pt x="44672" y="5530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83AC9657-B770-4AE0-D4DA-DB13BA328A0E}"/>
                </a:ext>
              </a:extLst>
            </p:cNvPr>
            <p:cNvSpPr/>
            <p:nvPr>
              <p:custDataLst>
                <p:tags r:id="rId179"/>
              </p:custDataLst>
            </p:nvPr>
          </p:nvSpPr>
          <p:spPr>
            <a:xfrm>
              <a:off x="10890750" y="6800345"/>
              <a:ext cx="93205" cy="110581"/>
            </a:xfrm>
            <a:custGeom>
              <a:avLst/>
              <a:gdLst>
                <a:gd name="connsiteX0" fmla="*/ 34486 w 93205"/>
                <a:gd name="connsiteY0" fmla="*/ 51637 h 110581"/>
                <a:gd name="connsiteX1" fmla="*/ 71622 w 93205"/>
                <a:gd name="connsiteY1" fmla="*/ 46022 h 110581"/>
                <a:gd name="connsiteX2" fmla="*/ 89826 w 93205"/>
                <a:gd name="connsiteY2" fmla="*/ 20879 h 110581"/>
                <a:gd name="connsiteX3" fmla="*/ 63855 w 93205"/>
                <a:gd name="connsiteY3" fmla="*/ 129 h 110581"/>
                <a:gd name="connsiteX4" fmla="*/ 262 w 93205"/>
                <a:gd name="connsiteY4" fmla="*/ 66527 h 110581"/>
                <a:gd name="connsiteX5" fmla="*/ 38369 w 93205"/>
                <a:gd name="connsiteY5" fmla="*/ 110711 h 110581"/>
                <a:gd name="connsiteX6" fmla="*/ 93467 w 93205"/>
                <a:gd name="connsiteY6" fmla="*/ 81906 h 110581"/>
                <a:gd name="connsiteX7" fmla="*/ 90554 w 93205"/>
                <a:gd name="connsiteY7" fmla="*/ 78733 h 110581"/>
                <a:gd name="connsiteX8" fmla="*/ 87399 w 93205"/>
                <a:gd name="connsiteY8" fmla="*/ 81174 h 110581"/>
                <a:gd name="connsiteX9" fmla="*/ 38855 w 93205"/>
                <a:gd name="connsiteY9" fmla="*/ 105341 h 110581"/>
                <a:gd name="connsiteX10" fmla="*/ 17738 w 93205"/>
                <a:gd name="connsiteY10" fmla="*/ 77024 h 110581"/>
                <a:gd name="connsiteX11" fmla="*/ 21621 w 93205"/>
                <a:gd name="connsiteY11" fmla="*/ 51637 h 110581"/>
                <a:gd name="connsiteX12" fmla="*/ 34486 w 93205"/>
                <a:gd name="connsiteY12" fmla="*/ 51637 h 110581"/>
                <a:gd name="connsiteX13" fmla="*/ 23078 w 93205"/>
                <a:gd name="connsiteY13" fmla="*/ 46266 h 110581"/>
                <a:gd name="connsiteX14" fmla="*/ 63855 w 93205"/>
                <a:gd name="connsiteY14" fmla="*/ 5500 h 110581"/>
                <a:gd name="connsiteX15" fmla="*/ 81816 w 93205"/>
                <a:gd name="connsiteY15" fmla="*/ 20879 h 110581"/>
                <a:gd name="connsiteX16" fmla="*/ 33029 w 93205"/>
                <a:gd name="connsiteY16" fmla="*/ 46266 h 110581"/>
                <a:gd name="connsiteX17" fmla="*/ 23078 w 93205"/>
                <a:gd name="connsiteY17" fmla="*/ 46266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486" y="51637"/>
                  </a:moveTo>
                  <a:cubicBezTo>
                    <a:pt x="41525" y="51637"/>
                    <a:pt x="59486" y="51148"/>
                    <a:pt x="71622" y="46022"/>
                  </a:cubicBezTo>
                  <a:cubicBezTo>
                    <a:pt x="88613" y="38699"/>
                    <a:pt x="89826" y="24296"/>
                    <a:pt x="89826" y="20879"/>
                  </a:cubicBezTo>
                  <a:cubicBezTo>
                    <a:pt x="89826" y="10138"/>
                    <a:pt x="80603" y="129"/>
                    <a:pt x="63855" y="129"/>
                  </a:cubicBezTo>
                  <a:cubicBezTo>
                    <a:pt x="36913" y="129"/>
                    <a:pt x="262" y="23808"/>
                    <a:pt x="262" y="66527"/>
                  </a:cubicBezTo>
                  <a:cubicBezTo>
                    <a:pt x="262" y="91426"/>
                    <a:pt x="14582" y="110711"/>
                    <a:pt x="38369" y="110711"/>
                  </a:cubicBezTo>
                  <a:cubicBezTo>
                    <a:pt x="73078" y="110711"/>
                    <a:pt x="93467" y="84835"/>
                    <a:pt x="93467" y="81906"/>
                  </a:cubicBezTo>
                  <a:cubicBezTo>
                    <a:pt x="93467" y="80441"/>
                    <a:pt x="92011" y="78733"/>
                    <a:pt x="90554" y="78733"/>
                  </a:cubicBezTo>
                  <a:cubicBezTo>
                    <a:pt x="89341" y="78733"/>
                    <a:pt x="88855" y="79221"/>
                    <a:pt x="87399" y="81174"/>
                  </a:cubicBezTo>
                  <a:cubicBezTo>
                    <a:pt x="68224" y="105341"/>
                    <a:pt x="41767" y="105341"/>
                    <a:pt x="38855" y="105341"/>
                  </a:cubicBezTo>
                  <a:cubicBezTo>
                    <a:pt x="19922" y="105341"/>
                    <a:pt x="17738" y="84835"/>
                    <a:pt x="17738" y="77024"/>
                  </a:cubicBezTo>
                  <a:cubicBezTo>
                    <a:pt x="17738" y="74095"/>
                    <a:pt x="17980" y="66527"/>
                    <a:pt x="21621" y="51637"/>
                  </a:cubicBezTo>
                  <a:lnTo>
                    <a:pt x="34486" y="51637"/>
                  </a:lnTo>
                  <a:close/>
                  <a:moveTo>
                    <a:pt x="23078" y="46266"/>
                  </a:moveTo>
                  <a:cubicBezTo>
                    <a:pt x="32544" y="9162"/>
                    <a:pt x="57544" y="5500"/>
                    <a:pt x="63855" y="5500"/>
                  </a:cubicBezTo>
                  <a:cubicBezTo>
                    <a:pt x="75263" y="5500"/>
                    <a:pt x="81816" y="12579"/>
                    <a:pt x="81816" y="20879"/>
                  </a:cubicBezTo>
                  <a:cubicBezTo>
                    <a:pt x="81816" y="46266"/>
                    <a:pt x="42981" y="46266"/>
                    <a:pt x="33029" y="46266"/>
                  </a:cubicBezTo>
                  <a:lnTo>
                    <a:pt x="23078" y="4626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C5DCD1CA-A53B-2ACB-A8CF-3FBAA56E1E23}"/>
                </a:ext>
              </a:extLst>
            </p:cNvPr>
            <p:cNvSpPr/>
            <p:nvPr>
              <p:custDataLst>
                <p:tags r:id="rId180"/>
              </p:custDataLst>
            </p:nvPr>
          </p:nvSpPr>
          <p:spPr>
            <a:xfrm>
              <a:off x="11010953" y="6772665"/>
              <a:ext cx="114856" cy="8372"/>
            </a:xfrm>
            <a:custGeom>
              <a:avLst/>
              <a:gdLst>
                <a:gd name="connsiteX0" fmla="*/ 108326 w 114856"/>
                <a:gd name="connsiteY0" fmla="*/ 8499 h 8372"/>
                <a:gd name="connsiteX1" fmla="*/ 115123 w 114856"/>
                <a:gd name="connsiteY1" fmla="*/ 4398 h 8372"/>
                <a:gd name="connsiteX2" fmla="*/ 108326 w 114856"/>
                <a:gd name="connsiteY2" fmla="*/ 126 h 8372"/>
                <a:gd name="connsiteX3" fmla="*/ 7063 w 114856"/>
                <a:gd name="connsiteY3" fmla="*/ 126 h 8372"/>
                <a:gd name="connsiteX4" fmla="*/ 266 w 114856"/>
                <a:gd name="connsiteY4" fmla="*/ 4227 h 8372"/>
                <a:gd name="connsiteX5" fmla="*/ 7063 w 114856"/>
                <a:gd name="connsiteY5" fmla="*/ 8499 h 8372"/>
                <a:gd name="connsiteX6" fmla="*/ 108326 w 114856"/>
                <a:gd name="connsiteY6" fmla="*/ 8499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326" y="8499"/>
                  </a:moveTo>
                  <a:cubicBezTo>
                    <a:pt x="111045" y="8499"/>
                    <a:pt x="115123" y="8499"/>
                    <a:pt x="115123" y="4398"/>
                  </a:cubicBezTo>
                  <a:cubicBezTo>
                    <a:pt x="115123" y="126"/>
                    <a:pt x="111215" y="126"/>
                    <a:pt x="108326" y="126"/>
                  </a:cubicBezTo>
                  <a:lnTo>
                    <a:pt x="7063" y="126"/>
                  </a:lnTo>
                  <a:cubicBezTo>
                    <a:pt x="4344" y="126"/>
                    <a:pt x="266" y="126"/>
                    <a:pt x="266" y="4227"/>
                  </a:cubicBezTo>
                  <a:cubicBezTo>
                    <a:pt x="266" y="8499"/>
                    <a:pt x="4174" y="8499"/>
                    <a:pt x="7063" y="8499"/>
                  </a:cubicBezTo>
                  <a:lnTo>
                    <a:pt x="108326" y="849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B77EE79C-4D83-2307-C440-80590CEB3064}"/>
                </a:ext>
              </a:extLst>
            </p:cNvPr>
            <p:cNvSpPr/>
            <p:nvPr>
              <p:custDataLst>
                <p:tags r:id="rId181"/>
              </p:custDataLst>
            </p:nvPr>
          </p:nvSpPr>
          <p:spPr>
            <a:xfrm>
              <a:off x="11152291" y="6744299"/>
              <a:ext cx="88350" cy="111924"/>
            </a:xfrm>
            <a:custGeom>
              <a:avLst/>
              <a:gdLst>
                <a:gd name="connsiteX0" fmla="*/ 87264 w 88350"/>
                <a:gd name="connsiteY0" fmla="*/ 29004 h 111924"/>
                <a:gd name="connsiteX1" fmla="*/ 88623 w 88350"/>
                <a:gd name="connsiteY1" fmla="*/ 19606 h 111924"/>
                <a:gd name="connsiteX2" fmla="*/ 82337 w 88350"/>
                <a:gd name="connsiteY2" fmla="*/ 4740 h 111924"/>
                <a:gd name="connsiteX3" fmla="*/ 66536 w 88350"/>
                <a:gd name="connsiteY3" fmla="*/ 126 h 111924"/>
                <a:gd name="connsiteX4" fmla="*/ 37822 w 88350"/>
                <a:gd name="connsiteY4" fmla="*/ 15505 h 111924"/>
                <a:gd name="connsiteX5" fmla="*/ 19812 w 88350"/>
                <a:gd name="connsiteY5" fmla="*/ 126 h 111924"/>
                <a:gd name="connsiteX6" fmla="*/ 6389 w 88350"/>
                <a:gd name="connsiteY6" fmla="*/ 9182 h 111924"/>
                <a:gd name="connsiteX7" fmla="*/ 273 w 88350"/>
                <a:gd name="connsiteY7" fmla="*/ 26270 h 111924"/>
                <a:gd name="connsiteX8" fmla="*/ 3161 w 88350"/>
                <a:gd name="connsiteY8" fmla="*/ 28491 h 111924"/>
                <a:gd name="connsiteX9" fmla="*/ 6899 w 88350"/>
                <a:gd name="connsiteY9" fmla="*/ 23365 h 111924"/>
                <a:gd name="connsiteX10" fmla="*/ 19302 w 88350"/>
                <a:gd name="connsiteY10" fmla="*/ 4910 h 111924"/>
                <a:gd name="connsiteX11" fmla="*/ 24909 w 88350"/>
                <a:gd name="connsiteY11" fmla="*/ 13283 h 111924"/>
                <a:gd name="connsiteX12" fmla="*/ 22190 w 88350"/>
                <a:gd name="connsiteY12" fmla="*/ 27466 h 111924"/>
                <a:gd name="connsiteX13" fmla="*/ 18452 w 88350"/>
                <a:gd name="connsiteY13" fmla="*/ 42845 h 111924"/>
                <a:gd name="connsiteX14" fmla="*/ 13015 w 88350"/>
                <a:gd name="connsiteY14" fmla="*/ 64717 h 111924"/>
                <a:gd name="connsiteX15" fmla="*/ 11316 w 88350"/>
                <a:gd name="connsiteY15" fmla="*/ 71723 h 111924"/>
                <a:gd name="connsiteX16" fmla="*/ 17093 w 88350"/>
                <a:gd name="connsiteY16" fmla="*/ 77191 h 111924"/>
                <a:gd name="connsiteX17" fmla="*/ 23720 w 88350"/>
                <a:gd name="connsiteY17" fmla="*/ 73432 h 111924"/>
                <a:gd name="connsiteX18" fmla="*/ 26778 w 88350"/>
                <a:gd name="connsiteY18" fmla="*/ 62838 h 111924"/>
                <a:gd name="connsiteX19" fmla="*/ 30516 w 88350"/>
                <a:gd name="connsiteY19" fmla="*/ 47459 h 111924"/>
                <a:gd name="connsiteX20" fmla="*/ 33404 w 88350"/>
                <a:gd name="connsiteY20" fmla="*/ 36010 h 111924"/>
                <a:gd name="connsiteX21" fmla="*/ 38671 w 88350"/>
                <a:gd name="connsiteY21" fmla="*/ 23023 h 111924"/>
                <a:gd name="connsiteX22" fmla="*/ 65856 w 88350"/>
                <a:gd name="connsiteY22" fmla="*/ 4910 h 111924"/>
                <a:gd name="connsiteX23" fmla="*/ 75881 w 88350"/>
                <a:gd name="connsiteY23" fmla="*/ 16872 h 111924"/>
                <a:gd name="connsiteX24" fmla="*/ 74691 w 88350"/>
                <a:gd name="connsiteY24" fmla="*/ 26270 h 111924"/>
                <a:gd name="connsiteX25" fmla="*/ 55492 w 88350"/>
                <a:gd name="connsiteY25" fmla="*/ 102994 h 111924"/>
                <a:gd name="connsiteX26" fmla="*/ 54812 w 88350"/>
                <a:gd name="connsiteY26" fmla="*/ 106582 h 111924"/>
                <a:gd name="connsiteX27" fmla="*/ 60589 w 88350"/>
                <a:gd name="connsiteY27" fmla="*/ 112050 h 111924"/>
                <a:gd name="connsiteX28" fmla="*/ 68745 w 88350"/>
                <a:gd name="connsiteY28" fmla="*/ 103848 h 111924"/>
                <a:gd name="connsiteX29" fmla="*/ 87264 w 88350"/>
                <a:gd name="connsiteY29" fmla="*/ 29004 h 11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350" h="111924">
                  <a:moveTo>
                    <a:pt x="87264" y="29004"/>
                  </a:moveTo>
                  <a:cubicBezTo>
                    <a:pt x="88454" y="24219"/>
                    <a:pt x="88623" y="23536"/>
                    <a:pt x="88623" y="19606"/>
                  </a:cubicBezTo>
                  <a:cubicBezTo>
                    <a:pt x="88623" y="16872"/>
                    <a:pt x="88623" y="9695"/>
                    <a:pt x="82337" y="4740"/>
                  </a:cubicBezTo>
                  <a:cubicBezTo>
                    <a:pt x="79449" y="2518"/>
                    <a:pt x="74521" y="126"/>
                    <a:pt x="66536" y="126"/>
                  </a:cubicBezTo>
                  <a:cubicBezTo>
                    <a:pt x="59400" y="126"/>
                    <a:pt x="48866" y="2005"/>
                    <a:pt x="37822" y="15505"/>
                  </a:cubicBezTo>
                  <a:cubicBezTo>
                    <a:pt x="36632" y="2689"/>
                    <a:pt x="25079" y="126"/>
                    <a:pt x="19812" y="126"/>
                  </a:cubicBezTo>
                  <a:cubicBezTo>
                    <a:pt x="13185" y="126"/>
                    <a:pt x="9108" y="4569"/>
                    <a:pt x="6389" y="9182"/>
                  </a:cubicBezTo>
                  <a:cubicBezTo>
                    <a:pt x="2991" y="14992"/>
                    <a:pt x="273" y="25245"/>
                    <a:pt x="273" y="26270"/>
                  </a:cubicBezTo>
                  <a:cubicBezTo>
                    <a:pt x="273" y="28491"/>
                    <a:pt x="2651" y="28491"/>
                    <a:pt x="3161" y="28491"/>
                  </a:cubicBezTo>
                  <a:cubicBezTo>
                    <a:pt x="5540" y="28491"/>
                    <a:pt x="5710" y="27979"/>
                    <a:pt x="6899" y="23365"/>
                  </a:cubicBezTo>
                  <a:cubicBezTo>
                    <a:pt x="9447" y="13454"/>
                    <a:pt x="12676" y="4910"/>
                    <a:pt x="19302" y="4910"/>
                  </a:cubicBezTo>
                  <a:cubicBezTo>
                    <a:pt x="23720" y="4910"/>
                    <a:pt x="24909" y="8670"/>
                    <a:pt x="24909" y="13283"/>
                  </a:cubicBezTo>
                  <a:cubicBezTo>
                    <a:pt x="24909" y="16530"/>
                    <a:pt x="23380" y="22852"/>
                    <a:pt x="22190" y="27466"/>
                  </a:cubicBezTo>
                  <a:cubicBezTo>
                    <a:pt x="21001" y="32080"/>
                    <a:pt x="19302" y="39086"/>
                    <a:pt x="18452" y="42845"/>
                  </a:cubicBezTo>
                  <a:lnTo>
                    <a:pt x="13015" y="64717"/>
                  </a:lnTo>
                  <a:cubicBezTo>
                    <a:pt x="12336" y="66939"/>
                    <a:pt x="11316" y="71210"/>
                    <a:pt x="11316" y="71723"/>
                  </a:cubicBezTo>
                  <a:cubicBezTo>
                    <a:pt x="11316" y="75482"/>
                    <a:pt x="14375" y="77191"/>
                    <a:pt x="17093" y="77191"/>
                  </a:cubicBezTo>
                  <a:cubicBezTo>
                    <a:pt x="20152" y="77191"/>
                    <a:pt x="22870" y="74970"/>
                    <a:pt x="23720" y="73432"/>
                  </a:cubicBezTo>
                  <a:cubicBezTo>
                    <a:pt x="24569" y="71894"/>
                    <a:pt x="25928" y="66426"/>
                    <a:pt x="26778" y="62838"/>
                  </a:cubicBezTo>
                  <a:cubicBezTo>
                    <a:pt x="27627" y="59591"/>
                    <a:pt x="29496" y="51731"/>
                    <a:pt x="30516" y="47459"/>
                  </a:cubicBezTo>
                  <a:cubicBezTo>
                    <a:pt x="31535" y="43699"/>
                    <a:pt x="32555" y="39940"/>
                    <a:pt x="33404" y="36010"/>
                  </a:cubicBezTo>
                  <a:cubicBezTo>
                    <a:pt x="35273" y="28662"/>
                    <a:pt x="35273" y="28320"/>
                    <a:pt x="38671" y="23023"/>
                  </a:cubicBezTo>
                  <a:cubicBezTo>
                    <a:pt x="44108" y="14650"/>
                    <a:pt x="52604" y="4910"/>
                    <a:pt x="65856" y="4910"/>
                  </a:cubicBezTo>
                  <a:cubicBezTo>
                    <a:pt x="75371" y="4910"/>
                    <a:pt x="75881" y="12771"/>
                    <a:pt x="75881" y="16872"/>
                  </a:cubicBezTo>
                  <a:cubicBezTo>
                    <a:pt x="75881" y="21485"/>
                    <a:pt x="75541" y="23023"/>
                    <a:pt x="74691" y="26270"/>
                  </a:cubicBezTo>
                  <a:lnTo>
                    <a:pt x="55492" y="102994"/>
                  </a:lnTo>
                  <a:cubicBezTo>
                    <a:pt x="54812" y="105557"/>
                    <a:pt x="54812" y="106411"/>
                    <a:pt x="54812" y="106582"/>
                  </a:cubicBezTo>
                  <a:cubicBezTo>
                    <a:pt x="54812" y="110341"/>
                    <a:pt x="57871" y="112050"/>
                    <a:pt x="60589" y="112050"/>
                  </a:cubicBezTo>
                  <a:cubicBezTo>
                    <a:pt x="66706" y="112050"/>
                    <a:pt x="68235" y="106240"/>
                    <a:pt x="68745" y="103848"/>
                  </a:cubicBezTo>
                  <a:lnTo>
                    <a:pt x="87264" y="2900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9F631A36-5B7A-9B2A-8076-9DAAAB5BCEA8}"/>
                </a:ext>
              </a:extLst>
            </p:cNvPr>
            <p:cNvSpPr/>
            <p:nvPr>
              <p:custDataLst>
                <p:tags r:id="rId182"/>
              </p:custDataLst>
            </p:nvPr>
          </p:nvSpPr>
          <p:spPr>
            <a:xfrm>
              <a:off x="11261451" y="6664700"/>
              <a:ext cx="60437" cy="81288"/>
            </a:xfrm>
            <a:custGeom>
              <a:avLst/>
              <a:gdLst>
                <a:gd name="connsiteX0" fmla="*/ 60715 w 60437"/>
                <a:gd name="connsiteY0" fmla="*/ 57855 h 81288"/>
                <a:gd name="connsiteX1" fmla="*/ 55618 w 60437"/>
                <a:gd name="connsiteY1" fmla="*/ 57855 h 81288"/>
                <a:gd name="connsiteX2" fmla="*/ 52098 w 60437"/>
                <a:gd name="connsiteY2" fmla="*/ 68962 h 81288"/>
                <a:gd name="connsiteX3" fmla="*/ 39113 w 60437"/>
                <a:gd name="connsiteY3" fmla="*/ 69694 h 81288"/>
                <a:gd name="connsiteX4" fmla="*/ 15326 w 60437"/>
                <a:gd name="connsiteY4" fmla="*/ 69694 h 81288"/>
                <a:gd name="connsiteX5" fmla="*/ 39598 w 60437"/>
                <a:gd name="connsiteY5" fmla="*/ 51996 h 81288"/>
                <a:gd name="connsiteX6" fmla="*/ 60715 w 60437"/>
                <a:gd name="connsiteY6" fmla="*/ 24412 h 81288"/>
                <a:gd name="connsiteX7" fmla="*/ 28675 w 60437"/>
                <a:gd name="connsiteY7" fmla="*/ 123 h 81288"/>
                <a:gd name="connsiteX8" fmla="*/ 277 w 60437"/>
                <a:gd name="connsiteY8" fmla="*/ 21604 h 81288"/>
                <a:gd name="connsiteX9" fmla="*/ 7316 w 60437"/>
                <a:gd name="connsiteY9" fmla="*/ 29050 h 81288"/>
                <a:gd name="connsiteX10" fmla="*/ 14476 w 60437"/>
                <a:gd name="connsiteY10" fmla="*/ 21849 h 81288"/>
                <a:gd name="connsiteX11" fmla="*/ 7559 w 60437"/>
                <a:gd name="connsiteY11" fmla="*/ 14647 h 81288"/>
                <a:gd name="connsiteX12" fmla="*/ 26127 w 60437"/>
                <a:gd name="connsiteY12" fmla="*/ 5493 h 81288"/>
                <a:gd name="connsiteX13" fmla="*/ 47729 w 60437"/>
                <a:gd name="connsiteY13" fmla="*/ 24534 h 81288"/>
                <a:gd name="connsiteX14" fmla="*/ 31345 w 60437"/>
                <a:gd name="connsiteY14" fmla="*/ 50531 h 81288"/>
                <a:gd name="connsiteX15" fmla="*/ 1733 w 60437"/>
                <a:gd name="connsiteY15" fmla="*/ 75797 h 81288"/>
                <a:gd name="connsiteX16" fmla="*/ 277 w 60437"/>
                <a:gd name="connsiteY16" fmla="*/ 77750 h 81288"/>
                <a:gd name="connsiteX17" fmla="*/ 277 w 60437"/>
                <a:gd name="connsiteY17" fmla="*/ 81411 h 81288"/>
                <a:gd name="connsiteX18" fmla="*/ 56710 w 60437"/>
                <a:gd name="connsiteY18" fmla="*/ 81411 h 81288"/>
                <a:gd name="connsiteX19" fmla="*/ 60715 w 60437"/>
                <a:gd name="connsiteY19" fmla="*/ 57855 h 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437" h="81288">
                  <a:moveTo>
                    <a:pt x="60715" y="57855"/>
                  </a:moveTo>
                  <a:lnTo>
                    <a:pt x="55618" y="57855"/>
                  </a:lnTo>
                  <a:cubicBezTo>
                    <a:pt x="55254" y="60174"/>
                    <a:pt x="54040" y="67741"/>
                    <a:pt x="52098" y="68962"/>
                  </a:cubicBezTo>
                  <a:cubicBezTo>
                    <a:pt x="51127" y="69694"/>
                    <a:pt x="40933" y="69694"/>
                    <a:pt x="39113" y="69694"/>
                  </a:cubicBezTo>
                  <a:lnTo>
                    <a:pt x="15326" y="69694"/>
                  </a:lnTo>
                  <a:cubicBezTo>
                    <a:pt x="23336" y="63713"/>
                    <a:pt x="32316" y="56878"/>
                    <a:pt x="39598" y="51996"/>
                  </a:cubicBezTo>
                  <a:cubicBezTo>
                    <a:pt x="50520" y="44429"/>
                    <a:pt x="60715" y="37349"/>
                    <a:pt x="60715" y="24412"/>
                  </a:cubicBezTo>
                  <a:cubicBezTo>
                    <a:pt x="60715" y="8789"/>
                    <a:pt x="46030" y="123"/>
                    <a:pt x="28675" y="123"/>
                  </a:cubicBezTo>
                  <a:cubicBezTo>
                    <a:pt x="12292" y="123"/>
                    <a:pt x="277" y="9643"/>
                    <a:pt x="277" y="21604"/>
                  </a:cubicBezTo>
                  <a:cubicBezTo>
                    <a:pt x="277" y="27951"/>
                    <a:pt x="5617" y="29050"/>
                    <a:pt x="7316" y="29050"/>
                  </a:cubicBezTo>
                  <a:cubicBezTo>
                    <a:pt x="10593" y="29050"/>
                    <a:pt x="14476" y="26853"/>
                    <a:pt x="14476" y="21849"/>
                  </a:cubicBezTo>
                  <a:cubicBezTo>
                    <a:pt x="14476" y="17455"/>
                    <a:pt x="11321" y="15014"/>
                    <a:pt x="7559" y="14647"/>
                  </a:cubicBezTo>
                  <a:cubicBezTo>
                    <a:pt x="10957" y="9155"/>
                    <a:pt x="17996" y="5493"/>
                    <a:pt x="26127" y="5493"/>
                  </a:cubicBezTo>
                  <a:cubicBezTo>
                    <a:pt x="37899" y="5493"/>
                    <a:pt x="47729" y="12572"/>
                    <a:pt x="47729" y="24534"/>
                  </a:cubicBezTo>
                  <a:cubicBezTo>
                    <a:pt x="47729" y="34786"/>
                    <a:pt x="40690" y="42598"/>
                    <a:pt x="31345" y="50531"/>
                  </a:cubicBezTo>
                  <a:lnTo>
                    <a:pt x="1733" y="75797"/>
                  </a:lnTo>
                  <a:cubicBezTo>
                    <a:pt x="520" y="76895"/>
                    <a:pt x="398" y="76895"/>
                    <a:pt x="277" y="77750"/>
                  </a:cubicBezTo>
                  <a:lnTo>
                    <a:pt x="277" y="81411"/>
                  </a:lnTo>
                  <a:lnTo>
                    <a:pt x="56710" y="81411"/>
                  </a:lnTo>
                  <a:lnTo>
                    <a:pt x="60715" y="5785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C182F440-B818-6D02-AA45-61824FAE9228}"/>
                </a:ext>
              </a:extLst>
            </p:cNvPr>
            <p:cNvSpPr/>
            <p:nvPr>
              <p:custDataLst>
                <p:tags r:id="rId183"/>
              </p:custDataLst>
            </p:nvPr>
          </p:nvSpPr>
          <p:spPr>
            <a:xfrm>
              <a:off x="8242398" y="7356337"/>
              <a:ext cx="93205" cy="110581"/>
            </a:xfrm>
            <a:custGeom>
              <a:avLst/>
              <a:gdLst>
                <a:gd name="connsiteX0" fmla="*/ 34377 w 93205"/>
                <a:gd name="connsiteY0" fmla="*/ 51659 h 110581"/>
                <a:gd name="connsiteX1" fmla="*/ 71513 w 93205"/>
                <a:gd name="connsiteY1" fmla="*/ 46045 h 110581"/>
                <a:gd name="connsiteX2" fmla="*/ 89718 w 93205"/>
                <a:gd name="connsiteY2" fmla="*/ 20901 h 110581"/>
                <a:gd name="connsiteX3" fmla="*/ 63746 w 93205"/>
                <a:gd name="connsiteY3" fmla="*/ 152 h 110581"/>
                <a:gd name="connsiteX4" fmla="*/ 153 w 93205"/>
                <a:gd name="connsiteY4" fmla="*/ 66550 h 110581"/>
                <a:gd name="connsiteX5" fmla="*/ 38260 w 93205"/>
                <a:gd name="connsiteY5" fmla="*/ 110734 h 110581"/>
                <a:gd name="connsiteX6" fmla="*/ 93358 w 93205"/>
                <a:gd name="connsiteY6" fmla="*/ 81929 h 110581"/>
                <a:gd name="connsiteX7" fmla="*/ 90446 w 93205"/>
                <a:gd name="connsiteY7" fmla="*/ 78755 h 110581"/>
                <a:gd name="connsiteX8" fmla="*/ 87290 w 93205"/>
                <a:gd name="connsiteY8" fmla="*/ 81196 h 110581"/>
                <a:gd name="connsiteX9" fmla="*/ 38746 w 93205"/>
                <a:gd name="connsiteY9" fmla="*/ 105363 h 110581"/>
                <a:gd name="connsiteX10" fmla="*/ 17629 w 93205"/>
                <a:gd name="connsiteY10" fmla="*/ 77047 h 110581"/>
                <a:gd name="connsiteX11" fmla="*/ 21513 w 93205"/>
                <a:gd name="connsiteY11" fmla="*/ 51659 h 110581"/>
                <a:gd name="connsiteX12" fmla="*/ 34377 w 93205"/>
                <a:gd name="connsiteY12" fmla="*/ 51659 h 110581"/>
                <a:gd name="connsiteX13" fmla="*/ 22969 w 93205"/>
                <a:gd name="connsiteY13" fmla="*/ 46289 h 110581"/>
                <a:gd name="connsiteX14" fmla="*/ 63746 w 93205"/>
                <a:gd name="connsiteY14" fmla="*/ 5523 h 110581"/>
                <a:gd name="connsiteX15" fmla="*/ 81708 w 93205"/>
                <a:gd name="connsiteY15" fmla="*/ 20901 h 110581"/>
                <a:gd name="connsiteX16" fmla="*/ 32921 w 93205"/>
                <a:gd name="connsiteY16" fmla="*/ 46289 h 110581"/>
                <a:gd name="connsiteX17" fmla="*/ 22969 w 93205"/>
                <a:gd name="connsiteY17" fmla="*/ 46289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377" y="51659"/>
                  </a:moveTo>
                  <a:cubicBezTo>
                    <a:pt x="41416" y="51659"/>
                    <a:pt x="59377" y="51171"/>
                    <a:pt x="71513" y="46045"/>
                  </a:cubicBezTo>
                  <a:cubicBezTo>
                    <a:pt x="88504" y="38721"/>
                    <a:pt x="89718" y="24319"/>
                    <a:pt x="89718" y="20901"/>
                  </a:cubicBezTo>
                  <a:cubicBezTo>
                    <a:pt x="89718" y="10161"/>
                    <a:pt x="80494" y="152"/>
                    <a:pt x="63746" y="152"/>
                  </a:cubicBezTo>
                  <a:cubicBezTo>
                    <a:pt x="36804" y="152"/>
                    <a:pt x="153" y="23831"/>
                    <a:pt x="153" y="66550"/>
                  </a:cubicBezTo>
                  <a:cubicBezTo>
                    <a:pt x="153" y="91449"/>
                    <a:pt x="14474" y="110734"/>
                    <a:pt x="38260" y="110734"/>
                  </a:cubicBezTo>
                  <a:cubicBezTo>
                    <a:pt x="72970" y="110734"/>
                    <a:pt x="93358" y="84858"/>
                    <a:pt x="93358" y="81929"/>
                  </a:cubicBezTo>
                  <a:cubicBezTo>
                    <a:pt x="93358" y="80464"/>
                    <a:pt x="91902" y="78755"/>
                    <a:pt x="90446" y="78755"/>
                  </a:cubicBezTo>
                  <a:cubicBezTo>
                    <a:pt x="89232" y="78755"/>
                    <a:pt x="88747" y="79244"/>
                    <a:pt x="87290" y="81196"/>
                  </a:cubicBezTo>
                  <a:cubicBezTo>
                    <a:pt x="68115" y="105363"/>
                    <a:pt x="41659" y="105363"/>
                    <a:pt x="38746" y="105363"/>
                  </a:cubicBezTo>
                  <a:cubicBezTo>
                    <a:pt x="19814" y="105363"/>
                    <a:pt x="17629" y="84858"/>
                    <a:pt x="17629" y="77047"/>
                  </a:cubicBezTo>
                  <a:cubicBezTo>
                    <a:pt x="17629" y="74117"/>
                    <a:pt x="17872" y="66550"/>
                    <a:pt x="21513" y="51659"/>
                  </a:cubicBezTo>
                  <a:lnTo>
                    <a:pt x="34377" y="51659"/>
                  </a:lnTo>
                  <a:close/>
                  <a:moveTo>
                    <a:pt x="22969" y="46289"/>
                  </a:moveTo>
                  <a:cubicBezTo>
                    <a:pt x="32435" y="9184"/>
                    <a:pt x="57435" y="5523"/>
                    <a:pt x="63746" y="5523"/>
                  </a:cubicBezTo>
                  <a:cubicBezTo>
                    <a:pt x="75154" y="5523"/>
                    <a:pt x="81708" y="12602"/>
                    <a:pt x="81708" y="20901"/>
                  </a:cubicBezTo>
                  <a:cubicBezTo>
                    <a:pt x="81708" y="46289"/>
                    <a:pt x="42872" y="46289"/>
                    <a:pt x="32921" y="46289"/>
                  </a:cubicBezTo>
                  <a:lnTo>
                    <a:pt x="22969" y="4628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EEDB0C70-03CB-BD0B-284E-1E368776C03D}"/>
                </a:ext>
              </a:extLst>
            </p:cNvPr>
            <p:cNvSpPr/>
            <p:nvPr>
              <p:custDataLst>
                <p:tags r:id="rId184"/>
              </p:custDataLst>
            </p:nvPr>
          </p:nvSpPr>
          <p:spPr>
            <a:xfrm>
              <a:off x="8362600" y="7321701"/>
              <a:ext cx="114856" cy="8372"/>
            </a:xfrm>
            <a:custGeom>
              <a:avLst/>
              <a:gdLst>
                <a:gd name="connsiteX0" fmla="*/ 108218 w 114856"/>
                <a:gd name="connsiteY0" fmla="*/ 8521 h 8372"/>
                <a:gd name="connsiteX1" fmla="*/ 115014 w 114856"/>
                <a:gd name="connsiteY1" fmla="*/ 4420 h 8372"/>
                <a:gd name="connsiteX2" fmla="*/ 108218 w 114856"/>
                <a:gd name="connsiteY2" fmla="*/ 148 h 8372"/>
                <a:gd name="connsiteX3" fmla="*/ 6954 w 114856"/>
                <a:gd name="connsiteY3" fmla="*/ 148 h 8372"/>
                <a:gd name="connsiteX4" fmla="*/ 158 w 114856"/>
                <a:gd name="connsiteY4" fmla="*/ 4249 h 8372"/>
                <a:gd name="connsiteX5" fmla="*/ 6954 w 114856"/>
                <a:gd name="connsiteY5" fmla="*/ 8521 h 8372"/>
                <a:gd name="connsiteX6" fmla="*/ 108218 w 114856"/>
                <a:gd name="connsiteY6" fmla="*/ 8521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218" y="8521"/>
                  </a:moveTo>
                  <a:cubicBezTo>
                    <a:pt x="110936" y="8521"/>
                    <a:pt x="115014" y="8521"/>
                    <a:pt x="115014" y="4420"/>
                  </a:cubicBezTo>
                  <a:cubicBezTo>
                    <a:pt x="115014" y="148"/>
                    <a:pt x="111106" y="148"/>
                    <a:pt x="108218" y="148"/>
                  </a:cubicBezTo>
                  <a:lnTo>
                    <a:pt x="6954" y="148"/>
                  </a:lnTo>
                  <a:cubicBezTo>
                    <a:pt x="4235" y="148"/>
                    <a:pt x="158" y="148"/>
                    <a:pt x="158" y="4249"/>
                  </a:cubicBezTo>
                  <a:cubicBezTo>
                    <a:pt x="158" y="8521"/>
                    <a:pt x="4065" y="8521"/>
                    <a:pt x="6954" y="8521"/>
                  </a:cubicBezTo>
                  <a:lnTo>
                    <a:pt x="108218" y="852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EF14AFA1-CD3C-9076-9226-ACE180C31766}"/>
                </a:ext>
              </a:extLst>
            </p:cNvPr>
            <p:cNvSpPr/>
            <p:nvPr>
              <p:custDataLst>
                <p:tags r:id="rId185"/>
              </p:custDataLst>
            </p:nvPr>
          </p:nvSpPr>
          <p:spPr>
            <a:xfrm>
              <a:off x="8504108" y="7293335"/>
              <a:ext cx="90899" cy="77065"/>
            </a:xfrm>
            <a:custGeom>
              <a:avLst/>
              <a:gdLst>
                <a:gd name="connsiteX0" fmla="*/ 34315 w 90899"/>
                <a:gd name="connsiteY0" fmla="*/ 57392 h 77065"/>
                <a:gd name="connsiteX1" fmla="*/ 18344 w 90899"/>
                <a:gd name="connsiteY1" fmla="*/ 72429 h 77065"/>
                <a:gd name="connsiteX2" fmla="*/ 9169 w 90899"/>
                <a:gd name="connsiteY2" fmla="*/ 70037 h 77065"/>
                <a:gd name="connsiteX3" fmla="*/ 16645 w 90899"/>
                <a:gd name="connsiteY3" fmla="*/ 60639 h 77065"/>
                <a:gd name="connsiteX4" fmla="*/ 9848 w 90899"/>
                <a:gd name="connsiteY4" fmla="*/ 54316 h 77065"/>
                <a:gd name="connsiteX5" fmla="*/ 164 w 90899"/>
                <a:gd name="connsiteY5" fmla="*/ 64740 h 77065"/>
                <a:gd name="connsiteX6" fmla="*/ 18004 w 90899"/>
                <a:gd name="connsiteY6" fmla="*/ 77214 h 77065"/>
                <a:gd name="connsiteX7" fmla="*/ 37033 w 90899"/>
                <a:gd name="connsiteY7" fmla="*/ 65081 h 77065"/>
                <a:gd name="connsiteX8" fmla="*/ 57252 w 90899"/>
                <a:gd name="connsiteY8" fmla="*/ 77214 h 77065"/>
                <a:gd name="connsiteX9" fmla="*/ 87156 w 90899"/>
                <a:gd name="connsiteY9" fmla="*/ 51069 h 77065"/>
                <a:gd name="connsiteX10" fmla="*/ 84437 w 90899"/>
                <a:gd name="connsiteY10" fmla="*/ 48848 h 77065"/>
                <a:gd name="connsiteX11" fmla="*/ 81209 w 90899"/>
                <a:gd name="connsiteY11" fmla="*/ 51753 h 77065"/>
                <a:gd name="connsiteX12" fmla="*/ 57932 w 90899"/>
                <a:gd name="connsiteY12" fmla="*/ 72429 h 77065"/>
                <a:gd name="connsiteX13" fmla="*/ 47568 w 90899"/>
                <a:gd name="connsiteY13" fmla="*/ 61322 h 77065"/>
                <a:gd name="connsiteX14" fmla="*/ 56403 w 90899"/>
                <a:gd name="connsiteY14" fmla="*/ 22362 h 77065"/>
                <a:gd name="connsiteX15" fmla="*/ 73053 w 90899"/>
                <a:gd name="connsiteY15" fmla="*/ 4933 h 77065"/>
                <a:gd name="connsiteX16" fmla="*/ 82228 w 90899"/>
                <a:gd name="connsiteY16" fmla="*/ 7325 h 77065"/>
                <a:gd name="connsiteX17" fmla="*/ 74752 w 90899"/>
                <a:gd name="connsiteY17" fmla="*/ 16723 h 77065"/>
                <a:gd name="connsiteX18" fmla="*/ 81549 w 90899"/>
                <a:gd name="connsiteY18" fmla="*/ 23046 h 77065"/>
                <a:gd name="connsiteX19" fmla="*/ 91063 w 90899"/>
                <a:gd name="connsiteY19" fmla="*/ 12622 h 77065"/>
                <a:gd name="connsiteX20" fmla="*/ 73393 w 90899"/>
                <a:gd name="connsiteY20" fmla="*/ 148 h 77065"/>
                <a:gd name="connsiteX21" fmla="*/ 54364 w 90899"/>
                <a:gd name="connsiteY21" fmla="*/ 12280 h 77065"/>
                <a:gd name="connsiteX22" fmla="*/ 33975 w 90899"/>
                <a:gd name="connsiteY22" fmla="*/ 148 h 77065"/>
                <a:gd name="connsiteX23" fmla="*/ 4072 w 90899"/>
                <a:gd name="connsiteY23" fmla="*/ 26292 h 77065"/>
                <a:gd name="connsiteX24" fmla="*/ 6960 w 90899"/>
                <a:gd name="connsiteY24" fmla="*/ 28514 h 77065"/>
                <a:gd name="connsiteX25" fmla="*/ 10188 w 90899"/>
                <a:gd name="connsiteY25" fmla="*/ 25609 h 77065"/>
                <a:gd name="connsiteX26" fmla="*/ 33465 w 90899"/>
                <a:gd name="connsiteY26" fmla="*/ 4933 h 77065"/>
                <a:gd name="connsiteX27" fmla="*/ 43660 w 90899"/>
                <a:gd name="connsiteY27" fmla="*/ 16211 h 77065"/>
                <a:gd name="connsiteX28" fmla="*/ 40092 w 90899"/>
                <a:gd name="connsiteY28" fmla="*/ 33982 h 77065"/>
                <a:gd name="connsiteX29" fmla="*/ 34315 w 90899"/>
                <a:gd name="connsiteY29" fmla="*/ 57392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0899" h="77065">
                  <a:moveTo>
                    <a:pt x="34315" y="57392"/>
                  </a:moveTo>
                  <a:cubicBezTo>
                    <a:pt x="32616" y="63202"/>
                    <a:pt x="27009" y="72429"/>
                    <a:pt x="18344" y="72429"/>
                  </a:cubicBezTo>
                  <a:cubicBezTo>
                    <a:pt x="17834" y="72429"/>
                    <a:pt x="12737" y="72429"/>
                    <a:pt x="9169" y="70037"/>
                  </a:cubicBezTo>
                  <a:cubicBezTo>
                    <a:pt x="16135" y="67815"/>
                    <a:pt x="16645" y="61664"/>
                    <a:pt x="16645" y="60639"/>
                  </a:cubicBezTo>
                  <a:cubicBezTo>
                    <a:pt x="16645" y="56879"/>
                    <a:pt x="13756" y="54316"/>
                    <a:pt x="9848" y="54316"/>
                  </a:cubicBezTo>
                  <a:cubicBezTo>
                    <a:pt x="5091" y="54316"/>
                    <a:pt x="164" y="58417"/>
                    <a:pt x="164" y="64740"/>
                  </a:cubicBezTo>
                  <a:cubicBezTo>
                    <a:pt x="164" y="73283"/>
                    <a:pt x="9679" y="77214"/>
                    <a:pt x="18004" y="77214"/>
                  </a:cubicBezTo>
                  <a:cubicBezTo>
                    <a:pt x="25820" y="77214"/>
                    <a:pt x="32786" y="72258"/>
                    <a:pt x="37033" y="65081"/>
                  </a:cubicBezTo>
                  <a:cubicBezTo>
                    <a:pt x="41111" y="74138"/>
                    <a:pt x="50456" y="77214"/>
                    <a:pt x="57252" y="77214"/>
                  </a:cubicBezTo>
                  <a:cubicBezTo>
                    <a:pt x="76791" y="77214"/>
                    <a:pt x="87156" y="55854"/>
                    <a:pt x="87156" y="51069"/>
                  </a:cubicBezTo>
                  <a:cubicBezTo>
                    <a:pt x="87156" y="48848"/>
                    <a:pt x="84947" y="48848"/>
                    <a:pt x="84437" y="48848"/>
                  </a:cubicBezTo>
                  <a:cubicBezTo>
                    <a:pt x="82058" y="48848"/>
                    <a:pt x="81888" y="49702"/>
                    <a:pt x="81209" y="51753"/>
                  </a:cubicBezTo>
                  <a:cubicBezTo>
                    <a:pt x="77641" y="63543"/>
                    <a:pt x="67447" y="72429"/>
                    <a:pt x="57932" y="72429"/>
                  </a:cubicBezTo>
                  <a:cubicBezTo>
                    <a:pt x="51136" y="72429"/>
                    <a:pt x="47568" y="67815"/>
                    <a:pt x="47568" y="61322"/>
                  </a:cubicBezTo>
                  <a:cubicBezTo>
                    <a:pt x="47568" y="56879"/>
                    <a:pt x="51645" y="41329"/>
                    <a:pt x="56403" y="22362"/>
                  </a:cubicBezTo>
                  <a:cubicBezTo>
                    <a:pt x="59801" y="9205"/>
                    <a:pt x="67447" y="4933"/>
                    <a:pt x="73053" y="4933"/>
                  </a:cubicBezTo>
                  <a:cubicBezTo>
                    <a:pt x="73393" y="4933"/>
                    <a:pt x="78660" y="4933"/>
                    <a:pt x="82228" y="7325"/>
                  </a:cubicBezTo>
                  <a:cubicBezTo>
                    <a:pt x="76791" y="8863"/>
                    <a:pt x="74752" y="13648"/>
                    <a:pt x="74752" y="16723"/>
                  </a:cubicBezTo>
                  <a:cubicBezTo>
                    <a:pt x="74752" y="20483"/>
                    <a:pt x="77641" y="23046"/>
                    <a:pt x="81549" y="23046"/>
                  </a:cubicBezTo>
                  <a:cubicBezTo>
                    <a:pt x="85457" y="23046"/>
                    <a:pt x="91063" y="19799"/>
                    <a:pt x="91063" y="12622"/>
                  </a:cubicBezTo>
                  <a:cubicBezTo>
                    <a:pt x="91063" y="3053"/>
                    <a:pt x="80189" y="148"/>
                    <a:pt x="73393" y="148"/>
                  </a:cubicBezTo>
                  <a:cubicBezTo>
                    <a:pt x="64898" y="148"/>
                    <a:pt x="58102" y="5787"/>
                    <a:pt x="54364" y="12280"/>
                  </a:cubicBezTo>
                  <a:cubicBezTo>
                    <a:pt x="51305" y="5275"/>
                    <a:pt x="43490" y="148"/>
                    <a:pt x="33975" y="148"/>
                  </a:cubicBezTo>
                  <a:cubicBezTo>
                    <a:pt x="14946" y="148"/>
                    <a:pt x="4072" y="21166"/>
                    <a:pt x="4072" y="26292"/>
                  </a:cubicBezTo>
                  <a:cubicBezTo>
                    <a:pt x="4072" y="28514"/>
                    <a:pt x="6450" y="28514"/>
                    <a:pt x="6960" y="28514"/>
                  </a:cubicBezTo>
                  <a:cubicBezTo>
                    <a:pt x="9169" y="28514"/>
                    <a:pt x="9339" y="27830"/>
                    <a:pt x="10188" y="25609"/>
                  </a:cubicBezTo>
                  <a:cubicBezTo>
                    <a:pt x="14436" y="12280"/>
                    <a:pt x="25140" y="4933"/>
                    <a:pt x="33465" y="4933"/>
                  </a:cubicBezTo>
                  <a:cubicBezTo>
                    <a:pt x="39072" y="4933"/>
                    <a:pt x="43660" y="8009"/>
                    <a:pt x="43660" y="16211"/>
                  </a:cubicBezTo>
                  <a:cubicBezTo>
                    <a:pt x="43660" y="19628"/>
                    <a:pt x="41621" y="28172"/>
                    <a:pt x="40092" y="33982"/>
                  </a:cubicBezTo>
                  <a:lnTo>
                    <a:pt x="34315" y="57392"/>
                  </a:lnTo>
                  <a:close/>
                </a:path>
              </a:pathLst>
            </a:custGeom>
            <a:solidFill>
              <a:srgbClr val="4DB3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7EABAACA-3F13-E413-31F4-50F14355F805}"/>
                </a:ext>
              </a:extLst>
            </p:cNvPr>
            <p:cNvSpPr/>
            <p:nvPr>
              <p:custDataLst>
                <p:tags r:id="rId186"/>
              </p:custDataLst>
            </p:nvPr>
          </p:nvSpPr>
          <p:spPr>
            <a:xfrm>
              <a:off x="8623739" y="7193849"/>
              <a:ext cx="189323" cy="244109"/>
            </a:xfrm>
            <a:custGeom>
              <a:avLst/>
              <a:gdLst>
                <a:gd name="connsiteX0" fmla="*/ 76869 w 189323"/>
                <a:gd name="connsiteY0" fmla="*/ 218619 h 244109"/>
                <a:gd name="connsiteX1" fmla="*/ 34150 w 189323"/>
                <a:gd name="connsiteY1" fmla="*/ 123661 h 244109"/>
                <a:gd name="connsiteX2" fmla="*/ 30509 w 189323"/>
                <a:gd name="connsiteY2" fmla="*/ 119755 h 244109"/>
                <a:gd name="connsiteX3" fmla="*/ 26382 w 189323"/>
                <a:gd name="connsiteY3" fmla="*/ 121708 h 244109"/>
                <a:gd name="connsiteX4" fmla="*/ 3324 w 189323"/>
                <a:gd name="connsiteY4" fmla="*/ 139284 h 244109"/>
                <a:gd name="connsiteX5" fmla="*/ 168 w 189323"/>
                <a:gd name="connsiteY5" fmla="*/ 143190 h 244109"/>
                <a:gd name="connsiteX6" fmla="*/ 2596 w 189323"/>
                <a:gd name="connsiteY6" fmla="*/ 145875 h 244109"/>
                <a:gd name="connsiteX7" fmla="*/ 10848 w 189323"/>
                <a:gd name="connsiteY7" fmla="*/ 140504 h 244109"/>
                <a:gd name="connsiteX8" fmla="*/ 18615 w 189323"/>
                <a:gd name="connsiteY8" fmla="*/ 134646 h 244109"/>
                <a:gd name="connsiteX9" fmla="*/ 66432 w 189323"/>
                <a:gd name="connsiteY9" fmla="*/ 240345 h 244109"/>
                <a:gd name="connsiteX10" fmla="*/ 71529 w 189323"/>
                <a:gd name="connsiteY10" fmla="*/ 244251 h 244109"/>
                <a:gd name="connsiteX11" fmla="*/ 77597 w 189323"/>
                <a:gd name="connsiteY11" fmla="*/ 239369 h 244109"/>
                <a:gd name="connsiteX12" fmla="*/ 187793 w 189323"/>
                <a:gd name="connsiteY12" fmla="*/ 9906 h 244109"/>
                <a:gd name="connsiteX13" fmla="*/ 189492 w 189323"/>
                <a:gd name="connsiteY13" fmla="*/ 5024 h 244109"/>
                <a:gd name="connsiteX14" fmla="*/ 184637 w 189323"/>
                <a:gd name="connsiteY14" fmla="*/ 142 h 244109"/>
                <a:gd name="connsiteX15" fmla="*/ 179055 w 189323"/>
                <a:gd name="connsiteY15" fmla="*/ 5268 h 244109"/>
                <a:gd name="connsiteX16" fmla="*/ 76869 w 189323"/>
                <a:gd name="connsiteY16" fmla="*/ 218619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869" y="218619"/>
                  </a:moveTo>
                  <a:lnTo>
                    <a:pt x="34150" y="123661"/>
                  </a:lnTo>
                  <a:cubicBezTo>
                    <a:pt x="32450" y="119755"/>
                    <a:pt x="31237" y="119755"/>
                    <a:pt x="30509" y="119755"/>
                  </a:cubicBezTo>
                  <a:cubicBezTo>
                    <a:pt x="30266" y="119755"/>
                    <a:pt x="29052" y="119755"/>
                    <a:pt x="26382" y="121708"/>
                  </a:cubicBezTo>
                  <a:lnTo>
                    <a:pt x="3324" y="139284"/>
                  </a:lnTo>
                  <a:cubicBezTo>
                    <a:pt x="168" y="141725"/>
                    <a:pt x="168" y="142457"/>
                    <a:pt x="168" y="143190"/>
                  </a:cubicBezTo>
                  <a:cubicBezTo>
                    <a:pt x="168" y="144410"/>
                    <a:pt x="897" y="145875"/>
                    <a:pt x="2596" y="145875"/>
                  </a:cubicBezTo>
                  <a:cubicBezTo>
                    <a:pt x="4052" y="145875"/>
                    <a:pt x="8178" y="142457"/>
                    <a:pt x="10848" y="140504"/>
                  </a:cubicBezTo>
                  <a:cubicBezTo>
                    <a:pt x="12305" y="139284"/>
                    <a:pt x="15945" y="136599"/>
                    <a:pt x="18615" y="134646"/>
                  </a:cubicBezTo>
                  <a:lnTo>
                    <a:pt x="66432" y="240345"/>
                  </a:lnTo>
                  <a:cubicBezTo>
                    <a:pt x="68131" y="244251"/>
                    <a:pt x="69344" y="244251"/>
                    <a:pt x="71529" y="244251"/>
                  </a:cubicBezTo>
                  <a:cubicBezTo>
                    <a:pt x="75170" y="244251"/>
                    <a:pt x="75898" y="242786"/>
                    <a:pt x="77597" y="239369"/>
                  </a:cubicBezTo>
                  <a:lnTo>
                    <a:pt x="187793" y="9906"/>
                  </a:lnTo>
                  <a:cubicBezTo>
                    <a:pt x="189492" y="6488"/>
                    <a:pt x="189492" y="5512"/>
                    <a:pt x="189492" y="5024"/>
                  </a:cubicBezTo>
                  <a:cubicBezTo>
                    <a:pt x="189492" y="2583"/>
                    <a:pt x="187550" y="142"/>
                    <a:pt x="184637" y="142"/>
                  </a:cubicBezTo>
                  <a:cubicBezTo>
                    <a:pt x="182696" y="142"/>
                    <a:pt x="180997" y="1362"/>
                    <a:pt x="179055" y="5268"/>
                  </a:cubicBezTo>
                  <a:lnTo>
                    <a:pt x="76869" y="218619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78BDB3FB-7AFC-B110-C662-CDF314B82D49}"/>
                </a:ext>
              </a:extLst>
            </p:cNvPr>
            <p:cNvSpPr/>
            <p:nvPr>
              <p:custDataLst>
                <p:tags r:id="rId187"/>
              </p:custDataLst>
            </p:nvPr>
          </p:nvSpPr>
          <p:spPr>
            <a:xfrm>
              <a:off x="8808290" y="7193849"/>
              <a:ext cx="304791" cy="9763"/>
            </a:xfrm>
            <a:custGeom>
              <a:avLst/>
              <a:gdLst>
                <a:gd name="connsiteX0" fmla="*/ 0 w 304791"/>
                <a:gd name="connsiteY0" fmla="*/ 0 h 9763"/>
                <a:gd name="connsiteX1" fmla="*/ 304792 w 304791"/>
                <a:gd name="connsiteY1" fmla="*/ 0 h 9763"/>
                <a:gd name="connsiteX2" fmla="*/ 304792 w 304791"/>
                <a:gd name="connsiteY2" fmla="*/ 9764 h 9763"/>
                <a:gd name="connsiteX3" fmla="*/ 0 w 30479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91" h="9763">
                  <a:moveTo>
                    <a:pt x="0" y="0"/>
                  </a:moveTo>
                  <a:lnTo>
                    <a:pt x="304792" y="0"/>
                  </a:lnTo>
                  <a:lnTo>
                    <a:pt x="30479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917C4BFB-EAF1-9221-F1EA-97548C4D1387}"/>
                </a:ext>
              </a:extLst>
            </p:cNvPr>
            <p:cNvSpPr/>
            <p:nvPr>
              <p:custDataLst>
                <p:tags r:id="rId188"/>
              </p:custDataLst>
            </p:nvPr>
          </p:nvSpPr>
          <p:spPr>
            <a:xfrm>
              <a:off x="8808120" y="7293335"/>
              <a:ext cx="94807" cy="108506"/>
            </a:xfrm>
            <a:custGeom>
              <a:avLst/>
              <a:gdLst>
                <a:gd name="connsiteX0" fmla="*/ 13090 w 94807"/>
                <a:gd name="connsiteY0" fmla="*/ 96352 h 108506"/>
                <a:gd name="connsiteX1" fmla="*/ 4764 w 94807"/>
                <a:gd name="connsiteY1" fmla="*/ 102503 h 108506"/>
                <a:gd name="connsiteX2" fmla="*/ 177 w 94807"/>
                <a:gd name="connsiteY2" fmla="*/ 106092 h 108506"/>
                <a:gd name="connsiteX3" fmla="*/ 2555 w 94807"/>
                <a:gd name="connsiteY3" fmla="*/ 108655 h 108506"/>
                <a:gd name="connsiteX4" fmla="*/ 17167 w 94807"/>
                <a:gd name="connsiteY4" fmla="*/ 107971 h 108506"/>
                <a:gd name="connsiteX5" fmla="*/ 35007 w 94807"/>
                <a:gd name="connsiteY5" fmla="*/ 108655 h 108506"/>
                <a:gd name="connsiteX6" fmla="*/ 38405 w 94807"/>
                <a:gd name="connsiteY6" fmla="*/ 104896 h 108506"/>
                <a:gd name="connsiteX7" fmla="*/ 33988 w 94807"/>
                <a:gd name="connsiteY7" fmla="*/ 102503 h 108506"/>
                <a:gd name="connsiteX8" fmla="*/ 25663 w 94807"/>
                <a:gd name="connsiteY8" fmla="*/ 100453 h 108506"/>
                <a:gd name="connsiteX9" fmla="*/ 27532 w 94807"/>
                <a:gd name="connsiteY9" fmla="*/ 92592 h 108506"/>
                <a:gd name="connsiteX10" fmla="*/ 33818 w 94807"/>
                <a:gd name="connsiteY10" fmla="*/ 67132 h 108506"/>
                <a:gd name="connsiteX11" fmla="*/ 51318 w 94807"/>
                <a:gd name="connsiteY11" fmla="*/ 77214 h 108506"/>
                <a:gd name="connsiteX12" fmla="*/ 94984 w 94807"/>
                <a:gd name="connsiteY12" fmla="*/ 28685 h 108506"/>
                <a:gd name="connsiteX13" fmla="*/ 69498 w 94807"/>
                <a:gd name="connsiteY13" fmla="*/ 148 h 108506"/>
                <a:gd name="connsiteX14" fmla="*/ 45372 w 94807"/>
                <a:gd name="connsiteY14" fmla="*/ 12110 h 108506"/>
                <a:gd name="connsiteX15" fmla="*/ 27871 w 94807"/>
                <a:gd name="connsiteY15" fmla="*/ 148 h 108506"/>
                <a:gd name="connsiteX16" fmla="*/ 14449 w 94807"/>
                <a:gd name="connsiteY16" fmla="*/ 9205 h 108506"/>
                <a:gd name="connsiteX17" fmla="*/ 8332 w 94807"/>
                <a:gd name="connsiteY17" fmla="*/ 26292 h 108506"/>
                <a:gd name="connsiteX18" fmla="*/ 11221 w 94807"/>
                <a:gd name="connsiteY18" fmla="*/ 28514 h 108506"/>
                <a:gd name="connsiteX19" fmla="*/ 14958 w 94807"/>
                <a:gd name="connsiteY19" fmla="*/ 23387 h 108506"/>
                <a:gd name="connsiteX20" fmla="*/ 27362 w 94807"/>
                <a:gd name="connsiteY20" fmla="*/ 4933 h 108506"/>
                <a:gd name="connsiteX21" fmla="*/ 32968 w 94807"/>
                <a:gd name="connsiteY21" fmla="*/ 13306 h 108506"/>
                <a:gd name="connsiteX22" fmla="*/ 32459 w 94807"/>
                <a:gd name="connsiteY22" fmla="*/ 18432 h 108506"/>
                <a:gd name="connsiteX23" fmla="*/ 13090 w 94807"/>
                <a:gd name="connsiteY23" fmla="*/ 96352 h 108506"/>
                <a:gd name="connsiteX24" fmla="*/ 45202 w 94807"/>
                <a:gd name="connsiteY24" fmla="*/ 20653 h 108506"/>
                <a:gd name="connsiteX25" fmla="*/ 68988 w 94807"/>
                <a:gd name="connsiteY25" fmla="*/ 4933 h 108506"/>
                <a:gd name="connsiteX26" fmla="*/ 81392 w 94807"/>
                <a:gd name="connsiteY26" fmla="*/ 21508 h 108506"/>
                <a:gd name="connsiteX27" fmla="*/ 72556 w 94807"/>
                <a:gd name="connsiteY27" fmla="*/ 55854 h 108506"/>
                <a:gd name="connsiteX28" fmla="*/ 51318 w 94807"/>
                <a:gd name="connsiteY28" fmla="*/ 72429 h 108506"/>
                <a:gd name="connsiteX29" fmla="*/ 36197 w 94807"/>
                <a:gd name="connsiteY29" fmla="*/ 57563 h 108506"/>
                <a:gd name="connsiteX30" fmla="*/ 36706 w 94807"/>
                <a:gd name="connsiteY30" fmla="*/ 55000 h 108506"/>
                <a:gd name="connsiteX31" fmla="*/ 45202 w 94807"/>
                <a:gd name="connsiteY31" fmla="*/ 20653 h 10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807" h="108506">
                  <a:moveTo>
                    <a:pt x="13090" y="96352"/>
                  </a:moveTo>
                  <a:cubicBezTo>
                    <a:pt x="11900" y="101136"/>
                    <a:pt x="11560" y="102503"/>
                    <a:pt x="4764" y="102503"/>
                  </a:cubicBezTo>
                  <a:cubicBezTo>
                    <a:pt x="2555" y="102503"/>
                    <a:pt x="177" y="102503"/>
                    <a:pt x="177" y="106092"/>
                  </a:cubicBezTo>
                  <a:cubicBezTo>
                    <a:pt x="177" y="107971"/>
                    <a:pt x="1706" y="108655"/>
                    <a:pt x="2555" y="108655"/>
                  </a:cubicBezTo>
                  <a:cubicBezTo>
                    <a:pt x="6973" y="108655"/>
                    <a:pt x="12580" y="107971"/>
                    <a:pt x="17167" y="107971"/>
                  </a:cubicBezTo>
                  <a:cubicBezTo>
                    <a:pt x="22944" y="107971"/>
                    <a:pt x="29400" y="108655"/>
                    <a:pt x="35007" y="108655"/>
                  </a:cubicBezTo>
                  <a:cubicBezTo>
                    <a:pt x="36537" y="108655"/>
                    <a:pt x="38405" y="108142"/>
                    <a:pt x="38405" y="104896"/>
                  </a:cubicBezTo>
                  <a:cubicBezTo>
                    <a:pt x="38405" y="102503"/>
                    <a:pt x="36027" y="102503"/>
                    <a:pt x="33988" y="102503"/>
                  </a:cubicBezTo>
                  <a:cubicBezTo>
                    <a:pt x="30250" y="102503"/>
                    <a:pt x="25663" y="102503"/>
                    <a:pt x="25663" y="100453"/>
                  </a:cubicBezTo>
                  <a:cubicBezTo>
                    <a:pt x="25663" y="99598"/>
                    <a:pt x="26852" y="95156"/>
                    <a:pt x="27532" y="92592"/>
                  </a:cubicBezTo>
                  <a:cubicBezTo>
                    <a:pt x="29570" y="83536"/>
                    <a:pt x="31949" y="74309"/>
                    <a:pt x="33818" y="67132"/>
                  </a:cubicBezTo>
                  <a:cubicBezTo>
                    <a:pt x="35857" y="70549"/>
                    <a:pt x="41124" y="77214"/>
                    <a:pt x="51318" y="77214"/>
                  </a:cubicBezTo>
                  <a:cubicBezTo>
                    <a:pt x="72047" y="77214"/>
                    <a:pt x="94984" y="54145"/>
                    <a:pt x="94984" y="28685"/>
                  </a:cubicBezTo>
                  <a:cubicBezTo>
                    <a:pt x="94984" y="8692"/>
                    <a:pt x="81222" y="148"/>
                    <a:pt x="69498" y="148"/>
                  </a:cubicBezTo>
                  <a:cubicBezTo>
                    <a:pt x="58964" y="148"/>
                    <a:pt x="49959" y="7325"/>
                    <a:pt x="45372" y="12110"/>
                  </a:cubicBezTo>
                  <a:cubicBezTo>
                    <a:pt x="42483" y="2370"/>
                    <a:pt x="32968" y="148"/>
                    <a:pt x="27871" y="148"/>
                  </a:cubicBezTo>
                  <a:cubicBezTo>
                    <a:pt x="21245" y="148"/>
                    <a:pt x="17167" y="4591"/>
                    <a:pt x="14449" y="9205"/>
                  </a:cubicBezTo>
                  <a:cubicBezTo>
                    <a:pt x="11051" y="15015"/>
                    <a:pt x="8332" y="25267"/>
                    <a:pt x="8332" y="26292"/>
                  </a:cubicBezTo>
                  <a:cubicBezTo>
                    <a:pt x="8332" y="28514"/>
                    <a:pt x="10711" y="28514"/>
                    <a:pt x="11221" y="28514"/>
                  </a:cubicBezTo>
                  <a:cubicBezTo>
                    <a:pt x="13599" y="28514"/>
                    <a:pt x="13769" y="28001"/>
                    <a:pt x="14958" y="23387"/>
                  </a:cubicBezTo>
                  <a:cubicBezTo>
                    <a:pt x="17507" y="13477"/>
                    <a:pt x="20735" y="4933"/>
                    <a:pt x="27362" y="4933"/>
                  </a:cubicBezTo>
                  <a:cubicBezTo>
                    <a:pt x="31779" y="4933"/>
                    <a:pt x="32968" y="8692"/>
                    <a:pt x="32968" y="13306"/>
                  </a:cubicBezTo>
                  <a:cubicBezTo>
                    <a:pt x="32968" y="15185"/>
                    <a:pt x="32629" y="17407"/>
                    <a:pt x="32459" y="18432"/>
                  </a:cubicBezTo>
                  <a:lnTo>
                    <a:pt x="13090" y="96352"/>
                  </a:lnTo>
                  <a:close/>
                  <a:moveTo>
                    <a:pt x="45202" y="20653"/>
                  </a:moveTo>
                  <a:cubicBezTo>
                    <a:pt x="55056" y="7496"/>
                    <a:pt x="63551" y="4933"/>
                    <a:pt x="68988" y="4933"/>
                  </a:cubicBezTo>
                  <a:cubicBezTo>
                    <a:pt x="75615" y="4933"/>
                    <a:pt x="81392" y="9888"/>
                    <a:pt x="81392" y="21508"/>
                  </a:cubicBezTo>
                  <a:cubicBezTo>
                    <a:pt x="81392" y="28514"/>
                    <a:pt x="77654" y="45943"/>
                    <a:pt x="72556" y="55854"/>
                  </a:cubicBezTo>
                  <a:cubicBezTo>
                    <a:pt x="68309" y="64227"/>
                    <a:pt x="59983" y="72429"/>
                    <a:pt x="51318" y="72429"/>
                  </a:cubicBezTo>
                  <a:cubicBezTo>
                    <a:pt x="39255" y="72429"/>
                    <a:pt x="36197" y="59272"/>
                    <a:pt x="36197" y="57563"/>
                  </a:cubicBezTo>
                  <a:cubicBezTo>
                    <a:pt x="36197" y="56879"/>
                    <a:pt x="36537" y="55683"/>
                    <a:pt x="36706" y="55000"/>
                  </a:cubicBezTo>
                  <a:lnTo>
                    <a:pt x="45202" y="20653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C8B93E42-DBD6-8B4B-7560-AC7D1F9908C8}"/>
                </a:ext>
              </a:extLst>
            </p:cNvPr>
            <p:cNvSpPr/>
            <p:nvPr>
              <p:custDataLst>
                <p:tags r:id="rId189"/>
              </p:custDataLst>
            </p:nvPr>
          </p:nvSpPr>
          <p:spPr>
            <a:xfrm>
              <a:off x="8921431" y="7240534"/>
              <a:ext cx="73059" cy="170876"/>
            </a:xfrm>
            <a:custGeom>
              <a:avLst/>
              <a:gdLst>
                <a:gd name="connsiteX0" fmla="*/ 72221 w 73059"/>
                <a:gd name="connsiteY0" fmla="*/ 7667 h 170876"/>
                <a:gd name="connsiteX1" fmla="*/ 73240 w 73059"/>
                <a:gd name="connsiteY1" fmla="*/ 4420 h 170876"/>
                <a:gd name="connsiteX2" fmla="*/ 69163 w 73059"/>
                <a:gd name="connsiteY2" fmla="*/ 148 h 170876"/>
                <a:gd name="connsiteX3" fmla="*/ 64575 w 73059"/>
                <a:gd name="connsiteY3" fmla="*/ 4420 h 170876"/>
                <a:gd name="connsiteX4" fmla="*/ 1200 w 73059"/>
                <a:gd name="connsiteY4" fmla="*/ 163506 h 170876"/>
                <a:gd name="connsiteX5" fmla="*/ 181 w 73059"/>
                <a:gd name="connsiteY5" fmla="*/ 166753 h 170876"/>
                <a:gd name="connsiteX6" fmla="*/ 4259 w 73059"/>
                <a:gd name="connsiteY6" fmla="*/ 171025 h 170876"/>
                <a:gd name="connsiteX7" fmla="*/ 8846 w 73059"/>
                <a:gd name="connsiteY7" fmla="*/ 166753 h 170876"/>
                <a:gd name="connsiteX8" fmla="*/ 72221 w 73059"/>
                <a:gd name="connsiteY8" fmla="*/ 7667 h 17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9" h="170876">
                  <a:moveTo>
                    <a:pt x="72221" y="7667"/>
                  </a:moveTo>
                  <a:cubicBezTo>
                    <a:pt x="73240" y="5445"/>
                    <a:pt x="73240" y="5104"/>
                    <a:pt x="73240" y="4420"/>
                  </a:cubicBezTo>
                  <a:cubicBezTo>
                    <a:pt x="73240" y="1686"/>
                    <a:pt x="71031" y="148"/>
                    <a:pt x="69163" y="148"/>
                  </a:cubicBezTo>
                  <a:cubicBezTo>
                    <a:pt x="66274" y="148"/>
                    <a:pt x="65425" y="2199"/>
                    <a:pt x="64575" y="4420"/>
                  </a:cubicBezTo>
                  <a:lnTo>
                    <a:pt x="1200" y="163506"/>
                  </a:lnTo>
                  <a:cubicBezTo>
                    <a:pt x="181" y="165728"/>
                    <a:pt x="181" y="166069"/>
                    <a:pt x="181" y="166753"/>
                  </a:cubicBezTo>
                  <a:cubicBezTo>
                    <a:pt x="181" y="169487"/>
                    <a:pt x="2390" y="171025"/>
                    <a:pt x="4259" y="171025"/>
                  </a:cubicBezTo>
                  <a:cubicBezTo>
                    <a:pt x="7147" y="171025"/>
                    <a:pt x="7996" y="168974"/>
                    <a:pt x="8846" y="166753"/>
                  </a:cubicBezTo>
                  <a:lnTo>
                    <a:pt x="72221" y="766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1687A0C9-88F7-B938-F404-89B00FCA6A1D}"/>
                </a:ext>
              </a:extLst>
            </p:cNvPr>
            <p:cNvSpPr/>
            <p:nvPr>
              <p:custDataLst>
                <p:tags r:id="rId190"/>
              </p:custDataLst>
            </p:nvPr>
          </p:nvSpPr>
          <p:spPr>
            <a:xfrm>
              <a:off x="9018162" y="7293335"/>
              <a:ext cx="86651" cy="77065"/>
            </a:xfrm>
            <a:custGeom>
              <a:avLst/>
              <a:gdLst>
                <a:gd name="connsiteX0" fmla="*/ 61521 w 86651"/>
                <a:gd name="connsiteY0" fmla="*/ 10230 h 77065"/>
                <a:gd name="connsiteX1" fmla="*/ 44021 w 86651"/>
                <a:gd name="connsiteY1" fmla="*/ 148 h 77065"/>
                <a:gd name="connsiteX2" fmla="*/ 185 w 86651"/>
                <a:gd name="connsiteY2" fmla="*/ 48848 h 77065"/>
                <a:gd name="connsiteX3" fmla="*/ 25841 w 86651"/>
                <a:gd name="connsiteY3" fmla="*/ 77214 h 77065"/>
                <a:gd name="connsiteX4" fmla="*/ 49967 w 86651"/>
                <a:gd name="connsiteY4" fmla="*/ 65252 h 77065"/>
                <a:gd name="connsiteX5" fmla="*/ 67468 w 86651"/>
                <a:gd name="connsiteY5" fmla="*/ 77214 h 77065"/>
                <a:gd name="connsiteX6" fmla="*/ 80890 w 86651"/>
                <a:gd name="connsiteY6" fmla="*/ 68157 h 77065"/>
                <a:gd name="connsiteX7" fmla="*/ 86837 w 86651"/>
                <a:gd name="connsiteY7" fmla="*/ 51069 h 77065"/>
                <a:gd name="connsiteX8" fmla="*/ 84118 w 86651"/>
                <a:gd name="connsiteY8" fmla="*/ 48848 h 77065"/>
                <a:gd name="connsiteX9" fmla="*/ 80380 w 86651"/>
                <a:gd name="connsiteY9" fmla="*/ 54145 h 77065"/>
                <a:gd name="connsiteX10" fmla="*/ 67977 w 86651"/>
                <a:gd name="connsiteY10" fmla="*/ 72429 h 77065"/>
                <a:gd name="connsiteX11" fmla="*/ 62370 w 86651"/>
                <a:gd name="connsiteY11" fmla="*/ 64056 h 77065"/>
                <a:gd name="connsiteX12" fmla="*/ 64919 w 86651"/>
                <a:gd name="connsiteY12" fmla="*/ 50557 h 77065"/>
                <a:gd name="connsiteX13" fmla="*/ 68657 w 86651"/>
                <a:gd name="connsiteY13" fmla="*/ 35178 h 77065"/>
                <a:gd name="connsiteX14" fmla="*/ 72055 w 86651"/>
                <a:gd name="connsiteY14" fmla="*/ 22191 h 77065"/>
                <a:gd name="connsiteX15" fmla="*/ 75113 w 86651"/>
                <a:gd name="connsiteY15" fmla="*/ 8863 h 77065"/>
                <a:gd name="connsiteX16" fmla="*/ 69336 w 86651"/>
                <a:gd name="connsiteY16" fmla="*/ 3395 h 77065"/>
                <a:gd name="connsiteX17" fmla="*/ 61521 w 86651"/>
                <a:gd name="connsiteY17" fmla="*/ 10230 h 77065"/>
                <a:gd name="connsiteX18" fmla="*/ 50647 w 86651"/>
                <a:gd name="connsiteY18" fmla="*/ 54145 h 77065"/>
                <a:gd name="connsiteX19" fmla="*/ 41982 w 86651"/>
                <a:gd name="connsiteY19" fmla="*/ 65594 h 77065"/>
                <a:gd name="connsiteX20" fmla="*/ 26350 w 86651"/>
                <a:gd name="connsiteY20" fmla="*/ 72429 h 77065"/>
                <a:gd name="connsiteX21" fmla="*/ 13947 w 86651"/>
                <a:gd name="connsiteY21" fmla="*/ 55854 h 77065"/>
                <a:gd name="connsiteX22" fmla="*/ 22782 w 86651"/>
                <a:gd name="connsiteY22" fmla="*/ 21166 h 77065"/>
                <a:gd name="connsiteX23" fmla="*/ 44021 w 86651"/>
                <a:gd name="connsiteY23" fmla="*/ 4933 h 77065"/>
                <a:gd name="connsiteX24" fmla="*/ 59142 w 86651"/>
                <a:gd name="connsiteY24" fmla="*/ 19799 h 77065"/>
                <a:gd name="connsiteX25" fmla="*/ 58632 w 86651"/>
                <a:gd name="connsiteY25" fmla="*/ 22191 h 77065"/>
                <a:gd name="connsiteX26" fmla="*/ 50647 w 86651"/>
                <a:gd name="connsiteY26" fmla="*/ 54145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651" h="77065">
                  <a:moveTo>
                    <a:pt x="61521" y="10230"/>
                  </a:moveTo>
                  <a:cubicBezTo>
                    <a:pt x="57953" y="4591"/>
                    <a:pt x="52176" y="148"/>
                    <a:pt x="44021" y="148"/>
                  </a:cubicBezTo>
                  <a:cubicBezTo>
                    <a:pt x="22273" y="148"/>
                    <a:pt x="185" y="24242"/>
                    <a:pt x="185" y="48848"/>
                  </a:cubicBezTo>
                  <a:cubicBezTo>
                    <a:pt x="185" y="65423"/>
                    <a:pt x="11229" y="77214"/>
                    <a:pt x="25841" y="77214"/>
                  </a:cubicBezTo>
                  <a:cubicBezTo>
                    <a:pt x="35016" y="77214"/>
                    <a:pt x="43171" y="71916"/>
                    <a:pt x="49967" y="65252"/>
                  </a:cubicBezTo>
                  <a:cubicBezTo>
                    <a:pt x="53195" y="75505"/>
                    <a:pt x="63050" y="77214"/>
                    <a:pt x="67468" y="77214"/>
                  </a:cubicBezTo>
                  <a:cubicBezTo>
                    <a:pt x="73584" y="77214"/>
                    <a:pt x="77832" y="73454"/>
                    <a:pt x="80890" y="68157"/>
                  </a:cubicBezTo>
                  <a:cubicBezTo>
                    <a:pt x="84628" y="61493"/>
                    <a:pt x="86837" y="51753"/>
                    <a:pt x="86837" y="51069"/>
                  </a:cubicBezTo>
                  <a:cubicBezTo>
                    <a:pt x="86837" y="48848"/>
                    <a:pt x="84628" y="48848"/>
                    <a:pt x="84118" y="48848"/>
                  </a:cubicBezTo>
                  <a:cubicBezTo>
                    <a:pt x="81740" y="48848"/>
                    <a:pt x="81570" y="49532"/>
                    <a:pt x="80380" y="54145"/>
                  </a:cubicBezTo>
                  <a:cubicBezTo>
                    <a:pt x="78341" y="62347"/>
                    <a:pt x="75113" y="72429"/>
                    <a:pt x="67977" y="72429"/>
                  </a:cubicBezTo>
                  <a:cubicBezTo>
                    <a:pt x="63560" y="72429"/>
                    <a:pt x="62370" y="68670"/>
                    <a:pt x="62370" y="64056"/>
                  </a:cubicBezTo>
                  <a:cubicBezTo>
                    <a:pt x="62370" y="61151"/>
                    <a:pt x="63730" y="55000"/>
                    <a:pt x="64919" y="50557"/>
                  </a:cubicBezTo>
                  <a:cubicBezTo>
                    <a:pt x="66108" y="45943"/>
                    <a:pt x="67807" y="38937"/>
                    <a:pt x="68657" y="35178"/>
                  </a:cubicBezTo>
                  <a:lnTo>
                    <a:pt x="72055" y="22191"/>
                  </a:lnTo>
                  <a:cubicBezTo>
                    <a:pt x="73074" y="17749"/>
                    <a:pt x="75113" y="9717"/>
                    <a:pt x="75113" y="8863"/>
                  </a:cubicBezTo>
                  <a:cubicBezTo>
                    <a:pt x="75113" y="5104"/>
                    <a:pt x="72055" y="3395"/>
                    <a:pt x="69336" y="3395"/>
                  </a:cubicBezTo>
                  <a:cubicBezTo>
                    <a:pt x="66448" y="3395"/>
                    <a:pt x="62540" y="5445"/>
                    <a:pt x="61521" y="10230"/>
                  </a:cubicBezTo>
                  <a:close/>
                  <a:moveTo>
                    <a:pt x="50647" y="54145"/>
                  </a:moveTo>
                  <a:cubicBezTo>
                    <a:pt x="49458" y="58930"/>
                    <a:pt x="45720" y="62347"/>
                    <a:pt x="41982" y="65594"/>
                  </a:cubicBezTo>
                  <a:cubicBezTo>
                    <a:pt x="40453" y="66961"/>
                    <a:pt x="33656" y="72429"/>
                    <a:pt x="26350" y="72429"/>
                  </a:cubicBezTo>
                  <a:cubicBezTo>
                    <a:pt x="20064" y="72429"/>
                    <a:pt x="13947" y="67986"/>
                    <a:pt x="13947" y="55854"/>
                  </a:cubicBezTo>
                  <a:cubicBezTo>
                    <a:pt x="13947" y="46798"/>
                    <a:pt x="18875" y="28001"/>
                    <a:pt x="22782" y="21166"/>
                  </a:cubicBezTo>
                  <a:cubicBezTo>
                    <a:pt x="30598" y="7496"/>
                    <a:pt x="39263" y="4933"/>
                    <a:pt x="44021" y="4933"/>
                  </a:cubicBezTo>
                  <a:cubicBezTo>
                    <a:pt x="55914" y="4933"/>
                    <a:pt x="59142" y="17919"/>
                    <a:pt x="59142" y="19799"/>
                  </a:cubicBezTo>
                  <a:cubicBezTo>
                    <a:pt x="59142" y="20483"/>
                    <a:pt x="58802" y="21679"/>
                    <a:pt x="58632" y="22191"/>
                  </a:cubicBezTo>
                  <a:lnTo>
                    <a:pt x="50647" y="5414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8162793D-AD36-5DAD-7BF2-719DB9958242}"/>
                </a:ext>
              </a:extLst>
            </p:cNvPr>
            <p:cNvSpPr/>
            <p:nvPr>
              <p:custDataLst>
                <p:tags r:id="rId191"/>
              </p:custDataLst>
            </p:nvPr>
          </p:nvSpPr>
          <p:spPr>
            <a:xfrm>
              <a:off x="8231232" y="7563466"/>
              <a:ext cx="893984" cy="9763"/>
            </a:xfrm>
            <a:custGeom>
              <a:avLst/>
              <a:gdLst>
                <a:gd name="connsiteX0" fmla="*/ 0 w 893984"/>
                <a:gd name="connsiteY0" fmla="*/ 0 h 9763"/>
                <a:gd name="connsiteX1" fmla="*/ 893985 w 893984"/>
                <a:gd name="connsiteY1" fmla="*/ 0 h 9763"/>
                <a:gd name="connsiteX2" fmla="*/ 893985 w 893984"/>
                <a:gd name="connsiteY2" fmla="*/ 9764 h 9763"/>
                <a:gd name="connsiteX3" fmla="*/ 0 w 893984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984" h="9763">
                  <a:moveTo>
                    <a:pt x="0" y="0"/>
                  </a:moveTo>
                  <a:lnTo>
                    <a:pt x="893985" y="0"/>
                  </a:lnTo>
                  <a:lnTo>
                    <a:pt x="893985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F3B68D51-FE4C-1AF8-0AD0-67AE9A592DAD}"/>
                </a:ext>
              </a:extLst>
            </p:cNvPr>
            <p:cNvSpPr/>
            <p:nvPr>
              <p:custDataLst>
                <p:tags r:id="rId192"/>
              </p:custDataLst>
            </p:nvPr>
          </p:nvSpPr>
          <p:spPr>
            <a:xfrm>
              <a:off x="8609398" y="7688926"/>
              <a:ext cx="126701" cy="155253"/>
            </a:xfrm>
            <a:custGeom>
              <a:avLst/>
              <a:gdLst>
                <a:gd name="connsiteX0" fmla="*/ 18858 w 126701"/>
                <a:gd name="connsiteY0" fmla="*/ 137843 h 155253"/>
                <a:gd name="connsiteX1" fmla="*/ 5751 w 126701"/>
                <a:gd name="connsiteY1" fmla="*/ 147852 h 155253"/>
                <a:gd name="connsiteX2" fmla="*/ 169 w 126701"/>
                <a:gd name="connsiteY2" fmla="*/ 152490 h 155253"/>
                <a:gd name="connsiteX3" fmla="*/ 3324 w 126701"/>
                <a:gd name="connsiteY3" fmla="*/ 155419 h 155253"/>
                <a:gd name="connsiteX4" fmla="*/ 23713 w 126701"/>
                <a:gd name="connsiteY4" fmla="*/ 154687 h 155253"/>
                <a:gd name="connsiteX5" fmla="*/ 47742 w 126701"/>
                <a:gd name="connsiteY5" fmla="*/ 155419 h 155253"/>
                <a:gd name="connsiteX6" fmla="*/ 52111 w 126701"/>
                <a:gd name="connsiteY6" fmla="*/ 150537 h 155253"/>
                <a:gd name="connsiteX7" fmla="*/ 46286 w 126701"/>
                <a:gd name="connsiteY7" fmla="*/ 147852 h 155253"/>
                <a:gd name="connsiteX8" fmla="*/ 34150 w 126701"/>
                <a:gd name="connsiteY8" fmla="*/ 143946 h 155253"/>
                <a:gd name="connsiteX9" fmla="*/ 46043 w 126701"/>
                <a:gd name="connsiteY9" fmla="*/ 95124 h 155253"/>
                <a:gd name="connsiteX10" fmla="*/ 68374 w 126701"/>
                <a:gd name="connsiteY10" fmla="*/ 110747 h 155253"/>
                <a:gd name="connsiteX11" fmla="*/ 126870 w 126701"/>
                <a:gd name="connsiteY11" fmla="*/ 39223 h 155253"/>
                <a:gd name="connsiteX12" fmla="*/ 94588 w 126701"/>
                <a:gd name="connsiteY12" fmla="*/ 166 h 155253"/>
                <a:gd name="connsiteX13" fmla="*/ 62791 w 126701"/>
                <a:gd name="connsiteY13" fmla="*/ 18474 h 155253"/>
                <a:gd name="connsiteX14" fmla="*/ 40946 w 126701"/>
                <a:gd name="connsiteY14" fmla="*/ 166 h 155253"/>
                <a:gd name="connsiteX15" fmla="*/ 22985 w 126701"/>
                <a:gd name="connsiteY15" fmla="*/ 14080 h 155253"/>
                <a:gd name="connsiteX16" fmla="*/ 15460 w 126701"/>
                <a:gd name="connsiteY16" fmla="*/ 37759 h 155253"/>
                <a:gd name="connsiteX17" fmla="*/ 18373 w 126701"/>
                <a:gd name="connsiteY17" fmla="*/ 40200 h 155253"/>
                <a:gd name="connsiteX18" fmla="*/ 22499 w 126701"/>
                <a:gd name="connsiteY18" fmla="*/ 34585 h 155253"/>
                <a:gd name="connsiteX19" fmla="*/ 40218 w 126701"/>
                <a:gd name="connsiteY19" fmla="*/ 5536 h 155253"/>
                <a:gd name="connsiteX20" fmla="*/ 47742 w 126701"/>
                <a:gd name="connsiteY20" fmla="*/ 16765 h 155253"/>
                <a:gd name="connsiteX21" fmla="*/ 46043 w 126701"/>
                <a:gd name="connsiteY21" fmla="*/ 29215 h 155253"/>
                <a:gd name="connsiteX22" fmla="*/ 18858 w 126701"/>
                <a:gd name="connsiteY22" fmla="*/ 137843 h 155253"/>
                <a:gd name="connsiteX23" fmla="*/ 61578 w 126701"/>
                <a:gd name="connsiteY23" fmla="*/ 31900 h 155253"/>
                <a:gd name="connsiteX24" fmla="*/ 74199 w 126701"/>
                <a:gd name="connsiteY24" fmla="*/ 14812 h 155253"/>
                <a:gd name="connsiteX25" fmla="*/ 93860 w 126701"/>
                <a:gd name="connsiteY25" fmla="*/ 5536 h 155253"/>
                <a:gd name="connsiteX26" fmla="*/ 109394 w 126701"/>
                <a:gd name="connsiteY26" fmla="*/ 28482 h 155253"/>
                <a:gd name="connsiteX27" fmla="*/ 97015 w 126701"/>
                <a:gd name="connsiteY27" fmla="*/ 80234 h 155253"/>
                <a:gd name="connsiteX28" fmla="*/ 68131 w 126701"/>
                <a:gd name="connsiteY28" fmla="*/ 105377 h 155253"/>
                <a:gd name="connsiteX29" fmla="*/ 48956 w 126701"/>
                <a:gd name="connsiteY29" fmla="*/ 83651 h 155253"/>
                <a:gd name="connsiteX30" fmla="*/ 49684 w 126701"/>
                <a:gd name="connsiteY30" fmla="*/ 79745 h 155253"/>
                <a:gd name="connsiteX31" fmla="*/ 61578 w 126701"/>
                <a:gd name="connsiteY31" fmla="*/ 31900 h 1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6701" h="155253">
                  <a:moveTo>
                    <a:pt x="18858" y="137843"/>
                  </a:moveTo>
                  <a:cubicBezTo>
                    <a:pt x="16917" y="146143"/>
                    <a:pt x="16431" y="147852"/>
                    <a:pt x="5751" y="147852"/>
                  </a:cubicBezTo>
                  <a:cubicBezTo>
                    <a:pt x="2839" y="147852"/>
                    <a:pt x="169" y="147852"/>
                    <a:pt x="169" y="152490"/>
                  </a:cubicBezTo>
                  <a:cubicBezTo>
                    <a:pt x="169" y="154443"/>
                    <a:pt x="1382" y="155419"/>
                    <a:pt x="3324" y="155419"/>
                  </a:cubicBezTo>
                  <a:cubicBezTo>
                    <a:pt x="9878" y="155419"/>
                    <a:pt x="16917" y="154687"/>
                    <a:pt x="23713" y="154687"/>
                  </a:cubicBezTo>
                  <a:cubicBezTo>
                    <a:pt x="31723" y="154687"/>
                    <a:pt x="39975" y="155419"/>
                    <a:pt x="47742" y="155419"/>
                  </a:cubicBezTo>
                  <a:cubicBezTo>
                    <a:pt x="48956" y="155419"/>
                    <a:pt x="52111" y="155419"/>
                    <a:pt x="52111" y="150537"/>
                  </a:cubicBezTo>
                  <a:cubicBezTo>
                    <a:pt x="52111" y="147852"/>
                    <a:pt x="49684" y="147852"/>
                    <a:pt x="46286" y="147852"/>
                  </a:cubicBezTo>
                  <a:cubicBezTo>
                    <a:pt x="34150" y="147852"/>
                    <a:pt x="34150" y="146143"/>
                    <a:pt x="34150" y="143946"/>
                  </a:cubicBezTo>
                  <a:cubicBezTo>
                    <a:pt x="34150" y="141017"/>
                    <a:pt x="44344" y="101227"/>
                    <a:pt x="46043" y="95124"/>
                  </a:cubicBezTo>
                  <a:cubicBezTo>
                    <a:pt x="49199" y="102203"/>
                    <a:pt x="55995" y="110747"/>
                    <a:pt x="68374" y="110747"/>
                  </a:cubicBezTo>
                  <a:cubicBezTo>
                    <a:pt x="96530" y="110747"/>
                    <a:pt x="126870" y="75107"/>
                    <a:pt x="126870" y="39223"/>
                  </a:cubicBezTo>
                  <a:cubicBezTo>
                    <a:pt x="126870" y="16277"/>
                    <a:pt x="113035" y="166"/>
                    <a:pt x="94588" y="166"/>
                  </a:cubicBezTo>
                  <a:cubicBezTo>
                    <a:pt x="82452" y="166"/>
                    <a:pt x="70801" y="8954"/>
                    <a:pt x="62791" y="18474"/>
                  </a:cubicBezTo>
                  <a:cubicBezTo>
                    <a:pt x="60364" y="5292"/>
                    <a:pt x="49927" y="166"/>
                    <a:pt x="40946" y="166"/>
                  </a:cubicBezTo>
                  <a:cubicBezTo>
                    <a:pt x="29781" y="166"/>
                    <a:pt x="25169" y="9686"/>
                    <a:pt x="22985" y="14080"/>
                  </a:cubicBezTo>
                  <a:cubicBezTo>
                    <a:pt x="18616" y="22380"/>
                    <a:pt x="15460" y="37026"/>
                    <a:pt x="15460" y="37759"/>
                  </a:cubicBezTo>
                  <a:cubicBezTo>
                    <a:pt x="15460" y="40200"/>
                    <a:pt x="17888" y="40200"/>
                    <a:pt x="18373" y="40200"/>
                  </a:cubicBezTo>
                  <a:cubicBezTo>
                    <a:pt x="20800" y="40200"/>
                    <a:pt x="21043" y="39956"/>
                    <a:pt x="22499" y="34585"/>
                  </a:cubicBezTo>
                  <a:cubicBezTo>
                    <a:pt x="26626" y="17253"/>
                    <a:pt x="31480" y="5536"/>
                    <a:pt x="40218" y="5536"/>
                  </a:cubicBezTo>
                  <a:cubicBezTo>
                    <a:pt x="44344" y="5536"/>
                    <a:pt x="47742" y="7489"/>
                    <a:pt x="47742" y="16765"/>
                  </a:cubicBezTo>
                  <a:cubicBezTo>
                    <a:pt x="47742" y="22380"/>
                    <a:pt x="47014" y="25065"/>
                    <a:pt x="46043" y="29215"/>
                  </a:cubicBezTo>
                  <a:lnTo>
                    <a:pt x="18858" y="137843"/>
                  </a:lnTo>
                  <a:close/>
                  <a:moveTo>
                    <a:pt x="61578" y="31900"/>
                  </a:moveTo>
                  <a:cubicBezTo>
                    <a:pt x="63277" y="25309"/>
                    <a:pt x="69830" y="18474"/>
                    <a:pt x="74199" y="14812"/>
                  </a:cubicBezTo>
                  <a:cubicBezTo>
                    <a:pt x="82694" y="7245"/>
                    <a:pt x="89733" y="5536"/>
                    <a:pt x="93860" y="5536"/>
                  </a:cubicBezTo>
                  <a:cubicBezTo>
                    <a:pt x="103569" y="5536"/>
                    <a:pt x="109394" y="14080"/>
                    <a:pt x="109394" y="28482"/>
                  </a:cubicBezTo>
                  <a:cubicBezTo>
                    <a:pt x="109394" y="42885"/>
                    <a:pt x="101384" y="70957"/>
                    <a:pt x="97015" y="80234"/>
                  </a:cubicBezTo>
                  <a:cubicBezTo>
                    <a:pt x="88762" y="97321"/>
                    <a:pt x="77112" y="105377"/>
                    <a:pt x="68131" y="105377"/>
                  </a:cubicBezTo>
                  <a:cubicBezTo>
                    <a:pt x="52111" y="105377"/>
                    <a:pt x="48956" y="85116"/>
                    <a:pt x="48956" y="83651"/>
                  </a:cubicBezTo>
                  <a:cubicBezTo>
                    <a:pt x="48956" y="83163"/>
                    <a:pt x="48956" y="82675"/>
                    <a:pt x="49684" y="79745"/>
                  </a:cubicBezTo>
                  <a:lnTo>
                    <a:pt x="61578" y="31900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3A727169-CD94-8C84-D8D8-D6B762B3C711}"/>
                </a:ext>
              </a:extLst>
            </p:cNvPr>
            <p:cNvSpPr/>
            <p:nvPr>
              <p:custDataLst>
                <p:tags r:id="rId193"/>
              </p:custDataLst>
            </p:nvPr>
          </p:nvSpPr>
          <p:spPr>
            <a:xfrm>
              <a:off x="9295123" y="7184085"/>
              <a:ext cx="9708" cy="660202"/>
            </a:xfrm>
            <a:custGeom>
              <a:avLst/>
              <a:gdLst>
                <a:gd name="connsiteX0" fmla="*/ 0 w 9708"/>
                <a:gd name="connsiteY0" fmla="*/ 0 h 660202"/>
                <a:gd name="connsiteX1" fmla="*/ 9709 w 9708"/>
                <a:gd name="connsiteY1" fmla="*/ 0 h 660202"/>
                <a:gd name="connsiteX2" fmla="*/ 9709 w 9708"/>
                <a:gd name="connsiteY2" fmla="*/ 660203 h 660202"/>
                <a:gd name="connsiteX3" fmla="*/ 0 w 9708"/>
                <a:gd name="connsiteY3" fmla="*/ 660203 h 660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660202">
                  <a:moveTo>
                    <a:pt x="0" y="0"/>
                  </a:moveTo>
                  <a:lnTo>
                    <a:pt x="9709" y="0"/>
                  </a:lnTo>
                  <a:lnTo>
                    <a:pt x="9709" y="660203"/>
                  </a:lnTo>
                  <a:lnTo>
                    <a:pt x="0" y="660203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8799CCF1-0310-851D-A588-48EA445504BF}"/>
                </a:ext>
              </a:extLst>
            </p:cNvPr>
            <p:cNvSpPr/>
            <p:nvPr>
              <p:custDataLst>
                <p:tags r:id="rId194"/>
              </p:custDataLst>
            </p:nvPr>
          </p:nvSpPr>
          <p:spPr>
            <a:xfrm>
              <a:off x="10546336" y="7520014"/>
              <a:ext cx="93933" cy="112046"/>
            </a:xfrm>
            <a:custGeom>
              <a:avLst/>
              <a:gdLst>
                <a:gd name="connsiteX0" fmla="*/ 20636 w 93933"/>
                <a:gd name="connsiteY0" fmla="*/ 48004 h 112046"/>
                <a:gd name="connsiteX1" fmla="*/ 50734 w 93933"/>
                <a:gd name="connsiteY1" fmla="*/ 5529 h 112046"/>
                <a:gd name="connsiteX2" fmla="*/ 78162 w 93933"/>
                <a:gd name="connsiteY2" fmla="*/ 48004 h 112046"/>
                <a:gd name="connsiteX3" fmla="*/ 20636 w 93933"/>
                <a:gd name="connsiteY3" fmla="*/ 48004 h 112046"/>
                <a:gd name="connsiteX4" fmla="*/ 20394 w 93933"/>
                <a:gd name="connsiteY4" fmla="*/ 53131 h 112046"/>
                <a:gd name="connsiteX5" fmla="*/ 88113 w 93933"/>
                <a:gd name="connsiteY5" fmla="*/ 53131 h 112046"/>
                <a:gd name="connsiteX6" fmla="*/ 94181 w 93933"/>
                <a:gd name="connsiteY6" fmla="*/ 48004 h 112046"/>
                <a:gd name="connsiteX7" fmla="*/ 50734 w 93933"/>
                <a:gd name="connsiteY7" fmla="*/ 159 h 112046"/>
                <a:gd name="connsiteX8" fmla="*/ 248 w 93933"/>
                <a:gd name="connsiteY8" fmla="*/ 55816 h 112046"/>
                <a:gd name="connsiteX9" fmla="*/ 53647 w 93933"/>
                <a:gd name="connsiteY9" fmla="*/ 112205 h 112046"/>
                <a:gd name="connsiteX10" fmla="*/ 94181 w 93933"/>
                <a:gd name="connsiteY10" fmla="*/ 80471 h 112046"/>
                <a:gd name="connsiteX11" fmla="*/ 91026 w 93933"/>
                <a:gd name="connsiteY11" fmla="*/ 77542 h 112046"/>
                <a:gd name="connsiteX12" fmla="*/ 87871 w 93933"/>
                <a:gd name="connsiteY12" fmla="*/ 80959 h 112046"/>
                <a:gd name="connsiteX13" fmla="*/ 55103 w 93933"/>
                <a:gd name="connsiteY13" fmla="*/ 106102 h 112046"/>
                <a:gd name="connsiteX14" fmla="*/ 27675 w 93933"/>
                <a:gd name="connsiteY14" fmla="*/ 89747 h 112046"/>
                <a:gd name="connsiteX15" fmla="*/ 20394 w 93933"/>
                <a:gd name="connsiteY15" fmla="*/ 53131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933" h="112046">
                  <a:moveTo>
                    <a:pt x="20636" y="48004"/>
                  </a:moveTo>
                  <a:cubicBezTo>
                    <a:pt x="22093" y="11632"/>
                    <a:pt x="42481" y="5529"/>
                    <a:pt x="50734" y="5529"/>
                  </a:cubicBezTo>
                  <a:cubicBezTo>
                    <a:pt x="75734" y="5529"/>
                    <a:pt x="78162" y="38484"/>
                    <a:pt x="78162" y="48004"/>
                  </a:cubicBezTo>
                  <a:lnTo>
                    <a:pt x="20636" y="48004"/>
                  </a:lnTo>
                  <a:close/>
                  <a:moveTo>
                    <a:pt x="20394" y="53131"/>
                  </a:moveTo>
                  <a:lnTo>
                    <a:pt x="88113" y="53131"/>
                  </a:lnTo>
                  <a:cubicBezTo>
                    <a:pt x="93453" y="53131"/>
                    <a:pt x="94181" y="53131"/>
                    <a:pt x="94181" y="48004"/>
                  </a:cubicBezTo>
                  <a:cubicBezTo>
                    <a:pt x="94181" y="23838"/>
                    <a:pt x="81074" y="159"/>
                    <a:pt x="50734" y="159"/>
                  </a:cubicBezTo>
                  <a:cubicBezTo>
                    <a:pt x="22578" y="159"/>
                    <a:pt x="248" y="25302"/>
                    <a:pt x="248" y="55816"/>
                  </a:cubicBezTo>
                  <a:cubicBezTo>
                    <a:pt x="248" y="88526"/>
                    <a:pt x="25734" y="112205"/>
                    <a:pt x="53647" y="112205"/>
                  </a:cubicBezTo>
                  <a:cubicBezTo>
                    <a:pt x="83259" y="112205"/>
                    <a:pt x="94181" y="85109"/>
                    <a:pt x="94181" y="80471"/>
                  </a:cubicBezTo>
                  <a:cubicBezTo>
                    <a:pt x="94181" y="78030"/>
                    <a:pt x="92240" y="77542"/>
                    <a:pt x="91026" y="77542"/>
                  </a:cubicBezTo>
                  <a:cubicBezTo>
                    <a:pt x="88841" y="77542"/>
                    <a:pt x="88356" y="79006"/>
                    <a:pt x="87871" y="80959"/>
                  </a:cubicBezTo>
                  <a:cubicBezTo>
                    <a:pt x="79375" y="106102"/>
                    <a:pt x="57530" y="106102"/>
                    <a:pt x="55103" y="106102"/>
                  </a:cubicBezTo>
                  <a:cubicBezTo>
                    <a:pt x="42967" y="106102"/>
                    <a:pt x="33258" y="98779"/>
                    <a:pt x="27675" y="89747"/>
                  </a:cubicBezTo>
                  <a:cubicBezTo>
                    <a:pt x="20394" y="78030"/>
                    <a:pt x="20394" y="61919"/>
                    <a:pt x="20394" y="53131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717C3C9A-FD69-EBE1-B2B8-53969807D402}"/>
                </a:ext>
              </a:extLst>
            </p:cNvPr>
            <p:cNvSpPr/>
            <p:nvPr>
              <p:custDataLst>
                <p:tags r:id="rId195"/>
              </p:custDataLst>
            </p:nvPr>
          </p:nvSpPr>
          <p:spPr>
            <a:xfrm>
              <a:off x="10654213" y="7521479"/>
              <a:ext cx="81554" cy="107896"/>
            </a:xfrm>
            <a:custGeom>
              <a:avLst/>
              <a:gdLst>
                <a:gd name="connsiteX0" fmla="*/ 33991 w 81554"/>
                <a:gd name="connsiteY0" fmla="*/ 27011 h 107896"/>
                <a:gd name="connsiteX1" fmla="*/ 33991 w 81554"/>
                <a:gd name="connsiteY1" fmla="*/ 159 h 107896"/>
                <a:gd name="connsiteX2" fmla="*/ 252 w 81554"/>
                <a:gd name="connsiteY2" fmla="*/ 2844 h 107896"/>
                <a:gd name="connsiteX3" fmla="*/ 252 w 81554"/>
                <a:gd name="connsiteY3" fmla="*/ 10412 h 107896"/>
                <a:gd name="connsiteX4" fmla="*/ 19185 w 81554"/>
                <a:gd name="connsiteY4" fmla="*/ 24082 h 107896"/>
                <a:gd name="connsiteX5" fmla="*/ 19185 w 81554"/>
                <a:gd name="connsiteY5" fmla="*/ 89503 h 107896"/>
                <a:gd name="connsiteX6" fmla="*/ 252 w 81554"/>
                <a:gd name="connsiteY6" fmla="*/ 100488 h 107896"/>
                <a:gd name="connsiteX7" fmla="*/ 252 w 81554"/>
                <a:gd name="connsiteY7" fmla="*/ 108055 h 107896"/>
                <a:gd name="connsiteX8" fmla="*/ 27923 w 81554"/>
                <a:gd name="connsiteY8" fmla="*/ 107323 h 107896"/>
                <a:gd name="connsiteX9" fmla="*/ 58748 w 81554"/>
                <a:gd name="connsiteY9" fmla="*/ 108055 h 107896"/>
                <a:gd name="connsiteX10" fmla="*/ 58748 w 81554"/>
                <a:gd name="connsiteY10" fmla="*/ 100488 h 107896"/>
                <a:gd name="connsiteX11" fmla="*/ 53651 w 81554"/>
                <a:gd name="connsiteY11" fmla="*/ 100488 h 107896"/>
                <a:gd name="connsiteX12" fmla="*/ 35204 w 81554"/>
                <a:gd name="connsiteY12" fmla="*/ 89015 h 107896"/>
                <a:gd name="connsiteX13" fmla="*/ 35204 w 81554"/>
                <a:gd name="connsiteY13" fmla="*/ 51422 h 107896"/>
                <a:gd name="connsiteX14" fmla="*/ 63845 w 81554"/>
                <a:gd name="connsiteY14" fmla="*/ 5529 h 107896"/>
                <a:gd name="connsiteX15" fmla="*/ 66515 w 81554"/>
                <a:gd name="connsiteY15" fmla="*/ 5773 h 107896"/>
                <a:gd name="connsiteX16" fmla="*/ 60933 w 81554"/>
                <a:gd name="connsiteY16" fmla="*/ 15294 h 107896"/>
                <a:gd name="connsiteX17" fmla="*/ 71370 w 81554"/>
                <a:gd name="connsiteY17" fmla="*/ 25790 h 107896"/>
                <a:gd name="connsiteX18" fmla="*/ 81807 w 81554"/>
                <a:gd name="connsiteY18" fmla="*/ 15050 h 107896"/>
                <a:gd name="connsiteX19" fmla="*/ 63845 w 81554"/>
                <a:gd name="connsiteY19" fmla="*/ 159 h 107896"/>
                <a:gd name="connsiteX20" fmla="*/ 33991 w 81554"/>
                <a:gd name="connsiteY20" fmla="*/ 27011 h 1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554" h="107896">
                  <a:moveTo>
                    <a:pt x="33991" y="27011"/>
                  </a:moveTo>
                  <a:lnTo>
                    <a:pt x="33991" y="159"/>
                  </a:lnTo>
                  <a:lnTo>
                    <a:pt x="252" y="2844"/>
                  </a:lnTo>
                  <a:lnTo>
                    <a:pt x="252" y="10412"/>
                  </a:lnTo>
                  <a:cubicBezTo>
                    <a:pt x="17243" y="10412"/>
                    <a:pt x="19185" y="12120"/>
                    <a:pt x="19185" y="24082"/>
                  </a:cubicBezTo>
                  <a:lnTo>
                    <a:pt x="19185" y="89503"/>
                  </a:lnTo>
                  <a:cubicBezTo>
                    <a:pt x="19185" y="100488"/>
                    <a:pt x="16515" y="100488"/>
                    <a:pt x="252" y="100488"/>
                  </a:cubicBezTo>
                  <a:lnTo>
                    <a:pt x="252" y="108055"/>
                  </a:lnTo>
                  <a:cubicBezTo>
                    <a:pt x="9718" y="107811"/>
                    <a:pt x="21126" y="107323"/>
                    <a:pt x="27923" y="107323"/>
                  </a:cubicBezTo>
                  <a:cubicBezTo>
                    <a:pt x="37631" y="107323"/>
                    <a:pt x="49039" y="107323"/>
                    <a:pt x="58748" y="108055"/>
                  </a:cubicBezTo>
                  <a:lnTo>
                    <a:pt x="58748" y="100488"/>
                  </a:lnTo>
                  <a:lnTo>
                    <a:pt x="53651" y="100488"/>
                  </a:lnTo>
                  <a:cubicBezTo>
                    <a:pt x="35690" y="100488"/>
                    <a:pt x="35204" y="97803"/>
                    <a:pt x="35204" y="89015"/>
                  </a:cubicBezTo>
                  <a:lnTo>
                    <a:pt x="35204" y="51422"/>
                  </a:lnTo>
                  <a:cubicBezTo>
                    <a:pt x="35204" y="27255"/>
                    <a:pt x="45399" y="5529"/>
                    <a:pt x="63845" y="5529"/>
                  </a:cubicBezTo>
                  <a:cubicBezTo>
                    <a:pt x="65544" y="5529"/>
                    <a:pt x="66030" y="5529"/>
                    <a:pt x="66515" y="5773"/>
                  </a:cubicBezTo>
                  <a:cubicBezTo>
                    <a:pt x="65787" y="6018"/>
                    <a:pt x="60933" y="8947"/>
                    <a:pt x="60933" y="15294"/>
                  </a:cubicBezTo>
                  <a:cubicBezTo>
                    <a:pt x="60933" y="22129"/>
                    <a:pt x="66030" y="25790"/>
                    <a:pt x="71370" y="25790"/>
                  </a:cubicBezTo>
                  <a:cubicBezTo>
                    <a:pt x="75739" y="25790"/>
                    <a:pt x="81807" y="22861"/>
                    <a:pt x="81807" y="15050"/>
                  </a:cubicBezTo>
                  <a:cubicBezTo>
                    <a:pt x="81807" y="7238"/>
                    <a:pt x="74282" y="159"/>
                    <a:pt x="63845" y="159"/>
                  </a:cubicBezTo>
                  <a:cubicBezTo>
                    <a:pt x="46127" y="159"/>
                    <a:pt x="37389" y="16514"/>
                    <a:pt x="33991" y="27011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EFEDDAA2-8C26-EC16-F263-E8A700D8A194}"/>
                </a:ext>
              </a:extLst>
            </p:cNvPr>
            <p:cNvSpPr/>
            <p:nvPr>
              <p:custDataLst>
                <p:tags r:id="rId196"/>
              </p:custDataLst>
            </p:nvPr>
          </p:nvSpPr>
          <p:spPr>
            <a:xfrm>
              <a:off x="10750493" y="7457278"/>
              <a:ext cx="78642" cy="172097"/>
            </a:xfrm>
            <a:custGeom>
              <a:avLst/>
              <a:gdLst>
                <a:gd name="connsiteX0" fmla="*/ 34723 w 78642"/>
                <a:gd name="connsiteY0" fmla="*/ 67045 h 172097"/>
                <a:gd name="connsiteX1" fmla="*/ 34723 w 78642"/>
                <a:gd name="connsiteY1" fmla="*/ 38728 h 172097"/>
                <a:gd name="connsiteX2" fmla="*/ 57053 w 78642"/>
                <a:gd name="connsiteY2" fmla="*/ 5529 h 172097"/>
                <a:gd name="connsiteX3" fmla="*/ 65063 w 78642"/>
                <a:gd name="connsiteY3" fmla="*/ 7238 h 172097"/>
                <a:gd name="connsiteX4" fmla="*/ 57781 w 78642"/>
                <a:gd name="connsiteY4" fmla="*/ 17491 h 172097"/>
                <a:gd name="connsiteX5" fmla="*/ 68218 w 78642"/>
                <a:gd name="connsiteY5" fmla="*/ 27987 h 172097"/>
                <a:gd name="connsiteX6" fmla="*/ 78898 w 78642"/>
                <a:gd name="connsiteY6" fmla="*/ 17247 h 172097"/>
                <a:gd name="connsiteX7" fmla="*/ 57053 w 78642"/>
                <a:gd name="connsiteY7" fmla="*/ 159 h 172097"/>
                <a:gd name="connsiteX8" fmla="*/ 19431 w 78642"/>
                <a:gd name="connsiteY8" fmla="*/ 38972 h 172097"/>
                <a:gd name="connsiteX9" fmla="*/ 19431 w 78642"/>
                <a:gd name="connsiteY9" fmla="*/ 67045 h 172097"/>
                <a:gd name="connsiteX10" fmla="*/ 256 w 78642"/>
                <a:gd name="connsiteY10" fmla="*/ 67045 h 172097"/>
                <a:gd name="connsiteX11" fmla="*/ 256 w 78642"/>
                <a:gd name="connsiteY11" fmla="*/ 74612 h 172097"/>
                <a:gd name="connsiteX12" fmla="*/ 19431 w 78642"/>
                <a:gd name="connsiteY12" fmla="*/ 74612 h 172097"/>
                <a:gd name="connsiteX13" fmla="*/ 19431 w 78642"/>
                <a:gd name="connsiteY13" fmla="*/ 153704 h 172097"/>
                <a:gd name="connsiteX14" fmla="*/ 499 w 78642"/>
                <a:gd name="connsiteY14" fmla="*/ 164689 h 172097"/>
                <a:gd name="connsiteX15" fmla="*/ 499 w 78642"/>
                <a:gd name="connsiteY15" fmla="*/ 172256 h 172097"/>
                <a:gd name="connsiteX16" fmla="*/ 28169 w 78642"/>
                <a:gd name="connsiteY16" fmla="*/ 171524 h 172097"/>
                <a:gd name="connsiteX17" fmla="*/ 58995 w 78642"/>
                <a:gd name="connsiteY17" fmla="*/ 172256 h 172097"/>
                <a:gd name="connsiteX18" fmla="*/ 58995 w 78642"/>
                <a:gd name="connsiteY18" fmla="*/ 164689 h 172097"/>
                <a:gd name="connsiteX19" fmla="*/ 53898 w 78642"/>
                <a:gd name="connsiteY19" fmla="*/ 164689 h 172097"/>
                <a:gd name="connsiteX20" fmla="*/ 35451 w 78642"/>
                <a:gd name="connsiteY20" fmla="*/ 153215 h 172097"/>
                <a:gd name="connsiteX21" fmla="*/ 35451 w 78642"/>
                <a:gd name="connsiteY21" fmla="*/ 74612 h 172097"/>
                <a:gd name="connsiteX22" fmla="*/ 63121 w 78642"/>
                <a:gd name="connsiteY22" fmla="*/ 74612 h 172097"/>
                <a:gd name="connsiteX23" fmla="*/ 63121 w 78642"/>
                <a:gd name="connsiteY23" fmla="*/ 67045 h 172097"/>
                <a:gd name="connsiteX24" fmla="*/ 34723 w 78642"/>
                <a:gd name="connsiteY24" fmla="*/ 67045 h 17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642" h="172097">
                  <a:moveTo>
                    <a:pt x="34723" y="67045"/>
                  </a:moveTo>
                  <a:lnTo>
                    <a:pt x="34723" y="38728"/>
                  </a:lnTo>
                  <a:cubicBezTo>
                    <a:pt x="34723" y="17247"/>
                    <a:pt x="46373" y="5529"/>
                    <a:pt x="57053" y="5529"/>
                  </a:cubicBezTo>
                  <a:cubicBezTo>
                    <a:pt x="57781" y="5529"/>
                    <a:pt x="61422" y="5529"/>
                    <a:pt x="65063" y="7238"/>
                  </a:cubicBezTo>
                  <a:cubicBezTo>
                    <a:pt x="62150" y="8215"/>
                    <a:pt x="57781" y="11388"/>
                    <a:pt x="57781" y="17491"/>
                  </a:cubicBezTo>
                  <a:cubicBezTo>
                    <a:pt x="57781" y="23105"/>
                    <a:pt x="61665" y="27987"/>
                    <a:pt x="68218" y="27987"/>
                  </a:cubicBezTo>
                  <a:cubicBezTo>
                    <a:pt x="75257" y="27987"/>
                    <a:pt x="78898" y="23105"/>
                    <a:pt x="78898" y="17247"/>
                  </a:cubicBezTo>
                  <a:cubicBezTo>
                    <a:pt x="78898" y="8215"/>
                    <a:pt x="69917" y="159"/>
                    <a:pt x="57053" y="159"/>
                  </a:cubicBezTo>
                  <a:cubicBezTo>
                    <a:pt x="40063" y="159"/>
                    <a:pt x="19431" y="13097"/>
                    <a:pt x="19431" y="38972"/>
                  </a:cubicBezTo>
                  <a:lnTo>
                    <a:pt x="19431" y="67045"/>
                  </a:lnTo>
                  <a:lnTo>
                    <a:pt x="256" y="67045"/>
                  </a:lnTo>
                  <a:lnTo>
                    <a:pt x="256" y="74612"/>
                  </a:lnTo>
                  <a:lnTo>
                    <a:pt x="19431" y="74612"/>
                  </a:lnTo>
                  <a:lnTo>
                    <a:pt x="19431" y="153704"/>
                  </a:lnTo>
                  <a:cubicBezTo>
                    <a:pt x="19431" y="164689"/>
                    <a:pt x="16761" y="164689"/>
                    <a:pt x="499" y="164689"/>
                  </a:cubicBezTo>
                  <a:lnTo>
                    <a:pt x="499" y="172256"/>
                  </a:lnTo>
                  <a:cubicBezTo>
                    <a:pt x="9965" y="172012"/>
                    <a:pt x="21373" y="171524"/>
                    <a:pt x="28169" y="171524"/>
                  </a:cubicBezTo>
                  <a:cubicBezTo>
                    <a:pt x="37878" y="171524"/>
                    <a:pt x="49286" y="171524"/>
                    <a:pt x="58995" y="172256"/>
                  </a:cubicBezTo>
                  <a:lnTo>
                    <a:pt x="58995" y="164689"/>
                  </a:lnTo>
                  <a:lnTo>
                    <a:pt x="53898" y="164689"/>
                  </a:lnTo>
                  <a:cubicBezTo>
                    <a:pt x="35936" y="164689"/>
                    <a:pt x="35451" y="162003"/>
                    <a:pt x="35451" y="153215"/>
                  </a:cubicBezTo>
                  <a:lnTo>
                    <a:pt x="35451" y="74612"/>
                  </a:lnTo>
                  <a:lnTo>
                    <a:pt x="63121" y="74612"/>
                  </a:lnTo>
                  <a:lnTo>
                    <a:pt x="63121" y="67045"/>
                  </a:lnTo>
                  <a:lnTo>
                    <a:pt x="34723" y="6704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B17808C5-1D4E-DC2C-ADC7-708C3D7CF6DB}"/>
                </a:ext>
              </a:extLst>
            </p:cNvPr>
            <p:cNvSpPr/>
            <p:nvPr>
              <p:custDataLst>
                <p:tags r:id="rId197"/>
              </p:custDataLst>
            </p:nvPr>
          </p:nvSpPr>
          <p:spPr>
            <a:xfrm>
              <a:off x="10824901" y="7520014"/>
              <a:ext cx="92477" cy="112046"/>
            </a:xfrm>
            <a:custGeom>
              <a:avLst/>
              <a:gdLst>
                <a:gd name="connsiteX0" fmla="*/ 20405 w 92477"/>
                <a:gd name="connsiteY0" fmla="*/ 56304 h 112046"/>
                <a:gd name="connsiteX1" fmla="*/ 53173 w 92477"/>
                <a:gd name="connsiteY1" fmla="*/ 6262 h 112046"/>
                <a:gd name="connsiteX2" fmla="*/ 79144 w 92477"/>
                <a:gd name="connsiteY2" fmla="*/ 15294 h 112046"/>
                <a:gd name="connsiteX3" fmla="*/ 67736 w 92477"/>
                <a:gd name="connsiteY3" fmla="*/ 26523 h 112046"/>
                <a:gd name="connsiteX4" fmla="*/ 78901 w 92477"/>
                <a:gd name="connsiteY4" fmla="*/ 37752 h 112046"/>
                <a:gd name="connsiteX5" fmla="*/ 90066 w 92477"/>
                <a:gd name="connsiteY5" fmla="*/ 26279 h 112046"/>
                <a:gd name="connsiteX6" fmla="*/ 52930 w 92477"/>
                <a:gd name="connsiteY6" fmla="*/ 159 h 112046"/>
                <a:gd name="connsiteX7" fmla="*/ 259 w 92477"/>
                <a:gd name="connsiteY7" fmla="*/ 56792 h 112046"/>
                <a:gd name="connsiteX8" fmla="*/ 52444 w 92477"/>
                <a:gd name="connsiteY8" fmla="*/ 112205 h 112046"/>
                <a:gd name="connsiteX9" fmla="*/ 92736 w 92477"/>
                <a:gd name="connsiteY9" fmla="*/ 80471 h 112046"/>
                <a:gd name="connsiteX10" fmla="*/ 89581 w 92477"/>
                <a:gd name="connsiteY10" fmla="*/ 78030 h 112046"/>
                <a:gd name="connsiteX11" fmla="*/ 86426 w 92477"/>
                <a:gd name="connsiteY11" fmla="*/ 80471 h 112046"/>
                <a:gd name="connsiteX12" fmla="*/ 54629 w 92477"/>
                <a:gd name="connsiteY12" fmla="*/ 106102 h 112046"/>
                <a:gd name="connsiteX13" fmla="*/ 20405 w 92477"/>
                <a:gd name="connsiteY13" fmla="*/ 56304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477" h="112046">
                  <a:moveTo>
                    <a:pt x="20405" y="56304"/>
                  </a:moveTo>
                  <a:cubicBezTo>
                    <a:pt x="20405" y="16514"/>
                    <a:pt x="40308" y="6262"/>
                    <a:pt x="53173" y="6262"/>
                  </a:cubicBezTo>
                  <a:cubicBezTo>
                    <a:pt x="55357" y="6262"/>
                    <a:pt x="70649" y="6506"/>
                    <a:pt x="79144" y="15294"/>
                  </a:cubicBezTo>
                  <a:cubicBezTo>
                    <a:pt x="69192" y="16026"/>
                    <a:pt x="67736" y="23349"/>
                    <a:pt x="67736" y="26523"/>
                  </a:cubicBezTo>
                  <a:cubicBezTo>
                    <a:pt x="67736" y="32870"/>
                    <a:pt x="72105" y="37752"/>
                    <a:pt x="78901" y="37752"/>
                  </a:cubicBezTo>
                  <a:cubicBezTo>
                    <a:pt x="85212" y="37752"/>
                    <a:pt x="90066" y="33602"/>
                    <a:pt x="90066" y="26279"/>
                  </a:cubicBezTo>
                  <a:cubicBezTo>
                    <a:pt x="90066" y="9679"/>
                    <a:pt x="71619" y="159"/>
                    <a:pt x="52930" y="159"/>
                  </a:cubicBezTo>
                  <a:cubicBezTo>
                    <a:pt x="22590" y="159"/>
                    <a:pt x="259" y="26523"/>
                    <a:pt x="259" y="56792"/>
                  </a:cubicBezTo>
                  <a:cubicBezTo>
                    <a:pt x="259" y="88038"/>
                    <a:pt x="24289" y="112205"/>
                    <a:pt x="52444" y="112205"/>
                  </a:cubicBezTo>
                  <a:cubicBezTo>
                    <a:pt x="84969" y="112205"/>
                    <a:pt x="92736" y="82912"/>
                    <a:pt x="92736" y="80471"/>
                  </a:cubicBezTo>
                  <a:cubicBezTo>
                    <a:pt x="92736" y="78030"/>
                    <a:pt x="90309" y="78030"/>
                    <a:pt x="89581" y="78030"/>
                  </a:cubicBezTo>
                  <a:cubicBezTo>
                    <a:pt x="87396" y="78030"/>
                    <a:pt x="86911" y="79006"/>
                    <a:pt x="86426" y="80471"/>
                  </a:cubicBezTo>
                  <a:cubicBezTo>
                    <a:pt x="79387" y="103173"/>
                    <a:pt x="63610" y="106102"/>
                    <a:pt x="54629" y="106102"/>
                  </a:cubicBezTo>
                  <a:cubicBezTo>
                    <a:pt x="41765" y="106102"/>
                    <a:pt x="20405" y="95606"/>
                    <a:pt x="20405" y="56304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7D322F9E-C57D-10AC-D67A-F0F1297A3EBC}"/>
                </a:ext>
              </a:extLst>
            </p:cNvPr>
            <p:cNvSpPr/>
            <p:nvPr>
              <p:custDataLst>
                <p:tags r:id="rId198"/>
              </p:custDataLst>
            </p:nvPr>
          </p:nvSpPr>
          <p:spPr>
            <a:xfrm>
              <a:off x="10972016" y="7521479"/>
              <a:ext cx="113351" cy="160623"/>
            </a:xfrm>
            <a:custGeom>
              <a:avLst/>
              <a:gdLst>
                <a:gd name="connsiteX0" fmla="*/ 111675 w 113351"/>
                <a:gd name="connsiteY0" fmla="*/ 40437 h 160623"/>
                <a:gd name="connsiteX1" fmla="*/ 113617 w 113351"/>
                <a:gd name="connsiteY1" fmla="*/ 26279 h 160623"/>
                <a:gd name="connsiteX2" fmla="*/ 85703 w 113351"/>
                <a:gd name="connsiteY2" fmla="*/ 159 h 160623"/>
                <a:gd name="connsiteX3" fmla="*/ 48082 w 113351"/>
                <a:gd name="connsiteY3" fmla="*/ 21396 h 160623"/>
                <a:gd name="connsiteX4" fmla="*/ 25751 w 113351"/>
                <a:gd name="connsiteY4" fmla="*/ 159 h 160623"/>
                <a:gd name="connsiteX5" fmla="*/ 7790 w 113351"/>
                <a:gd name="connsiteY5" fmla="*/ 14073 h 160623"/>
                <a:gd name="connsiteX6" fmla="*/ 265 w 113351"/>
                <a:gd name="connsiteY6" fmla="*/ 37752 h 160623"/>
                <a:gd name="connsiteX7" fmla="*/ 3178 w 113351"/>
                <a:gd name="connsiteY7" fmla="*/ 40193 h 160623"/>
                <a:gd name="connsiteX8" fmla="*/ 7304 w 113351"/>
                <a:gd name="connsiteY8" fmla="*/ 34578 h 160623"/>
                <a:gd name="connsiteX9" fmla="*/ 25023 w 113351"/>
                <a:gd name="connsiteY9" fmla="*/ 5529 h 160623"/>
                <a:gd name="connsiteX10" fmla="*/ 32547 w 113351"/>
                <a:gd name="connsiteY10" fmla="*/ 16758 h 160623"/>
                <a:gd name="connsiteX11" fmla="*/ 28664 w 113351"/>
                <a:gd name="connsiteY11" fmla="*/ 37264 h 160623"/>
                <a:gd name="connsiteX12" fmla="*/ 14586 w 113351"/>
                <a:gd name="connsiteY12" fmla="*/ 93653 h 160623"/>
                <a:gd name="connsiteX13" fmla="*/ 12401 w 113351"/>
                <a:gd name="connsiteY13" fmla="*/ 104149 h 160623"/>
                <a:gd name="connsiteX14" fmla="*/ 19440 w 113351"/>
                <a:gd name="connsiteY14" fmla="*/ 110740 h 160623"/>
                <a:gd name="connsiteX15" fmla="*/ 28421 w 113351"/>
                <a:gd name="connsiteY15" fmla="*/ 103905 h 160623"/>
                <a:gd name="connsiteX16" fmla="*/ 33033 w 113351"/>
                <a:gd name="connsiteY16" fmla="*/ 85841 h 160623"/>
                <a:gd name="connsiteX17" fmla="*/ 38373 w 113351"/>
                <a:gd name="connsiteY17" fmla="*/ 63871 h 160623"/>
                <a:gd name="connsiteX18" fmla="*/ 42499 w 113351"/>
                <a:gd name="connsiteY18" fmla="*/ 47516 h 160623"/>
                <a:gd name="connsiteX19" fmla="*/ 45169 w 113351"/>
                <a:gd name="connsiteY19" fmla="*/ 36531 h 160623"/>
                <a:gd name="connsiteX20" fmla="*/ 61674 w 113351"/>
                <a:gd name="connsiteY20" fmla="*/ 14073 h 160623"/>
                <a:gd name="connsiteX21" fmla="*/ 84975 w 113351"/>
                <a:gd name="connsiteY21" fmla="*/ 5529 h 160623"/>
                <a:gd name="connsiteX22" fmla="*/ 98082 w 113351"/>
                <a:gd name="connsiteY22" fmla="*/ 22617 h 160623"/>
                <a:gd name="connsiteX23" fmla="*/ 95655 w 113351"/>
                <a:gd name="connsiteY23" fmla="*/ 37996 h 160623"/>
                <a:gd name="connsiteX24" fmla="*/ 67985 w 113351"/>
                <a:gd name="connsiteY24" fmla="*/ 150286 h 160623"/>
                <a:gd name="connsiteX25" fmla="*/ 67257 w 113351"/>
                <a:gd name="connsiteY25" fmla="*/ 154192 h 160623"/>
                <a:gd name="connsiteX26" fmla="*/ 74053 w 113351"/>
                <a:gd name="connsiteY26" fmla="*/ 160783 h 160623"/>
                <a:gd name="connsiteX27" fmla="*/ 84004 w 113351"/>
                <a:gd name="connsiteY27" fmla="*/ 151018 h 160623"/>
                <a:gd name="connsiteX28" fmla="*/ 111675 w 113351"/>
                <a:gd name="connsiteY28" fmla="*/ 40437 h 16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3351" h="160623">
                  <a:moveTo>
                    <a:pt x="111675" y="40437"/>
                  </a:moveTo>
                  <a:cubicBezTo>
                    <a:pt x="112888" y="36043"/>
                    <a:pt x="113617" y="32870"/>
                    <a:pt x="113617" y="26279"/>
                  </a:cubicBezTo>
                  <a:cubicBezTo>
                    <a:pt x="113617" y="10412"/>
                    <a:pt x="103908" y="159"/>
                    <a:pt x="85703" y="159"/>
                  </a:cubicBezTo>
                  <a:cubicBezTo>
                    <a:pt x="66528" y="159"/>
                    <a:pt x="53907" y="12853"/>
                    <a:pt x="48082" y="21396"/>
                  </a:cubicBezTo>
                  <a:cubicBezTo>
                    <a:pt x="46868" y="7482"/>
                    <a:pt x="36674" y="159"/>
                    <a:pt x="25751" y="159"/>
                  </a:cubicBezTo>
                  <a:cubicBezTo>
                    <a:pt x="14586" y="159"/>
                    <a:pt x="9974" y="9679"/>
                    <a:pt x="7790" y="14073"/>
                  </a:cubicBezTo>
                  <a:cubicBezTo>
                    <a:pt x="3421" y="22373"/>
                    <a:pt x="265" y="37019"/>
                    <a:pt x="265" y="37752"/>
                  </a:cubicBezTo>
                  <a:cubicBezTo>
                    <a:pt x="265" y="40193"/>
                    <a:pt x="2692" y="40193"/>
                    <a:pt x="3178" y="40193"/>
                  </a:cubicBezTo>
                  <a:cubicBezTo>
                    <a:pt x="5605" y="40193"/>
                    <a:pt x="5848" y="39949"/>
                    <a:pt x="7304" y="34578"/>
                  </a:cubicBezTo>
                  <a:cubicBezTo>
                    <a:pt x="11430" y="17247"/>
                    <a:pt x="16285" y="5529"/>
                    <a:pt x="25023" y="5529"/>
                  </a:cubicBezTo>
                  <a:cubicBezTo>
                    <a:pt x="29149" y="5529"/>
                    <a:pt x="32547" y="7482"/>
                    <a:pt x="32547" y="16758"/>
                  </a:cubicBezTo>
                  <a:cubicBezTo>
                    <a:pt x="32547" y="21885"/>
                    <a:pt x="31819" y="24570"/>
                    <a:pt x="28664" y="37264"/>
                  </a:cubicBezTo>
                  <a:lnTo>
                    <a:pt x="14586" y="93653"/>
                  </a:lnTo>
                  <a:cubicBezTo>
                    <a:pt x="13858" y="97314"/>
                    <a:pt x="12401" y="102929"/>
                    <a:pt x="12401" y="104149"/>
                  </a:cubicBezTo>
                  <a:cubicBezTo>
                    <a:pt x="12401" y="108543"/>
                    <a:pt x="15799" y="110740"/>
                    <a:pt x="19440" y="110740"/>
                  </a:cubicBezTo>
                  <a:cubicBezTo>
                    <a:pt x="22353" y="110740"/>
                    <a:pt x="26722" y="108788"/>
                    <a:pt x="28421" y="103905"/>
                  </a:cubicBezTo>
                  <a:cubicBezTo>
                    <a:pt x="28664" y="103417"/>
                    <a:pt x="31576" y="91944"/>
                    <a:pt x="33033" y="85841"/>
                  </a:cubicBezTo>
                  <a:lnTo>
                    <a:pt x="38373" y="63871"/>
                  </a:lnTo>
                  <a:cubicBezTo>
                    <a:pt x="39829" y="58501"/>
                    <a:pt x="41285" y="53131"/>
                    <a:pt x="42499" y="47516"/>
                  </a:cubicBezTo>
                  <a:cubicBezTo>
                    <a:pt x="42984" y="46051"/>
                    <a:pt x="44926" y="37996"/>
                    <a:pt x="45169" y="36531"/>
                  </a:cubicBezTo>
                  <a:cubicBezTo>
                    <a:pt x="45897" y="34334"/>
                    <a:pt x="53421" y="20664"/>
                    <a:pt x="61674" y="14073"/>
                  </a:cubicBezTo>
                  <a:cubicBezTo>
                    <a:pt x="67014" y="10167"/>
                    <a:pt x="74538" y="5529"/>
                    <a:pt x="84975" y="5529"/>
                  </a:cubicBezTo>
                  <a:cubicBezTo>
                    <a:pt x="95412" y="5529"/>
                    <a:pt x="98082" y="13829"/>
                    <a:pt x="98082" y="22617"/>
                  </a:cubicBezTo>
                  <a:cubicBezTo>
                    <a:pt x="98082" y="23838"/>
                    <a:pt x="98082" y="28231"/>
                    <a:pt x="95655" y="37996"/>
                  </a:cubicBezTo>
                  <a:lnTo>
                    <a:pt x="67985" y="150286"/>
                  </a:lnTo>
                  <a:cubicBezTo>
                    <a:pt x="67257" y="153215"/>
                    <a:pt x="67257" y="153704"/>
                    <a:pt x="67257" y="154192"/>
                  </a:cubicBezTo>
                  <a:cubicBezTo>
                    <a:pt x="67257" y="157854"/>
                    <a:pt x="69927" y="160783"/>
                    <a:pt x="74053" y="160783"/>
                  </a:cubicBezTo>
                  <a:cubicBezTo>
                    <a:pt x="81577" y="160783"/>
                    <a:pt x="83276" y="153704"/>
                    <a:pt x="84004" y="151018"/>
                  </a:cubicBezTo>
                  <a:lnTo>
                    <a:pt x="111675" y="4043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5447D3DF-CA9C-934E-EFB3-B4231BCC33C4}"/>
                </a:ext>
              </a:extLst>
            </p:cNvPr>
            <p:cNvSpPr/>
            <p:nvPr>
              <p:custDataLst>
                <p:tags r:id="rId199"/>
              </p:custDataLst>
            </p:nvPr>
          </p:nvSpPr>
          <p:spPr>
            <a:xfrm>
              <a:off x="8242398" y="8016540"/>
              <a:ext cx="93205" cy="110581"/>
            </a:xfrm>
            <a:custGeom>
              <a:avLst/>
              <a:gdLst>
                <a:gd name="connsiteX0" fmla="*/ 34377 w 93205"/>
                <a:gd name="connsiteY0" fmla="*/ 51686 h 110581"/>
                <a:gd name="connsiteX1" fmla="*/ 71513 w 93205"/>
                <a:gd name="connsiteY1" fmla="*/ 46072 h 110581"/>
                <a:gd name="connsiteX2" fmla="*/ 89718 w 93205"/>
                <a:gd name="connsiteY2" fmla="*/ 20928 h 110581"/>
                <a:gd name="connsiteX3" fmla="*/ 63746 w 93205"/>
                <a:gd name="connsiteY3" fmla="*/ 179 h 110581"/>
                <a:gd name="connsiteX4" fmla="*/ 153 w 93205"/>
                <a:gd name="connsiteY4" fmla="*/ 66577 h 110581"/>
                <a:gd name="connsiteX5" fmla="*/ 38260 w 93205"/>
                <a:gd name="connsiteY5" fmla="*/ 110761 h 110581"/>
                <a:gd name="connsiteX6" fmla="*/ 93358 w 93205"/>
                <a:gd name="connsiteY6" fmla="*/ 81956 h 110581"/>
                <a:gd name="connsiteX7" fmla="*/ 90446 w 93205"/>
                <a:gd name="connsiteY7" fmla="*/ 78782 h 110581"/>
                <a:gd name="connsiteX8" fmla="*/ 87290 w 93205"/>
                <a:gd name="connsiteY8" fmla="*/ 81223 h 110581"/>
                <a:gd name="connsiteX9" fmla="*/ 38746 w 93205"/>
                <a:gd name="connsiteY9" fmla="*/ 105390 h 110581"/>
                <a:gd name="connsiteX10" fmla="*/ 17629 w 93205"/>
                <a:gd name="connsiteY10" fmla="*/ 77074 h 110581"/>
                <a:gd name="connsiteX11" fmla="*/ 21513 w 93205"/>
                <a:gd name="connsiteY11" fmla="*/ 51686 h 110581"/>
                <a:gd name="connsiteX12" fmla="*/ 34377 w 93205"/>
                <a:gd name="connsiteY12" fmla="*/ 51686 h 110581"/>
                <a:gd name="connsiteX13" fmla="*/ 22969 w 93205"/>
                <a:gd name="connsiteY13" fmla="*/ 46316 h 110581"/>
                <a:gd name="connsiteX14" fmla="*/ 63746 w 93205"/>
                <a:gd name="connsiteY14" fmla="*/ 5550 h 110581"/>
                <a:gd name="connsiteX15" fmla="*/ 81708 w 93205"/>
                <a:gd name="connsiteY15" fmla="*/ 20928 h 110581"/>
                <a:gd name="connsiteX16" fmla="*/ 32921 w 93205"/>
                <a:gd name="connsiteY16" fmla="*/ 46316 h 110581"/>
                <a:gd name="connsiteX17" fmla="*/ 22969 w 93205"/>
                <a:gd name="connsiteY17" fmla="*/ 46316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377" y="51686"/>
                  </a:moveTo>
                  <a:cubicBezTo>
                    <a:pt x="41416" y="51686"/>
                    <a:pt x="59377" y="51198"/>
                    <a:pt x="71513" y="46072"/>
                  </a:cubicBezTo>
                  <a:cubicBezTo>
                    <a:pt x="88504" y="38748"/>
                    <a:pt x="89718" y="24346"/>
                    <a:pt x="89718" y="20928"/>
                  </a:cubicBezTo>
                  <a:cubicBezTo>
                    <a:pt x="89718" y="10188"/>
                    <a:pt x="80494" y="179"/>
                    <a:pt x="63746" y="179"/>
                  </a:cubicBezTo>
                  <a:cubicBezTo>
                    <a:pt x="36804" y="179"/>
                    <a:pt x="153" y="23858"/>
                    <a:pt x="153" y="66577"/>
                  </a:cubicBezTo>
                  <a:cubicBezTo>
                    <a:pt x="153" y="91476"/>
                    <a:pt x="14474" y="110761"/>
                    <a:pt x="38260" y="110761"/>
                  </a:cubicBezTo>
                  <a:cubicBezTo>
                    <a:pt x="72970" y="110761"/>
                    <a:pt x="93358" y="84885"/>
                    <a:pt x="93358" y="81956"/>
                  </a:cubicBezTo>
                  <a:cubicBezTo>
                    <a:pt x="93358" y="80491"/>
                    <a:pt x="91902" y="78782"/>
                    <a:pt x="90446" y="78782"/>
                  </a:cubicBezTo>
                  <a:cubicBezTo>
                    <a:pt x="89232" y="78782"/>
                    <a:pt x="88747" y="79271"/>
                    <a:pt x="87290" y="81223"/>
                  </a:cubicBezTo>
                  <a:cubicBezTo>
                    <a:pt x="68115" y="105390"/>
                    <a:pt x="41659" y="105390"/>
                    <a:pt x="38746" y="105390"/>
                  </a:cubicBezTo>
                  <a:cubicBezTo>
                    <a:pt x="19814" y="105390"/>
                    <a:pt x="17629" y="84885"/>
                    <a:pt x="17629" y="77074"/>
                  </a:cubicBezTo>
                  <a:cubicBezTo>
                    <a:pt x="17629" y="74144"/>
                    <a:pt x="17872" y="66577"/>
                    <a:pt x="21513" y="51686"/>
                  </a:cubicBezTo>
                  <a:lnTo>
                    <a:pt x="34377" y="51686"/>
                  </a:lnTo>
                  <a:close/>
                  <a:moveTo>
                    <a:pt x="22969" y="46316"/>
                  </a:moveTo>
                  <a:cubicBezTo>
                    <a:pt x="32435" y="9211"/>
                    <a:pt x="57435" y="5550"/>
                    <a:pt x="63746" y="5550"/>
                  </a:cubicBezTo>
                  <a:cubicBezTo>
                    <a:pt x="75154" y="5550"/>
                    <a:pt x="81708" y="12629"/>
                    <a:pt x="81708" y="20928"/>
                  </a:cubicBezTo>
                  <a:cubicBezTo>
                    <a:pt x="81708" y="46316"/>
                    <a:pt x="42872" y="46316"/>
                    <a:pt x="32921" y="46316"/>
                  </a:cubicBezTo>
                  <a:lnTo>
                    <a:pt x="22969" y="4631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4A92D65F-5A11-9E5B-8CDE-D5A0D0BA77D0}"/>
                </a:ext>
              </a:extLst>
            </p:cNvPr>
            <p:cNvSpPr/>
            <p:nvPr>
              <p:custDataLst>
                <p:tags r:id="rId200"/>
              </p:custDataLst>
            </p:nvPr>
          </p:nvSpPr>
          <p:spPr>
            <a:xfrm>
              <a:off x="8362600" y="7981903"/>
              <a:ext cx="114856" cy="8372"/>
            </a:xfrm>
            <a:custGeom>
              <a:avLst/>
              <a:gdLst>
                <a:gd name="connsiteX0" fmla="*/ 108218 w 114856"/>
                <a:gd name="connsiteY0" fmla="*/ 8548 h 8372"/>
                <a:gd name="connsiteX1" fmla="*/ 115014 w 114856"/>
                <a:gd name="connsiteY1" fmla="*/ 4447 h 8372"/>
                <a:gd name="connsiteX2" fmla="*/ 108218 w 114856"/>
                <a:gd name="connsiteY2" fmla="*/ 175 h 8372"/>
                <a:gd name="connsiteX3" fmla="*/ 6954 w 114856"/>
                <a:gd name="connsiteY3" fmla="*/ 175 h 8372"/>
                <a:gd name="connsiteX4" fmla="*/ 158 w 114856"/>
                <a:gd name="connsiteY4" fmla="*/ 4276 h 8372"/>
                <a:gd name="connsiteX5" fmla="*/ 6954 w 114856"/>
                <a:gd name="connsiteY5" fmla="*/ 8548 h 8372"/>
                <a:gd name="connsiteX6" fmla="*/ 108218 w 114856"/>
                <a:gd name="connsiteY6" fmla="*/ 8548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218" y="8548"/>
                  </a:moveTo>
                  <a:cubicBezTo>
                    <a:pt x="110936" y="8548"/>
                    <a:pt x="115014" y="8548"/>
                    <a:pt x="115014" y="4447"/>
                  </a:cubicBezTo>
                  <a:cubicBezTo>
                    <a:pt x="115014" y="175"/>
                    <a:pt x="111106" y="175"/>
                    <a:pt x="108218" y="175"/>
                  </a:cubicBezTo>
                  <a:lnTo>
                    <a:pt x="6954" y="175"/>
                  </a:lnTo>
                  <a:cubicBezTo>
                    <a:pt x="4235" y="175"/>
                    <a:pt x="158" y="175"/>
                    <a:pt x="158" y="4276"/>
                  </a:cubicBezTo>
                  <a:cubicBezTo>
                    <a:pt x="158" y="8548"/>
                    <a:pt x="4065" y="8548"/>
                    <a:pt x="6954" y="8548"/>
                  </a:cubicBezTo>
                  <a:lnTo>
                    <a:pt x="108218" y="8548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FFAEAA42-B068-B8E6-50F6-509E441DAF21}"/>
                </a:ext>
              </a:extLst>
            </p:cNvPr>
            <p:cNvSpPr/>
            <p:nvPr>
              <p:custDataLst>
                <p:tags r:id="rId201"/>
              </p:custDataLst>
            </p:nvPr>
          </p:nvSpPr>
          <p:spPr>
            <a:xfrm>
              <a:off x="8504108" y="7953538"/>
              <a:ext cx="90899" cy="77065"/>
            </a:xfrm>
            <a:custGeom>
              <a:avLst/>
              <a:gdLst>
                <a:gd name="connsiteX0" fmla="*/ 34315 w 90899"/>
                <a:gd name="connsiteY0" fmla="*/ 57419 h 77065"/>
                <a:gd name="connsiteX1" fmla="*/ 18344 w 90899"/>
                <a:gd name="connsiteY1" fmla="*/ 72456 h 77065"/>
                <a:gd name="connsiteX2" fmla="*/ 9169 w 90899"/>
                <a:gd name="connsiteY2" fmla="*/ 70064 h 77065"/>
                <a:gd name="connsiteX3" fmla="*/ 16645 w 90899"/>
                <a:gd name="connsiteY3" fmla="*/ 60665 h 77065"/>
                <a:gd name="connsiteX4" fmla="*/ 9848 w 90899"/>
                <a:gd name="connsiteY4" fmla="*/ 54343 h 77065"/>
                <a:gd name="connsiteX5" fmla="*/ 164 w 90899"/>
                <a:gd name="connsiteY5" fmla="*/ 64767 h 77065"/>
                <a:gd name="connsiteX6" fmla="*/ 18004 w 90899"/>
                <a:gd name="connsiteY6" fmla="*/ 77240 h 77065"/>
                <a:gd name="connsiteX7" fmla="*/ 37033 w 90899"/>
                <a:gd name="connsiteY7" fmla="*/ 65108 h 77065"/>
                <a:gd name="connsiteX8" fmla="*/ 57252 w 90899"/>
                <a:gd name="connsiteY8" fmla="*/ 77240 h 77065"/>
                <a:gd name="connsiteX9" fmla="*/ 87156 w 90899"/>
                <a:gd name="connsiteY9" fmla="*/ 51096 h 77065"/>
                <a:gd name="connsiteX10" fmla="*/ 84437 w 90899"/>
                <a:gd name="connsiteY10" fmla="*/ 48875 h 77065"/>
                <a:gd name="connsiteX11" fmla="*/ 81209 w 90899"/>
                <a:gd name="connsiteY11" fmla="*/ 51780 h 77065"/>
                <a:gd name="connsiteX12" fmla="*/ 57932 w 90899"/>
                <a:gd name="connsiteY12" fmla="*/ 72456 h 77065"/>
                <a:gd name="connsiteX13" fmla="*/ 47568 w 90899"/>
                <a:gd name="connsiteY13" fmla="*/ 61349 h 77065"/>
                <a:gd name="connsiteX14" fmla="*/ 56403 w 90899"/>
                <a:gd name="connsiteY14" fmla="*/ 22389 h 77065"/>
                <a:gd name="connsiteX15" fmla="*/ 73053 w 90899"/>
                <a:gd name="connsiteY15" fmla="*/ 4960 h 77065"/>
                <a:gd name="connsiteX16" fmla="*/ 82228 w 90899"/>
                <a:gd name="connsiteY16" fmla="*/ 7352 h 77065"/>
                <a:gd name="connsiteX17" fmla="*/ 74752 w 90899"/>
                <a:gd name="connsiteY17" fmla="*/ 16750 h 77065"/>
                <a:gd name="connsiteX18" fmla="*/ 81549 w 90899"/>
                <a:gd name="connsiteY18" fmla="*/ 23073 h 77065"/>
                <a:gd name="connsiteX19" fmla="*/ 91063 w 90899"/>
                <a:gd name="connsiteY19" fmla="*/ 12649 h 77065"/>
                <a:gd name="connsiteX20" fmla="*/ 73393 w 90899"/>
                <a:gd name="connsiteY20" fmla="*/ 175 h 77065"/>
                <a:gd name="connsiteX21" fmla="*/ 54364 w 90899"/>
                <a:gd name="connsiteY21" fmla="*/ 12307 h 77065"/>
                <a:gd name="connsiteX22" fmla="*/ 33975 w 90899"/>
                <a:gd name="connsiteY22" fmla="*/ 175 h 77065"/>
                <a:gd name="connsiteX23" fmla="*/ 4072 w 90899"/>
                <a:gd name="connsiteY23" fmla="*/ 26319 h 77065"/>
                <a:gd name="connsiteX24" fmla="*/ 6960 w 90899"/>
                <a:gd name="connsiteY24" fmla="*/ 28541 h 77065"/>
                <a:gd name="connsiteX25" fmla="*/ 10188 w 90899"/>
                <a:gd name="connsiteY25" fmla="*/ 25636 h 77065"/>
                <a:gd name="connsiteX26" fmla="*/ 33465 w 90899"/>
                <a:gd name="connsiteY26" fmla="*/ 4960 h 77065"/>
                <a:gd name="connsiteX27" fmla="*/ 43660 w 90899"/>
                <a:gd name="connsiteY27" fmla="*/ 16238 h 77065"/>
                <a:gd name="connsiteX28" fmla="*/ 40092 w 90899"/>
                <a:gd name="connsiteY28" fmla="*/ 34009 h 77065"/>
                <a:gd name="connsiteX29" fmla="*/ 34315 w 90899"/>
                <a:gd name="connsiteY29" fmla="*/ 57419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0899" h="77065">
                  <a:moveTo>
                    <a:pt x="34315" y="57419"/>
                  </a:moveTo>
                  <a:cubicBezTo>
                    <a:pt x="32616" y="63229"/>
                    <a:pt x="27009" y="72456"/>
                    <a:pt x="18344" y="72456"/>
                  </a:cubicBezTo>
                  <a:cubicBezTo>
                    <a:pt x="17834" y="72456"/>
                    <a:pt x="12737" y="72456"/>
                    <a:pt x="9169" y="70064"/>
                  </a:cubicBezTo>
                  <a:cubicBezTo>
                    <a:pt x="16135" y="67842"/>
                    <a:pt x="16645" y="61691"/>
                    <a:pt x="16645" y="60665"/>
                  </a:cubicBezTo>
                  <a:cubicBezTo>
                    <a:pt x="16645" y="56906"/>
                    <a:pt x="13756" y="54343"/>
                    <a:pt x="9848" y="54343"/>
                  </a:cubicBezTo>
                  <a:cubicBezTo>
                    <a:pt x="5091" y="54343"/>
                    <a:pt x="164" y="58444"/>
                    <a:pt x="164" y="64767"/>
                  </a:cubicBezTo>
                  <a:cubicBezTo>
                    <a:pt x="164" y="73310"/>
                    <a:pt x="9679" y="77240"/>
                    <a:pt x="18004" y="77240"/>
                  </a:cubicBezTo>
                  <a:cubicBezTo>
                    <a:pt x="25820" y="77240"/>
                    <a:pt x="32786" y="72285"/>
                    <a:pt x="37033" y="65108"/>
                  </a:cubicBezTo>
                  <a:cubicBezTo>
                    <a:pt x="41111" y="74165"/>
                    <a:pt x="50456" y="77240"/>
                    <a:pt x="57252" y="77240"/>
                  </a:cubicBezTo>
                  <a:cubicBezTo>
                    <a:pt x="76791" y="77240"/>
                    <a:pt x="87156" y="55881"/>
                    <a:pt x="87156" y="51096"/>
                  </a:cubicBezTo>
                  <a:cubicBezTo>
                    <a:pt x="87156" y="48875"/>
                    <a:pt x="84947" y="48875"/>
                    <a:pt x="84437" y="48875"/>
                  </a:cubicBezTo>
                  <a:cubicBezTo>
                    <a:pt x="82058" y="48875"/>
                    <a:pt x="81888" y="49729"/>
                    <a:pt x="81209" y="51780"/>
                  </a:cubicBezTo>
                  <a:cubicBezTo>
                    <a:pt x="77641" y="63570"/>
                    <a:pt x="67447" y="72456"/>
                    <a:pt x="57932" y="72456"/>
                  </a:cubicBezTo>
                  <a:cubicBezTo>
                    <a:pt x="51136" y="72456"/>
                    <a:pt x="47568" y="67842"/>
                    <a:pt x="47568" y="61349"/>
                  </a:cubicBezTo>
                  <a:cubicBezTo>
                    <a:pt x="47568" y="56906"/>
                    <a:pt x="51645" y="41356"/>
                    <a:pt x="56403" y="22389"/>
                  </a:cubicBezTo>
                  <a:cubicBezTo>
                    <a:pt x="59801" y="9232"/>
                    <a:pt x="67447" y="4960"/>
                    <a:pt x="73053" y="4960"/>
                  </a:cubicBezTo>
                  <a:cubicBezTo>
                    <a:pt x="73393" y="4960"/>
                    <a:pt x="78660" y="4960"/>
                    <a:pt x="82228" y="7352"/>
                  </a:cubicBezTo>
                  <a:cubicBezTo>
                    <a:pt x="76791" y="8890"/>
                    <a:pt x="74752" y="13674"/>
                    <a:pt x="74752" y="16750"/>
                  </a:cubicBezTo>
                  <a:cubicBezTo>
                    <a:pt x="74752" y="20510"/>
                    <a:pt x="77641" y="23073"/>
                    <a:pt x="81549" y="23073"/>
                  </a:cubicBezTo>
                  <a:cubicBezTo>
                    <a:pt x="85457" y="23073"/>
                    <a:pt x="91063" y="19826"/>
                    <a:pt x="91063" y="12649"/>
                  </a:cubicBezTo>
                  <a:cubicBezTo>
                    <a:pt x="91063" y="3080"/>
                    <a:pt x="80189" y="175"/>
                    <a:pt x="73393" y="175"/>
                  </a:cubicBezTo>
                  <a:cubicBezTo>
                    <a:pt x="64898" y="175"/>
                    <a:pt x="58102" y="5814"/>
                    <a:pt x="54364" y="12307"/>
                  </a:cubicBezTo>
                  <a:cubicBezTo>
                    <a:pt x="51305" y="5301"/>
                    <a:pt x="43490" y="175"/>
                    <a:pt x="33975" y="175"/>
                  </a:cubicBezTo>
                  <a:cubicBezTo>
                    <a:pt x="14946" y="175"/>
                    <a:pt x="4072" y="21193"/>
                    <a:pt x="4072" y="26319"/>
                  </a:cubicBezTo>
                  <a:cubicBezTo>
                    <a:pt x="4072" y="28541"/>
                    <a:pt x="6450" y="28541"/>
                    <a:pt x="6960" y="28541"/>
                  </a:cubicBezTo>
                  <a:cubicBezTo>
                    <a:pt x="9169" y="28541"/>
                    <a:pt x="9339" y="27857"/>
                    <a:pt x="10188" y="25636"/>
                  </a:cubicBezTo>
                  <a:cubicBezTo>
                    <a:pt x="14436" y="12307"/>
                    <a:pt x="25140" y="4960"/>
                    <a:pt x="33465" y="4960"/>
                  </a:cubicBezTo>
                  <a:cubicBezTo>
                    <a:pt x="39072" y="4960"/>
                    <a:pt x="43660" y="8036"/>
                    <a:pt x="43660" y="16238"/>
                  </a:cubicBezTo>
                  <a:cubicBezTo>
                    <a:pt x="43660" y="19655"/>
                    <a:pt x="41621" y="28199"/>
                    <a:pt x="40092" y="34009"/>
                  </a:cubicBezTo>
                  <a:lnTo>
                    <a:pt x="34315" y="57419"/>
                  </a:lnTo>
                  <a:close/>
                </a:path>
              </a:pathLst>
            </a:custGeom>
            <a:solidFill>
              <a:srgbClr val="4DB3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B249C6B8-BD9C-6411-D23A-1699C4FC5E91}"/>
                </a:ext>
              </a:extLst>
            </p:cNvPr>
            <p:cNvSpPr/>
            <p:nvPr>
              <p:custDataLst>
                <p:tags r:id="rId202"/>
              </p:custDataLst>
            </p:nvPr>
          </p:nvSpPr>
          <p:spPr>
            <a:xfrm>
              <a:off x="8623739" y="7854051"/>
              <a:ext cx="189323" cy="244109"/>
            </a:xfrm>
            <a:custGeom>
              <a:avLst/>
              <a:gdLst>
                <a:gd name="connsiteX0" fmla="*/ 76869 w 189323"/>
                <a:gd name="connsiteY0" fmla="*/ 218646 h 244109"/>
                <a:gd name="connsiteX1" fmla="*/ 34150 w 189323"/>
                <a:gd name="connsiteY1" fmla="*/ 123688 h 244109"/>
                <a:gd name="connsiteX2" fmla="*/ 30509 w 189323"/>
                <a:gd name="connsiteY2" fmla="*/ 119782 h 244109"/>
                <a:gd name="connsiteX3" fmla="*/ 26382 w 189323"/>
                <a:gd name="connsiteY3" fmla="*/ 121735 h 244109"/>
                <a:gd name="connsiteX4" fmla="*/ 3324 w 189323"/>
                <a:gd name="connsiteY4" fmla="*/ 139311 h 244109"/>
                <a:gd name="connsiteX5" fmla="*/ 168 w 189323"/>
                <a:gd name="connsiteY5" fmla="*/ 143216 h 244109"/>
                <a:gd name="connsiteX6" fmla="*/ 2596 w 189323"/>
                <a:gd name="connsiteY6" fmla="*/ 145902 h 244109"/>
                <a:gd name="connsiteX7" fmla="*/ 10848 w 189323"/>
                <a:gd name="connsiteY7" fmla="*/ 140531 h 244109"/>
                <a:gd name="connsiteX8" fmla="*/ 18615 w 189323"/>
                <a:gd name="connsiteY8" fmla="*/ 134673 h 244109"/>
                <a:gd name="connsiteX9" fmla="*/ 66432 w 189323"/>
                <a:gd name="connsiteY9" fmla="*/ 240372 h 244109"/>
                <a:gd name="connsiteX10" fmla="*/ 71529 w 189323"/>
                <a:gd name="connsiteY10" fmla="*/ 244278 h 244109"/>
                <a:gd name="connsiteX11" fmla="*/ 77597 w 189323"/>
                <a:gd name="connsiteY11" fmla="*/ 239396 h 244109"/>
                <a:gd name="connsiteX12" fmla="*/ 187793 w 189323"/>
                <a:gd name="connsiteY12" fmla="*/ 9933 h 244109"/>
                <a:gd name="connsiteX13" fmla="*/ 189492 w 189323"/>
                <a:gd name="connsiteY13" fmla="*/ 5051 h 244109"/>
                <a:gd name="connsiteX14" fmla="*/ 184637 w 189323"/>
                <a:gd name="connsiteY14" fmla="*/ 168 h 244109"/>
                <a:gd name="connsiteX15" fmla="*/ 179055 w 189323"/>
                <a:gd name="connsiteY15" fmla="*/ 5295 h 244109"/>
                <a:gd name="connsiteX16" fmla="*/ 76869 w 189323"/>
                <a:gd name="connsiteY16" fmla="*/ 218646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869" y="218646"/>
                  </a:moveTo>
                  <a:lnTo>
                    <a:pt x="34150" y="123688"/>
                  </a:lnTo>
                  <a:cubicBezTo>
                    <a:pt x="32450" y="119782"/>
                    <a:pt x="31237" y="119782"/>
                    <a:pt x="30509" y="119782"/>
                  </a:cubicBezTo>
                  <a:cubicBezTo>
                    <a:pt x="30266" y="119782"/>
                    <a:pt x="29052" y="119782"/>
                    <a:pt x="26382" y="121735"/>
                  </a:cubicBezTo>
                  <a:lnTo>
                    <a:pt x="3324" y="139311"/>
                  </a:lnTo>
                  <a:cubicBezTo>
                    <a:pt x="168" y="141752"/>
                    <a:pt x="168" y="142484"/>
                    <a:pt x="168" y="143216"/>
                  </a:cubicBezTo>
                  <a:cubicBezTo>
                    <a:pt x="168" y="144437"/>
                    <a:pt x="897" y="145902"/>
                    <a:pt x="2596" y="145902"/>
                  </a:cubicBezTo>
                  <a:cubicBezTo>
                    <a:pt x="4052" y="145902"/>
                    <a:pt x="8178" y="142484"/>
                    <a:pt x="10848" y="140531"/>
                  </a:cubicBezTo>
                  <a:cubicBezTo>
                    <a:pt x="12305" y="139311"/>
                    <a:pt x="15945" y="136626"/>
                    <a:pt x="18615" y="134673"/>
                  </a:cubicBezTo>
                  <a:lnTo>
                    <a:pt x="66432" y="240372"/>
                  </a:lnTo>
                  <a:cubicBezTo>
                    <a:pt x="68131" y="244278"/>
                    <a:pt x="69344" y="244278"/>
                    <a:pt x="71529" y="244278"/>
                  </a:cubicBezTo>
                  <a:cubicBezTo>
                    <a:pt x="75170" y="244278"/>
                    <a:pt x="75898" y="242813"/>
                    <a:pt x="77597" y="239396"/>
                  </a:cubicBezTo>
                  <a:lnTo>
                    <a:pt x="187793" y="9933"/>
                  </a:lnTo>
                  <a:cubicBezTo>
                    <a:pt x="189492" y="6515"/>
                    <a:pt x="189492" y="5539"/>
                    <a:pt x="189492" y="5051"/>
                  </a:cubicBezTo>
                  <a:cubicBezTo>
                    <a:pt x="189492" y="2610"/>
                    <a:pt x="187550" y="168"/>
                    <a:pt x="184637" y="168"/>
                  </a:cubicBezTo>
                  <a:cubicBezTo>
                    <a:pt x="182696" y="168"/>
                    <a:pt x="180997" y="1389"/>
                    <a:pt x="179055" y="5295"/>
                  </a:cubicBezTo>
                  <a:lnTo>
                    <a:pt x="76869" y="21864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F2E20577-3276-8A72-E1FB-4874711C8117}"/>
                </a:ext>
              </a:extLst>
            </p:cNvPr>
            <p:cNvSpPr/>
            <p:nvPr>
              <p:custDataLst>
                <p:tags r:id="rId203"/>
              </p:custDataLst>
            </p:nvPr>
          </p:nvSpPr>
          <p:spPr>
            <a:xfrm>
              <a:off x="8808290" y="7854052"/>
              <a:ext cx="304791" cy="9763"/>
            </a:xfrm>
            <a:custGeom>
              <a:avLst/>
              <a:gdLst>
                <a:gd name="connsiteX0" fmla="*/ 0 w 304791"/>
                <a:gd name="connsiteY0" fmla="*/ 0 h 9763"/>
                <a:gd name="connsiteX1" fmla="*/ 304792 w 304791"/>
                <a:gd name="connsiteY1" fmla="*/ 0 h 9763"/>
                <a:gd name="connsiteX2" fmla="*/ 304792 w 304791"/>
                <a:gd name="connsiteY2" fmla="*/ 9764 h 9763"/>
                <a:gd name="connsiteX3" fmla="*/ 0 w 30479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791" h="9763">
                  <a:moveTo>
                    <a:pt x="0" y="0"/>
                  </a:moveTo>
                  <a:lnTo>
                    <a:pt x="304792" y="0"/>
                  </a:lnTo>
                  <a:lnTo>
                    <a:pt x="30479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A2342F47-0868-FADC-9D04-A0E4A049AAE1}"/>
                </a:ext>
              </a:extLst>
            </p:cNvPr>
            <p:cNvSpPr/>
            <p:nvPr>
              <p:custDataLst>
                <p:tags r:id="rId204"/>
              </p:custDataLst>
            </p:nvPr>
          </p:nvSpPr>
          <p:spPr>
            <a:xfrm>
              <a:off x="8808120" y="7953538"/>
              <a:ext cx="94807" cy="108506"/>
            </a:xfrm>
            <a:custGeom>
              <a:avLst/>
              <a:gdLst>
                <a:gd name="connsiteX0" fmla="*/ 13090 w 94807"/>
                <a:gd name="connsiteY0" fmla="*/ 96379 h 108506"/>
                <a:gd name="connsiteX1" fmla="*/ 4764 w 94807"/>
                <a:gd name="connsiteY1" fmla="*/ 102530 h 108506"/>
                <a:gd name="connsiteX2" fmla="*/ 177 w 94807"/>
                <a:gd name="connsiteY2" fmla="*/ 106119 h 108506"/>
                <a:gd name="connsiteX3" fmla="*/ 2555 w 94807"/>
                <a:gd name="connsiteY3" fmla="*/ 108682 h 108506"/>
                <a:gd name="connsiteX4" fmla="*/ 17167 w 94807"/>
                <a:gd name="connsiteY4" fmla="*/ 107998 h 108506"/>
                <a:gd name="connsiteX5" fmla="*/ 35007 w 94807"/>
                <a:gd name="connsiteY5" fmla="*/ 108682 h 108506"/>
                <a:gd name="connsiteX6" fmla="*/ 38405 w 94807"/>
                <a:gd name="connsiteY6" fmla="*/ 104922 h 108506"/>
                <a:gd name="connsiteX7" fmla="*/ 33988 w 94807"/>
                <a:gd name="connsiteY7" fmla="*/ 102530 h 108506"/>
                <a:gd name="connsiteX8" fmla="*/ 25663 w 94807"/>
                <a:gd name="connsiteY8" fmla="*/ 100480 h 108506"/>
                <a:gd name="connsiteX9" fmla="*/ 27532 w 94807"/>
                <a:gd name="connsiteY9" fmla="*/ 92619 h 108506"/>
                <a:gd name="connsiteX10" fmla="*/ 33818 w 94807"/>
                <a:gd name="connsiteY10" fmla="*/ 67159 h 108506"/>
                <a:gd name="connsiteX11" fmla="*/ 51318 w 94807"/>
                <a:gd name="connsiteY11" fmla="*/ 77240 h 108506"/>
                <a:gd name="connsiteX12" fmla="*/ 94984 w 94807"/>
                <a:gd name="connsiteY12" fmla="*/ 28712 h 108506"/>
                <a:gd name="connsiteX13" fmla="*/ 69498 w 94807"/>
                <a:gd name="connsiteY13" fmla="*/ 175 h 108506"/>
                <a:gd name="connsiteX14" fmla="*/ 45372 w 94807"/>
                <a:gd name="connsiteY14" fmla="*/ 12137 h 108506"/>
                <a:gd name="connsiteX15" fmla="*/ 27871 w 94807"/>
                <a:gd name="connsiteY15" fmla="*/ 175 h 108506"/>
                <a:gd name="connsiteX16" fmla="*/ 14449 w 94807"/>
                <a:gd name="connsiteY16" fmla="*/ 9232 h 108506"/>
                <a:gd name="connsiteX17" fmla="*/ 8332 w 94807"/>
                <a:gd name="connsiteY17" fmla="*/ 26319 h 108506"/>
                <a:gd name="connsiteX18" fmla="*/ 11221 w 94807"/>
                <a:gd name="connsiteY18" fmla="*/ 28541 h 108506"/>
                <a:gd name="connsiteX19" fmla="*/ 14958 w 94807"/>
                <a:gd name="connsiteY19" fmla="*/ 23414 h 108506"/>
                <a:gd name="connsiteX20" fmla="*/ 27362 w 94807"/>
                <a:gd name="connsiteY20" fmla="*/ 4960 h 108506"/>
                <a:gd name="connsiteX21" fmla="*/ 32968 w 94807"/>
                <a:gd name="connsiteY21" fmla="*/ 13333 h 108506"/>
                <a:gd name="connsiteX22" fmla="*/ 32459 w 94807"/>
                <a:gd name="connsiteY22" fmla="*/ 18459 h 108506"/>
                <a:gd name="connsiteX23" fmla="*/ 13090 w 94807"/>
                <a:gd name="connsiteY23" fmla="*/ 96379 h 108506"/>
                <a:gd name="connsiteX24" fmla="*/ 45202 w 94807"/>
                <a:gd name="connsiteY24" fmla="*/ 20680 h 108506"/>
                <a:gd name="connsiteX25" fmla="*/ 68988 w 94807"/>
                <a:gd name="connsiteY25" fmla="*/ 4960 h 108506"/>
                <a:gd name="connsiteX26" fmla="*/ 81392 w 94807"/>
                <a:gd name="connsiteY26" fmla="*/ 21535 h 108506"/>
                <a:gd name="connsiteX27" fmla="*/ 72556 w 94807"/>
                <a:gd name="connsiteY27" fmla="*/ 55881 h 108506"/>
                <a:gd name="connsiteX28" fmla="*/ 51318 w 94807"/>
                <a:gd name="connsiteY28" fmla="*/ 72456 h 108506"/>
                <a:gd name="connsiteX29" fmla="*/ 36197 w 94807"/>
                <a:gd name="connsiteY29" fmla="*/ 57590 h 108506"/>
                <a:gd name="connsiteX30" fmla="*/ 36706 w 94807"/>
                <a:gd name="connsiteY30" fmla="*/ 55027 h 108506"/>
                <a:gd name="connsiteX31" fmla="*/ 45202 w 94807"/>
                <a:gd name="connsiteY31" fmla="*/ 20680 h 10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4807" h="108506">
                  <a:moveTo>
                    <a:pt x="13090" y="96379"/>
                  </a:moveTo>
                  <a:cubicBezTo>
                    <a:pt x="11900" y="101163"/>
                    <a:pt x="11560" y="102530"/>
                    <a:pt x="4764" y="102530"/>
                  </a:cubicBezTo>
                  <a:cubicBezTo>
                    <a:pt x="2555" y="102530"/>
                    <a:pt x="177" y="102530"/>
                    <a:pt x="177" y="106119"/>
                  </a:cubicBezTo>
                  <a:cubicBezTo>
                    <a:pt x="177" y="107998"/>
                    <a:pt x="1706" y="108682"/>
                    <a:pt x="2555" y="108682"/>
                  </a:cubicBezTo>
                  <a:cubicBezTo>
                    <a:pt x="6973" y="108682"/>
                    <a:pt x="12580" y="107998"/>
                    <a:pt x="17167" y="107998"/>
                  </a:cubicBezTo>
                  <a:cubicBezTo>
                    <a:pt x="22944" y="107998"/>
                    <a:pt x="29400" y="108682"/>
                    <a:pt x="35007" y="108682"/>
                  </a:cubicBezTo>
                  <a:cubicBezTo>
                    <a:pt x="36537" y="108682"/>
                    <a:pt x="38405" y="108169"/>
                    <a:pt x="38405" y="104922"/>
                  </a:cubicBezTo>
                  <a:cubicBezTo>
                    <a:pt x="38405" y="102530"/>
                    <a:pt x="36027" y="102530"/>
                    <a:pt x="33988" y="102530"/>
                  </a:cubicBezTo>
                  <a:cubicBezTo>
                    <a:pt x="30250" y="102530"/>
                    <a:pt x="25663" y="102530"/>
                    <a:pt x="25663" y="100480"/>
                  </a:cubicBezTo>
                  <a:cubicBezTo>
                    <a:pt x="25663" y="99625"/>
                    <a:pt x="26852" y="95183"/>
                    <a:pt x="27532" y="92619"/>
                  </a:cubicBezTo>
                  <a:cubicBezTo>
                    <a:pt x="29570" y="83563"/>
                    <a:pt x="31949" y="74336"/>
                    <a:pt x="33818" y="67159"/>
                  </a:cubicBezTo>
                  <a:cubicBezTo>
                    <a:pt x="35857" y="70576"/>
                    <a:pt x="41124" y="77240"/>
                    <a:pt x="51318" y="77240"/>
                  </a:cubicBezTo>
                  <a:cubicBezTo>
                    <a:pt x="72047" y="77240"/>
                    <a:pt x="94984" y="54172"/>
                    <a:pt x="94984" y="28712"/>
                  </a:cubicBezTo>
                  <a:cubicBezTo>
                    <a:pt x="94984" y="8719"/>
                    <a:pt x="81222" y="175"/>
                    <a:pt x="69498" y="175"/>
                  </a:cubicBezTo>
                  <a:cubicBezTo>
                    <a:pt x="58964" y="175"/>
                    <a:pt x="49959" y="7352"/>
                    <a:pt x="45372" y="12137"/>
                  </a:cubicBezTo>
                  <a:cubicBezTo>
                    <a:pt x="42483" y="2397"/>
                    <a:pt x="32968" y="175"/>
                    <a:pt x="27871" y="175"/>
                  </a:cubicBezTo>
                  <a:cubicBezTo>
                    <a:pt x="21245" y="175"/>
                    <a:pt x="17167" y="4618"/>
                    <a:pt x="14449" y="9232"/>
                  </a:cubicBezTo>
                  <a:cubicBezTo>
                    <a:pt x="11051" y="15041"/>
                    <a:pt x="8332" y="25294"/>
                    <a:pt x="8332" y="26319"/>
                  </a:cubicBezTo>
                  <a:cubicBezTo>
                    <a:pt x="8332" y="28541"/>
                    <a:pt x="10711" y="28541"/>
                    <a:pt x="11221" y="28541"/>
                  </a:cubicBezTo>
                  <a:cubicBezTo>
                    <a:pt x="13599" y="28541"/>
                    <a:pt x="13769" y="28028"/>
                    <a:pt x="14958" y="23414"/>
                  </a:cubicBezTo>
                  <a:cubicBezTo>
                    <a:pt x="17507" y="13504"/>
                    <a:pt x="20735" y="4960"/>
                    <a:pt x="27362" y="4960"/>
                  </a:cubicBezTo>
                  <a:cubicBezTo>
                    <a:pt x="31779" y="4960"/>
                    <a:pt x="32968" y="8719"/>
                    <a:pt x="32968" y="13333"/>
                  </a:cubicBezTo>
                  <a:cubicBezTo>
                    <a:pt x="32968" y="15212"/>
                    <a:pt x="32629" y="17434"/>
                    <a:pt x="32459" y="18459"/>
                  </a:cubicBezTo>
                  <a:lnTo>
                    <a:pt x="13090" y="96379"/>
                  </a:lnTo>
                  <a:close/>
                  <a:moveTo>
                    <a:pt x="45202" y="20680"/>
                  </a:moveTo>
                  <a:cubicBezTo>
                    <a:pt x="55056" y="7523"/>
                    <a:pt x="63551" y="4960"/>
                    <a:pt x="68988" y="4960"/>
                  </a:cubicBezTo>
                  <a:cubicBezTo>
                    <a:pt x="75615" y="4960"/>
                    <a:pt x="81392" y="9915"/>
                    <a:pt x="81392" y="21535"/>
                  </a:cubicBezTo>
                  <a:cubicBezTo>
                    <a:pt x="81392" y="28541"/>
                    <a:pt x="77654" y="45970"/>
                    <a:pt x="72556" y="55881"/>
                  </a:cubicBezTo>
                  <a:cubicBezTo>
                    <a:pt x="68309" y="64254"/>
                    <a:pt x="59983" y="72456"/>
                    <a:pt x="51318" y="72456"/>
                  </a:cubicBezTo>
                  <a:cubicBezTo>
                    <a:pt x="39255" y="72456"/>
                    <a:pt x="36197" y="59298"/>
                    <a:pt x="36197" y="57590"/>
                  </a:cubicBezTo>
                  <a:cubicBezTo>
                    <a:pt x="36197" y="56906"/>
                    <a:pt x="36537" y="55710"/>
                    <a:pt x="36706" y="55027"/>
                  </a:cubicBezTo>
                  <a:lnTo>
                    <a:pt x="45202" y="20680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6AD83FEE-729A-FD67-CCE1-3ED717A46C6F}"/>
                </a:ext>
              </a:extLst>
            </p:cNvPr>
            <p:cNvSpPr/>
            <p:nvPr>
              <p:custDataLst>
                <p:tags r:id="rId205"/>
              </p:custDataLst>
            </p:nvPr>
          </p:nvSpPr>
          <p:spPr>
            <a:xfrm>
              <a:off x="8921431" y="7900737"/>
              <a:ext cx="73059" cy="170876"/>
            </a:xfrm>
            <a:custGeom>
              <a:avLst/>
              <a:gdLst>
                <a:gd name="connsiteX0" fmla="*/ 72221 w 73059"/>
                <a:gd name="connsiteY0" fmla="*/ 7694 h 170876"/>
                <a:gd name="connsiteX1" fmla="*/ 73240 w 73059"/>
                <a:gd name="connsiteY1" fmla="*/ 4447 h 170876"/>
                <a:gd name="connsiteX2" fmla="*/ 69163 w 73059"/>
                <a:gd name="connsiteY2" fmla="*/ 175 h 170876"/>
                <a:gd name="connsiteX3" fmla="*/ 64575 w 73059"/>
                <a:gd name="connsiteY3" fmla="*/ 4447 h 170876"/>
                <a:gd name="connsiteX4" fmla="*/ 1200 w 73059"/>
                <a:gd name="connsiteY4" fmla="*/ 163533 h 170876"/>
                <a:gd name="connsiteX5" fmla="*/ 181 w 73059"/>
                <a:gd name="connsiteY5" fmla="*/ 166780 h 170876"/>
                <a:gd name="connsiteX6" fmla="*/ 4259 w 73059"/>
                <a:gd name="connsiteY6" fmla="*/ 171052 h 170876"/>
                <a:gd name="connsiteX7" fmla="*/ 8846 w 73059"/>
                <a:gd name="connsiteY7" fmla="*/ 166780 h 170876"/>
                <a:gd name="connsiteX8" fmla="*/ 72221 w 73059"/>
                <a:gd name="connsiteY8" fmla="*/ 7694 h 17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059" h="170876">
                  <a:moveTo>
                    <a:pt x="72221" y="7694"/>
                  </a:moveTo>
                  <a:cubicBezTo>
                    <a:pt x="73240" y="5472"/>
                    <a:pt x="73240" y="5131"/>
                    <a:pt x="73240" y="4447"/>
                  </a:cubicBezTo>
                  <a:cubicBezTo>
                    <a:pt x="73240" y="1713"/>
                    <a:pt x="71031" y="175"/>
                    <a:pt x="69163" y="175"/>
                  </a:cubicBezTo>
                  <a:cubicBezTo>
                    <a:pt x="66274" y="175"/>
                    <a:pt x="65425" y="2226"/>
                    <a:pt x="64575" y="4447"/>
                  </a:cubicBezTo>
                  <a:lnTo>
                    <a:pt x="1200" y="163533"/>
                  </a:lnTo>
                  <a:cubicBezTo>
                    <a:pt x="181" y="165755"/>
                    <a:pt x="181" y="166096"/>
                    <a:pt x="181" y="166780"/>
                  </a:cubicBezTo>
                  <a:cubicBezTo>
                    <a:pt x="181" y="169514"/>
                    <a:pt x="2390" y="171052"/>
                    <a:pt x="4259" y="171052"/>
                  </a:cubicBezTo>
                  <a:cubicBezTo>
                    <a:pt x="7147" y="171052"/>
                    <a:pt x="7996" y="169001"/>
                    <a:pt x="8846" y="166780"/>
                  </a:cubicBezTo>
                  <a:lnTo>
                    <a:pt x="72221" y="769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A419E135-FE59-CC8F-153C-C2A86B37F8AD}"/>
                </a:ext>
              </a:extLst>
            </p:cNvPr>
            <p:cNvSpPr/>
            <p:nvPr>
              <p:custDataLst>
                <p:tags r:id="rId206"/>
              </p:custDataLst>
            </p:nvPr>
          </p:nvSpPr>
          <p:spPr>
            <a:xfrm>
              <a:off x="9018162" y="7953538"/>
              <a:ext cx="86651" cy="77065"/>
            </a:xfrm>
            <a:custGeom>
              <a:avLst/>
              <a:gdLst>
                <a:gd name="connsiteX0" fmla="*/ 61521 w 86651"/>
                <a:gd name="connsiteY0" fmla="*/ 10257 h 77065"/>
                <a:gd name="connsiteX1" fmla="*/ 44021 w 86651"/>
                <a:gd name="connsiteY1" fmla="*/ 175 h 77065"/>
                <a:gd name="connsiteX2" fmla="*/ 185 w 86651"/>
                <a:gd name="connsiteY2" fmla="*/ 48875 h 77065"/>
                <a:gd name="connsiteX3" fmla="*/ 25841 w 86651"/>
                <a:gd name="connsiteY3" fmla="*/ 77240 h 77065"/>
                <a:gd name="connsiteX4" fmla="*/ 49967 w 86651"/>
                <a:gd name="connsiteY4" fmla="*/ 65279 h 77065"/>
                <a:gd name="connsiteX5" fmla="*/ 67468 w 86651"/>
                <a:gd name="connsiteY5" fmla="*/ 77240 h 77065"/>
                <a:gd name="connsiteX6" fmla="*/ 80890 w 86651"/>
                <a:gd name="connsiteY6" fmla="*/ 68184 h 77065"/>
                <a:gd name="connsiteX7" fmla="*/ 86837 w 86651"/>
                <a:gd name="connsiteY7" fmla="*/ 51096 h 77065"/>
                <a:gd name="connsiteX8" fmla="*/ 84118 w 86651"/>
                <a:gd name="connsiteY8" fmla="*/ 48875 h 77065"/>
                <a:gd name="connsiteX9" fmla="*/ 80380 w 86651"/>
                <a:gd name="connsiteY9" fmla="*/ 54172 h 77065"/>
                <a:gd name="connsiteX10" fmla="*/ 67977 w 86651"/>
                <a:gd name="connsiteY10" fmla="*/ 72456 h 77065"/>
                <a:gd name="connsiteX11" fmla="*/ 62370 w 86651"/>
                <a:gd name="connsiteY11" fmla="*/ 64083 h 77065"/>
                <a:gd name="connsiteX12" fmla="*/ 64919 w 86651"/>
                <a:gd name="connsiteY12" fmla="*/ 50584 h 77065"/>
                <a:gd name="connsiteX13" fmla="*/ 68657 w 86651"/>
                <a:gd name="connsiteY13" fmla="*/ 35205 h 77065"/>
                <a:gd name="connsiteX14" fmla="*/ 72055 w 86651"/>
                <a:gd name="connsiteY14" fmla="*/ 22218 h 77065"/>
                <a:gd name="connsiteX15" fmla="*/ 75113 w 86651"/>
                <a:gd name="connsiteY15" fmla="*/ 8890 h 77065"/>
                <a:gd name="connsiteX16" fmla="*/ 69336 w 86651"/>
                <a:gd name="connsiteY16" fmla="*/ 3422 h 77065"/>
                <a:gd name="connsiteX17" fmla="*/ 61521 w 86651"/>
                <a:gd name="connsiteY17" fmla="*/ 10257 h 77065"/>
                <a:gd name="connsiteX18" fmla="*/ 50647 w 86651"/>
                <a:gd name="connsiteY18" fmla="*/ 54172 h 77065"/>
                <a:gd name="connsiteX19" fmla="*/ 41982 w 86651"/>
                <a:gd name="connsiteY19" fmla="*/ 65621 h 77065"/>
                <a:gd name="connsiteX20" fmla="*/ 26350 w 86651"/>
                <a:gd name="connsiteY20" fmla="*/ 72456 h 77065"/>
                <a:gd name="connsiteX21" fmla="*/ 13947 w 86651"/>
                <a:gd name="connsiteY21" fmla="*/ 55881 h 77065"/>
                <a:gd name="connsiteX22" fmla="*/ 22782 w 86651"/>
                <a:gd name="connsiteY22" fmla="*/ 21193 h 77065"/>
                <a:gd name="connsiteX23" fmla="*/ 44021 w 86651"/>
                <a:gd name="connsiteY23" fmla="*/ 4960 h 77065"/>
                <a:gd name="connsiteX24" fmla="*/ 59142 w 86651"/>
                <a:gd name="connsiteY24" fmla="*/ 19826 h 77065"/>
                <a:gd name="connsiteX25" fmla="*/ 58632 w 86651"/>
                <a:gd name="connsiteY25" fmla="*/ 22218 h 77065"/>
                <a:gd name="connsiteX26" fmla="*/ 50647 w 86651"/>
                <a:gd name="connsiteY26" fmla="*/ 54172 h 7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651" h="77065">
                  <a:moveTo>
                    <a:pt x="61521" y="10257"/>
                  </a:moveTo>
                  <a:cubicBezTo>
                    <a:pt x="57953" y="4618"/>
                    <a:pt x="52176" y="175"/>
                    <a:pt x="44021" y="175"/>
                  </a:cubicBezTo>
                  <a:cubicBezTo>
                    <a:pt x="22273" y="175"/>
                    <a:pt x="185" y="24269"/>
                    <a:pt x="185" y="48875"/>
                  </a:cubicBezTo>
                  <a:cubicBezTo>
                    <a:pt x="185" y="65450"/>
                    <a:pt x="11229" y="77240"/>
                    <a:pt x="25841" y="77240"/>
                  </a:cubicBezTo>
                  <a:cubicBezTo>
                    <a:pt x="35016" y="77240"/>
                    <a:pt x="43171" y="71943"/>
                    <a:pt x="49967" y="65279"/>
                  </a:cubicBezTo>
                  <a:cubicBezTo>
                    <a:pt x="53195" y="75532"/>
                    <a:pt x="63050" y="77240"/>
                    <a:pt x="67468" y="77240"/>
                  </a:cubicBezTo>
                  <a:cubicBezTo>
                    <a:pt x="73584" y="77240"/>
                    <a:pt x="77832" y="73481"/>
                    <a:pt x="80890" y="68184"/>
                  </a:cubicBezTo>
                  <a:cubicBezTo>
                    <a:pt x="84628" y="61520"/>
                    <a:pt x="86837" y="51780"/>
                    <a:pt x="86837" y="51096"/>
                  </a:cubicBezTo>
                  <a:cubicBezTo>
                    <a:pt x="86837" y="48875"/>
                    <a:pt x="84628" y="48875"/>
                    <a:pt x="84118" y="48875"/>
                  </a:cubicBezTo>
                  <a:cubicBezTo>
                    <a:pt x="81740" y="48875"/>
                    <a:pt x="81570" y="49559"/>
                    <a:pt x="80380" y="54172"/>
                  </a:cubicBezTo>
                  <a:cubicBezTo>
                    <a:pt x="78341" y="62374"/>
                    <a:pt x="75113" y="72456"/>
                    <a:pt x="67977" y="72456"/>
                  </a:cubicBezTo>
                  <a:cubicBezTo>
                    <a:pt x="63560" y="72456"/>
                    <a:pt x="62370" y="68697"/>
                    <a:pt x="62370" y="64083"/>
                  </a:cubicBezTo>
                  <a:cubicBezTo>
                    <a:pt x="62370" y="61178"/>
                    <a:pt x="63730" y="55027"/>
                    <a:pt x="64919" y="50584"/>
                  </a:cubicBezTo>
                  <a:cubicBezTo>
                    <a:pt x="66108" y="45970"/>
                    <a:pt x="67807" y="38964"/>
                    <a:pt x="68657" y="35205"/>
                  </a:cubicBezTo>
                  <a:lnTo>
                    <a:pt x="72055" y="22218"/>
                  </a:lnTo>
                  <a:cubicBezTo>
                    <a:pt x="73074" y="17775"/>
                    <a:pt x="75113" y="9744"/>
                    <a:pt x="75113" y="8890"/>
                  </a:cubicBezTo>
                  <a:cubicBezTo>
                    <a:pt x="75113" y="5131"/>
                    <a:pt x="72055" y="3422"/>
                    <a:pt x="69336" y="3422"/>
                  </a:cubicBezTo>
                  <a:cubicBezTo>
                    <a:pt x="66448" y="3422"/>
                    <a:pt x="62540" y="5472"/>
                    <a:pt x="61521" y="10257"/>
                  </a:cubicBezTo>
                  <a:close/>
                  <a:moveTo>
                    <a:pt x="50647" y="54172"/>
                  </a:moveTo>
                  <a:cubicBezTo>
                    <a:pt x="49458" y="58957"/>
                    <a:pt x="45720" y="62374"/>
                    <a:pt x="41982" y="65621"/>
                  </a:cubicBezTo>
                  <a:cubicBezTo>
                    <a:pt x="40453" y="66988"/>
                    <a:pt x="33656" y="72456"/>
                    <a:pt x="26350" y="72456"/>
                  </a:cubicBezTo>
                  <a:cubicBezTo>
                    <a:pt x="20064" y="72456"/>
                    <a:pt x="13947" y="68013"/>
                    <a:pt x="13947" y="55881"/>
                  </a:cubicBezTo>
                  <a:cubicBezTo>
                    <a:pt x="13947" y="46825"/>
                    <a:pt x="18875" y="28028"/>
                    <a:pt x="22782" y="21193"/>
                  </a:cubicBezTo>
                  <a:cubicBezTo>
                    <a:pt x="30598" y="7523"/>
                    <a:pt x="39263" y="4960"/>
                    <a:pt x="44021" y="4960"/>
                  </a:cubicBezTo>
                  <a:cubicBezTo>
                    <a:pt x="55914" y="4960"/>
                    <a:pt x="59142" y="17946"/>
                    <a:pt x="59142" y="19826"/>
                  </a:cubicBezTo>
                  <a:cubicBezTo>
                    <a:pt x="59142" y="20510"/>
                    <a:pt x="58802" y="21706"/>
                    <a:pt x="58632" y="22218"/>
                  </a:cubicBezTo>
                  <a:lnTo>
                    <a:pt x="50647" y="5417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A5C9A7FB-A707-D5EF-053B-0F0CC58FF8C8}"/>
                </a:ext>
              </a:extLst>
            </p:cNvPr>
            <p:cNvSpPr/>
            <p:nvPr>
              <p:custDataLst>
                <p:tags r:id="rId207"/>
              </p:custDataLst>
            </p:nvPr>
          </p:nvSpPr>
          <p:spPr>
            <a:xfrm>
              <a:off x="8231232" y="8223668"/>
              <a:ext cx="893984" cy="9763"/>
            </a:xfrm>
            <a:custGeom>
              <a:avLst/>
              <a:gdLst>
                <a:gd name="connsiteX0" fmla="*/ 0 w 893984"/>
                <a:gd name="connsiteY0" fmla="*/ 0 h 9763"/>
                <a:gd name="connsiteX1" fmla="*/ 893985 w 893984"/>
                <a:gd name="connsiteY1" fmla="*/ 0 h 9763"/>
                <a:gd name="connsiteX2" fmla="*/ 893985 w 893984"/>
                <a:gd name="connsiteY2" fmla="*/ 9764 h 9763"/>
                <a:gd name="connsiteX3" fmla="*/ 0 w 893984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3984" h="9763">
                  <a:moveTo>
                    <a:pt x="0" y="0"/>
                  </a:moveTo>
                  <a:lnTo>
                    <a:pt x="893985" y="0"/>
                  </a:lnTo>
                  <a:lnTo>
                    <a:pt x="893985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F82A8B8C-FE83-89C8-32AC-FEB8572C5709}"/>
                </a:ext>
              </a:extLst>
            </p:cNvPr>
            <p:cNvSpPr/>
            <p:nvPr>
              <p:custDataLst>
                <p:tags r:id="rId208"/>
              </p:custDataLst>
            </p:nvPr>
          </p:nvSpPr>
          <p:spPr>
            <a:xfrm>
              <a:off x="8302146" y="8383070"/>
              <a:ext cx="126701" cy="155253"/>
            </a:xfrm>
            <a:custGeom>
              <a:avLst/>
              <a:gdLst>
                <a:gd name="connsiteX0" fmla="*/ 18846 w 126701"/>
                <a:gd name="connsiteY0" fmla="*/ 137872 h 155253"/>
                <a:gd name="connsiteX1" fmla="*/ 5739 w 126701"/>
                <a:gd name="connsiteY1" fmla="*/ 147880 h 155253"/>
                <a:gd name="connsiteX2" fmla="*/ 156 w 126701"/>
                <a:gd name="connsiteY2" fmla="*/ 152518 h 155253"/>
                <a:gd name="connsiteX3" fmla="*/ 3312 w 126701"/>
                <a:gd name="connsiteY3" fmla="*/ 155448 h 155253"/>
                <a:gd name="connsiteX4" fmla="*/ 23700 w 126701"/>
                <a:gd name="connsiteY4" fmla="*/ 154715 h 155253"/>
                <a:gd name="connsiteX5" fmla="*/ 47730 w 126701"/>
                <a:gd name="connsiteY5" fmla="*/ 155448 h 155253"/>
                <a:gd name="connsiteX6" fmla="*/ 52099 w 126701"/>
                <a:gd name="connsiteY6" fmla="*/ 150565 h 155253"/>
                <a:gd name="connsiteX7" fmla="*/ 46273 w 126701"/>
                <a:gd name="connsiteY7" fmla="*/ 147880 h 155253"/>
                <a:gd name="connsiteX8" fmla="*/ 34137 w 126701"/>
                <a:gd name="connsiteY8" fmla="*/ 143974 h 155253"/>
                <a:gd name="connsiteX9" fmla="*/ 46031 w 126701"/>
                <a:gd name="connsiteY9" fmla="*/ 95153 h 155253"/>
                <a:gd name="connsiteX10" fmla="*/ 68361 w 126701"/>
                <a:gd name="connsiteY10" fmla="*/ 110776 h 155253"/>
                <a:gd name="connsiteX11" fmla="*/ 126857 w 126701"/>
                <a:gd name="connsiteY11" fmla="*/ 39252 h 155253"/>
                <a:gd name="connsiteX12" fmla="*/ 94575 w 126701"/>
                <a:gd name="connsiteY12" fmla="*/ 194 h 155253"/>
                <a:gd name="connsiteX13" fmla="*/ 62779 w 126701"/>
                <a:gd name="connsiteY13" fmla="*/ 18502 h 155253"/>
                <a:gd name="connsiteX14" fmla="*/ 40934 w 126701"/>
                <a:gd name="connsiteY14" fmla="*/ 194 h 155253"/>
                <a:gd name="connsiteX15" fmla="*/ 22972 w 126701"/>
                <a:gd name="connsiteY15" fmla="*/ 14108 h 155253"/>
                <a:gd name="connsiteX16" fmla="*/ 15448 w 126701"/>
                <a:gd name="connsiteY16" fmla="*/ 37787 h 155253"/>
                <a:gd name="connsiteX17" fmla="*/ 18360 w 126701"/>
                <a:gd name="connsiteY17" fmla="*/ 40228 h 155253"/>
                <a:gd name="connsiteX18" fmla="*/ 22487 w 126701"/>
                <a:gd name="connsiteY18" fmla="*/ 34613 h 155253"/>
                <a:gd name="connsiteX19" fmla="*/ 40205 w 126701"/>
                <a:gd name="connsiteY19" fmla="*/ 5564 h 155253"/>
                <a:gd name="connsiteX20" fmla="*/ 47730 w 126701"/>
                <a:gd name="connsiteY20" fmla="*/ 16794 h 155253"/>
                <a:gd name="connsiteX21" fmla="*/ 46031 w 126701"/>
                <a:gd name="connsiteY21" fmla="*/ 29243 h 155253"/>
                <a:gd name="connsiteX22" fmla="*/ 18846 w 126701"/>
                <a:gd name="connsiteY22" fmla="*/ 137872 h 155253"/>
                <a:gd name="connsiteX23" fmla="*/ 61565 w 126701"/>
                <a:gd name="connsiteY23" fmla="*/ 31928 h 155253"/>
                <a:gd name="connsiteX24" fmla="*/ 74187 w 126701"/>
                <a:gd name="connsiteY24" fmla="*/ 14841 h 155253"/>
                <a:gd name="connsiteX25" fmla="*/ 93847 w 126701"/>
                <a:gd name="connsiteY25" fmla="*/ 5564 h 155253"/>
                <a:gd name="connsiteX26" fmla="*/ 109381 w 126701"/>
                <a:gd name="connsiteY26" fmla="*/ 28511 h 155253"/>
                <a:gd name="connsiteX27" fmla="*/ 97002 w 126701"/>
                <a:gd name="connsiteY27" fmla="*/ 80262 h 155253"/>
                <a:gd name="connsiteX28" fmla="*/ 68118 w 126701"/>
                <a:gd name="connsiteY28" fmla="*/ 105405 h 155253"/>
                <a:gd name="connsiteX29" fmla="*/ 48943 w 126701"/>
                <a:gd name="connsiteY29" fmla="*/ 83679 h 155253"/>
                <a:gd name="connsiteX30" fmla="*/ 49672 w 126701"/>
                <a:gd name="connsiteY30" fmla="*/ 79774 h 155253"/>
                <a:gd name="connsiteX31" fmla="*/ 61565 w 126701"/>
                <a:gd name="connsiteY31" fmla="*/ 31928 h 1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6701" h="155253">
                  <a:moveTo>
                    <a:pt x="18846" y="137872"/>
                  </a:moveTo>
                  <a:cubicBezTo>
                    <a:pt x="16904" y="146171"/>
                    <a:pt x="16419" y="147880"/>
                    <a:pt x="5739" y="147880"/>
                  </a:cubicBezTo>
                  <a:cubicBezTo>
                    <a:pt x="2826" y="147880"/>
                    <a:pt x="156" y="147880"/>
                    <a:pt x="156" y="152518"/>
                  </a:cubicBezTo>
                  <a:cubicBezTo>
                    <a:pt x="156" y="154471"/>
                    <a:pt x="1370" y="155448"/>
                    <a:pt x="3312" y="155448"/>
                  </a:cubicBezTo>
                  <a:cubicBezTo>
                    <a:pt x="9865" y="155448"/>
                    <a:pt x="16904" y="154715"/>
                    <a:pt x="23700" y="154715"/>
                  </a:cubicBezTo>
                  <a:cubicBezTo>
                    <a:pt x="31710" y="154715"/>
                    <a:pt x="39963" y="155448"/>
                    <a:pt x="47730" y="155448"/>
                  </a:cubicBezTo>
                  <a:cubicBezTo>
                    <a:pt x="48943" y="155448"/>
                    <a:pt x="52099" y="155448"/>
                    <a:pt x="52099" y="150565"/>
                  </a:cubicBezTo>
                  <a:cubicBezTo>
                    <a:pt x="52099" y="147880"/>
                    <a:pt x="49672" y="147880"/>
                    <a:pt x="46273" y="147880"/>
                  </a:cubicBezTo>
                  <a:cubicBezTo>
                    <a:pt x="34137" y="147880"/>
                    <a:pt x="34137" y="146171"/>
                    <a:pt x="34137" y="143974"/>
                  </a:cubicBezTo>
                  <a:cubicBezTo>
                    <a:pt x="34137" y="141045"/>
                    <a:pt x="44332" y="101255"/>
                    <a:pt x="46031" y="95153"/>
                  </a:cubicBezTo>
                  <a:cubicBezTo>
                    <a:pt x="49186" y="102232"/>
                    <a:pt x="55982" y="110776"/>
                    <a:pt x="68361" y="110776"/>
                  </a:cubicBezTo>
                  <a:cubicBezTo>
                    <a:pt x="96517" y="110776"/>
                    <a:pt x="126857" y="75136"/>
                    <a:pt x="126857" y="39252"/>
                  </a:cubicBezTo>
                  <a:cubicBezTo>
                    <a:pt x="126857" y="16305"/>
                    <a:pt x="113022" y="194"/>
                    <a:pt x="94575" y="194"/>
                  </a:cubicBezTo>
                  <a:cubicBezTo>
                    <a:pt x="82439" y="194"/>
                    <a:pt x="70788" y="8982"/>
                    <a:pt x="62779" y="18502"/>
                  </a:cubicBezTo>
                  <a:cubicBezTo>
                    <a:pt x="60351" y="5320"/>
                    <a:pt x="49914" y="194"/>
                    <a:pt x="40934" y="194"/>
                  </a:cubicBezTo>
                  <a:cubicBezTo>
                    <a:pt x="29768" y="194"/>
                    <a:pt x="25157" y="9714"/>
                    <a:pt x="22972" y="14108"/>
                  </a:cubicBezTo>
                  <a:cubicBezTo>
                    <a:pt x="18603" y="22408"/>
                    <a:pt x="15448" y="37055"/>
                    <a:pt x="15448" y="37787"/>
                  </a:cubicBezTo>
                  <a:cubicBezTo>
                    <a:pt x="15448" y="40228"/>
                    <a:pt x="17875" y="40228"/>
                    <a:pt x="18360" y="40228"/>
                  </a:cubicBezTo>
                  <a:cubicBezTo>
                    <a:pt x="20788" y="40228"/>
                    <a:pt x="21030" y="39984"/>
                    <a:pt x="22487" y="34613"/>
                  </a:cubicBezTo>
                  <a:cubicBezTo>
                    <a:pt x="26613" y="17282"/>
                    <a:pt x="31467" y="5564"/>
                    <a:pt x="40205" y="5564"/>
                  </a:cubicBezTo>
                  <a:cubicBezTo>
                    <a:pt x="44332" y="5564"/>
                    <a:pt x="47730" y="7517"/>
                    <a:pt x="47730" y="16794"/>
                  </a:cubicBezTo>
                  <a:cubicBezTo>
                    <a:pt x="47730" y="22408"/>
                    <a:pt x="47002" y="25093"/>
                    <a:pt x="46031" y="29243"/>
                  </a:cubicBezTo>
                  <a:lnTo>
                    <a:pt x="18846" y="137872"/>
                  </a:lnTo>
                  <a:close/>
                  <a:moveTo>
                    <a:pt x="61565" y="31928"/>
                  </a:moveTo>
                  <a:cubicBezTo>
                    <a:pt x="63264" y="25337"/>
                    <a:pt x="69818" y="18502"/>
                    <a:pt x="74187" y="14841"/>
                  </a:cubicBezTo>
                  <a:cubicBezTo>
                    <a:pt x="82682" y="7273"/>
                    <a:pt x="89721" y="5564"/>
                    <a:pt x="93847" y="5564"/>
                  </a:cubicBezTo>
                  <a:cubicBezTo>
                    <a:pt x="103556" y="5564"/>
                    <a:pt x="109381" y="14108"/>
                    <a:pt x="109381" y="28511"/>
                  </a:cubicBezTo>
                  <a:cubicBezTo>
                    <a:pt x="109381" y="42913"/>
                    <a:pt x="101371" y="70986"/>
                    <a:pt x="97002" y="80262"/>
                  </a:cubicBezTo>
                  <a:cubicBezTo>
                    <a:pt x="88750" y="97350"/>
                    <a:pt x="77099" y="105405"/>
                    <a:pt x="68118" y="105405"/>
                  </a:cubicBezTo>
                  <a:cubicBezTo>
                    <a:pt x="52099" y="105405"/>
                    <a:pt x="48943" y="85144"/>
                    <a:pt x="48943" y="83679"/>
                  </a:cubicBezTo>
                  <a:cubicBezTo>
                    <a:pt x="48943" y="83191"/>
                    <a:pt x="48943" y="82703"/>
                    <a:pt x="49672" y="79774"/>
                  </a:cubicBezTo>
                  <a:lnTo>
                    <a:pt x="61565" y="31928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32DBAE4D-D3DC-1A28-4C72-BE11D76F37E5}"/>
                </a:ext>
              </a:extLst>
            </p:cNvPr>
            <p:cNvSpPr/>
            <p:nvPr>
              <p:custDataLst>
                <p:tags r:id="rId209"/>
              </p:custDataLst>
            </p:nvPr>
          </p:nvSpPr>
          <p:spPr>
            <a:xfrm>
              <a:off x="8458732" y="8272487"/>
              <a:ext cx="220877" cy="292931"/>
            </a:xfrm>
            <a:custGeom>
              <a:avLst/>
              <a:gdLst>
                <a:gd name="connsiteX0" fmla="*/ 76376 w 220877"/>
                <a:gd name="connsiteY0" fmla="*/ 293117 h 292931"/>
                <a:gd name="connsiteX1" fmla="*/ 86570 w 220877"/>
                <a:gd name="connsiteY1" fmla="*/ 288235 h 292931"/>
                <a:gd name="connsiteX2" fmla="*/ 219339 w 220877"/>
                <a:gd name="connsiteY2" fmla="*/ 9462 h 292931"/>
                <a:gd name="connsiteX3" fmla="*/ 221039 w 220877"/>
                <a:gd name="connsiteY3" fmla="*/ 5068 h 292931"/>
                <a:gd name="connsiteX4" fmla="*/ 216184 w 220877"/>
                <a:gd name="connsiteY4" fmla="*/ 186 h 292931"/>
                <a:gd name="connsiteX5" fmla="*/ 210844 w 220877"/>
                <a:gd name="connsiteY5" fmla="*/ 5068 h 292931"/>
                <a:gd name="connsiteX6" fmla="*/ 85600 w 220877"/>
                <a:gd name="connsiteY6" fmla="*/ 267729 h 292931"/>
                <a:gd name="connsiteX7" fmla="*/ 33900 w 220877"/>
                <a:gd name="connsiteY7" fmla="*/ 146651 h 292931"/>
                <a:gd name="connsiteX8" fmla="*/ 161 w 220877"/>
                <a:gd name="connsiteY8" fmla="*/ 172771 h 292931"/>
                <a:gd name="connsiteX9" fmla="*/ 3802 w 220877"/>
                <a:gd name="connsiteY9" fmla="*/ 176677 h 292931"/>
                <a:gd name="connsiteX10" fmla="*/ 21035 w 220877"/>
                <a:gd name="connsiteY10" fmla="*/ 163495 h 292931"/>
                <a:gd name="connsiteX11" fmla="*/ 76376 w 220877"/>
                <a:gd name="connsiteY11" fmla="*/ 293117 h 29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0877" h="292931">
                  <a:moveTo>
                    <a:pt x="76376" y="293117"/>
                  </a:moveTo>
                  <a:cubicBezTo>
                    <a:pt x="83900" y="293117"/>
                    <a:pt x="84143" y="292873"/>
                    <a:pt x="86570" y="288235"/>
                  </a:cubicBezTo>
                  <a:lnTo>
                    <a:pt x="219339" y="9462"/>
                  </a:lnTo>
                  <a:cubicBezTo>
                    <a:pt x="221039" y="6288"/>
                    <a:pt x="221039" y="5800"/>
                    <a:pt x="221039" y="5068"/>
                  </a:cubicBezTo>
                  <a:cubicBezTo>
                    <a:pt x="221039" y="2383"/>
                    <a:pt x="219097" y="186"/>
                    <a:pt x="216184" y="186"/>
                  </a:cubicBezTo>
                  <a:cubicBezTo>
                    <a:pt x="213029" y="186"/>
                    <a:pt x="212058" y="2383"/>
                    <a:pt x="210844" y="5068"/>
                  </a:cubicBezTo>
                  <a:lnTo>
                    <a:pt x="85600" y="267729"/>
                  </a:lnTo>
                  <a:lnTo>
                    <a:pt x="33900" y="146651"/>
                  </a:lnTo>
                  <a:lnTo>
                    <a:pt x="161" y="172771"/>
                  </a:lnTo>
                  <a:lnTo>
                    <a:pt x="3802" y="176677"/>
                  </a:lnTo>
                  <a:lnTo>
                    <a:pt x="21035" y="163495"/>
                  </a:lnTo>
                  <a:lnTo>
                    <a:pt x="76376" y="293117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7F85328F-A578-709D-4E87-C7BD53057FB0}"/>
                </a:ext>
              </a:extLst>
            </p:cNvPr>
            <p:cNvSpPr/>
            <p:nvPr>
              <p:custDataLst>
                <p:tags r:id="rId210"/>
              </p:custDataLst>
            </p:nvPr>
          </p:nvSpPr>
          <p:spPr>
            <a:xfrm>
              <a:off x="8674755" y="8272488"/>
              <a:ext cx="371781" cy="9763"/>
            </a:xfrm>
            <a:custGeom>
              <a:avLst/>
              <a:gdLst>
                <a:gd name="connsiteX0" fmla="*/ 0 w 371781"/>
                <a:gd name="connsiteY0" fmla="*/ 0 h 9763"/>
                <a:gd name="connsiteX1" fmla="*/ 371782 w 371781"/>
                <a:gd name="connsiteY1" fmla="*/ 0 h 9763"/>
                <a:gd name="connsiteX2" fmla="*/ 371782 w 371781"/>
                <a:gd name="connsiteY2" fmla="*/ 9764 h 9763"/>
                <a:gd name="connsiteX3" fmla="*/ 0 w 371781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781" h="9763">
                  <a:moveTo>
                    <a:pt x="0" y="0"/>
                  </a:moveTo>
                  <a:lnTo>
                    <a:pt x="371782" y="0"/>
                  </a:lnTo>
                  <a:lnTo>
                    <a:pt x="371782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orme libre 262">
              <a:extLst>
                <a:ext uri="{FF2B5EF4-FFF2-40B4-BE49-F238E27FC236}">
                  <a16:creationId xmlns:a16="http://schemas.microsoft.com/office/drawing/2014/main" id="{52482115-5C12-8DE2-D921-8179CC03A6B2}"/>
                </a:ext>
              </a:extLst>
            </p:cNvPr>
            <p:cNvSpPr/>
            <p:nvPr>
              <p:custDataLst>
                <p:tags r:id="rId211"/>
              </p:custDataLst>
            </p:nvPr>
          </p:nvSpPr>
          <p:spPr>
            <a:xfrm>
              <a:off x="8666988" y="8383070"/>
              <a:ext cx="126701" cy="155253"/>
            </a:xfrm>
            <a:custGeom>
              <a:avLst/>
              <a:gdLst>
                <a:gd name="connsiteX0" fmla="*/ 18861 w 126701"/>
                <a:gd name="connsiteY0" fmla="*/ 137872 h 155253"/>
                <a:gd name="connsiteX1" fmla="*/ 5754 w 126701"/>
                <a:gd name="connsiteY1" fmla="*/ 147880 h 155253"/>
                <a:gd name="connsiteX2" fmla="*/ 171 w 126701"/>
                <a:gd name="connsiteY2" fmla="*/ 152518 h 155253"/>
                <a:gd name="connsiteX3" fmla="*/ 3327 w 126701"/>
                <a:gd name="connsiteY3" fmla="*/ 155448 h 155253"/>
                <a:gd name="connsiteX4" fmla="*/ 23715 w 126701"/>
                <a:gd name="connsiteY4" fmla="*/ 154715 h 155253"/>
                <a:gd name="connsiteX5" fmla="*/ 47745 w 126701"/>
                <a:gd name="connsiteY5" fmla="*/ 155448 h 155253"/>
                <a:gd name="connsiteX6" fmla="*/ 52114 w 126701"/>
                <a:gd name="connsiteY6" fmla="*/ 150565 h 155253"/>
                <a:gd name="connsiteX7" fmla="*/ 46288 w 126701"/>
                <a:gd name="connsiteY7" fmla="*/ 147880 h 155253"/>
                <a:gd name="connsiteX8" fmla="*/ 34152 w 126701"/>
                <a:gd name="connsiteY8" fmla="*/ 143974 h 155253"/>
                <a:gd name="connsiteX9" fmla="*/ 46046 w 126701"/>
                <a:gd name="connsiteY9" fmla="*/ 95153 h 155253"/>
                <a:gd name="connsiteX10" fmla="*/ 68376 w 126701"/>
                <a:gd name="connsiteY10" fmla="*/ 110776 h 155253"/>
                <a:gd name="connsiteX11" fmla="*/ 126872 w 126701"/>
                <a:gd name="connsiteY11" fmla="*/ 39252 h 155253"/>
                <a:gd name="connsiteX12" fmla="*/ 94590 w 126701"/>
                <a:gd name="connsiteY12" fmla="*/ 194 h 155253"/>
                <a:gd name="connsiteX13" fmla="*/ 62794 w 126701"/>
                <a:gd name="connsiteY13" fmla="*/ 18502 h 155253"/>
                <a:gd name="connsiteX14" fmla="*/ 40949 w 126701"/>
                <a:gd name="connsiteY14" fmla="*/ 194 h 155253"/>
                <a:gd name="connsiteX15" fmla="*/ 22987 w 126701"/>
                <a:gd name="connsiteY15" fmla="*/ 14108 h 155253"/>
                <a:gd name="connsiteX16" fmla="*/ 15463 w 126701"/>
                <a:gd name="connsiteY16" fmla="*/ 37787 h 155253"/>
                <a:gd name="connsiteX17" fmla="*/ 18375 w 126701"/>
                <a:gd name="connsiteY17" fmla="*/ 40228 h 155253"/>
                <a:gd name="connsiteX18" fmla="*/ 22502 w 126701"/>
                <a:gd name="connsiteY18" fmla="*/ 34613 h 155253"/>
                <a:gd name="connsiteX19" fmla="*/ 40220 w 126701"/>
                <a:gd name="connsiteY19" fmla="*/ 5564 h 155253"/>
                <a:gd name="connsiteX20" fmla="*/ 47745 w 126701"/>
                <a:gd name="connsiteY20" fmla="*/ 16794 h 155253"/>
                <a:gd name="connsiteX21" fmla="*/ 46046 w 126701"/>
                <a:gd name="connsiteY21" fmla="*/ 29243 h 155253"/>
                <a:gd name="connsiteX22" fmla="*/ 18861 w 126701"/>
                <a:gd name="connsiteY22" fmla="*/ 137872 h 155253"/>
                <a:gd name="connsiteX23" fmla="*/ 61580 w 126701"/>
                <a:gd name="connsiteY23" fmla="*/ 31928 h 155253"/>
                <a:gd name="connsiteX24" fmla="*/ 74202 w 126701"/>
                <a:gd name="connsiteY24" fmla="*/ 14841 h 155253"/>
                <a:gd name="connsiteX25" fmla="*/ 93862 w 126701"/>
                <a:gd name="connsiteY25" fmla="*/ 5564 h 155253"/>
                <a:gd name="connsiteX26" fmla="*/ 109396 w 126701"/>
                <a:gd name="connsiteY26" fmla="*/ 28511 h 155253"/>
                <a:gd name="connsiteX27" fmla="*/ 97017 w 126701"/>
                <a:gd name="connsiteY27" fmla="*/ 80262 h 155253"/>
                <a:gd name="connsiteX28" fmla="*/ 68133 w 126701"/>
                <a:gd name="connsiteY28" fmla="*/ 105405 h 155253"/>
                <a:gd name="connsiteX29" fmla="*/ 48958 w 126701"/>
                <a:gd name="connsiteY29" fmla="*/ 83679 h 155253"/>
                <a:gd name="connsiteX30" fmla="*/ 49687 w 126701"/>
                <a:gd name="connsiteY30" fmla="*/ 79774 h 155253"/>
                <a:gd name="connsiteX31" fmla="*/ 61580 w 126701"/>
                <a:gd name="connsiteY31" fmla="*/ 31928 h 1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6701" h="155253">
                  <a:moveTo>
                    <a:pt x="18861" y="137872"/>
                  </a:moveTo>
                  <a:cubicBezTo>
                    <a:pt x="16919" y="146171"/>
                    <a:pt x="16434" y="147880"/>
                    <a:pt x="5754" y="147880"/>
                  </a:cubicBezTo>
                  <a:cubicBezTo>
                    <a:pt x="2841" y="147880"/>
                    <a:pt x="171" y="147880"/>
                    <a:pt x="171" y="152518"/>
                  </a:cubicBezTo>
                  <a:cubicBezTo>
                    <a:pt x="171" y="154471"/>
                    <a:pt x="1385" y="155448"/>
                    <a:pt x="3327" y="155448"/>
                  </a:cubicBezTo>
                  <a:cubicBezTo>
                    <a:pt x="9880" y="155448"/>
                    <a:pt x="16919" y="154715"/>
                    <a:pt x="23715" y="154715"/>
                  </a:cubicBezTo>
                  <a:cubicBezTo>
                    <a:pt x="31725" y="154715"/>
                    <a:pt x="39978" y="155448"/>
                    <a:pt x="47745" y="155448"/>
                  </a:cubicBezTo>
                  <a:cubicBezTo>
                    <a:pt x="48958" y="155448"/>
                    <a:pt x="52114" y="155448"/>
                    <a:pt x="52114" y="150565"/>
                  </a:cubicBezTo>
                  <a:cubicBezTo>
                    <a:pt x="52114" y="147880"/>
                    <a:pt x="49687" y="147880"/>
                    <a:pt x="46288" y="147880"/>
                  </a:cubicBezTo>
                  <a:cubicBezTo>
                    <a:pt x="34152" y="147880"/>
                    <a:pt x="34152" y="146171"/>
                    <a:pt x="34152" y="143974"/>
                  </a:cubicBezTo>
                  <a:cubicBezTo>
                    <a:pt x="34152" y="141045"/>
                    <a:pt x="44347" y="101255"/>
                    <a:pt x="46046" y="95153"/>
                  </a:cubicBezTo>
                  <a:cubicBezTo>
                    <a:pt x="49201" y="102232"/>
                    <a:pt x="55997" y="110776"/>
                    <a:pt x="68376" y="110776"/>
                  </a:cubicBezTo>
                  <a:cubicBezTo>
                    <a:pt x="96532" y="110776"/>
                    <a:pt x="126872" y="75136"/>
                    <a:pt x="126872" y="39252"/>
                  </a:cubicBezTo>
                  <a:cubicBezTo>
                    <a:pt x="126872" y="16305"/>
                    <a:pt x="113037" y="194"/>
                    <a:pt x="94590" y="194"/>
                  </a:cubicBezTo>
                  <a:cubicBezTo>
                    <a:pt x="82454" y="194"/>
                    <a:pt x="70803" y="8982"/>
                    <a:pt x="62794" y="18502"/>
                  </a:cubicBezTo>
                  <a:cubicBezTo>
                    <a:pt x="60366" y="5320"/>
                    <a:pt x="49929" y="194"/>
                    <a:pt x="40949" y="194"/>
                  </a:cubicBezTo>
                  <a:cubicBezTo>
                    <a:pt x="29783" y="194"/>
                    <a:pt x="25172" y="9714"/>
                    <a:pt x="22987" y="14108"/>
                  </a:cubicBezTo>
                  <a:cubicBezTo>
                    <a:pt x="18618" y="22408"/>
                    <a:pt x="15463" y="37055"/>
                    <a:pt x="15463" y="37787"/>
                  </a:cubicBezTo>
                  <a:cubicBezTo>
                    <a:pt x="15463" y="40228"/>
                    <a:pt x="17890" y="40228"/>
                    <a:pt x="18375" y="40228"/>
                  </a:cubicBezTo>
                  <a:cubicBezTo>
                    <a:pt x="20803" y="40228"/>
                    <a:pt x="21045" y="39984"/>
                    <a:pt x="22502" y="34613"/>
                  </a:cubicBezTo>
                  <a:cubicBezTo>
                    <a:pt x="26628" y="17282"/>
                    <a:pt x="31482" y="5564"/>
                    <a:pt x="40220" y="5564"/>
                  </a:cubicBezTo>
                  <a:cubicBezTo>
                    <a:pt x="44347" y="5564"/>
                    <a:pt x="47745" y="7517"/>
                    <a:pt x="47745" y="16794"/>
                  </a:cubicBezTo>
                  <a:cubicBezTo>
                    <a:pt x="47745" y="22408"/>
                    <a:pt x="47017" y="25093"/>
                    <a:pt x="46046" y="29243"/>
                  </a:cubicBezTo>
                  <a:lnTo>
                    <a:pt x="18861" y="137872"/>
                  </a:lnTo>
                  <a:close/>
                  <a:moveTo>
                    <a:pt x="61580" y="31928"/>
                  </a:moveTo>
                  <a:cubicBezTo>
                    <a:pt x="63279" y="25337"/>
                    <a:pt x="69833" y="18502"/>
                    <a:pt x="74202" y="14841"/>
                  </a:cubicBezTo>
                  <a:cubicBezTo>
                    <a:pt x="82697" y="7273"/>
                    <a:pt x="89736" y="5564"/>
                    <a:pt x="93862" y="5564"/>
                  </a:cubicBezTo>
                  <a:cubicBezTo>
                    <a:pt x="103571" y="5564"/>
                    <a:pt x="109396" y="14108"/>
                    <a:pt x="109396" y="28511"/>
                  </a:cubicBezTo>
                  <a:cubicBezTo>
                    <a:pt x="109396" y="42913"/>
                    <a:pt x="101386" y="70986"/>
                    <a:pt x="97017" y="80262"/>
                  </a:cubicBezTo>
                  <a:cubicBezTo>
                    <a:pt x="88765" y="97350"/>
                    <a:pt x="77114" y="105405"/>
                    <a:pt x="68133" y="105405"/>
                  </a:cubicBezTo>
                  <a:cubicBezTo>
                    <a:pt x="52114" y="105405"/>
                    <a:pt x="48958" y="85144"/>
                    <a:pt x="48958" y="83679"/>
                  </a:cubicBezTo>
                  <a:cubicBezTo>
                    <a:pt x="48958" y="83191"/>
                    <a:pt x="48958" y="82703"/>
                    <a:pt x="49687" y="79774"/>
                  </a:cubicBezTo>
                  <a:lnTo>
                    <a:pt x="61580" y="31928"/>
                  </a:lnTo>
                  <a:close/>
                </a:path>
              </a:pathLst>
            </a:custGeom>
            <a:solidFill>
              <a:srgbClr val="FF1A1A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orme libre 263">
              <a:extLst>
                <a:ext uri="{FF2B5EF4-FFF2-40B4-BE49-F238E27FC236}">
                  <a16:creationId xmlns:a16="http://schemas.microsoft.com/office/drawing/2014/main" id="{D71BB088-9F83-D204-651F-38106F9FAEA3}"/>
                </a:ext>
              </a:extLst>
            </p:cNvPr>
            <p:cNvSpPr/>
            <p:nvPr>
              <p:custDataLst>
                <p:tags r:id="rId212"/>
              </p:custDataLst>
            </p:nvPr>
          </p:nvSpPr>
          <p:spPr>
            <a:xfrm>
              <a:off x="8810225" y="8307884"/>
              <a:ext cx="94418" cy="244109"/>
            </a:xfrm>
            <a:custGeom>
              <a:avLst/>
              <a:gdLst>
                <a:gd name="connsiteX0" fmla="*/ 93382 w 94418"/>
                <a:gd name="connsiteY0" fmla="*/ 9470 h 244109"/>
                <a:gd name="connsiteX1" fmla="*/ 94595 w 94418"/>
                <a:gd name="connsiteY1" fmla="*/ 5076 h 244109"/>
                <a:gd name="connsiteX2" fmla="*/ 89741 w 94418"/>
                <a:gd name="connsiteY2" fmla="*/ 194 h 244109"/>
                <a:gd name="connsiteX3" fmla="*/ 85614 w 94418"/>
                <a:gd name="connsiteY3" fmla="*/ 2391 h 244109"/>
                <a:gd name="connsiteX4" fmla="*/ 1390 w 94418"/>
                <a:gd name="connsiteY4" fmla="*/ 235027 h 244109"/>
                <a:gd name="connsiteX5" fmla="*/ 176 w 94418"/>
                <a:gd name="connsiteY5" fmla="*/ 239421 h 244109"/>
                <a:gd name="connsiteX6" fmla="*/ 5031 w 94418"/>
                <a:gd name="connsiteY6" fmla="*/ 244303 h 244109"/>
                <a:gd name="connsiteX7" fmla="*/ 10371 w 94418"/>
                <a:gd name="connsiteY7" fmla="*/ 238445 h 244109"/>
                <a:gd name="connsiteX8" fmla="*/ 93382 w 94418"/>
                <a:gd name="connsiteY8" fmla="*/ 9470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418" h="244109">
                  <a:moveTo>
                    <a:pt x="93382" y="9470"/>
                  </a:moveTo>
                  <a:cubicBezTo>
                    <a:pt x="94595" y="6297"/>
                    <a:pt x="94595" y="5320"/>
                    <a:pt x="94595" y="5076"/>
                  </a:cubicBezTo>
                  <a:cubicBezTo>
                    <a:pt x="94595" y="2391"/>
                    <a:pt x="92411" y="194"/>
                    <a:pt x="89741" y="194"/>
                  </a:cubicBezTo>
                  <a:cubicBezTo>
                    <a:pt x="88042" y="194"/>
                    <a:pt x="86343" y="926"/>
                    <a:pt x="85614" y="2391"/>
                  </a:cubicBezTo>
                  <a:lnTo>
                    <a:pt x="1390" y="235027"/>
                  </a:lnTo>
                  <a:cubicBezTo>
                    <a:pt x="176" y="238201"/>
                    <a:pt x="176" y="239177"/>
                    <a:pt x="176" y="239421"/>
                  </a:cubicBezTo>
                  <a:cubicBezTo>
                    <a:pt x="176" y="242106"/>
                    <a:pt x="2361" y="244303"/>
                    <a:pt x="5031" y="244303"/>
                  </a:cubicBezTo>
                  <a:cubicBezTo>
                    <a:pt x="8186" y="244303"/>
                    <a:pt x="8914" y="242595"/>
                    <a:pt x="10371" y="238445"/>
                  </a:cubicBezTo>
                  <a:lnTo>
                    <a:pt x="93382" y="947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orme libre 264">
              <a:extLst>
                <a:ext uri="{FF2B5EF4-FFF2-40B4-BE49-F238E27FC236}">
                  <a16:creationId xmlns:a16="http://schemas.microsoft.com/office/drawing/2014/main" id="{81DD577A-A390-14F9-7468-D207D9A3EF0A}"/>
                </a:ext>
              </a:extLst>
            </p:cNvPr>
            <p:cNvSpPr/>
            <p:nvPr>
              <p:custDataLst>
                <p:tags r:id="rId213"/>
              </p:custDataLst>
            </p:nvPr>
          </p:nvSpPr>
          <p:spPr>
            <a:xfrm>
              <a:off x="8927945" y="8383070"/>
              <a:ext cx="111166" cy="110581"/>
            </a:xfrm>
            <a:custGeom>
              <a:avLst/>
              <a:gdLst>
                <a:gd name="connsiteX0" fmla="*/ 81008 w 111166"/>
                <a:gd name="connsiteY0" fmla="*/ 15817 h 110581"/>
                <a:gd name="connsiteX1" fmla="*/ 58677 w 111166"/>
                <a:gd name="connsiteY1" fmla="*/ 194 h 110581"/>
                <a:gd name="connsiteX2" fmla="*/ 181 w 111166"/>
                <a:gd name="connsiteY2" fmla="*/ 71718 h 110581"/>
                <a:gd name="connsiteX3" fmla="*/ 32463 w 111166"/>
                <a:gd name="connsiteY3" fmla="*/ 110776 h 110581"/>
                <a:gd name="connsiteX4" fmla="*/ 64017 w 111166"/>
                <a:gd name="connsiteY4" fmla="*/ 92467 h 110581"/>
                <a:gd name="connsiteX5" fmla="*/ 86105 w 111166"/>
                <a:gd name="connsiteY5" fmla="*/ 110776 h 110581"/>
                <a:gd name="connsiteX6" fmla="*/ 104066 w 111166"/>
                <a:gd name="connsiteY6" fmla="*/ 97350 h 110581"/>
                <a:gd name="connsiteX7" fmla="*/ 111348 w 111166"/>
                <a:gd name="connsiteY7" fmla="*/ 73183 h 110581"/>
                <a:gd name="connsiteX8" fmla="*/ 108435 w 111166"/>
                <a:gd name="connsiteY8" fmla="*/ 70742 h 110581"/>
                <a:gd name="connsiteX9" fmla="*/ 105037 w 111166"/>
                <a:gd name="connsiteY9" fmla="*/ 75136 h 110581"/>
                <a:gd name="connsiteX10" fmla="*/ 86590 w 111166"/>
                <a:gd name="connsiteY10" fmla="*/ 105405 h 110581"/>
                <a:gd name="connsiteX11" fmla="*/ 79309 w 111166"/>
                <a:gd name="connsiteY11" fmla="*/ 94176 h 110581"/>
                <a:gd name="connsiteX12" fmla="*/ 82464 w 111166"/>
                <a:gd name="connsiteY12" fmla="*/ 76112 h 110581"/>
                <a:gd name="connsiteX13" fmla="*/ 87804 w 111166"/>
                <a:gd name="connsiteY13" fmla="*/ 54142 h 110581"/>
                <a:gd name="connsiteX14" fmla="*/ 96542 w 111166"/>
                <a:gd name="connsiteY14" fmla="*/ 19967 h 110581"/>
                <a:gd name="connsiteX15" fmla="*/ 98241 w 111166"/>
                <a:gd name="connsiteY15" fmla="*/ 11667 h 110581"/>
                <a:gd name="connsiteX16" fmla="*/ 91202 w 111166"/>
                <a:gd name="connsiteY16" fmla="*/ 5076 h 110581"/>
                <a:gd name="connsiteX17" fmla="*/ 81008 w 111166"/>
                <a:gd name="connsiteY17" fmla="*/ 15817 h 110581"/>
                <a:gd name="connsiteX18" fmla="*/ 65231 w 111166"/>
                <a:gd name="connsiteY18" fmla="*/ 79041 h 110581"/>
                <a:gd name="connsiteX19" fmla="*/ 60376 w 111166"/>
                <a:gd name="connsiteY19" fmla="*/ 88073 h 110581"/>
                <a:gd name="connsiteX20" fmla="*/ 32949 w 111166"/>
                <a:gd name="connsiteY20" fmla="*/ 105405 h 110581"/>
                <a:gd name="connsiteX21" fmla="*/ 17414 w 111166"/>
                <a:gd name="connsiteY21" fmla="*/ 82459 h 110581"/>
                <a:gd name="connsiteX22" fmla="*/ 30764 w 111166"/>
                <a:gd name="connsiteY22" fmla="*/ 28999 h 110581"/>
                <a:gd name="connsiteX23" fmla="*/ 58920 w 111166"/>
                <a:gd name="connsiteY23" fmla="*/ 5564 h 110581"/>
                <a:gd name="connsiteX24" fmla="*/ 78095 w 111166"/>
                <a:gd name="connsiteY24" fmla="*/ 27046 h 110581"/>
                <a:gd name="connsiteX25" fmla="*/ 77367 w 111166"/>
                <a:gd name="connsiteY25" fmla="*/ 31196 h 110581"/>
                <a:gd name="connsiteX26" fmla="*/ 65231 w 111166"/>
                <a:gd name="connsiteY26" fmla="*/ 79041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66" h="110581">
                  <a:moveTo>
                    <a:pt x="81008" y="15817"/>
                  </a:moveTo>
                  <a:cubicBezTo>
                    <a:pt x="76639" y="6785"/>
                    <a:pt x="69600" y="194"/>
                    <a:pt x="58677" y="194"/>
                  </a:cubicBezTo>
                  <a:cubicBezTo>
                    <a:pt x="30279" y="194"/>
                    <a:pt x="181" y="36078"/>
                    <a:pt x="181" y="71718"/>
                  </a:cubicBezTo>
                  <a:cubicBezTo>
                    <a:pt x="181" y="94664"/>
                    <a:pt x="13531" y="110776"/>
                    <a:pt x="32463" y="110776"/>
                  </a:cubicBezTo>
                  <a:cubicBezTo>
                    <a:pt x="37318" y="110776"/>
                    <a:pt x="49454" y="109799"/>
                    <a:pt x="64017" y="92467"/>
                  </a:cubicBezTo>
                  <a:cubicBezTo>
                    <a:pt x="65959" y="102720"/>
                    <a:pt x="74454" y="110776"/>
                    <a:pt x="86105" y="110776"/>
                  </a:cubicBezTo>
                  <a:cubicBezTo>
                    <a:pt x="94600" y="110776"/>
                    <a:pt x="100183" y="105161"/>
                    <a:pt x="104066" y="97350"/>
                  </a:cubicBezTo>
                  <a:cubicBezTo>
                    <a:pt x="108193" y="88562"/>
                    <a:pt x="111348" y="73671"/>
                    <a:pt x="111348" y="73183"/>
                  </a:cubicBezTo>
                  <a:cubicBezTo>
                    <a:pt x="111348" y="70742"/>
                    <a:pt x="109164" y="70742"/>
                    <a:pt x="108435" y="70742"/>
                  </a:cubicBezTo>
                  <a:cubicBezTo>
                    <a:pt x="106008" y="70742"/>
                    <a:pt x="105765" y="71718"/>
                    <a:pt x="105037" y="75136"/>
                  </a:cubicBezTo>
                  <a:cubicBezTo>
                    <a:pt x="100911" y="91003"/>
                    <a:pt x="96542" y="105405"/>
                    <a:pt x="86590" y="105405"/>
                  </a:cubicBezTo>
                  <a:cubicBezTo>
                    <a:pt x="80037" y="105405"/>
                    <a:pt x="79309" y="99058"/>
                    <a:pt x="79309" y="94176"/>
                  </a:cubicBezTo>
                  <a:cubicBezTo>
                    <a:pt x="79309" y="88806"/>
                    <a:pt x="79794" y="86853"/>
                    <a:pt x="82464" y="76112"/>
                  </a:cubicBezTo>
                  <a:cubicBezTo>
                    <a:pt x="85134" y="65859"/>
                    <a:pt x="85619" y="63418"/>
                    <a:pt x="87804" y="54142"/>
                  </a:cubicBezTo>
                  <a:lnTo>
                    <a:pt x="96542" y="19967"/>
                  </a:lnTo>
                  <a:cubicBezTo>
                    <a:pt x="98241" y="13132"/>
                    <a:pt x="98241" y="12644"/>
                    <a:pt x="98241" y="11667"/>
                  </a:cubicBezTo>
                  <a:cubicBezTo>
                    <a:pt x="98241" y="7517"/>
                    <a:pt x="95328" y="5076"/>
                    <a:pt x="91202" y="5076"/>
                  </a:cubicBezTo>
                  <a:cubicBezTo>
                    <a:pt x="85377" y="5076"/>
                    <a:pt x="81736" y="10447"/>
                    <a:pt x="81008" y="15817"/>
                  </a:cubicBezTo>
                  <a:close/>
                  <a:moveTo>
                    <a:pt x="65231" y="79041"/>
                  </a:moveTo>
                  <a:cubicBezTo>
                    <a:pt x="64017" y="83435"/>
                    <a:pt x="64017" y="83924"/>
                    <a:pt x="60376" y="88073"/>
                  </a:cubicBezTo>
                  <a:cubicBezTo>
                    <a:pt x="49697" y="101499"/>
                    <a:pt x="39745" y="105405"/>
                    <a:pt x="32949" y="105405"/>
                  </a:cubicBezTo>
                  <a:cubicBezTo>
                    <a:pt x="20813" y="105405"/>
                    <a:pt x="17414" y="91979"/>
                    <a:pt x="17414" y="82459"/>
                  </a:cubicBezTo>
                  <a:cubicBezTo>
                    <a:pt x="17414" y="70253"/>
                    <a:pt x="25182" y="40228"/>
                    <a:pt x="30764" y="28999"/>
                  </a:cubicBezTo>
                  <a:cubicBezTo>
                    <a:pt x="38289" y="14597"/>
                    <a:pt x="49211" y="5564"/>
                    <a:pt x="58920" y="5564"/>
                  </a:cubicBezTo>
                  <a:cubicBezTo>
                    <a:pt x="74697" y="5564"/>
                    <a:pt x="78095" y="25581"/>
                    <a:pt x="78095" y="27046"/>
                  </a:cubicBezTo>
                  <a:cubicBezTo>
                    <a:pt x="78095" y="28511"/>
                    <a:pt x="77610" y="29975"/>
                    <a:pt x="77367" y="31196"/>
                  </a:cubicBezTo>
                  <a:lnTo>
                    <a:pt x="65231" y="7904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orme libre 265">
              <a:extLst>
                <a:ext uri="{FF2B5EF4-FFF2-40B4-BE49-F238E27FC236}">
                  <a16:creationId xmlns:a16="http://schemas.microsoft.com/office/drawing/2014/main" id="{FF739306-0E63-58A9-BF4D-4C2A307DEE51}"/>
                </a:ext>
              </a:extLst>
            </p:cNvPr>
            <p:cNvSpPr/>
            <p:nvPr>
              <p:custDataLst>
                <p:tags r:id="rId214"/>
              </p:custDataLst>
            </p:nvPr>
          </p:nvSpPr>
          <p:spPr>
            <a:xfrm>
              <a:off x="9295123" y="7844288"/>
              <a:ext cx="9708" cy="721133"/>
            </a:xfrm>
            <a:custGeom>
              <a:avLst/>
              <a:gdLst>
                <a:gd name="connsiteX0" fmla="*/ 0 w 9708"/>
                <a:gd name="connsiteY0" fmla="*/ 0 h 721133"/>
                <a:gd name="connsiteX1" fmla="*/ 9709 w 9708"/>
                <a:gd name="connsiteY1" fmla="*/ 0 h 721133"/>
                <a:gd name="connsiteX2" fmla="*/ 9709 w 9708"/>
                <a:gd name="connsiteY2" fmla="*/ 721134 h 721133"/>
                <a:gd name="connsiteX3" fmla="*/ 0 w 9708"/>
                <a:gd name="connsiteY3" fmla="*/ 721134 h 72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" h="721133">
                  <a:moveTo>
                    <a:pt x="0" y="0"/>
                  </a:moveTo>
                  <a:lnTo>
                    <a:pt x="9709" y="0"/>
                  </a:lnTo>
                  <a:lnTo>
                    <a:pt x="9709" y="721134"/>
                  </a:lnTo>
                  <a:lnTo>
                    <a:pt x="0" y="72113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orme libre 266">
              <a:extLst>
                <a:ext uri="{FF2B5EF4-FFF2-40B4-BE49-F238E27FC236}">
                  <a16:creationId xmlns:a16="http://schemas.microsoft.com/office/drawing/2014/main" id="{40C6CDD7-A079-6D73-D560-1B2ABC94EA3C}"/>
                </a:ext>
              </a:extLst>
            </p:cNvPr>
            <p:cNvSpPr/>
            <p:nvPr>
              <p:custDataLst>
                <p:tags r:id="rId215"/>
              </p:custDataLst>
            </p:nvPr>
          </p:nvSpPr>
          <p:spPr>
            <a:xfrm>
              <a:off x="9457747" y="8127001"/>
              <a:ext cx="96846" cy="162576"/>
            </a:xfrm>
            <a:custGeom>
              <a:avLst/>
              <a:gdLst>
                <a:gd name="connsiteX0" fmla="*/ 18892 w 96846"/>
                <a:gd name="connsiteY0" fmla="*/ 143966 h 162576"/>
                <a:gd name="connsiteX1" fmla="*/ 44621 w 96846"/>
                <a:gd name="connsiteY1" fmla="*/ 118823 h 162576"/>
                <a:gd name="connsiteX2" fmla="*/ 97049 w 96846"/>
                <a:gd name="connsiteY2" fmla="*/ 47543 h 162576"/>
                <a:gd name="connsiteX3" fmla="*/ 45592 w 96846"/>
                <a:gd name="connsiteY3" fmla="*/ 186 h 162576"/>
                <a:gd name="connsiteX4" fmla="*/ 203 w 96846"/>
                <a:gd name="connsiteY4" fmla="*/ 44370 h 162576"/>
                <a:gd name="connsiteX5" fmla="*/ 13067 w 96846"/>
                <a:gd name="connsiteY5" fmla="*/ 58040 h 162576"/>
                <a:gd name="connsiteX6" fmla="*/ 25689 w 96846"/>
                <a:gd name="connsiteY6" fmla="*/ 45102 h 162576"/>
                <a:gd name="connsiteX7" fmla="*/ 12824 w 96846"/>
                <a:gd name="connsiteY7" fmla="*/ 32408 h 162576"/>
                <a:gd name="connsiteX8" fmla="*/ 9669 w 96846"/>
                <a:gd name="connsiteY8" fmla="*/ 32652 h 162576"/>
                <a:gd name="connsiteX9" fmla="*/ 42437 w 96846"/>
                <a:gd name="connsiteY9" fmla="*/ 7753 h 162576"/>
                <a:gd name="connsiteX10" fmla="*/ 74961 w 96846"/>
                <a:gd name="connsiteY10" fmla="*/ 47543 h 162576"/>
                <a:gd name="connsiteX11" fmla="*/ 49475 w 96846"/>
                <a:gd name="connsiteY11" fmla="*/ 101491 h 162576"/>
                <a:gd name="connsiteX12" fmla="*/ 2873 w 96846"/>
                <a:gd name="connsiteY12" fmla="*/ 153731 h 162576"/>
                <a:gd name="connsiteX13" fmla="*/ 203 w 96846"/>
                <a:gd name="connsiteY13" fmla="*/ 162763 h 162576"/>
                <a:gd name="connsiteX14" fmla="*/ 90253 w 96846"/>
                <a:gd name="connsiteY14" fmla="*/ 162763 h 162576"/>
                <a:gd name="connsiteX15" fmla="*/ 97049 w 96846"/>
                <a:gd name="connsiteY15" fmla="*/ 120288 h 162576"/>
                <a:gd name="connsiteX16" fmla="*/ 90981 w 96846"/>
                <a:gd name="connsiteY16" fmla="*/ 120288 h 162576"/>
                <a:gd name="connsiteX17" fmla="*/ 85641 w 96846"/>
                <a:gd name="connsiteY17" fmla="*/ 142013 h 162576"/>
                <a:gd name="connsiteX18" fmla="*/ 62583 w 96846"/>
                <a:gd name="connsiteY18" fmla="*/ 143966 h 162576"/>
                <a:gd name="connsiteX19" fmla="*/ 18892 w 96846"/>
                <a:gd name="connsiteY19" fmla="*/ 143966 h 16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6846" h="162576">
                  <a:moveTo>
                    <a:pt x="18892" y="143966"/>
                  </a:moveTo>
                  <a:lnTo>
                    <a:pt x="44621" y="118823"/>
                  </a:lnTo>
                  <a:cubicBezTo>
                    <a:pt x="82486" y="85136"/>
                    <a:pt x="97049" y="71954"/>
                    <a:pt x="97049" y="47543"/>
                  </a:cubicBezTo>
                  <a:cubicBezTo>
                    <a:pt x="97049" y="19715"/>
                    <a:pt x="75204" y="186"/>
                    <a:pt x="45592" y="186"/>
                  </a:cubicBezTo>
                  <a:cubicBezTo>
                    <a:pt x="18164" y="186"/>
                    <a:pt x="203" y="22644"/>
                    <a:pt x="203" y="44370"/>
                  </a:cubicBezTo>
                  <a:cubicBezTo>
                    <a:pt x="203" y="58040"/>
                    <a:pt x="12339" y="58040"/>
                    <a:pt x="13067" y="58040"/>
                  </a:cubicBezTo>
                  <a:cubicBezTo>
                    <a:pt x="17193" y="58040"/>
                    <a:pt x="25689" y="55110"/>
                    <a:pt x="25689" y="45102"/>
                  </a:cubicBezTo>
                  <a:cubicBezTo>
                    <a:pt x="25689" y="38755"/>
                    <a:pt x="21320" y="32408"/>
                    <a:pt x="12824" y="32408"/>
                  </a:cubicBezTo>
                  <a:cubicBezTo>
                    <a:pt x="10883" y="32408"/>
                    <a:pt x="10397" y="32408"/>
                    <a:pt x="9669" y="32652"/>
                  </a:cubicBezTo>
                  <a:cubicBezTo>
                    <a:pt x="15252" y="16785"/>
                    <a:pt x="28359" y="7753"/>
                    <a:pt x="42437" y="7753"/>
                  </a:cubicBezTo>
                  <a:cubicBezTo>
                    <a:pt x="64524" y="7753"/>
                    <a:pt x="74961" y="27526"/>
                    <a:pt x="74961" y="47543"/>
                  </a:cubicBezTo>
                  <a:cubicBezTo>
                    <a:pt x="74961" y="67072"/>
                    <a:pt x="62825" y="86356"/>
                    <a:pt x="49475" y="101491"/>
                  </a:cubicBezTo>
                  <a:lnTo>
                    <a:pt x="2873" y="153731"/>
                  </a:lnTo>
                  <a:cubicBezTo>
                    <a:pt x="203" y="156416"/>
                    <a:pt x="203" y="156904"/>
                    <a:pt x="203" y="162763"/>
                  </a:cubicBezTo>
                  <a:lnTo>
                    <a:pt x="90253" y="162763"/>
                  </a:lnTo>
                  <a:lnTo>
                    <a:pt x="97049" y="120288"/>
                  </a:lnTo>
                  <a:lnTo>
                    <a:pt x="90981" y="120288"/>
                  </a:lnTo>
                  <a:cubicBezTo>
                    <a:pt x="89767" y="127611"/>
                    <a:pt x="88068" y="138352"/>
                    <a:pt x="85641" y="142013"/>
                  </a:cubicBezTo>
                  <a:cubicBezTo>
                    <a:pt x="83942" y="143966"/>
                    <a:pt x="67922" y="143966"/>
                    <a:pt x="62583" y="143966"/>
                  </a:cubicBezTo>
                  <a:lnTo>
                    <a:pt x="18892" y="14396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8" name="Forme libre 267">
              <a:extLst>
                <a:ext uri="{FF2B5EF4-FFF2-40B4-BE49-F238E27FC236}">
                  <a16:creationId xmlns:a16="http://schemas.microsoft.com/office/drawing/2014/main" id="{362E6CA5-6582-7E30-2475-32CB58294943}"/>
                </a:ext>
              </a:extLst>
            </p:cNvPr>
            <p:cNvSpPr/>
            <p:nvPr>
              <p:custDataLst>
                <p:tags r:id="rId216"/>
              </p:custDataLst>
            </p:nvPr>
          </p:nvSpPr>
          <p:spPr>
            <a:xfrm>
              <a:off x="9584691" y="8081465"/>
              <a:ext cx="189323" cy="244109"/>
            </a:xfrm>
            <a:custGeom>
              <a:avLst/>
              <a:gdLst>
                <a:gd name="connsiteX0" fmla="*/ 76908 w 189323"/>
                <a:gd name="connsiteY0" fmla="*/ 218656 h 244109"/>
                <a:gd name="connsiteX1" fmla="*/ 34189 w 189323"/>
                <a:gd name="connsiteY1" fmla="*/ 123697 h 244109"/>
                <a:gd name="connsiteX2" fmla="*/ 30548 w 189323"/>
                <a:gd name="connsiteY2" fmla="*/ 119791 h 244109"/>
                <a:gd name="connsiteX3" fmla="*/ 26422 w 189323"/>
                <a:gd name="connsiteY3" fmla="*/ 121744 h 244109"/>
                <a:gd name="connsiteX4" fmla="*/ 3363 w 189323"/>
                <a:gd name="connsiteY4" fmla="*/ 139320 h 244109"/>
                <a:gd name="connsiteX5" fmla="*/ 208 w 189323"/>
                <a:gd name="connsiteY5" fmla="*/ 143226 h 244109"/>
                <a:gd name="connsiteX6" fmla="*/ 2635 w 189323"/>
                <a:gd name="connsiteY6" fmla="*/ 145911 h 244109"/>
                <a:gd name="connsiteX7" fmla="*/ 10888 w 189323"/>
                <a:gd name="connsiteY7" fmla="*/ 140541 h 244109"/>
                <a:gd name="connsiteX8" fmla="*/ 18655 w 189323"/>
                <a:gd name="connsiteY8" fmla="*/ 134682 h 244109"/>
                <a:gd name="connsiteX9" fmla="*/ 66471 w 189323"/>
                <a:gd name="connsiteY9" fmla="*/ 240381 h 244109"/>
                <a:gd name="connsiteX10" fmla="*/ 71568 w 189323"/>
                <a:gd name="connsiteY10" fmla="*/ 244287 h 244109"/>
                <a:gd name="connsiteX11" fmla="*/ 77636 w 189323"/>
                <a:gd name="connsiteY11" fmla="*/ 239405 h 244109"/>
                <a:gd name="connsiteX12" fmla="*/ 187832 w 189323"/>
                <a:gd name="connsiteY12" fmla="*/ 9942 h 244109"/>
                <a:gd name="connsiteX13" fmla="*/ 189531 w 189323"/>
                <a:gd name="connsiteY13" fmla="*/ 5060 h 244109"/>
                <a:gd name="connsiteX14" fmla="*/ 184677 w 189323"/>
                <a:gd name="connsiteY14" fmla="*/ 178 h 244109"/>
                <a:gd name="connsiteX15" fmla="*/ 179094 w 189323"/>
                <a:gd name="connsiteY15" fmla="*/ 5304 h 244109"/>
                <a:gd name="connsiteX16" fmla="*/ 76908 w 189323"/>
                <a:gd name="connsiteY16" fmla="*/ 218656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908" y="218656"/>
                  </a:moveTo>
                  <a:lnTo>
                    <a:pt x="34189" y="123697"/>
                  </a:lnTo>
                  <a:cubicBezTo>
                    <a:pt x="32490" y="119791"/>
                    <a:pt x="31276" y="119791"/>
                    <a:pt x="30548" y="119791"/>
                  </a:cubicBezTo>
                  <a:cubicBezTo>
                    <a:pt x="30305" y="119791"/>
                    <a:pt x="29092" y="119791"/>
                    <a:pt x="26422" y="121744"/>
                  </a:cubicBezTo>
                  <a:lnTo>
                    <a:pt x="3363" y="139320"/>
                  </a:lnTo>
                  <a:cubicBezTo>
                    <a:pt x="208" y="141761"/>
                    <a:pt x="208" y="142493"/>
                    <a:pt x="208" y="143226"/>
                  </a:cubicBezTo>
                  <a:cubicBezTo>
                    <a:pt x="208" y="144446"/>
                    <a:pt x="936" y="145911"/>
                    <a:pt x="2635" y="145911"/>
                  </a:cubicBezTo>
                  <a:cubicBezTo>
                    <a:pt x="4091" y="145911"/>
                    <a:pt x="8218" y="142493"/>
                    <a:pt x="10888" y="140541"/>
                  </a:cubicBezTo>
                  <a:cubicBezTo>
                    <a:pt x="12344" y="139320"/>
                    <a:pt x="15985" y="136635"/>
                    <a:pt x="18655" y="134682"/>
                  </a:cubicBezTo>
                  <a:lnTo>
                    <a:pt x="66471" y="240381"/>
                  </a:lnTo>
                  <a:cubicBezTo>
                    <a:pt x="68170" y="244287"/>
                    <a:pt x="69384" y="244287"/>
                    <a:pt x="71568" y="244287"/>
                  </a:cubicBezTo>
                  <a:cubicBezTo>
                    <a:pt x="75209" y="244287"/>
                    <a:pt x="75937" y="242822"/>
                    <a:pt x="77636" y="239405"/>
                  </a:cubicBezTo>
                  <a:lnTo>
                    <a:pt x="187832" y="9942"/>
                  </a:lnTo>
                  <a:cubicBezTo>
                    <a:pt x="189531" y="6525"/>
                    <a:pt x="189531" y="5548"/>
                    <a:pt x="189531" y="5060"/>
                  </a:cubicBezTo>
                  <a:cubicBezTo>
                    <a:pt x="189531" y="2619"/>
                    <a:pt x="187589" y="178"/>
                    <a:pt x="184677" y="178"/>
                  </a:cubicBezTo>
                  <a:cubicBezTo>
                    <a:pt x="182735" y="178"/>
                    <a:pt x="181036" y="1398"/>
                    <a:pt x="179094" y="5304"/>
                  </a:cubicBezTo>
                  <a:lnTo>
                    <a:pt x="76908" y="21865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9" name="Forme libre 268">
              <a:extLst>
                <a:ext uri="{FF2B5EF4-FFF2-40B4-BE49-F238E27FC236}">
                  <a16:creationId xmlns:a16="http://schemas.microsoft.com/office/drawing/2014/main" id="{5695894F-5124-FAFC-EBDA-84B9DB2EA056}"/>
                </a:ext>
              </a:extLst>
            </p:cNvPr>
            <p:cNvSpPr/>
            <p:nvPr>
              <p:custDataLst>
                <p:tags r:id="rId217"/>
              </p:custDataLst>
            </p:nvPr>
          </p:nvSpPr>
          <p:spPr>
            <a:xfrm>
              <a:off x="9769242" y="8081466"/>
              <a:ext cx="215950" cy="9763"/>
            </a:xfrm>
            <a:custGeom>
              <a:avLst/>
              <a:gdLst>
                <a:gd name="connsiteX0" fmla="*/ 0 w 215950"/>
                <a:gd name="connsiteY0" fmla="*/ 0 h 9763"/>
                <a:gd name="connsiteX1" fmla="*/ 215950 w 215950"/>
                <a:gd name="connsiteY1" fmla="*/ 0 h 9763"/>
                <a:gd name="connsiteX2" fmla="*/ 215950 w 215950"/>
                <a:gd name="connsiteY2" fmla="*/ 9764 h 9763"/>
                <a:gd name="connsiteX3" fmla="*/ 0 w 215950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950" h="9763">
                  <a:moveTo>
                    <a:pt x="0" y="0"/>
                  </a:moveTo>
                  <a:lnTo>
                    <a:pt x="215950" y="0"/>
                  </a:lnTo>
                  <a:lnTo>
                    <a:pt x="215950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0" name="Forme libre 269">
              <a:extLst>
                <a:ext uri="{FF2B5EF4-FFF2-40B4-BE49-F238E27FC236}">
                  <a16:creationId xmlns:a16="http://schemas.microsoft.com/office/drawing/2014/main" id="{46A322AB-2195-5329-B622-4805B27E271E}"/>
                </a:ext>
              </a:extLst>
            </p:cNvPr>
            <p:cNvSpPr/>
            <p:nvPr>
              <p:custDataLst>
                <p:tags r:id="rId218"/>
              </p:custDataLst>
            </p:nvPr>
          </p:nvSpPr>
          <p:spPr>
            <a:xfrm>
              <a:off x="9778951" y="8181682"/>
              <a:ext cx="111166" cy="110581"/>
            </a:xfrm>
            <a:custGeom>
              <a:avLst/>
              <a:gdLst>
                <a:gd name="connsiteX0" fmla="*/ 81043 w 111166"/>
                <a:gd name="connsiteY0" fmla="*/ 15809 h 110581"/>
                <a:gd name="connsiteX1" fmla="*/ 58712 w 111166"/>
                <a:gd name="connsiteY1" fmla="*/ 186 h 110581"/>
                <a:gd name="connsiteX2" fmla="*/ 216 w 111166"/>
                <a:gd name="connsiteY2" fmla="*/ 71710 h 110581"/>
                <a:gd name="connsiteX3" fmla="*/ 32498 w 111166"/>
                <a:gd name="connsiteY3" fmla="*/ 110767 h 110581"/>
                <a:gd name="connsiteX4" fmla="*/ 64052 w 111166"/>
                <a:gd name="connsiteY4" fmla="*/ 92459 h 110581"/>
                <a:gd name="connsiteX5" fmla="*/ 86140 w 111166"/>
                <a:gd name="connsiteY5" fmla="*/ 110767 h 110581"/>
                <a:gd name="connsiteX6" fmla="*/ 104101 w 111166"/>
                <a:gd name="connsiteY6" fmla="*/ 97341 h 110581"/>
                <a:gd name="connsiteX7" fmla="*/ 111383 w 111166"/>
                <a:gd name="connsiteY7" fmla="*/ 73175 h 110581"/>
                <a:gd name="connsiteX8" fmla="*/ 108470 w 111166"/>
                <a:gd name="connsiteY8" fmla="*/ 70733 h 110581"/>
                <a:gd name="connsiteX9" fmla="*/ 105072 w 111166"/>
                <a:gd name="connsiteY9" fmla="*/ 75127 h 110581"/>
                <a:gd name="connsiteX10" fmla="*/ 86625 w 111166"/>
                <a:gd name="connsiteY10" fmla="*/ 105397 h 110581"/>
                <a:gd name="connsiteX11" fmla="*/ 79344 w 111166"/>
                <a:gd name="connsiteY11" fmla="*/ 94168 h 110581"/>
                <a:gd name="connsiteX12" fmla="*/ 82499 w 111166"/>
                <a:gd name="connsiteY12" fmla="*/ 76104 h 110581"/>
                <a:gd name="connsiteX13" fmla="*/ 87839 w 111166"/>
                <a:gd name="connsiteY13" fmla="*/ 54134 h 110581"/>
                <a:gd name="connsiteX14" fmla="*/ 96577 w 111166"/>
                <a:gd name="connsiteY14" fmla="*/ 19959 h 110581"/>
                <a:gd name="connsiteX15" fmla="*/ 98276 w 111166"/>
                <a:gd name="connsiteY15" fmla="*/ 11659 h 110581"/>
                <a:gd name="connsiteX16" fmla="*/ 91237 w 111166"/>
                <a:gd name="connsiteY16" fmla="*/ 5068 h 110581"/>
                <a:gd name="connsiteX17" fmla="*/ 81043 w 111166"/>
                <a:gd name="connsiteY17" fmla="*/ 15809 h 110581"/>
                <a:gd name="connsiteX18" fmla="*/ 65266 w 111166"/>
                <a:gd name="connsiteY18" fmla="*/ 79033 h 110581"/>
                <a:gd name="connsiteX19" fmla="*/ 60411 w 111166"/>
                <a:gd name="connsiteY19" fmla="*/ 88065 h 110581"/>
                <a:gd name="connsiteX20" fmla="*/ 32984 w 111166"/>
                <a:gd name="connsiteY20" fmla="*/ 105397 h 110581"/>
                <a:gd name="connsiteX21" fmla="*/ 17449 w 111166"/>
                <a:gd name="connsiteY21" fmla="*/ 82451 h 110581"/>
                <a:gd name="connsiteX22" fmla="*/ 30799 w 111166"/>
                <a:gd name="connsiteY22" fmla="*/ 28991 h 110581"/>
                <a:gd name="connsiteX23" fmla="*/ 58955 w 111166"/>
                <a:gd name="connsiteY23" fmla="*/ 5556 h 110581"/>
                <a:gd name="connsiteX24" fmla="*/ 78130 w 111166"/>
                <a:gd name="connsiteY24" fmla="*/ 27038 h 110581"/>
                <a:gd name="connsiteX25" fmla="*/ 77402 w 111166"/>
                <a:gd name="connsiteY25" fmla="*/ 31188 h 110581"/>
                <a:gd name="connsiteX26" fmla="*/ 65266 w 111166"/>
                <a:gd name="connsiteY26" fmla="*/ 79033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1166" h="110581">
                  <a:moveTo>
                    <a:pt x="81043" y="15809"/>
                  </a:moveTo>
                  <a:cubicBezTo>
                    <a:pt x="76674" y="6777"/>
                    <a:pt x="69635" y="186"/>
                    <a:pt x="58712" y="186"/>
                  </a:cubicBezTo>
                  <a:cubicBezTo>
                    <a:pt x="30314" y="186"/>
                    <a:pt x="216" y="36070"/>
                    <a:pt x="216" y="71710"/>
                  </a:cubicBezTo>
                  <a:cubicBezTo>
                    <a:pt x="216" y="94656"/>
                    <a:pt x="13566" y="110767"/>
                    <a:pt x="32498" y="110767"/>
                  </a:cubicBezTo>
                  <a:cubicBezTo>
                    <a:pt x="37353" y="110767"/>
                    <a:pt x="49489" y="109791"/>
                    <a:pt x="64052" y="92459"/>
                  </a:cubicBezTo>
                  <a:cubicBezTo>
                    <a:pt x="65994" y="102712"/>
                    <a:pt x="74489" y="110767"/>
                    <a:pt x="86140" y="110767"/>
                  </a:cubicBezTo>
                  <a:cubicBezTo>
                    <a:pt x="94635" y="110767"/>
                    <a:pt x="100218" y="105153"/>
                    <a:pt x="104101" y="97341"/>
                  </a:cubicBezTo>
                  <a:cubicBezTo>
                    <a:pt x="108228" y="88553"/>
                    <a:pt x="111383" y="73663"/>
                    <a:pt x="111383" y="73175"/>
                  </a:cubicBezTo>
                  <a:cubicBezTo>
                    <a:pt x="111383" y="70733"/>
                    <a:pt x="109198" y="70733"/>
                    <a:pt x="108470" y="70733"/>
                  </a:cubicBezTo>
                  <a:cubicBezTo>
                    <a:pt x="106043" y="70733"/>
                    <a:pt x="105800" y="71710"/>
                    <a:pt x="105072" y="75127"/>
                  </a:cubicBezTo>
                  <a:cubicBezTo>
                    <a:pt x="100946" y="90994"/>
                    <a:pt x="96577" y="105397"/>
                    <a:pt x="86625" y="105397"/>
                  </a:cubicBezTo>
                  <a:cubicBezTo>
                    <a:pt x="80072" y="105397"/>
                    <a:pt x="79344" y="99050"/>
                    <a:pt x="79344" y="94168"/>
                  </a:cubicBezTo>
                  <a:cubicBezTo>
                    <a:pt x="79344" y="88798"/>
                    <a:pt x="79829" y="86845"/>
                    <a:pt x="82499" y="76104"/>
                  </a:cubicBezTo>
                  <a:cubicBezTo>
                    <a:pt x="85169" y="65851"/>
                    <a:pt x="85654" y="63410"/>
                    <a:pt x="87839" y="54134"/>
                  </a:cubicBezTo>
                  <a:lnTo>
                    <a:pt x="96577" y="19959"/>
                  </a:lnTo>
                  <a:cubicBezTo>
                    <a:pt x="98276" y="13124"/>
                    <a:pt x="98276" y="12635"/>
                    <a:pt x="98276" y="11659"/>
                  </a:cubicBezTo>
                  <a:cubicBezTo>
                    <a:pt x="98276" y="7509"/>
                    <a:pt x="95363" y="5068"/>
                    <a:pt x="91237" y="5068"/>
                  </a:cubicBezTo>
                  <a:cubicBezTo>
                    <a:pt x="85412" y="5068"/>
                    <a:pt x="81771" y="10438"/>
                    <a:pt x="81043" y="15809"/>
                  </a:cubicBezTo>
                  <a:close/>
                  <a:moveTo>
                    <a:pt x="65266" y="79033"/>
                  </a:moveTo>
                  <a:cubicBezTo>
                    <a:pt x="64052" y="83427"/>
                    <a:pt x="64052" y="83915"/>
                    <a:pt x="60411" y="88065"/>
                  </a:cubicBezTo>
                  <a:cubicBezTo>
                    <a:pt x="49731" y="101491"/>
                    <a:pt x="39780" y="105397"/>
                    <a:pt x="32984" y="105397"/>
                  </a:cubicBezTo>
                  <a:cubicBezTo>
                    <a:pt x="20848" y="105397"/>
                    <a:pt x="17449" y="91971"/>
                    <a:pt x="17449" y="82451"/>
                  </a:cubicBezTo>
                  <a:cubicBezTo>
                    <a:pt x="17449" y="70245"/>
                    <a:pt x="25217" y="40220"/>
                    <a:pt x="30799" y="28991"/>
                  </a:cubicBezTo>
                  <a:cubicBezTo>
                    <a:pt x="38324" y="14588"/>
                    <a:pt x="49246" y="5556"/>
                    <a:pt x="58955" y="5556"/>
                  </a:cubicBezTo>
                  <a:cubicBezTo>
                    <a:pt x="74732" y="5556"/>
                    <a:pt x="78130" y="25573"/>
                    <a:pt x="78130" y="27038"/>
                  </a:cubicBezTo>
                  <a:cubicBezTo>
                    <a:pt x="78130" y="28502"/>
                    <a:pt x="77645" y="29967"/>
                    <a:pt x="77402" y="31188"/>
                  </a:cubicBezTo>
                  <a:lnTo>
                    <a:pt x="65266" y="79033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1" name="Forme libre 270">
              <a:extLst>
                <a:ext uri="{FF2B5EF4-FFF2-40B4-BE49-F238E27FC236}">
                  <a16:creationId xmlns:a16="http://schemas.microsoft.com/office/drawing/2014/main" id="{34127CA4-96B1-894D-94F9-CE3732C51A1D}"/>
                </a:ext>
              </a:extLst>
            </p:cNvPr>
            <p:cNvSpPr/>
            <p:nvPr>
              <p:custDataLst>
                <p:tags r:id="rId219"/>
              </p:custDataLst>
            </p:nvPr>
          </p:nvSpPr>
          <p:spPr>
            <a:xfrm>
              <a:off x="9903125" y="8136766"/>
              <a:ext cx="74515" cy="155497"/>
            </a:xfrm>
            <a:custGeom>
              <a:avLst/>
              <a:gdLst>
                <a:gd name="connsiteX0" fmla="*/ 44640 w 74515"/>
                <a:gd name="connsiteY0" fmla="*/ 55355 h 155497"/>
                <a:gd name="connsiteX1" fmla="*/ 67455 w 74515"/>
                <a:gd name="connsiteY1" fmla="*/ 55355 h 155497"/>
                <a:gd name="connsiteX2" fmla="*/ 74737 w 74515"/>
                <a:gd name="connsiteY2" fmla="*/ 50472 h 155497"/>
                <a:gd name="connsiteX3" fmla="*/ 67941 w 74515"/>
                <a:gd name="connsiteY3" fmla="*/ 47787 h 155497"/>
                <a:gd name="connsiteX4" fmla="*/ 46581 w 74515"/>
                <a:gd name="connsiteY4" fmla="*/ 47787 h 155497"/>
                <a:gd name="connsiteX5" fmla="*/ 56533 w 74515"/>
                <a:gd name="connsiteY5" fmla="*/ 6777 h 155497"/>
                <a:gd name="connsiteX6" fmla="*/ 49494 w 74515"/>
                <a:gd name="connsiteY6" fmla="*/ 186 h 155497"/>
                <a:gd name="connsiteX7" fmla="*/ 39785 w 74515"/>
                <a:gd name="connsiteY7" fmla="*/ 8974 h 155497"/>
                <a:gd name="connsiteX8" fmla="*/ 30319 w 74515"/>
                <a:gd name="connsiteY8" fmla="*/ 47787 h 155497"/>
                <a:gd name="connsiteX9" fmla="*/ 7503 w 74515"/>
                <a:gd name="connsiteY9" fmla="*/ 47787 h 155497"/>
                <a:gd name="connsiteX10" fmla="*/ 221 w 74515"/>
                <a:gd name="connsiteY10" fmla="*/ 52425 h 155497"/>
                <a:gd name="connsiteX11" fmla="*/ 7018 w 74515"/>
                <a:gd name="connsiteY11" fmla="*/ 55355 h 155497"/>
                <a:gd name="connsiteX12" fmla="*/ 28377 w 74515"/>
                <a:gd name="connsiteY12" fmla="*/ 55355 h 155497"/>
                <a:gd name="connsiteX13" fmla="*/ 9930 w 74515"/>
                <a:gd name="connsiteY13" fmla="*/ 133225 h 155497"/>
                <a:gd name="connsiteX14" fmla="*/ 32261 w 74515"/>
                <a:gd name="connsiteY14" fmla="*/ 155683 h 155497"/>
                <a:gd name="connsiteX15" fmla="*/ 70854 w 74515"/>
                <a:gd name="connsiteY15" fmla="*/ 118091 h 155497"/>
                <a:gd name="connsiteX16" fmla="*/ 67941 w 74515"/>
                <a:gd name="connsiteY16" fmla="*/ 115650 h 155497"/>
                <a:gd name="connsiteX17" fmla="*/ 64300 w 74515"/>
                <a:gd name="connsiteY17" fmla="*/ 119067 h 155497"/>
                <a:gd name="connsiteX18" fmla="*/ 32746 w 74515"/>
                <a:gd name="connsiteY18" fmla="*/ 150313 h 155497"/>
                <a:gd name="connsiteX19" fmla="*/ 25222 w 74515"/>
                <a:gd name="connsiteY19" fmla="*/ 139084 h 155497"/>
                <a:gd name="connsiteX20" fmla="*/ 26678 w 74515"/>
                <a:gd name="connsiteY20" fmla="*/ 127367 h 155497"/>
                <a:gd name="connsiteX21" fmla="*/ 44640 w 74515"/>
                <a:gd name="connsiteY21" fmla="*/ 55355 h 155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15" h="155497">
                  <a:moveTo>
                    <a:pt x="44640" y="55355"/>
                  </a:moveTo>
                  <a:lnTo>
                    <a:pt x="67455" y="55355"/>
                  </a:lnTo>
                  <a:cubicBezTo>
                    <a:pt x="72310" y="55355"/>
                    <a:pt x="74737" y="55355"/>
                    <a:pt x="74737" y="50472"/>
                  </a:cubicBezTo>
                  <a:cubicBezTo>
                    <a:pt x="74737" y="47787"/>
                    <a:pt x="72310" y="47787"/>
                    <a:pt x="67941" y="47787"/>
                  </a:cubicBezTo>
                  <a:lnTo>
                    <a:pt x="46581" y="47787"/>
                  </a:lnTo>
                  <a:cubicBezTo>
                    <a:pt x="55319" y="13124"/>
                    <a:pt x="56533" y="8241"/>
                    <a:pt x="56533" y="6777"/>
                  </a:cubicBezTo>
                  <a:cubicBezTo>
                    <a:pt x="56533" y="2627"/>
                    <a:pt x="53620" y="186"/>
                    <a:pt x="49494" y="186"/>
                  </a:cubicBezTo>
                  <a:cubicBezTo>
                    <a:pt x="48766" y="186"/>
                    <a:pt x="41970" y="430"/>
                    <a:pt x="39785" y="8974"/>
                  </a:cubicBezTo>
                  <a:lnTo>
                    <a:pt x="30319" y="47787"/>
                  </a:lnTo>
                  <a:lnTo>
                    <a:pt x="7503" y="47787"/>
                  </a:lnTo>
                  <a:cubicBezTo>
                    <a:pt x="2649" y="47787"/>
                    <a:pt x="221" y="47787"/>
                    <a:pt x="221" y="52425"/>
                  </a:cubicBezTo>
                  <a:cubicBezTo>
                    <a:pt x="221" y="55355"/>
                    <a:pt x="2163" y="55355"/>
                    <a:pt x="7018" y="55355"/>
                  </a:cubicBezTo>
                  <a:lnTo>
                    <a:pt x="28377" y="55355"/>
                  </a:lnTo>
                  <a:cubicBezTo>
                    <a:pt x="10901" y="124682"/>
                    <a:pt x="9930" y="128831"/>
                    <a:pt x="9930" y="133225"/>
                  </a:cubicBezTo>
                  <a:cubicBezTo>
                    <a:pt x="9930" y="146407"/>
                    <a:pt x="19154" y="155683"/>
                    <a:pt x="32261" y="155683"/>
                  </a:cubicBezTo>
                  <a:cubicBezTo>
                    <a:pt x="57018" y="155683"/>
                    <a:pt x="70854" y="120044"/>
                    <a:pt x="70854" y="118091"/>
                  </a:cubicBezTo>
                  <a:cubicBezTo>
                    <a:pt x="70854" y="115650"/>
                    <a:pt x="68912" y="115650"/>
                    <a:pt x="67941" y="115650"/>
                  </a:cubicBezTo>
                  <a:cubicBezTo>
                    <a:pt x="65756" y="115650"/>
                    <a:pt x="65514" y="116382"/>
                    <a:pt x="64300" y="119067"/>
                  </a:cubicBezTo>
                  <a:cubicBezTo>
                    <a:pt x="53863" y="144454"/>
                    <a:pt x="40999" y="150313"/>
                    <a:pt x="32746" y="150313"/>
                  </a:cubicBezTo>
                  <a:cubicBezTo>
                    <a:pt x="27649" y="150313"/>
                    <a:pt x="25222" y="147140"/>
                    <a:pt x="25222" y="139084"/>
                  </a:cubicBezTo>
                  <a:cubicBezTo>
                    <a:pt x="25222" y="133225"/>
                    <a:pt x="25707" y="131517"/>
                    <a:pt x="26678" y="127367"/>
                  </a:cubicBezTo>
                  <a:lnTo>
                    <a:pt x="44640" y="5535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2" name="Forme libre 271">
              <a:extLst>
                <a:ext uri="{FF2B5EF4-FFF2-40B4-BE49-F238E27FC236}">
                  <a16:creationId xmlns:a16="http://schemas.microsoft.com/office/drawing/2014/main" id="{3C9819A0-DD21-57B5-7714-74C1DF3B0D63}"/>
                </a:ext>
              </a:extLst>
            </p:cNvPr>
            <p:cNvSpPr/>
            <p:nvPr>
              <p:custDataLst>
                <p:tags r:id="rId220"/>
              </p:custDataLst>
            </p:nvPr>
          </p:nvSpPr>
          <p:spPr>
            <a:xfrm>
              <a:off x="10086325" y="7935616"/>
              <a:ext cx="63835" cy="585618"/>
            </a:xfrm>
            <a:custGeom>
              <a:avLst/>
              <a:gdLst>
                <a:gd name="connsiteX0" fmla="*/ 227 w 63835"/>
                <a:gd name="connsiteY0" fmla="*/ 585790 h 585618"/>
                <a:gd name="connsiteX1" fmla="*/ 64063 w 63835"/>
                <a:gd name="connsiteY1" fmla="*/ 585790 h 585618"/>
                <a:gd name="connsiteX2" fmla="*/ 64063 w 63835"/>
                <a:gd name="connsiteY2" fmla="*/ 572364 h 585618"/>
                <a:gd name="connsiteX3" fmla="*/ 13576 w 63835"/>
                <a:gd name="connsiteY3" fmla="*/ 572364 h 585618"/>
                <a:gd name="connsiteX4" fmla="*/ 13576 w 63835"/>
                <a:gd name="connsiteY4" fmla="*/ 13598 h 585618"/>
                <a:gd name="connsiteX5" fmla="*/ 64063 w 63835"/>
                <a:gd name="connsiteY5" fmla="*/ 13598 h 585618"/>
                <a:gd name="connsiteX6" fmla="*/ 64063 w 63835"/>
                <a:gd name="connsiteY6" fmla="*/ 172 h 585618"/>
                <a:gd name="connsiteX7" fmla="*/ 227 w 63835"/>
                <a:gd name="connsiteY7" fmla="*/ 172 h 585618"/>
                <a:gd name="connsiteX8" fmla="*/ 227 w 63835"/>
                <a:gd name="connsiteY8" fmla="*/ 585790 h 5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" h="585618">
                  <a:moveTo>
                    <a:pt x="227" y="585790"/>
                  </a:moveTo>
                  <a:lnTo>
                    <a:pt x="64063" y="585790"/>
                  </a:lnTo>
                  <a:lnTo>
                    <a:pt x="64063" y="572364"/>
                  </a:lnTo>
                  <a:lnTo>
                    <a:pt x="13576" y="572364"/>
                  </a:lnTo>
                  <a:lnTo>
                    <a:pt x="13576" y="13598"/>
                  </a:lnTo>
                  <a:lnTo>
                    <a:pt x="64063" y="13598"/>
                  </a:lnTo>
                  <a:lnTo>
                    <a:pt x="64063" y="172"/>
                  </a:lnTo>
                  <a:lnTo>
                    <a:pt x="227" y="172"/>
                  </a:lnTo>
                  <a:lnTo>
                    <a:pt x="227" y="58579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3" name="Forme libre 272">
              <a:extLst>
                <a:ext uri="{FF2B5EF4-FFF2-40B4-BE49-F238E27FC236}">
                  <a16:creationId xmlns:a16="http://schemas.microsoft.com/office/drawing/2014/main" id="{8EA16D13-6B98-9BE7-C2E4-B8DDB1A67A44}"/>
                </a:ext>
              </a:extLst>
            </p:cNvPr>
            <p:cNvSpPr/>
            <p:nvPr>
              <p:custDataLst>
                <p:tags r:id="rId221"/>
              </p:custDataLst>
            </p:nvPr>
          </p:nvSpPr>
          <p:spPr>
            <a:xfrm>
              <a:off x="10318465" y="7961859"/>
              <a:ext cx="80098" cy="162576"/>
            </a:xfrm>
            <a:custGeom>
              <a:avLst/>
              <a:gdLst>
                <a:gd name="connsiteX0" fmla="*/ 49996 w 80098"/>
                <a:gd name="connsiteY0" fmla="*/ 6526 h 162576"/>
                <a:gd name="connsiteX1" fmla="*/ 44413 w 80098"/>
                <a:gd name="connsiteY1" fmla="*/ 179 h 162576"/>
                <a:gd name="connsiteX2" fmla="*/ 238 w 80098"/>
                <a:gd name="connsiteY2" fmla="*/ 15802 h 162576"/>
                <a:gd name="connsiteX3" fmla="*/ 238 w 80098"/>
                <a:gd name="connsiteY3" fmla="*/ 23369 h 162576"/>
                <a:gd name="connsiteX4" fmla="*/ 32034 w 80098"/>
                <a:gd name="connsiteY4" fmla="*/ 17023 h 162576"/>
                <a:gd name="connsiteX5" fmla="*/ 32034 w 80098"/>
                <a:gd name="connsiteY5" fmla="*/ 143471 h 162576"/>
                <a:gd name="connsiteX6" fmla="*/ 9461 w 80098"/>
                <a:gd name="connsiteY6" fmla="*/ 155188 h 162576"/>
                <a:gd name="connsiteX7" fmla="*/ 1694 w 80098"/>
                <a:gd name="connsiteY7" fmla="*/ 155188 h 162576"/>
                <a:gd name="connsiteX8" fmla="*/ 1694 w 80098"/>
                <a:gd name="connsiteY8" fmla="*/ 162756 h 162576"/>
                <a:gd name="connsiteX9" fmla="*/ 41015 w 80098"/>
                <a:gd name="connsiteY9" fmla="*/ 162024 h 162576"/>
                <a:gd name="connsiteX10" fmla="*/ 80336 w 80098"/>
                <a:gd name="connsiteY10" fmla="*/ 162756 h 162576"/>
                <a:gd name="connsiteX11" fmla="*/ 80336 w 80098"/>
                <a:gd name="connsiteY11" fmla="*/ 155188 h 162576"/>
                <a:gd name="connsiteX12" fmla="*/ 72569 w 80098"/>
                <a:gd name="connsiteY12" fmla="*/ 155188 h 162576"/>
                <a:gd name="connsiteX13" fmla="*/ 49996 w 80098"/>
                <a:gd name="connsiteY13" fmla="*/ 143471 h 162576"/>
                <a:gd name="connsiteX14" fmla="*/ 49996 w 80098"/>
                <a:gd name="connsiteY14" fmla="*/ 6526 h 16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098" h="162576">
                  <a:moveTo>
                    <a:pt x="49996" y="6526"/>
                  </a:moveTo>
                  <a:cubicBezTo>
                    <a:pt x="49996" y="667"/>
                    <a:pt x="49996" y="179"/>
                    <a:pt x="44413" y="179"/>
                  </a:cubicBezTo>
                  <a:cubicBezTo>
                    <a:pt x="29364" y="15802"/>
                    <a:pt x="8005" y="15802"/>
                    <a:pt x="238" y="15802"/>
                  </a:cubicBezTo>
                  <a:lnTo>
                    <a:pt x="238" y="23369"/>
                  </a:lnTo>
                  <a:cubicBezTo>
                    <a:pt x="5092" y="23369"/>
                    <a:pt x="19413" y="23369"/>
                    <a:pt x="32034" y="17023"/>
                  </a:cubicBezTo>
                  <a:lnTo>
                    <a:pt x="32034" y="143471"/>
                  </a:lnTo>
                  <a:cubicBezTo>
                    <a:pt x="32034" y="152259"/>
                    <a:pt x="31306" y="155188"/>
                    <a:pt x="9461" y="155188"/>
                  </a:cubicBezTo>
                  <a:lnTo>
                    <a:pt x="1694" y="155188"/>
                  </a:lnTo>
                  <a:lnTo>
                    <a:pt x="1694" y="162756"/>
                  </a:lnTo>
                  <a:cubicBezTo>
                    <a:pt x="10189" y="162024"/>
                    <a:pt x="31306" y="162024"/>
                    <a:pt x="41015" y="162024"/>
                  </a:cubicBezTo>
                  <a:cubicBezTo>
                    <a:pt x="50724" y="162024"/>
                    <a:pt x="71841" y="162024"/>
                    <a:pt x="80336" y="162756"/>
                  </a:cubicBezTo>
                  <a:lnTo>
                    <a:pt x="80336" y="155188"/>
                  </a:lnTo>
                  <a:lnTo>
                    <a:pt x="72569" y="155188"/>
                  </a:lnTo>
                  <a:cubicBezTo>
                    <a:pt x="50724" y="155188"/>
                    <a:pt x="49996" y="152503"/>
                    <a:pt x="49996" y="143471"/>
                  </a:cubicBezTo>
                  <a:lnTo>
                    <a:pt x="49996" y="6526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orme libre 273">
              <a:extLst>
                <a:ext uri="{FF2B5EF4-FFF2-40B4-BE49-F238E27FC236}">
                  <a16:creationId xmlns:a16="http://schemas.microsoft.com/office/drawing/2014/main" id="{E67973F2-2784-EA97-C8E3-10697E27EC36}"/>
                </a:ext>
              </a:extLst>
            </p:cNvPr>
            <p:cNvSpPr/>
            <p:nvPr>
              <p:custDataLst>
                <p:tags r:id="rId222"/>
              </p:custDataLst>
            </p:nvPr>
          </p:nvSpPr>
          <p:spPr>
            <a:xfrm>
              <a:off x="10182875" y="8223668"/>
              <a:ext cx="349335" cy="9763"/>
            </a:xfrm>
            <a:custGeom>
              <a:avLst/>
              <a:gdLst>
                <a:gd name="connsiteX0" fmla="*/ 0 w 349335"/>
                <a:gd name="connsiteY0" fmla="*/ 0 h 9763"/>
                <a:gd name="connsiteX1" fmla="*/ 349336 w 349335"/>
                <a:gd name="connsiteY1" fmla="*/ 0 h 9763"/>
                <a:gd name="connsiteX2" fmla="*/ 349336 w 349335"/>
                <a:gd name="connsiteY2" fmla="*/ 9764 h 9763"/>
                <a:gd name="connsiteX3" fmla="*/ 0 w 349335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335" h="9763">
                  <a:moveTo>
                    <a:pt x="0" y="0"/>
                  </a:moveTo>
                  <a:lnTo>
                    <a:pt x="349336" y="0"/>
                  </a:lnTo>
                  <a:lnTo>
                    <a:pt x="349336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orme libre 274">
              <a:extLst>
                <a:ext uri="{FF2B5EF4-FFF2-40B4-BE49-F238E27FC236}">
                  <a16:creationId xmlns:a16="http://schemas.microsoft.com/office/drawing/2014/main" id="{51A22A25-A738-283D-14DC-8D5796624459}"/>
                </a:ext>
              </a:extLst>
            </p:cNvPr>
            <p:cNvSpPr/>
            <p:nvPr>
              <p:custDataLst>
                <p:tags r:id="rId223"/>
              </p:custDataLst>
            </p:nvPr>
          </p:nvSpPr>
          <p:spPr>
            <a:xfrm>
              <a:off x="10200594" y="8272487"/>
              <a:ext cx="189323" cy="244109"/>
            </a:xfrm>
            <a:custGeom>
              <a:avLst/>
              <a:gdLst>
                <a:gd name="connsiteX0" fmla="*/ 76933 w 189323"/>
                <a:gd name="connsiteY0" fmla="*/ 218663 h 244109"/>
                <a:gd name="connsiteX1" fmla="*/ 34214 w 189323"/>
                <a:gd name="connsiteY1" fmla="*/ 123705 h 244109"/>
                <a:gd name="connsiteX2" fmla="*/ 30573 w 189323"/>
                <a:gd name="connsiteY2" fmla="*/ 119799 h 244109"/>
                <a:gd name="connsiteX3" fmla="*/ 26447 w 189323"/>
                <a:gd name="connsiteY3" fmla="*/ 121752 h 244109"/>
                <a:gd name="connsiteX4" fmla="*/ 3389 w 189323"/>
                <a:gd name="connsiteY4" fmla="*/ 139328 h 244109"/>
                <a:gd name="connsiteX5" fmla="*/ 233 w 189323"/>
                <a:gd name="connsiteY5" fmla="*/ 143234 h 244109"/>
                <a:gd name="connsiteX6" fmla="*/ 2660 w 189323"/>
                <a:gd name="connsiteY6" fmla="*/ 145919 h 244109"/>
                <a:gd name="connsiteX7" fmla="*/ 10913 w 189323"/>
                <a:gd name="connsiteY7" fmla="*/ 140548 h 244109"/>
                <a:gd name="connsiteX8" fmla="*/ 18680 w 189323"/>
                <a:gd name="connsiteY8" fmla="*/ 134690 h 244109"/>
                <a:gd name="connsiteX9" fmla="*/ 66496 w 189323"/>
                <a:gd name="connsiteY9" fmla="*/ 240389 h 244109"/>
                <a:gd name="connsiteX10" fmla="*/ 71593 w 189323"/>
                <a:gd name="connsiteY10" fmla="*/ 244295 h 244109"/>
                <a:gd name="connsiteX11" fmla="*/ 77662 w 189323"/>
                <a:gd name="connsiteY11" fmla="*/ 239413 h 244109"/>
                <a:gd name="connsiteX12" fmla="*/ 187857 w 189323"/>
                <a:gd name="connsiteY12" fmla="*/ 9950 h 244109"/>
                <a:gd name="connsiteX13" fmla="*/ 189557 w 189323"/>
                <a:gd name="connsiteY13" fmla="*/ 5068 h 244109"/>
                <a:gd name="connsiteX14" fmla="*/ 184702 w 189323"/>
                <a:gd name="connsiteY14" fmla="*/ 186 h 244109"/>
                <a:gd name="connsiteX15" fmla="*/ 179119 w 189323"/>
                <a:gd name="connsiteY15" fmla="*/ 5312 h 244109"/>
                <a:gd name="connsiteX16" fmla="*/ 76933 w 189323"/>
                <a:gd name="connsiteY16" fmla="*/ 218663 h 24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323" h="244109">
                  <a:moveTo>
                    <a:pt x="76933" y="218663"/>
                  </a:moveTo>
                  <a:lnTo>
                    <a:pt x="34214" y="123705"/>
                  </a:lnTo>
                  <a:cubicBezTo>
                    <a:pt x="32515" y="119799"/>
                    <a:pt x="31302" y="119799"/>
                    <a:pt x="30573" y="119799"/>
                  </a:cubicBezTo>
                  <a:cubicBezTo>
                    <a:pt x="30331" y="119799"/>
                    <a:pt x="29117" y="119799"/>
                    <a:pt x="26447" y="121752"/>
                  </a:cubicBezTo>
                  <a:lnTo>
                    <a:pt x="3389" y="139328"/>
                  </a:lnTo>
                  <a:cubicBezTo>
                    <a:pt x="233" y="141769"/>
                    <a:pt x="233" y="142501"/>
                    <a:pt x="233" y="143234"/>
                  </a:cubicBezTo>
                  <a:cubicBezTo>
                    <a:pt x="233" y="144454"/>
                    <a:pt x="961" y="145919"/>
                    <a:pt x="2660" y="145919"/>
                  </a:cubicBezTo>
                  <a:cubicBezTo>
                    <a:pt x="4117" y="145919"/>
                    <a:pt x="8243" y="142501"/>
                    <a:pt x="10913" y="140548"/>
                  </a:cubicBezTo>
                  <a:cubicBezTo>
                    <a:pt x="12369" y="139328"/>
                    <a:pt x="16010" y="136643"/>
                    <a:pt x="18680" y="134690"/>
                  </a:cubicBezTo>
                  <a:lnTo>
                    <a:pt x="66496" y="240389"/>
                  </a:lnTo>
                  <a:cubicBezTo>
                    <a:pt x="68195" y="244295"/>
                    <a:pt x="69409" y="244295"/>
                    <a:pt x="71593" y="244295"/>
                  </a:cubicBezTo>
                  <a:cubicBezTo>
                    <a:pt x="75234" y="244295"/>
                    <a:pt x="75962" y="242830"/>
                    <a:pt x="77662" y="239413"/>
                  </a:cubicBezTo>
                  <a:lnTo>
                    <a:pt x="187857" y="9950"/>
                  </a:lnTo>
                  <a:cubicBezTo>
                    <a:pt x="189557" y="6532"/>
                    <a:pt x="189557" y="5556"/>
                    <a:pt x="189557" y="5068"/>
                  </a:cubicBezTo>
                  <a:cubicBezTo>
                    <a:pt x="189557" y="2627"/>
                    <a:pt x="187615" y="186"/>
                    <a:pt x="184702" y="186"/>
                  </a:cubicBezTo>
                  <a:cubicBezTo>
                    <a:pt x="182760" y="186"/>
                    <a:pt x="181061" y="1406"/>
                    <a:pt x="179119" y="5312"/>
                  </a:cubicBezTo>
                  <a:lnTo>
                    <a:pt x="76933" y="218663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6" name="Forme libre 275">
              <a:extLst>
                <a:ext uri="{FF2B5EF4-FFF2-40B4-BE49-F238E27FC236}">
                  <a16:creationId xmlns:a16="http://schemas.microsoft.com/office/drawing/2014/main" id="{D3E83793-49EA-0DFA-C873-1AA090127143}"/>
                </a:ext>
              </a:extLst>
            </p:cNvPr>
            <p:cNvSpPr/>
            <p:nvPr>
              <p:custDataLst>
                <p:tags r:id="rId224"/>
              </p:custDataLst>
            </p:nvPr>
          </p:nvSpPr>
          <p:spPr>
            <a:xfrm>
              <a:off x="10385144" y="8272488"/>
              <a:ext cx="147066" cy="9763"/>
            </a:xfrm>
            <a:custGeom>
              <a:avLst/>
              <a:gdLst>
                <a:gd name="connsiteX0" fmla="*/ 0 w 147066"/>
                <a:gd name="connsiteY0" fmla="*/ 0 h 9763"/>
                <a:gd name="connsiteX1" fmla="*/ 147067 w 147066"/>
                <a:gd name="connsiteY1" fmla="*/ 0 h 9763"/>
                <a:gd name="connsiteX2" fmla="*/ 147067 w 147066"/>
                <a:gd name="connsiteY2" fmla="*/ 9764 h 9763"/>
                <a:gd name="connsiteX3" fmla="*/ 0 w 147066"/>
                <a:gd name="connsiteY3" fmla="*/ 9764 h 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66" h="9763">
                  <a:moveTo>
                    <a:pt x="0" y="0"/>
                  </a:moveTo>
                  <a:lnTo>
                    <a:pt x="147067" y="0"/>
                  </a:lnTo>
                  <a:lnTo>
                    <a:pt x="147067" y="9764"/>
                  </a:lnTo>
                  <a:lnTo>
                    <a:pt x="0" y="97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7" name="Forme libre 276">
              <a:extLst>
                <a:ext uri="{FF2B5EF4-FFF2-40B4-BE49-F238E27FC236}">
                  <a16:creationId xmlns:a16="http://schemas.microsoft.com/office/drawing/2014/main" id="{B0D6F0EE-E9D5-4993-6BD8-EF4A9D28DF31}"/>
                </a:ext>
              </a:extLst>
            </p:cNvPr>
            <p:cNvSpPr/>
            <p:nvPr>
              <p:custDataLst>
                <p:tags r:id="rId225"/>
              </p:custDataLst>
            </p:nvPr>
          </p:nvSpPr>
          <p:spPr>
            <a:xfrm>
              <a:off x="10391698" y="8352867"/>
              <a:ext cx="131070" cy="107896"/>
            </a:xfrm>
            <a:custGeom>
              <a:avLst/>
              <a:gdLst>
                <a:gd name="connsiteX0" fmla="*/ 58009 w 131070"/>
                <a:gd name="connsiteY0" fmla="*/ 14351 h 107896"/>
                <a:gd name="connsiteX1" fmla="*/ 85437 w 131070"/>
                <a:gd name="connsiteY1" fmla="*/ 14351 h 107896"/>
                <a:gd name="connsiteX2" fmla="*/ 75243 w 131070"/>
                <a:gd name="connsiteY2" fmla="*/ 77331 h 107896"/>
                <a:gd name="connsiteX3" fmla="*/ 77184 w 131070"/>
                <a:gd name="connsiteY3" fmla="*/ 95884 h 107896"/>
                <a:gd name="connsiteX4" fmla="*/ 85922 w 131070"/>
                <a:gd name="connsiteY4" fmla="*/ 108089 h 107896"/>
                <a:gd name="connsiteX5" fmla="*/ 95874 w 131070"/>
                <a:gd name="connsiteY5" fmla="*/ 98813 h 107896"/>
                <a:gd name="connsiteX6" fmla="*/ 94418 w 131070"/>
                <a:gd name="connsiteY6" fmla="*/ 93442 h 107896"/>
                <a:gd name="connsiteX7" fmla="*/ 87379 w 131070"/>
                <a:gd name="connsiteY7" fmla="*/ 53164 h 107896"/>
                <a:gd name="connsiteX8" fmla="*/ 91748 w 131070"/>
                <a:gd name="connsiteY8" fmla="*/ 14351 h 107896"/>
                <a:gd name="connsiteX9" fmla="*/ 119418 w 131070"/>
                <a:gd name="connsiteY9" fmla="*/ 14351 h 107896"/>
                <a:gd name="connsiteX10" fmla="*/ 131311 w 131070"/>
                <a:gd name="connsiteY10" fmla="*/ 6051 h 107896"/>
                <a:gd name="connsiteX11" fmla="*/ 121603 w 131070"/>
                <a:gd name="connsiteY11" fmla="*/ 193 h 107896"/>
                <a:gd name="connsiteX12" fmla="*/ 40291 w 131070"/>
                <a:gd name="connsiteY12" fmla="*/ 193 h 107896"/>
                <a:gd name="connsiteX13" fmla="*/ 15047 w 131070"/>
                <a:gd name="connsiteY13" fmla="*/ 11666 h 107896"/>
                <a:gd name="connsiteX14" fmla="*/ 241 w 131070"/>
                <a:gd name="connsiteY14" fmla="*/ 33636 h 107896"/>
                <a:gd name="connsiteX15" fmla="*/ 3154 w 131070"/>
                <a:gd name="connsiteY15" fmla="*/ 36077 h 107896"/>
                <a:gd name="connsiteX16" fmla="*/ 7038 w 131070"/>
                <a:gd name="connsiteY16" fmla="*/ 33147 h 107896"/>
                <a:gd name="connsiteX17" fmla="*/ 37863 w 131070"/>
                <a:gd name="connsiteY17" fmla="*/ 14351 h 107896"/>
                <a:gd name="connsiteX18" fmla="*/ 51699 w 131070"/>
                <a:gd name="connsiteY18" fmla="*/ 14351 h 107896"/>
                <a:gd name="connsiteX19" fmla="*/ 20630 w 131070"/>
                <a:gd name="connsiteY19" fmla="*/ 95639 h 107896"/>
                <a:gd name="connsiteX20" fmla="*/ 18688 w 131070"/>
                <a:gd name="connsiteY20" fmla="*/ 101498 h 107896"/>
                <a:gd name="connsiteX21" fmla="*/ 25727 w 131070"/>
                <a:gd name="connsiteY21" fmla="*/ 108089 h 107896"/>
                <a:gd name="connsiteX22" fmla="*/ 37863 w 131070"/>
                <a:gd name="connsiteY22" fmla="*/ 92222 h 107896"/>
                <a:gd name="connsiteX23" fmla="*/ 44417 w 131070"/>
                <a:gd name="connsiteY23" fmla="*/ 68299 h 107896"/>
                <a:gd name="connsiteX24" fmla="*/ 58009 w 131070"/>
                <a:gd name="connsiteY24" fmla="*/ 14351 h 1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1070" h="107896">
                  <a:moveTo>
                    <a:pt x="58009" y="14351"/>
                  </a:moveTo>
                  <a:lnTo>
                    <a:pt x="85437" y="14351"/>
                  </a:lnTo>
                  <a:cubicBezTo>
                    <a:pt x="77427" y="50479"/>
                    <a:pt x="75243" y="60976"/>
                    <a:pt x="75243" y="77331"/>
                  </a:cubicBezTo>
                  <a:cubicBezTo>
                    <a:pt x="75243" y="80993"/>
                    <a:pt x="75243" y="87584"/>
                    <a:pt x="77184" y="95884"/>
                  </a:cubicBezTo>
                  <a:cubicBezTo>
                    <a:pt x="79612" y="106624"/>
                    <a:pt x="82282" y="108089"/>
                    <a:pt x="85922" y="108089"/>
                  </a:cubicBezTo>
                  <a:cubicBezTo>
                    <a:pt x="90777" y="108089"/>
                    <a:pt x="95874" y="103695"/>
                    <a:pt x="95874" y="98813"/>
                  </a:cubicBezTo>
                  <a:cubicBezTo>
                    <a:pt x="95874" y="97348"/>
                    <a:pt x="95874" y="96860"/>
                    <a:pt x="94418" y="93442"/>
                  </a:cubicBezTo>
                  <a:cubicBezTo>
                    <a:pt x="87379" y="75867"/>
                    <a:pt x="87379" y="60000"/>
                    <a:pt x="87379" y="53164"/>
                  </a:cubicBezTo>
                  <a:cubicBezTo>
                    <a:pt x="87379" y="40227"/>
                    <a:pt x="89078" y="27045"/>
                    <a:pt x="91748" y="14351"/>
                  </a:cubicBezTo>
                  <a:lnTo>
                    <a:pt x="119418" y="14351"/>
                  </a:lnTo>
                  <a:cubicBezTo>
                    <a:pt x="122573" y="14351"/>
                    <a:pt x="131311" y="14351"/>
                    <a:pt x="131311" y="6051"/>
                  </a:cubicBezTo>
                  <a:cubicBezTo>
                    <a:pt x="131311" y="193"/>
                    <a:pt x="126214" y="193"/>
                    <a:pt x="121603" y="193"/>
                  </a:cubicBezTo>
                  <a:lnTo>
                    <a:pt x="40291" y="193"/>
                  </a:lnTo>
                  <a:cubicBezTo>
                    <a:pt x="34951" y="193"/>
                    <a:pt x="25727" y="193"/>
                    <a:pt x="15047" y="11666"/>
                  </a:cubicBezTo>
                  <a:cubicBezTo>
                    <a:pt x="6552" y="21186"/>
                    <a:pt x="241" y="32415"/>
                    <a:pt x="241" y="33636"/>
                  </a:cubicBezTo>
                  <a:cubicBezTo>
                    <a:pt x="241" y="33880"/>
                    <a:pt x="241" y="36077"/>
                    <a:pt x="3154" y="36077"/>
                  </a:cubicBezTo>
                  <a:cubicBezTo>
                    <a:pt x="5096" y="36077"/>
                    <a:pt x="5581" y="35100"/>
                    <a:pt x="7038" y="33147"/>
                  </a:cubicBezTo>
                  <a:cubicBezTo>
                    <a:pt x="18931" y="14351"/>
                    <a:pt x="33009" y="14351"/>
                    <a:pt x="37863" y="14351"/>
                  </a:cubicBezTo>
                  <a:lnTo>
                    <a:pt x="51699" y="14351"/>
                  </a:lnTo>
                  <a:cubicBezTo>
                    <a:pt x="43931" y="43888"/>
                    <a:pt x="30824" y="73426"/>
                    <a:pt x="20630" y="95639"/>
                  </a:cubicBezTo>
                  <a:cubicBezTo>
                    <a:pt x="18688" y="99301"/>
                    <a:pt x="18688" y="99789"/>
                    <a:pt x="18688" y="101498"/>
                  </a:cubicBezTo>
                  <a:cubicBezTo>
                    <a:pt x="18688" y="106136"/>
                    <a:pt x="22572" y="108089"/>
                    <a:pt x="25727" y="108089"/>
                  </a:cubicBezTo>
                  <a:cubicBezTo>
                    <a:pt x="33009" y="108089"/>
                    <a:pt x="34951" y="101254"/>
                    <a:pt x="37863" y="92222"/>
                  </a:cubicBezTo>
                  <a:cubicBezTo>
                    <a:pt x="41261" y="80993"/>
                    <a:pt x="41261" y="80505"/>
                    <a:pt x="44417" y="68299"/>
                  </a:cubicBezTo>
                  <a:lnTo>
                    <a:pt x="58009" y="1435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8" name="Forme libre 277">
              <a:extLst>
                <a:ext uri="{FF2B5EF4-FFF2-40B4-BE49-F238E27FC236}">
                  <a16:creationId xmlns:a16="http://schemas.microsoft.com/office/drawing/2014/main" id="{B85893A9-EF90-3960-1FE5-5CC959B35DC5}"/>
                </a:ext>
              </a:extLst>
            </p:cNvPr>
            <p:cNvSpPr/>
            <p:nvPr>
              <p:custDataLst>
                <p:tags r:id="rId226"/>
              </p:custDataLst>
            </p:nvPr>
          </p:nvSpPr>
          <p:spPr>
            <a:xfrm>
              <a:off x="10572503" y="8181682"/>
              <a:ext cx="93205" cy="110581"/>
            </a:xfrm>
            <a:custGeom>
              <a:avLst/>
              <a:gdLst>
                <a:gd name="connsiteX0" fmla="*/ 34473 w 93205"/>
                <a:gd name="connsiteY0" fmla="*/ 51693 h 110581"/>
                <a:gd name="connsiteX1" fmla="*/ 71609 w 93205"/>
                <a:gd name="connsiteY1" fmla="*/ 46078 h 110581"/>
                <a:gd name="connsiteX2" fmla="*/ 89813 w 93205"/>
                <a:gd name="connsiteY2" fmla="*/ 20935 h 110581"/>
                <a:gd name="connsiteX3" fmla="*/ 63842 w 93205"/>
                <a:gd name="connsiteY3" fmla="*/ 186 h 110581"/>
                <a:gd name="connsiteX4" fmla="*/ 249 w 93205"/>
                <a:gd name="connsiteY4" fmla="*/ 66584 h 110581"/>
                <a:gd name="connsiteX5" fmla="*/ 38356 w 93205"/>
                <a:gd name="connsiteY5" fmla="*/ 110767 h 110581"/>
                <a:gd name="connsiteX6" fmla="*/ 93454 w 93205"/>
                <a:gd name="connsiteY6" fmla="*/ 81962 h 110581"/>
                <a:gd name="connsiteX7" fmla="*/ 90541 w 93205"/>
                <a:gd name="connsiteY7" fmla="*/ 78789 h 110581"/>
                <a:gd name="connsiteX8" fmla="*/ 87386 w 93205"/>
                <a:gd name="connsiteY8" fmla="*/ 81230 h 110581"/>
                <a:gd name="connsiteX9" fmla="*/ 38842 w 93205"/>
                <a:gd name="connsiteY9" fmla="*/ 105397 h 110581"/>
                <a:gd name="connsiteX10" fmla="*/ 17725 w 93205"/>
                <a:gd name="connsiteY10" fmla="*/ 77080 h 110581"/>
                <a:gd name="connsiteX11" fmla="*/ 21608 w 93205"/>
                <a:gd name="connsiteY11" fmla="*/ 51693 h 110581"/>
                <a:gd name="connsiteX12" fmla="*/ 34473 w 93205"/>
                <a:gd name="connsiteY12" fmla="*/ 51693 h 110581"/>
                <a:gd name="connsiteX13" fmla="*/ 23065 w 93205"/>
                <a:gd name="connsiteY13" fmla="*/ 46323 h 110581"/>
                <a:gd name="connsiteX14" fmla="*/ 63842 w 93205"/>
                <a:gd name="connsiteY14" fmla="*/ 5556 h 110581"/>
                <a:gd name="connsiteX15" fmla="*/ 81803 w 93205"/>
                <a:gd name="connsiteY15" fmla="*/ 20935 h 110581"/>
                <a:gd name="connsiteX16" fmla="*/ 33016 w 93205"/>
                <a:gd name="connsiteY16" fmla="*/ 46323 h 110581"/>
                <a:gd name="connsiteX17" fmla="*/ 23065 w 93205"/>
                <a:gd name="connsiteY17" fmla="*/ 46323 h 11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3205" h="110581">
                  <a:moveTo>
                    <a:pt x="34473" y="51693"/>
                  </a:moveTo>
                  <a:cubicBezTo>
                    <a:pt x="41511" y="51693"/>
                    <a:pt x="59473" y="51205"/>
                    <a:pt x="71609" y="46078"/>
                  </a:cubicBezTo>
                  <a:cubicBezTo>
                    <a:pt x="88600" y="38755"/>
                    <a:pt x="89813" y="24353"/>
                    <a:pt x="89813" y="20935"/>
                  </a:cubicBezTo>
                  <a:cubicBezTo>
                    <a:pt x="89813" y="10194"/>
                    <a:pt x="80590" y="186"/>
                    <a:pt x="63842" y="186"/>
                  </a:cubicBezTo>
                  <a:cubicBezTo>
                    <a:pt x="36900" y="186"/>
                    <a:pt x="249" y="23864"/>
                    <a:pt x="249" y="66584"/>
                  </a:cubicBezTo>
                  <a:cubicBezTo>
                    <a:pt x="249" y="91483"/>
                    <a:pt x="14569" y="110767"/>
                    <a:pt x="38356" y="110767"/>
                  </a:cubicBezTo>
                  <a:cubicBezTo>
                    <a:pt x="73065" y="110767"/>
                    <a:pt x="93454" y="84892"/>
                    <a:pt x="93454" y="81962"/>
                  </a:cubicBezTo>
                  <a:cubicBezTo>
                    <a:pt x="93454" y="80498"/>
                    <a:pt x="91998" y="78789"/>
                    <a:pt x="90541" y="78789"/>
                  </a:cubicBezTo>
                  <a:cubicBezTo>
                    <a:pt x="89328" y="78789"/>
                    <a:pt x="88842" y="79277"/>
                    <a:pt x="87386" y="81230"/>
                  </a:cubicBezTo>
                  <a:cubicBezTo>
                    <a:pt x="68211" y="105397"/>
                    <a:pt x="41754" y="105397"/>
                    <a:pt x="38842" y="105397"/>
                  </a:cubicBezTo>
                  <a:cubicBezTo>
                    <a:pt x="19909" y="105397"/>
                    <a:pt x="17725" y="84892"/>
                    <a:pt x="17725" y="77080"/>
                  </a:cubicBezTo>
                  <a:cubicBezTo>
                    <a:pt x="17725" y="74151"/>
                    <a:pt x="17967" y="66584"/>
                    <a:pt x="21608" y="51693"/>
                  </a:cubicBezTo>
                  <a:lnTo>
                    <a:pt x="34473" y="51693"/>
                  </a:lnTo>
                  <a:close/>
                  <a:moveTo>
                    <a:pt x="23065" y="46323"/>
                  </a:moveTo>
                  <a:cubicBezTo>
                    <a:pt x="32531" y="9218"/>
                    <a:pt x="57531" y="5556"/>
                    <a:pt x="63842" y="5556"/>
                  </a:cubicBezTo>
                  <a:cubicBezTo>
                    <a:pt x="75250" y="5556"/>
                    <a:pt x="81803" y="12635"/>
                    <a:pt x="81803" y="20935"/>
                  </a:cubicBezTo>
                  <a:cubicBezTo>
                    <a:pt x="81803" y="46323"/>
                    <a:pt x="42968" y="46323"/>
                    <a:pt x="33016" y="46323"/>
                  </a:cubicBezTo>
                  <a:lnTo>
                    <a:pt x="23065" y="46323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9" name="Forme libre 278">
              <a:extLst>
                <a:ext uri="{FF2B5EF4-FFF2-40B4-BE49-F238E27FC236}">
                  <a16:creationId xmlns:a16="http://schemas.microsoft.com/office/drawing/2014/main" id="{DD721BC1-E51E-7241-E7B4-7FF01419E6F9}"/>
                </a:ext>
              </a:extLst>
            </p:cNvPr>
            <p:cNvSpPr/>
            <p:nvPr>
              <p:custDataLst>
                <p:tags r:id="rId227"/>
              </p:custDataLst>
            </p:nvPr>
          </p:nvSpPr>
          <p:spPr>
            <a:xfrm>
              <a:off x="10692705" y="8154002"/>
              <a:ext cx="114856" cy="8372"/>
            </a:xfrm>
            <a:custGeom>
              <a:avLst/>
              <a:gdLst>
                <a:gd name="connsiteX0" fmla="*/ 108313 w 114856"/>
                <a:gd name="connsiteY0" fmla="*/ 8555 h 8372"/>
                <a:gd name="connsiteX1" fmla="*/ 115109 w 114856"/>
                <a:gd name="connsiteY1" fmla="*/ 4454 h 8372"/>
                <a:gd name="connsiteX2" fmla="*/ 108313 w 114856"/>
                <a:gd name="connsiteY2" fmla="*/ 182 h 8372"/>
                <a:gd name="connsiteX3" fmla="*/ 7050 w 114856"/>
                <a:gd name="connsiteY3" fmla="*/ 182 h 8372"/>
                <a:gd name="connsiteX4" fmla="*/ 253 w 114856"/>
                <a:gd name="connsiteY4" fmla="*/ 4283 h 8372"/>
                <a:gd name="connsiteX5" fmla="*/ 7050 w 114856"/>
                <a:gd name="connsiteY5" fmla="*/ 8555 h 8372"/>
                <a:gd name="connsiteX6" fmla="*/ 108313 w 114856"/>
                <a:gd name="connsiteY6" fmla="*/ 8555 h 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856" h="8372">
                  <a:moveTo>
                    <a:pt x="108313" y="8555"/>
                  </a:moveTo>
                  <a:cubicBezTo>
                    <a:pt x="111032" y="8555"/>
                    <a:pt x="115109" y="8555"/>
                    <a:pt x="115109" y="4454"/>
                  </a:cubicBezTo>
                  <a:cubicBezTo>
                    <a:pt x="115109" y="182"/>
                    <a:pt x="111202" y="182"/>
                    <a:pt x="108313" y="182"/>
                  </a:cubicBezTo>
                  <a:lnTo>
                    <a:pt x="7050" y="182"/>
                  </a:lnTo>
                  <a:cubicBezTo>
                    <a:pt x="4331" y="182"/>
                    <a:pt x="253" y="182"/>
                    <a:pt x="253" y="4283"/>
                  </a:cubicBezTo>
                  <a:cubicBezTo>
                    <a:pt x="253" y="8555"/>
                    <a:pt x="4161" y="8555"/>
                    <a:pt x="7050" y="8555"/>
                  </a:cubicBezTo>
                  <a:lnTo>
                    <a:pt x="108313" y="8555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0" name="Forme libre 279">
              <a:extLst>
                <a:ext uri="{FF2B5EF4-FFF2-40B4-BE49-F238E27FC236}">
                  <a16:creationId xmlns:a16="http://schemas.microsoft.com/office/drawing/2014/main" id="{B4E85DBF-5F26-66C0-2946-D5C2C1967C44}"/>
                </a:ext>
              </a:extLst>
            </p:cNvPr>
            <p:cNvSpPr/>
            <p:nvPr>
              <p:custDataLst>
                <p:tags r:id="rId228"/>
              </p:custDataLst>
            </p:nvPr>
          </p:nvSpPr>
          <p:spPr>
            <a:xfrm>
              <a:off x="10834043" y="8125636"/>
              <a:ext cx="88350" cy="111924"/>
            </a:xfrm>
            <a:custGeom>
              <a:avLst/>
              <a:gdLst>
                <a:gd name="connsiteX0" fmla="*/ 87251 w 88350"/>
                <a:gd name="connsiteY0" fmla="*/ 29060 h 111924"/>
                <a:gd name="connsiteX1" fmla="*/ 88610 w 88350"/>
                <a:gd name="connsiteY1" fmla="*/ 19662 h 111924"/>
                <a:gd name="connsiteX2" fmla="*/ 82324 w 88350"/>
                <a:gd name="connsiteY2" fmla="*/ 4796 h 111924"/>
                <a:gd name="connsiteX3" fmla="*/ 66523 w 88350"/>
                <a:gd name="connsiteY3" fmla="*/ 182 h 111924"/>
                <a:gd name="connsiteX4" fmla="*/ 37809 w 88350"/>
                <a:gd name="connsiteY4" fmla="*/ 15561 h 111924"/>
                <a:gd name="connsiteX5" fmla="*/ 19799 w 88350"/>
                <a:gd name="connsiteY5" fmla="*/ 182 h 111924"/>
                <a:gd name="connsiteX6" fmla="*/ 6376 w 88350"/>
                <a:gd name="connsiteY6" fmla="*/ 9239 h 111924"/>
                <a:gd name="connsiteX7" fmla="*/ 260 w 88350"/>
                <a:gd name="connsiteY7" fmla="*/ 26326 h 111924"/>
                <a:gd name="connsiteX8" fmla="*/ 3148 w 88350"/>
                <a:gd name="connsiteY8" fmla="*/ 28548 h 111924"/>
                <a:gd name="connsiteX9" fmla="*/ 6886 w 88350"/>
                <a:gd name="connsiteY9" fmla="*/ 23421 h 111924"/>
                <a:gd name="connsiteX10" fmla="*/ 19289 w 88350"/>
                <a:gd name="connsiteY10" fmla="*/ 4967 h 111924"/>
                <a:gd name="connsiteX11" fmla="*/ 24896 w 88350"/>
                <a:gd name="connsiteY11" fmla="*/ 13340 h 111924"/>
                <a:gd name="connsiteX12" fmla="*/ 22177 w 88350"/>
                <a:gd name="connsiteY12" fmla="*/ 27522 h 111924"/>
                <a:gd name="connsiteX13" fmla="*/ 18439 w 88350"/>
                <a:gd name="connsiteY13" fmla="*/ 42901 h 111924"/>
                <a:gd name="connsiteX14" fmla="*/ 13002 w 88350"/>
                <a:gd name="connsiteY14" fmla="*/ 64774 h 111924"/>
                <a:gd name="connsiteX15" fmla="*/ 11303 w 88350"/>
                <a:gd name="connsiteY15" fmla="*/ 71779 h 111924"/>
                <a:gd name="connsiteX16" fmla="*/ 17080 w 88350"/>
                <a:gd name="connsiteY16" fmla="*/ 77248 h 111924"/>
                <a:gd name="connsiteX17" fmla="*/ 23706 w 88350"/>
                <a:gd name="connsiteY17" fmla="*/ 73488 h 111924"/>
                <a:gd name="connsiteX18" fmla="*/ 26765 w 88350"/>
                <a:gd name="connsiteY18" fmla="*/ 62894 h 111924"/>
                <a:gd name="connsiteX19" fmla="*/ 30503 w 88350"/>
                <a:gd name="connsiteY19" fmla="*/ 47515 h 111924"/>
                <a:gd name="connsiteX20" fmla="*/ 33391 w 88350"/>
                <a:gd name="connsiteY20" fmla="*/ 36066 h 111924"/>
                <a:gd name="connsiteX21" fmla="*/ 38658 w 88350"/>
                <a:gd name="connsiteY21" fmla="*/ 23080 h 111924"/>
                <a:gd name="connsiteX22" fmla="*/ 65843 w 88350"/>
                <a:gd name="connsiteY22" fmla="*/ 4967 h 111924"/>
                <a:gd name="connsiteX23" fmla="*/ 75868 w 88350"/>
                <a:gd name="connsiteY23" fmla="*/ 16928 h 111924"/>
                <a:gd name="connsiteX24" fmla="*/ 74678 w 88350"/>
                <a:gd name="connsiteY24" fmla="*/ 26326 h 111924"/>
                <a:gd name="connsiteX25" fmla="*/ 55479 w 88350"/>
                <a:gd name="connsiteY25" fmla="*/ 103050 h 111924"/>
                <a:gd name="connsiteX26" fmla="*/ 54799 w 88350"/>
                <a:gd name="connsiteY26" fmla="*/ 106638 h 111924"/>
                <a:gd name="connsiteX27" fmla="*/ 60576 w 88350"/>
                <a:gd name="connsiteY27" fmla="*/ 112106 h 111924"/>
                <a:gd name="connsiteX28" fmla="*/ 68731 w 88350"/>
                <a:gd name="connsiteY28" fmla="*/ 103904 h 111924"/>
                <a:gd name="connsiteX29" fmla="*/ 87251 w 88350"/>
                <a:gd name="connsiteY29" fmla="*/ 29060 h 11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8350" h="111924">
                  <a:moveTo>
                    <a:pt x="87251" y="29060"/>
                  </a:moveTo>
                  <a:cubicBezTo>
                    <a:pt x="88441" y="24276"/>
                    <a:pt x="88610" y="23592"/>
                    <a:pt x="88610" y="19662"/>
                  </a:cubicBezTo>
                  <a:cubicBezTo>
                    <a:pt x="88610" y="16928"/>
                    <a:pt x="88610" y="9751"/>
                    <a:pt x="82324" y="4796"/>
                  </a:cubicBezTo>
                  <a:cubicBezTo>
                    <a:pt x="79436" y="2575"/>
                    <a:pt x="74508" y="182"/>
                    <a:pt x="66523" y="182"/>
                  </a:cubicBezTo>
                  <a:cubicBezTo>
                    <a:pt x="59387" y="182"/>
                    <a:pt x="48853" y="2062"/>
                    <a:pt x="37809" y="15561"/>
                  </a:cubicBezTo>
                  <a:cubicBezTo>
                    <a:pt x="36619" y="2745"/>
                    <a:pt x="25066" y="182"/>
                    <a:pt x="19799" y="182"/>
                  </a:cubicBezTo>
                  <a:cubicBezTo>
                    <a:pt x="13172" y="182"/>
                    <a:pt x="9095" y="4625"/>
                    <a:pt x="6376" y="9239"/>
                  </a:cubicBezTo>
                  <a:cubicBezTo>
                    <a:pt x="2978" y="15048"/>
                    <a:pt x="260" y="25301"/>
                    <a:pt x="260" y="26326"/>
                  </a:cubicBezTo>
                  <a:cubicBezTo>
                    <a:pt x="260" y="28548"/>
                    <a:pt x="2638" y="28548"/>
                    <a:pt x="3148" y="28548"/>
                  </a:cubicBezTo>
                  <a:cubicBezTo>
                    <a:pt x="5527" y="28548"/>
                    <a:pt x="5696" y="28035"/>
                    <a:pt x="6886" y="23421"/>
                  </a:cubicBezTo>
                  <a:cubicBezTo>
                    <a:pt x="9434" y="13511"/>
                    <a:pt x="12663" y="4967"/>
                    <a:pt x="19289" y="4967"/>
                  </a:cubicBezTo>
                  <a:cubicBezTo>
                    <a:pt x="23706" y="4967"/>
                    <a:pt x="24896" y="8726"/>
                    <a:pt x="24896" y="13340"/>
                  </a:cubicBezTo>
                  <a:cubicBezTo>
                    <a:pt x="24896" y="16586"/>
                    <a:pt x="23367" y="22909"/>
                    <a:pt x="22177" y="27522"/>
                  </a:cubicBezTo>
                  <a:cubicBezTo>
                    <a:pt x="20988" y="32136"/>
                    <a:pt x="19289" y="39142"/>
                    <a:pt x="18439" y="42901"/>
                  </a:cubicBezTo>
                  <a:lnTo>
                    <a:pt x="13002" y="64774"/>
                  </a:lnTo>
                  <a:cubicBezTo>
                    <a:pt x="12323" y="66995"/>
                    <a:pt x="11303" y="71267"/>
                    <a:pt x="11303" y="71779"/>
                  </a:cubicBezTo>
                  <a:cubicBezTo>
                    <a:pt x="11303" y="75539"/>
                    <a:pt x="14362" y="77248"/>
                    <a:pt x="17080" y="77248"/>
                  </a:cubicBezTo>
                  <a:cubicBezTo>
                    <a:pt x="20138" y="77248"/>
                    <a:pt x="22857" y="75026"/>
                    <a:pt x="23706" y="73488"/>
                  </a:cubicBezTo>
                  <a:cubicBezTo>
                    <a:pt x="24556" y="71950"/>
                    <a:pt x="25915" y="66482"/>
                    <a:pt x="26765" y="62894"/>
                  </a:cubicBezTo>
                  <a:cubicBezTo>
                    <a:pt x="27614" y="59647"/>
                    <a:pt x="29483" y="51787"/>
                    <a:pt x="30503" y="47515"/>
                  </a:cubicBezTo>
                  <a:cubicBezTo>
                    <a:pt x="31522" y="43756"/>
                    <a:pt x="32542" y="39996"/>
                    <a:pt x="33391" y="36066"/>
                  </a:cubicBezTo>
                  <a:cubicBezTo>
                    <a:pt x="35260" y="28719"/>
                    <a:pt x="35260" y="28377"/>
                    <a:pt x="38658" y="23080"/>
                  </a:cubicBezTo>
                  <a:cubicBezTo>
                    <a:pt x="44095" y="14707"/>
                    <a:pt x="52590" y="4967"/>
                    <a:pt x="65843" y="4967"/>
                  </a:cubicBezTo>
                  <a:cubicBezTo>
                    <a:pt x="75358" y="4967"/>
                    <a:pt x="75868" y="12827"/>
                    <a:pt x="75868" y="16928"/>
                  </a:cubicBezTo>
                  <a:cubicBezTo>
                    <a:pt x="75868" y="21542"/>
                    <a:pt x="75528" y="23080"/>
                    <a:pt x="74678" y="26326"/>
                  </a:cubicBezTo>
                  <a:lnTo>
                    <a:pt x="55479" y="103050"/>
                  </a:lnTo>
                  <a:cubicBezTo>
                    <a:pt x="54799" y="105613"/>
                    <a:pt x="54799" y="106467"/>
                    <a:pt x="54799" y="106638"/>
                  </a:cubicBezTo>
                  <a:cubicBezTo>
                    <a:pt x="54799" y="110398"/>
                    <a:pt x="57858" y="112106"/>
                    <a:pt x="60576" y="112106"/>
                  </a:cubicBezTo>
                  <a:cubicBezTo>
                    <a:pt x="66693" y="112106"/>
                    <a:pt x="68222" y="106297"/>
                    <a:pt x="68731" y="103904"/>
                  </a:cubicBezTo>
                  <a:lnTo>
                    <a:pt x="87251" y="2906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1" name="Forme libre 280">
              <a:extLst>
                <a:ext uri="{FF2B5EF4-FFF2-40B4-BE49-F238E27FC236}">
                  <a16:creationId xmlns:a16="http://schemas.microsoft.com/office/drawing/2014/main" id="{0FF462A9-7D78-D776-BD47-18C4335B245D}"/>
                </a:ext>
              </a:extLst>
            </p:cNvPr>
            <p:cNvSpPr/>
            <p:nvPr>
              <p:custDataLst>
                <p:tags r:id="rId229"/>
              </p:custDataLst>
            </p:nvPr>
          </p:nvSpPr>
          <p:spPr>
            <a:xfrm>
              <a:off x="10943204" y="8046037"/>
              <a:ext cx="60437" cy="81288"/>
            </a:xfrm>
            <a:custGeom>
              <a:avLst/>
              <a:gdLst>
                <a:gd name="connsiteX0" fmla="*/ 60702 w 60437"/>
                <a:gd name="connsiteY0" fmla="*/ 57911 h 81288"/>
                <a:gd name="connsiteX1" fmla="*/ 55605 w 60437"/>
                <a:gd name="connsiteY1" fmla="*/ 57911 h 81288"/>
                <a:gd name="connsiteX2" fmla="*/ 52085 w 60437"/>
                <a:gd name="connsiteY2" fmla="*/ 69018 h 81288"/>
                <a:gd name="connsiteX3" fmla="*/ 39099 w 60437"/>
                <a:gd name="connsiteY3" fmla="*/ 69750 h 81288"/>
                <a:gd name="connsiteX4" fmla="*/ 15313 w 60437"/>
                <a:gd name="connsiteY4" fmla="*/ 69750 h 81288"/>
                <a:gd name="connsiteX5" fmla="*/ 39585 w 60437"/>
                <a:gd name="connsiteY5" fmla="*/ 52052 h 81288"/>
                <a:gd name="connsiteX6" fmla="*/ 60702 w 60437"/>
                <a:gd name="connsiteY6" fmla="*/ 24468 h 81288"/>
                <a:gd name="connsiteX7" fmla="*/ 28662 w 60437"/>
                <a:gd name="connsiteY7" fmla="*/ 179 h 81288"/>
                <a:gd name="connsiteX8" fmla="*/ 264 w 60437"/>
                <a:gd name="connsiteY8" fmla="*/ 21661 h 81288"/>
                <a:gd name="connsiteX9" fmla="*/ 7303 w 60437"/>
                <a:gd name="connsiteY9" fmla="*/ 29106 h 81288"/>
                <a:gd name="connsiteX10" fmla="*/ 14463 w 60437"/>
                <a:gd name="connsiteY10" fmla="*/ 21905 h 81288"/>
                <a:gd name="connsiteX11" fmla="*/ 7546 w 60437"/>
                <a:gd name="connsiteY11" fmla="*/ 14704 h 81288"/>
                <a:gd name="connsiteX12" fmla="*/ 26114 w 60437"/>
                <a:gd name="connsiteY12" fmla="*/ 5550 h 81288"/>
                <a:gd name="connsiteX13" fmla="*/ 47716 w 60437"/>
                <a:gd name="connsiteY13" fmla="*/ 24590 h 81288"/>
                <a:gd name="connsiteX14" fmla="*/ 31332 w 60437"/>
                <a:gd name="connsiteY14" fmla="*/ 50588 h 81288"/>
                <a:gd name="connsiteX15" fmla="*/ 1720 w 60437"/>
                <a:gd name="connsiteY15" fmla="*/ 75853 h 81288"/>
                <a:gd name="connsiteX16" fmla="*/ 264 w 60437"/>
                <a:gd name="connsiteY16" fmla="*/ 77806 h 81288"/>
                <a:gd name="connsiteX17" fmla="*/ 264 w 60437"/>
                <a:gd name="connsiteY17" fmla="*/ 81468 h 81288"/>
                <a:gd name="connsiteX18" fmla="*/ 56697 w 60437"/>
                <a:gd name="connsiteY18" fmla="*/ 81468 h 81288"/>
                <a:gd name="connsiteX19" fmla="*/ 60702 w 60437"/>
                <a:gd name="connsiteY19" fmla="*/ 57911 h 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437" h="81288">
                  <a:moveTo>
                    <a:pt x="60702" y="57911"/>
                  </a:moveTo>
                  <a:lnTo>
                    <a:pt x="55605" y="57911"/>
                  </a:lnTo>
                  <a:cubicBezTo>
                    <a:pt x="55240" y="60230"/>
                    <a:pt x="54027" y="67797"/>
                    <a:pt x="52085" y="69018"/>
                  </a:cubicBezTo>
                  <a:cubicBezTo>
                    <a:pt x="51114" y="69750"/>
                    <a:pt x="40920" y="69750"/>
                    <a:pt x="39099" y="69750"/>
                  </a:cubicBezTo>
                  <a:lnTo>
                    <a:pt x="15313" y="69750"/>
                  </a:lnTo>
                  <a:cubicBezTo>
                    <a:pt x="23322" y="63770"/>
                    <a:pt x="32303" y="56935"/>
                    <a:pt x="39585" y="52052"/>
                  </a:cubicBezTo>
                  <a:cubicBezTo>
                    <a:pt x="50507" y="44485"/>
                    <a:pt x="60702" y="37406"/>
                    <a:pt x="60702" y="24468"/>
                  </a:cubicBezTo>
                  <a:cubicBezTo>
                    <a:pt x="60702" y="8845"/>
                    <a:pt x="46017" y="179"/>
                    <a:pt x="28662" y="179"/>
                  </a:cubicBezTo>
                  <a:cubicBezTo>
                    <a:pt x="12279" y="179"/>
                    <a:pt x="264" y="9699"/>
                    <a:pt x="264" y="21661"/>
                  </a:cubicBezTo>
                  <a:cubicBezTo>
                    <a:pt x="264" y="28008"/>
                    <a:pt x="5604" y="29106"/>
                    <a:pt x="7303" y="29106"/>
                  </a:cubicBezTo>
                  <a:cubicBezTo>
                    <a:pt x="10580" y="29106"/>
                    <a:pt x="14463" y="26909"/>
                    <a:pt x="14463" y="21905"/>
                  </a:cubicBezTo>
                  <a:cubicBezTo>
                    <a:pt x="14463" y="17511"/>
                    <a:pt x="11308" y="15070"/>
                    <a:pt x="7546" y="14704"/>
                  </a:cubicBezTo>
                  <a:cubicBezTo>
                    <a:pt x="10944" y="9211"/>
                    <a:pt x="17983" y="5550"/>
                    <a:pt x="26114" y="5550"/>
                  </a:cubicBezTo>
                  <a:cubicBezTo>
                    <a:pt x="37886" y="5550"/>
                    <a:pt x="47716" y="12629"/>
                    <a:pt x="47716" y="24590"/>
                  </a:cubicBezTo>
                  <a:cubicBezTo>
                    <a:pt x="47716" y="34843"/>
                    <a:pt x="40677" y="42654"/>
                    <a:pt x="31332" y="50588"/>
                  </a:cubicBezTo>
                  <a:lnTo>
                    <a:pt x="1720" y="75853"/>
                  </a:lnTo>
                  <a:cubicBezTo>
                    <a:pt x="507" y="76952"/>
                    <a:pt x="385" y="76952"/>
                    <a:pt x="264" y="77806"/>
                  </a:cubicBezTo>
                  <a:lnTo>
                    <a:pt x="264" y="81468"/>
                  </a:lnTo>
                  <a:lnTo>
                    <a:pt x="56697" y="81468"/>
                  </a:lnTo>
                  <a:lnTo>
                    <a:pt x="60702" y="57911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2" name="Forme libre 281">
              <a:extLst>
                <a:ext uri="{FF2B5EF4-FFF2-40B4-BE49-F238E27FC236}">
                  <a16:creationId xmlns:a16="http://schemas.microsoft.com/office/drawing/2014/main" id="{968666A7-E1D6-B7BE-88F8-C6C84DFCD847}"/>
                </a:ext>
              </a:extLst>
            </p:cNvPr>
            <p:cNvSpPr/>
            <p:nvPr>
              <p:custDataLst>
                <p:tags r:id="rId230"/>
              </p:custDataLst>
            </p:nvPr>
          </p:nvSpPr>
          <p:spPr>
            <a:xfrm>
              <a:off x="11113109" y="8223668"/>
              <a:ext cx="148303" cy="9764"/>
            </a:xfrm>
            <a:custGeom>
              <a:avLst/>
              <a:gdLst>
                <a:gd name="connsiteX0" fmla="*/ 140079 w 148303"/>
                <a:gd name="connsiteY0" fmla="*/ 9950 h 9764"/>
                <a:gd name="connsiteX1" fmla="*/ 148574 w 148303"/>
                <a:gd name="connsiteY1" fmla="*/ 5068 h 9764"/>
                <a:gd name="connsiteX2" fmla="*/ 140079 w 148303"/>
                <a:gd name="connsiteY2" fmla="*/ 186 h 9764"/>
                <a:gd name="connsiteX3" fmla="*/ 8766 w 148303"/>
                <a:gd name="connsiteY3" fmla="*/ 186 h 9764"/>
                <a:gd name="connsiteX4" fmla="*/ 270 w 148303"/>
                <a:gd name="connsiteY4" fmla="*/ 5068 h 9764"/>
                <a:gd name="connsiteX5" fmla="*/ 8766 w 148303"/>
                <a:gd name="connsiteY5" fmla="*/ 9950 h 9764"/>
                <a:gd name="connsiteX6" fmla="*/ 140079 w 148303"/>
                <a:gd name="connsiteY6" fmla="*/ 9950 h 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8303" h="9764">
                  <a:moveTo>
                    <a:pt x="140079" y="9950"/>
                  </a:moveTo>
                  <a:cubicBezTo>
                    <a:pt x="144205" y="9950"/>
                    <a:pt x="148574" y="9950"/>
                    <a:pt x="148574" y="5068"/>
                  </a:cubicBezTo>
                  <a:cubicBezTo>
                    <a:pt x="148574" y="186"/>
                    <a:pt x="144205" y="186"/>
                    <a:pt x="140079" y="186"/>
                  </a:cubicBezTo>
                  <a:lnTo>
                    <a:pt x="8766" y="186"/>
                  </a:lnTo>
                  <a:cubicBezTo>
                    <a:pt x="4639" y="186"/>
                    <a:pt x="270" y="186"/>
                    <a:pt x="270" y="5068"/>
                  </a:cubicBezTo>
                  <a:cubicBezTo>
                    <a:pt x="270" y="9950"/>
                    <a:pt x="4639" y="9950"/>
                    <a:pt x="8766" y="9950"/>
                  </a:cubicBezTo>
                  <a:lnTo>
                    <a:pt x="140079" y="9950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3" name="Forme libre 282">
              <a:extLst>
                <a:ext uri="{FF2B5EF4-FFF2-40B4-BE49-F238E27FC236}">
                  <a16:creationId xmlns:a16="http://schemas.microsoft.com/office/drawing/2014/main" id="{B9A91771-B0F6-4334-D779-72846B94DEC6}"/>
                </a:ext>
              </a:extLst>
            </p:cNvPr>
            <p:cNvSpPr/>
            <p:nvPr>
              <p:custDataLst>
                <p:tags r:id="rId231"/>
              </p:custDataLst>
            </p:nvPr>
          </p:nvSpPr>
          <p:spPr>
            <a:xfrm>
              <a:off x="11342724" y="8181682"/>
              <a:ext cx="113351" cy="160623"/>
            </a:xfrm>
            <a:custGeom>
              <a:avLst/>
              <a:gdLst>
                <a:gd name="connsiteX0" fmla="*/ 111690 w 113351"/>
                <a:gd name="connsiteY0" fmla="*/ 40464 h 160623"/>
                <a:gd name="connsiteX1" fmla="*/ 113632 w 113351"/>
                <a:gd name="connsiteY1" fmla="*/ 26306 h 160623"/>
                <a:gd name="connsiteX2" fmla="*/ 85719 w 113351"/>
                <a:gd name="connsiteY2" fmla="*/ 186 h 160623"/>
                <a:gd name="connsiteX3" fmla="*/ 48097 w 113351"/>
                <a:gd name="connsiteY3" fmla="*/ 21423 h 160623"/>
                <a:gd name="connsiteX4" fmla="*/ 25766 w 113351"/>
                <a:gd name="connsiteY4" fmla="*/ 186 h 160623"/>
                <a:gd name="connsiteX5" fmla="*/ 7805 w 113351"/>
                <a:gd name="connsiteY5" fmla="*/ 14100 h 160623"/>
                <a:gd name="connsiteX6" fmla="*/ 280 w 113351"/>
                <a:gd name="connsiteY6" fmla="*/ 37779 h 160623"/>
                <a:gd name="connsiteX7" fmla="*/ 3193 w 113351"/>
                <a:gd name="connsiteY7" fmla="*/ 40220 h 160623"/>
                <a:gd name="connsiteX8" fmla="*/ 7319 w 113351"/>
                <a:gd name="connsiteY8" fmla="*/ 34605 h 160623"/>
                <a:gd name="connsiteX9" fmla="*/ 25038 w 113351"/>
                <a:gd name="connsiteY9" fmla="*/ 5556 h 160623"/>
                <a:gd name="connsiteX10" fmla="*/ 32563 w 113351"/>
                <a:gd name="connsiteY10" fmla="*/ 16785 h 160623"/>
                <a:gd name="connsiteX11" fmla="*/ 28679 w 113351"/>
                <a:gd name="connsiteY11" fmla="*/ 37290 h 160623"/>
                <a:gd name="connsiteX12" fmla="*/ 14601 w 113351"/>
                <a:gd name="connsiteY12" fmla="*/ 93680 h 160623"/>
                <a:gd name="connsiteX13" fmla="*/ 12417 w 113351"/>
                <a:gd name="connsiteY13" fmla="*/ 104176 h 160623"/>
                <a:gd name="connsiteX14" fmla="*/ 19455 w 113351"/>
                <a:gd name="connsiteY14" fmla="*/ 110767 h 160623"/>
                <a:gd name="connsiteX15" fmla="*/ 28436 w 113351"/>
                <a:gd name="connsiteY15" fmla="*/ 103932 h 160623"/>
                <a:gd name="connsiteX16" fmla="*/ 33048 w 113351"/>
                <a:gd name="connsiteY16" fmla="*/ 85868 h 160623"/>
                <a:gd name="connsiteX17" fmla="*/ 38388 w 113351"/>
                <a:gd name="connsiteY17" fmla="*/ 63898 h 160623"/>
                <a:gd name="connsiteX18" fmla="*/ 42514 w 113351"/>
                <a:gd name="connsiteY18" fmla="*/ 47543 h 160623"/>
                <a:gd name="connsiteX19" fmla="*/ 45184 w 113351"/>
                <a:gd name="connsiteY19" fmla="*/ 36558 h 160623"/>
                <a:gd name="connsiteX20" fmla="*/ 61689 w 113351"/>
                <a:gd name="connsiteY20" fmla="*/ 14100 h 160623"/>
                <a:gd name="connsiteX21" fmla="*/ 84991 w 113351"/>
                <a:gd name="connsiteY21" fmla="*/ 5556 h 160623"/>
                <a:gd name="connsiteX22" fmla="*/ 98098 w 113351"/>
                <a:gd name="connsiteY22" fmla="*/ 22644 h 160623"/>
                <a:gd name="connsiteX23" fmla="*/ 95670 w 113351"/>
                <a:gd name="connsiteY23" fmla="*/ 38023 h 160623"/>
                <a:gd name="connsiteX24" fmla="*/ 68000 w 113351"/>
                <a:gd name="connsiteY24" fmla="*/ 150313 h 160623"/>
                <a:gd name="connsiteX25" fmla="*/ 67272 w 113351"/>
                <a:gd name="connsiteY25" fmla="*/ 154219 h 160623"/>
                <a:gd name="connsiteX26" fmla="*/ 74068 w 113351"/>
                <a:gd name="connsiteY26" fmla="*/ 160810 h 160623"/>
                <a:gd name="connsiteX27" fmla="*/ 84020 w 113351"/>
                <a:gd name="connsiteY27" fmla="*/ 151045 h 160623"/>
                <a:gd name="connsiteX28" fmla="*/ 111690 w 113351"/>
                <a:gd name="connsiteY28" fmla="*/ 40464 h 16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3351" h="160623">
                  <a:moveTo>
                    <a:pt x="111690" y="40464"/>
                  </a:moveTo>
                  <a:cubicBezTo>
                    <a:pt x="112904" y="36070"/>
                    <a:pt x="113632" y="32897"/>
                    <a:pt x="113632" y="26306"/>
                  </a:cubicBezTo>
                  <a:cubicBezTo>
                    <a:pt x="113632" y="10438"/>
                    <a:pt x="103923" y="186"/>
                    <a:pt x="85719" y="186"/>
                  </a:cubicBezTo>
                  <a:cubicBezTo>
                    <a:pt x="66544" y="186"/>
                    <a:pt x="53922" y="12880"/>
                    <a:pt x="48097" y="21423"/>
                  </a:cubicBezTo>
                  <a:cubicBezTo>
                    <a:pt x="46883" y="7509"/>
                    <a:pt x="36689" y="186"/>
                    <a:pt x="25766" y="186"/>
                  </a:cubicBezTo>
                  <a:cubicBezTo>
                    <a:pt x="14601" y="186"/>
                    <a:pt x="9989" y="9706"/>
                    <a:pt x="7805" y="14100"/>
                  </a:cubicBezTo>
                  <a:cubicBezTo>
                    <a:pt x="3436" y="22400"/>
                    <a:pt x="280" y="37046"/>
                    <a:pt x="280" y="37779"/>
                  </a:cubicBezTo>
                  <a:cubicBezTo>
                    <a:pt x="280" y="40220"/>
                    <a:pt x="2708" y="40220"/>
                    <a:pt x="3193" y="40220"/>
                  </a:cubicBezTo>
                  <a:cubicBezTo>
                    <a:pt x="5620" y="40220"/>
                    <a:pt x="5863" y="39976"/>
                    <a:pt x="7319" y="34605"/>
                  </a:cubicBezTo>
                  <a:cubicBezTo>
                    <a:pt x="11446" y="17274"/>
                    <a:pt x="16300" y="5556"/>
                    <a:pt x="25038" y="5556"/>
                  </a:cubicBezTo>
                  <a:cubicBezTo>
                    <a:pt x="29164" y="5556"/>
                    <a:pt x="32563" y="7509"/>
                    <a:pt x="32563" y="16785"/>
                  </a:cubicBezTo>
                  <a:cubicBezTo>
                    <a:pt x="32563" y="21912"/>
                    <a:pt x="31834" y="24597"/>
                    <a:pt x="28679" y="37290"/>
                  </a:cubicBezTo>
                  <a:lnTo>
                    <a:pt x="14601" y="93680"/>
                  </a:lnTo>
                  <a:cubicBezTo>
                    <a:pt x="13873" y="97341"/>
                    <a:pt x="12417" y="102956"/>
                    <a:pt x="12417" y="104176"/>
                  </a:cubicBezTo>
                  <a:cubicBezTo>
                    <a:pt x="12417" y="108570"/>
                    <a:pt x="15815" y="110767"/>
                    <a:pt x="19455" y="110767"/>
                  </a:cubicBezTo>
                  <a:cubicBezTo>
                    <a:pt x="22368" y="110767"/>
                    <a:pt x="26737" y="108814"/>
                    <a:pt x="28436" y="103932"/>
                  </a:cubicBezTo>
                  <a:cubicBezTo>
                    <a:pt x="28679" y="103444"/>
                    <a:pt x="31592" y="91971"/>
                    <a:pt x="33048" y="85868"/>
                  </a:cubicBezTo>
                  <a:lnTo>
                    <a:pt x="38388" y="63898"/>
                  </a:lnTo>
                  <a:cubicBezTo>
                    <a:pt x="39844" y="58528"/>
                    <a:pt x="41301" y="53158"/>
                    <a:pt x="42514" y="47543"/>
                  </a:cubicBezTo>
                  <a:cubicBezTo>
                    <a:pt x="43000" y="46078"/>
                    <a:pt x="44941" y="38023"/>
                    <a:pt x="45184" y="36558"/>
                  </a:cubicBezTo>
                  <a:cubicBezTo>
                    <a:pt x="45912" y="34361"/>
                    <a:pt x="53437" y="20691"/>
                    <a:pt x="61689" y="14100"/>
                  </a:cubicBezTo>
                  <a:cubicBezTo>
                    <a:pt x="67029" y="10194"/>
                    <a:pt x="74553" y="5556"/>
                    <a:pt x="84991" y="5556"/>
                  </a:cubicBezTo>
                  <a:cubicBezTo>
                    <a:pt x="95428" y="5556"/>
                    <a:pt x="98098" y="13856"/>
                    <a:pt x="98098" y="22644"/>
                  </a:cubicBezTo>
                  <a:cubicBezTo>
                    <a:pt x="98098" y="23864"/>
                    <a:pt x="98098" y="28258"/>
                    <a:pt x="95670" y="38023"/>
                  </a:cubicBezTo>
                  <a:lnTo>
                    <a:pt x="68000" y="150313"/>
                  </a:lnTo>
                  <a:cubicBezTo>
                    <a:pt x="67272" y="153242"/>
                    <a:pt x="67272" y="153731"/>
                    <a:pt x="67272" y="154219"/>
                  </a:cubicBezTo>
                  <a:cubicBezTo>
                    <a:pt x="67272" y="157880"/>
                    <a:pt x="69942" y="160810"/>
                    <a:pt x="74068" y="160810"/>
                  </a:cubicBezTo>
                  <a:cubicBezTo>
                    <a:pt x="81592" y="160810"/>
                    <a:pt x="83291" y="153731"/>
                    <a:pt x="84020" y="151045"/>
                  </a:cubicBezTo>
                  <a:lnTo>
                    <a:pt x="111690" y="404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4" name="Forme libre 283">
              <a:extLst>
                <a:ext uri="{FF2B5EF4-FFF2-40B4-BE49-F238E27FC236}">
                  <a16:creationId xmlns:a16="http://schemas.microsoft.com/office/drawing/2014/main" id="{4492D286-27D7-B2DD-C58B-CB3C4129F858}"/>
                </a:ext>
              </a:extLst>
            </p:cNvPr>
            <p:cNvSpPr/>
            <p:nvPr>
              <p:custDataLst>
                <p:tags r:id="rId232"/>
              </p:custDataLst>
            </p:nvPr>
          </p:nvSpPr>
          <p:spPr>
            <a:xfrm>
              <a:off x="11512161" y="8180217"/>
              <a:ext cx="93933" cy="112046"/>
            </a:xfrm>
            <a:custGeom>
              <a:avLst/>
              <a:gdLst>
                <a:gd name="connsiteX0" fmla="*/ 20676 w 93933"/>
                <a:gd name="connsiteY0" fmla="*/ 48031 h 112046"/>
                <a:gd name="connsiteX1" fmla="*/ 50774 w 93933"/>
                <a:gd name="connsiteY1" fmla="*/ 5556 h 112046"/>
                <a:gd name="connsiteX2" fmla="*/ 78201 w 93933"/>
                <a:gd name="connsiteY2" fmla="*/ 48031 h 112046"/>
                <a:gd name="connsiteX3" fmla="*/ 20676 w 93933"/>
                <a:gd name="connsiteY3" fmla="*/ 48031 h 112046"/>
                <a:gd name="connsiteX4" fmla="*/ 20433 w 93933"/>
                <a:gd name="connsiteY4" fmla="*/ 53158 h 112046"/>
                <a:gd name="connsiteX5" fmla="*/ 88153 w 93933"/>
                <a:gd name="connsiteY5" fmla="*/ 53158 h 112046"/>
                <a:gd name="connsiteX6" fmla="*/ 94221 w 93933"/>
                <a:gd name="connsiteY6" fmla="*/ 48031 h 112046"/>
                <a:gd name="connsiteX7" fmla="*/ 50774 w 93933"/>
                <a:gd name="connsiteY7" fmla="*/ 186 h 112046"/>
                <a:gd name="connsiteX8" fmla="*/ 287 w 93933"/>
                <a:gd name="connsiteY8" fmla="*/ 55843 h 112046"/>
                <a:gd name="connsiteX9" fmla="*/ 53686 w 93933"/>
                <a:gd name="connsiteY9" fmla="*/ 112232 h 112046"/>
                <a:gd name="connsiteX10" fmla="*/ 94221 w 93933"/>
                <a:gd name="connsiteY10" fmla="*/ 80498 h 112046"/>
                <a:gd name="connsiteX11" fmla="*/ 91066 w 93933"/>
                <a:gd name="connsiteY11" fmla="*/ 77568 h 112046"/>
                <a:gd name="connsiteX12" fmla="*/ 87910 w 93933"/>
                <a:gd name="connsiteY12" fmla="*/ 80986 h 112046"/>
                <a:gd name="connsiteX13" fmla="*/ 55143 w 93933"/>
                <a:gd name="connsiteY13" fmla="*/ 106129 h 112046"/>
                <a:gd name="connsiteX14" fmla="*/ 27715 w 93933"/>
                <a:gd name="connsiteY14" fmla="*/ 89774 h 112046"/>
                <a:gd name="connsiteX15" fmla="*/ 20433 w 93933"/>
                <a:gd name="connsiteY15" fmla="*/ 53158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933" h="112046">
                  <a:moveTo>
                    <a:pt x="20676" y="48031"/>
                  </a:moveTo>
                  <a:cubicBezTo>
                    <a:pt x="22132" y="11659"/>
                    <a:pt x="42521" y="5556"/>
                    <a:pt x="50774" y="5556"/>
                  </a:cubicBezTo>
                  <a:cubicBezTo>
                    <a:pt x="75774" y="5556"/>
                    <a:pt x="78201" y="38511"/>
                    <a:pt x="78201" y="48031"/>
                  </a:cubicBezTo>
                  <a:lnTo>
                    <a:pt x="20676" y="48031"/>
                  </a:lnTo>
                  <a:close/>
                  <a:moveTo>
                    <a:pt x="20433" y="53158"/>
                  </a:moveTo>
                  <a:lnTo>
                    <a:pt x="88153" y="53158"/>
                  </a:lnTo>
                  <a:cubicBezTo>
                    <a:pt x="93493" y="53158"/>
                    <a:pt x="94221" y="53158"/>
                    <a:pt x="94221" y="48031"/>
                  </a:cubicBezTo>
                  <a:cubicBezTo>
                    <a:pt x="94221" y="23864"/>
                    <a:pt x="81114" y="186"/>
                    <a:pt x="50774" y="186"/>
                  </a:cubicBezTo>
                  <a:cubicBezTo>
                    <a:pt x="22618" y="186"/>
                    <a:pt x="287" y="25329"/>
                    <a:pt x="287" y="55843"/>
                  </a:cubicBezTo>
                  <a:cubicBezTo>
                    <a:pt x="287" y="88553"/>
                    <a:pt x="25773" y="112232"/>
                    <a:pt x="53686" y="112232"/>
                  </a:cubicBezTo>
                  <a:cubicBezTo>
                    <a:pt x="83298" y="112232"/>
                    <a:pt x="94221" y="85136"/>
                    <a:pt x="94221" y="80498"/>
                  </a:cubicBezTo>
                  <a:cubicBezTo>
                    <a:pt x="94221" y="78057"/>
                    <a:pt x="92279" y="77568"/>
                    <a:pt x="91066" y="77568"/>
                  </a:cubicBezTo>
                  <a:cubicBezTo>
                    <a:pt x="88881" y="77568"/>
                    <a:pt x="88396" y="79033"/>
                    <a:pt x="87910" y="80986"/>
                  </a:cubicBezTo>
                  <a:cubicBezTo>
                    <a:pt x="79415" y="106129"/>
                    <a:pt x="57570" y="106129"/>
                    <a:pt x="55143" y="106129"/>
                  </a:cubicBezTo>
                  <a:cubicBezTo>
                    <a:pt x="43007" y="106129"/>
                    <a:pt x="33298" y="98806"/>
                    <a:pt x="27715" y="89774"/>
                  </a:cubicBezTo>
                  <a:cubicBezTo>
                    <a:pt x="20433" y="78057"/>
                    <a:pt x="20433" y="61945"/>
                    <a:pt x="20433" y="53158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5" name="Forme libre 284">
              <a:extLst>
                <a:ext uri="{FF2B5EF4-FFF2-40B4-BE49-F238E27FC236}">
                  <a16:creationId xmlns:a16="http://schemas.microsoft.com/office/drawing/2014/main" id="{1BE43A8F-6A7B-5E07-C702-5FA9694E2749}"/>
                </a:ext>
              </a:extLst>
            </p:cNvPr>
            <p:cNvSpPr/>
            <p:nvPr>
              <p:custDataLst>
                <p:tags r:id="rId233"/>
              </p:custDataLst>
            </p:nvPr>
          </p:nvSpPr>
          <p:spPr>
            <a:xfrm>
              <a:off x="11620038" y="8181682"/>
              <a:ext cx="81554" cy="107896"/>
            </a:xfrm>
            <a:custGeom>
              <a:avLst/>
              <a:gdLst>
                <a:gd name="connsiteX0" fmla="*/ 34030 w 81554"/>
                <a:gd name="connsiteY0" fmla="*/ 27038 h 107896"/>
                <a:gd name="connsiteX1" fmla="*/ 34030 w 81554"/>
                <a:gd name="connsiteY1" fmla="*/ 186 h 107896"/>
                <a:gd name="connsiteX2" fmla="*/ 292 w 81554"/>
                <a:gd name="connsiteY2" fmla="*/ 2871 h 107896"/>
                <a:gd name="connsiteX3" fmla="*/ 292 w 81554"/>
                <a:gd name="connsiteY3" fmla="*/ 10438 h 107896"/>
                <a:gd name="connsiteX4" fmla="*/ 19224 w 81554"/>
                <a:gd name="connsiteY4" fmla="*/ 24109 h 107896"/>
                <a:gd name="connsiteX5" fmla="*/ 19224 w 81554"/>
                <a:gd name="connsiteY5" fmla="*/ 89530 h 107896"/>
                <a:gd name="connsiteX6" fmla="*/ 292 w 81554"/>
                <a:gd name="connsiteY6" fmla="*/ 100515 h 107896"/>
                <a:gd name="connsiteX7" fmla="*/ 292 w 81554"/>
                <a:gd name="connsiteY7" fmla="*/ 108082 h 107896"/>
                <a:gd name="connsiteX8" fmla="*/ 27962 w 81554"/>
                <a:gd name="connsiteY8" fmla="*/ 107350 h 107896"/>
                <a:gd name="connsiteX9" fmla="*/ 58788 w 81554"/>
                <a:gd name="connsiteY9" fmla="*/ 108082 h 107896"/>
                <a:gd name="connsiteX10" fmla="*/ 58788 w 81554"/>
                <a:gd name="connsiteY10" fmla="*/ 100515 h 107896"/>
                <a:gd name="connsiteX11" fmla="*/ 53691 w 81554"/>
                <a:gd name="connsiteY11" fmla="*/ 100515 h 107896"/>
                <a:gd name="connsiteX12" fmla="*/ 35244 w 81554"/>
                <a:gd name="connsiteY12" fmla="*/ 89042 h 107896"/>
                <a:gd name="connsiteX13" fmla="*/ 35244 w 81554"/>
                <a:gd name="connsiteY13" fmla="*/ 51449 h 107896"/>
                <a:gd name="connsiteX14" fmla="*/ 63885 w 81554"/>
                <a:gd name="connsiteY14" fmla="*/ 5556 h 107896"/>
                <a:gd name="connsiteX15" fmla="*/ 66555 w 81554"/>
                <a:gd name="connsiteY15" fmla="*/ 5800 h 107896"/>
                <a:gd name="connsiteX16" fmla="*/ 60972 w 81554"/>
                <a:gd name="connsiteY16" fmla="*/ 15321 h 107896"/>
                <a:gd name="connsiteX17" fmla="*/ 71409 w 81554"/>
                <a:gd name="connsiteY17" fmla="*/ 25817 h 107896"/>
                <a:gd name="connsiteX18" fmla="*/ 81847 w 81554"/>
                <a:gd name="connsiteY18" fmla="*/ 15077 h 107896"/>
                <a:gd name="connsiteX19" fmla="*/ 63885 w 81554"/>
                <a:gd name="connsiteY19" fmla="*/ 186 h 107896"/>
                <a:gd name="connsiteX20" fmla="*/ 34030 w 81554"/>
                <a:gd name="connsiteY20" fmla="*/ 27038 h 10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554" h="107896">
                  <a:moveTo>
                    <a:pt x="34030" y="27038"/>
                  </a:moveTo>
                  <a:lnTo>
                    <a:pt x="34030" y="186"/>
                  </a:lnTo>
                  <a:lnTo>
                    <a:pt x="292" y="2871"/>
                  </a:lnTo>
                  <a:lnTo>
                    <a:pt x="292" y="10438"/>
                  </a:lnTo>
                  <a:cubicBezTo>
                    <a:pt x="17282" y="10438"/>
                    <a:pt x="19224" y="12147"/>
                    <a:pt x="19224" y="24109"/>
                  </a:cubicBezTo>
                  <a:lnTo>
                    <a:pt x="19224" y="89530"/>
                  </a:lnTo>
                  <a:cubicBezTo>
                    <a:pt x="19224" y="100515"/>
                    <a:pt x="16554" y="100515"/>
                    <a:pt x="292" y="100515"/>
                  </a:cubicBezTo>
                  <a:lnTo>
                    <a:pt x="292" y="108082"/>
                  </a:lnTo>
                  <a:cubicBezTo>
                    <a:pt x="9758" y="107838"/>
                    <a:pt x="21166" y="107350"/>
                    <a:pt x="27962" y="107350"/>
                  </a:cubicBezTo>
                  <a:cubicBezTo>
                    <a:pt x="37671" y="107350"/>
                    <a:pt x="49079" y="107350"/>
                    <a:pt x="58788" y="108082"/>
                  </a:cubicBezTo>
                  <a:lnTo>
                    <a:pt x="58788" y="100515"/>
                  </a:lnTo>
                  <a:lnTo>
                    <a:pt x="53691" y="100515"/>
                  </a:lnTo>
                  <a:cubicBezTo>
                    <a:pt x="35729" y="100515"/>
                    <a:pt x="35244" y="97830"/>
                    <a:pt x="35244" y="89042"/>
                  </a:cubicBezTo>
                  <a:lnTo>
                    <a:pt x="35244" y="51449"/>
                  </a:lnTo>
                  <a:cubicBezTo>
                    <a:pt x="35244" y="27282"/>
                    <a:pt x="45438" y="5556"/>
                    <a:pt x="63885" y="5556"/>
                  </a:cubicBezTo>
                  <a:cubicBezTo>
                    <a:pt x="65584" y="5556"/>
                    <a:pt x="66070" y="5556"/>
                    <a:pt x="66555" y="5800"/>
                  </a:cubicBezTo>
                  <a:cubicBezTo>
                    <a:pt x="65827" y="6044"/>
                    <a:pt x="60972" y="8974"/>
                    <a:pt x="60972" y="15321"/>
                  </a:cubicBezTo>
                  <a:cubicBezTo>
                    <a:pt x="60972" y="22156"/>
                    <a:pt x="66070" y="25817"/>
                    <a:pt x="71409" y="25817"/>
                  </a:cubicBezTo>
                  <a:cubicBezTo>
                    <a:pt x="75778" y="25817"/>
                    <a:pt x="81847" y="22888"/>
                    <a:pt x="81847" y="15077"/>
                  </a:cubicBezTo>
                  <a:cubicBezTo>
                    <a:pt x="81847" y="7265"/>
                    <a:pt x="74322" y="186"/>
                    <a:pt x="63885" y="186"/>
                  </a:cubicBezTo>
                  <a:cubicBezTo>
                    <a:pt x="46166" y="186"/>
                    <a:pt x="37428" y="16541"/>
                    <a:pt x="34030" y="27038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126AACD0-FD1B-94AA-DFFF-C4A63700713A}"/>
                </a:ext>
              </a:extLst>
            </p:cNvPr>
            <p:cNvSpPr/>
            <p:nvPr>
              <p:custDataLst>
                <p:tags r:id="rId234"/>
              </p:custDataLst>
            </p:nvPr>
          </p:nvSpPr>
          <p:spPr>
            <a:xfrm>
              <a:off x="11716318" y="8117481"/>
              <a:ext cx="78642" cy="172097"/>
            </a:xfrm>
            <a:custGeom>
              <a:avLst/>
              <a:gdLst>
                <a:gd name="connsiteX0" fmla="*/ 34762 w 78642"/>
                <a:gd name="connsiteY0" fmla="*/ 67072 h 172097"/>
                <a:gd name="connsiteX1" fmla="*/ 34762 w 78642"/>
                <a:gd name="connsiteY1" fmla="*/ 38755 h 172097"/>
                <a:gd name="connsiteX2" fmla="*/ 57093 w 78642"/>
                <a:gd name="connsiteY2" fmla="*/ 5556 h 172097"/>
                <a:gd name="connsiteX3" fmla="*/ 65103 w 78642"/>
                <a:gd name="connsiteY3" fmla="*/ 7265 h 172097"/>
                <a:gd name="connsiteX4" fmla="*/ 57821 w 78642"/>
                <a:gd name="connsiteY4" fmla="*/ 17518 h 172097"/>
                <a:gd name="connsiteX5" fmla="*/ 68258 w 78642"/>
                <a:gd name="connsiteY5" fmla="*/ 28014 h 172097"/>
                <a:gd name="connsiteX6" fmla="*/ 78938 w 78642"/>
                <a:gd name="connsiteY6" fmla="*/ 17274 h 172097"/>
                <a:gd name="connsiteX7" fmla="*/ 57093 w 78642"/>
                <a:gd name="connsiteY7" fmla="*/ 186 h 172097"/>
                <a:gd name="connsiteX8" fmla="*/ 19471 w 78642"/>
                <a:gd name="connsiteY8" fmla="*/ 38999 h 172097"/>
                <a:gd name="connsiteX9" fmla="*/ 19471 w 78642"/>
                <a:gd name="connsiteY9" fmla="*/ 67072 h 172097"/>
                <a:gd name="connsiteX10" fmla="*/ 296 w 78642"/>
                <a:gd name="connsiteY10" fmla="*/ 67072 h 172097"/>
                <a:gd name="connsiteX11" fmla="*/ 296 w 78642"/>
                <a:gd name="connsiteY11" fmla="*/ 74639 h 172097"/>
                <a:gd name="connsiteX12" fmla="*/ 19471 w 78642"/>
                <a:gd name="connsiteY12" fmla="*/ 74639 h 172097"/>
                <a:gd name="connsiteX13" fmla="*/ 19471 w 78642"/>
                <a:gd name="connsiteY13" fmla="*/ 153731 h 172097"/>
                <a:gd name="connsiteX14" fmla="*/ 538 w 78642"/>
                <a:gd name="connsiteY14" fmla="*/ 164715 h 172097"/>
                <a:gd name="connsiteX15" fmla="*/ 538 w 78642"/>
                <a:gd name="connsiteY15" fmla="*/ 172283 h 172097"/>
                <a:gd name="connsiteX16" fmla="*/ 28209 w 78642"/>
                <a:gd name="connsiteY16" fmla="*/ 171551 h 172097"/>
                <a:gd name="connsiteX17" fmla="*/ 59035 w 78642"/>
                <a:gd name="connsiteY17" fmla="*/ 172283 h 172097"/>
                <a:gd name="connsiteX18" fmla="*/ 59035 w 78642"/>
                <a:gd name="connsiteY18" fmla="*/ 164715 h 172097"/>
                <a:gd name="connsiteX19" fmla="*/ 53937 w 78642"/>
                <a:gd name="connsiteY19" fmla="*/ 164715 h 172097"/>
                <a:gd name="connsiteX20" fmla="*/ 35490 w 78642"/>
                <a:gd name="connsiteY20" fmla="*/ 153242 h 172097"/>
                <a:gd name="connsiteX21" fmla="*/ 35490 w 78642"/>
                <a:gd name="connsiteY21" fmla="*/ 74639 h 172097"/>
                <a:gd name="connsiteX22" fmla="*/ 63161 w 78642"/>
                <a:gd name="connsiteY22" fmla="*/ 74639 h 172097"/>
                <a:gd name="connsiteX23" fmla="*/ 63161 w 78642"/>
                <a:gd name="connsiteY23" fmla="*/ 67072 h 172097"/>
                <a:gd name="connsiteX24" fmla="*/ 34762 w 78642"/>
                <a:gd name="connsiteY24" fmla="*/ 67072 h 17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642" h="172097">
                  <a:moveTo>
                    <a:pt x="34762" y="67072"/>
                  </a:moveTo>
                  <a:lnTo>
                    <a:pt x="34762" y="38755"/>
                  </a:lnTo>
                  <a:cubicBezTo>
                    <a:pt x="34762" y="17274"/>
                    <a:pt x="46413" y="5556"/>
                    <a:pt x="57093" y="5556"/>
                  </a:cubicBezTo>
                  <a:cubicBezTo>
                    <a:pt x="57821" y="5556"/>
                    <a:pt x="61462" y="5556"/>
                    <a:pt x="65103" y="7265"/>
                  </a:cubicBezTo>
                  <a:cubicBezTo>
                    <a:pt x="62190" y="8241"/>
                    <a:pt x="57821" y="11415"/>
                    <a:pt x="57821" y="17518"/>
                  </a:cubicBezTo>
                  <a:cubicBezTo>
                    <a:pt x="57821" y="23132"/>
                    <a:pt x="61704" y="28014"/>
                    <a:pt x="68258" y="28014"/>
                  </a:cubicBezTo>
                  <a:cubicBezTo>
                    <a:pt x="75297" y="28014"/>
                    <a:pt x="78938" y="23132"/>
                    <a:pt x="78938" y="17274"/>
                  </a:cubicBezTo>
                  <a:cubicBezTo>
                    <a:pt x="78938" y="8241"/>
                    <a:pt x="69957" y="186"/>
                    <a:pt x="57093" y="186"/>
                  </a:cubicBezTo>
                  <a:cubicBezTo>
                    <a:pt x="40102" y="186"/>
                    <a:pt x="19471" y="13124"/>
                    <a:pt x="19471" y="38999"/>
                  </a:cubicBezTo>
                  <a:lnTo>
                    <a:pt x="19471" y="67072"/>
                  </a:lnTo>
                  <a:lnTo>
                    <a:pt x="296" y="67072"/>
                  </a:lnTo>
                  <a:lnTo>
                    <a:pt x="296" y="74639"/>
                  </a:lnTo>
                  <a:lnTo>
                    <a:pt x="19471" y="74639"/>
                  </a:lnTo>
                  <a:lnTo>
                    <a:pt x="19471" y="153731"/>
                  </a:lnTo>
                  <a:cubicBezTo>
                    <a:pt x="19471" y="164715"/>
                    <a:pt x="16801" y="164715"/>
                    <a:pt x="538" y="164715"/>
                  </a:cubicBezTo>
                  <a:lnTo>
                    <a:pt x="538" y="172283"/>
                  </a:lnTo>
                  <a:cubicBezTo>
                    <a:pt x="10005" y="172039"/>
                    <a:pt x="21413" y="171551"/>
                    <a:pt x="28209" y="171551"/>
                  </a:cubicBezTo>
                  <a:cubicBezTo>
                    <a:pt x="37918" y="171551"/>
                    <a:pt x="49326" y="171551"/>
                    <a:pt x="59035" y="172283"/>
                  </a:cubicBezTo>
                  <a:lnTo>
                    <a:pt x="59035" y="164715"/>
                  </a:lnTo>
                  <a:lnTo>
                    <a:pt x="53937" y="164715"/>
                  </a:lnTo>
                  <a:cubicBezTo>
                    <a:pt x="35976" y="164715"/>
                    <a:pt x="35490" y="162030"/>
                    <a:pt x="35490" y="153242"/>
                  </a:cubicBezTo>
                  <a:lnTo>
                    <a:pt x="35490" y="74639"/>
                  </a:lnTo>
                  <a:lnTo>
                    <a:pt x="63161" y="74639"/>
                  </a:lnTo>
                  <a:lnTo>
                    <a:pt x="63161" y="67072"/>
                  </a:lnTo>
                  <a:lnTo>
                    <a:pt x="34762" y="67072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1306A334-833A-EA2E-47B4-84FBE2C1DE41}"/>
                </a:ext>
              </a:extLst>
            </p:cNvPr>
            <p:cNvSpPr/>
            <p:nvPr>
              <p:custDataLst>
                <p:tags r:id="rId235"/>
              </p:custDataLst>
            </p:nvPr>
          </p:nvSpPr>
          <p:spPr>
            <a:xfrm>
              <a:off x="11790727" y="8180217"/>
              <a:ext cx="92477" cy="112046"/>
            </a:xfrm>
            <a:custGeom>
              <a:avLst/>
              <a:gdLst>
                <a:gd name="connsiteX0" fmla="*/ 20445 w 92477"/>
                <a:gd name="connsiteY0" fmla="*/ 56331 h 112046"/>
                <a:gd name="connsiteX1" fmla="*/ 53212 w 92477"/>
                <a:gd name="connsiteY1" fmla="*/ 6289 h 112046"/>
                <a:gd name="connsiteX2" fmla="*/ 79184 w 92477"/>
                <a:gd name="connsiteY2" fmla="*/ 15321 h 112046"/>
                <a:gd name="connsiteX3" fmla="*/ 67776 w 92477"/>
                <a:gd name="connsiteY3" fmla="*/ 26550 h 112046"/>
                <a:gd name="connsiteX4" fmla="*/ 78941 w 92477"/>
                <a:gd name="connsiteY4" fmla="*/ 37779 h 112046"/>
                <a:gd name="connsiteX5" fmla="*/ 90106 w 92477"/>
                <a:gd name="connsiteY5" fmla="*/ 26306 h 112046"/>
                <a:gd name="connsiteX6" fmla="*/ 52970 w 92477"/>
                <a:gd name="connsiteY6" fmla="*/ 186 h 112046"/>
                <a:gd name="connsiteX7" fmla="*/ 299 w 92477"/>
                <a:gd name="connsiteY7" fmla="*/ 56819 h 112046"/>
                <a:gd name="connsiteX8" fmla="*/ 52484 w 92477"/>
                <a:gd name="connsiteY8" fmla="*/ 112232 h 112046"/>
                <a:gd name="connsiteX9" fmla="*/ 92776 w 92477"/>
                <a:gd name="connsiteY9" fmla="*/ 80498 h 112046"/>
                <a:gd name="connsiteX10" fmla="*/ 89621 w 92477"/>
                <a:gd name="connsiteY10" fmla="*/ 78057 h 112046"/>
                <a:gd name="connsiteX11" fmla="*/ 86465 w 92477"/>
                <a:gd name="connsiteY11" fmla="*/ 80498 h 112046"/>
                <a:gd name="connsiteX12" fmla="*/ 54669 w 92477"/>
                <a:gd name="connsiteY12" fmla="*/ 106129 h 112046"/>
                <a:gd name="connsiteX13" fmla="*/ 20445 w 92477"/>
                <a:gd name="connsiteY13" fmla="*/ 56331 h 112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2477" h="112046">
                  <a:moveTo>
                    <a:pt x="20445" y="56331"/>
                  </a:moveTo>
                  <a:cubicBezTo>
                    <a:pt x="20445" y="16541"/>
                    <a:pt x="40348" y="6289"/>
                    <a:pt x="53212" y="6289"/>
                  </a:cubicBezTo>
                  <a:cubicBezTo>
                    <a:pt x="55397" y="6289"/>
                    <a:pt x="70688" y="6533"/>
                    <a:pt x="79184" y="15321"/>
                  </a:cubicBezTo>
                  <a:cubicBezTo>
                    <a:pt x="69232" y="16053"/>
                    <a:pt x="67776" y="23376"/>
                    <a:pt x="67776" y="26550"/>
                  </a:cubicBezTo>
                  <a:cubicBezTo>
                    <a:pt x="67776" y="32896"/>
                    <a:pt x="72145" y="37779"/>
                    <a:pt x="78941" y="37779"/>
                  </a:cubicBezTo>
                  <a:cubicBezTo>
                    <a:pt x="85252" y="37779"/>
                    <a:pt x="90106" y="33629"/>
                    <a:pt x="90106" y="26306"/>
                  </a:cubicBezTo>
                  <a:cubicBezTo>
                    <a:pt x="90106" y="9706"/>
                    <a:pt x="71659" y="186"/>
                    <a:pt x="52970" y="186"/>
                  </a:cubicBezTo>
                  <a:cubicBezTo>
                    <a:pt x="22629" y="186"/>
                    <a:pt x="299" y="26550"/>
                    <a:pt x="299" y="56819"/>
                  </a:cubicBezTo>
                  <a:cubicBezTo>
                    <a:pt x="299" y="88065"/>
                    <a:pt x="24328" y="112232"/>
                    <a:pt x="52484" y="112232"/>
                  </a:cubicBezTo>
                  <a:cubicBezTo>
                    <a:pt x="85009" y="112232"/>
                    <a:pt x="92776" y="82939"/>
                    <a:pt x="92776" y="80498"/>
                  </a:cubicBezTo>
                  <a:cubicBezTo>
                    <a:pt x="92776" y="78057"/>
                    <a:pt x="90349" y="78057"/>
                    <a:pt x="89621" y="78057"/>
                  </a:cubicBezTo>
                  <a:cubicBezTo>
                    <a:pt x="87436" y="78057"/>
                    <a:pt x="86951" y="79033"/>
                    <a:pt x="86465" y="80498"/>
                  </a:cubicBezTo>
                  <a:cubicBezTo>
                    <a:pt x="79426" y="103200"/>
                    <a:pt x="63649" y="106129"/>
                    <a:pt x="54669" y="106129"/>
                  </a:cubicBezTo>
                  <a:cubicBezTo>
                    <a:pt x="41804" y="106129"/>
                    <a:pt x="20445" y="95633"/>
                    <a:pt x="20445" y="56331"/>
                  </a:cubicBez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3C72946B-C338-DD8D-F125-7743E46B1A8E}"/>
                </a:ext>
              </a:extLst>
            </p:cNvPr>
            <p:cNvSpPr/>
            <p:nvPr>
              <p:custDataLst>
                <p:tags r:id="rId236"/>
              </p:custDataLst>
            </p:nvPr>
          </p:nvSpPr>
          <p:spPr>
            <a:xfrm>
              <a:off x="11937842" y="8181682"/>
              <a:ext cx="113351" cy="160623"/>
            </a:xfrm>
            <a:custGeom>
              <a:avLst/>
              <a:gdLst>
                <a:gd name="connsiteX0" fmla="*/ 111714 w 113351"/>
                <a:gd name="connsiteY0" fmla="*/ 40464 h 160623"/>
                <a:gd name="connsiteX1" fmla="*/ 113656 w 113351"/>
                <a:gd name="connsiteY1" fmla="*/ 26306 h 160623"/>
                <a:gd name="connsiteX2" fmla="*/ 85743 w 113351"/>
                <a:gd name="connsiteY2" fmla="*/ 186 h 160623"/>
                <a:gd name="connsiteX3" fmla="*/ 48121 w 113351"/>
                <a:gd name="connsiteY3" fmla="*/ 21423 h 160623"/>
                <a:gd name="connsiteX4" fmla="*/ 25791 w 113351"/>
                <a:gd name="connsiteY4" fmla="*/ 186 h 160623"/>
                <a:gd name="connsiteX5" fmla="*/ 7829 w 113351"/>
                <a:gd name="connsiteY5" fmla="*/ 14100 h 160623"/>
                <a:gd name="connsiteX6" fmla="*/ 305 w 113351"/>
                <a:gd name="connsiteY6" fmla="*/ 37779 h 160623"/>
                <a:gd name="connsiteX7" fmla="*/ 3218 w 113351"/>
                <a:gd name="connsiteY7" fmla="*/ 40220 h 160623"/>
                <a:gd name="connsiteX8" fmla="*/ 7344 w 113351"/>
                <a:gd name="connsiteY8" fmla="*/ 34605 h 160623"/>
                <a:gd name="connsiteX9" fmla="*/ 25063 w 113351"/>
                <a:gd name="connsiteY9" fmla="*/ 5556 h 160623"/>
                <a:gd name="connsiteX10" fmla="*/ 32587 w 113351"/>
                <a:gd name="connsiteY10" fmla="*/ 16785 h 160623"/>
                <a:gd name="connsiteX11" fmla="*/ 28703 w 113351"/>
                <a:gd name="connsiteY11" fmla="*/ 37290 h 160623"/>
                <a:gd name="connsiteX12" fmla="*/ 14625 w 113351"/>
                <a:gd name="connsiteY12" fmla="*/ 93680 h 160623"/>
                <a:gd name="connsiteX13" fmla="*/ 12441 w 113351"/>
                <a:gd name="connsiteY13" fmla="*/ 104176 h 160623"/>
                <a:gd name="connsiteX14" fmla="*/ 19480 w 113351"/>
                <a:gd name="connsiteY14" fmla="*/ 110767 h 160623"/>
                <a:gd name="connsiteX15" fmla="*/ 28461 w 113351"/>
                <a:gd name="connsiteY15" fmla="*/ 103932 h 160623"/>
                <a:gd name="connsiteX16" fmla="*/ 33072 w 113351"/>
                <a:gd name="connsiteY16" fmla="*/ 85868 h 160623"/>
                <a:gd name="connsiteX17" fmla="*/ 38412 w 113351"/>
                <a:gd name="connsiteY17" fmla="*/ 63898 h 160623"/>
                <a:gd name="connsiteX18" fmla="*/ 42539 w 113351"/>
                <a:gd name="connsiteY18" fmla="*/ 47543 h 160623"/>
                <a:gd name="connsiteX19" fmla="*/ 45208 w 113351"/>
                <a:gd name="connsiteY19" fmla="*/ 36558 h 160623"/>
                <a:gd name="connsiteX20" fmla="*/ 61714 w 113351"/>
                <a:gd name="connsiteY20" fmla="*/ 14100 h 160623"/>
                <a:gd name="connsiteX21" fmla="*/ 85015 w 113351"/>
                <a:gd name="connsiteY21" fmla="*/ 5556 h 160623"/>
                <a:gd name="connsiteX22" fmla="*/ 98122 w 113351"/>
                <a:gd name="connsiteY22" fmla="*/ 22644 h 160623"/>
                <a:gd name="connsiteX23" fmla="*/ 95695 w 113351"/>
                <a:gd name="connsiteY23" fmla="*/ 38023 h 160623"/>
                <a:gd name="connsiteX24" fmla="*/ 68024 w 113351"/>
                <a:gd name="connsiteY24" fmla="*/ 150313 h 160623"/>
                <a:gd name="connsiteX25" fmla="*/ 67296 w 113351"/>
                <a:gd name="connsiteY25" fmla="*/ 154219 h 160623"/>
                <a:gd name="connsiteX26" fmla="*/ 74092 w 113351"/>
                <a:gd name="connsiteY26" fmla="*/ 160810 h 160623"/>
                <a:gd name="connsiteX27" fmla="*/ 84044 w 113351"/>
                <a:gd name="connsiteY27" fmla="*/ 151045 h 160623"/>
                <a:gd name="connsiteX28" fmla="*/ 111714 w 113351"/>
                <a:gd name="connsiteY28" fmla="*/ 40464 h 16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3351" h="160623">
                  <a:moveTo>
                    <a:pt x="111714" y="40464"/>
                  </a:moveTo>
                  <a:cubicBezTo>
                    <a:pt x="112928" y="36070"/>
                    <a:pt x="113656" y="32897"/>
                    <a:pt x="113656" y="26306"/>
                  </a:cubicBezTo>
                  <a:cubicBezTo>
                    <a:pt x="113656" y="10438"/>
                    <a:pt x="103947" y="186"/>
                    <a:pt x="85743" y="186"/>
                  </a:cubicBezTo>
                  <a:cubicBezTo>
                    <a:pt x="66568" y="186"/>
                    <a:pt x="53946" y="12880"/>
                    <a:pt x="48121" y="21423"/>
                  </a:cubicBezTo>
                  <a:cubicBezTo>
                    <a:pt x="46908" y="7509"/>
                    <a:pt x="36713" y="186"/>
                    <a:pt x="25791" y="186"/>
                  </a:cubicBezTo>
                  <a:cubicBezTo>
                    <a:pt x="14625" y="186"/>
                    <a:pt x="10014" y="9706"/>
                    <a:pt x="7829" y="14100"/>
                  </a:cubicBezTo>
                  <a:cubicBezTo>
                    <a:pt x="3460" y="22400"/>
                    <a:pt x="305" y="37046"/>
                    <a:pt x="305" y="37779"/>
                  </a:cubicBezTo>
                  <a:cubicBezTo>
                    <a:pt x="305" y="40220"/>
                    <a:pt x="2732" y="40220"/>
                    <a:pt x="3218" y="40220"/>
                  </a:cubicBezTo>
                  <a:cubicBezTo>
                    <a:pt x="5645" y="40220"/>
                    <a:pt x="5887" y="39976"/>
                    <a:pt x="7344" y="34605"/>
                  </a:cubicBezTo>
                  <a:cubicBezTo>
                    <a:pt x="11470" y="17274"/>
                    <a:pt x="16325" y="5556"/>
                    <a:pt x="25063" y="5556"/>
                  </a:cubicBezTo>
                  <a:cubicBezTo>
                    <a:pt x="29189" y="5556"/>
                    <a:pt x="32587" y="7509"/>
                    <a:pt x="32587" y="16785"/>
                  </a:cubicBezTo>
                  <a:cubicBezTo>
                    <a:pt x="32587" y="21912"/>
                    <a:pt x="31859" y="24597"/>
                    <a:pt x="28703" y="37290"/>
                  </a:cubicBezTo>
                  <a:lnTo>
                    <a:pt x="14625" y="93680"/>
                  </a:lnTo>
                  <a:cubicBezTo>
                    <a:pt x="13897" y="97341"/>
                    <a:pt x="12441" y="102956"/>
                    <a:pt x="12441" y="104176"/>
                  </a:cubicBezTo>
                  <a:cubicBezTo>
                    <a:pt x="12441" y="108570"/>
                    <a:pt x="15839" y="110767"/>
                    <a:pt x="19480" y="110767"/>
                  </a:cubicBezTo>
                  <a:cubicBezTo>
                    <a:pt x="22393" y="110767"/>
                    <a:pt x="26762" y="108814"/>
                    <a:pt x="28461" y="103932"/>
                  </a:cubicBezTo>
                  <a:cubicBezTo>
                    <a:pt x="28703" y="103444"/>
                    <a:pt x="31616" y="91971"/>
                    <a:pt x="33072" y="85868"/>
                  </a:cubicBezTo>
                  <a:lnTo>
                    <a:pt x="38412" y="63898"/>
                  </a:lnTo>
                  <a:cubicBezTo>
                    <a:pt x="39869" y="58528"/>
                    <a:pt x="41325" y="53158"/>
                    <a:pt x="42539" y="47543"/>
                  </a:cubicBezTo>
                  <a:cubicBezTo>
                    <a:pt x="43024" y="46078"/>
                    <a:pt x="44966" y="38023"/>
                    <a:pt x="45208" y="36558"/>
                  </a:cubicBezTo>
                  <a:cubicBezTo>
                    <a:pt x="45937" y="34361"/>
                    <a:pt x="53461" y="20691"/>
                    <a:pt x="61714" y="14100"/>
                  </a:cubicBezTo>
                  <a:cubicBezTo>
                    <a:pt x="67053" y="10194"/>
                    <a:pt x="74578" y="5556"/>
                    <a:pt x="85015" y="5556"/>
                  </a:cubicBezTo>
                  <a:cubicBezTo>
                    <a:pt x="95452" y="5556"/>
                    <a:pt x="98122" y="13856"/>
                    <a:pt x="98122" y="22644"/>
                  </a:cubicBezTo>
                  <a:cubicBezTo>
                    <a:pt x="98122" y="23864"/>
                    <a:pt x="98122" y="28258"/>
                    <a:pt x="95695" y="38023"/>
                  </a:cubicBezTo>
                  <a:lnTo>
                    <a:pt x="68024" y="150313"/>
                  </a:lnTo>
                  <a:cubicBezTo>
                    <a:pt x="67296" y="153242"/>
                    <a:pt x="67296" y="153731"/>
                    <a:pt x="67296" y="154219"/>
                  </a:cubicBezTo>
                  <a:cubicBezTo>
                    <a:pt x="67296" y="157880"/>
                    <a:pt x="69966" y="160810"/>
                    <a:pt x="74092" y="160810"/>
                  </a:cubicBezTo>
                  <a:cubicBezTo>
                    <a:pt x="81617" y="160810"/>
                    <a:pt x="83316" y="153731"/>
                    <a:pt x="84044" y="151045"/>
                  </a:cubicBezTo>
                  <a:lnTo>
                    <a:pt x="111714" y="404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122FF801-BF4F-7F57-C42F-B8D8DBCF8438}"/>
                </a:ext>
              </a:extLst>
            </p:cNvPr>
            <p:cNvSpPr/>
            <p:nvPr>
              <p:custDataLst>
                <p:tags r:id="rId237"/>
              </p:custDataLst>
            </p:nvPr>
          </p:nvSpPr>
          <p:spPr>
            <a:xfrm>
              <a:off x="12063428" y="7935616"/>
              <a:ext cx="63835" cy="585618"/>
            </a:xfrm>
            <a:custGeom>
              <a:avLst/>
              <a:gdLst>
                <a:gd name="connsiteX0" fmla="*/ 50796 w 63835"/>
                <a:gd name="connsiteY0" fmla="*/ 572364 h 585618"/>
                <a:gd name="connsiteX1" fmla="*/ 310 w 63835"/>
                <a:gd name="connsiteY1" fmla="*/ 572364 h 585618"/>
                <a:gd name="connsiteX2" fmla="*/ 310 w 63835"/>
                <a:gd name="connsiteY2" fmla="*/ 585790 h 585618"/>
                <a:gd name="connsiteX3" fmla="*/ 64146 w 63835"/>
                <a:gd name="connsiteY3" fmla="*/ 585790 h 585618"/>
                <a:gd name="connsiteX4" fmla="*/ 64146 w 63835"/>
                <a:gd name="connsiteY4" fmla="*/ 172 h 585618"/>
                <a:gd name="connsiteX5" fmla="*/ 310 w 63835"/>
                <a:gd name="connsiteY5" fmla="*/ 172 h 585618"/>
                <a:gd name="connsiteX6" fmla="*/ 310 w 63835"/>
                <a:gd name="connsiteY6" fmla="*/ 13598 h 585618"/>
                <a:gd name="connsiteX7" fmla="*/ 50796 w 63835"/>
                <a:gd name="connsiteY7" fmla="*/ 13598 h 585618"/>
                <a:gd name="connsiteX8" fmla="*/ 50796 w 63835"/>
                <a:gd name="connsiteY8" fmla="*/ 572364 h 585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35" h="585618">
                  <a:moveTo>
                    <a:pt x="50796" y="572364"/>
                  </a:moveTo>
                  <a:lnTo>
                    <a:pt x="310" y="572364"/>
                  </a:lnTo>
                  <a:lnTo>
                    <a:pt x="310" y="585790"/>
                  </a:lnTo>
                  <a:lnTo>
                    <a:pt x="64146" y="585790"/>
                  </a:lnTo>
                  <a:lnTo>
                    <a:pt x="64146" y="172"/>
                  </a:lnTo>
                  <a:lnTo>
                    <a:pt x="310" y="172"/>
                  </a:lnTo>
                  <a:lnTo>
                    <a:pt x="310" y="13598"/>
                  </a:lnTo>
                  <a:lnTo>
                    <a:pt x="50796" y="13598"/>
                  </a:lnTo>
                  <a:lnTo>
                    <a:pt x="50796" y="572364"/>
                  </a:lnTo>
                  <a:close/>
                </a:path>
              </a:pathLst>
            </a:custGeom>
            <a:solidFill>
              <a:srgbClr val="000000"/>
            </a:solidFill>
            <a:ln w="24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62" name="Groupe 361">
            <a:extLst>
              <a:ext uri="{FF2B5EF4-FFF2-40B4-BE49-F238E27FC236}">
                <a16:creationId xmlns:a16="http://schemas.microsoft.com/office/drawing/2014/main" id="{28A52192-259E-A5CE-8ECB-66D7F2AFDD3C}"/>
              </a:ext>
            </a:extLst>
          </p:cNvPr>
          <p:cNvGrpSpPr/>
          <p:nvPr/>
        </p:nvGrpSpPr>
        <p:grpSpPr>
          <a:xfrm>
            <a:off x="5952252" y="1266051"/>
            <a:ext cx="3559849" cy="1814220"/>
            <a:chOff x="5952252" y="1266051"/>
            <a:chExt cx="3559849" cy="181422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9F2B298-8F14-03B1-268D-84AD9846EC9C}"/>
                </a:ext>
              </a:extLst>
            </p:cNvPr>
            <p:cNvSpPr/>
            <p:nvPr/>
          </p:nvSpPr>
          <p:spPr bwMode="auto">
            <a:xfrm>
              <a:off x="5952252" y="1266051"/>
              <a:ext cx="3559849" cy="18142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361" name="Groupe 360">
              <a:extLst>
                <a:ext uri="{FF2B5EF4-FFF2-40B4-BE49-F238E27FC236}">
                  <a16:creationId xmlns:a16="http://schemas.microsoft.com/office/drawing/2014/main" id="{32B1AE7D-5046-F649-1A14-CB69BAC0D70A}"/>
                </a:ext>
              </a:extLst>
            </p:cNvPr>
            <p:cNvGrpSpPr>
              <a:grpSpLocks noChangeAspect="1"/>
            </p:cNvGrpSpPr>
            <p:nvPr>
              <p:custDataLst>
                <p:tags r:id="rId60"/>
              </p:custDataLst>
            </p:nvPr>
          </p:nvGrpSpPr>
          <p:grpSpPr>
            <a:xfrm>
              <a:off x="6070599" y="1409700"/>
              <a:ext cx="3312878" cy="1574205"/>
              <a:chOff x="9886774" y="2671995"/>
              <a:chExt cx="3283551" cy="1558235"/>
            </a:xfrm>
          </p:grpSpPr>
          <p:sp>
            <p:nvSpPr>
              <p:cNvPr id="295" name="Forme libre 294">
                <a:extLst>
                  <a:ext uri="{FF2B5EF4-FFF2-40B4-BE49-F238E27FC236}">
                    <a16:creationId xmlns:a16="http://schemas.microsoft.com/office/drawing/2014/main" id="{A6D911AE-1E8D-719A-85AF-4177B9243C51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0085318" y="2682528"/>
                <a:ext cx="115982" cy="213011"/>
              </a:xfrm>
              <a:custGeom>
                <a:avLst/>
                <a:gdLst>
                  <a:gd name="connsiteX0" fmla="*/ 73154 w 115982"/>
                  <a:gd name="connsiteY0" fmla="*/ 71455 h 213011"/>
                  <a:gd name="connsiteX1" fmla="*/ 93143 w 115982"/>
                  <a:gd name="connsiteY1" fmla="*/ 71455 h 213011"/>
                  <a:gd name="connsiteX2" fmla="*/ 100116 w 115982"/>
                  <a:gd name="connsiteY2" fmla="*/ 66773 h 213011"/>
                  <a:gd name="connsiteX3" fmla="*/ 93840 w 115982"/>
                  <a:gd name="connsiteY3" fmla="*/ 64199 h 213011"/>
                  <a:gd name="connsiteX4" fmla="*/ 74549 w 115982"/>
                  <a:gd name="connsiteY4" fmla="*/ 64199 h 213011"/>
                  <a:gd name="connsiteX5" fmla="*/ 79430 w 115982"/>
                  <a:gd name="connsiteY5" fmla="*/ 37514 h 213011"/>
                  <a:gd name="connsiteX6" fmla="*/ 85008 w 115982"/>
                  <a:gd name="connsiteY6" fmla="*/ 13170 h 213011"/>
                  <a:gd name="connsiteX7" fmla="*/ 95932 w 115982"/>
                  <a:gd name="connsiteY7" fmla="*/ 5211 h 213011"/>
                  <a:gd name="connsiteX8" fmla="*/ 107321 w 115982"/>
                  <a:gd name="connsiteY8" fmla="*/ 9424 h 213011"/>
                  <a:gd name="connsiteX9" fmla="*/ 94770 w 115982"/>
                  <a:gd name="connsiteY9" fmla="*/ 22065 h 213011"/>
                  <a:gd name="connsiteX10" fmla="*/ 103370 w 115982"/>
                  <a:gd name="connsiteY10" fmla="*/ 30257 h 213011"/>
                  <a:gd name="connsiteX11" fmla="*/ 116154 w 115982"/>
                  <a:gd name="connsiteY11" fmla="*/ 16213 h 213011"/>
                  <a:gd name="connsiteX12" fmla="*/ 95932 w 115982"/>
                  <a:gd name="connsiteY12" fmla="*/ 61 h 213011"/>
                  <a:gd name="connsiteX13" fmla="*/ 66414 w 115982"/>
                  <a:gd name="connsiteY13" fmla="*/ 27448 h 213011"/>
                  <a:gd name="connsiteX14" fmla="*/ 58744 w 115982"/>
                  <a:gd name="connsiteY14" fmla="*/ 64199 h 213011"/>
                  <a:gd name="connsiteX15" fmla="*/ 42706 w 115982"/>
                  <a:gd name="connsiteY15" fmla="*/ 64199 h 213011"/>
                  <a:gd name="connsiteX16" fmla="*/ 35733 w 115982"/>
                  <a:gd name="connsiteY16" fmla="*/ 68646 h 213011"/>
                  <a:gd name="connsiteX17" fmla="*/ 42241 w 115982"/>
                  <a:gd name="connsiteY17" fmla="*/ 71455 h 213011"/>
                  <a:gd name="connsiteX18" fmla="*/ 57581 w 115982"/>
                  <a:gd name="connsiteY18" fmla="*/ 71455 h 213011"/>
                  <a:gd name="connsiteX19" fmla="*/ 40149 w 115982"/>
                  <a:gd name="connsiteY19" fmla="*/ 163916 h 213011"/>
                  <a:gd name="connsiteX20" fmla="*/ 19928 w 115982"/>
                  <a:gd name="connsiteY20" fmla="*/ 207923 h 213011"/>
                  <a:gd name="connsiteX21" fmla="*/ 8771 w 115982"/>
                  <a:gd name="connsiteY21" fmla="*/ 203709 h 213011"/>
                  <a:gd name="connsiteX22" fmla="*/ 21555 w 115982"/>
                  <a:gd name="connsiteY22" fmla="*/ 191069 h 213011"/>
                  <a:gd name="connsiteX23" fmla="*/ 12955 w 115982"/>
                  <a:gd name="connsiteY23" fmla="*/ 182876 h 213011"/>
                  <a:gd name="connsiteX24" fmla="*/ 171 w 115982"/>
                  <a:gd name="connsiteY24" fmla="*/ 196921 h 213011"/>
                  <a:gd name="connsiteX25" fmla="*/ 19928 w 115982"/>
                  <a:gd name="connsiteY25" fmla="*/ 213072 h 213011"/>
                  <a:gd name="connsiteX26" fmla="*/ 46192 w 115982"/>
                  <a:gd name="connsiteY26" fmla="*/ 190367 h 213011"/>
                  <a:gd name="connsiteX27" fmla="*/ 59208 w 115982"/>
                  <a:gd name="connsiteY27" fmla="*/ 145658 h 213011"/>
                  <a:gd name="connsiteX28" fmla="*/ 73154 w 115982"/>
                  <a:gd name="connsiteY28" fmla="*/ 71455 h 21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5982" h="213011">
                    <a:moveTo>
                      <a:pt x="73154" y="71455"/>
                    </a:moveTo>
                    <a:lnTo>
                      <a:pt x="93143" y="71455"/>
                    </a:lnTo>
                    <a:cubicBezTo>
                      <a:pt x="97792" y="71455"/>
                      <a:pt x="100116" y="71455"/>
                      <a:pt x="100116" y="66773"/>
                    </a:cubicBezTo>
                    <a:cubicBezTo>
                      <a:pt x="100116" y="64199"/>
                      <a:pt x="97792" y="64199"/>
                      <a:pt x="93840" y="64199"/>
                    </a:cubicBezTo>
                    <a:lnTo>
                      <a:pt x="74549" y="64199"/>
                    </a:lnTo>
                    <a:lnTo>
                      <a:pt x="79430" y="37514"/>
                    </a:lnTo>
                    <a:cubicBezTo>
                      <a:pt x="80360" y="32598"/>
                      <a:pt x="83614" y="15978"/>
                      <a:pt x="85008" y="13170"/>
                    </a:cubicBezTo>
                    <a:cubicBezTo>
                      <a:pt x="87100" y="8722"/>
                      <a:pt x="91051" y="5211"/>
                      <a:pt x="95932" y="5211"/>
                    </a:cubicBezTo>
                    <a:cubicBezTo>
                      <a:pt x="96862" y="5211"/>
                      <a:pt x="102905" y="5211"/>
                      <a:pt x="107321" y="9424"/>
                    </a:cubicBezTo>
                    <a:cubicBezTo>
                      <a:pt x="97095" y="10361"/>
                      <a:pt x="94770" y="18553"/>
                      <a:pt x="94770" y="22065"/>
                    </a:cubicBezTo>
                    <a:cubicBezTo>
                      <a:pt x="94770" y="27448"/>
                      <a:pt x="98954" y="30257"/>
                      <a:pt x="103370" y="30257"/>
                    </a:cubicBezTo>
                    <a:cubicBezTo>
                      <a:pt x="109413" y="30257"/>
                      <a:pt x="116154" y="25108"/>
                      <a:pt x="116154" y="16213"/>
                    </a:cubicBezTo>
                    <a:cubicBezTo>
                      <a:pt x="116154" y="5445"/>
                      <a:pt x="105462" y="61"/>
                      <a:pt x="95932" y="61"/>
                    </a:cubicBezTo>
                    <a:cubicBezTo>
                      <a:pt x="88030" y="61"/>
                      <a:pt x="73387" y="4275"/>
                      <a:pt x="66414" y="27448"/>
                    </a:cubicBezTo>
                    <a:cubicBezTo>
                      <a:pt x="65019" y="32364"/>
                      <a:pt x="64322" y="34705"/>
                      <a:pt x="58744" y="64199"/>
                    </a:cubicBezTo>
                    <a:lnTo>
                      <a:pt x="42706" y="64199"/>
                    </a:lnTo>
                    <a:cubicBezTo>
                      <a:pt x="38290" y="64199"/>
                      <a:pt x="35733" y="64199"/>
                      <a:pt x="35733" y="68646"/>
                    </a:cubicBezTo>
                    <a:cubicBezTo>
                      <a:pt x="35733" y="71455"/>
                      <a:pt x="37825" y="71455"/>
                      <a:pt x="42241" y="71455"/>
                    </a:cubicBezTo>
                    <a:lnTo>
                      <a:pt x="57581" y="71455"/>
                    </a:lnTo>
                    <a:lnTo>
                      <a:pt x="40149" y="163916"/>
                    </a:lnTo>
                    <a:cubicBezTo>
                      <a:pt x="35966" y="186621"/>
                      <a:pt x="32014" y="207923"/>
                      <a:pt x="19928" y="207923"/>
                    </a:cubicBezTo>
                    <a:cubicBezTo>
                      <a:pt x="18998" y="207923"/>
                      <a:pt x="13187" y="207923"/>
                      <a:pt x="8771" y="203709"/>
                    </a:cubicBezTo>
                    <a:cubicBezTo>
                      <a:pt x="19463" y="203007"/>
                      <a:pt x="21555" y="194580"/>
                      <a:pt x="21555" y="191069"/>
                    </a:cubicBezTo>
                    <a:cubicBezTo>
                      <a:pt x="21555" y="185685"/>
                      <a:pt x="17371" y="182876"/>
                      <a:pt x="12955" y="182876"/>
                    </a:cubicBezTo>
                    <a:cubicBezTo>
                      <a:pt x="6912" y="182876"/>
                      <a:pt x="171" y="188026"/>
                      <a:pt x="171" y="196921"/>
                    </a:cubicBezTo>
                    <a:cubicBezTo>
                      <a:pt x="171" y="207454"/>
                      <a:pt x="10398" y="213072"/>
                      <a:pt x="19928" y="213072"/>
                    </a:cubicBezTo>
                    <a:cubicBezTo>
                      <a:pt x="32711" y="213072"/>
                      <a:pt x="42009" y="199262"/>
                      <a:pt x="46192" y="190367"/>
                    </a:cubicBezTo>
                    <a:cubicBezTo>
                      <a:pt x="53630" y="175620"/>
                      <a:pt x="58976" y="147296"/>
                      <a:pt x="59208" y="145658"/>
                    </a:cubicBezTo>
                    <a:lnTo>
                      <a:pt x="73154" y="71455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6" name="Forme libre 295">
                <a:extLst>
                  <a:ext uri="{FF2B5EF4-FFF2-40B4-BE49-F238E27FC236}">
                    <a16:creationId xmlns:a16="http://schemas.microsoft.com/office/drawing/2014/main" id="{4F242301-80E3-5ADF-8CFC-94A9D3C1D762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0234823" y="2671995"/>
                <a:ext cx="53923" cy="234078"/>
              </a:xfrm>
              <a:custGeom>
                <a:avLst/>
                <a:gdLst>
                  <a:gd name="connsiteX0" fmla="*/ 54101 w 53923"/>
                  <a:gd name="connsiteY0" fmla="*/ 231799 h 234078"/>
                  <a:gd name="connsiteX1" fmla="*/ 50150 w 53923"/>
                  <a:gd name="connsiteY1" fmla="*/ 226649 h 234078"/>
                  <a:gd name="connsiteX2" fmla="*/ 13658 w 53923"/>
                  <a:gd name="connsiteY2" fmla="*/ 117100 h 234078"/>
                  <a:gd name="connsiteX3" fmla="*/ 51079 w 53923"/>
                  <a:gd name="connsiteY3" fmla="*/ 6381 h 234078"/>
                  <a:gd name="connsiteX4" fmla="*/ 54101 w 53923"/>
                  <a:gd name="connsiteY4" fmla="*/ 2402 h 234078"/>
                  <a:gd name="connsiteX5" fmla="*/ 51777 w 53923"/>
                  <a:gd name="connsiteY5" fmla="*/ 61 h 234078"/>
                  <a:gd name="connsiteX6" fmla="*/ 14820 w 53923"/>
                  <a:gd name="connsiteY6" fmla="*/ 45706 h 234078"/>
                  <a:gd name="connsiteX7" fmla="*/ 177 w 53923"/>
                  <a:gd name="connsiteY7" fmla="*/ 117100 h 234078"/>
                  <a:gd name="connsiteX8" fmla="*/ 15518 w 53923"/>
                  <a:gd name="connsiteY8" fmla="*/ 190133 h 234078"/>
                  <a:gd name="connsiteX9" fmla="*/ 51777 w 53923"/>
                  <a:gd name="connsiteY9" fmla="*/ 234139 h 234078"/>
                  <a:gd name="connsiteX10" fmla="*/ 54101 w 53923"/>
                  <a:gd name="connsiteY10" fmla="*/ 231799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01" y="231799"/>
                    </a:moveTo>
                    <a:cubicBezTo>
                      <a:pt x="54101" y="231096"/>
                      <a:pt x="54101" y="230628"/>
                      <a:pt x="50150" y="226649"/>
                    </a:cubicBezTo>
                    <a:cubicBezTo>
                      <a:pt x="21096" y="197155"/>
                      <a:pt x="13658" y="152914"/>
                      <a:pt x="13658" y="117100"/>
                    </a:cubicBezTo>
                    <a:cubicBezTo>
                      <a:pt x="13658" y="76371"/>
                      <a:pt x="22491" y="35641"/>
                      <a:pt x="51079" y="6381"/>
                    </a:cubicBezTo>
                    <a:cubicBezTo>
                      <a:pt x="54101" y="3572"/>
                      <a:pt x="54101" y="3104"/>
                      <a:pt x="54101" y="2402"/>
                    </a:cubicBezTo>
                    <a:cubicBezTo>
                      <a:pt x="54101" y="763"/>
                      <a:pt x="53171" y="61"/>
                      <a:pt x="51777" y="61"/>
                    </a:cubicBezTo>
                    <a:cubicBezTo>
                      <a:pt x="49452" y="61"/>
                      <a:pt x="28534" y="15978"/>
                      <a:pt x="14820" y="45706"/>
                    </a:cubicBezTo>
                    <a:cubicBezTo>
                      <a:pt x="2966" y="71455"/>
                      <a:pt x="177" y="97438"/>
                      <a:pt x="177" y="117100"/>
                    </a:cubicBezTo>
                    <a:cubicBezTo>
                      <a:pt x="177" y="135358"/>
                      <a:pt x="2734" y="163682"/>
                      <a:pt x="15518" y="190133"/>
                    </a:cubicBezTo>
                    <a:cubicBezTo>
                      <a:pt x="29463" y="218924"/>
                      <a:pt x="49452" y="234139"/>
                      <a:pt x="51777" y="234139"/>
                    </a:cubicBezTo>
                    <a:cubicBezTo>
                      <a:pt x="53171" y="234139"/>
                      <a:pt x="54101" y="233437"/>
                      <a:pt x="54101" y="2317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7" name="Forme libre 296">
                <a:extLst>
                  <a:ext uri="{FF2B5EF4-FFF2-40B4-BE49-F238E27FC236}">
                    <a16:creationId xmlns:a16="http://schemas.microsoft.com/office/drawing/2014/main" id="{407D29C5-9089-0BA3-E120-9C3D0478785D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0307548" y="2701020"/>
                <a:ext cx="71355" cy="149107"/>
              </a:xfrm>
              <a:custGeom>
                <a:avLst/>
                <a:gdLst>
                  <a:gd name="connsiteX0" fmla="*/ 42716 w 71355"/>
                  <a:gd name="connsiteY0" fmla="*/ 52963 h 149107"/>
                  <a:gd name="connsiteX1" fmla="*/ 64564 w 71355"/>
                  <a:gd name="connsiteY1" fmla="*/ 52963 h 149107"/>
                  <a:gd name="connsiteX2" fmla="*/ 71537 w 71355"/>
                  <a:gd name="connsiteY2" fmla="*/ 48281 h 149107"/>
                  <a:gd name="connsiteX3" fmla="*/ 65029 w 71355"/>
                  <a:gd name="connsiteY3" fmla="*/ 45706 h 149107"/>
                  <a:gd name="connsiteX4" fmla="*/ 44575 w 71355"/>
                  <a:gd name="connsiteY4" fmla="*/ 45706 h 149107"/>
                  <a:gd name="connsiteX5" fmla="*/ 54105 w 71355"/>
                  <a:gd name="connsiteY5" fmla="*/ 6381 h 149107"/>
                  <a:gd name="connsiteX6" fmla="*/ 47364 w 71355"/>
                  <a:gd name="connsiteY6" fmla="*/ 61 h 149107"/>
                  <a:gd name="connsiteX7" fmla="*/ 38067 w 71355"/>
                  <a:gd name="connsiteY7" fmla="*/ 8488 h 149107"/>
                  <a:gd name="connsiteX8" fmla="*/ 29002 w 71355"/>
                  <a:gd name="connsiteY8" fmla="*/ 45706 h 149107"/>
                  <a:gd name="connsiteX9" fmla="*/ 7154 w 71355"/>
                  <a:gd name="connsiteY9" fmla="*/ 45706 h 149107"/>
                  <a:gd name="connsiteX10" fmla="*/ 181 w 71355"/>
                  <a:gd name="connsiteY10" fmla="*/ 50154 h 149107"/>
                  <a:gd name="connsiteX11" fmla="*/ 6689 w 71355"/>
                  <a:gd name="connsiteY11" fmla="*/ 52963 h 149107"/>
                  <a:gd name="connsiteX12" fmla="*/ 27143 w 71355"/>
                  <a:gd name="connsiteY12" fmla="*/ 52963 h 149107"/>
                  <a:gd name="connsiteX13" fmla="*/ 9478 w 71355"/>
                  <a:gd name="connsiteY13" fmla="*/ 127634 h 149107"/>
                  <a:gd name="connsiteX14" fmla="*/ 30862 w 71355"/>
                  <a:gd name="connsiteY14" fmla="*/ 149169 h 149107"/>
                  <a:gd name="connsiteX15" fmla="*/ 67818 w 71355"/>
                  <a:gd name="connsiteY15" fmla="*/ 113121 h 149107"/>
                  <a:gd name="connsiteX16" fmla="*/ 65029 w 71355"/>
                  <a:gd name="connsiteY16" fmla="*/ 110780 h 149107"/>
                  <a:gd name="connsiteX17" fmla="*/ 61543 w 71355"/>
                  <a:gd name="connsiteY17" fmla="*/ 114057 h 149107"/>
                  <a:gd name="connsiteX18" fmla="*/ 31327 w 71355"/>
                  <a:gd name="connsiteY18" fmla="*/ 144019 h 149107"/>
                  <a:gd name="connsiteX19" fmla="*/ 24121 w 71355"/>
                  <a:gd name="connsiteY19" fmla="*/ 133252 h 149107"/>
                  <a:gd name="connsiteX20" fmla="*/ 25516 w 71355"/>
                  <a:gd name="connsiteY20" fmla="*/ 122016 h 149107"/>
                  <a:gd name="connsiteX21" fmla="*/ 42716 w 71355"/>
                  <a:gd name="connsiteY21" fmla="*/ 52963 h 14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355" h="149107">
                    <a:moveTo>
                      <a:pt x="42716" y="52963"/>
                    </a:moveTo>
                    <a:lnTo>
                      <a:pt x="64564" y="52963"/>
                    </a:lnTo>
                    <a:cubicBezTo>
                      <a:pt x="69213" y="52963"/>
                      <a:pt x="71537" y="52963"/>
                      <a:pt x="71537" y="48281"/>
                    </a:cubicBezTo>
                    <a:cubicBezTo>
                      <a:pt x="71537" y="45706"/>
                      <a:pt x="69213" y="45706"/>
                      <a:pt x="65029" y="45706"/>
                    </a:cubicBezTo>
                    <a:lnTo>
                      <a:pt x="44575" y="45706"/>
                    </a:lnTo>
                    <a:cubicBezTo>
                      <a:pt x="52943" y="12467"/>
                      <a:pt x="54105" y="7786"/>
                      <a:pt x="54105" y="6381"/>
                    </a:cubicBezTo>
                    <a:cubicBezTo>
                      <a:pt x="54105" y="2402"/>
                      <a:pt x="51316" y="61"/>
                      <a:pt x="47364" y="61"/>
                    </a:cubicBezTo>
                    <a:cubicBezTo>
                      <a:pt x="46667" y="61"/>
                      <a:pt x="40159" y="295"/>
                      <a:pt x="38067" y="8488"/>
                    </a:cubicBezTo>
                    <a:lnTo>
                      <a:pt x="29002" y="45706"/>
                    </a:lnTo>
                    <a:lnTo>
                      <a:pt x="7154" y="45706"/>
                    </a:lnTo>
                    <a:cubicBezTo>
                      <a:pt x="2505" y="45706"/>
                      <a:pt x="181" y="45706"/>
                      <a:pt x="181" y="50154"/>
                    </a:cubicBezTo>
                    <a:cubicBezTo>
                      <a:pt x="181" y="52963"/>
                      <a:pt x="2041" y="52963"/>
                      <a:pt x="6689" y="52963"/>
                    </a:cubicBezTo>
                    <a:lnTo>
                      <a:pt x="27143" y="52963"/>
                    </a:lnTo>
                    <a:cubicBezTo>
                      <a:pt x="10408" y="119441"/>
                      <a:pt x="9478" y="123420"/>
                      <a:pt x="9478" y="127634"/>
                    </a:cubicBezTo>
                    <a:cubicBezTo>
                      <a:pt x="9478" y="140274"/>
                      <a:pt x="18311" y="149169"/>
                      <a:pt x="30862" y="149169"/>
                    </a:cubicBezTo>
                    <a:cubicBezTo>
                      <a:pt x="54570" y="149169"/>
                      <a:pt x="67818" y="114994"/>
                      <a:pt x="67818" y="113121"/>
                    </a:cubicBezTo>
                    <a:cubicBezTo>
                      <a:pt x="67818" y="110780"/>
                      <a:pt x="65959" y="110780"/>
                      <a:pt x="65029" y="110780"/>
                    </a:cubicBezTo>
                    <a:cubicBezTo>
                      <a:pt x="62937" y="110780"/>
                      <a:pt x="62705" y="111482"/>
                      <a:pt x="61543" y="114057"/>
                    </a:cubicBezTo>
                    <a:cubicBezTo>
                      <a:pt x="51548" y="138401"/>
                      <a:pt x="39229" y="144019"/>
                      <a:pt x="31327" y="144019"/>
                    </a:cubicBezTo>
                    <a:cubicBezTo>
                      <a:pt x="26446" y="144019"/>
                      <a:pt x="24121" y="140976"/>
                      <a:pt x="24121" y="133252"/>
                    </a:cubicBezTo>
                    <a:cubicBezTo>
                      <a:pt x="24121" y="127634"/>
                      <a:pt x="24586" y="125995"/>
                      <a:pt x="25516" y="122016"/>
                    </a:cubicBezTo>
                    <a:lnTo>
                      <a:pt x="42716" y="52963"/>
                    </a:lnTo>
                    <a:close/>
                  </a:path>
                </a:pathLst>
              </a:custGeom>
              <a:solidFill>
                <a:srgbClr val="1A1AFF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8" name="Forme libre 297">
                <a:extLst>
                  <a:ext uri="{FF2B5EF4-FFF2-40B4-BE49-F238E27FC236}">
                    <a16:creationId xmlns:a16="http://schemas.microsoft.com/office/drawing/2014/main" id="{AC668DB0-B166-8912-AEEE-661CC37C25A9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0399384" y="2671995"/>
                <a:ext cx="53923" cy="234078"/>
              </a:xfrm>
              <a:custGeom>
                <a:avLst/>
                <a:gdLst>
                  <a:gd name="connsiteX0" fmla="*/ 54108 w 53923"/>
                  <a:gd name="connsiteY0" fmla="*/ 117100 h 234078"/>
                  <a:gd name="connsiteX1" fmla="*/ 38768 w 53923"/>
                  <a:gd name="connsiteY1" fmla="*/ 44068 h 234078"/>
                  <a:gd name="connsiteX2" fmla="*/ 2509 w 53923"/>
                  <a:gd name="connsiteY2" fmla="*/ 61 h 234078"/>
                  <a:gd name="connsiteX3" fmla="*/ 185 w 53923"/>
                  <a:gd name="connsiteY3" fmla="*/ 2402 h 234078"/>
                  <a:gd name="connsiteX4" fmla="*/ 4601 w 53923"/>
                  <a:gd name="connsiteY4" fmla="*/ 7786 h 234078"/>
                  <a:gd name="connsiteX5" fmla="*/ 40628 w 53923"/>
                  <a:gd name="connsiteY5" fmla="*/ 117100 h 234078"/>
                  <a:gd name="connsiteX6" fmla="*/ 3206 w 53923"/>
                  <a:gd name="connsiteY6" fmla="*/ 227819 h 234078"/>
                  <a:gd name="connsiteX7" fmla="*/ 185 w 53923"/>
                  <a:gd name="connsiteY7" fmla="*/ 231799 h 234078"/>
                  <a:gd name="connsiteX8" fmla="*/ 2509 w 53923"/>
                  <a:gd name="connsiteY8" fmla="*/ 234139 h 234078"/>
                  <a:gd name="connsiteX9" fmla="*/ 39465 w 53923"/>
                  <a:gd name="connsiteY9" fmla="*/ 188494 h 234078"/>
                  <a:gd name="connsiteX10" fmla="*/ 54108 w 53923"/>
                  <a:gd name="connsiteY10" fmla="*/ 11710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08" y="117100"/>
                    </a:moveTo>
                    <a:cubicBezTo>
                      <a:pt x="54108" y="98842"/>
                      <a:pt x="51552" y="70519"/>
                      <a:pt x="38768" y="44068"/>
                    </a:cubicBezTo>
                    <a:cubicBezTo>
                      <a:pt x="24822" y="15276"/>
                      <a:pt x="4833" y="61"/>
                      <a:pt x="2509" y="61"/>
                    </a:cubicBezTo>
                    <a:cubicBezTo>
                      <a:pt x="1114" y="61"/>
                      <a:pt x="185" y="997"/>
                      <a:pt x="185" y="2402"/>
                    </a:cubicBezTo>
                    <a:cubicBezTo>
                      <a:pt x="185" y="3104"/>
                      <a:pt x="185" y="3572"/>
                      <a:pt x="4601" y="7786"/>
                    </a:cubicBezTo>
                    <a:cubicBezTo>
                      <a:pt x="27379" y="30959"/>
                      <a:pt x="40628" y="68178"/>
                      <a:pt x="40628" y="117100"/>
                    </a:cubicBezTo>
                    <a:cubicBezTo>
                      <a:pt x="40628" y="157128"/>
                      <a:pt x="32028" y="198325"/>
                      <a:pt x="3206" y="227819"/>
                    </a:cubicBezTo>
                    <a:cubicBezTo>
                      <a:pt x="185" y="230628"/>
                      <a:pt x="185" y="231096"/>
                      <a:pt x="185" y="231799"/>
                    </a:cubicBezTo>
                    <a:cubicBezTo>
                      <a:pt x="185" y="233203"/>
                      <a:pt x="1114" y="234139"/>
                      <a:pt x="2509" y="234139"/>
                    </a:cubicBezTo>
                    <a:cubicBezTo>
                      <a:pt x="4833" y="234139"/>
                      <a:pt x="25752" y="218222"/>
                      <a:pt x="39465" y="188494"/>
                    </a:cubicBezTo>
                    <a:cubicBezTo>
                      <a:pt x="51319" y="162745"/>
                      <a:pt x="54108" y="136763"/>
                      <a:pt x="54108" y="117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9" name="Forme libre 298">
                <a:extLst>
                  <a:ext uri="{FF2B5EF4-FFF2-40B4-BE49-F238E27FC236}">
                    <a16:creationId xmlns:a16="http://schemas.microsoft.com/office/drawing/2014/main" id="{9F0A35D9-DD61-52C3-833B-A89AE10C8A89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0982342" y="2727939"/>
                <a:ext cx="206397" cy="122188"/>
              </a:xfrm>
              <a:custGeom>
                <a:avLst/>
                <a:gdLst>
                  <a:gd name="connsiteX0" fmla="*/ 181272 w 206397"/>
                  <a:gd name="connsiteY0" fmla="*/ 65837 h 122188"/>
                  <a:gd name="connsiteX1" fmla="*/ 160354 w 206397"/>
                  <a:gd name="connsiteY1" fmla="*/ 88309 h 122188"/>
                  <a:gd name="connsiteX2" fmla="*/ 148035 w 206397"/>
                  <a:gd name="connsiteY2" fmla="*/ 119441 h 122188"/>
                  <a:gd name="connsiteX3" fmla="*/ 152684 w 206397"/>
                  <a:gd name="connsiteY3" fmla="*/ 122250 h 122188"/>
                  <a:gd name="connsiteX4" fmla="*/ 157797 w 206397"/>
                  <a:gd name="connsiteY4" fmla="*/ 117568 h 122188"/>
                  <a:gd name="connsiteX5" fmla="*/ 203121 w 206397"/>
                  <a:gd name="connsiteY5" fmla="*/ 64199 h 122188"/>
                  <a:gd name="connsiteX6" fmla="*/ 206607 w 206397"/>
                  <a:gd name="connsiteY6" fmla="*/ 61156 h 122188"/>
                  <a:gd name="connsiteX7" fmla="*/ 204748 w 206397"/>
                  <a:gd name="connsiteY7" fmla="*/ 58581 h 122188"/>
                  <a:gd name="connsiteX8" fmla="*/ 157565 w 206397"/>
                  <a:gd name="connsiteY8" fmla="*/ 3572 h 122188"/>
                  <a:gd name="connsiteX9" fmla="*/ 152684 w 206397"/>
                  <a:gd name="connsiteY9" fmla="*/ 61 h 122188"/>
                  <a:gd name="connsiteX10" fmla="*/ 148035 w 206397"/>
                  <a:gd name="connsiteY10" fmla="*/ 2870 h 122188"/>
                  <a:gd name="connsiteX11" fmla="*/ 159889 w 206397"/>
                  <a:gd name="connsiteY11" fmla="*/ 33768 h 122188"/>
                  <a:gd name="connsiteX12" fmla="*/ 181272 w 206397"/>
                  <a:gd name="connsiteY12" fmla="*/ 56474 h 122188"/>
                  <a:gd name="connsiteX13" fmla="*/ 8577 w 206397"/>
                  <a:gd name="connsiteY13" fmla="*/ 56474 h 122188"/>
                  <a:gd name="connsiteX14" fmla="*/ 210 w 206397"/>
                  <a:gd name="connsiteY14" fmla="*/ 61156 h 122188"/>
                  <a:gd name="connsiteX15" fmla="*/ 8577 w 206397"/>
                  <a:gd name="connsiteY15" fmla="*/ 65837 h 122188"/>
                  <a:gd name="connsiteX16" fmla="*/ 181272 w 206397"/>
                  <a:gd name="connsiteY16" fmla="*/ 65837 h 12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397" h="122188">
                    <a:moveTo>
                      <a:pt x="181272" y="65837"/>
                    </a:moveTo>
                    <a:cubicBezTo>
                      <a:pt x="168489" y="75668"/>
                      <a:pt x="162213" y="85266"/>
                      <a:pt x="160354" y="88309"/>
                    </a:cubicBezTo>
                    <a:cubicBezTo>
                      <a:pt x="149894" y="104460"/>
                      <a:pt x="148035" y="119207"/>
                      <a:pt x="148035" y="119441"/>
                    </a:cubicBezTo>
                    <a:cubicBezTo>
                      <a:pt x="148035" y="122250"/>
                      <a:pt x="150824" y="122250"/>
                      <a:pt x="152684" y="122250"/>
                    </a:cubicBezTo>
                    <a:cubicBezTo>
                      <a:pt x="156635" y="122250"/>
                      <a:pt x="156867" y="121782"/>
                      <a:pt x="157797" y="117568"/>
                    </a:cubicBezTo>
                    <a:cubicBezTo>
                      <a:pt x="163143" y="94629"/>
                      <a:pt x="176856" y="74966"/>
                      <a:pt x="203121" y="64199"/>
                    </a:cubicBezTo>
                    <a:cubicBezTo>
                      <a:pt x="205910" y="63262"/>
                      <a:pt x="206607" y="62794"/>
                      <a:pt x="206607" y="61156"/>
                    </a:cubicBezTo>
                    <a:cubicBezTo>
                      <a:pt x="206607" y="59517"/>
                      <a:pt x="205213" y="58815"/>
                      <a:pt x="204748" y="58581"/>
                    </a:cubicBezTo>
                    <a:cubicBezTo>
                      <a:pt x="194521" y="54601"/>
                      <a:pt x="166397" y="42897"/>
                      <a:pt x="157565" y="3572"/>
                    </a:cubicBezTo>
                    <a:cubicBezTo>
                      <a:pt x="156867" y="763"/>
                      <a:pt x="156635" y="61"/>
                      <a:pt x="152684" y="61"/>
                    </a:cubicBezTo>
                    <a:cubicBezTo>
                      <a:pt x="150824" y="61"/>
                      <a:pt x="148035" y="61"/>
                      <a:pt x="148035" y="2870"/>
                    </a:cubicBezTo>
                    <a:cubicBezTo>
                      <a:pt x="148035" y="3338"/>
                      <a:pt x="150127" y="18085"/>
                      <a:pt x="159889" y="33768"/>
                    </a:cubicBezTo>
                    <a:cubicBezTo>
                      <a:pt x="164538" y="40791"/>
                      <a:pt x="171278" y="48984"/>
                      <a:pt x="181272" y="56474"/>
                    </a:cubicBezTo>
                    <a:lnTo>
                      <a:pt x="8577" y="56474"/>
                    </a:lnTo>
                    <a:cubicBezTo>
                      <a:pt x="4394" y="56474"/>
                      <a:pt x="210" y="56474"/>
                      <a:pt x="210" y="61156"/>
                    </a:cubicBezTo>
                    <a:cubicBezTo>
                      <a:pt x="210" y="65837"/>
                      <a:pt x="4394" y="65837"/>
                      <a:pt x="8577" y="65837"/>
                    </a:cubicBezTo>
                    <a:lnTo>
                      <a:pt x="181272" y="65837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0" name="Forme libre 299">
                <a:extLst>
                  <a:ext uri="{FF2B5EF4-FFF2-40B4-BE49-F238E27FC236}">
                    <a16:creationId xmlns:a16="http://schemas.microsoft.com/office/drawing/2014/main" id="{ECE7F8F7-FFA7-5592-5E2B-C3830FC2C52F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2106321" y="2688380"/>
                <a:ext cx="165205" cy="159173"/>
              </a:xfrm>
              <a:custGeom>
                <a:avLst/>
                <a:gdLst>
                  <a:gd name="connsiteX0" fmla="*/ 61852 w 165205"/>
                  <a:gd name="connsiteY0" fmla="*/ 83159 h 159173"/>
                  <a:gd name="connsiteX1" fmla="*/ 84398 w 165205"/>
                  <a:gd name="connsiteY1" fmla="*/ 83159 h 159173"/>
                  <a:gd name="connsiteX2" fmla="*/ 103689 w 165205"/>
                  <a:gd name="connsiteY2" fmla="*/ 93692 h 159173"/>
                  <a:gd name="connsiteX3" fmla="*/ 102062 w 165205"/>
                  <a:gd name="connsiteY3" fmla="*/ 105162 h 159173"/>
                  <a:gd name="connsiteX4" fmla="*/ 101365 w 165205"/>
                  <a:gd name="connsiteY4" fmla="*/ 107737 h 159173"/>
                  <a:gd name="connsiteX5" fmla="*/ 104154 w 165205"/>
                  <a:gd name="connsiteY5" fmla="*/ 110546 h 159173"/>
                  <a:gd name="connsiteX6" fmla="*/ 107641 w 165205"/>
                  <a:gd name="connsiteY6" fmla="*/ 105630 h 159173"/>
                  <a:gd name="connsiteX7" fmla="*/ 120424 w 165205"/>
                  <a:gd name="connsiteY7" fmla="*/ 54835 h 159173"/>
                  <a:gd name="connsiteX8" fmla="*/ 121122 w 165205"/>
                  <a:gd name="connsiteY8" fmla="*/ 51090 h 159173"/>
                  <a:gd name="connsiteX9" fmla="*/ 118332 w 165205"/>
                  <a:gd name="connsiteY9" fmla="*/ 48515 h 159173"/>
                  <a:gd name="connsiteX10" fmla="*/ 114846 w 165205"/>
                  <a:gd name="connsiteY10" fmla="*/ 53431 h 159173"/>
                  <a:gd name="connsiteX11" fmla="*/ 84863 w 165205"/>
                  <a:gd name="connsiteY11" fmla="*/ 75902 h 159173"/>
                  <a:gd name="connsiteX12" fmla="*/ 63711 w 165205"/>
                  <a:gd name="connsiteY12" fmla="*/ 75902 h 159173"/>
                  <a:gd name="connsiteX13" fmla="*/ 78587 w 165205"/>
                  <a:gd name="connsiteY13" fmla="*/ 16447 h 159173"/>
                  <a:gd name="connsiteX14" fmla="*/ 91138 w 165205"/>
                  <a:gd name="connsiteY14" fmla="*/ 7318 h 159173"/>
                  <a:gd name="connsiteX15" fmla="*/ 121819 w 165205"/>
                  <a:gd name="connsiteY15" fmla="*/ 7318 h 159173"/>
                  <a:gd name="connsiteX16" fmla="*/ 155754 w 165205"/>
                  <a:gd name="connsiteY16" fmla="*/ 33066 h 159173"/>
                  <a:gd name="connsiteX17" fmla="*/ 155056 w 165205"/>
                  <a:gd name="connsiteY17" fmla="*/ 45706 h 159173"/>
                  <a:gd name="connsiteX18" fmla="*/ 154591 w 165205"/>
                  <a:gd name="connsiteY18" fmla="*/ 49920 h 159173"/>
                  <a:gd name="connsiteX19" fmla="*/ 157381 w 165205"/>
                  <a:gd name="connsiteY19" fmla="*/ 52729 h 159173"/>
                  <a:gd name="connsiteX20" fmla="*/ 160635 w 165205"/>
                  <a:gd name="connsiteY20" fmla="*/ 46877 h 159173"/>
                  <a:gd name="connsiteX21" fmla="*/ 165283 w 165205"/>
                  <a:gd name="connsiteY21" fmla="*/ 6381 h 159173"/>
                  <a:gd name="connsiteX22" fmla="*/ 159008 w 165205"/>
                  <a:gd name="connsiteY22" fmla="*/ 61 h 159173"/>
                  <a:gd name="connsiteX23" fmla="*/ 45117 w 165205"/>
                  <a:gd name="connsiteY23" fmla="*/ 61 h 159173"/>
                  <a:gd name="connsiteX24" fmla="*/ 38144 w 165205"/>
                  <a:gd name="connsiteY24" fmla="*/ 4743 h 159173"/>
                  <a:gd name="connsiteX25" fmla="*/ 44652 w 165205"/>
                  <a:gd name="connsiteY25" fmla="*/ 7318 h 159173"/>
                  <a:gd name="connsiteX26" fmla="*/ 59760 w 165205"/>
                  <a:gd name="connsiteY26" fmla="*/ 11531 h 159173"/>
                  <a:gd name="connsiteX27" fmla="*/ 58598 w 165205"/>
                  <a:gd name="connsiteY27" fmla="*/ 17149 h 159173"/>
                  <a:gd name="connsiteX28" fmla="*/ 27917 w 165205"/>
                  <a:gd name="connsiteY28" fmla="*/ 140976 h 159173"/>
                  <a:gd name="connsiteX29" fmla="*/ 6766 w 165205"/>
                  <a:gd name="connsiteY29" fmla="*/ 151978 h 159173"/>
                  <a:gd name="connsiteX30" fmla="*/ 258 w 165205"/>
                  <a:gd name="connsiteY30" fmla="*/ 156425 h 159173"/>
                  <a:gd name="connsiteX31" fmla="*/ 3745 w 165205"/>
                  <a:gd name="connsiteY31" fmla="*/ 159234 h 159173"/>
                  <a:gd name="connsiteX32" fmla="*/ 34425 w 165205"/>
                  <a:gd name="connsiteY32" fmla="*/ 158532 h 159173"/>
                  <a:gd name="connsiteX33" fmla="*/ 69057 w 165205"/>
                  <a:gd name="connsiteY33" fmla="*/ 159234 h 159173"/>
                  <a:gd name="connsiteX34" fmla="*/ 73938 w 165205"/>
                  <a:gd name="connsiteY34" fmla="*/ 154787 h 159173"/>
                  <a:gd name="connsiteX35" fmla="*/ 72544 w 165205"/>
                  <a:gd name="connsiteY35" fmla="*/ 152212 h 159173"/>
                  <a:gd name="connsiteX36" fmla="*/ 66036 w 165205"/>
                  <a:gd name="connsiteY36" fmla="*/ 151978 h 159173"/>
                  <a:gd name="connsiteX37" fmla="*/ 53949 w 165205"/>
                  <a:gd name="connsiteY37" fmla="*/ 151510 h 159173"/>
                  <a:gd name="connsiteX38" fmla="*/ 46512 w 165205"/>
                  <a:gd name="connsiteY38" fmla="*/ 146828 h 159173"/>
                  <a:gd name="connsiteX39" fmla="*/ 47441 w 165205"/>
                  <a:gd name="connsiteY39" fmla="*/ 141444 h 159173"/>
                  <a:gd name="connsiteX40" fmla="*/ 61852 w 165205"/>
                  <a:gd name="connsiteY40" fmla="*/ 83159 h 15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5205" h="159173">
                    <a:moveTo>
                      <a:pt x="61852" y="83159"/>
                    </a:moveTo>
                    <a:lnTo>
                      <a:pt x="84398" y="83159"/>
                    </a:lnTo>
                    <a:cubicBezTo>
                      <a:pt x="101830" y="83159"/>
                      <a:pt x="103689" y="86904"/>
                      <a:pt x="103689" y="93692"/>
                    </a:cubicBezTo>
                    <a:cubicBezTo>
                      <a:pt x="103689" y="95331"/>
                      <a:pt x="103689" y="98140"/>
                      <a:pt x="102062" y="105162"/>
                    </a:cubicBezTo>
                    <a:cubicBezTo>
                      <a:pt x="101597" y="106333"/>
                      <a:pt x="101365" y="107269"/>
                      <a:pt x="101365" y="107737"/>
                    </a:cubicBezTo>
                    <a:cubicBezTo>
                      <a:pt x="101365" y="109610"/>
                      <a:pt x="102760" y="110546"/>
                      <a:pt x="104154" y="110546"/>
                    </a:cubicBezTo>
                    <a:cubicBezTo>
                      <a:pt x="106478" y="110546"/>
                      <a:pt x="106478" y="109844"/>
                      <a:pt x="107641" y="105630"/>
                    </a:cubicBezTo>
                    <a:lnTo>
                      <a:pt x="120424" y="54835"/>
                    </a:lnTo>
                    <a:cubicBezTo>
                      <a:pt x="121122" y="52261"/>
                      <a:pt x="121122" y="51792"/>
                      <a:pt x="121122" y="51090"/>
                    </a:cubicBezTo>
                    <a:cubicBezTo>
                      <a:pt x="121122" y="50622"/>
                      <a:pt x="120657" y="48515"/>
                      <a:pt x="118332" y="48515"/>
                    </a:cubicBezTo>
                    <a:cubicBezTo>
                      <a:pt x="116008" y="48515"/>
                      <a:pt x="115776" y="49686"/>
                      <a:pt x="114846" y="53431"/>
                    </a:cubicBezTo>
                    <a:cubicBezTo>
                      <a:pt x="109965" y="71689"/>
                      <a:pt x="104619" y="75902"/>
                      <a:pt x="84863" y="75902"/>
                    </a:cubicBezTo>
                    <a:lnTo>
                      <a:pt x="63711" y="75902"/>
                    </a:lnTo>
                    <a:lnTo>
                      <a:pt x="78587" y="16447"/>
                    </a:lnTo>
                    <a:cubicBezTo>
                      <a:pt x="80679" y="8254"/>
                      <a:pt x="80911" y="7318"/>
                      <a:pt x="91138" y="7318"/>
                    </a:cubicBezTo>
                    <a:lnTo>
                      <a:pt x="121819" y="7318"/>
                    </a:lnTo>
                    <a:cubicBezTo>
                      <a:pt x="150408" y="7318"/>
                      <a:pt x="155754" y="15042"/>
                      <a:pt x="155754" y="33066"/>
                    </a:cubicBezTo>
                    <a:cubicBezTo>
                      <a:pt x="155754" y="38450"/>
                      <a:pt x="155754" y="39386"/>
                      <a:pt x="155056" y="45706"/>
                    </a:cubicBezTo>
                    <a:cubicBezTo>
                      <a:pt x="154591" y="48749"/>
                      <a:pt x="154591" y="49218"/>
                      <a:pt x="154591" y="49920"/>
                    </a:cubicBezTo>
                    <a:cubicBezTo>
                      <a:pt x="154591" y="51090"/>
                      <a:pt x="155289" y="52729"/>
                      <a:pt x="157381" y="52729"/>
                    </a:cubicBezTo>
                    <a:cubicBezTo>
                      <a:pt x="159937" y="52729"/>
                      <a:pt x="160170" y="51324"/>
                      <a:pt x="160635" y="46877"/>
                    </a:cubicBezTo>
                    <a:lnTo>
                      <a:pt x="165283" y="6381"/>
                    </a:lnTo>
                    <a:cubicBezTo>
                      <a:pt x="165980" y="61"/>
                      <a:pt x="164818" y="61"/>
                      <a:pt x="159008" y="61"/>
                    </a:cubicBezTo>
                    <a:lnTo>
                      <a:pt x="45117" y="61"/>
                    </a:lnTo>
                    <a:cubicBezTo>
                      <a:pt x="40468" y="61"/>
                      <a:pt x="38144" y="61"/>
                      <a:pt x="38144" y="4743"/>
                    </a:cubicBezTo>
                    <a:cubicBezTo>
                      <a:pt x="38144" y="7318"/>
                      <a:pt x="40236" y="7318"/>
                      <a:pt x="44652" y="7318"/>
                    </a:cubicBezTo>
                    <a:cubicBezTo>
                      <a:pt x="53252" y="7318"/>
                      <a:pt x="59760" y="7318"/>
                      <a:pt x="59760" y="11531"/>
                    </a:cubicBezTo>
                    <a:cubicBezTo>
                      <a:pt x="59760" y="12467"/>
                      <a:pt x="59760" y="12935"/>
                      <a:pt x="58598" y="17149"/>
                    </a:cubicBezTo>
                    <a:lnTo>
                      <a:pt x="27917" y="140976"/>
                    </a:lnTo>
                    <a:cubicBezTo>
                      <a:pt x="25593" y="150105"/>
                      <a:pt x="25128" y="151978"/>
                      <a:pt x="6766" y="151978"/>
                    </a:cubicBezTo>
                    <a:cubicBezTo>
                      <a:pt x="2815" y="151978"/>
                      <a:pt x="258" y="151978"/>
                      <a:pt x="258" y="156425"/>
                    </a:cubicBezTo>
                    <a:cubicBezTo>
                      <a:pt x="258" y="159234"/>
                      <a:pt x="3047" y="159234"/>
                      <a:pt x="3745" y="159234"/>
                    </a:cubicBezTo>
                    <a:cubicBezTo>
                      <a:pt x="10485" y="159234"/>
                      <a:pt x="27685" y="158532"/>
                      <a:pt x="34425" y="158532"/>
                    </a:cubicBezTo>
                    <a:cubicBezTo>
                      <a:pt x="42095" y="158532"/>
                      <a:pt x="61387" y="159234"/>
                      <a:pt x="69057" y="159234"/>
                    </a:cubicBezTo>
                    <a:cubicBezTo>
                      <a:pt x="71149" y="159234"/>
                      <a:pt x="73938" y="159234"/>
                      <a:pt x="73938" y="154787"/>
                    </a:cubicBezTo>
                    <a:cubicBezTo>
                      <a:pt x="73938" y="152914"/>
                      <a:pt x="72544" y="152446"/>
                      <a:pt x="72544" y="152212"/>
                    </a:cubicBezTo>
                    <a:cubicBezTo>
                      <a:pt x="71846" y="151978"/>
                      <a:pt x="71382" y="151978"/>
                      <a:pt x="66036" y="151978"/>
                    </a:cubicBezTo>
                    <a:cubicBezTo>
                      <a:pt x="60922" y="151978"/>
                      <a:pt x="59760" y="151978"/>
                      <a:pt x="53949" y="151510"/>
                    </a:cubicBezTo>
                    <a:cubicBezTo>
                      <a:pt x="47209" y="150807"/>
                      <a:pt x="46512" y="149871"/>
                      <a:pt x="46512" y="146828"/>
                    </a:cubicBezTo>
                    <a:cubicBezTo>
                      <a:pt x="46512" y="146360"/>
                      <a:pt x="46512" y="144956"/>
                      <a:pt x="47441" y="141444"/>
                    </a:cubicBezTo>
                    <a:lnTo>
                      <a:pt x="61852" y="83159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1" name="Forme libre 300">
                <a:extLst>
                  <a:ext uri="{FF2B5EF4-FFF2-40B4-BE49-F238E27FC236}">
                    <a16:creationId xmlns:a16="http://schemas.microsoft.com/office/drawing/2014/main" id="{5777404B-8248-3D77-C405-F301C173CAFD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2302247" y="2671995"/>
                <a:ext cx="53923" cy="234078"/>
              </a:xfrm>
              <a:custGeom>
                <a:avLst/>
                <a:gdLst>
                  <a:gd name="connsiteX0" fmla="*/ 54190 w 53923"/>
                  <a:gd name="connsiteY0" fmla="*/ 231799 h 234078"/>
                  <a:gd name="connsiteX1" fmla="*/ 50238 w 53923"/>
                  <a:gd name="connsiteY1" fmla="*/ 226649 h 234078"/>
                  <a:gd name="connsiteX2" fmla="*/ 13747 w 53923"/>
                  <a:gd name="connsiteY2" fmla="*/ 117100 h 234078"/>
                  <a:gd name="connsiteX3" fmla="*/ 51168 w 53923"/>
                  <a:gd name="connsiteY3" fmla="*/ 6381 h 234078"/>
                  <a:gd name="connsiteX4" fmla="*/ 54190 w 53923"/>
                  <a:gd name="connsiteY4" fmla="*/ 2402 h 234078"/>
                  <a:gd name="connsiteX5" fmla="*/ 51865 w 53923"/>
                  <a:gd name="connsiteY5" fmla="*/ 61 h 234078"/>
                  <a:gd name="connsiteX6" fmla="*/ 14909 w 53923"/>
                  <a:gd name="connsiteY6" fmla="*/ 45706 h 234078"/>
                  <a:gd name="connsiteX7" fmla="*/ 266 w 53923"/>
                  <a:gd name="connsiteY7" fmla="*/ 117100 h 234078"/>
                  <a:gd name="connsiteX8" fmla="*/ 15606 w 53923"/>
                  <a:gd name="connsiteY8" fmla="*/ 190133 h 234078"/>
                  <a:gd name="connsiteX9" fmla="*/ 51865 w 53923"/>
                  <a:gd name="connsiteY9" fmla="*/ 234139 h 234078"/>
                  <a:gd name="connsiteX10" fmla="*/ 54190 w 53923"/>
                  <a:gd name="connsiteY10" fmla="*/ 231799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90" y="231799"/>
                    </a:moveTo>
                    <a:cubicBezTo>
                      <a:pt x="54190" y="231096"/>
                      <a:pt x="54190" y="230628"/>
                      <a:pt x="50238" y="226649"/>
                    </a:cubicBezTo>
                    <a:cubicBezTo>
                      <a:pt x="21185" y="197155"/>
                      <a:pt x="13747" y="152914"/>
                      <a:pt x="13747" y="117100"/>
                    </a:cubicBezTo>
                    <a:cubicBezTo>
                      <a:pt x="13747" y="76371"/>
                      <a:pt x="22579" y="35641"/>
                      <a:pt x="51168" y="6381"/>
                    </a:cubicBezTo>
                    <a:cubicBezTo>
                      <a:pt x="54190" y="3572"/>
                      <a:pt x="54190" y="3104"/>
                      <a:pt x="54190" y="2402"/>
                    </a:cubicBezTo>
                    <a:cubicBezTo>
                      <a:pt x="54190" y="763"/>
                      <a:pt x="53260" y="61"/>
                      <a:pt x="51865" y="61"/>
                    </a:cubicBezTo>
                    <a:cubicBezTo>
                      <a:pt x="49541" y="61"/>
                      <a:pt x="28622" y="15978"/>
                      <a:pt x="14909" y="45706"/>
                    </a:cubicBezTo>
                    <a:cubicBezTo>
                      <a:pt x="3055" y="71455"/>
                      <a:pt x="266" y="97438"/>
                      <a:pt x="266" y="117100"/>
                    </a:cubicBezTo>
                    <a:cubicBezTo>
                      <a:pt x="266" y="135358"/>
                      <a:pt x="2823" y="163682"/>
                      <a:pt x="15606" y="190133"/>
                    </a:cubicBezTo>
                    <a:cubicBezTo>
                      <a:pt x="29552" y="218924"/>
                      <a:pt x="49541" y="234139"/>
                      <a:pt x="51865" y="234139"/>
                    </a:cubicBezTo>
                    <a:cubicBezTo>
                      <a:pt x="53260" y="234139"/>
                      <a:pt x="54190" y="233437"/>
                      <a:pt x="54190" y="2317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2" name="Forme libre 301">
                <a:extLst>
                  <a:ext uri="{FF2B5EF4-FFF2-40B4-BE49-F238E27FC236}">
                    <a16:creationId xmlns:a16="http://schemas.microsoft.com/office/drawing/2014/main" id="{8D20D5E7-D5CA-F4C6-B301-8A957FAF9576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2362189" y="2744091"/>
                <a:ext cx="121328" cy="148873"/>
              </a:xfrm>
              <a:custGeom>
                <a:avLst/>
                <a:gdLst>
                  <a:gd name="connsiteX0" fmla="*/ 18167 w 121328"/>
                  <a:gd name="connsiteY0" fmla="*/ 132081 h 148873"/>
                  <a:gd name="connsiteX1" fmla="*/ 5616 w 121328"/>
                  <a:gd name="connsiteY1" fmla="*/ 141678 h 148873"/>
                  <a:gd name="connsiteX2" fmla="*/ 270 w 121328"/>
                  <a:gd name="connsiteY2" fmla="*/ 146126 h 148873"/>
                  <a:gd name="connsiteX3" fmla="*/ 3291 w 121328"/>
                  <a:gd name="connsiteY3" fmla="*/ 148935 h 148873"/>
                  <a:gd name="connsiteX4" fmla="*/ 22815 w 121328"/>
                  <a:gd name="connsiteY4" fmla="*/ 148233 h 148873"/>
                  <a:gd name="connsiteX5" fmla="*/ 45826 w 121328"/>
                  <a:gd name="connsiteY5" fmla="*/ 148935 h 148873"/>
                  <a:gd name="connsiteX6" fmla="*/ 50010 w 121328"/>
                  <a:gd name="connsiteY6" fmla="*/ 144253 h 148873"/>
                  <a:gd name="connsiteX7" fmla="*/ 44431 w 121328"/>
                  <a:gd name="connsiteY7" fmla="*/ 141678 h 148873"/>
                  <a:gd name="connsiteX8" fmla="*/ 32810 w 121328"/>
                  <a:gd name="connsiteY8" fmla="*/ 137933 h 148873"/>
                  <a:gd name="connsiteX9" fmla="*/ 44199 w 121328"/>
                  <a:gd name="connsiteY9" fmla="*/ 91118 h 148873"/>
                  <a:gd name="connsiteX10" fmla="*/ 65582 w 121328"/>
                  <a:gd name="connsiteY10" fmla="*/ 106099 h 148873"/>
                  <a:gd name="connsiteX11" fmla="*/ 121598 w 121328"/>
                  <a:gd name="connsiteY11" fmla="*/ 37514 h 148873"/>
                  <a:gd name="connsiteX12" fmla="*/ 90685 w 121328"/>
                  <a:gd name="connsiteY12" fmla="*/ 61 h 148873"/>
                  <a:gd name="connsiteX13" fmla="*/ 60237 w 121328"/>
                  <a:gd name="connsiteY13" fmla="*/ 17617 h 148873"/>
                  <a:gd name="connsiteX14" fmla="*/ 39318 w 121328"/>
                  <a:gd name="connsiteY14" fmla="*/ 61 h 148873"/>
                  <a:gd name="connsiteX15" fmla="*/ 22118 w 121328"/>
                  <a:gd name="connsiteY15" fmla="*/ 13404 h 148873"/>
                  <a:gd name="connsiteX16" fmla="*/ 14913 w 121328"/>
                  <a:gd name="connsiteY16" fmla="*/ 36109 h 148873"/>
                  <a:gd name="connsiteX17" fmla="*/ 17702 w 121328"/>
                  <a:gd name="connsiteY17" fmla="*/ 38450 h 148873"/>
                  <a:gd name="connsiteX18" fmla="*/ 21653 w 121328"/>
                  <a:gd name="connsiteY18" fmla="*/ 33066 h 148873"/>
                  <a:gd name="connsiteX19" fmla="*/ 38621 w 121328"/>
                  <a:gd name="connsiteY19" fmla="*/ 5211 h 148873"/>
                  <a:gd name="connsiteX20" fmla="*/ 45826 w 121328"/>
                  <a:gd name="connsiteY20" fmla="*/ 15978 h 148873"/>
                  <a:gd name="connsiteX21" fmla="*/ 44199 w 121328"/>
                  <a:gd name="connsiteY21" fmla="*/ 27916 h 148873"/>
                  <a:gd name="connsiteX22" fmla="*/ 18167 w 121328"/>
                  <a:gd name="connsiteY22" fmla="*/ 132081 h 148873"/>
                  <a:gd name="connsiteX23" fmla="*/ 59074 w 121328"/>
                  <a:gd name="connsiteY23" fmla="*/ 30491 h 148873"/>
                  <a:gd name="connsiteX24" fmla="*/ 71161 w 121328"/>
                  <a:gd name="connsiteY24" fmla="*/ 14106 h 148873"/>
                  <a:gd name="connsiteX25" fmla="*/ 89988 w 121328"/>
                  <a:gd name="connsiteY25" fmla="*/ 5211 h 148873"/>
                  <a:gd name="connsiteX26" fmla="*/ 104863 w 121328"/>
                  <a:gd name="connsiteY26" fmla="*/ 27214 h 148873"/>
                  <a:gd name="connsiteX27" fmla="*/ 93009 w 121328"/>
                  <a:gd name="connsiteY27" fmla="*/ 76839 h 148873"/>
                  <a:gd name="connsiteX28" fmla="*/ 65350 w 121328"/>
                  <a:gd name="connsiteY28" fmla="*/ 100949 h 148873"/>
                  <a:gd name="connsiteX29" fmla="*/ 46988 w 121328"/>
                  <a:gd name="connsiteY29" fmla="*/ 80116 h 148873"/>
                  <a:gd name="connsiteX30" fmla="*/ 47685 w 121328"/>
                  <a:gd name="connsiteY30" fmla="*/ 76371 h 148873"/>
                  <a:gd name="connsiteX31" fmla="*/ 59074 w 121328"/>
                  <a:gd name="connsiteY31" fmla="*/ 30491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328" h="148873">
                    <a:moveTo>
                      <a:pt x="18167" y="132081"/>
                    </a:moveTo>
                    <a:cubicBezTo>
                      <a:pt x="16307" y="140040"/>
                      <a:pt x="15843" y="141678"/>
                      <a:pt x="5616" y="141678"/>
                    </a:cubicBezTo>
                    <a:cubicBezTo>
                      <a:pt x="2827" y="141678"/>
                      <a:pt x="270" y="141678"/>
                      <a:pt x="270" y="146126"/>
                    </a:cubicBezTo>
                    <a:cubicBezTo>
                      <a:pt x="270" y="147999"/>
                      <a:pt x="1432" y="148935"/>
                      <a:pt x="3291" y="148935"/>
                    </a:cubicBezTo>
                    <a:cubicBezTo>
                      <a:pt x="9567" y="148935"/>
                      <a:pt x="16307" y="148233"/>
                      <a:pt x="22815" y="148233"/>
                    </a:cubicBezTo>
                    <a:cubicBezTo>
                      <a:pt x="30486" y="148233"/>
                      <a:pt x="38388" y="148935"/>
                      <a:pt x="45826" y="148935"/>
                    </a:cubicBezTo>
                    <a:cubicBezTo>
                      <a:pt x="46988" y="148935"/>
                      <a:pt x="50010" y="148935"/>
                      <a:pt x="50010" y="144253"/>
                    </a:cubicBezTo>
                    <a:cubicBezTo>
                      <a:pt x="50010" y="141678"/>
                      <a:pt x="47685" y="141678"/>
                      <a:pt x="44431" y="141678"/>
                    </a:cubicBezTo>
                    <a:cubicBezTo>
                      <a:pt x="32810" y="141678"/>
                      <a:pt x="32810" y="140040"/>
                      <a:pt x="32810" y="137933"/>
                    </a:cubicBezTo>
                    <a:cubicBezTo>
                      <a:pt x="32810" y="135124"/>
                      <a:pt x="42572" y="96970"/>
                      <a:pt x="44199" y="91118"/>
                    </a:cubicBezTo>
                    <a:cubicBezTo>
                      <a:pt x="47221" y="97906"/>
                      <a:pt x="53729" y="106099"/>
                      <a:pt x="65582" y="106099"/>
                    </a:cubicBezTo>
                    <a:cubicBezTo>
                      <a:pt x="92544" y="106099"/>
                      <a:pt x="121598" y="71923"/>
                      <a:pt x="121598" y="37514"/>
                    </a:cubicBezTo>
                    <a:cubicBezTo>
                      <a:pt x="121598" y="15510"/>
                      <a:pt x="108350" y="61"/>
                      <a:pt x="90685" y="61"/>
                    </a:cubicBezTo>
                    <a:cubicBezTo>
                      <a:pt x="79063" y="61"/>
                      <a:pt x="67907" y="8488"/>
                      <a:pt x="60237" y="17617"/>
                    </a:cubicBezTo>
                    <a:cubicBezTo>
                      <a:pt x="57912" y="4977"/>
                      <a:pt x="47918" y="61"/>
                      <a:pt x="39318" y="61"/>
                    </a:cubicBezTo>
                    <a:cubicBezTo>
                      <a:pt x="28626" y="61"/>
                      <a:pt x="24210" y="9190"/>
                      <a:pt x="22118" y="13404"/>
                    </a:cubicBezTo>
                    <a:cubicBezTo>
                      <a:pt x="17934" y="21362"/>
                      <a:pt x="14913" y="35407"/>
                      <a:pt x="14913" y="36109"/>
                    </a:cubicBezTo>
                    <a:cubicBezTo>
                      <a:pt x="14913" y="38450"/>
                      <a:pt x="17237" y="38450"/>
                      <a:pt x="17702" y="38450"/>
                    </a:cubicBezTo>
                    <a:cubicBezTo>
                      <a:pt x="20026" y="38450"/>
                      <a:pt x="20259" y="38216"/>
                      <a:pt x="21653" y="33066"/>
                    </a:cubicBezTo>
                    <a:cubicBezTo>
                      <a:pt x="25605" y="16447"/>
                      <a:pt x="30253" y="5211"/>
                      <a:pt x="38621" y="5211"/>
                    </a:cubicBezTo>
                    <a:cubicBezTo>
                      <a:pt x="42572" y="5211"/>
                      <a:pt x="45826" y="7084"/>
                      <a:pt x="45826" y="15978"/>
                    </a:cubicBezTo>
                    <a:cubicBezTo>
                      <a:pt x="45826" y="21362"/>
                      <a:pt x="45129" y="23937"/>
                      <a:pt x="44199" y="27916"/>
                    </a:cubicBezTo>
                    <a:lnTo>
                      <a:pt x="18167" y="132081"/>
                    </a:lnTo>
                    <a:close/>
                    <a:moveTo>
                      <a:pt x="59074" y="30491"/>
                    </a:moveTo>
                    <a:cubicBezTo>
                      <a:pt x="60701" y="24171"/>
                      <a:pt x="66977" y="17617"/>
                      <a:pt x="71161" y="14106"/>
                    </a:cubicBezTo>
                    <a:cubicBezTo>
                      <a:pt x="79296" y="6849"/>
                      <a:pt x="86036" y="5211"/>
                      <a:pt x="89988" y="5211"/>
                    </a:cubicBezTo>
                    <a:cubicBezTo>
                      <a:pt x="99285" y="5211"/>
                      <a:pt x="104863" y="13404"/>
                      <a:pt x="104863" y="27214"/>
                    </a:cubicBezTo>
                    <a:cubicBezTo>
                      <a:pt x="104863" y="41025"/>
                      <a:pt x="97193" y="67944"/>
                      <a:pt x="93009" y="76839"/>
                    </a:cubicBezTo>
                    <a:cubicBezTo>
                      <a:pt x="85107" y="93224"/>
                      <a:pt x="73950" y="100949"/>
                      <a:pt x="65350" y="100949"/>
                    </a:cubicBezTo>
                    <a:cubicBezTo>
                      <a:pt x="50010" y="100949"/>
                      <a:pt x="46988" y="81520"/>
                      <a:pt x="46988" y="80116"/>
                    </a:cubicBezTo>
                    <a:cubicBezTo>
                      <a:pt x="46988" y="79648"/>
                      <a:pt x="46988" y="79180"/>
                      <a:pt x="47685" y="76371"/>
                    </a:cubicBezTo>
                    <a:lnTo>
                      <a:pt x="59074" y="30491"/>
                    </a:ln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3" name="Forme libre 302">
                <a:extLst>
                  <a:ext uri="{FF2B5EF4-FFF2-40B4-BE49-F238E27FC236}">
                    <a16:creationId xmlns:a16="http://schemas.microsoft.com/office/drawing/2014/main" id="{84E94716-C9BA-EC6F-1330-A683A9A637B5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2499816" y="2671995"/>
                <a:ext cx="53923" cy="234078"/>
              </a:xfrm>
              <a:custGeom>
                <a:avLst/>
                <a:gdLst>
                  <a:gd name="connsiteX0" fmla="*/ 54198 w 53923"/>
                  <a:gd name="connsiteY0" fmla="*/ 117100 h 234078"/>
                  <a:gd name="connsiteX1" fmla="*/ 38858 w 53923"/>
                  <a:gd name="connsiteY1" fmla="*/ 44068 h 234078"/>
                  <a:gd name="connsiteX2" fmla="*/ 2599 w 53923"/>
                  <a:gd name="connsiteY2" fmla="*/ 61 h 234078"/>
                  <a:gd name="connsiteX3" fmla="*/ 275 w 53923"/>
                  <a:gd name="connsiteY3" fmla="*/ 2402 h 234078"/>
                  <a:gd name="connsiteX4" fmla="*/ 4691 w 53923"/>
                  <a:gd name="connsiteY4" fmla="*/ 7786 h 234078"/>
                  <a:gd name="connsiteX5" fmla="*/ 40718 w 53923"/>
                  <a:gd name="connsiteY5" fmla="*/ 117100 h 234078"/>
                  <a:gd name="connsiteX6" fmla="*/ 3296 w 53923"/>
                  <a:gd name="connsiteY6" fmla="*/ 227819 h 234078"/>
                  <a:gd name="connsiteX7" fmla="*/ 275 w 53923"/>
                  <a:gd name="connsiteY7" fmla="*/ 231799 h 234078"/>
                  <a:gd name="connsiteX8" fmla="*/ 2599 w 53923"/>
                  <a:gd name="connsiteY8" fmla="*/ 234139 h 234078"/>
                  <a:gd name="connsiteX9" fmla="*/ 39555 w 53923"/>
                  <a:gd name="connsiteY9" fmla="*/ 188494 h 234078"/>
                  <a:gd name="connsiteX10" fmla="*/ 54198 w 53923"/>
                  <a:gd name="connsiteY10" fmla="*/ 11710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98" y="117100"/>
                    </a:moveTo>
                    <a:cubicBezTo>
                      <a:pt x="54198" y="98842"/>
                      <a:pt x="51642" y="70519"/>
                      <a:pt x="38858" y="44068"/>
                    </a:cubicBezTo>
                    <a:cubicBezTo>
                      <a:pt x="24912" y="15276"/>
                      <a:pt x="4923" y="61"/>
                      <a:pt x="2599" y="61"/>
                    </a:cubicBezTo>
                    <a:cubicBezTo>
                      <a:pt x="1205" y="61"/>
                      <a:pt x="275" y="997"/>
                      <a:pt x="275" y="2402"/>
                    </a:cubicBezTo>
                    <a:cubicBezTo>
                      <a:pt x="275" y="3104"/>
                      <a:pt x="275" y="3572"/>
                      <a:pt x="4691" y="7786"/>
                    </a:cubicBezTo>
                    <a:cubicBezTo>
                      <a:pt x="27469" y="30959"/>
                      <a:pt x="40718" y="68178"/>
                      <a:pt x="40718" y="117100"/>
                    </a:cubicBezTo>
                    <a:cubicBezTo>
                      <a:pt x="40718" y="157128"/>
                      <a:pt x="32118" y="198325"/>
                      <a:pt x="3296" y="227819"/>
                    </a:cubicBezTo>
                    <a:cubicBezTo>
                      <a:pt x="275" y="230628"/>
                      <a:pt x="275" y="231096"/>
                      <a:pt x="275" y="231799"/>
                    </a:cubicBezTo>
                    <a:cubicBezTo>
                      <a:pt x="275" y="233203"/>
                      <a:pt x="1205" y="234139"/>
                      <a:pt x="2599" y="234139"/>
                    </a:cubicBezTo>
                    <a:cubicBezTo>
                      <a:pt x="4923" y="234139"/>
                      <a:pt x="25842" y="218222"/>
                      <a:pt x="39555" y="188494"/>
                    </a:cubicBezTo>
                    <a:cubicBezTo>
                      <a:pt x="51409" y="162745"/>
                      <a:pt x="54198" y="136763"/>
                      <a:pt x="54198" y="1171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4" name="Forme libre 303">
                <a:extLst>
                  <a:ext uri="{FF2B5EF4-FFF2-40B4-BE49-F238E27FC236}">
                    <a16:creationId xmlns:a16="http://schemas.microsoft.com/office/drawing/2014/main" id="{EE925138-8AD0-E097-0961-084A46B757B5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0052714" y="2963422"/>
                <a:ext cx="115982" cy="213011"/>
              </a:xfrm>
              <a:custGeom>
                <a:avLst/>
                <a:gdLst>
                  <a:gd name="connsiteX0" fmla="*/ 73153 w 115982"/>
                  <a:gd name="connsiteY0" fmla="*/ 71467 h 213011"/>
                  <a:gd name="connsiteX1" fmla="*/ 93142 w 115982"/>
                  <a:gd name="connsiteY1" fmla="*/ 71467 h 213011"/>
                  <a:gd name="connsiteX2" fmla="*/ 100115 w 115982"/>
                  <a:gd name="connsiteY2" fmla="*/ 66785 h 213011"/>
                  <a:gd name="connsiteX3" fmla="*/ 93839 w 115982"/>
                  <a:gd name="connsiteY3" fmla="*/ 64211 h 213011"/>
                  <a:gd name="connsiteX4" fmla="*/ 74547 w 115982"/>
                  <a:gd name="connsiteY4" fmla="*/ 64211 h 213011"/>
                  <a:gd name="connsiteX5" fmla="*/ 79428 w 115982"/>
                  <a:gd name="connsiteY5" fmla="*/ 37526 h 213011"/>
                  <a:gd name="connsiteX6" fmla="*/ 85007 w 115982"/>
                  <a:gd name="connsiteY6" fmla="*/ 13182 h 213011"/>
                  <a:gd name="connsiteX7" fmla="*/ 95931 w 115982"/>
                  <a:gd name="connsiteY7" fmla="*/ 5223 h 213011"/>
                  <a:gd name="connsiteX8" fmla="*/ 107320 w 115982"/>
                  <a:gd name="connsiteY8" fmla="*/ 9436 h 213011"/>
                  <a:gd name="connsiteX9" fmla="*/ 94769 w 115982"/>
                  <a:gd name="connsiteY9" fmla="*/ 22076 h 213011"/>
                  <a:gd name="connsiteX10" fmla="*/ 103369 w 115982"/>
                  <a:gd name="connsiteY10" fmla="*/ 30269 h 213011"/>
                  <a:gd name="connsiteX11" fmla="*/ 116152 w 115982"/>
                  <a:gd name="connsiteY11" fmla="*/ 16225 h 213011"/>
                  <a:gd name="connsiteX12" fmla="*/ 95931 w 115982"/>
                  <a:gd name="connsiteY12" fmla="*/ 73 h 213011"/>
                  <a:gd name="connsiteX13" fmla="*/ 66412 w 115982"/>
                  <a:gd name="connsiteY13" fmla="*/ 27460 h 213011"/>
                  <a:gd name="connsiteX14" fmla="*/ 58742 w 115982"/>
                  <a:gd name="connsiteY14" fmla="*/ 64211 h 213011"/>
                  <a:gd name="connsiteX15" fmla="*/ 42705 w 115982"/>
                  <a:gd name="connsiteY15" fmla="*/ 64211 h 213011"/>
                  <a:gd name="connsiteX16" fmla="*/ 35732 w 115982"/>
                  <a:gd name="connsiteY16" fmla="*/ 68658 h 213011"/>
                  <a:gd name="connsiteX17" fmla="*/ 42240 w 115982"/>
                  <a:gd name="connsiteY17" fmla="*/ 71467 h 213011"/>
                  <a:gd name="connsiteX18" fmla="*/ 57580 w 115982"/>
                  <a:gd name="connsiteY18" fmla="*/ 71467 h 213011"/>
                  <a:gd name="connsiteX19" fmla="*/ 40148 w 115982"/>
                  <a:gd name="connsiteY19" fmla="*/ 163928 h 213011"/>
                  <a:gd name="connsiteX20" fmla="*/ 19926 w 115982"/>
                  <a:gd name="connsiteY20" fmla="*/ 207934 h 213011"/>
                  <a:gd name="connsiteX21" fmla="*/ 8770 w 115982"/>
                  <a:gd name="connsiteY21" fmla="*/ 203721 h 213011"/>
                  <a:gd name="connsiteX22" fmla="*/ 21553 w 115982"/>
                  <a:gd name="connsiteY22" fmla="*/ 191081 h 213011"/>
                  <a:gd name="connsiteX23" fmla="*/ 12954 w 115982"/>
                  <a:gd name="connsiteY23" fmla="*/ 182888 h 213011"/>
                  <a:gd name="connsiteX24" fmla="*/ 170 w 115982"/>
                  <a:gd name="connsiteY24" fmla="*/ 196933 h 213011"/>
                  <a:gd name="connsiteX25" fmla="*/ 19926 w 115982"/>
                  <a:gd name="connsiteY25" fmla="*/ 213084 h 213011"/>
                  <a:gd name="connsiteX26" fmla="*/ 46191 w 115982"/>
                  <a:gd name="connsiteY26" fmla="*/ 190379 h 213011"/>
                  <a:gd name="connsiteX27" fmla="*/ 59207 w 115982"/>
                  <a:gd name="connsiteY27" fmla="*/ 145670 h 213011"/>
                  <a:gd name="connsiteX28" fmla="*/ 73153 w 115982"/>
                  <a:gd name="connsiteY28" fmla="*/ 71467 h 21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5982" h="213011">
                    <a:moveTo>
                      <a:pt x="73153" y="71467"/>
                    </a:moveTo>
                    <a:lnTo>
                      <a:pt x="93142" y="71467"/>
                    </a:lnTo>
                    <a:cubicBezTo>
                      <a:pt x="97790" y="71467"/>
                      <a:pt x="100115" y="71467"/>
                      <a:pt x="100115" y="66785"/>
                    </a:cubicBezTo>
                    <a:cubicBezTo>
                      <a:pt x="100115" y="64211"/>
                      <a:pt x="97790" y="64211"/>
                      <a:pt x="93839" y="64211"/>
                    </a:cubicBezTo>
                    <a:lnTo>
                      <a:pt x="74547" y="64211"/>
                    </a:lnTo>
                    <a:lnTo>
                      <a:pt x="79428" y="37526"/>
                    </a:lnTo>
                    <a:cubicBezTo>
                      <a:pt x="80358" y="32610"/>
                      <a:pt x="83612" y="15990"/>
                      <a:pt x="85007" y="13182"/>
                    </a:cubicBezTo>
                    <a:cubicBezTo>
                      <a:pt x="87099" y="8734"/>
                      <a:pt x="91050" y="5223"/>
                      <a:pt x="95931" y="5223"/>
                    </a:cubicBezTo>
                    <a:cubicBezTo>
                      <a:pt x="96861" y="5223"/>
                      <a:pt x="102904" y="5223"/>
                      <a:pt x="107320" y="9436"/>
                    </a:cubicBezTo>
                    <a:cubicBezTo>
                      <a:pt x="97093" y="10373"/>
                      <a:pt x="94769" y="18565"/>
                      <a:pt x="94769" y="22076"/>
                    </a:cubicBezTo>
                    <a:cubicBezTo>
                      <a:pt x="94769" y="27460"/>
                      <a:pt x="98953" y="30269"/>
                      <a:pt x="103369" y="30269"/>
                    </a:cubicBezTo>
                    <a:cubicBezTo>
                      <a:pt x="109412" y="30269"/>
                      <a:pt x="116152" y="25119"/>
                      <a:pt x="116152" y="16225"/>
                    </a:cubicBezTo>
                    <a:cubicBezTo>
                      <a:pt x="116152" y="5457"/>
                      <a:pt x="105461" y="73"/>
                      <a:pt x="95931" y="73"/>
                    </a:cubicBezTo>
                    <a:cubicBezTo>
                      <a:pt x="88028" y="73"/>
                      <a:pt x="73385" y="4287"/>
                      <a:pt x="66412" y="27460"/>
                    </a:cubicBezTo>
                    <a:cubicBezTo>
                      <a:pt x="65018" y="32376"/>
                      <a:pt x="64321" y="34717"/>
                      <a:pt x="58742" y="64211"/>
                    </a:cubicBezTo>
                    <a:lnTo>
                      <a:pt x="42705" y="64211"/>
                    </a:lnTo>
                    <a:cubicBezTo>
                      <a:pt x="38288" y="64211"/>
                      <a:pt x="35732" y="64211"/>
                      <a:pt x="35732" y="68658"/>
                    </a:cubicBezTo>
                    <a:cubicBezTo>
                      <a:pt x="35732" y="71467"/>
                      <a:pt x="37824" y="71467"/>
                      <a:pt x="42240" y="71467"/>
                    </a:cubicBezTo>
                    <a:lnTo>
                      <a:pt x="57580" y="71467"/>
                    </a:lnTo>
                    <a:lnTo>
                      <a:pt x="40148" y="163928"/>
                    </a:lnTo>
                    <a:cubicBezTo>
                      <a:pt x="35964" y="186633"/>
                      <a:pt x="32013" y="207934"/>
                      <a:pt x="19926" y="207934"/>
                    </a:cubicBezTo>
                    <a:cubicBezTo>
                      <a:pt x="18997" y="207934"/>
                      <a:pt x="13186" y="207934"/>
                      <a:pt x="8770" y="203721"/>
                    </a:cubicBezTo>
                    <a:cubicBezTo>
                      <a:pt x="19462" y="203019"/>
                      <a:pt x="21553" y="194592"/>
                      <a:pt x="21553" y="191081"/>
                    </a:cubicBezTo>
                    <a:cubicBezTo>
                      <a:pt x="21553" y="185697"/>
                      <a:pt x="17370" y="182888"/>
                      <a:pt x="12954" y="182888"/>
                    </a:cubicBezTo>
                    <a:cubicBezTo>
                      <a:pt x="6910" y="182888"/>
                      <a:pt x="170" y="188038"/>
                      <a:pt x="170" y="196933"/>
                    </a:cubicBezTo>
                    <a:cubicBezTo>
                      <a:pt x="170" y="207466"/>
                      <a:pt x="10397" y="213084"/>
                      <a:pt x="19926" y="213084"/>
                    </a:cubicBezTo>
                    <a:cubicBezTo>
                      <a:pt x="32710" y="213084"/>
                      <a:pt x="42007" y="199274"/>
                      <a:pt x="46191" y="190379"/>
                    </a:cubicBezTo>
                    <a:cubicBezTo>
                      <a:pt x="53629" y="175632"/>
                      <a:pt x="58975" y="147308"/>
                      <a:pt x="59207" y="145670"/>
                    </a:cubicBezTo>
                    <a:lnTo>
                      <a:pt x="73153" y="71467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5" name="Forme libre 304">
                <a:extLst>
                  <a:ext uri="{FF2B5EF4-FFF2-40B4-BE49-F238E27FC236}">
                    <a16:creationId xmlns:a16="http://schemas.microsoft.com/office/drawing/2014/main" id="{B7DE767E-BA47-0511-D4D0-3A946C519DEF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0187018" y="2951907"/>
                <a:ext cx="40837" cy="84876"/>
              </a:xfrm>
              <a:custGeom>
                <a:avLst/>
                <a:gdLst>
                  <a:gd name="connsiteX0" fmla="*/ 39549 w 40837"/>
                  <a:gd name="connsiteY0" fmla="*/ 14325 h 84876"/>
                  <a:gd name="connsiteX1" fmla="*/ 41014 w 40837"/>
                  <a:gd name="connsiteY1" fmla="*/ 9082 h 84876"/>
                  <a:gd name="connsiteX2" fmla="*/ 31414 w 40837"/>
                  <a:gd name="connsiteY2" fmla="*/ 70 h 84876"/>
                  <a:gd name="connsiteX3" fmla="*/ 22466 w 40837"/>
                  <a:gd name="connsiteY3" fmla="*/ 7771 h 84876"/>
                  <a:gd name="connsiteX4" fmla="*/ 989 w 40837"/>
                  <a:gd name="connsiteY4" fmla="*/ 78720 h 84876"/>
                  <a:gd name="connsiteX5" fmla="*/ 176 w 40837"/>
                  <a:gd name="connsiteY5" fmla="*/ 81341 h 84876"/>
                  <a:gd name="connsiteX6" fmla="*/ 6521 w 40837"/>
                  <a:gd name="connsiteY6" fmla="*/ 84946 h 84876"/>
                  <a:gd name="connsiteX7" fmla="*/ 8962 w 40837"/>
                  <a:gd name="connsiteY7" fmla="*/ 82161 h 84876"/>
                  <a:gd name="connsiteX8" fmla="*/ 39549 w 40837"/>
                  <a:gd name="connsiteY8" fmla="*/ 14325 h 84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837" h="84876">
                    <a:moveTo>
                      <a:pt x="39549" y="14325"/>
                    </a:moveTo>
                    <a:cubicBezTo>
                      <a:pt x="40851" y="11539"/>
                      <a:pt x="41014" y="10229"/>
                      <a:pt x="41014" y="9082"/>
                    </a:cubicBezTo>
                    <a:cubicBezTo>
                      <a:pt x="41014" y="4002"/>
                      <a:pt x="36458" y="70"/>
                      <a:pt x="31414" y="70"/>
                    </a:cubicBezTo>
                    <a:cubicBezTo>
                      <a:pt x="25232" y="70"/>
                      <a:pt x="23279" y="5149"/>
                      <a:pt x="22466" y="7771"/>
                    </a:cubicBezTo>
                    <a:lnTo>
                      <a:pt x="989" y="78720"/>
                    </a:lnTo>
                    <a:cubicBezTo>
                      <a:pt x="827" y="79047"/>
                      <a:pt x="176" y="81178"/>
                      <a:pt x="176" y="81341"/>
                    </a:cubicBezTo>
                    <a:cubicBezTo>
                      <a:pt x="176" y="83308"/>
                      <a:pt x="5220" y="84946"/>
                      <a:pt x="6521" y="84946"/>
                    </a:cubicBezTo>
                    <a:cubicBezTo>
                      <a:pt x="7660" y="84946"/>
                      <a:pt x="7823" y="84619"/>
                      <a:pt x="8962" y="82161"/>
                    </a:cubicBezTo>
                    <a:lnTo>
                      <a:pt x="39549" y="14325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6" name="Forme libre 305">
                <a:extLst>
                  <a:ext uri="{FF2B5EF4-FFF2-40B4-BE49-F238E27FC236}">
                    <a16:creationId xmlns:a16="http://schemas.microsoft.com/office/drawing/2014/main" id="{9290D889-15DB-3F13-C486-4164774C6639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0267428" y="2952888"/>
                <a:ext cx="53923" cy="234078"/>
              </a:xfrm>
              <a:custGeom>
                <a:avLst/>
                <a:gdLst>
                  <a:gd name="connsiteX0" fmla="*/ 54102 w 53923"/>
                  <a:gd name="connsiteY0" fmla="*/ 231810 h 234078"/>
                  <a:gd name="connsiteX1" fmla="*/ 50151 w 53923"/>
                  <a:gd name="connsiteY1" fmla="*/ 226661 h 234078"/>
                  <a:gd name="connsiteX2" fmla="*/ 13660 w 53923"/>
                  <a:gd name="connsiteY2" fmla="*/ 117112 h 234078"/>
                  <a:gd name="connsiteX3" fmla="*/ 51081 w 53923"/>
                  <a:gd name="connsiteY3" fmla="*/ 6393 h 234078"/>
                  <a:gd name="connsiteX4" fmla="*/ 54102 w 53923"/>
                  <a:gd name="connsiteY4" fmla="*/ 2414 h 234078"/>
                  <a:gd name="connsiteX5" fmla="*/ 51778 w 53923"/>
                  <a:gd name="connsiteY5" fmla="*/ 73 h 234078"/>
                  <a:gd name="connsiteX6" fmla="*/ 14822 w 53923"/>
                  <a:gd name="connsiteY6" fmla="*/ 45718 h 234078"/>
                  <a:gd name="connsiteX7" fmla="*/ 179 w 53923"/>
                  <a:gd name="connsiteY7" fmla="*/ 117112 h 234078"/>
                  <a:gd name="connsiteX8" fmla="*/ 15519 w 53923"/>
                  <a:gd name="connsiteY8" fmla="*/ 190145 h 234078"/>
                  <a:gd name="connsiteX9" fmla="*/ 51778 w 53923"/>
                  <a:gd name="connsiteY9" fmla="*/ 234151 h 234078"/>
                  <a:gd name="connsiteX10" fmla="*/ 54102 w 53923"/>
                  <a:gd name="connsiteY10" fmla="*/ 23181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02" y="231810"/>
                    </a:moveTo>
                    <a:cubicBezTo>
                      <a:pt x="54102" y="231108"/>
                      <a:pt x="54102" y="230640"/>
                      <a:pt x="50151" y="226661"/>
                    </a:cubicBezTo>
                    <a:cubicBezTo>
                      <a:pt x="21097" y="197167"/>
                      <a:pt x="13660" y="152926"/>
                      <a:pt x="13660" y="117112"/>
                    </a:cubicBezTo>
                    <a:cubicBezTo>
                      <a:pt x="13660" y="76383"/>
                      <a:pt x="22492" y="35653"/>
                      <a:pt x="51081" y="6393"/>
                    </a:cubicBezTo>
                    <a:cubicBezTo>
                      <a:pt x="54102" y="3584"/>
                      <a:pt x="54102" y="3116"/>
                      <a:pt x="54102" y="2414"/>
                    </a:cubicBezTo>
                    <a:cubicBezTo>
                      <a:pt x="54102" y="775"/>
                      <a:pt x="53173" y="73"/>
                      <a:pt x="51778" y="73"/>
                    </a:cubicBezTo>
                    <a:cubicBezTo>
                      <a:pt x="49454" y="73"/>
                      <a:pt x="28535" y="15990"/>
                      <a:pt x="14822" y="45718"/>
                    </a:cubicBezTo>
                    <a:cubicBezTo>
                      <a:pt x="2968" y="71467"/>
                      <a:pt x="179" y="97450"/>
                      <a:pt x="179" y="117112"/>
                    </a:cubicBezTo>
                    <a:cubicBezTo>
                      <a:pt x="179" y="135370"/>
                      <a:pt x="2735" y="163694"/>
                      <a:pt x="15519" y="190145"/>
                    </a:cubicBezTo>
                    <a:cubicBezTo>
                      <a:pt x="29465" y="218936"/>
                      <a:pt x="49454" y="234151"/>
                      <a:pt x="51778" y="234151"/>
                    </a:cubicBezTo>
                    <a:cubicBezTo>
                      <a:pt x="53173" y="234151"/>
                      <a:pt x="54102" y="233449"/>
                      <a:pt x="54102" y="231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7" name="Forme libre 306">
                <a:extLst>
                  <a:ext uri="{FF2B5EF4-FFF2-40B4-BE49-F238E27FC236}">
                    <a16:creationId xmlns:a16="http://schemas.microsoft.com/office/drawing/2014/main" id="{A39FB7E2-7EF0-0596-D88C-7008EECF54B0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0340153" y="2981914"/>
                <a:ext cx="71355" cy="149107"/>
              </a:xfrm>
              <a:custGeom>
                <a:avLst/>
                <a:gdLst>
                  <a:gd name="connsiteX0" fmla="*/ 42717 w 71355"/>
                  <a:gd name="connsiteY0" fmla="*/ 52975 h 149107"/>
                  <a:gd name="connsiteX1" fmla="*/ 64566 w 71355"/>
                  <a:gd name="connsiteY1" fmla="*/ 52975 h 149107"/>
                  <a:gd name="connsiteX2" fmla="*/ 71538 w 71355"/>
                  <a:gd name="connsiteY2" fmla="*/ 48293 h 149107"/>
                  <a:gd name="connsiteX3" fmla="*/ 65030 w 71355"/>
                  <a:gd name="connsiteY3" fmla="*/ 45718 h 149107"/>
                  <a:gd name="connsiteX4" fmla="*/ 44577 w 71355"/>
                  <a:gd name="connsiteY4" fmla="*/ 45718 h 149107"/>
                  <a:gd name="connsiteX5" fmla="*/ 54106 w 71355"/>
                  <a:gd name="connsiteY5" fmla="*/ 6393 h 149107"/>
                  <a:gd name="connsiteX6" fmla="*/ 47366 w 71355"/>
                  <a:gd name="connsiteY6" fmla="*/ 73 h 149107"/>
                  <a:gd name="connsiteX7" fmla="*/ 38069 w 71355"/>
                  <a:gd name="connsiteY7" fmla="*/ 8500 h 149107"/>
                  <a:gd name="connsiteX8" fmla="*/ 29004 w 71355"/>
                  <a:gd name="connsiteY8" fmla="*/ 45718 h 149107"/>
                  <a:gd name="connsiteX9" fmla="*/ 7155 w 71355"/>
                  <a:gd name="connsiteY9" fmla="*/ 45718 h 149107"/>
                  <a:gd name="connsiteX10" fmla="*/ 183 w 71355"/>
                  <a:gd name="connsiteY10" fmla="*/ 50166 h 149107"/>
                  <a:gd name="connsiteX11" fmla="*/ 6691 w 71355"/>
                  <a:gd name="connsiteY11" fmla="*/ 52975 h 149107"/>
                  <a:gd name="connsiteX12" fmla="*/ 27144 w 71355"/>
                  <a:gd name="connsiteY12" fmla="*/ 52975 h 149107"/>
                  <a:gd name="connsiteX13" fmla="*/ 9480 w 71355"/>
                  <a:gd name="connsiteY13" fmla="*/ 127646 h 149107"/>
                  <a:gd name="connsiteX14" fmla="*/ 30863 w 71355"/>
                  <a:gd name="connsiteY14" fmla="*/ 149181 h 149107"/>
                  <a:gd name="connsiteX15" fmla="*/ 67820 w 71355"/>
                  <a:gd name="connsiteY15" fmla="*/ 113133 h 149107"/>
                  <a:gd name="connsiteX16" fmla="*/ 65030 w 71355"/>
                  <a:gd name="connsiteY16" fmla="*/ 110792 h 149107"/>
                  <a:gd name="connsiteX17" fmla="*/ 61544 w 71355"/>
                  <a:gd name="connsiteY17" fmla="*/ 114069 h 149107"/>
                  <a:gd name="connsiteX18" fmla="*/ 31328 w 71355"/>
                  <a:gd name="connsiteY18" fmla="*/ 144031 h 149107"/>
                  <a:gd name="connsiteX19" fmla="*/ 24123 w 71355"/>
                  <a:gd name="connsiteY19" fmla="*/ 133264 h 149107"/>
                  <a:gd name="connsiteX20" fmla="*/ 25517 w 71355"/>
                  <a:gd name="connsiteY20" fmla="*/ 122028 h 149107"/>
                  <a:gd name="connsiteX21" fmla="*/ 42717 w 71355"/>
                  <a:gd name="connsiteY21" fmla="*/ 52975 h 14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355" h="149107">
                    <a:moveTo>
                      <a:pt x="42717" y="52975"/>
                    </a:moveTo>
                    <a:lnTo>
                      <a:pt x="64566" y="52975"/>
                    </a:lnTo>
                    <a:cubicBezTo>
                      <a:pt x="69214" y="52975"/>
                      <a:pt x="71538" y="52975"/>
                      <a:pt x="71538" y="48293"/>
                    </a:cubicBezTo>
                    <a:cubicBezTo>
                      <a:pt x="71538" y="45718"/>
                      <a:pt x="69214" y="45718"/>
                      <a:pt x="65030" y="45718"/>
                    </a:cubicBezTo>
                    <a:lnTo>
                      <a:pt x="44577" y="45718"/>
                    </a:lnTo>
                    <a:cubicBezTo>
                      <a:pt x="52944" y="12479"/>
                      <a:pt x="54106" y="7798"/>
                      <a:pt x="54106" y="6393"/>
                    </a:cubicBezTo>
                    <a:cubicBezTo>
                      <a:pt x="54106" y="2414"/>
                      <a:pt x="51317" y="73"/>
                      <a:pt x="47366" y="73"/>
                    </a:cubicBezTo>
                    <a:cubicBezTo>
                      <a:pt x="46668" y="73"/>
                      <a:pt x="40160" y="307"/>
                      <a:pt x="38069" y="8500"/>
                    </a:cubicBezTo>
                    <a:lnTo>
                      <a:pt x="29004" y="45718"/>
                    </a:lnTo>
                    <a:lnTo>
                      <a:pt x="7155" y="45718"/>
                    </a:lnTo>
                    <a:cubicBezTo>
                      <a:pt x="2507" y="45718"/>
                      <a:pt x="183" y="45718"/>
                      <a:pt x="183" y="50166"/>
                    </a:cubicBezTo>
                    <a:cubicBezTo>
                      <a:pt x="183" y="52975"/>
                      <a:pt x="2042" y="52975"/>
                      <a:pt x="6691" y="52975"/>
                    </a:cubicBezTo>
                    <a:lnTo>
                      <a:pt x="27144" y="52975"/>
                    </a:lnTo>
                    <a:cubicBezTo>
                      <a:pt x="10409" y="119453"/>
                      <a:pt x="9480" y="123432"/>
                      <a:pt x="9480" y="127646"/>
                    </a:cubicBezTo>
                    <a:cubicBezTo>
                      <a:pt x="9480" y="140286"/>
                      <a:pt x="18312" y="149181"/>
                      <a:pt x="30863" y="149181"/>
                    </a:cubicBezTo>
                    <a:cubicBezTo>
                      <a:pt x="54571" y="149181"/>
                      <a:pt x="67820" y="115005"/>
                      <a:pt x="67820" y="113133"/>
                    </a:cubicBezTo>
                    <a:cubicBezTo>
                      <a:pt x="67820" y="110792"/>
                      <a:pt x="65960" y="110792"/>
                      <a:pt x="65030" y="110792"/>
                    </a:cubicBezTo>
                    <a:cubicBezTo>
                      <a:pt x="62939" y="110792"/>
                      <a:pt x="62706" y="111494"/>
                      <a:pt x="61544" y="114069"/>
                    </a:cubicBezTo>
                    <a:cubicBezTo>
                      <a:pt x="51549" y="138413"/>
                      <a:pt x="39231" y="144031"/>
                      <a:pt x="31328" y="144031"/>
                    </a:cubicBezTo>
                    <a:cubicBezTo>
                      <a:pt x="26447" y="144031"/>
                      <a:pt x="24123" y="140988"/>
                      <a:pt x="24123" y="133264"/>
                    </a:cubicBezTo>
                    <a:cubicBezTo>
                      <a:pt x="24123" y="127646"/>
                      <a:pt x="24588" y="126007"/>
                      <a:pt x="25517" y="122028"/>
                    </a:cubicBezTo>
                    <a:lnTo>
                      <a:pt x="42717" y="52975"/>
                    </a:lnTo>
                    <a:close/>
                  </a:path>
                </a:pathLst>
              </a:custGeom>
              <a:solidFill>
                <a:srgbClr val="1A1AFF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8" name="Forme libre 307">
                <a:extLst>
                  <a:ext uri="{FF2B5EF4-FFF2-40B4-BE49-F238E27FC236}">
                    <a16:creationId xmlns:a16="http://schemas.microsoft.com/office/drawing/2014/main" id="{EEA12B50-5BDD-97F3-FDFC-EC03A89445B3}"/>
                  </a:ext>
                </a:extLst>
              </p:cNvPr>
              <p:cNvSpPr/>
              <p:nvPr>
                <p:custDataLst>
                  <p:tags r:id="rId74"/>
                </p:custDataLst>
              </p:nvPr>
            </p:nvSpPr>
            <p:spPr>
              <a:xfrm>
                <a:off x="10431989" y="2952888"/>
                <a:ext cx="53923" cy="234078"/>
              </a:xfrm>
              <a:custGeom>
                <a:avLst/>
                <a:gdLst>
                  <a:gd name="connsiteX0" fmla="*/ 54110 w 53923"/>
                  <a:gd name="connsiteY0" fmla="*/ 117112 h 234078"/>
                  <a:gd name="connsiteX1" fmla="*/ 38769 w 53923"/>
                  <a:gd name="connsiteY1" fmla="*/ 44080 h 234078"/>
                  <a:gd name="connsiteX2" fmla="*/ 2510 w 53923"/>
                  <a:gd name="connsiteY2" fmla="*/ 73 h 234078"/>
                  <a:gd name="connsiteX3" fmla="*/ 186 w 53923"/>
                  <a:gd name="connsiteY3" fmla="*/ 2414 h 234078"/>
                  <a:gd name="connsiteX4" fmla="*/ 4602 w 53923"/>
                  <a:gd name="connsiteY4" fmla="*/ 7798 h 234078"/>
                  <a:gd name="connsiteX5" fmla="*/ 40629 w 53923"/>
                  <a:gd name="connsiteY5" fmla="*/ 117112 h 234078"/>
                  <a:gd name="connsiteX6" fmla="*/ 3208 w 53923"/>
                  <a:gd name="connsiteY6" fmla="*/ 227831 h 234078"/>
                  <a:gd name="connsiteX7" fmla="*/ 186 w 53923"/>
                  <a:gd name="connsiteY7" fmla="*/ 231810 h 234078"/>
                  <a:gd name="connsiteX8" fmla="*/ 2510 w 53923"/>
                  <a:gd name="connsiteY8" fmla="*/ 234151 h 234078"/>
                  <a:gd name="connsiteX9" fmla="*/ 39467 w 53923"/>
                  <a:gd name="connsiteY9" fmla="*/ 188506 h 234078"/>
                  <a:gd name="connsiteX10" fmla="*/ 54110 w 53923"/>
                  <a:gd name="connsiteY10" fmla="*/ 11711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10" y="117112"/>
                    </a:moveTo>
                    <a:cubicBezTo>
                      <a:pt x="54110" y="98854"/>
                      <a:pt x="51553" y="70531"/>
                      <a:pt x="38769" y="44080"/>
                    </a:cubicBezTo>
                    <a:cubicBezTo>
                      <a:pt x="24824" y="15288"/>
                      <a:pt x="4835" y="73"/>
                      <a:pt x="2510" y="73"/>
                    </a:cubicBezTo>
                    <a:cubicBezTo>
                      <a:pt x="1116" y="73"/>
                      <a:pt x="186" y="1009"/>
                      <a:pt x="186" y="2414"/>
                    </a:cubicBezTo>
                    <a:cubicBezTo>
                      <a:pt x="186" y="3116"/>
                      <a:pt x="186" y="3584"/>
                      <a:pt x="4602" y="7798"/>
                    </a:cubicBezTo>
                    <a:cubicBezTo>
                      <a:pt x="27380" y="30971"/>
                      <a:pt x="40629" y="68190"/>
                      <a:pt x="40629" y="117112"/>
                    </a:cubicBezTo>
                    <a:cubicBezTo>
                      <a:pt x="40629" y="157140"/>
                      <a:pt x="32029" y="198337"/>
                      <a:pt x="3208" y="227831"/>
                    </a:cubicBezTo>
                    <a:cubicBezTo>
                      <a:pt x="186" y="230640"/>
                      <a:pt x="186" y="231108"/>
                      <a:pt x="186" y="231810"/>
                    </a:cubicBezTo>
                    <a:cubicBezTo>
                      <a:pt x="186" y="233215"/>
                      <a:pt x="1116" y="234151"/>
                      <a:pt x="2510" y="234151"/>
                    </a:cubicBezTo>
                    <a:cubicBezTo>
                      <a:pt x="4835" y="234151"/>
                      <a:pt x="25753" y="218234"/>
                      <a:pt x="39467" y="188506"/>
                    </a:cubicBezTo>
                    <a:cubicBezTo>
                      <a:pt x="51321" y="162757"/>
                      <a:pt x="54110" y="136775"/>
                      <a:pt x="54110" y="1171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9" name="Forme libre 308">
                <a:extLst>
                  <a:ext uri="{FF2B5EF4-FFF2-40B4-BE49-F238E27FC236}">
                    <a16:creationId xmlns:a16="http://schemas.microsoft.com/office/drawing/2014/main" id="{BAB395B1-5904-427D-AAC9-72D2E8B87EFD}"/>
                  </a:ext>
                </a:extLst>
              </p:cNvPr>
              <p:cNvSpPr/>
              <p:nvPr>
                <p:custDataLst>
                  <p:tags r:id="rId75"/>
                </p:custDataLst>
              </p:nvPr>
            </p:nvSpPr>
            <p:spPr>
              <a:xfrm>
                <a:off x="10982342" y="3008833"/>
                <a:ext cx="206397" cy="122188"/>
              </a:xfrm>
              <a:custGeom>
                <a:avLst/>
                <a:gdLst>
                  <a:gd name="connsiteX0" fmla="*/ 181272 w 206397"/>
                  <a:gd name="connsiteY0" fmla="*/ 65849 h 122188"/>
                  <a:gd name="connsiteX1" fmla="*/ 160354 w 206397"/>
                  <a:gd name="connsiteY1" fmla="*/ 88321 h 122188"/>
                  <a:gd name="connsiteX2" fmla="*/ 148035 w 206397"/>
                  <a:gd name="connsiteY2" fmla="*/ 119453 h 122188"/>
                  <a:gd name="connsiteX3" fmla="*/ 152684 w 206397"/>
                  <a:gd name="connsiteY3" fmla="*/ 122262 h 122188"/>
                  <a:gd name="connsiteX4" fmla="*/ 157797 w 206397"/>
                  <a:gd name="connsiteY4" fmla="*/ 117580 h 122188"/>
                  <a:gd name="connsiteX5" fmla="*/ 203121 w 206397"/>
                  <a:gd name="connsiteY5" fmla="*/ 64211 h 122188"/>
                  <a:gd name="connsiteX6" fmla="*/ 206607 w 206397"/>
                  <a:gd name="connsiteY6" fmla="*/ 61168 h 122188"/>
                  <a:gd name="connsiteX7" fmla="*/ 204748 w 206397"/>
                  <a:gd name="connsiteY7" fmla="*/ 58593 h 122188"/>
                  <a:gd name="connsiteX8" fmla="*/ 157565 w 206397"/>
                  <a:gd name="connsiteY8" fmla="*/ 3584 h 122188"/>
                  <a:gd name="connsiteX9" fmla="*/ 152684 w 206397"/>
                  <a:gd name="connsiteY9" fmla="*/ 73 h 122188"/>
                  <a:gd name="connsiteX10" fmla="*/ 148035 w 206397"/>
                  <a:gd name="connsiteY10" fmla="*/ 2882 h 122188"/>
                  <a:gd name="connsiteX11" fmla="*/ 159889 w 206397"/>
                  <a:gd name="connsiteY11" fmla="*/ 33780 h 122188"/>
                  <a:gd name="connsiteX12" fmla="*/ 181272 w 206397"/>
                  <a:gd name="connsiteY12" fmla="*/ 56486 h 122188"/>
                  <a:gd name="connsiteX13" fmla="*/ 8577 w 206397"/>
                  <a:gd name="connsiteY13" fmla="*/ 56486 h 122188"/>
                  <a:gd name="connsiteX14" fmla="*/ 210 w 206397"/>
                  <a:gd name="connsiteY14" fmla="*/ 61168 h 122188"/>
                  <a:gd name="connsiteX15" fmla="*/ 8577 w 206397"/>
                  <a:gd name="connsiteY15" fmla="*/ 65849 h 122188"/>
                  <a:gd name="connsiteX16" fmla="*/ 181272 w 206397"/>
                  <a:gd name="connsiteY16" fmla="*/ 65849 h 12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397" h="122188">
                    <a:moveTo>
                      <a:pt x="181272" y="65849"/>
                    </a:moveTo>
                    <a:cubicBezTo>
                      <a:pt x="168489" y="75680"/>
                      <a:pt x="162213" y="85278"/>
                      <a:pt x="160354" y="88321"/>
                    </a:cubicBezTo>
                    <a:cubicBezTo>
                      <a:pt x="149894" y="104472"/>
                      <a:pt x="148035" y="119219"/>
                      <a:pt x="148035" y="119453"/>
                    </a:cubicBezTo>
                    <a:cubicBezTo>
                      <a:pt x="148035" y="122262"/>
                      <a:pt x="150824" y="122262"/>
                      <a:pt x="152684" y="122262"/>
                    </a:cubicBezTo>
                    <a:cubicBezTo>
                      <a:pt x="156635" y="122262"/>
                      <a:pt x="156867" y="121794"/>
                      <a:pt x="157797" y="117580"/>
                    </a:cubicBezTo>
                    <a:cubicBezTo>
                      <a:pt x="163143" y="94641"/>
                      <a:pt x="176856" y="74978"/>
                      <a:pt x="203121" y="64211"/>
                    </a:cubicBezTo>
                    <a:cubicBezTo>
                      <a:pt x="205910" y="63274"/>
                      <a:pt x="206607" y="62806"/>
                      <a:pt x="206607" y="61168"/>
                    </a:cubicBezTo>
                    <a:cubicBezTo>
                      <a:pt x="206607" y="59529"/>
                      <a:pt x="205213" y="58827"/>
                      <a:pt x="204748" y="58593"/>
                    </a:cubicBezTo>
                    <a:cubicBezTo>
                      <a:pt x="194521" y="54613"/>
                      <a:pt x="166397" y="42909"/>
                      <a:pt x="157565" y="3584"/>
                    </a:cubicBezTo>
                    <a:cubicBezTo>
                      <a:pt x="156867" y="775"/>
                      <a:pt x="156635" y="73"/>
                      <a:pt x="152684" y="73"/>
                    </a:cubicBezTo>
                    <a:cubicBezTo>
                      <a:pt x="150824" y="73"/>
                      <a:pt x="148035" y="73"/>
                      <a:pt x="148035" y="2882"/>
                    </a:cubicBezTo>
                    <a:cubicBezTo>
                      <a:pt x="148035" y="3350"/>
                      <a:pt x="150127" y="18097"/>
                      <a:pt x="159889" y="33780"/>
                    </a:cubicBezTo>
                    <a:cubicBezTo>
                      <a:pt x="164538" y="40803"/>
                      <a:pt x="171278" y="48995"/>
                      <a:pt x="181272" y="56486"/>
                    </a:cubicBezTo>
                    <a:lnTo>
                      <a:pt x="8577" y="56486"/>
                    </a:lnTo>
                    <a:cubicBezTo>
                      <a:pt x="4394" y="56486"/>
                      <a:pt x="210" y="56486"/>
                      <a:pt x="210" y="61168"/>
                    </a:cubicBezTo>
                    <a:cubicBezTo>
                      <a:pt x="210" y="65849"/>
                      <a:pt x="4394" y="65849"/>
                      <a:pt x="8577" y="65849"/>
                    </a:cubicBezTo>
                    <a:lnTo>
                      <a:pt x="181272" y="65849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0" name="Forme libre 309">
                <a:extLst>
                  <a:ext uri="{FF2B5EF4-FFF2-40B4-BE49-F238E27FC236}">
                    <a16:creationId xmlns:a16="http://schemas.microsoft.com/office/drawing/2014/main" id="{20702193-0309-CD01-EB79-41EE5CAD66A6}"/>
                  </a:ext>
                </a:extLst>
              </p:cNvPr>
              <p:cNvSpPr/>
              <p:nvPr>
                <p:custDataLst>
                  <p:tags r:id="rId76"/>
                </p:custDataLst>
              </p:nvPr>
            </p:nvSpPr>
            <p:spPr>
              <a:xfrm>
                <a:off x="11487412" y="3024984"/>
                <a:ext cx="114587" cy="148873"/>
              </a:xfrm>
              <a:custGeom>
                <a:avLst/>
                <a:gdLst>
                  <a:gd name="connsiteX0" fmla="*/ 33702 w 114587"/>
                  <a:gd name="connsiteY0" fmla="*/ 15522 h 148873"/>
                  <a:gd name="connsiteX1" fmla="*/ 33702 w 114587"/>
                  <a:gd name="connsiteY1" fmla="*/ 73 h 148873"/>
                  <a:gd name="connsiteX2" fmla="*/ 232 w 114587"/>
                  <a:gd name="connsiteY2" fmla="*/ 2648 h 148873"/>
                  <a:gd name="connsiteX3" fmla="*/ 232 w 114587"/>
                  <a:gd name="connsiteY3" fmla="*/ 9904 h 148873"/>
                  <a:gd name="connsiteX4" fmla="*/ 18361 w 114587"/>
                  <a:gd name="connsiteY4" fmla="*/ 21608 h 148873"/>
                  <a:gd name="connsiteX5" fmla="*/ 18361 w 114587"/>
                  <a:gd name="connsiteY5" fmla="*/ 131157 h 148873"/>
                  <a:gd name="connsiteX6" fmla="*/ 232 w 114587"/>
                  <a:gd name="connsiteY6" fmla="*/ 141690 h 148873"/>
                  <a:gd name="connsiteX7" fmla="*/ 232 w 114587"/>
                  <a:gd name="connsiteY7" fmla="*/ 148947 h 148873"/>
                  <a:gd name="connsiteX8" fmla="*/ 26264 w 114587"/>
                  <a:gd name="connsiteY8" fmla="*/ 148245 h 148873"/>
                  <a:gd name="connsiteX9" fmla="*/ 52528 w 114587"/>
                  <a:gd name="connsiteY9" fmla="*/ 148947 h 148873"/>
                  <a:gd name="connsiteX10" fmla="*/ 52528 w 114587"/>
                  <a:gd name="connsiteY10" fmla="*/ 141690 h 148873"/>
                  <a:gd name="connsiteX11" fmla="*/ 34399 w 114587"/>
                  <a:gd name="connsiteY11" fmla="*/ 131157 h 148873"/>
                  <a:gd name="connsiteX12" fmla="*/ 34399 w 114587"/>
                  <a:gd name="connsiteY12" fmla="*/ 91832 h 148873"/>
                  <a:gd name="connsiteX13" fmla="*/ 34399 w 114587"/>
                  <a:gd name="connsiteY13" fmla="*/ 89725 h 148873"/>
                  <a:gd name="connsiteX14" fmla="*/ 62988 w 114587"/>
                  <a:gd name="connsiteY14" fmla="*/ 106111 h 148873"/>
                  <a:gd name="connsiteX15" fmla="*/ 114819 w 114587"/>
                  <a:gd name="connsiteY15" fmla="*/ 52975 h 148873"/>
                  <a:gd name="connsiteX16" fmla="*/ 66242 w 114587"/>
                  <a:gd name="connsiteY16" fmla="*/ 73 h 148873"/>
                  <a:gd name="connsiteX17" fmla="*/ 33702 w 114587"/>
                  <a:gd name="connsiteY17" fmla="*/ 15522 h 148873"/>
                  <a:gd name="connsiteX18" fmla="*/ 34399 w 114587"/>
                  <a:gd name="connsiteY18" fmla="*/ 76851 h 148873"/>
                  <a:gd name="connsiteX19" fmla="*/ 34399 w 114587"/>
                  <a:gd name="connsiteY19" fmla="*/ 24651 h 148873"/>
                  <a:gd name="connsiteX20" fmla="*/ 64382 w 114587"/>
                  <a:gd name="connsiteY20" fmla="*/ 5925 h 148873"/>
                  <a:gd name="connsiteX21" fmla="*/ 95528 w 114587"/>
                  <a:gd name="connsiteY21" fmla="*/ 52975 h 148873"/>
                  <a:gd name="connsiteX22" fmla="*/ 62058 w 114587"/>
                  <a:gd name="connsiteY22" fmla="*/ 100961 h 148873"/>
                  <a:gd name="connsiteX23" fmla="*/ 37653 w 114587"/>
                  <a:gd name="connsiteY23" fmla="*/ 86682 h 148873"/>
                  <a:gd name="connsiteX24" fmla="*/ 34399 w 114587"/>
                  <a:gd name="connsiteY24" fmla="*/ 76851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4587" h="148873">
                    <a:moveTo>
                      <a:pt x="33702" y="15522"/>
                    </a:moveTo>
                    <a:lnTo>
                      <a:pt x="33702" y="73"/>
                    </a:lnTo>
                    <a:lnTo>
                      <a:pt x="232" y="2648"/>
                    </a:lnTo>
                    <a:lnTo>
                      <a:pt x="232" y="9904"/>
                    </a:lnTo>
                    <a:cubicBezTo>
                      <a:pt x="16734" y="9904"/>
                      <a:pt x="18361" y="11309"/>
                      <a:pt x="18361" y="21608"/>
                    </a:cubicBezTo>
                    <a:lnTo>
                      <a:pt x="18361" y="131157"/>
                    </a:lnTo>
                    <a:cubicBezTo>
                      <a:pt x="18361" y="141690"/>
                      <a:pt x="15804" y="141690"/>
                      <a:pt x="232" y="141690"/>
                    </a:cubicBezTo>
                    <a:lnTo>
                      <a:pt x="232" y="148947"/>
                    </a:lnTo>
                    <a:cubicBezTo>
                      <a:pt x="8134" y="148713"/>
                      <a:pt x="20221" y="148245"/>
                      <a:pt x="26264" y="148245"/>
                    </a:cubicBezTo>
                    <a:cubicBezTo>
                      <a:pt x="32539" y="148245"/>
                      <a:pt x="44393" y="148713"/>
                      <a:pt x="52528" y="148947"/>
                    </a:cubicBezTo>
                    <a:lnTo>
                      <a:pt x="52528" y="141690"/>
                    </a:lnTo>
                    <a:cubicBezTo>
                      <a:pt x="36956" y="141690"/>
                      <a:pt x="34399" y="141690"/>
                      <a:pt x="34399" y="131157"/>
                    </a:cubicBezTo>
                    <a:lnTo>
                      <a:pt x="34399" y="91832"/>
                    </a:lnTo>
                    <a:lnTo>
                      <a:pt x="34399" y="89725"/>
                    </a:lnTo>
                    <a:cubicBezTo>
                      <a:pt x="35561" y="93470"/>
                      <a:pt x="45323" y="106111"/>
                      <a:pt x="62988" y="106111"/>
                    </a:cubicBezTo>
                    <a:cubicBezTo>
                      <a:pt x="90647" y="106111"/>
                      <a:pt x="114819" y="83171"/>
                      <a:pt x="114819" y="52975"/>
                    </a:cubicBezTo>
                    <a:cubicBezTo>
                      <a:pt x="114819" y="23247"/>
                      <a:pt x="92274" y="73"/>
                      <a:pt x="66242" y="73"/>
                    </a:cubicBezTo>
                    <a:cubicBezTo>
                      <a:pt x="48112" y="73"/>
                      <a:pt x="38350" y="10373"/>
                      <a:pt x="33702" y="15522"/>
                    </a:cubicBezTo>
                    <a:close/>
                    <a:moveTo>
                      <a:pt x="34399" y="76851"/>
                    </a:moveTo>
                    <a:lnTo>
                      <a:pt x="34399" y="24651"/>
                    </a:lnTo>
                    <a:cubicBezTo>
                      <a:pt x="41139" y="12713"/>
                      <a:pt x="52528" y="5925"/>
                      <a:pt x="64382" y="5925"/>
                    </a:cubicBezTo>
                    <a:cubicBezTo>
                      <a:pt x="81350" y="5925"/>
                      <a:pt x="95528" y="26524"/>
                      <a:pt x="95528" y="52975"/>
                    </a:cubicBezTo>
                    <a:cubicBezTo>
                      <a:pt x="95528" y="81298"/>
                      <a:pt x="79258" y="100961"/>
                      <a:pt x="62058" y="100961"/>
                    </a:cubicBezTo>
                    <a:cubicBezTo>
                      <a:pt x="52761" y="100961"/>
                      <a:pt x="43928" y="96279"/>
                      <a:pt x="37653" y="86682"/>
                    </a:cubicBezTo>
                    <a:cubicBezTo>
                      <a:pt x="34399" y="81766"/>
                      <a:pt x="34399" y="81532"/>
                      <a:pt x="34399" y="76851"/>
                    </a:cubicBez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1" name="Forme libre 310">
                <a:extLst>
                  <a:ext uri="{FF2B5EF4-FFF2-40B4-BE49-F238E27FC236}">
                    <a16:creationId xmlns:a16="http://schemas.microsoft.com/office/drawing/2014/main" id="{4C90DF3F-DA0B-03BD-4C75-7CB237A75100}"/>
                  </a:ext>
                </a:extLst>
              </p:cNvPr>
              <p:cNvSpPr/>
              <p:nvPr>
                <p:custDataLst>
                  <p:tags r:id="rId77"/>
                </p:custDataLst>
              </p:nvPr>
            </p:nvSpPr>
            <p:spPr>
              <a:xfrm>
                <a:off x="11696341" y="2969274"/>
                <a:ext cx="165205" cy="159173"/>
              </a:xfrm>
              <a:custGeom>
                <a:avLst/>
                <a:gdLst>
                  <a:gd name="connsiteX0" fmla="*/ 61834 w 165205"/>
                  <a:gd name="connsiteY0" fmla="*/ 83171 h 159173"/>
                  <a:gd name="connsiteX1" fmla="*/ 84380 w 165205"/>
                  <a:gd name="connsiteY1" fmla="*/ 83171 h 159173"/>
                  <a:gd name="connsiteX2" fmla="*/ 103672 w 165205"/>
                  <a:gd name="connsiteY2" fmla="*/ 93704 h 159173"/>
                  <a:gd name="connsiteX3" fmla="*/ 102045 w 165205"/>
                  <a:gd name="connsiteY3" fmla="*/ 105174 h 159173"/>
                  <a:gd name="connsiteX4" fmla="*/ 101347 w 165205"/>
                  <a:gd name="connsiteY4" fmla="*/ 107749 h 159173"/>
                  <a:gd name="connsiteX5" fmla="*/ 104137 w 165205"/>
                  <a:gd name="connsiteY5" fmla="*/ 110558 h 159173"/>
                  <a:gd name="connsiteX6" fmla="*/ 107623 w 165205"/>
                  <a:gd name="connsiteY6" fmla="*/ 105642 h 159173"/>
                  <a:gd name="connsiteX7" fmla="*/ 120407 w 165205"/>
                  <a:gd name="connsiteY7" fmla="*/ 54847 h 159173"/>
                  <a:gd name="connsiteX8" fmla="*/ 121104 w 165205"/>
                  <a:gd name="connsiteY8" fmla="*/ 51102 h 159173"/>
                  <a:gd name="connsiteX9" fmla="*/ 118315 w 165205"/>
                  <a:gd name="connsiteY9" fmla="*/ 48527 h 159173"/>
                  <a:gd name="connsiteX10" fmla="*/ 114828 w 165205"/>
                  <a:gd name="connsiteY10" fmla="*/ 53443 h 159173"/>
                  <a:gd name="connsiteX11" fmla="*/ 84845 w 165205"/>
                  <a:gd name="connsiteY11" fmla="*/ 75914 h 159173"/>
                  <a:gd name="connsiteX12" fmla="*/ 63694 w 165205"/>
                  <a:gd name="connsiteY12" fmla="*/ 75914 h 159173"/>
                  <a:gd name="connsiteX13" fmla="*/ 78569 w 165205"/>
                  <a:gd name="connsiteY13" fmla="*/ 16459 h 159173"/>
                  <a:gd name="connsiteX14" fmla="*/ 91121 w 165205"/>
                  <a:gd name="connsiteY14" fmla="*/ 7330 h 159173"/>
                  <a:gd name="connsiteX15" fmla="*/ 121801 w 165205"/>
                  <a:gd name="connsiteY15" fmla="*/ 7330 h 159173"/>
                  <a:gd name="connsiteX16" fmla="*/ 155736 w 165205"/>
                  <a:gd name="connsiteY16" fmla="*/ 33078 h 159173"/>
                  <a:gd name="connsiteX17" fmla="*/ 155039 w 165205"/>
                  <a:gd name="connsiteY17" fmla="*/ 45718 h 159173"/>
                  <a:gd name="connsiteX18" fmla="*/ 154574 w 165205"/>
                  <a:gd name="connsiteY18" fmla="*/ 49932 h 159173"/>
                  <a:gd name="connsiteX19" fmla="*/ 157363 w 165205"/>
                  <a:gd name="connsiteY19" fmla="*/ 52741 h 159173"/>
                  <a:gd name="connsiteX20" fmla="*/ 160617 w 165205"/>
                  <a:gd name="connsiteY20" fmla="*/ 46889 h 159173"/>
                  <a:gd name="connsiteX21" fmla="*/ 165266 w 165205"/>
                  <a:gd name="connsiteY21" fmla="*/ 6393 h 159173"/>
                  <a:gd name="connsiteX22" fmla="*/ 158990 w 165205"/>
                  <a:gd name="connsiteY22" fmla="*/ 73 h 159173"/>
                  <a:gd name="connsiteX23" fmla="*/ 45099 w 165205"/>
                  <a:gd name="connsiteY23" fmla="*/ 73 h 159173"/>
                  <a:gd name="connsiteX24" fmla="*/ 38127 w 165205"/>
                  <a:gd name="connsiteY24" fmla="*/ 4755 h 159173"/>
                  <a:gd name="connsiteX25" fmla="*/ 44635 w 165205"/>
                  <a:gd name="connsiteY25" fmla="*/ 7330 h 159173"/>
                  <a:gd name="connsiteX26" fmla="*/ 59743 w 165205"/>
                  <a:gd name="connsiteY26" fmla="*/ 11543 h 159173"/>
                  <a:gd name="connsiteX27" fmla="*/ 58580 w 165205"/>
                  <a:gd name="connsiteY27" fmla="*/ 17161 h 159173"/>
                  <a:gd name="connsiteX28" fmla="*/ 27900 w 165205"/>
                  <a:gd name="connsiteY28" fmla="*/ 140988 h 159173"/>
                  <a:gd name="connsiteX29" fmla="*/ 6749 w 165205"/>
                  <a:gd name="connsiteY29" fmla="*/ 151990 h 159173"/>
                  <a:gd name="connsiteX30" fmla="*/ 241 w 165205"/>
                  <a:gd name="connsiteY30" fmla="*/ 156437 h 159173"/>
                  <a:gd name="connsiteX31" fmla="*/ 3727 w 165205"/>
                  <a:gd name="connsiteY31" fmla="*/ 159246 h 159173"/>
                  <a:gd name="connsiteX32" fmla="*/ 34408 w 165205"/>
                  <a:gd name="connsiteY32" fmla="*/ 158544 h 159173"/>
                  <a:gd name="connsiteX33" fmla="*/ 69040 w 165205"/>
                  <a:gd name="connsiteY33" fmla="*/ 159246 h 159173"/>
                  <a:gd name="connsiteX34" fmla="*/ 73921 w 165205"/>
                  <a:gd name="connsiteY34" fmla="*/ 154799 h 159173"/>
                  <a:gd name="connsiteX35" fmla="*/ 72526 w 165205"/>
                  <a:gd name="connsiteY35" fmla="*/ 152224 h 159173"/>
                  <a:gd name="connsiteX36" fmla="*/ 66018 w 165205"/>
                  <a:gd name="connsiteY36" fmla="*/ 151990 h 159173"/>
                  <a:gd name="connsiteX37" fmla="*/ 53932 w 165205"/>
                  <a:gd name="connsiteY37" fmla="*/ 151522 h 159173"/>
                  <a:gd name="connsiteX38" fmla="*/ 46494 w 165205"/>
                  <a:gd name="connsiteY38" fmla="*/ 146840 h 159173"/>
                  <a:gd name="connsiteX39" fmla="*/ 47424 w 165205"/>
                  <a:gd name="connsiteY39" fmla="*/ 141456 h 159173"/>
                  <a:gd name="connsiteX40" fmla="*/ 61834 w 165205"/>
                  <a:gd name="connsiteY40" fmla="*/ 83171 h 15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5205" h="159173">
                    <a:moveTo>
                      <a:pt x="61834" y="83171"/>
                    </a:moveTo>
                    <a:lnTo>
                      <a:pt x="84380" y="83171"/>
                    </a:lnTo>
                    <a:cubicBezTo>
                      <a:pt x="101812" y="83171"/>
                      <a:pt x="103672" y="86916"/>
                      <a:pt x="103672" y="93704"/>
                    </a:cubicBezTo>
                    <a:cubicBezTo>
                      <a:pt x="103672" y="95343"/>
                      <a:pt x="103672" y="98152"/>
                      <a:pt x="102045" y="105174"/>
                    </a:cubicBezTo>
                    <a:cubicBezTo>
                      <a:pt x="101580" y="106345"/>
                      <a:pt x="101347" y="107281"/>
                      <a:pt x="101347" y="107749"/>
                    </a:cubicBezTo>
                    <a:cubicBezTo>
                      <a:pt x="101347" y="109622"/>
                      <a:pt x="102742" y="110558"/>
                      <a:pt x="104137" y="110558"/>
                    </a:cubicBezTo>
                    <a:cubicBezTo>
                      <a:pt x="106461" y="110558"/>
                      <a:pt x="106461" y="109856"/>
                      <a:pt x="107623" y="105642"/>
                    </a:cubicBezTo>
                    <a:lnTo>
                      <a:pt x="120407" y="54847"/>
                    </a:lnTo>
                    <a:cubicBezTo>
                      <a:pt x="121104" y="52273"/>
                      <a:pt x="121104" y="51804"/>
                      <a:pt x="121104" y="51102"/>
                    </a:cubicBezTo>
                    <a:cubicBezTo>
                      <a:pt x="121104" y="50634"/>
                      <a:pt x="120639" y="48527"/>
                      <a:pt x="118315" y="48527"/>
                    </a:cubicBezTo>
                    <a:cubicBezTo>
                      <a:pt x="115990" y="48527"/>
                      <a:pt x="115758" y="49698"/>
                      <a:pt x="114828" y="53443"/>
                    </a:cubicBezTo>
                    <a:cubicBezTo>
                      <a:pt x="109947" y="71701"/>
                      <a:pt x="104601" y="75914"/>
                      <a:pt x="84845" y="75914"/>
                    </a:cubicBezTo>
                    <a:lnTo>
                      <a:pt x="63694" y="75914"/>
                    </a:lnTo>
                    <a:lnTo>
                      <a:pt x="78569" y="16459"/>
                    </a:lnTo>
                    <a:cubicBezTo>
                      <a:pt x="80661" y="8266"/>
                      <a:pt x="80894" y="7330"/>
                      <a:pt x="91121" y="7330"/>
                    </a:cubicBezTo>
                    <a:lnTo>
                      <a:pt x="121801" y="7330"/>
                    </a:lnTo>
                    <a:cubicBezTo>
                      <a:pt x="150390" y="7330"/>
                      <a:pt x="155736" y="15054"/>
                      <a:pt x="155736" y="33078"/>
                    </a:cubicBezTo>
                    <a:cubicBezTo>
                      <a:pt x="155736" y="38462"/>
                      <a:pt x="155736" y="39398"/>
                      <a:pt x="155039" y="45718"/>
                    </a:cubicBezTo>
                    <a:cubicBezTo>
                      <a:pt x="154574" y="48761"/>
                      <a:pt x="154574" y="49230"/>
                      <a:pt x="154574" y="49932"/>
                    </a:cubicBezTo>
                    <a:cubicBezTo>
                      <a:pt x="154574" y="51102"/>
                      <a:pt x="155271" y="52741"/>
                      <a:pt x="157363" y="52741"/>
                    </a:cubicBezTo>
                    <a:cubicBezTo>
                      <a:pt x="159920" y="52741"/>
                      <a:pt x="160152" y="51336"/>
                      <a:pt x="160617" y="46889"/>
                    </a:cubicBezTo>
                    <a:lnTo>
                      <a:pt x="165266" y="6393"/>
                    </a:lnTo>
                    <a:cubicBezTo>
                      <a:pt x="165963" y="73"/>
                      <a:pt x="164801" y="73"/>
                      <a:pt x="158990" y="73"/>
                    </a:cubicBezTo>
                    <a:lnTo>
                      <a:pt x="45099" y="73"/>
                    </a:lnTo>
                    <a:cubicBezTo>
                      <a:pt x="40451" y="73"/>
                      <a:pt x="38127" y="73"/>
                      <a:pt x="38127" y="4755"/>
                    </a:cubicBezTo>
                    <a:cubicBezTo>
                      <a:pt x="38127" y="7330"/>
                      <a:pt x="40218" y="7330"/>
                      <a:pt x="44635" y="7330"/>
                    </a:cubicBezTo>
                    <a:cubicBezTo>
                      <a:pt x="53235" y="7330"/>
                      <a:pt x="59743" y="7330"/>
                      <a:pt x="59743" y="11543"/>
                    </a:cubicBezTo>
                    <a:cubicBezTo>
                      <a:pt x="59743" y="12479"/>
                      <a:pt x="59743" y="12947"/>
                      <a:pt x="58580" y="17161"/>
                    </a:cubicBezTo>
                    <a:lnTo>
                      <a:pt x="27900" y="140988"/>
                    </a:lnTo>
                    <a:cubicBezTo>
                      <a:pt x="25575" y="150117"/>
                      <a:pt x="25111" y="151990"/>
                      <a:pt x="6749" y="151990"/>
                    </a:cubicBezTo>
                    <a:cubicBezTo>
                      <a:pt x="2797" y="151990"/>
                      <a:pt x="241" y="151990"/>
                      <a:pt x="241" y="156437"/>
                    </a:cubicBezTo>
                    <a:cubicBezTo>
                      <a:pt x="241" y="159246"/>
                      <a:pt x="3030" y="159246"/>
                      <a:pt x="3727" y="159246"/>
                    </a:cubicBezTo>
                    <a:cubicBezTo>
                      <a:pt x="10467" y="159246"/>
                      <a:pt x="27667" y="158544"/>
                      <a:pt x="34408" y="158544"/>
                    </a:cubicBezTo>
                    <a:cubicBezTo>
                      <a:pt x="42078" y="158544"/>
                      <a:pt x="61370" y="159246"/>
                      <a:pt x="69040" y="159246"/>
                    </a:cubicBezTo>
                    <a:cubicBezTo>
                      <a:pt x="71132" y="159246"/>
                      <a:pt x="73921" y="159246"/>
                      <a:pt x="73921" y="154799"/>
                    </a:cubicBezTo>
                    <a:cubicBezTo>
                      <a:pt x="73921" y="152926"/>
                      <a:pt x="72526" y="152458"/>
                      <a:pt x="72526" y="152224"/>
                    </a:cubicBezTo>
                    <a:cubicBezTo>
                      <a:pt x="71829" y="151990"/>
                      <a:pt x="71364" y="151990"/>
                      <a:pt x="66018" y="151990"/>
                    </a:cubicBezTo>
                    <a:cubicBezTo>
                      <a:pt x="60905" y="151990"/>
                      <a:pt x="59743" y="151990"/>
                      <a:pt x="53932" y="151522"/>
                    </a:cubicBezTo>
                    <a:cubicBezTo>
                      <a:pt x="47191" y="150819"/>
                      <a:pt x="46494" y="149883"/>
                      <a:pt x="46494" y="146840"/>
                    </a:cubicBezTo>
                    <a:cubicBezTo>
                      <a:pt x="46494" y="146372"/>
                      <a:pt x="46494" y="144967"/>
                      <a:pt x="47424" y="141456"/>
                    </a:cubicBezTo>
                    <a:lnTo>
                      <a:pt x="61834" y="83171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2" name="Forme libre 311">
                <a:extLst>
                  <a:ext uri="{FF2B5EF4-FFF2-40B4-BE49-F238E27FC236}">
                    <a16:creationId xmlns:a16="http://schemas.microsoft.com/office/drawing/2014/main" id="{59153A79-DA67-BAF5-5D1D-82D8A0EB48DC}"/>
                  </a:ext>
                </a:extLst>
              </p:cNvPr>
              <p:cNvSpPr/>
              <p:nvPr>
                <p:custDataLst>
                  <p:tags r:id="rId78"/>
                </p:custDataLst>
              </p:nvPr>
            </p:nvSpPr>
            <p:spPr>
              <a:xfrm>
                <a:off x="11892266" y="2952888"/>
                <a:ext cx="53923" cy="234078"/>
              </a:xfrm>
              <a:custGeom>
                <a:avLst/>
                <a:gdLst>
                  <a:gd name="connsiteX0" fmla="*/ 54172 w 53923"/>
                  <a:gd name="connsiteY0" fmla="*/ 231810 h 234078"/>
                  <a:gd name="connsiteX1" fmla="*/ 50221 w 53923"/>
                  <a:gd name="connsiteY1" fmla="*/ 226661 h 234078"/>
                  <a:gd name="connsiteX2" fmla="*/ 13729 w 53923"/>
                  <a:gd name="connsiteY2" fmla="*/ 117112 h 234078"/>
                  <a:gd name="connsiteX3" fmla="*/ 51150 w 53923"/>
                  <a:gd name="connsiteY3" fmla="*/ 6393 h 234078"/>
                  <a:gd name="connsiteX4" fmla="*/ 54172 w 53923"/>
                  <a:gd name="connsiteY4" fmla="*/ 2414 h 234078"/>
                  <a:gd name="connsiteX5" fmla="*/ 51848 w 53923"/>
                  <a:gd name="connsiteY5" fmla="*/ 73 h 234078"/>
                  <a:gd name="connsiteX6" fmla="*/ 14891 w 53923"/>
                  <a:gd name="connsiteY6" fmla="*/ 45718 h 234078"/>
                  <a:gd name="connsiteX7" fmla="*/ 248 w 53923"/>
                  <a:gd name="connsiteY7" fmla="*/ 117112 h 234078"/>
                  <a:gd name="connsiteX8" fmla="*/ 15589 w 53923"/>
                  <a:gd name="connsiteY8" fmla="*/ 190145 h 234078"/>
                  <a:gd name="connsiteX9" fmla="*/ 51848 w 53923"/>
                  <a:gd name="connsiteY9" fmla="*/ 234151 h 234078"/>
                  <a:gd name="connsiteX10" fmla="*/ 54172 w 53923"/>
                  <a:gd name="connsiteY10" fmla="*/ 23181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72" y="231810"/>
                    </a:moveTo>
                    <a:cubicBezTo>
                      <a:pt x="54172" y="231108"/>
                      <a:pt x="54172" y="230640"/>
                      <a:pt x="50221" y="226661"/>
                    </a:cubicBezTo>
                    <a:cubicBezTo>
                      <a:pt x="21167" y="197167"/>
                      <a:pt x="13729" y="152926"/>
                      <a:pt x="13729" y="117112"/>
                    </a:cubicBezTo>
                    <a:cubicBezTo>
                      <a:pt x="13729" y="76383"/>
                      <a:pt x="22562" y="35653"/>
                      <a:pt x="51150" y="6393"/>
                    </a:cubicBezTo>
                    <a:cubicBezTo>
                      <a:pt x="54172" y="3584"/>
                      <a:pt x="54172" y="3116"/>
                      <a:pt x="54172" y="2414"/>
                    </a:cubicBezTo>
                    <a:cubicBezTo>
                      <a:pt x="54172" y="775"/>
                      <a:pt x="53242" y="73"/>
                      <a:pt x="51848" y="73"/>
                    </a:cubicBezTo>
                    <a:cubicBezTo>
                      <a:pt x="49523" y="73"/>
                      <a:pt x="28605" y="15990"/>
                      <a:pt x="14891" y="45718"/>
                    </a:cubicBezTo>
                    <a:cubicBezTo>
                      <a:pt x="3037" y="71467"/>
                      <a:pt x="248" y="97450"/>
                      <a:pt x="248" y="117112"/>
                    </a:cubicBezTo>
                    <a:cubicBezTo>
                      <a:pt x="248" y="135370"/>
                      <a:pt x="2805" y="163694"/>
                      <a:pt x="15589" y="190145"/>
                    </a:cubicBezTo>
                    <a:cubicBezTo>
                      <a:pt x="29534" y="218936"/>
                      <a:pt x="49523" y="234151"/>
                      <a:pt x="51848" y="234151"/>
                    </a:cubicBezTo>
                    <a:cubicBezTo>
                      <a:pt x="53242" y="234151"/>
                      <a:pt x="54172" y="233449"/>
                      <a:pt x="54172" y="231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3" name="Forme libre 312">
                <a:extLst>
                  <a:ext uri="{FF2B5EF4-FFF2-40B4-BE49-F238E27FC236}">
                    <a16:creationId xmlns:a16="http://schemas.microsoft.com/office/drawing/2014/main" id="{75BE5E48-9B02-5AAA-8EE4-E10A1CC23D18}"/>
                  </a:ext>
                </a:extLst>
              </p:cNvPr>
              <p:cNvSpPr/>
              <p:nvPr>
                <p:custDataLst>
                  <p:tags r:id="rId79"/>
                </p:custDataLst>
              </p:nvPr>
            </p:nvSpPr>
            <p:spPr>
              <a:xfrm>
                <a:off x="11952208" y="3024984"/>
                <a:ext cx="121328" cy="148873"/>
              </a:xfrm>
              <a:custGeom>
                <a:avLst/>
                <a:gdLst>
                  <a:gd name="connsiteX0" fmla="*/ 18149 w 121328"/>
                  <a:gd name="connsiteY0" fmla="*/ 132093 h 148873"/>
                  <a:gd name="connsiteX1" fmla="*/ 5598 w 121328"/>
                  <a:gd name="connsiteY1" fmla="*/ 141690 h 148873"/>
                  <a:gd name="connsiteX2" fmla="*/ 252 w 121328"/>
                  <a:gd name="connsiteY2" fmla="*/ 146138 h 148873"/>
                  <a:gd name="connsiteX3" fmla="*/ 3274 w 121328"/>
                  <a:gd name="connsiteY3" fmla="*/ 148947 h 148873"/>
                  <a:gd name="connsiteX4" fmla="*/ 22798 w 121328"/>
                  <a:gd name="connsiteY4" fmla="*/ 148245 h 148873"/>
                  <a:gd name="connsiteX5" fmla="*/ 45808 w 121328"/>
                  <a:gd name="connsiteY5" fmla="*/ 148947 h 148873"/>
                  <a:gd name="connsiteX6" fmla="*/ 49992 w 121328"/>
                  <a:gd name="connsiteY6" fmla="*/ 144265 h 148873"/>
                  <a:gd name="connsiteX7" fmla="*/ 44414 w 121328"/>
                  <a:gd name="connsiteY7" fmla="*/ 141690 h 148873"/>
                  <a:gd name="connsiteX8" fmla="*/ 32792 w 121328"/>
                  <a:gd name="connsiteY8" fmla="*/ 137945 h 148873"/>
                  <a:gd name="connsiteX9" fmla="*/ 44181 w 121328"/>
                  <a:gd name="connsiteY9" fmla="*/ 91130 h 148873"/>
                  <a:gd name="connsiteX10" fmla="*/ 65565 w 121328"/>
                  <a:gd name="connsiteY10" fmla="*/ 106111 h 148873"/>
                  <a:gd name="connsiteX11" fmla="*/ 121580 w 121328"/>
                  <a:gd name="connsiteY11" fmla="*/ 37526 h 148873"/>
                  <a:gd name="connsiteX12" fmla="*/ 90667 w 121328"/>
                  <a:gd name="connsiteY12" fmla="*/ 73 h 148873"/>
                  <a:gd name="connsiteX13" fmla="*/ 60219 w 121328"/>
                  <a:gd name="connsiteY13" fmla="*/ 17629 h 148873"/>
                  <a:gd name="connsiteX14" fmla="*/ 39300 w 121328"/>
                  <a:gd name="connsiteY14" fmla="*/ 73 h 148873"/>
                  <a:gd name="connsiteX15" fmla="*/ 22101 w 121328"/>
                  <a:gd name="connsiteY15" fmla="*/ 13416 h 148873"/>
                  <a:gd name="connsiteX16" fmla="*/ 14895 w 121328"/>
                  <a:gd name="connsiteY16" fmla="*/ 36121 h 148873"/>
                  <a:gd name="connsiteX17" fmla="*/ 17684 w 121328"/>
                  <a:gd name="connsiteY17" fmla="*/ 38462 h 148873"/>
                  <a:gd name="connsiteX18" fmla="*/ 21636 w 121328"/>
                  <a:gd name="connsiteY18" fmla="*/ 33078 h 148873"/>
                  <a:gd name="connsiteX19" fmla="*/ 38603 w 121328"/>
                  <a:gd name="connsiteY19" fmla="*/ 5223 h 148873"/>
                  <a:gd name="connsiteX20" fmla="*/ 45808 w 121328"/>
                  <a:gd name="connsiteY20" fmla="*/ 15990 h 148873"/>
                  <a:gd name="connsiteX21" fmla="*/ 44181 w 121328"/>
                  <a:gd name="connsiteY21" fmla="*/ 27928 h 148873"/>
                  <a:gd name="connsiteX22" fmla="*/ 18149 w 121328"/>
                  <a:gd name="connsiteY22" fmla="*/ 132093 h 148873"/>
                  <a:gd name="connsiteX23" fmla="*/ 59057 w 121328"/>
                  <a:gd name="connsiteY23" fmla="*/ 30503 h 148873"/>
                  <a:gd name="connsiteX24" fmla="*/ 71143 w 121328"/>
                  <a:gd name="connsiteY24" fmla="*/ 14118 h 148873"/>
                  <a:gd name="connsiteX25" fmla="*/ 89970 w 121328"/>
                  <a:gd name="connsiteY25" fmla="*/ 5223 h 148873"/>
                  <a:gd name="connsiteX26" fmla="*/ 104846 w 121328"/>
                  <a:gd name="connsiteY26" fmla="*/ 27226 h 148873"/>
                  <a:gd name="connsiteX27" fmla="*/ 92992 w 121328"/>
                  <a:gd name="connsiteY27" fmla="*/ 76851 h 148873"/>
                  <a:gd name="connsiteX28" fmla="*/ 65333 w 121328"/>
                  <a:gd name="connsiteY28" fmla="*/ 100961 h 148873"/>
                  <a:gd name="connsiteX29" fmla="*/ 46971 w 121328"/>
                  <a:gd name="connsiteY29" fmla="*/ 80128 h 148873"/>
                  <a:gd name="connsiteX30" fmla="*/ 47668 w 121328"/>
                  <a:gd name="connsiteY30" fmla="*/ 76383 h 148873"/>
                  <a:gd name="connsiteX31" fmla="*/ 59057 w 121328"/>
                  <a:gd name="connsiteY31" fmla="*/ 30503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328" h="148873">
                    <a:moveTo>
                      <a:pt x="18149" y="132093"/>
                    </a:moveTo>
                    <a:cubicBezTo>
                      <a:pt x="16290" y="140052"/>
                      <a:pt x="15825" y="141690"/>
                      <a:pt x="5598" y="141690"/>
                    </a:cubicBezTo>
                    <a:cubicBezTo>
                      <a:pt x="2809" y="141690"/>
                      <a:pt x="252" y="141690"/>
                      <a:pt x="252" y="146138"/>
                    </a:cubicBezTo>
                    <a:cubicBezTo>
                      <a:pt x="252" y="148011"/>
                      <a:pt x="1414" y="148947"/>
                      <a:pt x="3274" y="148947"/>
                    </a:cubicBezTo>
                    <a:cubicBezTo>
                      <a:pt x="9549" y="148947"/>
                      <a:pt x="16290" y="148245"/>
                      <a:pt x="22798" y="148245"/>
                    </a:cubicBezTo>
                    <a:cubicBezTo>
                      <a:pt x="30468" y="148245"/>
                      <a:pt x="38371" y="148947"/>
                      <a:pt x="45808" y="148947"/>
                    </a:cubicBezTo>
                    <a:cubicBezTo>
                      <a:pt x="46971" y="148947"/>
                      <a:pt x="49992" y="148947"/>
                      <a:pt x="49992" y="144265"/>
                    </a:cubicBezTo>
                    <a:cubicBezTo>
                      <a:pt x="49992" y="141690"/>
                      <a:pt x="47668" y="141690"/>
                      <a:pt x="44414" y="141690"/>
                    </a:cubicBezTo>
                    <a:cubicBezTo>
                      <a:pt x="32792" y="141690"/>
                      <a:pt x="32792" y="140052"/>
                      <a:pt x="32792" y="137945"/>
                    </a:cubicBezTo>
                    <a:cubicBezTo>
                      <a:pt x="32792" y="135136"/>
                      <a:pt x="42554" y="96981"/>
                      <a:pt x="44181" y="91130"/>
                    </a:cubicBezTo>
                    <a:cubicBezTo>
                      <a:pt x="47203" y="97918"/>
                      <a:pt x="53711" y="106111"/>
                      <a:pt x="65565" y="106111"/>
                    </a:cubicBezTo>
                    <a:cubicBezTo>
                      <a:pt x="92527" y="106111"/>
                      <a:pt x="121580" y="71935"/>
                      <a:pt x="121580" y="37526"/>
                    </a:cubicBezTo>
                    <a:cubicBezTo>
                      <a:pt x="121580" y="15522"/>
                      <a:pt x="108332" y="73"/>
                      <a:pt x="90667" y="73"/>
                    </a:cubicBezTo>
                    <a:cubicBezTo>
                      <a:pt x="79046" y="73"/>
                      <a:pt x="67889" y="8500"/>
                      <a:pt x="60219" y="17629"/>
                    </a:cubicBezTo>
                    <a:cubicBezTo>
                      <a:pt x="57895" y="4989"/>
                      <a:pt x="47900" y="73"/>
                      <a:pt x="39300" y="73"/>
                    </a:cubicBezTo>
                    <a:cubicBezTo>
                      <a:pt x="28609" y="73"/>
                      <a:pt x="24192" y="9202"/>
                      <a:pt x="22101" y="13416"/>
                    </a:cubicBezTo>
                    <a:cubicBezTo>
                      <a:pt x="17917" y="21374"/>
                      <a:pt x="14895" y="35419"/>
                      <a:pt x="14895" y="36121"/>
                    </a:cubicBezTo>
                    <a:cubicBezTo>
                      <a:pt x="14895" y="38462"/>
                      <a:pt x="17220" y="38462"/>
                      <a:pt x="17684" y="38462"/>
                    </a:cubicBezTo>
                    <a:cubicBezTo>
                      <a:pt x="20009" y="38462"/>
                      <a:pt x="20241" y="38228"/>
                      <a:pt x="21636" y="33078"/>
                    </a:cubicBezTo>
                    <a:cubicBezTo>
                      <a:pt x="25587" y="16459"/>
                      <a:pt x="30236" y="5223"/>
                      <a:pt x="38603" y="5223"/>
                    </a:cubicBezTo>
                    <a:cubicBezTo>
                      <a:pt x="42554" y="5223"/>
                      <a:pt x="45808" y="7095"/>
                      <a:pt x="45808" y="15990"/>
                    </a:cubicBezTo>
                    <a:cubicBezTo>
                      <a:pt x="45808" y="21374"/>
                      <a:pt x="45111" y="23949"/>
                      <a:pt x="44181" y="27928"/>
                    </a:cubicBezTo>
                    <a:lnTo>
                      <a:pt x="18149" y="132093"/>
                    </a:lnTo>
                    <a:close/>
                    <a:moveTo>
                      <a:pt x="59057" y="30503"/>
                    </a:moveTo>
                    <a:cubicBezTo>
                      <a:pt x="60684" y="24183"/>
                      <a:pt x="66960" y="17629"/>
                      <a:pt x="71143" y="14118"/>
                    </a:cubicBezTo>
                    <a:cubicBezTo>
                      <a:pt x="79278" y="6861"/>
                      <a:pt x="86019" y="5223"/>
                      <a:pt x="89970" y="5223"/>
                    </a:cubicBezTo>
                    <a:cubicBezTo>
                      <a:pt x="99267" y="5223"/>
                      <a:pt x="104846" y="13416"/>
                      <a:pt x="104846" y="27226"/>
                    </a:cubicBezTo>
                    <a:cubicBezTo>
                      <a:pt x="104846" y="41037"/>
                      <a:pt x="97175" y="67956"/>
                      <a:pt x="92992" y="76851"/>
                    </a:cubicBezTo>
                    <a:cubicBezTo>
                      <a:pt x="85089" y="93236"/>
                      <a:pt x="73932" y="100961"/>
                      <a:pt x="65333" y="100961"/>
                    </a:cubicBezTo>
                    <a:cubicBezTo>
                      <a:pt x="49992" y="100961"/>
                      <a:pt x="46971" y="81532"/>
                      <a:pt x="46971" y="80128"/>
                    </a:cubicBezTo>
                    <a:cubicBezTo>
                      <a:pt x="46971" y="79660"/>
                      <a:pt x="46971" y="79192"/>
                      <a:pt x="47668" y="76383"/>
                    </a:cubicBezTo>
                    <a:lnTo>
                      <a:pt x="59057" y="30503"/>
                    </a:ln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4" name="Forme libre 313">
                <a:extLst>
                  <a:ext uri="{FF2B5EF4-FFF2-40B4-BE49-F238E27FC236}">
                    <a16:creationId xmlns:a16="http://schemas.microsoft.com/office/drawing/2014/main" id="{18865D39-E7D0-EC71-96C1-98B6326968E0}"/>
                  </a:ext>
                </a:extLst>
              </p:cNvPr>
              <p:cNvSpPr/>
              <p:nvPr>
                <p:custDataLst>
                  <p:tags r:id="rId80"/>
                </p:custDataLst>
              </p:nvPr>
            </p:nvSpPr>
            <p:spPr>
              <a:xfrm>
                <a:off x="12089835" y="2952888"/>
                <a:ext cx="53923" cy="234078"/>
              </a:xfrm>
              <a:custGeom>
                <a:avLst/>
                <a:gdLst>
                  <a:gd name="connsiteX0" fmla="*/ 54181 w 53923"/>
                  <a:gd name="connsiteY0" fmla="*/ 117112 h 234078"/>
                  <a:gd name="connsiteX1" fmla="*/ 38841 w 53923"/>
                  <a:gd name="connsiteY1" fmla="*/ 44080 h 234078"/>
                  <a:gd name="connsiteX2" fmla="*/ 2582 w 53923"/>
                  <a:gd name="connsiteY2" fmla="*/ 73 h 234078"/>
                  <a:gd name="connsiteX3" fmla="*/ 257 w 53923"/>
                  <a:gd name="connsiteY3" fmla="*/ 2414 h 234078"/>
                  <a:gd name="connsiteX4" fmla="*/ 4673 w 53923"/>
                  <a:gd name="connsiteY4" fmla="*/ 7798 h 234078"/>
                  <a:gd name="connsiteX5" fmla="*/ 40700 w 53923"/>
                  <a:gd name="connsiteY5" fmla="*/ 117112 h 234078"/>
                  <a:gd name="connsiteX6" fmla="*/ 3279 w 53923"/>
                  <a:gd name="connsiteY6" fmla="*/ 227831 h 234078"/>
                  <a:gd name="connsiteX7" fmla="*/ 257 w 53923"/>
                  <a:gd name="connsiteY7" fmla="*/ 231810 h 234078"/>
                  <a:gd name="connsiteX8" fmla="*/ 2582 w 53923"/>
                  <a:gd name="connsiteY8" fmla="*/ 234151 h 234078"/>
                  <a:gd name="connsiteX9" fmla="*/ 39538 w 53923"/>
                  <a:gd name="connsiteY9" fmla="*/ 188506 h 234078"/>
                  <a:gd name="connsiteX10" fmla="*/ 54181 w 53923"/>
                  <a:gd name="connsiteY10" fmla="*/ 11711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81" y="117112"/>
                    </a:moveTo>
                    <a:cubicBezTo>
                      <a:pt x="54181" y="98854"/>
                      <a:pt x="51624" y="70531"/>
                      <a:pt x="38841" y="44080"/>
                    </a:cubicBezTo>
                    <a:cubicBezTo>
                      <a:pt x="24895" y="15288"/>
                      <a:pt x="4906" y="73"/>
                      <a:pt x="2582" y="73"/>
                    </a:cubicBezTo>
                    <a:cubicBezTo>
                      <a:pt x="1187" y="73"/>
                      <a:pt x="257" y="1009"/>
                      <a:pt x="257" y="2414"/>
                    </a:cubicBezTo>
                    <a:cubicBezTo>
                      <a:pt x="257" y="3116"/>
                      <a:pt x="257" y="3584"/>
                      <a:pt x="4673" y="7798"/>
                    </a:cubicBezTo>
                    <a:cubicBezTo>
                      <a:pt x="27451" y="30971"/>
                      <a:pt x="40700" y="68190"/>
                      <a:pt x="40700" y="117112"/>
                    </a:cubicBezTo>
                    <a:cubicBezTo>
                      <a:pt x="40700" y="157140"/>
                      <a:pt x="32100" y="198337"/>
                      <a:pt x="3279" y="227831"/>
                    </a:cubicBezTo>
                    <a:cubicBezTo>
                      <a:pt x="257" y="230640"/>
                      <a:pt x="257" y="231108"/>
                      <a:pt x="257" y="231810"/>
                    </a:cubicBezTo>
                    <a:cubicBezTo>
                      <a:pt x="257" y="233215"/>
                      <a:pt x="1187" y="234151"/>
                      <a:pt x="2582" y="234151"/>
                    </a:cubicBezTo>
                    <a:cubicBezTo>
                      <a:pt x="4906" y="234151"/>
                      <a:pt x="25824" y="218234"/>
                      <a:pt x="39538" y="188506"/>
                    </a:cubicBezTo>
                    <a:cubicBezTo>
                      <a:pt x="51392" y="162757"/>
                      <a:pt x="54181" y="136775"/>
                      <a:pt x="54181" y="1171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5" name="Forme libre 314">
                <a:extLst>
                  <a:ext uri="{FF2B5EF4-FFF2-40B4-BE49-F238E27FC236}">
                    <a16:creationId xmlns:a16="http://schemas.microsoft.com/office/drawing/2014/main" id="{C0DE1781-191B-B627-A61C-14CC77C0DC2F}"/>
                  </a:ext>
                </a:extLst>
              </p:cNvPr>
              <p:cNvSpPr/>
              <p:nvPr>
                <p:custDataLst>
                  <p:tags r:id="rId81"/>
                </p:custDataLst>
              </p:nvPr>
            </p:nvSpPr>
            <p:spPr>
              <a:xfrm>
                <a:off x="12247009" y="3071098"/>
                <a:ext cx="61593" cy="13576"/>
              </a:xfrm>
              <a:custGeom>
                <a:avLst/>
                <a:gdLst>
                  <a:gd name="connsiteX0" fmla="*/ 61858 w 61593"/>
                  <a:gd name="connsiteY0" fmla="*/ 13650 h 13576"/>
                  <a:gd name="connsiteX1" fmla="*/ 61858 w 61593"/>
                  <a:gd name="connsiteY1" fmla="*/ 73 h 13576"/>
                  <a:gd name="connsiteX2" fmla="*/ 264 w 61593"/>
                  <a:gd name="connsiteY2" fmla="*/ 73 h 13576"/>
                  <a:gd name="connsiteX3" fmla="*/ 264 w 61593"/>
                  <a:gd name="connsiteY3" fmla="*/ 13650 h 13576"/>
                  <a:gd name="connsiteX4" fmla="*/ 61858 w 61593"/>
                  <a:gd name="connsiteY4" fmla="*/ 13650 h 1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93" h="13576">
                    <a:moveTo>
                      <a:pt x="61858" y="13650"/>
                    </a:moveTo>
                    <a:lnTo>
                      <a:pt x="61858" y="73"/>
                    </a:lnTo>
                    <a:lnTo>
                      <a:pt x="264" y="73"/>
                    </a:lnTo>
                    <a:lnTo>
                      <a:pt x="264" y="13650"/>
                    </a:lnTo>
                    <a:lnTo>
                      <a:pt x="61858" y="13650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6" name="Forme libre 315">
                <a:extLst>
                  <a:ext uri="{FF2B5EF4-FFF2-40B4-BE49-F238E27FC236}">
                    <a16:creationId xmlns:a16="http://schemas.microsoft.com/office/drawing/2014/main" id="{8E2DA7C8-9F4F-7093-D80B-22A426730C03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12407076" y="2963422"/>
                <a:ext cx="75307" cy="165025"/>
              </a:xfrm>
              <a:custGeom>
                <a:avLst/>
                <a:gdLst>
                  <a:gd name="connsiteX0" fmla="*/ 33276 w 75307"/>
                  <a:gd name="connsiteY0" fmla="*/ 64211 h 165025"/>
                  <a:gd name="connsiteX1" fmla="*/ 33276 w 75307"/>
                  <a:gd name="connsiteY1" fmla="*/ 37057 h 165025"/>
                  <a:gd name="connsiteX2" fmla="*/ 54660 w 75307"/>
                  <a:gd name="connsiteY2" fmla="*/ 5223 h 165025"/>
                  <a:gd name="connsiteX3" fmla="*/ 62330 w 75307"/>
                  <a:gd name="connsiteY3" fmla="*/ 6861 h 165025"/>
                  <a:gd name="connsiteX4" fmla="*/ 55357 w 75307"/>
                  <a:gd name="connsiteY4" fmla="*/ 16693 h 165025"/>
                  <a:gd name="connsiteX5" fmla="*/ 65351 w 75307"/>
                  <a:gd name="connsiteY5" fmla="*/ 26758 h 165025"/>
                  <a:gd name="connsiteX6" fmla="*/ 75578 w 75307"/>
                  <a:gd name="connsiteY6" fmla="*/ 16459 h 165025"/>
                  <a:gd name="connsiteX7" fmla="*/ 54660 w 75307"/>
                  <a:gd name="connsiteY7" fmla="*/ 73 h 165025"/>
                  <a:gd name="connsiteX8" fmla="*/ 18633 w 75307"/>
                  <a:gd name="connsiteY8" fmla="*/ 37292 h 165025"/>
                  <a:gd name="connsiteX9" fmla="*/ 18633 w 75307"/>
                  <a:gd name="connsiteY9" fmla="*/ 64211 h 165025"/>
                  <a:gd name="connsiteX10" fmla="*/ 271 w 75307"/>
                  <a:gd name="connsiteY10" fmla="*/ 64211 h 165025"/>
                  <a:gd name="connsiteX11" fmla="*/ 271 w 75307"/>
                  <a:gd name="connsiteY11" fmla="*/ 71467 h 165025"/>
                  <a:gd name="connsiteX12" fmla="*/ 18633 w 75307"/>
                  <a:gd name="connsiteY12" fmla="*/ 71467 h 165025"/>
                  <a:gd name="connsiteX13" fmla="*/ 18633 w 75307"/>
                  <a:gd name="connsiteY13" fmla="*/ 147308 h 165025"/>
                  <a:gd name="connsiteX14" fmla="*/ 503 w 75307"/>
                  <a:gd name="connsiteY14" fmla="*/ 157842 h 165025"/>
                  <a:gd name="connsiteX15" fmla="*/ 503 w 75307"/>
                  <a:gd name="connsiteY15" fmla="*/ 165098 h 165025"/>
                  <a:gd name="connsiteX16" fmla="*/ 27000 w 75307"/>
                  <a:gd name="connsiteY16" fmla="*/ 164396 h 165025"/>
                  <a:gd name="connsiteX17" fmla="*/ 56519 w 75307"/>
                  <a:gd name="connsiteY17" fmla="*/ 165098 h 165025"/>
                  <a:gd name="connsiteX18" fmla="*/ 56519 w 75307"/>
                  <a:gd name="connsiteY18" fmla="*/ 157842 h 165025"/>
                  <a:gd name="connsiteX19" fmla="*/ 51638 w 75307"/>
                  <a:gd name="connsiteY19" fmla="*/ 157842 h 165025"/>
                  <a:gd name="connsiteX20" fmla="*/ 33973 w 75307"/>
                  <a:gd name="connsiteY20" fmla="*/ 146840 h 165025"/>
                  <a:gd name="connsiteX21" fmla="*/ 33973 w 75307"/>
                  <a:gd name="connsiteY21" fmla="*/ 71467 h 165025"/>
                  <a:gd name="connsiteX22" fmla="*/ 60470 w 75307"/>
                  <a:gd name="connsiteY22" fmla="*/ 71467 h 165025"/>
                  <a:gd name="connsiteX23" fmla="*/ 60470 w 75307"/>
                  <a:gd name="connsiteY23" fmla="*/ 64211 h 165025"/>
                  <a:gd name="connsiteX24" fmla="*/ 33276 w 75307"/>
                  <a:gd name="connsiteY24" fmla="*/ 64211 h 165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5307" h="165025">
                    <a:moveTo>
                      <a:pt x="33276" y="64211"/>
                    </a:moveTo>
                    <a:lnTo>
                      <a:pt x="33276" y="37057"/>
                    </a:lnTo>
                    <a:cubicBezTo>
                      <a:pt x="33276" y="16459"/>
                      <a:pt x="44433" y="5223"/>
                      <a:pt x="54660" y="5223"/>
                    </a:cubicBezTo>
                    <a:cubicBezTo>
                      <a:pt x="55357" y="5223"/>
                      <a:pt x="58843" y="5223"/>
                      <a:pt x="62330" y="6861"/>
                    </a:cubicBezTo>
                    <a:cubicBezTo>
                      <a:pt x="59541" y="7798"/>
                      <a:pt x="55357" y="10841"/>
                      <a:pt x="55357" y="16693"/>
                    </a:cubicBezTo>
                    <a:cubicBezTo>
                      <a:pt x="55357" y="22076"/>
                      <a:pt x="59076" y="26758"/>
                      <a:pt x="65351" y="26758"/>
                    </a:cubicBezTo>
                    <a:cubicBezTo>
                      <a:pt x="72092" y="26758"/>
                      <a:pt x="75578" y="22076"/>
                      <a:pt x="75578" y="16459"/>
                    </a:cubicBezTo>
                    <a:cubicBezTo>
                      <a:pt x="75578" y="7798"/>
                      <a:pt x="66978" y="73"/>
                      <a:pt x="54660" y="73"/>
                    </a:cubicBezTo>
                    <a:cubicBezTo>
                      <a:pt x="38390" y="73"/>
                      <a:pt x="18633" y="12479"/>
                      <a:pt x="18633" y="37292"/>
                    </a:cubicBezTo>
                    <a:lnTo>
                      <a:pt x="18633" y="64211"/>
                    </a:lnTo>
                    <a:lnTo>
                      <a:pt x="271" y="64211"/>
                    </a:lnTo>
                    <a:lnTo>
                      <a:pt x="271" y="71467"/>
                    </a:lnTo>
                    <a:lnTo>
                      <a:pt x="18633" y="71467"/>
                    </a:lnTo>
                    <a:lnTo>
                      <a:pt x="18633" y="147308"/>
                    </a:lnTo>
                    <a:cubicBezTo>
                      <a:pt x="18633" y="157842"/>
                      <a:pt x="16076" y="157842"/>
                      <a:pt x="503" y="157842"/>
                    </a:cubicBezTo>
                    <a:lnTo>
                      <a:pt x="503" y="165098"/>
                    </a:lnTo>
                    <a:cubicBezTo>
                      <a:pt x="9568" y="164864"/>
                      <a:pt x="20492" y="164396"/>
                      <a:pt x="27000" y="164396"/>
                    </a:cubicBezTo>
                    <a:cubicBezTo>
                      <a:pt x="36298" y="164396"/>
                      <a:pt x="47222" y="164396"/>
                      <a:pt x="56519" y="165098"/>
                    </a:cubicBezTo>
                    <a:lnTo>
                      <a:pt x="56519" y="157842"/>
                    </a:lnTo>
                    <a:lnTo>
                      <a:pt x="51638" y="157842"/>
                    </a:lnTo>
                    <a:cubicBezTo>
                      <a:pt x="34438" y="157842"/>
                      <a:pt x="33973" y="155267"/>
                      <a:pt x="33973" y="146840"/>
                    </a:cubicBezTo>
                    <a:lnTo>
                      <a:pt x="33973" y="71467"/>
                    </a:lnTo>
                    <a:lnTo>
                      <a:pt x="60470" y="71467"/>
                    </a:lnTo>
                    <a:lnTo>
                      <a:pt x="60470" y="64211"/>
                    </a:lnTo>
                    <a:lnTo>
                      <a:pt x="33276" y="64211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7" name="Forme libre 316">
                <a:extLst>
                  <a:ext uri="{FF2B5EF4-FFF2-40B4-BE49-F238E27FC236}">
                    <a16:creationId xmlns:a16="http://schemas.microsoft.com/office/drawing/2014/main" id="{A4D67F20-6573-7297-6D84-A5B1EE29339E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12493437" y="2952888"/>
                <a:ext cx="53923" cy="234078"/>
              </a:xfrm>
              <a:custGeom>
                <a:avLst/>
                <a:gdLst>
                  <a:gd name="connsiteX0" fmla="*/ 54198 w 53923"/>
                  <a:gd name="connsiteY0" fmla="*/ 231810 h 234078"/>
                  <a:gd name="connsiteX1" fmla="*/ 50246 w 53923"/>
                  <a:gd name="connsiteY1" fmla="*/ 226661 h 234078"/>
                  <a:gd name="connsiteX2" fmla="*/ 13755 w 53923"/>
                  <a:gd name="connsiteY2" fmla="*/ 117112 h 234078"/>
                  <a:gd name="connsiteX3" fmla="*/ 51176 w 53923"/>
                  <a:gd name="connsiteY3" fmla="*/ 6393 h 234078"/>
                  <a:gd name="connsiteX4" fmla="*/ 54198 w 53923"/>
                  <a:gd name="connsiteY4" fmla="*/ 2414 h 234078"/>
                  <a:gd name="connsiteX5" fmla="*/ 51873 w 53923"/>
                  <a:gd name="connsiteY5" fmla="*/ 73 h 234078"/>
                  <a:gd name="connsiteX6" fmla="*/ 14917 w 53923"/>
                  <a:gd name="connsiteY6" fmla="*/ 45718 h 234078"/>
                  <a:gd name="connsiteX7" fmla="*/ 274 w 53923"/>
                  <a:gd name="connsiteY7" fmla="*/ 117112 h 234078"/>
                  <a:gd name="connsiteX8" fmla="*/ 15614 w 53923"/>
                  <a:gd name="connsiteY8" fmla="*/ 190145 h 234078"/>
                  <a:gd name="connsiteX9" fmla="*/ 51873 w 53923"/>
                  <a:gd name="connsiteY9" fmla="*/ 234151 h 234078"/>
                  <a:gd name="connsiteX10" fmla="*/ 54198 w 53923"/>
                  <a:gd name="connsiteY10" fmla="*/ 23181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98" y="231810"/>
                    </a:moveTo>
                    <a:cubicBezTo>
                      <a:pt x="54198" y="231108"/>
                      <a:pt x="54198" y="230640"/>
                      <a:pt x="50246" y="226661"/>
                    </a:cubicBezTo>
                    <a:cubicBezTo>
                      <a:pt x="21193" y="197167"/>
                      <a:pt x="13755" y="152926"/>
                      <a:pt x="13755" y="117112"/>
                    </a:cubicBezTo>
                    <a:cubicBezTo>
                      <a:pt x="13755" y="76383"/>
                      <a:pt x="22587" y="35653"/>
                      <a:pt x="51176" y="6393"/>
                    </a:cubicBezTo>
                    <a:cubicBezTo>
                      <a:pt x="54198" y="3584"/>
                      <a:pt x="54198" y="3116"/>
                      <a:pt x="54198" y="2414"/>
                    </a:cubicBezTo>
                    <a:cubicBezTo>
                      <a:pt x="54198" y="775"/>
                      <a:pt x="53268" y="73"/>
                      <a:pt x="51873" y="73"/>
                    </a:cubicBezTo>
                    <a:cubicBezTo>
                      <a:pt x="49549" y="73"/>
                      <a:pt x="28631" y="15990"/>
                      <a:pt x="14917" y="45718"/>
                    </a:cubicBezTo>
                    <a:cubicBezTo>
                      <a:pt x="3063" y="71467"/>
                      <a:pt x="274" y="97450"/>
                      <a:pt x="274" y="117112"/>
                    </a:cubicBezTo>
                    <a:cubicBezTo>
                      <a:pt x="274" y="135370"/>
                      <a:pt x="2831" y="163694"/>
                      <a:pt x="15614" y="190145"/>
                    </a:cubicBezTo>
                    <a:cubicBezTo>
                      <a:pt x="29560" y="218936"/>
                      <a:pt x="49549" y="234151"/>
                      <a:pt x="51873" y="234151"/>
                    </a:cubicBezTo>
                    <a:cubicBezTo>
                      <a:pt x="53268" y="234151"/>
                      <a:pt x="54198" y="233449"/>
                      <a:pt x="54198" y="2318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8" name="Forme libre 317">
                <a:extLst>
                  <a:ext uri="{FF2B5EF4-FFF2-40B4-BE49-F238E27FC236}">
                    <a16:creationId xmlns:a16="http://schemas.microsoft.com/office/drawing/2014/main" id="{651AB602-CFB7-802C-334E-3AD4F60CA13A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12565232" y="2984489"/>
                <a:ext cx="72750" cy="146532"/>
              </a:xfrm>
              <a:custGeom>
                <a:avLst/>
                <a:gdLst>
                  <a:gd name="connsiteX0" fmla="*/ 36072 w 72750"/>
                  <a:gd name="connsiteY0" fmla="*/ 50400 h 146532"/>
                  <a:gd name="connsiteX1" fmla="*/ 69310 w 72750"/>
                  <a:gd name="connsiteY1" fmla="*/ 50400 h 146532"/>
                  <a:gd name="connsiteX2" fmla="*/ 69310 w 72750"/>
                  <a:gd name="connsiteY2" fmla="*/ 43144 h 146532"/>
                  <a:gd name="connsiteX3" fmla="*/ 36072 w 72750"/>
                  <a:gd name="connsiteY3" fmla="*/ 43144 h 146532"/>
                  <a:gd name="connsiteX4" fmla="*/ 36072 w 72750"/>
                  <a:gd name="connsiteY4" fmla="*/ 73 h 146532"/>
                  <a:gd name="connsiteX5" fmla="*/ 30261 w 72750"/>
                  <a:gd name="connsiteY5" fmla="*/ 73 h 146532"/>
                  <a:gd name="connsiteX6" fmla="*/ 278 w 72750"/>
                  <a:gd name="connsiteY6" fmla="*/ 45250 h 146532"/>
                  <a:gd name="connsiteX7" fmla="*/ 278 w 72750"/>
                  <a:gd name="connsiteY7" fmla="*/ 50400 h 146532"/>
                  <a:gd name="connsiteX8" fmla="*/ 20035 w 72750"/>
                  <a:gd name="connsiteY8" fmla="*/ 50400 h 146532"/>
                  <a:gd name="connsiteX9" fmla="*/ 20035 w 72750"/>
                  <a:gd name="connsiteY9" fmla="*/ 115006 h 146532"/>
                  <a:gd name="connsiteX10" fmla="*/ 50018 w 72750"/>
                  <a:gd name="connsiteY10" fmla="*/ 146606 h 146532"/>
                  <a:gd name="connsiteX11" fmla="*/ 73028 w 72750"/>
                  <a:gd name="connsiteY11" fmla="*/ 115006 h 146532"/>
                  <a:gd name="connsiteX12" fmla="*/ 73028 w 72750"/>
                  <a:gd name="connsiteY12" fmla="*/ 101663 h 146532"/>
                  <a:gd name="connsiteX13" fmla="*/ 67218 w 72750"/>
                  <a:gd name="connsiteY13" fmla="*/ 101663 h 146532"/>
                  <a:gd name="connsiteX14" fmla="*/ 67218 w 72750"/>
                  <a:gd name="connsiteY14" fmla="*/ 114537 h 146532"/>
                  <a:gd name="connsiteX15" fmla="*/ 51645 w 72750"/>
                  <a:gd name="connsiteY15" fmla="*/ 140754 h 146532"/>
                  <a:gd name="connsiteX16" fmla="*/ 36072 w 72750"/>
                  <a:gd name="connsiteY16" fmla="*/ 115474 h 146532"/>
                  <a:gd name="connsiteX17" fmla="*/ 36072 w 72750"/>
                  <a:gd name="connsiteY17" fmla="*/ 50400 h 146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750" h="146532">
                    <a:moveTo>
                      <a:pt x="36072" y="50400"/>
                    </a:moveTo>
                    <a:lnTo>
                      <a:pt x="69310" y="50400"/>
                    </a:lnTo>
                    <a:lnTo>
                      <a:pt x="69310" y="43144"/>
                    </a:lnTo>
                    <a:lnTo>
                      <a:pt x="36072" y="43144"/>
                    </a:lnTo>
                    <a:lnTo>
                      <a:pt x="36072" y="73"/>
                    </a:lnTo>
                    <a:lnTo>
                      <a:pt x="30261" y="73"/>
                    </a:lnTo>
                    <a:cubicBezTo>
                      <a:pt x="30029" y="19268"/>
                      <a:pt x="23056" y="44314"/>
                      <a:pt x="278" y="45250"/>
                    </a:cubicBezTo>
                    <a:lnTo>
                      <a:pt x="278" y="50400"/>
                    </a:lnTo>
                    <a:lnTo>
                      <a:pt x="20035" y="50400"/>
                    </a:lnTo>
                    <a:lnTo>
                      <a:pt x="20035" y="115006"/>
                    </a:lnTo>
                    <a:cubicBezTo>
                      <a:pt x="20035" y="143797"/>
                      <a:pt x="41650" y="146606"/>
                      <a:pt x="50018" y="146606"/>
                    </a:cubicBezTo>
                    <a:cubicBezTo>
                      <a:pt x="66520" y="146606"/>
                      <a:pt x="73028" y="129987"/>
                      <a:pt x="73028" y="115006"/>
                    </a:cubicBezTo>
                    <a:lnTo>
                      <a:pt x="73028" y="101663"/>
                    </a:lnTo>
                    <a:lnTo>
                      <a:pt x="67218" y="101663"/>
                    </a:lnTo>
                    <a:lnTo>
                      <a:pt x="67218" y="114537"/>
                    </a:lnTo>
                    <a:cubicBezTo>
                      <a:pt x="67218" y="131859"/>
                      <a:pt x="60245" y="140754"/>
                      <a:pt x="51645" y="140754"/>
                    </a:cubicBezTo>
                    <a:cubicBezTo>
                      <a:pt x="36072" y="140754"/>
                      <a:pt x="36072" y="119453"/>
                      <a:pt x="36072" y="115474"/>
                    </a:cubicBezTo>
                    <a:lnTo>
                      <a:pt x="36072" y="50400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9" name="Forme libre 318">
                <a:extLst>
                  <a:ext uri="{FF2B5EF4-FFF2-40B4-BE49-F238E27FC236}">
                    <a16:creationId xmlns:a16="http://schemas.microsoft.com/office/drawing/2014/main" id="{01CE35C0-C736-AEBB-41DF-601B6CFAE953}"/>
                  </a:ext>
                </a:extLst>
              </p:cNvPr>
              <p:cNvSpPr/>
              <p:nvPr>
                <p:custDataLst>
                  <p:tags r:id="rId85"/>
                </p:custDataLst>
              </p:nvPr>
            </p:nvSpPr>
            <p:spPr>
              <a:xfrm>
                <a:off x="12741698" y="3042540"/>
                <a:ext cx="154565" cy="54774"/>
              </a:xfrm>
              <a:custGeom>
                <a:avLst/>
                <a:gdLst>
                  <a:gd name="connsiteX0" fmla="*/ 146948 w 154565"/>
                  <a:gd name="connsiteY0" fmla="*/ 9436 h 54774"/>
                  <a:gd name="connsiteX1" fmla="*/ 154851 w 154565"/>
                  <a:gd name="connsiteY1" fmla="*/ 4755 h 54774"/>
                  <a:gd name="connsiteX2" fmla="*/ 147181 w 154565"/>
                  <a:gd name="connsiteY2" fmla="*/ 73 h 54774"/>
                  <a:gd name="connsiteX3" fmla="*/ 7955 w 154565"/>
                  <a:gd name="connsiteY3" fmla="*/ 73 h 54774"/>
                  <a:gd name="connsiteX4" fmla="*/ 285 w 154565"/>
                  <a:gd name="connsiteY4" fmla="*/ 4755 h 54774"/>
                  <a:gd name="connsiteX5" fmla="*/ 8188 w 154565"/>
                  <a:gd name="connsiteY5" fmla="*/ 9436 h 54774"/>
                  <a:gd name="connsiteX6" fmla="*/ 146948 w 154565"/>
                  <a:gd name="connsiteY6" fmla="*/ 9436 h 54774"/>
                  <a:gd name="connsiteX7" fmla="*/ 147181 w 154565"/>
                  <a:gd name="connsiteY7" fmla="*/ 54847 h 54774"/>
                  <a:gd name="connsiteX8" fmla="*/ 154851 w 154565"/>
                  <a:gd name="connsiteY8" fmla="*/ 50166 h 54774"/>
                  <a:gd name="connsiteX9" fmla="*/ 146948 w 154565"/>
                  <a:gd name="connsiteY9" fmla="*/ 45484 h 54774"/>
                  <a:gd name="connsiteX10" fmla="*/ 8188 w 154565"/>
                  <a:gd name="connsiteY10" fmla="*/ 45484 h 54774"/>
                  <a:gd name="connsiteX11" fmla="*/ 285 w 154565"/>
                  <a:gd name="connsiteY11" fmla="*/ 50166 h 54774"/>
                  <a:gd name="connsiteX12" fmla="*/ 7955 w 154565"/>
                  <a:gd name="connsiteY12" fmla="*/ 54847 h 54774"/>
                  <a:gd name="connsiteX13" fmla="*/ 147181 w 154565"/>
                  <a:gd name="connsiteY13" fmla="*/ 54847 h 5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54565" h="54774">
                    <a:moveTo>
                      <a:pt x="146948" y="9436"/>
                    </a:moveTo>
                    <a:cubicBezTo>
                      <a:pt x="150435" y="9436"/>
                      <a:pt x="154851" y="9436"/>
                      <a:pt x="154851" y="4755"/>
                    </a:cubicBezTo>
                    <a:cubicBezTo>
                      <a:pt x="154851" y="73"/>
                      <a:pt x="150435" y="73"/>
                      <a:pt x="147181" y="73"/>
                    </a:cubicBezTo>
                    <a:lnTo>
                      <a:pt x="7955" y="73"/>
                    </a:lnTo>
                    <a:cubicBezTo>
                      <a:pt x="4701" y="73"/>
                      <a:pt x="285" y="73"/>
                      <a:pt x="285" y="4755"/>
                    </a:cubicBezTo>
                    <a:cubicBezTo>
                      <a:pt x="285" y="9436"/>
                      <a:pt x="4701" y="9436"/>
                      <a:pt x="8188" y="9436"/>
                    </a:cubicBezTo>
                    <a:lnTo>
                      <a:pt x="146948" y="9436"/>
                    </a:lnTo>
                    <a:close/>
                    <a:moveTo>
                      <a:pt x="147181" y="54847"/>
                    </a:moveTo>
                    <a:cubicBezTo>
                      <a:pt x="150435" y="54847"/>
                      <a:pt x="154851" y="54847"/>
                      <a:pt x="154851" y="50166"/>
                    </a:cubicBezTo>
                    <a:cubicBezTo>
                      <a:pt x="154851" y="45484"/>
                      <a:pt x="150435" y="45484"/>
                      <a:pt x="146948" y="45484"/>
                    </a:cubicBezTo>
                    <a:lnTo>
                      <a:pt x="8188" y="45484"/>
                    </a:lnTo>
                    <a:cubicBezTo>
                      <a:pt x="4701" y="45484"/>
                      <a:pt x="285" y="45484"/>
                      <a:pt x="285" y="50166"/>
                    </a:cubicBezTo>
                    <a:cubicBezTo>
                      <a:pt x="285" y="54847"/>
                      <a:pt x="4701" y="54847"/>
                      <a:pt x="7955" y="54847"/>
                    </a:cubicBezTo>
                    <a:lnTo>
                      <a:pt x="147181" y="54847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0" name="Forme libre 319">
                <a:extLst>
                  <a:ext uri="{FF2B5EF4-FFF2-40B4-BE49-F238E27FC236}">
                    <a16:creationId xmlns:a16="http://schemas.microsoft.com/office/drawing/2014/main" id="{4F0EE8B2-7635-87A6-CF5A-D1CC84472407}"/>
                  </a:ext>
                </a:extLst>
              </p:cNvPr>
              <p:cNvSpPr/>
              <p:nvPr>
                <p:custDataLst>
                  <p:tags r:id="rId86"/>
                </p:custDataLst>
              </p:nvPr>
            </p:nvSpPr>
            <p:spPr>
              <a:xfrm>
                <a:off x="12996003" y="2972551"/>
                <a:ext cx="97852" cy="161045"/>
              </a:xfrm>
              <a:custGeom>
                <a:avLst/>
                <a:gdLst>
                  <a:gd name="connsiteX0" fmla="*/ 98149 w 97852"/>
                  <a:gd name="connsiteY0" fmla="*/ 81064 h 161045"/>
                  <a:gd name="connsiteX1" fmla="*/ 88852 w 97852"/>
                  <a:gd name="connsiteY1" fmla="*/ 26290 h 161045"/>
                  <a:gd name="connsiteX2" fmla="*/ 49339 w 97852"/>
                  <a:gd name="connsiteY2" fmla="*/ 73 h 161045"/>
                  <a:gd name="connsiteX3" fmla="*/ 8896 w 97852"/>
                  <a:gd name="connsiteY3" fmla="*/ 27928 h 161045"/>
                  <a:gd name="connsiteX4" fmla="*/ 296 w 97852"/>
                  <a:gd name="connsiteY4" fmla="*/ 81064 h 161045"/>
                  <a:gd name="connsiteX5" fmla="*/ 10756 w 97852"/>
                  <a:gd name="connsiteY5" fmla="*/ 137477 h 161045"/>
                  <a:gd name="connsiteX6" fmla="*/ 49106 w 97852"/>
                  <a:gd name="connsiteY6" fmla="*/ 161119 h 161045"/>
                  <a:gd name="connsiteX7" fmla="*/ 89549 w 97852"/>
                  <a:gd name="connsiteY7" fmla="*/ 133966 h 161045"/>
                  <a:gd name="connsiteX8" fmla="*/ 98149 w 97852"/>
                  <a:gd name="connsiteY8" fmla="*/ 81064 h 161045"/>
                  <a:gd name="connsiteX9" fmla="*/ 49106 w 97852"/>
                  <a:gd name="connsiteY9" fmla="*/ 155969 h 161045"/>
                  <a:gd name="connsiteX10" fmla="*/ 22145 w 97852"/>
                  <a:gd name="connsiteY10" fmla="*/ 127646 h 161045"/>
                  <a:gd name="connsiteX11" fmla="*/ 19588 w 97852"/>
                  <a:gd name="connsiteY11" fmla="*/ 78255 h 161045"/>
                  <a:gd name="connsiteX12" fmla="*/ 21447 w 97852"/>
                  <a:gd name="connsiteY12" fmla="*/ 35185 h 161045"/>
                  <a:gd name="connsiteX13" fmla="*/ 49106 w 97852"/>
                  <a:gd name="connsiteY13" fmla="*/ 5223 h 161045"/>
                  <a:gd name="connsiteX14" fmla="*/ 76533 w 97852"/>
                  <a:gd name="connsiteY14" fmla="*/ 32610 h 161045"/>
                  <a:gd name="connsiteX15" fmla="*/ 78857 w 97852"/>
                  <a:gd name="connsiteY15" fmla="*/ 78255 h 161045"/>
                  <a:gd name="connsiteX16" fmla="*/ 76301 w 97852"/>
                  <a:gd name="connsiteY16" fmla="*/ 126709 h 161045"/>
                  <a:gd name="connsiteX17" fmla="*/ 49106 w 97852"/>
                  <a:gd name="connsiteY17" fmla="*/ 155969 h 161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852" h="161045">
                    <a:moveTo>
                      <a:pt x="98149" y="81064"/>
                    </a:moveTo>
                    <a:cubicBezTo>
                      <a:pt x="98149" y="62338"/>
                      <a:pt x="96987" y="43612"/>
                      <a:pt x="88852" y="26290"/>
                    </a:cubicBezTo>
                    <a:cubicBezTo>
                      <a:pt x="78160" y="3818"/>
                      <a:pt x="59101" y="73"/>
                      <a:pt x="49339" y="73"/>
                    </a:cubicBezTo>
                    <a:cubicBezTo>
                      <a:pt x="35393" y="73"/>
                      <a:pt x="18426" y="6159"/>
                      <a:pt x="8896" y="27928"/>
                    </a:cubicBezTo>
                    <a:cubicBezTo>
                      <a:pt x="1458" y="44080"/>
                      <a:pt x="296" y="62338"/>
                      <a:pt x="296" y="81064"/>
                    </a:cubicBezTo>
                    <a:cubicBezTo>
                      <a:pt x="296" y="98620"/>
                      <a:pt x="1226" y="119687"/>
                      <a:pt x="10756" y="137477"/>
                    </a:cubicBezTo>
                    <a:cubicBezTo>
                      <a:pt x="20750" y="156437"/>
                      <a:pt x="37717" y="161119"/>
                      <a:pt x="49106" y="161119"/>
                    </a:cubicBezTo>
                    <a:cubicBezTo>
                      <a:pt x="61658" y="161119"/>
                      <a:pt x="79322" y="156203"/>
                      <a:pt x="89549" y="133966"/>
                    </a:cubicBezTo>
                    <a:cubicBezTo>
                      <a:pt x="96987" y="117814"/>
                      <a:pt x="98149" y="99556"/>
                      <a:pt x="98149" y="81064"/>
                    </a:cubicBezTo>
                    <a:close/>
                    <a:moveTo>
                      <a:pt x="49106" y="155969"/>
                    </a:moveTo>
                    <a:cubicBezTo>
                      <a:pt x="40042" y="155969"/>
                      <a:pt x="26328" y="150117"/>
                      <a:pt x="22145" y="127646"/>
                    </a:cubicBezTo>
                    <a:cubicBezTo>
                      <a:pt x="19588" y="113601"/>
                      <a:pt x="19588" y="92066"/>
                      <a:pt x="19588" y="78255"/>
                    </a:cubicBezTo>
                    <a:cubicBezTo>
                      <a:pt x="19588" y="63274"/>
                      <a:pt x="19588" y="47825"/>
                      <a:pt x="21447" y="35185"/>
                    </a:cubicBezTo>
                    <a:cubicBezTo>
                      <a:pt x="25863" y="7330"/>
                      <a:pt x="43296" y="5223"/>
                      <a:pt x="49106" y="5223"/>
                    </a:cubicBezTo>
                    <a:cubicBezTo>
                      <a:pt x="56777" y="5223"/>
                      <a:pt x="72117" y="9436"/>
                      <a:pt x="76533" y="32610"/>
                    </a:cubicBezTo>
                    <a:cubicBezTo>
                      <a:pt x="78857" y="45718"/>
                      <a:pt x="78857" y="63508"/>
                      <a:pt x="78857" y="78255"/>
                    </a:cubicBezTo>
                    <a:cubicBezTo>
                      <a:pt x="78857" y="95811"/>
                      <a:pt x="78857" y="111728"/>
                      <a:pt x="76301" y="126709"/>
                    </a:cubicBezTo>
                    <a:cubicBezTo>
                      <a:pt x="72814" y="148947"/>
                      <a:pt x="59566" y="155969"/>
                      <a:pt x="49106" y="15596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1" name="Forme libre 320">
                <a:extLst>
                  <a:ext uri="{FF2B5EF4-FFF2-40B4-BE49-F238E27FC236}">
                    <a16:creationId xmlns:a16="http://schemas.microsoft.com/office/drawing/2014/main" id="{F6A36A56-9D86-DBC0-088B-C89C32403855}"/>
                  </a:ext>
                </a:extLst>
              </p:cNvPr>
              <p:cNvSpPr/>
              <p:nvPr>
                <p:custDataLst>
                  <p:tags r:id="rId87"/>
                </p:custDataLst>
              </p:nvPr>
            </p:nvSpPr>
            <p:spPr>
              <a:xfrm>
                <a:off x="13116402" y="2952888"/>
                <a:ext cx="53923" cy="234078"/>
              </a:xfrm>
              <a:custGeom>
                <a:avLst/>
                <a:gdLst>
                  <a:gd name="connsiteX0" fmla="*/ 54225 w 53923"/>
                  <a:gd name="connsiteY0" fmla="*/ 117112 h 234078"/>
                  <a:gd name="connsiteX1" fmla="*/ 38885 w 53923"/>
                  <a:gd name="connsiteY1" fmla="*/ 44080 h 234078"/>
                  <a:gd name="connsiteX2" fmla="*/ 2626 w 53923"/>
                  <a:gd name="connsiteY2" fmla="*/ 73 h 234078"/>
                  <a:gd name="connsiteX3" fmla="*/ 301 w 53923"/>
                  <a:gd name="connsiteY3" fmla="*/ 2414 h 234078"/>
                  <a:gd name="connsiteX4" fmla="*/ 4717 w 53923"/>
                  <a:gd name="connsiteY4" fmla="*/ 7798 h 234078"/>
                  <a:gd name="connsiteX5" fmla="*/ 40744 w 53923"/>
                  <a:gd name="connsiteY5" fmla="*/ 117112 h 234078"/>
                  <a:gd name="connsiteX6" fmla="*/ 3323 w 53923"/>
                  <a:gd name="connsiteY6" fmla="*/ 227831 h 234078"/>
                  <a:gd name="connsiteX7" fmla="*/ 301 w 53923"/>
                  <a:gd name="connsiteY7" fmla="*/ 231810 h 234078"/>
                  <a:gd name="connsiteX8" fmla="*/ 2626 w 53923"/>
                  <a:gd name="connsiteY8" fmla="*/ 234151 h 234078"/>
                  <a:gd name="connsiteX9" fmla="*/ 39582 w 53923"/>
                  <a:gd name="connsiteY9" fmla="*/ 188506 h 234078"/>
                  <a:gd name="connsiteX10" fmla="*/ 54225 w 53923"/>
                  <a:gd name="connsiteY10" fmla="*/ 11711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225" y="117112"/>
                    </a:moveTo>
                    <a:cubicBezTo>
                      <a:pt x="54225" y="98854"/>
                      <a:pt x="51668" y="70531"/>
                      <a:pt x="38885" y="44080"/>
                    </a:cubicBezTo>
                    <a:cubicBezTo>
                      <a:pt x="24939" y="15288"/>
                      <a:pt x="4950" y="73"/>
                      <a:pt x="2626" y="73"/>
                    </a:cubicBezTo>
                    <a:cubicBezTo>
                      <a:pt x="1231" y="73"/>
                      <a:pt x="301" y="1009"/>
                      <a:pt x="301" y="2414"/>
                    </a:cubicBezTo>
                    <a:cubicBezTo>
                      <a:pt x="301" y="3116"/>
                      <a:pt x="301" y="3584"/>
                      <a:pt x="4717" y="7798"/>
                    </a:cubicBezTo>
                    <a:cubicBezTo>
                      <a:pt x="27495" y="30971"/>
                      <a:pt x="40744" y="68190"/>
                      <a:pt x="40744" y="117112"/>
                    </a:cubicBezTo>
                    <a:cubicBezTo>
                      <a:pt x="40744" y="157140"/>
                      <a:pt x="32144" y="198337"/>
                      <a:pt x="3323" y="227831"/>
                    </a:cubicBezTo>
                    <a:cubicBezTo>
                      <a:pt x="301" y="230640"/>
                      <a:pt x="301" y="231108"/>
                      <a:pt x="301" y="231810"/>
                    </a:cubicBezTo>
                    <a:cubicBezTo>
                      <a:pt x="301" y="233215"/>
                      <a:pt x="1231" y="234151"/>
                      <a:pt x="2626" y="234151"/>
                    </a:cubicBezTo>
                    <a:cubicBezTo>
                      <a:pt x="4950" y="234151"/>
                      <a:pt x="25868" y="218234"/>
                      <a:pt x="39582" y="188506"/>
                    </a:cubicBezTo>
                    <a:cubicBezTo>
                      <a:pt x="51436" y="162757"/>
                      <a:pt x="54225" y="136775"/>
                      <a:pt x="54225" y="1171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2" name="Forme libre 321">
                <a:extLst>
                  <a:ext uri="{FF2B5EF4-FFF2-40B4-BE49-F238E27FC236}">
                    <a16:creationId xmlns:a16="http://schemas.microsoft.com/office/drawing/2014/main" id="{FC8ECCDE-B529-76E6-16F7-C8EED1E487B6}"/>
                  </a:ext>
                </a:extLst>
              </p:cNvPr>
              <p:cNvSpPr/>
              <p:nvPr>
                <p:custDataLst>
                  <p:tags r:id="rId88"/>
                </p:custDataLst>
              </p:nvPr>
            </p:nvSpPr>
            <p:spPr>
              <a:xfrm>
                <a:off x="9967248" y="3244316"/>
                <a:ext cx="115982" cy="213011"/>
              </a:xfrm>
              <a:custGeom>
                <a:avLst/>
                <a:gdLst>
                  <a:gd name="connsiteX0" fmla="*/ 73149 w 115982"/>
                  <a:gd name="connsiteY0" fmla="*/ 71479 h 213011"/>
                  <a:gd name="connsiteX1" fmla="*/ 93138 w 115982"/>
                  <a:gd name="connsiteY1" fmla="*/ 71479 h 213011"/>
                  <a:gd name="connsiteX2" fmla="*/ 100111 w 115982"/>
                  <a:gd name="connsiteY2" fmla="*/ 66797 h 213011"/>
                  <a:gd name="connsiteX3" fmla="*/ 93835 w 115982"/>
                  <a:gd name="connsiteY3" fmla="*/ 64222 h 213011"/>
                  <a:gd name="connsiteX4" fmla="*/ 74544 w 115982"/>
                  <a:gd name="connsiteY4" fmla="*/ 64222 h 213011"/>
                  <a:gd name="connsiteX5" fmla="*/ 79425 w 115982"/>
                  <a:gd name="connsiteY5" fmla="*/ 37538 h 213011"/>
                  <a:gd name="connsiteX6" fmla="*/ 85003 w 115982"/>
                  <a:gd name="connsiteY6" fmla="*/ 13193 h 213011"/>
                  <a:gd name="connsiteX7" fmla="*/ 95927 w 115982"/>
                  <a:gd name="connsiteY7" fmla="*/ 5235 h 213011"/>
                  <a:gd name="connsiteX8" fmla="*/ 107316 w 115982"/>
                  <a:gd name="connsiteY8" fmla="*/ 9448 h 213011"/>
                  <a:gd name="connsiteX9" fmla="*/ 94765 w 115982"/>
                  <a:gd name="connsiteY9" fmla="*/ 22088 h 213011"/>
                  <a:gd name="connsiteX10" fmla="*/ 103365 w 115982"/>
                  <a:gd name="connsiteY10" fmla="*/ 30281 h 213011"/>
                  <a:gd name="connsiteX11" fmla="*/ 116149 w 115982"/>
                  <a:gd name="connsiteY11" fmla="*/ 16236 h 213011"/>
                  <a:gd name="connsiteX12" fmla="*/ 95927 w 115982"/>
                  <a:gd name="connsiteY12" fmla="*/ 85 h 213011"/>
                  <a:gd name="connsiteX13" fmla="*/ 66409 w 115982"/>
                  <a:gd name="connsiteY13" fmla="*/ 27472 h 213011"/>
                  <a:gd name="connsiteX14" fmla="*/ 58739 w 115982"/>
                  <a:gd name="connsiteY14" fmla="*/ 64222 h 213011"/>
                  <a:gd name="connsiteX15" fmla="*/ 42701 w 115982"/>
                  <a:gd name="connsiteY15" fmla="*/ 64222 h 213011"/>
                  <a:gd name="connsiteX16" fmla="*/ 35728 w 115982"/>
                  <a:gd name="connsiteY16" fmla="*/ 68670 h 213011"/>
                  <a:gd name="connsiteX17" fmla="*/ 42236 w 115982"/>
                  <a:gd name="connsiteY17" fmla="*/ 71479 h 213011"/>
                  <a:gd name="connsiteX18" fmla="*/ 57576 w 115982"/>
                  <a:gd name="connsiteY18" fmla="*/ 71479 h 213011"/>
                  <a:gd name="connsiteX19" fmla="*/ 40144 w 115982"/>
                  <a:gd name="connsiteY19" fmla="*/ 163940 h 213011"/>
                  <a:gd name="connsiteX20" fmla="*/ 19923 w 115982"/>
                  <a:gd name="connsiteY20" fmla="*/ 207946 h 213011"/>
                  <a:gd name="connsiteX21" fmla="*/ 8766 w 115982"/>
                  <a:gd name="connsiteY21" fmla="*/ 203733 h 213011"/>
                  <a:gd name="connsiteX22" fmla="*/ 21550 w 115982"/>
                  <a:gd name="connsiteY22" fmla="*/ 191093 h 213011"/>
                  <a:gd name="connsiteX23" fmla="*/ 12950 w 115982"/>
                  <a:gd name="connsiteY23" fmla="*/ 182900 h 213011"/>
                  <a:gd name="connsiteX24" fmla="*/ 166 w 115982"/>
                  <a:gd name="connsiteY24" fmla="*/ 196945 h 213011"/>
                  <a:gd name="connsiteX25" fmla="*/ 19923 w 115982"/>
                  <a:gd name="connsiteY25" fmla="*/ 213096 h 213011"/>
                  <a:gd name="connsiteX26" fmla="*/ 46187 w 115982"/>
                  <a:gd name="connsiteY26" fmla="*/ 190391 h 213011"/>
                  <a:gd name="connsiteX27" fmla="*/ 59203 w 115982"/>
                  <a:gd name="connsiteY27" fmla="*/ 145682 h 213011"/>
                  <a:gd name="connsiteX28" fmla="*/ 73149 w 115982"/>
                  <a:gd name="connsiteY28" fmla="*/ 71479 h 21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5982" h="213011">
                    <a:moveTo>
                      <a:pt x="73149" y="71479"/>
                    </a:moveTo>
                    <a:lnTo>
                      <a:pt x="93138" y="71479"/>
                    </a:lnTo>
                    <a:cubicBezTo>
                      <a:pt x="97787" y="71479"/>
                      <a:pt x="100111" y="71479"/>
                      <a:pt x="100111" y="66797"/>
                    </a:cubicBezTo>
                    <a:cubicBezTo>
                      <a:pt x="100111" y="64222"/>
                      <a:pt x="97787" y="64222"/>
                      <a:pt x="93835" y="64222"/>
                    </a:cubicBezTo>
                    <a:lnTo>
                      <a:pt x="74544" y="64222"/>
                    </a:lnTo>
                    <a:lnTo>
                      <a:pt x="79425" y="37538"/>
                    </a:lnTo>
                    <a:cubicBezTo>
                      <a:pt x="80355" y="32622"/>
                      <a:pt x="83609" y="16002"/>
                      <a:pt x="85003" y="13193"/>
                    </a:cubicBezTo>
                    <a:cubicBezTo>
                      <a:pt x="87095" y="8746"/>
                      <a:pt x="91046" y="5235"/>
                      <a:pt x="95927" y="5235"/>
                    </a:cubicBezTo>
                    <a:cubicBezTo>
                      <a:pt x="96857" y="5235"/>
                      <a:pt x="102900" y="5235"/>
                      <a:pt x="107316" y="9448"/>
                    </a:cubicBezTo>
                    <a:cubicBezTo>
                      <a:pt x="97089" y="10385"/>
                      <a:pt x="94765" y="18577"/>
                      <a:pt x="94765" y="22088"/>
                    </a:cubicBezTo>
                    <a:cubicBezTo>
                      <a:pt x="94765" y="27472"/>
                      <a:pt x="98949" y="30281"/>
                      <a:pt x="103365" y="30281"/>
                    </a:cubicBezTo>
                    <a:cubicBezTo>
                      <a:pt x="109408" y="30281"/>
                      <a:pt x="116149" y="25131"/>
                      <a:pt x="116149" y="16236"/>
                    </a:cubicBezTo>
                    <a:cubicBezTo>
                      <a:pt x="116149" y="5469"/>
                      <a:pt x="105457" y="85"/>
                      <a:pt x="95927" y="85"/>
                    </a:cubicBezTo>
                    <a:cubicBezTo>
                      <a:pt x="88025" y="85"/>
                      <a:pt x="73382" y="4298"/>
                      <a:pt x="66409" y="27472"/>
                    </a:cubicBezTo>
                    <a:cubicBezTo>
                      <a:pt x="65014" y="32388"/>
                      <a:pt x="64317" y="34729"/>
                      <a:pt x="58739" y="64222"/>
                    </a:cubicBezTo>
                    <a:lnTo>
                      <a:pt x="42701" y="64222"/>
                    </a:lnTo>
                    <a:cubicBezTo>
                      <a:pt x="38285" y="64222"/>
                      <a:pt x="35728" y="64222"/>
                      <a:pt x="35728" y="68670"/>
                    </a:cubicBezTo>
                    <a:cubicBezTo>
                      <a:pt x="35728" y="71479"/>
                      <a:pt x="37820" y="71479"/>
                      <a:pt x="42236" y="71479"/>
                    </a:cubicBezTo>
                    <a:lnTo>
                      <a:pt x="57576" y="71479"/>
                    </a:lnTo>
                    <a:lnTo>
                      <a:pt x="40144" y="163940"/>
                    </a:lnTo>
                    <a:cubicBezTo>
                      <a:pt x="35960" y="186645"/>
                      <a:pt x="32009" y="207946"/>
                      <a:pt x="19923" y="207946"/>
                    </a:cubicBezTo>
                    <a:cubicBezTo>
                      <a:pt x="18993" y="207946"/>
                      <a:pt x="13182" y="207946"/>
                      <a:pt x="8766" y="203733"/>
                    </a:cubicBezTo>
                    <a:cubicBezTo>
                      <a:pt x="19458" y="203031"/>
                      <a:pt x="21550" y="194604"/>
                      <a:pt x="21550" y="191093"/>
                    </a:cubicBezTo>
                    <a:cubicBezTo>
                      <a:pt x="21550" y="185709"/>
                      <a:pt x="17366" y="182900"/>
                      <a:pt x="12950" y="182900"/>
                    </a:cubicBezTo>
                    <a:cubicBezTo>
                      <a:pt x="6907" y="182900"/>
                      <a:pt x="166" y="188050"/>
                      <a:pt x="166" y="196945"/>
                    </a:cubicBezTo>
                    <a:cubicBezTo>
                      <a:pt x="166" y="207478"/>
                      <a:pt x="10393" y="213096"/>
                      <a:pt x="19923" y="213096"/>
                    </a:cubicBezTo>
                    <a:cubicBezTo>
                      <a:pt x="32706" y="213096"/>
                      <a:pt x="42004" y="199286"/>
                      <a:pt x="46187" y="190391"/>
                    </a:cubicBezTo>
                    <a:cubicBezTo>
                      <a:pt x="53625" y="175644"/>
                      <a:pt x="58971" y="147320"/>
                      <a:pt x="59203" y="145682"/>
                    </a:cubicBezTo>
                    <a:lnTo>
                      <a:pt x="73149" y="71479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3" name="Forme libre 322">
                <a:extLst>
                  <a:ext uri="{FF2B5EF4-FFF2-40B4-BE49-F238E27FC236}">
                    <a16:creationId xmlns:a16="http://schemas.microsoft.com/office/drawing/2014/main" id="{3E940328-8085-61F6-AD43-0773925947EB}"/>
                  </a:ext>
                </a:extLst>
              </p:cNvPr>
              <p:cNvSpPr/>
              <p:nvPr>
                <p:custDataLst>
                  <p:tags r:id="rId89"/>
                </p:custDataLst>
              </p:nvPr>
            </p:nvSpPr>
            <p:spPr>
              <a:xfrm>
                <a:off x="10116753" y="3233782"/>
                <a:ext cx="53923" cy="234078"/>
              </a:xfrm>
              <a:custGeom>
                <a:avLst/>
                <a:gdLst>
                  <a:gd name="connsiteX0" fmla="*/ 54096 w 53923"/>
                  <a:gd name="connsiteY0" fmla="*/ 231822 h 234078"/>
                  <a:gd name="connsiteX1" fmla="*/ 50145 w 53923"/>
                  <a:gd name="connsiteY1" fmla="*/ 226673 h 234078"/>
                  <a:gd name="connsiteX2" fmla="*/ 13653 w 53923"/>
                  <a:gd name="connsiteY2" fmla="*/ 117124 h 234078"/>
                  <a:gd name="connsiteX3" fmla="*/ 51074 w 53923"/>
                  <a:gd name="connsiteY3" fmla="*/ 6405 h 234078"/>
                  <a:gd name="connsiteX4" fmla="*/ 54096 w 53923"/>
                  <a:gd name="connsiteY4" fmla="*/ 2426 h 234078"/>
                  <a:gd name="connsiteX5" fmla="*/ 51772 w 53923"/>
                  <a:gd name="connsiteY5" fmla="*/ 85 h 234078"/>
                  <a:gd name="connsiteX6" fmla="*/ 14815 w 53923"/>
                  <a:gd name="connsiteY6" fmla="*/ 45730 h 234078"/>
                  <a:gd name="connsiteX7" fmla="*/ 172 w 53923"/>
                  <a:gd name="connsiteY7" fmla="*/ 117124 h 234078"/>
                  <a:gd name="connsiteX8" fmla="*/ 15513 w 53923"/>
                  <a:gd name="connsiteY8" fmla="*/ 190157 h 234078"/>
                  <a:gd name="connsiteX9" fmla="*/ 51772 w 53923"/>
                  <a:gd name="connsiteY9" fmla="*/ 234163 h 234078"/>
                  <a:gd name="connsiteX10" fmla="*/ 54096 w 53923"/>
                  <a:gd name="connsiteY10" fmla="*/ 23182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096" y="231822"/>
                    </a:moveTo>
                    <a:cubicBezTo>
                      <a:pt x="54096" y="231120"/>
                      <a:pt x="54096" y="230652"/>
                      <a:pt x="50145" y="226673"/>
                    </a:cubicBezTo>
                    <a:cubicBezTo>
                      <a:pt x="21091" y="197179"/>
                      <a:pt x="13653" y="152938"/>
                      <a:pt x="13653" y="117124"/>
                    </a:cubicBezTo>
                    <a:cubicBezTo>
                      <a:pt x="13653" y="76395"/>
                      <a:pt x="22485" y="35665"/>
                      <a:pt x="51074" y="6405"/>
                    </a:cubicBezTo>
                    <a:cubicBezTo>
                      <a:pt x="54096" y="3596"/>
                      <a:pt x="54096" y="3128"/>
                      <a:pt x="54096" y="2426"/>
                    </a:cubicBezTo>
                    <a:cubicBezTo>
                      <a:pt x="54096" y="787"/>
                      <a:pt x="53166" y="85"/>
                      <a:pt x="51772" y="85"/>
                    </a:cubicBezTo>
                    <a:cubicBezTo>
                      <a:pt x="49447" y="85"/>
                      <a:pt x="28529" y="16002"/>
                      <a:pt x="14815" y="45730"/>
                    </a:cubicBezTo>
                    <a:cubicBezTo>
                      <a:pt x="2961" y="71479"/>
                      <a:pt x="172" y="97462"/>
                      <a:pt x="172" y="117124"/>
                    </a:cubicBezTo>
                    <a:cubicBezTo>
                      <a:pt x="172" y="135382"/>
                      <a:pt x="2729" y="163706"/>
                      <a:pt x="15513" y="190157"/>
                    </a:cubicBezTo>
                    <a:cubicBezTo>
                      <a:pt x="29458" y="218948"/>
                      <a:pt x="49447" y="234163"/>
                      <a:pt x="51772" y="234163"/>
                    </a:cubicBezTo>
                    <a:cubicBezTo>
                      <a:pt x="53166" y="234163"/>
                      <a:pt x="54096" y="233461"/>
                      <a:pt x="54096" y="2318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4" name="Forme libre 323">
                <a:extLst>
                  <a:ext uri="{FF2B5EF4-FFF2-40B4-BE49-F238E27FC236}">
                    <a16:creationId xmlns:a16="http://schemas.microsoft.com/office/drawing/2014/main" id="{586DF8A5-0B92-70C0-FD80-37B74848E4D7}"/>
                  </a:ext>
                </a:extLst>
              </p:cNvPr>
              <p:cNvSpPr/>
              <p:nvPr>
                <p:custDataLst>
                  <p:tags r:id="rId90"/>
                </p:custDataLst>
              </p:nvPr>
            </p:nvSpPr>
            <p:spPr>
              <a:xfrm>
                <a:off x="10190872" y="3305878"/>
                <a:ext cx="115749" cy="106037"/>
              </a:xfrm>
              <a:custGeom>
                <a:avLst/>
                <a:gdLst>
                  <a:gd name="connsiteX0" fmla="*/ 71067 w 115749"/>
                  <a:gd name="connsiteY0" fmla="*/ 32856 h 106037"/>
                  <a:gd name="connsiteX1" fmla="*/ 94078 w 115749"/>
                  <a:gd name="connsiteY1" fmla="*/ 5235 h 106037"/>
                  <a:gd name="connsiteX2" fmla="*/ 105699 w 115749"/>
                  <a:gd name="connsiteY2" fmla="*/ 8278 h 106037"/>
                  <a:gd name="connsiteX3" fmla="*/ 94543 w 115749"/>
                  <a:gd name="connsiteY3" fmla="*/ 20918 h 106037"/>
                  <a:gd name="connsiteX4" fmla="*/ 103375 w 115749"/>
                  <a:gd name="connsiteY4" fmla="*/ 29111 h 106037"/>
                  <a:gd name="connsiteX5" fmla="*/ 115926 w 115749"/>
                  <a:gd name="connsiteY5" fmla="*/ 15534 h 106037"/>
                  <a:gd name="connsiteX6" fmla="*/ 94310 w 115749"/>
                  <a:gd name="connsiteY6" fmla="*/ 85 h 106037"/>
                  <a:gd name="connsiteX7" fmla="*/ 69905 w 115749"/>
                  <a:gd name="connsiteY7" fmla="*/ 17875 h 106037"/>
                  <a:gd name="connsiteX8" fmla="*/ 44803 w 115749"/>
                  <a:gd name="connsiteY8" fmla="*/ 85 h 106037"/>
                  <a:gd name="connsiteX9" fmla="*/ 7381 w 115749"/>
                  <a:gd name="connsiteY9" fmla="*/ 36133 h 106037"/>
                  <a:gd name="connsiteX10" fmla="*/ 10171 w 115749"/>
                  <a:gd name="connsiteY10" fmla="*/ 38474 h 106037"/>
                  <a:gd name="connsiteX11" fmla="*/ 13192 w 115749"/>
                  <a:gd name="connsiteY11" fmla="*/ 35899 h 106037"/>
                  <a:gd name="connsiteX12" fmla="*/ 44338 w 115749"/>
                  <a:gd name="connsiteY12" fmla="*/ 5235 h 106037"/>
                  <a:gd name="connsiteX13" fmla="*/ 56889 w 115749"/>
                  <a:gd name="connsiteY13" fmla="*/ 20918 h 106037"/>
                  <a:gd name="connsiteX14" fmla="*/ 44338 w 115749"/>
                  <a:gd name="connsiteY14" fmla="*/ 76629 h 106037"/>
                  <a:gd name="connsiteX15" fmla="*/ 22257 w 115749"/>
                  <a:gd name="connsiteY15" fmla="*/ 100973 h 106037"/>
                  <a:gd name="connsiteX16" fmla="*/ 10635 w 115749"/>
                  <a:gd name="connsiteY16" fmla="*/ 97930 h 106037"/>
                  <a:gd name="connsiteX17" fmla="*/ 21560 w 115749"/>
                  <a:gd name="connsiteY17" fmla="*/ 85290 h 106037"/>
                  <a:gd name="connsiteX18" fmla="*/ 12960 w 115749"/>
                  <a:gd name="connsiteY18" fmla="*/ 77097 h 106037"/>
                  <a:gd name="connsiteX19" fmla="*/ 176 w 115749"/>
                  <a:gd name="connsiteY19" fmla="*/ 90673 h 106037"/>
                  <a:gd name="connsiteX20" fmla="*/ 22024 w 115749"/>
                  <a:gd name="connsiteY20" fmla="*/ 106122 h 106037"/>
                  <a:gd name="connsiteX21" fmla="*/ 46430 w 115749"/>
                  <a:gd name="connsiteY21" fmla="*/ 88333 h 106037"/>
                  <a:gd name="connsiteX22" fmla="*/ 71532 w 115749"/>
                  <a:gd name="connsiteY22" fmla="*/ 106122 h 106037"/>
                  <a:gd name="connsiteX23" fmla="*/ 108721 w 115749"/>
                  <a:gd name="connsiteY23" fmla="*/ 70074 h 106037"/>
                  <a:gd name="connsiteX24" fmla="*/ 105932 w 115749"/>
                  <a:gd name="connsiteY24" fmla="*/ 67734 h 106037"/>
                  <a:gd name="connsiteX25" fmla="*/ 102910 w 115749"/>
                  <a:gd name="connsiteY25" fmla="*/ 70309 h 106037"/>
                  <a:gd name="connsiteX26" fmla="*/ 71997 w 115749"/>
                  <a:gd name="connsiteY26" fmla="*/ 100973 h 106037"/>
                  <a:gd name="connsiteX27" fmla="*/ 59213 w 115749"/>
                  <a:gd name="connsiteY27" fmla="*/ 85524 h 106037"/>
                  <a:gd name="connsiteX28" fmla="*/ 63165 w 115749"/>
                  <a:gd name="connsiteY28" fmla="*/ 64925 h 106037"/>
                  <a:gd name="connsiteX29" fmla="*/ 71067 w 115749"/>
                  <a:gd name="connsiteY29" fmla="*/ 32856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067" y="32856"/>
                    </a:moveTo>
                    <a:cubicBezTo>
                      <a:pt x="72462" y="26770"/>
                      <a:pt x="77808" y="5235"/>
                      <a:pt x="94078" y="5235"/>
                    </a:cubicBezTo>
                    <a:cubicBezTo>
                      <a:pt x="95240" y="5235"/>
                      <a:pt x="100818" y="5235"/>
                      <a:pt x="105699" y="8278"/>
                    </a:cubicBezTo>
                    <a:cubicBezTo>
                      <a:pt x="99191" y="9448"/>
                      <a:pt x="94543" y="15300"/>
                      <a:pt x="94543" y="20918"/>
                    </a:cubicBezTo>
                    <a:cubicBezTo>
                      <a:pt x="94543" y="24663"/>
                      <a:pt x="97099" y="29111"/>
                      <a:pt x="103375" y="29111"/>
                    </a:cubicBezTo>
                    <a:cubicBezTo>
                      <a:pt x="108488" y="29111"/>
                      <a:pt x="115926" y="24897"/>
                      <a:pt x="115926" y="15534"/>
                    </a:cubicBezTo>
                    <a:cubicBezTo>
                      <a:pt x="115926" y="3362"/>
                      <a:pt x="102213" y="85"/>
                      <a:pt x="94310" y="85"/>
                    </a:cubicBezTo>
                    <a:cubicBezTo>
                      <a:pt x="80829" y="85"/>
                      <a:pt x="72694" y="12491"/>
                      <a:pt x="69905" y="17875"/>
                    </a:cubicBezTo>
                    <a:cubicBezTo>
                      <a:pt x="64094" y="2426"/>
                      <a:pt x="51543" y="85"/>
                      <a:pt x="44803" y="85"/>
                    </a:cubicBezTo>
                    <a:cubicBezTo>
                      <a:pt x="20630" y="85"/>
                      <a:pt x="7381" y="30281"/>
                      <a:pt x="7381" y="36133"/>
                    </a:cubicBezTo>
                    <a:cubicBezTo>
                      <a:pt x="7381" y="38474"/>
                      <a:pt x="9706" y="38474"/>
                      <a:pt x="10171" y="38474"/>
                    </a:cubicBezTo>
                    <a:cubicBezTo>
                      <a:pt x="12030" y="38474"/>
                      <a:pt x="12727" y="38006"/>
                      <a:pt x="13192" y="35899"/>
                    </a:cubicBezTo>
                    <a:cubicBezTo>
                      <a:pt x="21095" y="11087"/>
                      <a:pt x="36435" y="5235"/>
                      <a:pt x="44338" y="5235"/>
                    </a:cubicBezTo>
                    <a:cubicBezTo>
                      <a:pt x="48754" y="5235"/>
                      <a:pt x="56889" y="7342"/>
                      <a:pt x="56889" y="20918"/>
                    </a:cubicBezTo>
                    <a:cubicBezTo>
                      <a:pt x="56889" y="28174"/>
                      <a:pt x="52938" y="43858"/>
                      <a:pt x="44338" y="76629"/>
                    </a:cubicBezTo>
                    <a:cubicBezTo>
                      <a:pt x="40619" y="91141"/>
                      <a:pt x="32484" y="100973"/>
                      <a:pt x="22257" y="100973"/>
                    </a:cubicBezTo>
                    <a:cubicBezTo>
                      <a:pt x="20862" y="100973"/>
                      <a:pt x="15516" y="100973"/>
                      <a:pt x="10635" y="97930"/>
                    </a:cubicBezTo>
                    <a:cubicBezTo>
                      <a:pt x="16446" y="96759"/>
                      <a:pt x="21560" y="91844"/>
                      <a:pt x="21560" y="85290"/>
                    </a:cubicBezTo>
                    <a:cubicBezTo>
                      <a:pt x="21560" y="78969"/>
                      <a:pt x="16446" y="77097"/>
                      <a:pt x="12960" y="77097"/>
                    </a:cubicBezTo>
                    <a:cubicBezTo>
                      <a:pt x="5987" y="77097"/>
                      <a:pt x="176" y="83183"/>
                      <a:pt x="176" y="90673"/>
                    </a:cubicBezTo>
                    <a:cubicBezTo>
                      <a:pt x="176" y="101441"/>
                      <a:pt x="11798" y="106122"/>
                      <a:pt x="22024" y="106122"/>
                    </a:cubicBezTo>
                    <a:cubicBezTo>
                      <a:pt x="37365" y="106122"/>
                      <a:pt x="45732" y="89737"/>
                      <a:pt x="46430" y="88333"/>
                    </a:cubicBezTo>
                    <a:cubicBezTo>
                      <a:pt x="49219" y="96993"/>
                      <a:pt x="57586" y="106122"/>
                      <a:pt x="71532" y="106122"/>
                    </a:cubicBezTo>
                    <a:cubicBezTo>
                      <a:pt x="95472" y="106122"/>
                      <a:pt x="108721" y="75926"/>
                      <a:pt x="108721" y="70074"/>
                    </a:cubicBezTo>
                    <a:cubicBezTo>
                      <a:pt x="108721" y="67734"/>
                      <a:pt x="106629" y="67734"/>
                      <a:pt x="105932" y="67734"/>
                    </a:cubicBezTo>
                    <a:cubicBezTo>
                      <a:pt x="103840" y="67734"/>
                      <a:pt x="103375" y="68670"/>
                      <a:pt x="102910" y="70309"/>
                    </a:cubicBezTo>
                    <a:cubicBezTo>
                      <a:pt x="95240" y="95355"/>
                      <a:pt x="79435" y="100973"/>
                      <a:pt x="71997" y="100973"/>
                    </a:cubicBezTo>
                    <a:cubicBezTo>
                      <a:pt x="62932" y="100973"/>
                      <a:pt x="59213" y="93482"/>
                      <a:pt x="59213" y="85524"/>
                    </a:cubicBezTo>
                    <a:cubicBezTo>
                      <a:pt x="59213" y="80374"/>
                      <a:pt x="60608" y="75224"/>
                      <a:pt x="63165" y="64925"/>
                    </a:cubicBezTo>
                    <a:lnTo>
                      <a:pt x="71067" y="32856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5" name="Forme libre 324">
                <a:extLst>
                  <a:ext uri="{FF2B5EF4-FFF2-40B4-BE49-F238E27FC236}">
                    <a16:creationId xmlns:a16="http://schemas.microsoft.com/office/drawing/2014/main" id="{3B86A57C-6933-A95D-3784-62C412653793}"/>
                  </a:ext>
                </a:extLst>
              </p:cNvPr>
              <p:cNvSpPr/>
              <p:nvPr>
                <p:custDataLst>
                  <p:tags r:id="rId91"/>
                </p:custDataLst>
              </p:nvPr>
            </p:nvSpPr>
            <p:spPr>
              <a:xfrm>
                <a:off x="10336961" y="3384528"/>
                <a:ext cx="27194" cy="69989"/>
              </a:xfrm>
              <a:custGeom>
                <a:avLst/>
                <a:gdLst>
                  <a:gd name="connsiteX0" fmla="*/ 27376 w 27194"/>
                  <a:gd name="connsiteY0" fmla="*/ 24663 h 69989"/>
                  <a:gd name="connsiteX1" fmla="*/ 12501 w 27194"/>
                  <a:gd name="connsiteY1" fmla="*/ 85 h 69989"/>
                  <a:gd name="connsiteX2" fmla="*/ 182 w 27194"/>
                  <a:gd name="connsiteY2" fmla="*/ 12491 h 69989"/>
                  <a:gd name="connsiteX3" fmla="*/ 12501 w 27194"/>
                  <a:gd name="connsiteY3" fmla="*/ 24897 h 69989"/>
                  <a:gd name="connsiteX4" fmla="*/ 20636 w 27194"/>
                  <a:gd name="connsiteY4" fmla="*/ 21854 h 69989"/>
                  <a:gd name="connsiteX5" fmla="*/ 21798 w 27194"/>
                  <a:gd name="connsiteY5" fmla="*/ 21152 h 69989"/>
                  <a:gd name="connsiteX6" fmla="*/ 22263 w 27194"/>
                  <a:gd name="connsiteY6" fmla="*/ 24663 h 69989"/>
                  <a:gd name="connsiteX7" fmla="*/ 6457 w 27194"/>
                  <a:gd name="connsiteY7" fmla="*/ 63754 h 69989"/>
                  <a:gd name="connsiteX8" fmla="*/ 3901 w 27194"/>
                  <a:gd name="connsiteY8" fmla="*/ 67500 h 69989"/>
                  <a:gd name="connsiteX9" fmla="*/ 6225 w 27194"/>
                  <a:gd name="connsiteY9" fmla="*/ 70074 h 69989"/>
                  <a:gd name="connsiteX10" fmla="*/ 27376 w 27194"/>
                  <a:gd name="connsiteY10" fmla="*/ 24663 h 6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94" h="69989">
                    <a:moveTo>
                      <a:pt x="27376" y="24663"/>
                    </a:moveTo>
                    <a:cubicBezTo>
                      <a:pt x="27376" y="9214"/>
                      <a:pt x="21565" y="85"/>
                      <a:pt x="12501" y="85"/>
                    </a:cubicBezTo>
                    <a:cubicBezTo>
                      <a:pt x="4830" y="85"/>
                      <a:pt x="182" y="5937"/>
                      <a:pt x="182" y="12491"/>
                    </a:cubicBezTo>
                    <a:cubicBezTo>
                      <a:pt x="182" y="18811"/>
                      <a:pt x="4830" y="24897"/>
                      <a:pt x="12501" y="24897"/>
                    </a:cubicBezTo>
                    <a:cubicBezTo>
                      <a:pt x="15290" y="24897"/>
                      <a:pt x="18311" y="23961"/>
                      <a:pt x="20636" y="21854"/>
                    </a:cubicBezTo>
                    <a:cubicBezTo>
                      <a:pt x="21333" y="21386"/>
                      <a:pt x="21565" y="21152"/>
                      <a:pt x="21798" y="21152"/>
                    </a:cubicBezTo>
                    <a:cubicBezTo>
                      <a:pt x="22030" y="21152"/>
                      <a:pt x="22263" y="21386"/>
                      <a:pt x="22263" y="24663"/>
                    </a:cubicBezTo>
                    <a:cubicBezTo>
                      <a:pt x="22263" y="41985"/>
                      <a:pt x="14128" y="56030"/>
                      <a:pt x="6457" y="63754"/>
                    </a:cubicBezTo>
                    <a:cubicBezTo>
                      <a:pt x="3901" y="66329"/>
                      <a:pt x="3901" y="66797"/>
                      <a:pt x="3901" y="67500"/>
                    </a:cubicBezTo>
                    <a:cubicBezTo>
                      <a:pt x="3901" y="69138"/>
                      <a:pt x="5063" y="70074"/>
                      <a:pt x="6225" y="70074"/>
                    </a:cubicBezTo>
                    <a:cubicBezTo>
                      <a:pt x="8782" y="70074"/>
                      <a:pt x="27376" y="52050"/>
                      <a:pt x="27376" y="246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6" name="Forme libre 325">
                <a:extLst>
                  <a:ext uri="{FF2B5EF4-FFF2-40B4-BE49-F238E27FC236}">
                    <a16:creationId xmlns:a16="http://schemas.microsoft.com/office/drawing/2014/main" id="{9857191C-5ABE-6C2B-F12B-DE74CBFC180C}"/>
                  </a:ext>
                </a:extLst>
              </p:cNvPr>
              <p:cNvSpPr/>
              <p:nvPr>
                <p:custDataLst>
                  <p:tags r:id="rId92"/>
                </p:custDataLst>
              </p:nvPr>
            </p:nvSpPr>
            <p:spPr>
              <a:xfrm>
                <a:off x="10425619" y="3262808"/>
                <a:ext cx="71355" cy="149107"/>
              </a:xfrm>
              <a:custGeom>
                <a:avLst/>
                <a:gdLst>
                  <a:gd name="connsiteX0" fmla="*/ 42721 w 71355"/>
                  <a:gd name="connsiteY0" fmla="*/ 52987 h 149107"/>
                  <a:gd name="connsiteX1" fmla="*/ 64569 w 71355"/>
                  <a:gd name="connsiteY1" fmla="*/ 52987 h 149107"/>
                  <a:gd name="connsiteX2" fmla="*/ 71542 w 71355"/>
                  <a:gd name="connsiteY2" fmla="*/ 48305 h 149107"/>
                  <a:gd name="connsiteX3" fmla="*/ 65034 w 71355"/>
                  <a:gd name="connsiteY3" fmla="*/ 45730 h 149107"/>
                  <a:gd name="connsiteX4" fmla="*/ 44580 w 71355"/>
                  <a:gd name="connsiteY4" fmla="*/ 45730 h 149107"/>
                  <a:gd name="connsiteX5" fmla="*/ 54110 w 71355"/>
                  <a:gd name="connsiteY5" fmla="*/ 6405 h 149107"/>
                  <a:gd name="connsiteX6" fmla="*/ 47369 w 71355"/>
                  <a:gd name="connsiteY6" fmla="*/ 85 h 149107"/>
                  <a:gd name="connsiteX7" fmla="*/ 38072 w 71355"/>
                  <a:gd name="connsiteY7" fmla="*/ 8512 h 149107"/>
                  <a:gd name="connsiteX8" fmla="*/ 29007 w 71355"/>
                  <a:gd name="connsiteY8" fmla="*/ 45730 h 149107"/>
                  <a:gd name="connsiteX9" fmla="*/ 7159 w 71355"/>
                  <a:gd name="connsiteY9" fmla="*/ 45730 h 149107"/>
                  <a:gd name="connsiteX10" fmla="*/ 186 w 71355"/>
                  <a:gd name="connsiteY10" fmla="*/ 50178 h 149107"/>
                  <a:gd name="connsiteX11" fmla="*/ 6694 w 71355"/>
                  <a:gd name="connsiteY11" fmla="*/ 52987 h 149107"/>
                  <a:gd name="connsiteX12" fmla="*/ 27148 w 71355"/>
                  <a:gd name="connsiteY12" fmla="*/ 52987 h 149107"/>
                  <a:gd name="connsiteX13" fmla="*/ 9483 w 71355"/>
                  <a:gd name="connsiteY13" fmla="*/ 127658 h 149107"/>
                  <a:gd name="connsiteX14" fmla="*/ 30867 w 71355"/>
                  <a:gd name="connsiteY14" fmla="*/ 149193 h 149107"/>
                  <a:gd name="connsiteX15" fmla="*/ 67823 w 71355"/>
                  <a:gd name="connsiteY15" fmla="*/ 113145 h 149107"/>
                  <a:gd name="connsiteX16" fmla="*/ 65034 w 71355"/>
                  <a:gd name="connsiteY16" fmla="*/ 110804 h 149107"/>
                  <a:gd name="connsiteX17" fmla="*/ 61548 w 71355"/>
                  <a:gd name="connsiteY17" fmla="*/ 114081 h 149107"/>
                  <a:gd name="connsiteX18" fmla="*/ 31332 w 71355"/>
                  <a:gd name="connsiteY18" fmla="*/ 144043 h 149107"/>
                  <a:gd name="connsiteX19" fmla="*/ 24126 w 71355"/>
                  <a:gd name="connsiteY19" fmla="*/ 133276 h 149107"/>
                  <a:gd name="connsiteX20" fmla="*/ 25521 w 71355"/>
                  <a:gd name="connsiteY20" fmla="*/ 122040 h 149107"/>
                  <a:gd name="connsiteX21" fmla="*/ 42721 w 71355"/>
                  <a:gd name="connsiteY21" fmla="*/ 52987 h 14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355" h="149107">
                    <a:moveTo>
                      <a:pt x="42721" y="52987"/>
                    </a:moveTo>
                    <a:lnTo>
                      <a:pt x="64569" y="52987"/>
                    </a:lnTo>
                    <a:cubicBezTo>
                      <a:pt x="69218" y="52987"/>
                      <a:pt x="71542" y="52987"/>
                      <a:pt x="71542" y="48305"/>
                    </a:cubicBezTo>
                    <a:cubicBezTo>
                      <a:pt x="71542" y="45730"/>
                      <a:pt x="69218" y="45730"/>
                      <a:pt x="65034" y="45730"/>
                    </a:cubicBezTo>
                    <a:lnTo>
                      <a:pt x="44580" y="45730"/>
                    </a:lnTo>
                    <a:cubicBezTo>
                      <a:pt x="52948" y="12491"/>
                      <a:pt x="54110" y="7810"/>
                      <a:pt x="54110" y="6405"/>
                    </a:cubicBezTo>
                    <a:cubicBezTo>
                      <a:pt x="54110" y="2426"/>
                      <a:pt x="51321" y="85"/>
                      <a:pt x="47369" y="85"/>
                    </a:cubicBezTo>
                    <a:cubicBezTo>
                      <a:pt x="46672" y="85"/>
                      <a:pt x="40164" y="319"/>
                      <a:pt x="38072" y="8512"/>
                    </a:cubicBezTo>
                    <a:lnTo>
                      <a:pt x="29007" y="45730"/>
                    </a:lnTo>
                    <a:lnTo>
                      <a:pt x="7159" y="45730"/>
                    </a:lnTo>
                    <a:cubicBezTo>
                      <a:pt x="2511" y="45730"/>
                      <a:pt x="186" y="45730"/>
                      <a:pt x="186" y="50178"/>
                    </a:cubicBezTo>
                    <a:cubicBezTo>
                      <a:pt x="186" y="52987"/>
                      <a:pt x="2046" y="52987"/>
                      <a:pt x="6694" y="52987"/>
                    </a:cubicBezTo>
                    <a:lnTo>
                      <a:pt x="27148" y="52987"/>
                    </a:lnTo>
                    <a:cubicBezTo>
                      <a:pt x="10413" y="119465"/>
                      <a:pt x="9483" y="123444"/>
                      <a:pt x="9483" y="127658"/>
                    </a:cubicBezTo>
                    <a:cubicBezTo>
                      <a:pt x="9483" y="140298"/>
                      <a:pt x="18316" y="149193"/>
                      <a:pt x="30867" y="149193"/>
                    </a:cubicBezTo>
                    <a:cubicBezTo>
                      <a:pt x="54575" y="149193"/>
                      <a:pt x="67823" y="115017"/>
                      <a:pt x="67823" y="113145"/>
                    </a:cubicBezTo>
                    <a:cubicBezTo>
                      <a:pt x="67823" y="110804"/>
                      <a:pt x="65964" y="110804"/>
                      <a:pt x="65034" y="110804"/>
                    </a:cubicBezTo>
                    <a:cubicBezTo>
                      <a:pt x="62942" y="110804"/>
                      <a:pt x="62710" y="111506"/>
                      <a:pt x="61548" y="114081"/>
                    </a:cubicBezTo>
                    <a:cubicBezTo>
                      <a:pt x="51553" y="138425"/>
                      <a:pt x="39234" y="144043"/>
                      <a:pt x="31332" y="144043"/>
                    </a:cubicBezTo>
                    <a:cubicBezTo>
                      <a:pt x="26451" y="144043"/>
                      <a:pt x="24126" y="141000"/>
                      <a:pt x="24126" y="133276"/>
                    </a:cubicBezTo>
                    <a:cubicBezTo>
                      <a:pt x="24126" y="127658"/>
                      <a:pt x="24591" y="126019"/>
                      <a:pt x="25521" y="122040"/>
                    </a:cubicBezTo>
                    <a:lnTo>
                      <a:pt x="42721" y="52987"/>
                    </a:lnTo>
                    <a:close/>
                  </a:path>
                </a:pathLst>
              </a:custGeom>
              <a:solidFill>
                <a:srgbClr val="1A1AFF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7" name="Forme libre 326">
                <a:extLst>
                  <a:ext uri="{FF2B5EF4-FFF2-40B4-BE49-F238E27FC236}">
                    <a16:creationId xmlns:a16="http://schemas.microsoft.com/office/drawing/2014/main" id="{76031F07-04F6-5660-ADEF-739C3A4D319B}"/>
                  </a:ext>
                </a:extLst>
              </p:cNvPr>
              <p:cNvSpPr/>
              <p:nvPr>
                <p:custDataLst>
                  <p:tags r:id="rId93"/>
                </p:custDataLst>
              </p:nvPr>
            </p:nvSpPr>
            <p:spPr>
              <a:xfrm>
                <a:off x="10517455" y="3233782"/>
                <a:ext cx="53923" cy="234078"/>
              </a:xfrm>
              <a:custGeom>
                <a:avLst/>
                <a:gdLst>
                  <a:gd name="connsiteX0" fmla="*/ 54114 w 53923"/>
                  <a:gd name="connsiteY0" fmla="*/ 117124 h 234078"/>
                  <a:gd name="connsiteX1" fmla="*/ 38773 w 53923"/>
                  <a:gd name="connsiteY1" fmla="*/ 44092 h 234078"/>
                  <a:gd name="connsiteX2" fmla="*/ 2514 w 53923"/>
                  <a:gd name="connsiteY2" fmla="*/ 85 h 234078"/>
                  <a:gd name="connsiteX3" fmla="*/ 190 w 53923"/>
                  <a:gd name="connsiteY3" fmla="*/ 2426 h 234078"/>
                  <a:gd name="connsiteX4" fmla="*/ 4606 w 53923"/>
                  <a:gd name="connsiteY4" fmla="*/ 7810 h 234078"/>
                  <a:gd name="connsiteX5" fmla="*/ 40633 w 53923"/>
                  <a:gd name="connsiteY5" fmla="*/ 117124 h 234078"/>
                  <a:gd name="connsiteX6" fmla="*/ 3211 w 53923"/>
                  <a:gd name="connsiteY6" fmla="*/ 227843 h 234078"/>
                  <a:gd name="connsiteX7" fmla="*/ 190 w 53923"/>
                  <a:gd name="connsiteY7" fmla="*/ 231822 h 234078"/>
                  <a:gd name="connsiteX8" fmla="*/ 2514 w 53923"/>
                  <a:gd name="connsiteY8" fmla="*/ 234163 h 234078"/>
                  <a:gd name="connsiteX9" fmla="*/ 39470 w 53923"/>
                  <a:gd name="connsiteY9" fmla="*/ 188518 h 234078"/>
                  <a:gd name="connsiteX10" fmla="*/ 54114 w 53923"/>
                  <a:gd name="connsiteY10" fmla="*/ 117124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14" y="117124"/>
                    </a:moveTo>
                    <a:cubicBezTo>
                      <a:pt x="54114" y="98866"/>
                      <a:pt x="51557" y="70543"/>
                      <a:pt x="38773" y="44092"/>
                    </a:cubicBezTo>
                    <a:cubicBezTo>
                      <a:pt x="24827" y="15300"/>
                      <a:pt x="4838" y="85"/>
                      <a:pt x="2514" y="85"/>
                    </a:cubicBezTo>
                    <a:cubicBezTo>
                      <a:pt x="1120" y="85"/>
                      <a:pt x="190" y="1021"/>
                      <a:pt x="190" y="2426"/>
                    </a:cubicBezTo>
                    <a:cubicBezTo>
                      <a:pt x="190" y="3128"/>
                      <a:pt x="190" y="3596"/>
                      <a:pt x="4606" y="7810"/>
                    </a:cubicBezTo>
                    <a:cubicBezTo>
                      <a:pt x="27384" y="30983"/>
                      <a:pt x="40633" y="68202"/>
                      <a:pt x="40633" y="117124"/>
                    </a:cubicBezTo>
                    <a:cubicBezTo>
                      <a:pt x="40633" y="157151"/>
                      <a:pt x="32033" y="198349"/>
                      <a:pt x="3211" y="227843"/>
                    </a:cubicBezTo>
                    <a:cubicBezTo>
                      <a:pt x="190" y="230652"/>
                      <a:pt x="190" y="231120"/>
                      <a:pt x="190" y="231822"/>
                    </a:cubicBezTo>
                    <a:cubicBezTo>
                      <a:pt x="190" y="233227"/>
                      <a:pt x="1120" y="234163"/>
                      <a:pt x="2514" y="234163"/>
                    </a:cubicBezTo>
                    <a:cubicBezTo>
                      <a:pt x="4838" y="234163"/>
                      <a:pt x="25757" y="218246"/>
                      <a:pt x="39470" y="188518"/>
                    </a:cubicBezTo>
                    <a:cubicBezTo>
                      <a:pt x="51324" y="162769"/>
                      <a:pt x="54114" y="136787"/>
                      <a:pt x="54114" y="1171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8" name="Forme libre 327">
                <a:extLst>
                  <a:ext uri="{FF2B5EF4-FFF2-40B4-BE49-F238E27FC236}">
                    <a16:creationId xmlns:a16="http://schemas.microsoft.com/office/drawing/2014/main" id="{B836AF84-C808-9F0E-AB45-960E674E2B23}"/>
                  </a:ext>
                </a:extLst>
              </p:cNvPr>
              <p:cNvSpPr/>
              <p:nvPr>
                <p:custDataLst>
                  <p:tags r:id="rId94"/>
                </p:custDataLst>
              </p:nvPr>
            </p:nvSpPr>
            <p:spPr>
              <a:xfrm>
                <a:off x="10982342" y="3289727"/>
                <a:ext cx="206397" cy="122188"/>
              </a:xfrm>
              <a:custGeom>
                <a:avLst/>
                <a:gdLst>
                  <a:gd name="connsiteX0" fmla="*/ 181272 w 206397"/>
                  <a:gd name="connsiteY0" fmla="*/ 65861 h 122188"/>
                  <a:gd name="connsiteX1" fmla="*/ 160354 w 206397"/>
                  <a:gd name="connsiteY1" fmla="*/ 88333 h 122188"/>
                  <a:gd name="connsiteX2" fmla="*/ 148035 w 206397"/>
                  <a:gd name="connsiteY2" fmla="*/ 119465 h 122188"/>
                  <a:gd name="connsiteX3" fmla="*/ 152684 w 206397"/>
                  <a:gd name="connsiteY3" fmla="*/ 122274 h 122188"/>
                  <a:gd name="connsiteX4" fmla="*/ 157797 w 206397"/>
                  <a:gd name="connsiteY4" fmla="*/ 117592 h 122188"/>
                  <a:gd name="connsiteX5" fmla="*/ 203121 w 206397"/>
                  <a:gd name="connsiteY5" fmla="*/ 64222 h 122188"/>
                  <a:gd name="connsiteX6" fmla="*/ 206607 w 206397"/>
                  <a:gd name="connsiteY6" fmla="*/ 61179 h 122188"/>
                  <a:gd name="connsiteX7" fmla="*/ 204748 w 206397"/>
                  <a:gd name="connsiteY7" fmla="*/ 58605 h 122188"/>
                  <a:gd name="connsiteX8" fmla="*/ 157565 w 206397"/>
                  <a:gd name="connsiteY8" fmla="*/ 3596 h 122188"/>
                  <a:gd name="connsiteX9" fmla="*/ 152684 w 206397"/>
                  <a:gd name="connsiteY9" fmla="*/ 85 h 122188"/>
                  <a:gd name="connsiteX10" fmla="*/ 148035 w 206397"/>
                  <a:gd name="connsiteY10" fmla="*/ 2894 h 122188"/>
                  <a:gd name="connsiteX11" fmla="*/ 159889 w 206397"/>
                  <a:gd name="connsiteY11" fmla="*/ 33792 h 122188"/>
                  <a:gd name="connsiteX12" fmla="*/ 181272 w 206397"/>
                  <a:gd name="connsiteY12" fmla="*/ 56498 h 122188"/>
                  <a:gd name="connsiteX13" fmla="*/ 8577 w 206397"/>
                  <a:gd name="connsiteY13" fmla="*/ 56498 h 122188"/>
                  <a:gd name="connsiteX14" fmla="*/ 210 w 206397"/>
                  <a:gd name="connsiteY14" fmla="*/ 61179 h 122188"/>
                  <a:gd name="connsiteX15" fmla="*/ 8577 w 206397"/>
                  <a:gd name="connsiteY15" fmla="*/ 65861 h 122188"/>
                  <a:gd name="connsiteX16" fmla="*/ 181272 w 206397"/>
                  <a:gd name="connsiteY16" fmla="*/ 65861 h 12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397" h="122188">
                    <a:moveTo>
                      <a:pt x="181272" y="65861"/>
                    </a:moveTo>
                    <a:cubicBezTo>
                      <a:pt x="168489" y="75692"/>
                      <a:pt x="162213" y="85290"/>
                      <a:pt x="160354" y="88333"/>
                    </a:cubicBezTo>
                    <a:cubicBezTo>
                      <a:pt x="149894" y="104484"/>
                      <a:pt x="148035" y="119231"/>
                      <a:pt x="148035" y="119465"/>
                    </a:cubicBezTo>
                    <a:cubicBezTo>
                      <a:pt x="148035" y="122274"/>
                      <a:pt x="150824" y="122274"/>
                      <a:pt x="152684" y="122274"/>
                    </a:cubicBezTo>
                    <a:cubicBezTo>
                      <a:pt x="156635" y="122274"/>
                      <a:pt x="156867" y="121806"/>
                      <a:pt x="157797" y="117592"/>
                    </a:cubicBezTo>
                    <a:cubicBezTo>
                      <a:pt x="163143" y="94653"/>
                      <a:pt x="176856" y="74990"/>
                      <a:pt x="203121" y="64222"/>
                    </a:cubicBezTo>
                    <a:cubicBezTo>
                      <a:pt x="205910" y="63286"/>
                      <a:pt x="206607" y="62818"/>
                      <a:pt x="206607" y="61179"/>
                    </a:cubicBezTo>
                    <a:cubicBezTo>
                      <a:pt x="206607" y="59541"/>
                      <a:pt x="205213" y="58839"/>
                      <a:pt x="204748" y="58605"/>
                    </a:cubicBezTo>
                    <a:cubicBezTo>
                      <a:pt x="194521" y="54625"/>
                      <a:pt x="166397" y="42921"/>
                      <a:pt x="157565" y="3596"/>
                    </a:cubicBezTo>
                    <a:cubicBezTo>
                      <a:pt x="156867" y="787"/>
                      <a:pt x="156635" y="85"/>
                      <a:pt x="152684" y="85"/>
                    </a:cubicBezTo>
                    <a:cubicBezTo>
                      <a:pt x="150824" y="85"/>
                      <a:pt x="148035" y="85"/>
                      <a:pt x="148035" y="2894"/>
                    </a:cubicBezTo>
                    <a:cubicBezTo>
                      <a:pt x="148035" y="3362"/>
                      <a:pt x="150127" y="18109"/>
                      <a:pt x="159889" y="33792"/>
                    </a:cubicBezTo>
                    <a:cubicBezTo>
                      <a:pt x="164538" y="40815"/>
                      <a:pt x="171278" y="49007"/>
                      <a:pt x="181272" y="56498"/>
                    </a:cubicBezTo>
                    <a:lnTo>
                      <a:pt x="8577" y="56498"/>
                    </a:lnTo>
                    <a:cubicBezTo>
                      <a:pt x="4394" y="56498"/>
                      <a:pt x="210" y="56498"/>
                      <a:pt x="210" y="61179"/>
                    </a:cubicBezTo>
                    <a:cubicBezTo>
                      <a:pt x="210" y="65861"/>
                      <a:pt x="4394" y="65861"/>
                      <a:pt x="8577" y="65861"/>
                    </a:cubicBezTo>
                    <a:lnTo>
                      <a:pt x="181272" y="65861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9" name="Forme libre 328">
                <a:extLst>
                  <a:ext uri="{FF2B5EF4-FFF2-40B4-BE49-F238E27FC236}">
                    <a16:creationId xmlns:a16="http://schemas.microsoft.com/office/drawing/2014/main" id="{D7BC5A57-B9B0-872C-5E02-9F4182EA5290}"/>
                  </a:ext>
                </a:extLst>
              </p:cNvPr>
              <p:cNvSpPr/>
              <p:nvPr>
                <p:custDataLst>
                  <p:tags r:id="rId95"/>
                </p:custDataLst>
              </p:nvPr>
            </p:nvSpPr>
            <p:spPr>
              <a:xfrm>
                <a:off x="11988251" y="3250168"/>
                <a:ext cx="165205" cy="159173"/>
              </a:xfrm>
              <a:custGeom>
                <a:avLst/>
                <a:gdLst>
                  <a:gd name="connsiteX0" fmla="*/ 61847 w 165205"/>
                  <a:gd name="connsiteY0" fmla="*/ 83183 h 159173"/>
                  <a:gd name="connsiteX1" fmla="*/ 84393 w 165205"/>
                  <a:gd name="connsiteY1" fmla="*/ 83183 h 159173"/>
                  <a:gd name="connsiteX2" fmla="*/ 103684 w 165205"/>
                  <a:gd name="connsiteY2" fmla="*/ 93716 h 159173"/>
                  <a:gd name="connsiteX3" fmla="*/ 102057 w 165205"/>
                  <a:gd name="connsiteY3" fmla="*/ 105186 h 159173"/>
                  <a:gd name="connsiteX4" fmla="*/ 101360 w 165205"/>
                  <a:gd name="connsiteY4" fmla="*/ 107761 h 159173"/>
                  <a:gd name="connsiteX5" fmla="*/ 104149 w 165205"/>
                  <a:gd name="connsiteY5" fmla="*/ 110570 h 159173"/>
                  <a:gd name="connsiteX6" fmla="*/ 107636 w 165205"/>
                  <a:gd name="connsiteY6" fmla="*/ 105654 h 159173"/>
                  <a:gd name="connsiteX7" fmla="*/ 120419 w 165205"/>
                  <a:gd name="connsiteY7" fmla="*/ 54859 h 159173"/>
                  <a:gd name="connsiteX8" fmla="*/ 121116 w 165205"/>
                  <a:gd name="connsiteY8" fmla="*/ 51114 h 159173"/>
                  <a:gd name="connsiteX9" fmla="*/ 118327 w 165205"/>
                  <a:gd name="connsiteY9" fmla="*/ 48539 h 159173"/>
                  <a:gd name="connsiteX10" fmla="*/ 114841 w 165205"/>
                  <a:gd name="connsiteY10" fmla="*/ 53455 h 159173"/>
                  <a:gd name="connsiteX11" fmla="*/ 84857 w 165205"/>
                  <a:gd name="connsiteY11" fmla="*/ 75926 h 159173"/>
                  <a:gd name="connsiteX12" fmla="*/ 63706 w 165205"/>
                  <a:gd name="connsiteY12" fmla="*/ 75926 h 159173"/>
                  <a:gd name="connsiteX13" fmla="*/ 78582 w 165205"/>
                  <a:gd name="connsiteY13" fmla="*/ 16471 h 159173"/>
                  <a:gd name="connsiteX14" fmla="*/ 91133 w 165205"/>
                  <a:gd name="connsiteY14" fmla="*/ 7341 h 159173"/>
                  <a:gd name="connsiteX15" fmla="*/ 121814 w 165205"/>
                  <a:gd name="connsiteY15" fmla="*/ 7341 h 159173"/>
                  <a:gd name="connsiteX16" fmla="*/ 155749 w 165205"/>
                  <a:gd name="connsiteY16" fmla="*/ 33090 h 159173"/>
                  <a:gd name="connsiteX17" fmla="*/ 155051 w 165205"/>
                  <a:gd name="connsiteY17" fmla="*/ 45730 h 159173"/>
                  <a:gd name="connsiteX18" fmla="*/ 154586 w 165205"/>
                  <a:gd name="connsiteY18" fmla="*/ 49944 h 159173"/>
                  <a:gd name="connsiteX19" fmla="*/ 157376 w 165205"/>
                  <a:gd name="connsiteY19" fmla="*/ 52753 h 159173"/>
                  <a:gd name="connsiteX20" fmla="*/ 160630 w 165205"/>
                  <a:gd name="connsiteY20" fmla="*/ 46901 h 159173"/>
                  <a:gd name="connsiteX21" fmla="*/ 165278 w 165205"/>
                  <a:gd name="connsiteY21" fmla="*/ 6405 h 159173"/>
                  <a:gd name="connsiteX22" fmla="*/ 159003 w 165205"/>
                  <a:gd name="connsiteY22" fmla="*/ 85 h 159173"/>
                  <a:gd name="connsiteX23" fmla="*/ 45112 w 165205"/>
                  <a:gd name="connsiteY23" fmla="*/ 85 h 159173"/>
                  <a:gd name="connsiteX24" fmla="*/ 38139 w 165205"/>
                  <a:gd name="connsiteY24" fmla="*/ 4767 h 159173"/>
                  <a:gd name="connsiteX25" fmla="*/ 44647 w 165205"/>
                  <a:gd name="connsiteY25" fmla="*/ 7341 h 159173"/>
                  <a:gd name="connsiteX26" fmla="*/ 59755 w 165205"/>
                  <a:gd name="connsiteY26" fmla="*/ 11555 h 159173"/>
                  <a:gd name="connsiteX27" fmla="*/ 58593 w 165205"/>
                  <a:gd name="connsiteY27" fmla="*/ 17173 h 159173"/>
                  <a:gd name="connsiteX28" fmla="*/ 27912 w 165205"/>
                  <a:gd name="connsiteY28" fmla="*/ 141000 h 159173"/>
                  <a:gd name="connsiteX29" fmla="*/ 6761 w 165205"/>
                  <a:gd name="connsiteY29" fmla="*/ 152002 h 159173"/>
                  <a:gd name="connsiteX30" fmla="*/ 253 w 165205"/>
                  <a:gd name="connsiteY30" fmla="*/ 156449 h 159173"/>
                  <a:gd name="connsiteX31" fmla="*/ 3740 w 165205"/>
                  <a:gd name="connsiteY31" fmla="*/ 159258 h 159173"/>
                  <a:gd name="connsiteX32" fmla="*/ 34420 w 165205"/>
                  <a:gd name="connsiteY32" fmla="*/ 158556 h 159173"/>
                  <a:gd name="connsiteX33" fmla="*/ 69052 w 165205"/>
                  <a:gd name="connsiteY33" fmla="*/ 159258 h 159173"/>
                  <a:gd name="connsiteX34" fmla="*/ 73933 w 165205"/>
                  <a:gd name="connsiteY34" fmla="*/ 154811 h 159173"/>
                  <a:gd name="connsiteX35" fmla="*/ 72539 w 165205"/>
                  <a:gd name="connsiteY35" fmla="*/ 152236 h 159173"/>
                  <a:gd name="connsiteX36" fmla="*/ 66031 w 165205"/>
                  <a:gd name="connsiteY36" fmla="*/ 152002 h 159173"/>
                  <a:gd name="connsiteX37" fmla="*/ 53944 w 165205"/>
                  <a:gd name="connsiteY37" fmla="*/ 151534 h 159173"/>
                  <a:gd name="connsiteX38" fmla="*/ 46507 w 165205"/>
                  <a:gd name="connsiteY38" fmla="*/ 146852 h 159173"/>
                  <a:gd name="connsiteX39" fmla="*/ 47436 w 165205"/>
                  <a:gd name="connsiteY39" fmla="*/ 141468 h 159173"/>
                  <a:gd name="connsiteX40" fmla="*/ 61847 w 165205"/>
                  <a:gd name="connsiteY40" fmla="*/ 83183 h 15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5205" h="159173">
                    <a:moveTo>
                      <a:pt x="61847" y="83183"/>
                    </a:moveTo>
                    <a:lnTo>
                      <a:pt x="84393" y="83183"/>
                    </a:lnTo>
                    <a:cubicBezTo>
                      <a:pt x="101825" y="83183"/>
                      <a:pt x="103684" y="86928"/>
                      <a:pt x="103684" y="93716"/>
                    </a:cubicBezTo>
                    <a:cubicBezTo>
                      <a:pt x="103684" y="95355"/>
                      <a:pt x="103684" y="98164"/>
                      <a:pt x="102057" y="105186"/>
                    </a:cubicBezTo>
                    <a:cubicBezTo>
                      <a:pt x="101592" y="106357"/>
                      <a:pt x="101360" y="107293"/>
                      <a:pt x="101360" y="107761"/>
                    </a:cubicBezTo>
                    <a:cubicBezTo>
                      <a:pt x="101360" y="109634"/>
                      <a:pt x="102755" y="110570"/>
                      <a:pt x="104149" y="110570"/>
                    </a:cubicBezTo>
                    <a:cubicBezTo>
                      <a:pt x="106473" y="110570"/>
                      <a:pt x="106473" y="109868"/>
                      <a:pt x="107636" y="105654"/>
                    </a:cubicBezTo>
                    <a:lnTo>
                      <a:pt x="120419" y="54859"/>
                    </a:lnTo>
                    <a:cubicBezTo>
                      <a:pt x="121116" y="52284"/>
                      <a:pt x="121116" y="51816"/>
                      <a:pt x="121116" y="51114"/>
                    </a:cubicBezTo>
                    <a:cubicBezTo>
                      <a:pt x="121116" y="50646"/>
                      <a:pt x="120652" y="48539"/>
                      <a:pt x="118327" y="48539"/>
                    </a:cubicBezTo>
                    <a:cubicBezTo>
                      <a:pt x="116003" y="48539"/>
                      <a:pt x="115771" y="49710"/>
                      <a:pt x="114841" y="53455"/>
                    </a:cubicBezTo>
                    <a:cubicBezTo>
                      <a:pt x="109960" y="71713"/>
                      <a:pt x="104614" y="75926"/>
                      <a:pt x="84857" y="75926"/>
                    </a:cubicBezTo>
                    <a:lnTo>
                      <a:pt x="63706" y="75926"/>
                    </a:lnTo>
                    <a:lnTo>
                      <a:pt x="78582" y="16471"/>
                    </a:lnTo>
                    <a:cubicBezTo>
                      <a:pt x="80674" y="8278"/>
                      <a:pt x="80906" y="7341"/>
                      <a:pt x="91133" y="7341"/>
                    </a:cubicBezTo>
                    <a:lnTo>
                      <a:pt x="121814" y="7341"/>
                    </a:lnTo>
                    <a:cubicBezTo>
                      <a:pt x="150403" y="7341"/>
                      <a:pt x="155749" y="15066"/>
                      <a:pt x="155749" y="33090"/>
                    </a:cubicBezTo>
                    <a:cubicBezTo>
                      <a:pt x="155749" y="38474"/>
                      <a:pt x="155749" y="39410"/>
                      <a:pt x="155051" y="45730"/>
                    </a:cubicBezTo>
                    <a:cubicBezTo>
                      <a:pt x="154586" y="48773"/>
                      <a:pt x="154586" y="49241"/>
                      <a:pt x="154586" y="49944"/>
                    </a:cubicBezTo>
                    <a:cubicBezTo>
                      <a:pt x="154586" y="51114"/>
                      <a:pt x="155284" y="52753"/>
                      <a:pt x="157376" y="52753"/>
                    </a:cubicBezTo>
                    <a:cubicBezTo>
                      <a:pt x="159932" y="52753"/>
                      <a:pt x="160165" y="51348"/>
                      <a:pt x="160630" y="46901"/>
                    </a:cubicBezTo>
                    <a:lnTo>
                      <a:pt x="165278" y="6405"/>
                    </a:lnTo>
                    <a:cubicBezTo>
                      <a:pt x="165975" y="85"/>
                      <a:pt x="164813" y="85"/>
                      <a:pt x="159003" y="85"/>
                    </a:cubicBezTo>
                    <a:lnTo>
                      <a:pt x="45112" y="85"/>
                    </a:lnTo>
                    <a:cubicBezTo>
                      <a:pt x="40463" y="85"/>
                      <a:pt x="38139" y="85"/>
                      <a:pt x="38139" y="4767"/>
                    </a:cubicBezTo>
                    <a:cubicBezTo>
                      <a:pt x="38139" y="7341"/>
                      <a:pt x="40231" y="7341"/>
                      <a:pt x="44647" y="7341"/>
                    </a:cubicBezTo>
                    <a:cubicBezTo>
                      <a:pt x="53247" y="7341"/>
                      <a:pt x="59755" y="7341"/>
                      <a:pt x="59755" y="11555"/>
                    </a:cubicBezTo>
                    <a:cubicBezTo>
                      <a:pt x="59755" y="12491"/>
                      <a:pt x="59755" y="12959"/>
                      <a:pt x="58593" y="17173"/>
                    </a:cubicBezTo>
                    <a:lnTo>
                      <a:pt x="27912" y="141000"/>
                    </a:lnTo>
                    <a:cubicBezTo>
                      <a:pt x="25588" y="150129"/>
                      <a:pt x="25123" y="152002"/>
                      <a:pt x="6761" y="152002"/>
                    </a:cubicBezTo>
                    <a:cubicBezTo>
                      <a:pt x="2810" y="152002"/>
                      <a:pt x="253" y="152002"/>
                      <a:pt x="253" y="156449"/>
                    </a:cubicBezTo>
                    <a:cubicBezTo>
                      <a:pt x="253" y="159258"/>
                      <a:pt x="3042" y="159258"/>
                      <a:pt x="3740" y="159258"/>
                    </a:cubicBezTo>
                    <a:cubicBezTo>
                      <a:pt x="10480" y="159258"/>
                      <a:pt x="27680" y="158556"/>
                      <a:pt x="34420" y="158556"/>
                    </a:cubicBezTo>
                    <a:cubicBezTo>
                      <a:pt x="42090" y="158556"/>
                      <a:pt x="61382" y="159258"/>
                      <a:pt x="69052" y="159258"/>
                    </a:cubicBezTo>
                    <a:cubicBezTo>
                      <a:pt x="71144" y="159258"/>
                      <a:pt x="73933" y="159258"/>
                      <a:pt x="73933" y="154811"/>
                    </a:cubicBezTo>
                    <a:cubicBezTo>
                      <a:pt x="73933" y="152938"/>
                      <a:pt x="72539" y="152470"/>
                      <a:pt x="72539" y="152236"/>
                    </a:cubicBezTo>
                    <a:cubicBezTo>
                      <a:pt x="71841" y="152002"/>
                      <a:pt x="71377" y="152002"/>
                      <a:pt x="66031" y="152002"/>
                    </a:cubicBezTo>
                    <a:cubicBezTo>
                      <a:pt x="60917" y="152002"/>
                      <a:pt x="59755" y="152002"/>
                      <a:pt x="53944" y="151534"/>
                    </a:cubicBezTo>
                    <a:cubicBezTo>
                      <a:pt x="47204" y="150831"/>
                      <a:pt x="46507" y="149895"/>
                      <a:pt x="46507" y="146852"/>
                    </a:cubicBezTo>
                    <a:cubicBezTo>
                      <a:pt x="46507" y="146384"/>
                      <a:pt x="46507" y="144979"/>
                      <a:pt x="47436" y="141468"/>
                    </a:cubicBezTo>
                    <a:lnTo>
                      <a:pt x="61847" y="8318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0" name="Forme libre 329">
                <a:extLst>
                  <a:ext uri="{FF2B5EF4-FFF2-40B4-BE49-F238E27FC236}">
                    <a16:creationId xmlns:a16="http://schemas.microsoft.com/office/drawing/2014/main" id="{12D4BCB8-D981-6A7D-1843-CA2F147D0064}"/>
                  </a:ext>
                </a:extLst>
              </p:cNvPr>
              <p:cNvSpPr/>
              <p:nvPr>
                <p:custDataLst>
                  <p:tags r:id="rId96"/>
                </p:custDataLst>
              </p:nvPr>
            </p:nvSpPr>
            <p:spPr>
              <a:xfrm>
                <a:off x="12184177" y="3233782"/>
                <a:ext cx="53923" cy="234078"/>
              </a:xfrm>
              <a:custGeom>
                <a:avLst/>
                <a:gdLst>
                  <a:gd name="connsiteX0" fmla="*/ 54185 w 53923"/>
                  <a:gd name="connsiteY0" fmla="*/ 231822 h 234078"/>
                  <a:gd name="connsiteX1" fmla="*/ 50233 w 53923"/>
                  <a:gd name="connsiteY1" fmla="*/ 226673 h 234078"/>
                  <a:gd name="connsiteX2" fmla="*/ 13742 w 53923"/>
                  <a:gd name="connsiteY2" fmla="*/ 117124 h 234078"/>
                  <a:gd name="connsiteX3" fmla="*/ 51163 w 53923"/>
                  <a:gd name="connsiteY3" fmla="*/ 6405 h 234078"/>
                  <a:gd name="connsiteX4" fmla="*/ 54185 w 53923"/>
                  <a:gd name="connsiteY4" fmla="*/ 2426 h 234078"/>
                  <a:gd name="connsiteX5" fmla="*/ 51860 w 53923"/>
                  <a:gd name="connsiteY5" fmla="*/ 85 h 234078"/>
                  <a:gd name="connsiteX6" fmla="*/ 14904 w 53923"/>
                  <a:gd name="connsiteY6" fmla="*/ 45730 h 234078"/>
                  <a:gd name="connsiteX7" fmla="*/ 261 w 53923"/>
                  <a:gd name="connsiteY7" fmla="*/ 117124 h 234078"/>
                  <a:gd name="connsiteX8" fmla="*/ 15601 w 53923"/>
                  <a:gd name="connsiteY8" fmla="*/ 190157 h 234078"/>
                  <a:gd name="connsiteX9" fmla="*/ 51860 w 53923"/>
                  <a:gd name="connsiteY9" fmla="*/ 234163 h 234078"/>
                  <a:gd name="connsiteX10" fmla="*/ 54185 w 53923"/>
                  <a:gd name="connsiteY10" fmla="*/ 23182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85" y="231822"/>
                    </a:moveTo>
                    <a:cubicBezTo>
                      <a:pt x="54185" y="231120"/>
                      <a:pt x="54185" y="230652"/>
                      <a:pt x="50233" y="226673"/>
                    </a:cubicBezTo>
                    <a:cubicBezTo>
                      <a:pt x="21180" y="197179"/>
                      <a:pt x="13742" y="152938"/>
                      <a:pt x="13742" y="117124"/>
                    </a:cubicBezTo>
                    <a:cubicBezTo>
                      <a:pt x="13742" y="76395"/>
                      <a:pt x="22574" y="35665"/>
                      <a:pt x="51163" y="6405"/>
                    </a:cubicBezTo>
                    <a:cubicBezTo>
                      <a:pt x="54185" y="3596"/>
                      <a:pt x="54185" y="3128"/>
                      <a:pt x="54185" y="2426"/>
                    </a:cubicBezTo>
                    <a:cubicBezTo>
                      <a:pt x="54185" y="787"/>
                      <a:pt x="53255" y="85"/>
                      <a:pt x="51860" y="85"/>
                    </a:cubicBezTo>
                    <a:cubicBezTo>
                      <a:pt x="49536" y="85"/>
                      <a:pt x="28617" y="16002"/>
                      <a:pt x="14904" y="45730"/>
                    </a:cubicBezTo>
                    <a:cubicBezTo>
                      <a:pt x="3050" y="71479"/>
                      <a:pt x="261" y="97462"/>
                      <a:pt x="261" y="117124"/>
                    </a:cubicBezTo>
                    <a:cubicBezTo>
                      <a:pt x="261" y="135382"/>
                      <a:pt x="2818" y="163706"/>
                      <a:pt x="15601" y="190157"/>
                    </a:cubicBezTo>
                    <a:cubicBezTo>
                      <a:pt x="29547" y="218948"/>
                      <a:pt x="49536" y="234163"/>
                      <a:pt x="51860" y="234163"/>
                    </a:cubicBezTo>
                    <a:cubicBezTo>
                      <a:pt x="53255" y="234163"/>
                      <a:pt x="54185" y="233461"/>
                      <a:pt x="54185" y="2318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1" name="Forme libre 330">
                <a:extLst>
                  <a:ext uri="{FF2B5EF4-FFF2-40B4-BE49-F238E27FC236}">
                    <a16:creationId xmlns:a16="http://schemas.microsoft.com/office/drawing/2014/main" id="{9AC3E4E2-B2B1-D162-F415-A199EC1788F0}"/>
                  </a:ext>
                </a:extLst>
              </p:cNvPr>
              <p:cNvSpPr/>
              <p:nvPr>
                <p:custDataLst>
                  <p:tags r:id="rId97"/>
                </p:custDataLst>
              </p:nvPr>
            </p:nvSpPr>
            <p:spPr>
              <a:xfrm>
                <a:off x="12258296" y="3305878"/>
                <a:ext cx="115749" cy="106037"/>
              </a:xfrm>
              <a:custGeom>
                <a:avLst/>
                <a:gdLst>
                  <a:gd name="connsiteX0" fmla="*/ 71156 w 115749"/>
                  <a:gd name="connsiteY0" fmla="*/ 32856 h 106037"/>
                  <a:gd name="connsiteX1" fmla="*/ 94166 w 115749"/>
                  <a:gd name="connsiteY1" fmla="*/ 5235 h 106037"/>
                  <a:gd name="connsiteX2" fmla="*/ 105788 w 115749"/>
                  <a:gd name="connsiteY2" fmla="*/ 8278 h 106037"/>
                  <a:gd name="connsiteX3" fmla="*/ 94631 w 115749"/>
                  <a:gd name="connsiteY3" fmla="*/ 20918 h 106037"/>
                  <a:gd name="connsiteX4" fmla="*/ 103463 w 115749"/>
                  <a:gd name="connsiteY4" fmla="*/ 29111 h 106037"/>
                  <a:gd name="connsiteX5" fmla="*/ 116015 w 115749"/>
                  <a:gd name="connsiteY5" fmla="*/ 15534 h 106037"/>
                  <a:gd name="connsiteX6" fmla="*/ 94399 w 115749"/>
                  <a:gd name="connsiteY6" fmla="*/ 85 h 106037"/>
                  <a:gd name="connsiteX7" fmla="*/ 69994 w 115749"/>
                  <a:gd name="connsiteY7" fmla="*/ 17875 h 106037"/>
                  <a:gd name="connsiteX8" fmla="*/ 44891 w 115749"/>
                  <a:gd name="connsiteY8" fmla="*/ 85 h 106037"/>
                  <a:gd name="connsiteX9" fmla="*/ 7470 w 115749"/>
                  <a:gd name="connsiteY9" fmla="*/ 36133 h 106037"/>
                  <a:gd name="connsiteX10" fmla="*/ 10259 w 115749"/>
                  <a:gd name="connsiteY10" fmla="*/ 38474 h 106037"/>
                  <a:gd name="connsiteX11" fmla="*/ 13281 w 115749"/>
                  <a:gd name="connsiteY11" fmla="*/ 35899 h 106037"/>
                  <a:gd name="connsiteX12" fmla="*/ 44426 w 115749"/>
                  <a:gd name="connsiteY12" fmla="*/ 5235 h 106037"/>
                  <a:gd name="connsiteX13" fmla="*/ 56978 w 115749"/>
                  <a:gd name="connsiteY13" fmla="*/ 20918 h 106037"/>
                  <a:gd name="connsiteX14" fmla="*/ 44426 w 115749"/>
                  <a:gd name="connsiteY14" fmla="*/ 76629 h 106037"/>
                  <a:gd name="connsiteX15" fmla="*/ 22346 w 115749"/>
                  <a:gd name="connsiteY15" fmla="*/ 100973 h 106037"/>
                  <a:gd name="connsiteX16" fmla="*/ 10724 w 115749"/>
                  <a:gd name="connsiteY16" fmla="*/ 97930 h 106037"/>
                  <a:gd name="connsiteX17" fmla="*/ 21648 w 115749"/>
                  <a:gd name="connsiteY17" fmla="*/ 85290 h 106037"/>
                  <a:gd name="connsiteX18" fmla="*/ 13048 w 115749"/>
                  <a:gd name="connsiteY18" fmla="*/ 77097 h 106037"/>
                  <a:gd name="connsiteX19" fmla="*/ 265 w 115749"/>
                  <a:gd name="connsiteY19" fmla="*/ 90673 h 106037"/>
                  <a:gd name="connsiteX20" fmla="*/ 22113 w 115749"/>
                  <a:gd name="connsiteY20" fmla="*/ 106122 h 106037"/>
                  <a:gd name="connsiteX21" fmla="*/ 46518 w 115749"/>
                  <a:gd name="connsiteY21" fmla="*/ 88333 h 106037"/>
                  <a:gd name="connsiteX22" fmla="*/ 71621 w 115749"/>
                  <a:gd name="connsiteY22" fmla="*/ 106122 h 106037"/>
                  <a:gd name="connsiteX23" fmla="*/ 108809 w 115749"/>
                  <a:gd name="connsiteY23" fmla="*/ 70074 h 106037"/>
                  <a:gd name="connsiteX24" fmla="*/ 106020 w 115749"/>
                  <a:gd name="connsiteY24" fmla="*/ 67734 h 106037"/>
                  <a:gd name="connsiteX25" fmla="*/ 102999 w 115749"/>
                  <a:gd name="connsiteY25" fmla="*/ 70309 h 106037"/>
                  <a:gd name="connsiteX26" fmla="*/ 72085 w 115749"/>
                  <a:gd name="connsiteY26" fmla="*/ 100973 h 106037"/>
                  <a:gd name="connsiteX27" fmla="*/ 59302 w 115749"/>
                  <a:gd name="connsiteY27" fmla="*/ 85524 h 106037"/>
                  <a:gd name="connsiteX28" fmla="*/ 63253 w 115749"/>
                  <a:gd name="connsiteY28" fmla="*/ 64925 h 106037"/>
                  <a:gd name="connsiteX29" fmla="*/ 71156 w 115749"/>
                  <a:gd name="connsiteY29" fmla="*/ 32856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156" y="32856"/>
                    </a:moveTo>
                    <a:cubicBezTo>
                      <a:pt x="72550" y="26770"/>
                      <a:pt x="77896" y="5235"/>
                      <a:pt x="94166" y="5235"/>
                    </a:cubicBezTo>
                    <a:cubicBezTo>
                      <a:pt x="95328" y="5235"/>
                      <a:pt x="100907" y="5235"/>
                      <a:pt x="105788" y="8278"/>
                    </a:cubicBezTo>
                    <a:cubicBezTo>
                      <a:pt x="99280" y="9448"/>
                      <a:pt x="94631" y="15300"/>
                      <a:pt x="94631" y="20918"/>
                    </a:cubicBezTo>
                    <a:cubicBezTo>
                      <a:pt x="94631" y="24663"/>
                      <a:pt x="97188" y="29111"/>
                      <a:pt x="103463" y="29111"/>
                    </a:cubicBezTo>
                    <a:cubicBezTo>
                      <a:pt x="108577" y="29111"/>
                      <a:pt x="116015" y="24897"/>
                      <a:pt x="116015" y="15534"/>
                    </a:cubicBezTo>
                    <a:cubicBezTo>
                      <a:pt x="116015" y="3362"/>
                      <a:pt x="102301" y="85"/>
                      <a:pt x="94399" y="85"/>
                    </a:cubicBezTo>
                    <a:cubicBezTo>
                      <a:pt x="80918" y="85"/>
                      <a:pt x="72783" y="12491"/>
                      <a:pt x="69994" y="17875"/>
                    </a:cubicBezTo>
                    <a:cubicBezTo>
                      <a:pt x="64183" y="2426"/>
                      <a:pt x="51632" y="85"/>
                      <a:pt x="44891" y="85"/>
                    </a:cubicBezTo>
                    <a:cubicBezTo>
                      <a:pt x="20719" y="85"/>
                      <a:pt x="7470" y="30281"/>
                      <a:pt x="7470" y="36133"/>
                    </a:cubicBezTo>
                    <a:cubicBezTo>
                      <a:pt x="7470" y="38474"/>
                      <a:pt x="9794" y="38474"/>
                      <a:pt x="10259" y="38474"/>
                    </a:cubicBezTo>
                    <a:cubicBezTo>
                      <a:pt x="12119" y="38474"/>
                      <a:pt x="12816" y="38006"/>
                      <a:pt x="13281" y="35899"/>
                    </a:cubicBezTo>
                    <a:cubicBezTo>
                      <a:pt x="21183" y="11087"/>
                      <a:pt x="36524" y="5235"/>
                      <a:pt x="44426" y="5235"/>
                    </a:cubicBezTo>
                    <a:cubicBezTo>
                      <a:pt x="48842" y="5235"/>
                      <a:pt x="56978" y="7342"/>
                      <a:pt x="56978" y="20918"/>
                    </a:cubicBezTo>
                    <a:cubicBezTo>
                      <a:pt x="56978" y="28174"/>
                      <a:pt x="53026" y="43858"/>
                      <a:pt x="44426" y="76629"/>
                    </a:cubicBezTo>
                    <a:cubicBezTo>
                      <a:pt x="40707" y="91141"/>
                      <a:pt x="32572" y="100973"/>
                      <a:pt x="22346" y="100973"/>
                    </a:cubicBezTo>
                    <a:cubicBezTo>
                      <a:pt x="20951" y="100973"/>
                      <a:pt x="15605" y="100973"/>
                      <a:pt x="10724" y="97930"/>
                    </a:cubicBezTo>
                    <a:cubicBezTo>
                      <a:pt x="16535" y="96759"/>
                      <a:pt x="21648" y="91844"/>
                      <a:pt x="21648" y="85290"/>
                    </a:cubicBezTo>
                    <a:cubicBezTo>
                      <a:pt x="21648" y="78969"/>
                      <a:pt x="16535" y="77097"/>
                      <a:pt x="13048" y="77097"/>
                    </a:cubicBezTo>
                    <a:cubicBezTo>
                      <a:pt x="6075" y="77097"/>
                      <a:pt x="265" y="83183"/>
                      <a:pt x="265" y="90673"/>
                    </a:cubicBezTo>
                    <a:cubicBezTo>
                      <a:pt x="265" y="101441"/>
                      <a:pt x="11886" y="106122"/>
                      <a:pt x="22113" y="106122"/>
                    </a:cubicBezTo>
                    <a:cubicBezTo>
                      <a:pt x="37453" y="106122"/>
                      <a:pt x="45821" y="89737"/>
                      <a:pt x="46518" y="88333"/>
                    </a:cubicBezTo>
                    <a:cubicBezTo>
                      <a:pt x="49307" y="96993"/>
                      <a:pt x="57675" y="106122"/>
                      <a:pt x="71621" y="106122"/>
                    </a:cubicBezTo>
                    <a:cubicBezTo>
                      <a:pt x="95561" y="106122"/>
                      <a:pt x="108809" y="75926"/>
                      <a:pt x="108809" y="70074"/>
                    </a:cubicBezTo>
                    <a:cubicBezTo>
                      <a:pt x="108809" y="67734"/>
                      <a:pt x="106718" y="67734"/>
                      <a:pt x="106020" y="67734"/>
                    </a:cubicBezTo>
                    <a:cubicBezTo>
                      <a:pt x="103928" y="67734"/>
                      <a:pt x="103463" y="68670"/>
                      <a:pt x="102999" y="70309"/>
                    </a:cubicBezTo>
                    <a:cubicBezTo>
                      <a:pt x="95328" y="95355"/>
                      <a:pt x="79523" y="100973"/>
                      <a:pt x="72085" y="100973"/>
                    </a:cubicBezTo>
                    <a:cubicBezTo>
                      <a:pt x="63021" y="100973"/>
                      <a:pt x="59302" y="93482"/>
                      <a:pt x="59302" y="85524"/>
                    </a:cubicBezTo>
                    <a:cubicBezTo>
                      <a:pt x="59302" y="80374"/>
                      <a:pt x="60696" y="75224"/>
                      <a:pt x="63253" y="64925"/>
                    </a:cubicBezTo>
                    <a:lnTo>
                      <a:pt x="71156" y="32856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2" name="Forme libre 331">
                <a:extLst>
                  <a:ext uri="{FF2B5EF4-FFF2-40B4-BE49-F238E27FC236}">
                    <a16:creationId xmlns:a16="http://schemas.microsoft.com/office/drawing/2014/main" id="{52387744-114E-1DFC-6AF8-CFBDC3914BA4}"/>
                  </a:ext>
                </a:extLst>
              </p:cNvPr>
              <p:cNvSpPr/>
              <p:nvPr>
                <p:custDataLst>
                  <p:tags r:id="rId98"/>
                </p:custDataLst>
              </p:nvPr>
            </p:nvSpPr>
            <p:spPr>
              <a:xfrm>
                <a:off x="12404385" y="3384528"/>
                <a:ext cx="27194" cy="69989"/>
              </a:xfrm>
              <a:custGeom>
                <a:avLst/>
                <a:gdLst>
                  <a:gd name="connsiteX0" fmla="*/ 27465 w 27194"/>
                  <a:gd name="connsiteY0" fmla="*/ 24663 h 69989"/>
                  <a:gd name="connsiteX1" fmla="*/ 12589 w 27194"/>
                  <a:gd name="connsiteY1" fmla="*/ 85 h 69989"/>
                  <a:gd name="connsiteX2" fmla="*/ 270 w 27194"/>
                  <a:gd name="connsiteY2" fmla="*/ 12491 h 69989"/>
                  <a:gd name="connsiteX3" fmla="*/ 12589 w 27194"/>
                  <a:gd name="connsiteY3" fmla="*/ 24897 h 69989"/>
                  <a:gd name="connsiteX4" fmla="*/ 20724 w 27194"/>
                  <a:gd name="connsiteY4" fmla="*/ 21854 h 69989"/>
                  <a:gd name="connsiteX5" fmla="*/ 21886 w 27194"/>
                  <a:gd name="connsiteY5" fmla="*/ 21152 h 69989"/>
                  <a:gd name="connsiteX6" fmla="*/ 22351 w 27194"/>
                  <a:gd name="connsiteY6" fmla="*/ 24663 h 69989"/>
                  <a:gd name="connsiteX7" fmla="*/ 6546 w 27194"/>
                  <a:gd name="connsiteY7" fmla="*/ 63754 h 69989"/>
                  <a:gd name="connsiteX8" fmla="*/ 3989 w 27194"/>
                  <a:gd name="connsiteY8" fmla="*/ 67500 h 69989"/>
                  <a:gd name="connsiteX9" fmla="*/ 6314 w 27194"/>
                  <a:gd name="connsiteY9" fmla="*/ 70074 h 69989"/>
                  <a:gd name="connsiteX10" fmla="*/ 27465 w 27194"/>
                  <a:gd name="connsiteY10" fmla="*/ 24663 h 6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94" h="69989">
                    <a:moveTo>
                      <a:pt x="27465" y="24663"/>
                    </a:moveTo>
                    <a:cubicBezTo>
                      <a:pt x="27465" y="9214"/>
                      <a:pt x="21654" y="85"/>
                      <a:pt x="12589" y="85"/>
                    </a:cubicBezTo>
                    <a:cubicBezTo>
                      <a:pt x="4919" y="85"/>
                      <a:pt x="270" y="5937"/>
                      <a:pt x="270" y="12491"/>
                    </a:cubicBezTo>
                    <a:cubicBezTo>
                      <a:pt x="270" y="18811"/>
                      <a:pt x="4919" y="24897"/>
                      <a:pt x="12589" y="24897"/>
                    </a:cubicBezTo>
                    <a:cubicBezTo>
                      <a:pt x="15378" y="24897"/>
                      <a:pt x="18400" y="23961"/>
                      <a:pt x="20724" y="21854"/>
                    </a:cubicBezTo>
                    <a:cubicBezTo>
                      <a:pt x="21422" y="21386"/>
                      <a:pt x="21654" y="21152"/>
                      <a:pt x="21886" y="21152"/>
                    </a:cubicBezTo>
                    <a:cubicBezTo>
                      <a:pt x="22119" y="21152"/>
                      <a:pt x="22351" y="21386"/>
                      <a:pt x="22351" y="24663"/>
                    </a:cubicBezTo>
                    <a:cubicBezTo>
                      <a:pt x="22351" y="41985"/>
                      <a:pt x="14216" y="56030"/>
                      <a:pt x="6546" y="63754"/>
                    </a:cubicBezTo>
                    <a:cubicBezTo>
                      <a:pt x="3989" y="66329"/>
                      <a:pt x="3989" y="66797"/>
                      <a:pt x="3989" y="67500"/>
                    </a:cubicBezTo>
                    <a:cubicBezTo>
                      <a:pt x="3989" y="69138"/>
                      <a:pt x="5151" y="70074"/>
                      <a:pt x="6314" y="70074"/>
                    </a:cubicBezTo>
                    <a:cubicBezTo>
                      <a:pt x="8870" y="70074"/>
                      <a:pt x="27465" y="52050"/>
                      <a:pt x="27465" y="246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3" name="Forme libre 332">
                <a:extLst>
                  <a:ext uri="{FF2B5EF4-FFF2-40B4-BE49-F238E27FC236}">
                    <a16:creationId xmlns:a16="http://schemas.microsoft.com/office/drawing/2014/main" id="{9471356C-1FBE-D6E2-8578-6113336DFC19}"/>
                  </a:ext>
                </a:extLst>
              </p:cNvPr>
              <p:cNvSpPr/>
              <p:nvPr>
                <p:custDataLst>
                  <p:tags r:id="rId99"/>
                </p:custDataLst>
              </p:nvPr>
            </p:nvSpPr>
            <p:spPr>
              <a:xfrm>
                <a:off x="12480260" y="3305878"/>
                <a:ext cx="121328" cy="148873"/>
              </a:xfrm>
              <a:custGeom>
                <a:avLst/>
                <a:gdLst>
                  <a:gd name="connsiteX0" fmla="*/ 18172 w 121328"/>
                  <a:gd name="connsiteY0" fmla="*/ 132105 h 148873"/>
                  <a:gd name="connsiteX1" fmla="*/ 5621 w 121328"/>
                  <a:gd name="connsiteY1" fmla="*/ 141702 h 148873"/>
                  <a:gd name="connsiteX2" fmla="*/ 275 w 121328"/>
                  <a:gd name="connsiteY2" fmla="*/ 146150 h 148873"/>
                  <a:gd name="connsiteX3" fmla="*/ 3296 w 121328"/>
                  <a:gd name="connsiteY3" fmla="*/ 148959 h 148873"/>
                  <a:gd name="connsiteX4" fmla="*/ 22821 w 121328"/>
                  <a:gd name="connsiteY4" fmla="*/ 148257 h 148873"/>
                  <a:gd name="connsiteX5" fmla="*/ 45831 w 121328"/>
                  <a:gd name="connsiteY5" fmla="*/ 148959 h 148873"/>
                  <a:gd name="connsiteX6" fmla="*/ 50015 w 121328"/>
                  <a:gd name="connsiteY6" fmla="*/ 144277 h 148873"/>
                  <a:gd name="connsiteX7" fmla="*/ 44436 w 121328"/>
                  <a:gd name="connsiteY7" fmla="*/ 141702 h 148873"/>
                  <a:gd name="connsiteX8" fmla="*/ 32815 w 121328"/>
                  <a:gd name="connsiteY8" fmla="*/ 137957 h 148873"/>
                  <a:gd name="connsiteX9" fmla="*/ 44204 w 121328"/>
                  <a:gd name="connsiteY9" fmla="*/ 91141 h 148873"/>
                  <a:gd name="connsiteX10" fmla="*/ 65588 w 121328"/>
                  <a:gd name="connsiteY10" fmla="*/ 106122 h 148873"/>
                  <a:gd name="connsiteX11" fmla="*/ 121603 w 121328"/>
                  <a:gd name="connsiteY11" fmla="*/ 37538 h 148873"/>
                  <a:gd name="connsiteX12" fmla="*/ 90690 w 121328"/>
                  <a:gd name="connsiteY12" fmla="*/ 85 h 148873"/>
                  <a:gd name="connsiteX13" fmla="*/ 60242 w 121328"/>
                  <a:gd name="connsiteY13" fmla="*/ 17641 h 148873"/>
                  <a:gd name="connsiteX14" fmla="*/ 39323 w 121328"/>
                  <a:gd name="connsiteY14" fmla="*/ 85 h 148873"/>
                  <a:gd name="connsiteX15" fmla="*/ 22123 w 121328"/>
                  <a:gd name="connsiteY15" fmla="*/ 13428 h 148873"/>
                  <a:gd name="connsiteX16" fmla="*/ 14918 w 121328"/>
                  <a:gd name="connsiteY16" fmla="*/ 36133 h 148873"/>
                  <a:gd name="connsiteX17" fmla="*/ 17707 w 121328"/>
                  <a:gd name="connsiteY17" fmla="*/ 38474 h 148873"/>
                  <a:gd name="connsiteX18" fmla="*/ 21658 w 121328"/>
                  <a:gd name="connsiteY18" fmla="*/ 33090 h 148873"/>
                  <a:gd name="connsiteX19" fmla="*/ 38626 w 121328"/>
                  <a:gd name="connsiteY19" fmla="*/ 5235 h 148873"/>
                  <a:gd name="connsiteX20" fmla="*/ 45831 w 121328"/>
                  <a:gd name="connsiteY20" fmla="*/ 16002 h 148873"/>
                  <a:gd name="connsiteX21" fmla="*/ 44204 w 121328"/>
                  <a:gd name="connsiteY21" fmla="*/ 27940 h 148873"/>
                  <a:gd name="connsiteX22" fmla="*/ 18172 w 121328"/>
                  <a:gd name="connsiteY22" fmla="*/ 132105 h 148873"/>
                  <a:gd name="connsiteX23" fmla="*/ 59080 w 121328"/>
                  <a:gd name="connsiteY23" fmla="*/ 30515 h 148873"/>
                  <a:gd name="connsiteX24" fmla="*/ 71166 w 121328"/>
                  <a:gd name="connsiteY24" fmla="*/ 14130 h 148873"/>
                  <a:gd name="connsiteX25" fmla="*/ 89993 w 121328"/>
                  <a:gd name="connsiteY25" fmla="*/ 5235 h 148873"/>
                  <a:gd name="connsiteX26" fmla="*/ 104868 w 121328"/>
                  <a:gd name="connsiteY26" fmla="*/ 27238 h 148873"/>
                  <a:gd name="connsiteX27" fmla="*/ 93014 w 121328"/>
                  <a:gd name="connsiteY27" fmla="*/ 76863 h 148873"/>
                  <a:gd name="connsiteX28" fmla="*/ 65355 w 121328"/>
                  <a:gd name="connsiteY28" fmla="*/ 100973 h 148873"/>
                  <a:gd name="connsiteX29" fmla="*/ 46993 w 121328"/>
                  <a:gd name="connsiteY29" fmla="*/ 80140 h 148873"/>
                  <a:gd name="connsiteX30" fmla="*/ 47690 w 121328"/>
                  <a:gd name="connsiteY30" fmla="*/ 76395 h 148873"/>
                  <a:gd name="connsiteX31" fmla="*/ 59080 w 121328"/>
                  <a:gd name="connsiteY31" fmla="*/ 30515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328" h="148873">
                    <a:moveTo>
                      <a:pt x="18172" y="132105"/>
                    </a:moveTo>
                    <a:cubicBezTo>
                      <a:pt x="16312" y="140064"/>
                      <a:pt x="15848" y="141702"/>
                      <a:pt x="5621" y="141702"/>
                    </a:cubicBezTo>
                    <a:cubicBezTo>
                      <a:pt x="2832" y="141702"/>
                      <a:pt x="275" y="141702"/>
                      <a:pt x="275" y="146150"/>
                    </a:cubicBezTo>
                    <a:cubicBezTo>
                      <a:pt x="275" y="148022"/>
                      <a:pt x="1437" y="148959"/>
                      <a:pt x="3296" y="148959"/>
                    </a:cubicBezTo>
                    <a:cubicBezTo>
                      <a:pt x="9572" y="148959"/>
                      <a:pt x="16312" y="148257"/>
                      <a:pt x="22821" y="148257"/>
                    </a:cubicBezTo>
                    <a:cubicBezTo>
                      <a:pt x="30491" y="148257"/>
                      <a:pt x="38393" y="148959"/>
                      <a:pt x="45831" y="148959"/>
                    </a:cubicBezTo>
                    <a:cubicBezTo>
                      <a:pt x="46993" y="148959"/>
                      <a:pt x="50015" y="148959"/>
                      <a:pt x="50015" y="144277"/>
                    </a:cubicBezTo>
                    <a:cubicBezTo>
                      <a:pt x="50015" y="141702"/>
                      <a:pt x="47690" y="141702"/>
                      <a:pt x="44436" y="141702"/>
                    </a:cubicBezTo>
                    <a:cubicBezTo>
                      <a:pt x="32815" y="141702"/>
                      <a:pt x="32815" y="140064"/>
                      <a:pt x="32815" y="137957"/>
                    </a:cubicBezTo>
                    <a:cubicBezTo>
                      <a:pt x="32815" y="135148"/>
                      <a:pt x="42577" y="96993"/>
                      <a:pt x="44204" y="91141"/>
                    </a:cubicBezTo>
                    <a:cubicBezTo>
                      <a:pt x="47226" y="97930"/>
                      <a:pt x="53734" y="106122"/>
                      <a:pt x="65588" y="106122"/>
                    </a:cubicBezTo>
                    <a:cubicBezTo>
                      <a:pt x="92549" y="106122"/>
                      <a:pt x="121603" y="71947"/>
                      <a:pt x="121603" y="37538"/>
                    </a:cubicBezTo>
                    <a:cubicBezTo>
                      <a:pt x="121603" y="15534"/>
                      <a:pt x="108355" y="85"/>
                      <a:pt x="90690" y="85"/>
                    </a:cubicBezTo>
                    <a:cubicBezTo>
                      <a:pt x="79068" y="85"/>
                      <a:pt x="67912" y="8512"/>
                      <a:pt x="60242" y="17641"/>
                    </a:cubicBezTo>
                    <a:cubicBezTo>
                      <a:pt x="57917" y="5001"/>
                      <a:pt x="47923" y="85"/>
                      <a:pt x="39323" y="85"/>
                    </a:cubicBezTo>
                    <a:cubicBezTo>
                      <a:pt x="28631" y="85"/>
                      <a:pt x="24215" y="9214"/>
                      <a:pt x="22123" y="13428"/>
                    </a:cubicBezTo>
                    <a:cubicBezTo>
                      <a:pt x="17939" y="21386"/>
                      <a:pt x="14918" y="35431"/>
                      <a:pt x="14918" y="36133"/>
                    </a:cubicBezTo>
                    <a:cubicBezTo>
                      <a:pt x="14918" y="38474"/>
                      <a:pt x="17242" y="38474"/>
                      <a:pt x="17707" y="38474"/>
                    </a:cubicBezTo>
                    <a:cubicBezTo>
                      <a:pt x="20031" y="38474"/>
                      <a:pt x="20264" y="38240"/>
                      <a:pt x="21658" y="33090"/>
                    </a:cubicBezTo>
                    <a:cubicBezTo>
                      <a:pt x="25610" y="16471"/>
                      <a:pt x="30258" y="5235"/>
                      <a:pt x="38626" y="5235"/>
                    </a:cubicBezTo>
                    <a:cubicBezTo>
                      <a:pt x="42577" y="5235"/>
                      <a:pt x="45831" y="7107"/>
                      <a:pt x="45831" y="16002"/>
                    </a:cubicBezTo>
                    <a:cubicBezTo>
                      <a:pt x="45831" y="21386"/>
                      <a:pt x="45134" y="23961"/>
                      <a:pt x="44204" y="27940"/>
                    </a:cubicBezTo>
                    <a:lnTo>
                      <a:pt x="18172" y="132105"/>
                    </a:lnTo>
                    <a:close/>
                    <a:moveTo>
                      <a:pt x="59080" y="30515"/>
                    </a:moveTo>
                    <a:cubicBezTo>
                      <a:pt x="60707" y="24195"/>
                      <a:pt x="66982" y="17641"/>
                      <a:pt x="71166" y="14130"/>
                    </a:cubicBezTo>
                    <a:cubicBezTo>
                      <a:pt x="79301" y="6873"/>
                      <a:pt x="86041" y="5235"/>
                      <a:pt x="89993" y="5235"/>
                    </a:cubicBezTo>
                    <a:cubicBezTo>
                      <a:pt x="99290" y="5235"/>
                      <a:pt x="104868" y="13428"/>
                      <a:pt x="104868" y="27238"/>
                    </a:cubicBezTo>
                    <a:cubicBezTo>
                      <a:pt x="104868" y="41049"/>
                      <a:pt x="97198" y="67968"/>
                      <a:pt x="93014" y="76863"/>
                    </a:cubicBezTo>
                    <a:cubicBezTo>
                      <a:pt x="85112" y="93248"/>
                      <a:pt x="73955" y="100973"/>
                      <a:pt x="65355" y="100973"/>
                    </a:cubicBezTo>
                    <a:cubicBezTo>
                      <a:pt x="50015" y="100973"/>
                      <a:pt x="46993" y="81544"/>
                      <a:pt x="46993" y="80140"/>
                    </a:cubicBezTo>
                    <a:cubicBezTo>
                      <a:pt x="46993" y="79672"/>
                      <a:pt x="46993" y="79203"/>
                      <a:pt x="47690" y="76395"/>
                    </a:cubicBezTo>
                    <a:lnTo>
                      <a:pt x="59080" y="30515"/>
                    </a:ln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4" name="Forme libre 333">
                <a:extLst>
                  <a:ext uri="{FF2B5EF4-FFF2-40B4-BE49-F238E27FC236}">
                    <a16:creationId xmlns:a16="http://schemas.microsoft.com/office/drawing/2014/main" id="{73F692B8-D55C-A798-AED4-D234621C9F5A}"/>
                  </a:ext>
                </a:extLst>
              </p:cNvPr>
              <p:cNvSpPr/>
              <p:nvPr>
                <p:custDataLst>
                  <p:tags r:id="rId100"/>
                </p:custDataLst>
              </p:nvPr>
            </p:nvSpPr>
            <p:spPr>
              <a:xfrm>
                <a:off x="12617887" y="3233782"/>
                <a:ext cx="53923" cy="234078"/>
              </a:xfrm>
              <a:custGeom>
                <a:avLst/>
                <a:gdLst>
                  <a:gd name="connsiteX0" fmla="*/ 54204 w 53923"/>
                  <a:gd name="connsiteY0" fmla="*/ 117124 h 234078"/>
                  <a:gd name="connsiteX1" fmla="*/ 38863 w 53923"/>
                  <a:gd name="connsiteY1" fmla="*/ 44092 h 234078"/>
                  <a:gd name="connsiteX2" fmla="*/ 2604 w 53923"/>
                  <a:gd name="connsiteY2" fmla="*/ 85 h 234078"/>
                  <a:gd name="connsiteX3" fmla="*/ 280 w 53923"/>
                  <a:gd name="connsiteY3" fmla="*/ 2426 h 234078"/>
                  <a:gd name="connsiteX4" fmla="*/ 4696 w 53923"/>
                  <a:gd name="connsiteY4" fmla="*/ 7810 h 234078"/>
                  <a:gd name="connsiteX5" fmla="*/ 40723 w 53923"/>
                  <a:gd name="connsiteY5" fmla="*/ 117124 h 234078"/>
                  <a:gd name="connsiteX6" fmla="*/ 3301 w 53923"/>
                  <a:gd name="connsiteY6" fmla="*/ 227843 h 234078"/>
                  <a:gd name="connsiteX7" fmla="*/ 280 w 53923"/>
                  <a:gd name="connsiteY7" fmla="*/ 231822 h 234078"/>
                  <a:gd name="connsiteX8" fmla="*/ 2604 w 53923"/>
                  <a:gd name="connsiteY8" fmla="*/ 234163 h 234078"/>
                  <a:gd name="connsiteX9" fmla="*/ 39560 w 53923"/>
                  <a:gd name="connsiteY9" fmla="*/ 188518 h 234078"/>
                  <a:gd name="connsiteX10" fmla="*/ 54204 w 53923"/>
                  <a:gd name="connsiteY10" fmla="*/ 117124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204" y="117124"/>
                    </a:moveTo>
                    <a:cubicBezTo>
                      <a:pt x="54204" y="98866"/>
                      <a:pt x="51647" y="70543"/>
                      <a:pt x="38863" y="44092"/>
                    </a:cubicBezTo>
                    <a:cubicBezTo>
                      <a:pt x="24917" y="15300"/>
                      <a:pt x="4928" y="85"/>
                      <a:pt x="2604" y="85"/>
                    </a:cubicBezTo>
                    <a:cubicBezTo>
                      <a:pt x="1210" y="85"/>
                      <a:pt x="280" y="1021"/>
                      <a:pt x="280" y="2426"/>
                    </a:cubicBezTo>
                    <a:cubicBezTo>
                      <a:pt x="280" y="3128"/>
                      <a:pt x="280" y="3596"/>
                      <a:pt x="4696" y="7810"/>
                    </a:cubicBezTo>
                    <a:cubicBezTo>
                      <a:pt x="27474" y="30983"/>
                      <a:pt x="40723" y="68202"/>
                      <a:pt x="40723" y="117124"/>
                    </a:cubicBezTo>
                    <a:cubicBezTo>
                      <a:pt x="40723" y="157151"/>
                      <a:pt x="32123" y="198349"/>
                      <a:pt x="3301" y="227843"/>
                    </a:cubicBezTo>
                    <a:cubicBezTo>
                      <a:pt x="280" y="230652"/>
                      <a:pt x="280" y="231120"/>
                      <a:pt x="280" y="231822"/>
                    </a:cubicBezTo>
                    <a:cubicBezTo>
                      <a:pt x="280" y="233227"/>
                      <a:pt x="1210" y="234163"/>
                      <a:pt x="2604" y="234163"/>
                    </a:cubicBezTo>
                    <a:cubicBezTo>
                      <a:pt x="4928" y="234163"/>
                      <a:pt x="25847" y="218246"/>
                      <a:pt x="39560" y="188518"/>
                    </a:cubicBezTo>
                    <a:cubicBezTo>
                      <a:pt x="51414" y="162769"/>
                      <a:pt x="54204" y="136787"/>
                      <a:pt x="54204" y="11712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5" name="Forme libre 334">
                <a:extLst>
                  <a:ext uri="{FF2B5EF4-FFF2-40B4-BE49-F238E27FC236}">
                    <a16:creationId xmlns:a16="http://schemas.microsoft.com/office/drawing/2014/main" id="{F21AC120-8111-1719-5DE2-01913A472D6B}"/>
                  </a:ext>
                </a:extLst>
              </p:cNvPr>
              <p:cNvSpPr/>
              <p:nvPr>
                <p:custDataLst>
                  <p:tags r:id="rId101"/>
                </p:custDataLst>
              </p:nvPr>
            </p:nvSpPr>
            <p:spPr>
              <a:xfrm>
                <a:off x="9896071" y="3488564"/>
                <a:ext cx="122257" cy="172749"/>
              </a:xfrm>
              <a:custGeom>
                <a:avLst/>
                <a:gdLst>
                  <a:gd name="connsiteX0" fmla="*/ 98481 w 122257"/>
                  <a:gd name="connsiteY0" fmla="*/ 88343 h 172749"/>
                  <a:gd name="connsiteX1" fmla="*/ 68498 w 122257"/>
                  <a:gd name="connsiteY1" fmla="*/ 60722 h 172749"/>
                  <a:gd name="connsiteX2" fmla="*/ 21082 w 122257"/>
                  <a:gd name="connsiteY2" fmla="*/ 82725 h 172749"/>
                  <a:gd name="connsiteX3" fmla="*/ 163 w 122257"/>
                  <a:gd name="connsiteY3" fmla="*/ 131179 h 172749"/>
                  <a:gd name="connsiteX4" fmla="*/ 42930 w 122257"/>
                  <a:gd name="connsiteY4" fmla="*/ 172845 h 172749"/>
                  <a:gd name="connsiteX5" fmla="*/ 122421 w 122257"/>
                  <a:gd name="connsiteY5" fmla="*/ 60722 h 172749"/>
                  <a:gd name="connsiteX6" fmla="*/ 72217 w 122257"/>
                  <a:gd name="connsiteY6" fmla="*/ 96 h 172749"/>
                  <a:gd name="connsiteX7" fmla="*/ 27822 w 122257"/>
                  <a:gd name="connsiteY7" fmla="*/ 37080 h 172749"/>
                  <a:gd name="connsiteX8" fmla="*/ 36655 w 122257"/>
                  <a:gd name="connsiteY8" fmla="*/ 45273 h 172749"/>
                  <a:gd name="connsiteX9" fmla="*/ 49206 w 122257"/>
                  <a:gd name="connsiteY9" fmla="*/ 32867 h 172749"/>
                  <a:gd name="connsiteX10" fmla="*/ 38282 w 122257"/>
                  <a:gd name="connsiteY10" fmla="*/ 24674 h 172749"/>
                  <a:gd name="connsiteX11" fmla="*/ 71752 w 122257"/>
                  <a:gd name="connsiteY11" fmla="*/ 5948 h 172749"/>
                  <a:gd name="connsiteX12" fmla="*/ 104989 w 122257"/>
                  <a:gd name="connsiteY12" fmla="*/ 48316 h 172749"/>
                  <a:gd name="connsiteX13" fmla="*/ 98714 w 122257"/>
                  <a:gd name="connsiteY13" fmla="*/ 88343 h 172749"/>
                  <a:gd name="connsiteX14" fmla="*/ 98481 w 122257"/>
                  <a:gd name="connsiteY14" fmla="*/ 88343 h 172749"/>
                  <a:gd name="connsiteX15" fmla="*/ 43628 w 122257"/>
                  <a:gd name="connsiteY15" fmla="*/ 166291 h 172749"/>
                  <a:gd name="connsiteX16" fmla="*/ 18060 w 122257"/>
                  <a:gd name="connsiteY16" fmla="*/ 139840 h 172749"/>
                  <a:gd name="connsiteX17" fmla="*/ 33401 w 122257"/>
                  <a:gd name="connsiteY17" fmla="*/ 86705 h 172749"/>
                  <a:gd name="connsiteX18" fmla="*/ 68498 w 122257"/>
                  <a:gd name="connsiteY18" fmla="*/ 65872 h 172749"/>
                  <a:gd name="connsiteX19" fmla="*/ 94297 w 122257"/>
                  <a:gd name="connsiteY19" fmla="*/ 96770 h 172749"/>
                  <a:gd name="connsiteX20" fmla="*/ 43628 w 122257"/>
                  <a:gd name="connsiteY20" fmla="*/ 166291 h 17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257" h="172749">
                    <a:moveTo>
                      <a:pt x="98481" y="88343"/>
                    </a:moveTo>
                    <a:cubicBezTo>
                      <a:pt x="96157" y="73830"/>
                      <a:pt x="86627" y="60722"/>
                      <a:pt x="68498" y="60722"/>
                    </a:cubicBezTo>
                    <a:cubicBezTo>
                      <a:pt x="54319" y="60722"/>
                      <a:pt x="39212" y="64467"/>
                      <a:pt x="21082" y="82725"/>
                    </a:cubicBezTo>
                    <a:cubicBezTo>
                      <a:pt x="1790" y="102154"/>
                      <a:pt x="163" y="123923"/>
                      <a:pt x="163" y="131179"/>
                    </a:cubicBezTo>
                    <a:cubicBezTo>
                      <a:pt x="163" y="145692"/>
                      <a:pt x="10390" y="172845"/>
                      <a:pt x="42930" y="172845"/>
                    </a:cubicBezTo>
                    <a:cubicBezTo>
                      <a:pt x="98249" y="172845"/>
                      <a:pt x="122421" y="94195"/>
                      <a:pt x="122421" y="60722"/>
                    </a:cubicBezTo>
                    <a:cubicBezTo>
                      <a:pt x="122421" y="23503"/>
                      <a:pt x="100805" y="96"/>
                      <a:pt x="72217" y="96"/>
                    </a:cubicBezTo>
                    <a:cubicBezTo>
                      <a:pt x="38514" y="96"/>
                      <a:pt x="27822" y="30526"/>
                      <a:pt x="27822" y="37080"/>
                    </a:cubicBezTo>
                    <a:cubicBezTo>
                      <a:pt x="27822" y="40357"/>
                      <a:pt x="29682" y="45273"/>
                      <a:pt x="36655" y="45273"/>
                    </a:cubicBezTo>
                    <a:cubicBezTo>
                      <a:pt x="44325" y="45273"/>
                      <a:pt x="49206" y="38250"/>
                      <a:pt x="49206" y="32867"/>
                    </a:cubicBezTo>
                    <a:cubicBezTo>
                      <a:pt x="49206" y="24674"/>
                      <a:pt x="42001" y="24674"/>
                      <a:pt x="38282" y="24674"/>
                    </a:cubicBezTo>
                    <a:cubicBezTo>
                      <a:pt x="48509" y="7352"/>
                      <a:pt x="65011" y="5948"/>
                      <a:pt x="71752" y="5948"/>
                    </a:cubicBezTo>
                    <a:cubicBezTo>
                      <a:pt x="88719" y="5948"/>
                      <a:pt x="104989" y="18120"/>
                      <a:pt x="104989" y="48316"/>
                    </a:cubicBezTo>
                    <a:cubicBezTo>
                      <a:pt x="104989" y="57445"/>
                      <a:pt x="103595" y="69383"/>
                      <a:pt x="98714" y="88343"/>
                    </a:cubicBezTo>
                    <a:lnTo>
                      <a:pt x="98481" y="88343"/>
                    </a:lnTo>
                    <a:close/>
                    <a:moveTo>
                      <a:pt x="43628" y="166291"/>
                    </a:moveTo>
                    <a:cubicBezTo>
                      <a:pt x="18060" y="166291"/>
                      <a:pt x="18060" y="142181"/>
                      <a:pt x="18060" y="139840"/>
                    </a:cubicBezTo>
                    <a:cubicBezTo>
                      <a:pt x="18060" y="133520"/>
                      <a:pt x="23871" y="100749"/>
                      <a:pt x="33401" y="86705"/>
                    </a:cubicBezTo>
                    <a:cubicBezTo>
                      <a:pt x="42698" y="73362"/>
                      <a:pt x="54087" y="65872"/>
                      <a:pt x="68498" y="65872"/>
                    </a:cubicBezTo>
                    <a:cubicBezTo>
                      <a:pt x="93833" y="65872"/>
                      <a:pt x="94297" y="92088"/>
                      <a:pt x="94297" y="96770"/>
                    </a:cubicBezTo>
                    <a:cubicBezTo>
                      <a:pt x="94297" y="113623"/>
                      <a:pt x="79422" y="166291"/>
                      <a:pt x="43628" y="1662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6" name="Forme libre 335">
                <a:extLst>
                  <a:ext uri="{FF2B5EF4-FFF2-40B4-BE49-F238E27FC236}">
                    <a16:creationId xmlns:a16="http://schemas.microsoft.com/office/drawing/2014/main" id="{473CD2BA-F0BF-C4A3-2E40-125A5FB84495}"/>
                  </a:ext>
                </a:extLst>
              </p:cNvPr>
              <p:cNvSpPr/>
              <p:nvPr>
                <p:custDataLst>
                  <p:tags r:id="rId102"/>
                </p:custDataLst>
              </p:nvPr>
            </p:nvSpPr>
            <p:spPr>
              <a:xfrm>
                <a:off x="10035403" y="3491139"/>
                <a:ext cx="115982" cy="213011"/>
              </a:xfrm>
              <a:custGeom>
                <a:avLst/>
                <a:gdLst>
                  <a:gd name="connsiteX0" fmla="*/ 73152 w 115982"/>
                  <a:gd name="connsiteY0" fmla="*/ 71489 h 213011"/>
                  <a:gd name="connsiteX1" fmla="*/ 93141 w 115982"/>
                  <a:gd name="connsiteY1" fmla="*/ 71489 h 213011"/>
                  <a:gd name="connsiteX2" fmla="*/ 100114 w 115982"/>
                  <a:gd name="connsiteY2" fmla="*/ 66808 h 213011"/>
                  <a:gd name="connsiteX3" fmla="*/ 93838 w 115982"/>
                  <a:gd name="connsiteY3" fmla="*/ 64233 h 213011"/>
                  <a:gd name="connsiteX4" fmla="*/ 74547 w 115982"/>
                  <a:gd name="connsiteY4" fmla="*/ 64233 h 213011"/>
                  <a:gd name="connsiteX5" fmla="*/ 79428 w 115982"/>
                  <a:gd name="connsiteY5" fmla="*/ 37548 h 213011"/>
                  <a:gd name="connsiteX6" fmla="*/ 85006 w 115982"/>
                  <a:gd name="connsiteY6" fmla="*/ 13204 h 213011"/>
                  <a:gd name="connsiteX7" fmla="*/ 95930 w 115982"/>
                  <a:gd name="connsiteY7" fmla="*/ 5245 h 213011"/>
                  <a:gd name="connsiteX8" fmla="*/ 107319 w 115982"/>
                  <a:gd name="connsiteY8" fmla="*/ 9459 h 213011"/>
                  <a:gd name="connsiteX9" fmla="*/ 94768 w 115982"/>
                  <a:gd name="connsiteY9" fmla="*/ 22099 h 213011"/>
                  <a:gd name="connsiteX10" fmla="*/ 103368 w 115982"/>
                  <a:gd name="connsiteY10" fmla="*/ 30292 h 213011"/>
                  <a:gd name="connsiteX11" fmla="*/ 116152 w 115982"/>
                  <a:gd name="connsiteY11" fmla="*/ 16247 h 213011"/>
                  <a:gd name="connsiteX12" fmla="*/ 95930 w 115982"/>
                  <a:gd name="connsiteY12" fmla="*/ 96 h 213011"/>
                  <a:gd name="connsiteX13" fmla="*/ 66412 w 115982"/>
                  <a:gd name="connsiteY13" fmla="*/ 27483 h 213011"/>
                  <a:gd name="connsiteX14" fmla="*/ 58741 w 115982"/>
                  <a:gd name="connsiteY14" fmla="*/ 64233 h 213011"/>
                  <a:gd name="connsiteX15" fmla="*/ 42704 w 115982"/>
                  <a:gd name="connsiteY15" fmla="*/ 64233 h 213011"/>
                  <a:gd name="connsiteX16" fmla="*/ 35731 w 115982"/>
                  <a:gd name="connsiteY16" fmla="*/ 68680 h 213011"/>
                  <a:gd name="connsiteX17" fmla="*/ 42239 w 115982"/>
                  <a:gd name="connsiteY17" fmla="*/ 71489 h 213011"/>
                  <a:gd name="connsiteX18" fmla="*/ 57579 w 115982"/>
                  <a:gd name="connsiteY18" fmla="*/ 71489 h 213011"/>
                  <a:gd name="connsiteX19" fmla="*/ 40147 w 115982"/>
                  <a:gd name="connsiteY19" fmla="*/ 163950 h 213011"/>
                  <a:gd name="connsiteX20" fmla="*/ 19926 w 115982"/>
                  <a:gd name="connsiteY20" fmla="*/ 207957 h 213011"/>
                  <a:gd name="connsiteX21" fmla="*/ 8769 w 115982"/>
                  <a:gd name="connsiteY21" fmla="*/ 203744 h 213011"/>
                  <a:gd name="connsiteX22" fmla="*/ 21553 w 115982"/>
                  <a:gd name="connsiteY22" fmla="*/ 191103 h 213011"/>
                  <a:gd name="connsiteX23" fmla="*/ 12953 w 115982"/>
                  <a:gd name="connsiteY23" fmla="*/ 182911 h 213011"/>
                  <a:gd name="connsiteX24" fmla="*/ 169 w 115982"/>
                  <a:gd name="connsiteY24" fmla="*/ 196955 h 213011"/>
                  <a:gd name="connsiteX25" fmla="*/ 19926 w 115982"/>
                  <a:gd name="connsiteY25" fmla="*/ 213107 h 213011"/>
                  <a:gd name="connsiteX26" fmla="*/ 46190 w 115982"/>
                  <a:gd name="connsiteY26" fmla="*/ 190401 h 213011"/>
                  <a:gd name="connsiteX27" fmla="*/ 59206 w 115982"/>
                  <a:gd name="connsiteY27" fmla="*/ 145692 h 213011"/>
                  <a:gd name="connsiteX28" fmla="*/ 73152 w 115982"/>
                  <a:gd name="connsiteY28" fmla="*/ 71489 h 213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5982" h="213011">
                    <a:moveTo>
                      <a:pt x="73152" y="71489"/>
                    </a:moveTo>
                    <a:lnTo>
                      <a:pt x="93141" y="71489"/>
                    </a:lnTo>
                    <a:cubicBezTo>
                      <a:pt x="97790" y="71489"/>
                      <a:pt x="100114" y="71489"/>
                      <a:pt x="100114" y="66808"/>
                    </a:cubicBezTo>
                    <a:cubicBezTo>
                      <a:pt x="100114" y="64233"/>
                      <a:pt x="97790" y="64233"/>
                      <a:pt x="93838" y="64233"/>
                    </a:cubicBezTo>
                    <a:lnTo>
                      <a:pt x="74547" y="64233"/>
                    </a:lnTo>
                    <a:lnTo>
                      <a:pt x="79428" y="37548"/>
                    </a:lnTo>
                    <a:cubicBezTo>
                      <a:pt x="80357" y="32632"/>
                      <a:pt x="83611" y="16013"/>
                      <a:pt x="85006" y="13204"/>
                    </a:cubicBezTo>
                    <a:cubicBezTo>
                      <a:pt x="87098" y="8756"/>
                      <a:pt x="91049" y="5245"/>
                      <a:pt x="95930" y="5245"/>
                    </a:cubicBezTo>
                    <a:cubicBezTo>
                      <a:pt x="96860" y="5245"/>
                      <a:pt x="102903" y="5245"/>
                      <a:pt x="107319" y="9459"/>
                    </a:cubicBezTo>
                    <a:cubicBezTo>
                      <a:pt x="97092" y="10395"/>
                      <a:pt x="94768" y="18588"/>
                      <a:pt x="94768" y="22099"/>
                    </a:cubicBezTo>
                    <a:cubicBezTo>
                      <a:pt x="94768" y="27483"/>
                      <a:pt x="98952" y="30292"/>
                      <a:pt x="103368" y="30292"/>
                    </a:cubicBezTo>
                    <a:cubicBezTo>
                      <a:pt x="109411" y="30292"/>
                      <a:pt x="116152" y="25142"/>
                      <a:pt x="116152" y="16247"/>
                    </a:cubicBezTo>
                    <a:cubicBezTo>
                      <a:pt x="116152" y="5479"/>
                      <a:pt x="105460" y="96"/>
                      <a:pt x="95930" y="96"/>
                    </a:cubicBezTo>
                    <a:cubicBezTo>
                      <a:pt x="88028" y="96"/>
                      <a:pt x="73385" y="4309"/>
                      <a:pt x="66412" y="27483"/>
                    </a:cubicBezTo>
                    <a:cubicBezTo>
                      <a:pt x="65017" y="32398"/>
                      <a:pt x="64320" y="34739"/>
                      <a:pt x="58741" y="64233"/>
                    </a:cubicBezTo>
                    <a:lnTo>
                      <a:pt x="42704" y="64233"/>
                    </a:lnTo>
                    <a:cubicBezTo>
                      <a:pt x="38288" y="64233"/>
                      <a:pt x="35731" y="64233"/>
                      <a:pt x="35731" y="68680"/>
                    </a:cubicBezTo>
                    <a:cubicBezTo>
                      <a:pt x="35731" y="71489"/>
                      <a:pt x="37823" y="71489"/>
                      <a:pt x="42239" y="71489"/>
                    </a:cubicBezTo>
                    <a:lnTo>
                      <a:pt x="57579" y="71489"/>
                    </a:lnTo>
                    <a:lnTo>
                      <a:pt x="40147" y="163950"/>
                    </a:lnTo>
                    <a:cubicBezTo>
                      <a:pt x="35963" y="186656"/>
                      <a:pt x="32012" y="207957"/>
                      <a:pt x="19926" y="207957"/>
                    </a:cubicBezTo>
                    <a:cubicBezTo>
                      <a:pt x="18996" y="207957"/>
                      <a:pt x="13185" y="207957"/>
                      <a:pt x="8769" y="203744"/>
                    </a:cubicBezTo>
                    <a:cubicBezTo>
                      <a:pt x="19461" y="203041"/>
                      <a:pt x="21553" y="194615"/>
                      <a:pt x="21553" y="191103"/>
                    </a:cubicBezTo>
                    <a:cubicBezTo>
                      <a:pt x="21553" y="185720"/>
                      <a:pt x="17369" y="182911"/>
                      <a:pt x="12953" y="182911"/>
                    </a:cubicBezTo>
                    <a:cubicBezTo>
                      <a:pt x="6910" y="182911"/>
                      <a:pt x="169" y="188060"/>
                      <a:pt x="169" y="196955"/>
                    </a:cubicBezTo>
                    <a:cubicBezTo>
                      <a:pt x="169" y="207489"/>
                      <a:pt x="10396" y="213107"/>
                      <a:pt x="19926" y="213107"/>
                    </a:cubicBezTo>
                    <a:cubicBezTo>
                      <a:pt x="32709" y="213107"/>
                      <a:pt x="42007" y="199296"/>
                      <a:pt x="46190" y="190401"/>
                    </a:cubicBezTo>
                    <a:cubicBezTo>
                      <a:pt x="53628" y="175654"/>
                      <a:pt x="58974" y="147331"/>
                      <a:pt x="59206" y="145692"/>
                    </a:cubicBezTo>
                    <a:lnTo>
                      <a:pt x="73152" y="71489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7" name="Forme libre 336">
                <a:extLst>
                  <a:ext uri="{FF2B5EF4-FFF2-40B4-BE49-F238E27FC236}">
                    <a16:creationId xmlns:a16="http://schemas.microsoft.com/office/drawing/2014/main" id="{B34E0572-8036-1666-3590-18566D2A17DA}"/>
                  </a:ext>
                </a:extLst>
              </p:cNvPr>
              <p:cNvSpPr/>
              <p:nvPr>
                <p:custDataLst>
                  <p:tags r:id="rId103"/>
                </p:custDataLst>
              </p:nvPr>
            </p:nvSpPr>
            <p:spPr>
              <a:xfrm>
                <a:off x="9886774" y="3751319"/>
                <a:ext cx="275123" cy="9362"/>
              </a:xfrm>
              <a:custGeom>
                <a:avLst/>
                <a:gdLst>
                  <a:gd name="connsiteX0" fmla="*/ 0 w 275123"/>
                  <a:gd name="connsiteY0" fmla="*/ 0 h 9362"/>
                  <a:gd name="connsiteX1" fmla="*/ 275123 w 275123"/>
                  <a:gd name="connsiteY1" fmla="*/ 0 h 9362"/>
                  <a:gd name="connsiteX2" fmla="*/ 275123 w 275123"/>
                  <a:gd name="connsiteY2" fmla="*/ 9363 h 9362"/>
                  <a:gd name="connsiteX3" fmla="*/ 0 w 275123"/>
                  <a:gd name="connsiteY3" fmla="*/ 9363 h 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123" h="9362">
                    <a:moveTo>
                      <a:pt x="0" y="0"/>
                    </a:moveTo>
                    <a:lnTo>
                      <a:pt x="275123" y="0"/>
                    </a:lnTo>
                    <a:lnTo>
                      <a:pt x="275123" y="9363"/>
                    </a:lnTo>
                    <a:lnTo>
                      <a:pt x="0" y="936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8" name="Forme libre 337">
                <a:extLst>
                  <a:ext uri="{FF2B5EF4-FFF2-40B4-BE49-F238E27FC236}">
                    <a16:creationId xmlns:a16="http://schemas.microsoft.com/office/drawing/2014/main" id="{FF721164-391A-9846-8F46-5D0DCDCBDC16}"/>
                  </a:ext>
                </a:extLst>
              </p:cNvPr>
              <p:cNvSpPr/>
              <p:nvPr>
                <p:custDataLst>
                  <p:tags r:id="rId104"/>
                </p:custDataLst>
              </p:nvPr>
            </p:nvSpPr>
            <p:spPr>
              <a:xfrm>
                <a:off x="9899058" y="3807485"/>
                <a:ext cx="122257" cy="172749"/>
              </a:xfrm>
              <a:custGeom>
                <a:avLst/>
                <a:gdLst>
                  <a:gd name="connsiteX0" fmla="*/ 98481 w 122257"/>
                  <a:gd name="connsiteY0" fmla="*/ 88357 h 172749"/>
                  <a:gd name="connsiteX1" fmla="*/ 68498 w 122257"/>
                  <a:gd name="connsiteY1" fmla="*/ 60735 h 172749"/>
                  <a:gd name="connsiteX2" fmla="*/ 21082 w 122257"/>
                  <a:gd name="connsiteY2" fmla="*/ 82739 h 172749"/>
                  <a:gd name="connsiteX3" fmla="*/ 163 w 122257"/>
                  <a:gd name="connsiteY3" fmla="*/ 131193 h 172749"/>
                  <a:gd name="connsiteX4" fmla="*/ 42931 w 122257"/>
                  <a:gd name="connsiteY4" fmla="*/ 172859 h 172749"/>
                  <a:gd name="connsiteX5" fmla="*/ 122421 w 122257"/>
                  <a:gd name="connsiteY5" fmla="*/ 60735 h 172749"/>
                  <a:gd name="connsiteX6" fmla="*/ 72217 w 122257"/>
                  <a:gd name="connsiteY6" fmla="*/ 109 h 172749"/>
                  <a:gd name="connsiteX7" fmla="*/ 27823 w 122257"/>
                  <a:gd name="connsiteY7" fmla="*/ 37094 h 172749"/>
                  <a:gd name="connsiteX8" fmla="*/ 36655 w 122257"/>
                  <a:gd name="connsiteY8" fmla="*/ 45286 h 172749"/>
                  <a:gd name="connsiteX9" fmla="*/ 49206 w 122257"/>
                  <a:gd name="connsiteY9" fmla="*/ 32880 h 172749"/>
                  <a:gd name="connsiteX10" fmla="*/ 38282 w 122257"/>
                  <a:gd name="connsiteY10" fmla="*/ 24687 h 172749"/>
                  <a:gd name="connsiteX11" fmla="*/ 71752 w 122257"/>
                  <a:gd name="connsiteY11" fmla="*/ 5961 h 172749"/>
                  <a:gd name="connsiteX12" fmla="*/ 104989 w 122257"/>
                  <a:gd name="connsiteY12" fmla="*/ 48329 h 172749"/>
                  <a:gd name="connsiteX13" fmla="*/ 98714 w 122257"/>
                  <a:gd name="connsiteY13" fmla="*/ 88357 h 172749"/>
                  <a:gd name="connsiteX14" fmla="*/ 98481 w 122257"/>
                  <a:gd name="connsiteY14" fmla="*/ 88357 h 172749"/>
                  <a:gd name="connsiteX15" fmla="*/ 43628 w 122257"/>
                  <a:gd name="connsiteY15" fmla="*/ 166305 h 172749"/>
                  <a:gd name="connsiteX16" fmla="*/ 18061 w 122257"/>
                  <a:gd name="connsiteY16" fmla="*/ 139854 h 172749"/>
                  <a:gd name="connsiteX17" fmla="*/ 33401 w 122257"/>
                  <a:gd name="connsiteY17" fmla="*/ 86718 h 172749"/>
                  <a:gd name="connsiteX18" fmla="*/ 68498 w 122257"/>
                  <a:gd name="connsiteY18" fmla="*/ 65885 h 172749"/>
                  <a:gd name="connsiteX19" fmla="*/ 94297 w 122257"/>
                  <a:gd name="connsiteY19" fmla="*/ 96783 h 172749"/>
                  <a:gd name="connsiteX20" fmla="*/ 43628 w 122257"/>
                  <a:gd name="connsiteY20" fmla="*/ 166305 h 17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257" h="172749">
                    <a:moveTo>
                      <a:pt x="98481" y="88357"/>
                    </a:moveTo>
                    <a:cubicBezTo>
                      <a:pt x="96157" y="73844"/>
                      <a:pt x="86627" y="60735"/>
                      <a:pt x="68498" y="60735"/>
                    </a:cubicBezTo>
                    <a:cubicBezTo>
                      <a:pt x="54320" y="60735"/>
                      <a:pt x="39212" y="64481"/>
                      <a:pt x="21082" y="82739"/>
                    </a:cubicBezTo>
                    <a:cubicBezTo>
                      <a:pt x="1790" y="102167"/>
                      <a:pt x="163" y="123936"/>
                      <a:pt x="163" y="131193"/>
                    </a:cubicBezTo>
                    <a:cubicBezTo>
                      <a:pt x="163" y="145706"/>
                      <a:pt x="10390" y="172859"/>
                      <a:pt x="42931" y="172859"/>
                    </a:cubicBezTo>
                    <a:cubicBezTo>
                      <a:pt x="98249" y="172859"/>
                      <a:pt x="122421" y="94209"/>
                      <a:pt x="122421" y="60735"/>
                    </a:cubicBezTo>
                    <a:cubicBezTo>
                      <a:pt x="122421" y="23517"/>
                      <a:pt x="100806" y="109"/>
                      <a:pt x="72217" y="109"/>
                    </a:cubicBezTo>
                    <a:cubicBezTo>
                      <a:pt x="38514" y="109"/>
                      <a:pt x="27823" y="30539"/>
                      <a:pt x="27823" y="37094"/>
                    </a:cubicBezTo>
                    <a:cubicBezTo>
                      <a:pt x="27823" y="40371"/>
                      <a:pt x="29682" y="45286"/>
                      <a:pt x="36655" y="45286"/>
                    </a:cubicBezTo>
                    <a:cubicBezTo>
                      <a:pt x="44325" y="45286"/>
                      <a:pt x="49206" y="38264"/>
                      <a:pt x="49206" y="32880"/>
                    </a:cubicBezTo>
                    <a:cubicBezTo>
                      <a:pt x="49206" y="24687"/>
                      <a:pt x="42001" y="24687"/>
                      <a:pt x="38282" y="24687"/>
                    </a:cubicBezTo>
                    <a:cubicBezTo>
                      <a:pt x="48509" y="7366"/>
                      <a:pt x="65011" y="5961"/>
                      <a:pt x="71752" y="5961"/>
                    </a:cubicBezTo>
                    <a:cubicBezTo>
                      <a:pt x="88719" y="5961"/>
                      <a:pt x="104989" y="18133"/>
                      <a:pt x="104989" y="48329"/>
                    </a:cubicBezTo>
                    <a:cubicBezTo>
                      <a:pt x="104989" y="57458"/>
                      <a:pt x="103595" y="69396"/>
                      <a:pt x="98714" y="88357"/>
                    </a:cubicBezTo>
                    <a:lnTo>
                      <a:pt x="98481" y="88357"/>
                    </a:lnTo>
                    <a:close/>
                    <a:moveTo>
                      <a:pt x="43628" y="166305"/>
                    </a:moveTo>
                    <a:cubicBezTo>
                      <a:pt x="18061" y="166305"/>
                      <a:pt x="18061" y="142195"/>
                      <a:pt x="18061" y="139854"/>
                    </a:cubicBezTo>
                    <a:cubicBezTo>
                      <a:pt x="18061" y="133534"/>
                      <a:pt x="23871" y="100763"/>
                      <a:pt x="33401" y="86718"/>
                    </a:cubicBezTo>
                    <a:cubicBezTo>
                      <a:pt x="42698" y="73376"/>
                      <a:pt x="54087" y="65885"/>
                      <a:pt x="68498" y="65885"/>
                    </a:cubicBezTo>
                    <a:cubicBezTo>
                      <a:pt x="93833" y="65885"/>
                      <a:pt x="94297" y="92102"/>
                      <a:pt x="94297" y="96783"/>
                    </a:cubicBezTo>
                    <a:cubicBezTo>
                      <a:pt x="94297" y="113637"/>
                      <a:pt x="79422" y="166305"/>
                      <a:pt x="43628" y="166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9" name="Forme libre 338">
                <a:extLst>
                  <a:ext uri="{FF2B5EF4-FFF2-40B4-BE49-F238E27FC236}">
                    <a16:creationId xmlns:a16="http://schemas.microsoft.com/office/drawing/2014/main" id="{6F4BBBEE-784E-E362-B67E-FB72571C172E}"/>
                  </a:ext>
                </a:extLst>
              </p:cNvPr>
              <p:cNvSpPr/>
              <p:nvPr>
                <p:custDataLst>
                  <p:tags r:id="rId105"/>
                </p:custDataLst>
              </p:nvPr>
            </p:nvSpPr>
            <p:spPr>
              <a:xfrm>
                <a:off x="10032811" y="3871623"/>
                <a:ext cx="115749" cy="106037"/>
              </a:xfrm>
              <a:custGeom>
                <a:avLst/>
                <a:gdLst>
                  <a:gd name="connsiteX0" fmla="*/ 71060 w 115749"/>
                  <a:gd name="connsiteY0" fmla="*/ 32880 h 106037"/>
                  <a:gd name="connsiteX1" fmla="*/ 94071 w 115749"/>
                  <a:gd name="connsiteY1" fmla="*/ 5259 h 106037"/>
                  <a:gd name="connsiteX2" fmla="*/ 105692 w 115749"/>
                  <a:gd name="connsiteY2" fmla="*/ 8302 h 106037"/>
                  <a:gd name="connsiteX3" fmla="*/ 94536 w 115749"/>
                  <a:gd name="connsiteY3" fmla="*/ 20942 h 106037"/>
                  <a:gd name="connsiteX4" fmla="*/ 103368 w 115749"/>
                  <a:gd name="connsiteY4" fmla="*/ 29135 h 106037"/>
                  <a:gd name="connsiteX5" fmla="*/ 115919 w 115749"/>
                  <a:gd name="connsiteY5" fmla="*/ 15558 h 106037"/>
                  <a:gd name="connsiteX6" fmla="*/ 94303 w 115749"/>
                  <a:gd name="connsiteY6" fmla="*/ 109 h 106037"/>
                  <a:gd name="connsiteX7" fmla="*/ 69898 w 115749"/>
                  <a:gd name="connsiteY7" fmla="*/ 17899 h 106037"/>
                  <a:gd name="connsiteX8" fmla="*/ 44796 w 115749"/>
                  <a:gd name="connsiteY8" fmla="*/ 109 h 106037"/>
                  <a:gd name="connsiteX9" fmla="*/ 7375 w 115749"/>
                  <a:gd name="connsiteY9" fmla="*/ 36157 h 106037"/>
                  <a:gd name="connsiteX10" fmla="*/ 10164 w 115749"/>
                  <a:gd name="connsiteY10" fmla="*/ 38498 h 106037"/>
                  <a:gd name="connsiteX11" fmla="*/ 13185 w 115749"/>
                  <a:gd name="connsiteY11" fmla="*/ 35923 h 106037"/>
                  <a:gd name="connsiteX12" fmla="*/ 44331 w 115749"/>
                  <a:gd name="connsiteY12" fmla="*/ 5259 h 106037"/>
                  <a:gd name="connsiteX13" fmla="*/ 56882 w 115749"/>
                  <a:gd name="connsiteY13" fmla="*/ 20942 h 106037"/>
                  <a:gd name="connsiteX14" fmla="*/ 44331 w 115749"/>
                  <a:gd name="connsiteY14" fmla="*/ 76653 h 106037"/>
                  <a:gd name="connsiteX15" fmla="*/ 22250 w 115749"/>
                  <a:gd name="connsiteY15" fmla="*/ 100997 h 106037"/>
                  <a:gd name="connsiteX16" fmla="*/ 10629 w 115749"/>
                  <a:gd name="connsiteY16" fmla="*/ 97954 h 106037"/>
                  <a:gd name="connsiteX17" fmla="*/ 21553 w 115749"/>
                  <a:gd name="connsiteY17" fmla="*/ 85314 h 106037"/>
                  <a:gd name="connsiteX18" fmla="*/ 12953 w 115749"/>
                  <a:gd name="connsiteY18" fmla="*/ 77121 h 106037"/>
                  <a:gd name="connsiteX19" fmla="*/ 169 w 115749"/>
                  <a:gd name="connsiteY19" fmla="*/ 90697 h 106037"/>
                  <a:gd name="connsiteX20" fmla="*/ 22018 w 115749"/>
                  <a:gd name="connsiteY20" fmla="*/ 106147 h 106037"/>
                  <a:gd name="connsiteX21" fmla="*/ 46423 w 115749"/>
                  <a:gd name="connsiteY21" fmla="*/ 88357 h 106037"/>
                  <a:gd name="connsiteX22" fmla="*/ 71525 w 115749"/>
                  <a:gd name="connsiteY22" fmla="*/ 106147 h 106037"/>
                  <a:gd name="connsiteX23" fmla="*/ 108714 w 115749"/>
                  <a:gd name="connsiteY23" fmla="*/ 70099 h 106037"/>
                  <a:gd name="connsiteX24" fmla="*/ 105925 w 115749"/>
                  <a:gd name="connsiteY24" fmla="*/ 67758 h 106037"/>
                  <a:gd name="connsiteX25" fmla="*/ 102903 w 115749"/>
                  <a:gd name="connsiteY25" fmla="*/ 70333 h 106037"/>
                  <a:gd name="connsiteX26" fmla="*/ 71990 w 115749"/>
                  <a:gd name="connsiteY26" fmla="*/ 100997 h 106037"/>
                  <a:gd name="connsiteX27" fmla="*/ 59206 w 115749"/>
                  <a:gd name="connsiteY27" fmla="*/ 85548 h 106037"/>
                  <a:gd name="connsiteX28" fmla="*/ 63158 w 115749"/>
                  <a:gd name="connsiteY28" fmla="*/ 64949 h 106037"/>
                  <a:gd name="connsiteX29" fmla="*/ 71060 w 115749"/>
                  <a:gd name="connsiteY29" fmla="*/ 32880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060" y="32880"/>
                    </a:moveTo>
                    <a:cubicBezTo>
                      <a:pt x="72455" y="26794"/>
                      <a:pt x="77801" y="5259"/>
                      <a:pt x="94071" y="5259"/>
                    </a:cubicBezTo>
                    <a:cubicBezTo>
                      <a:pt x="95233" y="5259"/>
                      <a:pt x="100811" y="5259"/>
                      <a:pt x="105692" y="8302"/>
                    </a:cubicBezTo>
                    <a:cubicBezTo>
                      <a:pt x="99184" y="9472"/>
                      <a:pt x="94536" y="15324"/>
                      <a:pt x="94536" y="20942"/>
                    </a:cubicBezTo>
                    <a:cubicBezTo>
                      <a:pt x="94536" y="24687"/>
                      <a:pt x="97092" y="29135"/>
                      <a:pt x="103368" y="29135"/>
                    </a:cubicBezTo>
                    <a:cubicBezTo>
                      <a:pt x="108482" y="29135"/>
                      <a:pt x="115919" y="24921"/>
                      <a:pt x="115919" y="15558"/>
                    </a:cubicBezTo>
                    <a:cubicBezTo>
                      <a:pt x="115919" y="3386"/>
                      <a:pt x="102206" y="109"/>
                      <a:pt x="94303" y="109"/>
                    </a:cubicBezTo>
                    <a:cubicBezTo>
                      <a:pt x="80822" y="109"/>
                      <a:pt x="72687" y="12515"/>
                      <a:pt x="69898" y="17899"/>
                    </a:cubicBezTo>
                    <a:cubicBezTo>
                      <a:pt x="64087" y="2450"/>
                      <a:pt x="51536" y="109"/>
                      <a:pt x="44796" y="109"/>
                    </a:cubicBezTo>
                    <a:cubicBezTo>
                      <a:pt x="20623" y="109"/>
                      <a:pt x="7375" y="30305"/>
                      <a:pt x="7375" y="36157"/>
                    </a:cubicBezTo>
                    <a:cubicBezTo>
                      <a:pt x="7375" y="38498"/>
                      <a:pt x="9699" y="38498"/>
                      <a:pt x="10164" y="38498"/>
                    </a:cubicBezTo>
                    <a:cubicBezTo>
                      <a:pt x="12023" y="38498"/>
                      <a:pt x="12721" y="38030"/>
                      <a:pt x="13185" y="35923"/>
                    </a:cubicBezTo>
                    <a:cubicBezTo>
                      <a:pt x="21088" y="11111"/>
                      <a:pt x="36428" y="5259"/>
                      <a:pt x="44331" y="5259"/>
                    </a:cubicBezTo>
                    <a:cubicBezTo>
                      <a:pt x="48747" y="5259"/>
                      <a:pt x="56882" y="7366"/>
                      <a:pt x="56882" y="20942"/>
                    </a:cubicBezTo>
                    <a:cubicBezTo>
                      <a:pt x="56882" y="28199"/>
                      <a:pt x="52931" y="43882"/>
                      <a:pt x="44331" y="76653"/>
                    </a:cubicBezTo>
                    <a:cubicBezTo>
                      <a:pt x="40612" y="91166"/>
                      <a:pt x="32477" y="100997"/>
                      <a:pt x="22250" y="100997"/>
                    </a:cubicBezTo>
                    <a:cubicBezTo>
                      <a:pt x="20856" y="100997"/>
                      <a:pt x="15510" y="100997"/>
                      <a:pt x="10629" y="97954"/>
                    </a:cubicBezTo>
                    <a:cubicBezTo>
                      <a:pt x="16439" y="96783"/>
                      <a:pt x="21553" y="91868"/>
                      <a:pt x="21553" y="85314"/>
                    </a:cubicBezTo>
                    <a:cubicBezTo>
                      <a:pt x="21553" y="78993"/>
                      <a:pt x="16439" y="77121"/>
                      <a:pt x="12953" y="77121"/>
                    </a:cubicBezTo>
                    <a:cubicBezTo>
                      <a:pt x="5980" y="77121"/>
                      <a:pt x="169" y="83207"/>
                      <a:pt x="169" y="90697"/>
                    </a:cubicBezTo>
                    <a:cubicBezTo>
                      <a:pt x="169" y="101465"/>
                      <a:pt x="11791" y="106147"/>
                      <a:pt x="22018" y="106147"/>
                    </a:cubicBezTo>
                    <a:cubicBezTo>
                      <a:pt x="37358" y="106147"/>
                      <a:pt x="45726" y="89761"/>
                      <a:pt x="46423" y="88357"/>
                    </a:cubicBezTo>
                    <a:cubicBezTo>
                      <a:pt x="49212" y="97018"/>
                      <a:pt x="57579" y="106147"/>
                      <a:pt x="71525" y="106147"/>
                    </a:cubicBezTo>
                    <a:cubicBezTo>
                      <a:pt x="95465" y="106147"/>
                      <a:pt x="108714" y="75950"/>
                      <a:pt x="108714" y="70099"/>
                    </a:cubicBezTo>
                    <a:cubicBezTo>
                      <a:pt x="108714" y="67758"/>
                      <a:pt x="106622" y="67758"/>
                      <a:pt x="105925" y="67758"/>
                    </a:cubicBezTo>
                    <a:cubicBezTo>
                      <a:pt x="103833" y="67758"/>
                      <a:pt x="103368" y="68694"/>
                      <a:pt x="102903" y="70333"/>
                    </a:cubicBezTo>
                    <a:cubicBezTo>
                      <a:pt x="95233" y="95379"/>
                      <a:pt x="79428" y="100997"/>
                      <a:pt x="71990" y="100997"/>
                    </a:cubicBezTo>
                    <a:cubicBezTo>
                      <a:pt x="62925" y="100997"/>
                      <a:pt x="59206" y="93506"/>
                      <a:pt x="59206" y="85548"/>
                    </a:cubicBezTo>
                    <a:cubicBezTo>
                      <a:pt x="59206" y="80398"/>
                      <a:pt x="60601" y="75248"/>
                      <a:pt x="63158" y="64949"/>
                    </a:cubicBezTo>
                    <a:lnTo>
                      <a:pt x="71060" y="32880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0" name="Forme libre 339">
                <a:extLst>
                  <a:ext uri="{FF2B5EF4-FFF2-40B4-BE49-F238E27FC236}">
                    <a16:creationId xmlns:a16="http://schemas.microsoft.com/office/drawing/2014/main" id="{99A0A127-70A1-9519-56FE-53FBDA90FA10}"/>
                  </a:ext>
                </a:extLst>
              </p:cNvPr>
              <p:cNvSpPr/>
              <p:nvPr>
                <p:custDataLst>
                  <p:tags r:id="rId106"/>
                </p:custDataLst>
              </p:nvPr>
            </p:nvSpPr>
            <p:spPr>
              <a:xfrm>
                <a:off x="10212799" y="3638961"/>
                <a:ext cx="53923" cy="234078"/>
              </a:xfrm>
              <a:custGeom>
                <a:avLst/>
                <a:gdLst>
                  <a:gd name="connsiteX0" fmla="*/ 54100 w 53923"/>
                  <a:gd name="connsiteY0" fmla="*/ 231840 h 234078"/>
                  <a:gd name="connsiteX1" fmla="*/ 50149 w 53923"/>
                  <a:gd name="connsiteY1" fmla="*/ 226690 h 234078"/>
                  <a:gd name="connsiteX2" fmla="*/ 13657 w 53923"/>
                  <a:gd name="connsiteY2" fmla="*/ 117141 h 234078"/>
                  <a:gd name="connsiteX3" fmla="*/ 51078 w 53923"/>
                  <a:gd name="connsiteY3" fmla="*/ 6422 h 234078"/>
                  <a:gd name="connsiteX4" fmla="*/ 54100 w 53923"/>
                  <a:gd name="connsiteY4" fmla="*/ 2443 h 234078"/>
                  <a:gd name="connsiteX5" fmla="*/ 51776 w 53923"/>
                  <a:gd name="connsiteY5" fmla="*/ 102 h 234078"/>
                  <a:gd name="connsiteX6" fmla="*/ 14819 w 53923"/>
                  <a:gd name="connsiteY6" fmla="*/ 45748 h 234078"/>
                  <a:gd name="connsiteX7" fmla="*/ 176 w 53923"/>
                  <a:gd name="connsiteY7" fmla="*/ 117141 h 234078"/>
                  <a:gd name="connsiteX8" fmla="*/ 15517 w 53923"/>
                  <a:gd name="connsiteY8" fmla="*/ 190174 h 234078"/>
                  <a:gd name="connsiteX9" fmla="*/ 51776 w 53923"/>
                  <a:gd name="connsiteY9" fmla="*/ 234180 h 234078"/>
                  <a:gd name="connsiteX10" fmla="*/ 54100 w 53923"/>
                  <a:gd name="connsiteY10" fmla="*/ 23184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00" y="231840"/>
                    </a:moveTo>
                    <a:cubicBezTo>
                      <a:pt x="54100" y="231137"/>
                      <a:pt x="54100" y="230669"/>
                      <a:pt x="50149" y="226690"/>
                    </a:cubicBezTo>
                    <a:cubicBezTo>
                      <a:pt x="21095" y="197196"/>
                      <a:pt x="13657" y="152955"/>
                      <a:pt x="13657" y="117141"/>
                    </a:cubicBezTo>
                    <a:cubicBezTo>
                      <a:pt x="13657" y="76412"/>
                      <a:pt x="22490" y="35682"/>
                      <a:pt x="51078" y="6422"/>
                    </a:cubicBezTo>
                    <a:cubicBezTo>
                      <a:pt x="54100" y="3614"/>
                      <a:pt x="54100" y="3145"/>
                      <a:pt x="54100" y="2443"/>
                    </a:cubicBezTo>
                    <a:cubicBezTo>
                      <a:pt x="54100" y="805"/>
                      <a:pt x="53170" y="102"/>
                      <a:pt x="51776" y="102"/>
                    </a:cubicBezTo>
                    <a:cubicBezTo>
                      <a:pt x="49451" y="102"/>
                      <a:pt x="28533" y="16020"/>
                      <a:pt x="14819" y="45748"/>
                    </a:cubicBezTo>
                    <a:cubicBezTo>
                      <a:pt x="2966" y="71496"/>
                      <a:pt x="176" y="97479"/>
                      <a:pt x="176" y="117141"/>
                    </a:cubicBezTo>
                    <a:cubicBezTo>
                      <a:pt x="176" y="135399"/>
                      <a:pt x="2733" y="163723"/>
                      <a:pt x="15517" y="190174"/>
                    </a:cubicBezTo>
                    <a:cubicBezTo>
                      <a:pt x="29462" y="218965"/>
                      <a:pt x="49451" y="234180"/>
                      <a:pt x="51776" y="234180"/>
                    </a:cubicBezTo>
                    <a:cubicBezTo>
                      <a:pt x="53170" y="234180"/>
                      <a:pt x="54100" y="233478"/>
                      <a:pt x="54100" y="231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1" name="Forme libre 340">
                <a:extLst>
                  <a:ext uri="{FF2B5EF4-FFF2-40B4-BE49-F238E27FC236}">
                    <a16:creationId xmlns:a16="http://schemas.microsoft.com/office/drawing/2014/main" id="{20E3F5D8-3195-D612-4692-40E3D49546D9}"/>
                  </a:ext>
                </a:extLst>
              </p:cNvPr>
              <p:cNvSpPr/>
              <p:nvPr>
                <p:custDataLst>
                  <p:tags r:id="rId107"/>
                </p:custDataLst>
              </p:nvPr>
            </p:nvSpPr>
            <p:spPr>
              <a:xfrm>
                <a:off x="10286919" y="3711057"/>
                <a:ext cx="115749" cy="106037"/>
              </a:xfrm>
              <a:custGeom>
                <a:avLst/>
                <a:gdLst>
                  <a:gd name="connsiteX0" fmla="*/ 71071 w 115749"/>
                  <a:gd name="connsiteY0" fmla="*/ 32873 h 106037"/>
                  <a:gd name="connsiteX1" fmla="*/ 94082 w 115749"/>
                  <a:gd name="connsiteY1" fmla="*/ 5252 h 106037"/>
                  <a:gd name="connsiteX2" fmla="*/ 105703 w 115749"/>
                  <a:gd name="connsiteY2" fmla="*/ 8295 h 106037"/>
                  <a:gd name="connsiteX3" fmla="*/ 94547 w 115749"/>
                  <a:gd name="connsiteY3" fmla="*/ 20935 h 106037"/>
                  <a:gd name="connsiteX4" fmla="*/ 103379 w 115749"/>
                  <a:gd name="connsiteY4" fmla="*/ 29128 h 106037"/>
                  <a:gd name="connsiteX5" fmla="*/ 115930 w 115749"/>
                  <a:gd name="connsiteY5" fmla="*/ 15551 h 106037"/>
                  <a:gd name="connsiteX6" fmla="*/ 94314 w 115749"/>
                  <a:gd name="connsiteY6" fmla="*/ 102 h 106037"/>
                  <a:gd name="connsiteX7" fmla="*/ 69909 w 115749"/>
                  <a:gd name="connsiteY7" fmla="*/ 17892 h 106037"/>
                  <a:gd name="connsiteX8" fmla="*/ 44807 w 115749"/>
                  <a:gd name="connsiteY8" fmla="*/ 102 h 106037"/>
                  <a:gd name="connsiteX9" fmla="*/ 7386 w 115749"/>
                  <a:gd name="connsiteY9" fmla="*/ 36150 h 106037"/>
                  <a:gd name="connsiteX10" fmla="*/ 10175 w 115749"/>
                  <a:gd name="connsiteY10" fmla="*/ 38491 h 106037"/>
                  <a:gd name="connsiteX11" fmla="*/ 13196 w 115749"/>
                  <a:gd name="connsiteY11" fmla="*/ 35916 h 106037"/>
                  <a:gd name="connsiteX12" fmla="*/ 44342 w 115749"/>
                  <a:gd name="connsiteY12" fmla="*/ 5252 h 106037"/>
                  <a:gd name="connsiteX13" fmla="*/ 56893 w 115749"/>
                  <a:gd name="connsiteY13" fmla="*/ 20935 h 106037"/>
                  <a:gd name="connsiteX14" fmla="*/ 44342 w 115749"/>
                  <a:gd name="connsiteY14" fmla="*/ 76646 h 106037"/>
                  <a:gd name="connsiteX15" fmla="*/ 22261 w 115749"/>
                  <a:gd name="connsiteY15" fmla="*/ 100990 h 106037"/>
                  <a:gd name="connsiteX16" fmla="*/ 10640 w 115749"/>
                  <a:gd name="connsiteY16" fmla="*/ 97947 h 106037"/>
                  <a:gd name="connsiteX17" fmla="*/ 21564 w 115749"/>
                  <a:gd name="connsiteY17" fmla="*/ 85307 h 106037"/>
                  <a:gd name="connsiteX18" fmla="*/ 12964 w 115749"/>
                  <a:gd name="connsiteY18" fmla="*/ 77114 h 106037"/>
                  <a:gd name="connsiteX19" fmla="*/ 180 w 115749"/>
                  <a:gd name="connsiteY19" fmla="*/ 90691 h 106037"/>
                  <a:gd name="connsiteX20" fmla="*/ 22029 w 115749"/>
                  <a:gd name="connsiteY20" fmla="*/ 106140 h 106037"/>
                  <a:gd name="connsiteX21" fmla="*/ 46434 w 115749"/>
                  <a:gd name="connsiteY21" fmla="*/ 88350 h 106037"/>
                  <a:gd name="connsiteX22" fmla="*/ 71536 w 115749"/>
                  <a:gd name="connsiteY22" fmla="*/ 106140 h 106037"/>
                  <a:gd name="connsiteX23" fmla="*/ 108725 w 115749"/>
                  <a:gd name="connsiteY23" fmla="*/ 70092 h 106037"/>
                  <a:gd name="connsiteX24" fmla="*/ 105936 w 115749"/>
                  <a:gd name="connsiteY24" fmla="*/ 67751 h 106037"/>
                  <a:gd name="connsiteX25" fmla="*/ 102914 w 115749"/>
                  <a:gd name="connsiteY25" fmla="*/ 70326 h 106037"/>
                  <a:gd name="connsiteX26" fmla="*/ 72001 w 115749"/>
                  <a:gd name="connsiteY26" fmla="*/ 100990 h 106037"/>
                  <a:gd name="connsiteX27" fmla="*/ 59217 w 115749"/>
                  <a:gd name="connsiteY27" fmla="*/ 85541 h 106037"/>
                  <a:gd name="connsiteX28" fmla="*/ 63169 w 115749"/>
                  <a:gd name="connsiteY28" fmla="*/ 64942 h 106037"/>
                  <a:gd name="connsiteX29" fmla="*/ 71071 w 115749"/>
                  <a:gd name="connsiteY29" fmla="*/ 32873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071" y="32873"/>
                    </a:moveTo>
                    <a:cubicBezTo>
                      <a:pt x="72466" y="26787"/>
                      <a:pt x="77812" y="5252"/>
                      <a:pt x="94082" y="5252"/>
                    </a:cubicBezTo>
                    <a:cubicBezTo>
                      <a:pt x="95244" y="5252"/>
                      <a:pt x="100822" y="5252"/>
                      <a:pt x="105703" y="8295"/>
                    </a:cubicBezTo>
                    <a:cubicBezTo>
                      <a:pt x="99195" y="9465"/>
                      <a:pt x="94547" y="15317"/>
                      <a:pt x="94547" y="20935"/>
                    </a:cubicBezTo>
                    <a:cubicBezTo>
                      <a:pt x="94547" y="24681"/>
                      <a:pt x="97103" y="29128"/>
                      <a:pt x="103379" y="29128"/>
                    </a:cubicBezTo>
                    <a:cubicBezTo>
                      <a:pt x="108492" y="29128"/>
                      <a:pt x="115930" y="24915"/>
                      <a:pt x="115930" y="15551"/>
                    </a:cubicBezTo>
                    <a:cubicBezTo>
                      <a:pt x="115930" y="3379"/>
                      <a:pt x="102217" y="102"/>
                      <a:pt x="94314" y="102"/>
                    </a:cubicBezTo>
                    <a:cubicBezTo>
                      <a:pt x="80833" y="102"/>
                      <a:pt x="72698" y="12508"/>
                      <a:pt x="69909" y="17892"/>
                    </a:cubicBezTo>
                    <a:cubicBezTo>
                      <a:pt x="64098" y="2443"/>
                      <a:pt x="51547" y="102"/>
                      <a:pt x="44807" y="102"/>
                    </a:cubicBezTo>
                    <a:cubicBezTo>
                      <a:pt x="20634" y="102"/>
                      <a:pt x="7386" y="30298"/>
                      <a:pt x="7386" y="36150"/>
                    </a:cubicBezTo>
                    <a:cubicBezTo>
                      <a:pt x="7386" y="38491"/>
                      <a:pt x="9710" y="38491"/>
                      <a:pt x="10175" y="38491"/>
                    </a:cubicBezTo>
                    <a:cubicBezTo>
                      <a:pt x="12034" y="38491"/>
                      <a:pt x="12731" y="38023"/>
                      <a:pt x="13196" y="35916"/>
                    </a:cubicBezTo>
                    <a:cubicBezTo>
                      <a:pt x="21099" y="11104"/>
                      <a:pt x="36439" y="5252"/>
                      <a:pt x="44342" y="5252"/>
                    </a:cubicBezTo>
                    <a:cubicBezTo>
                      <a:pt x="48758" y="5252"/>
                      <a:pt x="56893" y="7359"/>
                      <a:pt x="56893" y="20935"/>
                    </a:cubicBezTo>
                    <a:cubicBezTo>
                      <a:pt x="56893" y="28192"/>
                      <a:pt x="52942" y="43875"/>
                      <a:pt x="44342" y="76646"/>
                    </a:cubicBezTo>
                    <a:cubicBezTo>
                      <a:pt x="40623" y="91159"/>
                      <a:pt x="32488" y="100990"/>
                      <a:pt x="22261" y="100990"/>
                    </a:cubicBezTo>
                    <a:cubicBezTo>
                      <a:pt x="20866" y="100990"/>
                      <a:pt x="15521" y="100990"/>
                      <a:pt x="10640" y="97947"/>
                    </a:cubicBezTo>
                    <a:cubicBezTo>
                      <a:pt x="16450" y="96777"/>
                      <a:pt x="21564" y="91861"/>
                      <a:pt x="21564" y="85307"/>
                    </a:cubicBezTo>
                    <a:cubicBezTo>
                      <a:pt x="21564" y="78987"/>
                      <a:pt x="16450" y="77114"/>
                      <a:pt x="12964" y="77114"/>
                    </a:cubicBezTo>
                    <a:cubicBezTo>
                      <a:pt x="5991" y="77114"/>
                      <a:pt x="180" y="83200"/>
                      <a:pt x="180" y="90691"/>
                    </a:cubicBezTo>
                    <a:cubicBezTo>
                      <a:pt x="180" y="101458"/>
                      <a:pt x="11802" y="106140"/>
                      <a:pt x="22029" y="106140"/>
                    </a:cubicBezTo>
                    <a:cubicBezTo>
                      <a:pt x="37369" y="106140"/>
                      <a:pt x="45736" y="89754"/>
                      <a:pt x="46434" y="88350"/>
                    </a:cubicBezTo>
                    <a:cubicBezTo>
                      <a:pt x="49223" y="97011"/>
                      <a:pt x="57590" y="106140"/>
                      <a:pt x="71536" y="106140"/>
                    </a:cubicBezTo>
                    <a:cubicBezTo>
                      <a:pt x="95476" y="106140"/>
                      <a:pt x="108725" y="75944"/>
                      <a:pt x="108725" y="70092"/>
                    </a:cubicBezTo>
                    <a:cubicBezTo>
                      <a:pt x="108725" y="67751"/>
                      <a:pt x="106633" y="67751"/>
                      <a:pt x="105936" y="67751"/>
                    </a:cubicBezTo>
                    <a:cubicBezTo>
                      <a:pt x="103844" y="67751"/>
                      <a:pt x="103379" y="68687"/>
                      <a:pt x="102914" y="70326"/>
                    </a:cubicBezTo>
                    <a:cubicBezTo>
                      <a:pt x="95244" y="95372"/>
                      <a:pt x="79439" y="100990"/>
                      <a:pt x="72001" y="100990"/>
                    </a:cubicBezTo>
                    <a:cubicBezTo>
                      <a:pt x="62936" y="100990"/>
                      <a:pt x="59217" y="93499"/>
                      <a:pt x="59217" y="85541"/>
                    </a:cubicBezTo>
                    <a:cubicBezTo>
                      <a:pt x="59217" y="80391"/>
                      <a:pt x="60612" y="75241"/>
                      <a:pt x="63169" y="64942"/>
                    </a:cubicBezTo>
                    <a:lnTo>
                      <a:pt x="71071" y="3287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2" name="Forme libre 341">
                <a:extLst>
                  <a:ext uri="{FF2B5EF4-FFF2-40B4-BE49-F238E27FC236}">
                    <a16:creationId xmlns:a16="http://schemas.microsoft.com/office/drawing/2014/main" id="{431C5C05-A63D-347C-5D4A-CCC0263533C7}"/>
                  </a:ext>
                </a:extLst>
              </p:cNvPr>
              <p:cNvSpPr/>
              <p:nvPr>
                <p:custDataLst>
                  <p:tags r:id="rId108"/>
                </p:custDataLst>
              </p:nvPr>
            </p:nvSpPr>
            <p:spPr>
              <a:xfrm>
                <a:off x="10433007" y="3789707"/>
                <a:ext cx="27194" cy="69989"/>
              </a:xfrm>
              <a:custGeom>
                <a:avLst/>
                <a:gdLst>
                  <a:gd name="connsiteX0" fmla="*/ 27380 w 27194"/>
                  <a:gd name="connsiteY0" fmla="*/ 24681 h 69989"/>
                  <a:gd name="connsiteX1" fmla="*/ 12505 w 27194"/>
                  <a:gd name="connsiteY1" fmla="*/ 102 h 69989"/>
                  <a:gd name="connsiteX2" fmla="*/ 186 w 27194"/>
                  <a:gd name="connsiteY2" fmla="*/ 12508 h 69989"/>
                  <a:gd name="connsiteX3" fmla="*/ 12505 w 27194"/>
                  <a:gd name="connsiteY3" fmla="*/ 24915 h 69989"/>
                  <a:gd name="connsiteX4" fmla="*/ 20640 w 27194"/>
                  <a:gd name="connsiteY4" fmla="*/ 21872 h 69989"/>
                  <a:gd name="connsiteX5" fmla="*/ 21802 w 27194"/>
                  <a:gd name="connsiteY5" fmla="*/ 21169 h 69989"/>
                  <a:gd name="connsiteX6" fmla="*/ 22267 w 27194"/>
                  <a:gd name="connsiteY6" fmla="*/ 24681 h 69989"/>
                  <a:gd name="connsiteX7" fmla="*/ 6462 w 27194"/>
                  <a:gd name="connsiteY7" fmla="*/ 63772 h 69989"/>
                  <a:gd name="connsiteX8" fmla="*/ 3905 w 27194"/>
                  <a:gd name="connsiteY8" fmla="*/ 67517 h 69989"/>
                  <a:gd name="connsiteX9" fmla="*/ 6229 w 27194"/>
                  <a:gd name="connsiteY9" fmla="*/ 70092 h 69989"/>
                  <a:gd name="connsiteX10" fmla="*/ 27380 w 27194"/>
                  <a:gd name="connsiteY10" fmla="*/ 24681 h 6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94" h="69989">
                    <a:moveTo>
                      <a:pt x="27380" y="24681"/>
                    </a:moveTo>
                    <a:cubicBezTo>
                      <a:pt x="27380" y="9231"/>
                      <a:pt x="21569" y="102"/>
                      <a:pt x="12505" y="102"/>
                    </a:cubicBezTo>
                    <a:cubicBezTo>
                      <a:pt x="4835" y="102"/>
                      <a:pt x="186" y="5954"/>
                      <a:pt x="186" y="12508"/>
                    </a:cubicBezTo>
                    <a:cubicBezTo>
                      <a:pt x="186" y="18829"/>
                      <a:pt x="4835" y="24915"/>
                      <a:pt x="12505" y="24915"/>
                    </a:cubicBezTo>
                    <a:cubicBezTo>
                      <a:pt x="15294" y="24915"/>
                      <a:pt x="18315" y="23978"/>
                      <a:pt x="20640" y="21872"/>
                    </a:cubicBezTo>
                    <a:cubicBezTo>
                      <a:pt x="21337" y="21403"/>
                      <a:pt x="21569" y="21169"/>
                      <a:pt x="21802" y="21169"/>
                    </a:cubicBezTo>
                    <a:cubicBezTo>
                      <a:pt x="22034" y="21169"/>
                      <a:pt x="22267" y="21403"/>
                      <a:pt x="22267" y="24681"/>
                    </a:cubicBezTo>
                    <a:cubicBezTo>
                      <a:pt x="22267" y="42002"/>
                      <a:pt x="14132" y="56047"/>
                      <a:pt x="6462" y="63772"/>
                    </a:cubicBezTo>
                    <a:cubicBezTo>
                      <a:pt x="3905" y="66346"/>
                      <a:pt x="3905" y="66815"/>
                      <a:pt x="3905" y="67517"/>
                    </a:cubicBezTo>
                    <a:cubicBezTo>
                      <a:pt x="3905" y="69155"/>
                      <a:pt x="5067" y="70092"/>
                      <a:pt x="6229" y="70092"/>
                    </a:cubicBezTo>
                    <a:cubicBezTo>
                      <a:pt x="8786" y="70092"/>
                      <a:pt x="27380" y="52068"/>
                      <a:pt x="27380" y="246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3" name="Forme libre 342">
                <a:extLst>
                  <a:ext uri="{FF2B5EF4-FFF2-40B4-BE49-F238E27FC236}">
                    <a16:creationId xmlns:a16="http://schemas.microsoft.com/office/drawing/2014/main" id="{79D74EC6-6FD1-9E8D-A9C0-496FB43C0A0C}"/>
                  </a:ext>
                </a:extLst>
              </p:cNvPr>
              <p:cNvSpPr/>
              <p:nvPr>
                <p:custDataLst>
                  <p:tags r:id="rId109"/>
                </p:custDataLst>
              </p:nvPr>
            </p:nvSpPr>
            <p:spPr>
              <a:xfrm>
                <a:off x="10521666" y="3667987"/>
                <a:ext cx="71355" cy="149107"/>
              </a:xfrm>
              <a:custGeom>
                <a:avLst/>
                <a:gdLst>
                  <a:gd name="connsiteX0" fmla="*/ 42725 w 71355"/>
                  <a:gd name="connsiteY0" fmla="*/ 53004 h 149107"/>
                  <a:gd name="connsiteX1" fmla="*/ 64573 w 71355"/>
                  <a:gd name="connsiteY1" fmla="*/ 53004 h 149107"/>
                  <a:gd name="connsiteX2" fmla="*/ 71546 w 71355"/>
                  <a:gd name="connsiteY2" fmla="*/ 48322 h 149107"/>
                  <a:gd name="connsiteX3" fmla="*/ 65038 w 71355"/>
                  <a:gd name="connsiteY3" fmla="*/ 45748 h 149107"/>
                  <a:gd name="connsiteX4" fmla="*/ 44584 w 71355"/>
                  <a:gd name="connsiteY4" fmla="*/ 45748 h 149107"/>
                  <a:gd name="connsiteX5" fmla="*/ 54114 w 71355"/>
                  <a:gd name="connsiteY5" fmla="*/ 6422 h 149107"/>
                  <a:gd name="connsiteX6" fmla="*/ 47374 w 71355"/>
                  <a:gd name="connsiteY6" fmla="*/ 102 h 149107"/>
                  <a:gd name="connsiteX7" fmla="*/ 38076 w 71355"/>
                  <a:gd name="connsiteY7" fmla="*/ 8529 h 149107"/>
                  <a:gd name="connsiteX8" fmla="*/ 29012 w 71355"/>
                  <a:gd name="connsiteY8" fmla="*/ 45748 h 149107"/>
                  <a:gd name="connsiteX9" fmla="*/ 7163 w 71355"/>
                  <a:gd name="connsiteY9" fmla="*/ 45748 h 149107"/>
                  <a:gd name="connsiteX10" fmla="*/ 190 w 71355"/>
                  <a:gd name="connsiteY10" fmla="*/ 50195 h 149107"/>
                  <a:gd name="connsiteX11" fmla="*/ 6698 w 71355"/>
                  <a:gd name="connsiteY11" fmla="*/ 53004 h 149107"/>
                  <a:gd name="connsiteX12" fmla="*/ 27152 w 71355"/>
                  <a:gd name="connsiteY12" fmla="*/ 53004 h 149107"/>
                  <a:gd name="connsiteX13" fmla="*/ 9488 w 71355"/>
                  <a:gd name="connsiteY13" fmla="*/ 127675 h 149107"/>
                  <a:gd name="connsiteX14" fmla="*/ 30871 w 71355"/>
                  <a:gd name="connsiteY14" fmla="*/ 149210 h 149107"/>
                  <a:gd name="connsiteX15" fmla="*/ 67827 w 71355"/>
                  <a:gd name="connsiteY15" fmla="*/ 113162 h 149107"/>
                  <a:gd name="connsiteX16" fmla="*/ 65038 w 71355"/>
                  <a:gd name="connsiteY16" fmla="*/ 110821 h 149107"/>
                  <a:gd name="connsiteX17" fmla="*/ 61552 w 71355"/>
                  <a:gd name="connsiteY17" fmla="*/ 114098 h 149107"/>
                  <a:gd name="connsiteX18" fmla="*/ 31336 w 71355"/>
                  <a:gd name="connsiteY18" fmla="*/ 144060 h 149107"/>
                  <a:gd name="connsiteX19" fmla="*/ 24131 w 71355"/>
                  <a:gd name="connsiteY19" fmla="*/ 133293 h 149107"/>
                  <a:gd name="connsiteX20" fmla="*/ 25525 w 71355"/>
                  <a:gd name="connsiteY20" fmla="*/ 122057 h 149107"/>
                  <a:gd name="connsiteX21" fmla="*/ 42725 w 71355"/>
                  <a:gd name="connsiteY21" fmla="*/ 53004 h 149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1355" h="149107">
                    <a:moveTo>
                      <a:pt x="42725" y="53004"/>
                    </a:moveTo>
                    <a:lnTo>
                      <a:pt x="64573" y="53004"/>
                    </a:lnTo>
                    <a:cubicBezTo>
                      <a:pt x="69222" y="53004"/>
                      <a:pt x="71546" y="53004"/>
                      <a:pt x="71546" y="48322"/>
                    </a:cubicBezTo>
                    <a:cubicBezTo>
                      <a:pt x="71546" y="45748"/>
                      <a:pt x="69222" y="45748"/>
                      <a:pt x="65038" y="45748"/>
                    </a:cubicBezTo>
                    <a:lnTo>
                      <a:pt x="44584" y="45748"/>
                    </a:lnTo>
                    <a:cubicBezTo>
                      <a:pt x="52952" y="12508"/>
                      <a:pt x="54114" y="7827"/>
                      <a:pt x="54114" y="6422"/>
                    </a:cubicBezTo>
                    <a:cubicBezTo>
                      <a:pt x="54114" y="2443"/>
                      <a:pt x="51325" y="102"/>
                      <a:pt x="47374" y="102"/>
                    </a:cubicBezTo>
                    <a:cubicBezTo>
                      <a:pt x="46676" y="102"/>
                      <a:pt x="40168" y="336"/>
                      <a:pt x="38076" y="8529"/>
                    </a:cubicBezTo>
                    <a:lnTo>
                      <a:pt x="29012" y="45748"/>
                    </a:lnTo>
                    <a:lnTo>
                      <a:pt x="7163" y="45748"/>
                    </a:lnTo>
                    <a:cubicBezTo>
                      <a:pt x="2515" y="45748"/>
                      <a:pt x="190" y="45748"/>
                      <a:pt x="190" y="50195"/>
                    </a:cubicBezTo>
                    <a:cubicBezTo>
                      <a:pt x="190" y="53004"/>
                      <a:pt x="2050" y="53004"/>
                      <a:pt x="6698" y="53004"/>
                    </a:cubicBezTo>
                    <a:lnTo>
                      <a:pt x="27152" y="53004"/>
                    </a:lnTo>
                    <a:cubicBezTo>
                      <a:pt x="10417" y="119482"/>
                      <a:pt x="9488" y="123462"/>
                      <a:pt x="9488" y="127675"/>
                    </a:cubicBezTo>
                    <a:cubicBezTo>
                      <a:pt x="9488" y="140315"/>
                      <a:pt x="18320" y="149210"/>
                      <a:pt x="30871" y="149210"/>
                    </a:cubicBezTo>
                    <a:cubicBezTo>
                      <a:pt x="54579" y="149210"/>
                      <a:pt x="67827" y="115035"/>
                      <a:pt x="67827" y="113162"/>
                    </a:cubicBezTo>
                    <a:cubicBezTo>
                      <a:pt x="67827" y="110821"/>
                      <a:pt x="65968" y="110821"/>
                      <a:pt x="65038" y="110821"/>
                    </a:cubicBezTo>
                    <a:cubicBezTo>
                      <a:pt x="62946" y="110821"/>
                      <a:pt x="62714" y="111524"/>
                      <a:pt x="61552" y="114098"/>
                    </a:cubicBezTo>
                    <a:cubicBezTo>
                      <a:pt x="51557" y="138443"/>
                      <a:pt x="39239" y="144060"/>
                      <a:pt x="31336" y="144060"/>
                    </a:cubicBezTo>
                    <a:cubicBezTo>
                      <a:pt x="26455" y="144060"/>
                      <a:pt x="24131" y="141017"/>
                      <a:pt x="24131" y="133293"/>
                    </a:cubicBezTo>
                    <a:cubicBezTo>
                      <a:pt x="24131" y="127675"/>
                      <a:pt x="24595" y="126036"/>
                      <a:pt x="25525" y="122057"/>
                    </a:cubicBezTo>
                    <a:lnTo>
                      <a:pt x="42725" y="53004"/>
                    </a:lnTo>
                    <a:close/>
                  </a:path>
                </a:pathLst>
              </a:custGeom>
              <a:solidFill>
                <a:srgbClr val="1A1AFF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4" name="Forme libre 343">
                <a:extLst>
                  <a:ext uri="{FF2B5EF4-FFF2-40B4-BE49-F238E27FC236}">
                    <a16:creationId xmlns:a16="http://schemas.microsoft.com/office/drawing/2014/main" id="{7EACF5D3-B260-61C2-CFC2-51D5F0018971}"/>
                  </a:ext>
                </a:extLst>
              </p:cNvPr>
              <p:cNvSpPr/>
              <p:nvPr>
                <p:custDataLst>
                  <p:tags r:id="rId110"/>
                </p:custDataLst>
              </p:nvPr>
            </p:nvSpPr>
            <p:spPr>
              <a:xfrm>
                <a:off x="10613501" y="3638961"/>
                <a:ext cx="53923" cy="234078"/>
              </a:xfrm>
              <a:custGeom>
                <a:avLst/>
                <a:gdLst>
                  <a:gd name="connsiteX0" fmla="*/ 54118 w 53923"/>
                  <a:gd name="connsiteY0" fmla="*/ 117141 h 234078"/>
                  <a:gd name="connsiteX1" fmla="*/ 38777 w 53923"/>
                  <a:gd name="connsiteY1" fmla="*/ 44109 h 234078"/>
                  <a:gd name="connsiteX2" fmla="*/ 2518 w 53923"/>
                  <a:gd name="connsiteY2" fmla="*/ 102 h 234078"/>
                  <a:gd name="connsiteX3" fmla="*/ 194 w 53923"/>
                  <a:gd name="connsiteY3" fmla="*/ 2443 h 234078"/>
                  <a:gd name="connsiteX4" fmla="*/ 4610 w 53923"/>
                  <a:gd name="connsiteY4" fmla="*/ 7827 h 234078"/>
                  <a:gd name="connsiteX5" fmla="*/ 40637 w 53923"/>
                  <a:gd name="connsiteY5" fmla="*/ 117141 h 234078"/>
                  <a:gd name="connsiteX6" fmla="*/ 3216 w 53923"/>
                  <a:gd name="connsiteY6" fmla="*/ 227860 h 234078"/>
                  <a:gd name="connsiteX7" fmla="*/ 194 w 53923"/>
                  <a:gd name="connsiteY7" fmla="*/ 231840 h 234078"/>
                  <a:gd name="connsiteX8" fmla="*/ 2518 w 53923"/>
                  <a:gd name="connsiteY8" fmla="*/ 234180 h 234078"/>
                  <a:gd name="connsiteX9" fmla="*/ 39475 w 53923"/>
                  <a:gd name="connsiteY9" fmla="*/ 188535 h 234078"/>
                  <a:gd name="connsiteX10" fmla="*/ 54118 w 53923"/>
                  <a:gd name="connsiteY10" fmla="*/ 117141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18" y="117141"/>
                    </a:moveTo>
                    <a:cubicBezTo>
                      <a:pt x="54118" y="98883"/>
                      <a:pt x="51561" y="70560"/>
                      <a:pt x="38777" y="44109"/>
                    </a:cubicBezTo>
                    <a:cubicBezTo>
                      <a:pt x="24831" y="15317"/>
                      <a:pt x="4843" y="102"/>
                      <a:pt x="2518" y="102"/>
                    </a:cubicBezTo>
                    <a:cubicBezTo>
                      <a:pt x="1124" y="102"/>
                      <a:pt x="194" y="1039"/>
                      <a:pt x="194" y="2443"/>
                    </a:cubicBezTo>
                    <a:cubicBezTo>
                      <a:pt x="194" y="3145"/>
                      <a:pt x="194" y="3614"/>
                      <a:pt x="4610" y="7827"/>
                    </a:cubicBezTo>
                    <a:cubicBezTo>
                      <a:pt x="27388" y="31001"/>
                      <a:pt x="40637" y="68219"/>
                      <a:pt x="40637" y="117141"/>
                    </a:cubicBezTo>
                    <a:cubicBezTo>
                      <a:pt x="40637" y="157169"/>
                      <a:pt x="32037" y="198366"/>
                      <a:pt x="3216" y="227860"/>
                    </a:cubicBezTo>
                    <a:cubicBezTo>
                      <a:pt x="194" y="230669"/>
                      <a:pt x="194" y="231137"/>
                      <a:pt x="194" y="231840"/>
                    </a:cubicBezTo>
                    <a:cubicBezTo>
                      <a:pt x="194" y="233244"/>
                      <a:pt x="1124" y="234180"/>
                      <a:pt x="2518" y="234180"/>
                    </a:cubicBezTo>
                    <a:cubicBezTo>
                      <a:pt x="4843" y="234180"/>
                      <a:pt x="25761" y="218263"/>
                      <a:pt x="39475" y="188535"/>
                    </a:cubicBezTo>
                    <a:cubicBezTo>
                      <a:pt x="51328" y="162787"/>
                      <a:pt x="54118" y="136804"/>
                      <a:pt x="54118" y="117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5" name="Forme libre 344">
                <a:extLst>
                  <a:ext uri="{FF2B5EF4-FFF2-40B4-BE49-F238E27FC236}">
                    <a16:creationId xmlns:a16="http://schemas.microsoft.com/office/drawing/2014/main" id="{00377D4F-609E-4871-CF70-3F23193A9078}"/>
                  </a:ext>
                </a:extLst>
              </p:cNvPr>
              <p:cNvSpPr/>
              <p:nvPr>
                <p:custDataLst>
                  <p:tags r:id="rId111"/>
                </p:custDataLst>
              </p:nvPr>
            </p:nvSpPr>
            <p:spPr>
              <a:xfrm>
                <a:off x="10982342" y="3694906"/>
                <a:ext cx="206397" cy="122188"/>
              </a:xfrm>
              <a:custGeom>
                <a:avLst/>
                <a:gdLst>
                  <a:gd name="connsiteX0" fmla="*/ 181272 w 206397"/>
                  <a:gd name="connsiteY0" fmla="*/ 65878 h 122188"/>
                  <a:gd name="connsiteX1" fmla="*/ 160354 w 206397"/>
                  <a:gd name="connsiteY1" fmla="*/ 88350 h 122188"/>
                  <a:gd name="connsiteX2" fmla="*/ 148035 w 206397"/>
                  <a:gd name="connsiteY2" fmla="*/ 119482 h 122188"/>
                  <a:gd name="connsiteX3" fmla="*/ 152684 w 206397"/>
                  <a:gd name="connsiteY3" fmla="*/ 122291 h 122188"/>
                  <a:gd name="connsiteX4" fmla="*/ 157797 w 206397"/>
                  <a:gd name="connsiteY4" fmla="*/ 117610 h 122188"/>
                  <a:gd name="connsiteX5" fmla="*/ 203121 w 206397"/>
                  <a:gd name="connsiteY5" fmla="*/ 64240 h 122188"/>
                  <a:gd name="connsiteX6" fmla="*/ 206607 w 206397"/>
                  <a:gd name="connsiteY6" fmla="*/ 61197 h 122188"/>
                  <a:gd name="connsiteX7" fmla="*/ 204748 w 206397"/>
                  <a:gd name="connsiteY7" fmla="*/ 58622 h 122188"/>
                  <a:gd name="connsiteX8" fmla="*/ 157565 w 206397"/>
                  <a:gd name="connsiteY8" fmla="*/ 3614 h 122188"/>
                  <a:gd name="connsiteX9" fmla="*/ 152684 w 206397"/>
                  <a:gd name="connsiteY9" fmla="*/ 102 h 122188"/>
                  <a:gd name="connsiteX10" fmla="*/ 148035 w 206397"/>
                  <a:gd name="connsiteY10" fmla="*/ 2911 h 122188"/>
                  <a:gd name="connsiteX11" fmla="*/ 159889 w 206397"/>
                  <a:gd name="connsiteY11" fmla="*/ 33810 h 122188"/>
                  <a:gd name="connsiteX12" fmla="*/ 181272 w 206397"/>
                  <a:gd name="connsiteY12" fmla="*/ 56515 h 122188"/>
                  <a:gd name="connsiteX13" fmla="*/ 8577 w 206397"/>
                  <a:gd name="connsiteY13" fmla="*/ 56515 h 122188"/>
                  <a:gd name="connsiteX14" fmla="*/ 210 w 206397"/>
                  <a:gd name="connsiteY14" fmla="*/ 61197 h 122188"/>
                  <a:gd name="connsiteX15" fmla="*/ 8577 w 206397"/>
                  <a:gd name="connsiteY15" fmla="*/ 65878 h 122188"/>
                  <a:gd name="connsiteX16" fmla="*/ 181272 w 206397"/>
                  <a:gd name="connsiteY16" fmla="*/ 65878 h 12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397" h="122188">
                    <a:moveTo>
                      <a:pt x="181272" y="65878"/>
                    </a:moveTo>
                    <a:cubicBezTo>
                      <a:pt x="168489" y="75710"/>
                      <a:pt x="162213" y="85307"/>
                      <a:pt x="160354" y="88350"/>
                    </a:cubicBezTo>
                    <a:cubicBezTo>
                      <a:pt x="149894" y="104501"/>
                      <a:pt x="148035" y="119248"/>
                      <a:pt x="148035" y="119482"/>
                    </a:cubicBezTo>
                    <a:cubicBezTo>
                      <a:pt x="148035" y="122291"/>
                      <a:pt x="150824" y="122291"/>
                      <a:pt x="152684" y="122291"/>
                    </a:cubicBezTo>
                    <a:cubicBezTo>
                      <a:pt x="156635" y="122291"/>
                      <a:pt x="156867" y="121823"/>
                      <a:pt x="157797" y="117610"/>
                    </a:cubicBezTo>
                    <a:cubicBezTo>
                      <a:pt x="163143" y="94670"/>
                      <a:pt x="176856" y="75007"/>
                      <a:pt x="203121" y="64240"/>
                    </a:cubicBezTo>
                    <a:cubicBezTo>
                      <a:pt x="205910" y="63303"/>
                      <a:pt x="206607" y="62835"/>
                      <a:pt x="206607" y="61197"/>
                    </a:cubicBezTo>
                    <a:cubicBezTo>
                      <a:pt x="206607" y="59558"/>
                      <a:pt x="205213" y="58856"/>
                      <a:pt x="204748" y="58622"/>
                    </a:cubicBezTo>
                    <a:cubicBezTo>
                      <a:pt x="194521" y="54643"/>
                      <a:pt x="166397" y="42939"/>
                      <a:pt x="157565" y="3614"/>
                    </a:cubicBezTo>
                    <a:cubicBezTo>
                      <a:pt x="156867" y="805"/>
                      <a:pt x="156635" y="102"/>
                      <a:pt x="152684" y="102"/>
                    </a:cubicBezTo>
                    <a:cubicBezTo>
                      <a:pt x="150824" y="102"/>
                      <a:pt x="148035" y="102"/>
                      <a:pt x="148035" y="2911"/>
                    </a:cubicBezTo>
                    <a:cubicBezTo>
                      <a:pt x="148035" y="3379"/>
                      <a:pt x="150127" y="18126"/>
                      <a:pt x="159889" y="33810"/>
                    </a:cubicBezTo>
                    <a:cubicBezTo>
                      <a:pt x="164538" y="40832"/>
                      <a:pt x="171278" y="49025"/>
                      <a:pt x="181272" y="56515"/>
                    </a:cubicBezTo>
                    <a:lnTo>
                      <a:pt x="8577" y="56515"/>
                    </a:lnTo>
                    <a:cubicBezTo>
                      <a:pt x="4394" y="56515"/>
                      <a:pt x="210" y="56515"/>
                      <a:pt x="210" y="61197"/>
                    </a:cubicBezTo>
                    <a:cubicBezTo>
                      <a:pt x="210" y="65878"/>
                      <a:pt x="4394" y="65878"/>
                      <a:pt x="8577" y="65878"/>
                    </a:cubicBezTo>
                    <a:lnTo>
                      <a:pt x="181272" y="65878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6" name="Forme libre 345">
                <a:extLst>
                  <a:ext uri="{FF2B5EF4-FFF2-40B4-BE49-F238E27FC236}">
                    <a16:creationId xmlns:a16="http://schemas.microsoft.com/office/drawing/2014/main" id="{8E0EF040-D1AD-C211-69AA-B49A9C2EBD17}"/>
                  </a:ext>
                </a:extLst>
              </p:cNvPr>
              <p:cNvSpPr/>
              <p:nvPr>
                <p:custDataLst>
                  <p:tags r:id="rId112"/>
                </p:custDataLst>
              </p:nvPr>
            </p:nvSpPr>
            <p:spPr>
              <a:xfrm>
                <a:off x="11920560" y="3488564"/>
                <a:ext cx="122257" cy="172749"/>
              </a:xfrm>
              <a:custGeom>
                <a:avLst/>
                <a:gdLst>
                  <a:gd name="connsiteX0" fmla="*/ 98568 w 122257"/>
                  <a:gd name="connsiteY0" fmla="*/ 88343 h 172749"/>
                  <a:gd name="connsiteX1" fmla="*/ 68584 w 122257"/>
                  <a:gd name="connsiteY1" fmla="*/ 60722 h 172749"/>
                  <a:gd name="connsiteX2" fmla="*/ 21169 w 122257"/>
                  <a:gd name="connsiteY2" fmla="*/ 82725 h 172749"/>
                  <a:gd name="connsiteX3" fmla="*/ 250 w 122257"/>
                  <a:gd name="connsiteY3" fmla="*/ 131179 h 172749"/>
                  <a:gd name="connsiteX4" fmla="*/ 43017 w 122257"/>
                  <a:gd name="connsiteY4" fmla="*/ 172845 h 172749"/>
                  <a:gd name="connsiteX5" fmla="*/ 122508 w 122257"/>
                  <a:gd name="connsiteY5" fmla="*/ 60722 h 172749"/>
                  <a:gd name="connsiteX6" fmla="*/ 72303 w 122257"/>
                  <a:gd name="connsiteY6" fmla="*/ 96 h 172749"/>
                  <a:gd name="connsiteX7" fmla="*/ 27909 w 122257"/>
                  <a:gd name="connsiteY7" fmla="*/ 37080 h 172749"/>
                  <a:gd name="connsiteX8" fmla="*/ 36742 w 122257"/>
                  <a:gd name="connsiteY8" fmla="*/ 45273 h 172749"/>
                  <a:gd name="connsiteX9" fmla="*/ 49293 w 122257"/>
                  <a:gd name="connsiteY9" fmla="*/ 32867 h 172749"/>
                  <a:gd name="connsiteX10" fmla="*/ 38369 w 122257"/>
                  <a:gd name="connsiteY10" fmla="*/ 24674 h 172749"/>
                  <a:gd name="connsiteX11" fmla="*/ 71838 w 122257"/>
                  <a:gd name="connsiteY11" fmla="*/ 5948 h 172749"/>
                  <a:gd name="connsiteX12" fmla="*/ 105076 w 122257"/>
                  <a:gd name="connsiteY12" fmla="*/ 48316 h 172749"/>
                  <a:gd name="connsiteX13" fmla="*/ 98800 w 122257"/>
                  <a:gd name="connsiteY13" fmla="*/ 88343 h 172749"/>
                  <a:gd name="connsiteX14" fmla="*/ 98568 w 122257"/>
                  <a:gd name="connsiteY14" fmla="*/ 88343 h 172749"/>
                  <a:gd name="connsiteX15" fmla="*/ 43714 w 122257"/>
                  <a:gd name="connsiteY15" fmla="*/ 166291 h 172749"/>
                  <a:gd name="connsiteX16" fmla="*/ 18147 w 122257"/>
                  <a:gd name="connsiteY16" fmla="*/ 139840 h 172749"/>
                  <a:gd name="connsiteX17" fmla="*/ 33488 w 122257"/>
                  <a:gd name="connsiteY17" fmla="*/ 86705 h 172749"/>
                  <a:gd name="connsiteX18" fmla="*/ 68584 w 122257"/>
                  <a:gd name="connsiteY18" fmla="*/ 65872 h 172749"/>
                  <a:gd name="connsiteX19" fmla="*/ 94384 w 122257"/>
                  <a:gd name="connsiteY19" fmla="*/ 96770 h 172749"/>
                  <a:gd name="connsiteX20" fmla="*/ 43714 w 122257"/>
                  <a:gd name="connsiteY20" fmla="*/ 166291 h 17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257" h="172749">
                    <a:moveTo>
                      <a:pt x="98568" y="88343"/>
                    </a:moveTo>
                    <a:cubicBezTo>
                      <a:pt x="96244" y="73830"/>
                      <a:pt x="86714" y="60722"/>
                      <a:pt x="68584" y="60722"/>
                    </a:cubicBezTo>
                    <a:cubicBezTo>
                      <a:pt x="54406" y="60722"/>
                      <a:pt x="39298" y="64467"/>
                      <a:pt x="21169" y="82725"/>
                    </a:cubicBezTo>
                    <a:cubicBezTo>
                      <a:pt x="1877" y="102154"/>
                      <a:pt x="250" y="123923"/>
                      <a:pt x="250" y="131179"/>
                    </a:cubicBezTo>
                    <a:cubicBezTo>
                      <a:pt x="250" y="145692"/>
                      <a:pt x="10477" y="172845"/>
                      <a:pt x="43017" y="172845"/>
                    </a:cubicBezTo>
                    <a:cubicBezTo>
                      <a:pt x="98335" y="172845"/>
                      <a:pt x="122508" y="94195"/>
                      <a:pt x="122508" y="60722"/>
                    </a:cubicBezTo>
                    <a:cubicBezTo>
                      <a:pt x="122508" y="23503"/>
                      <a:pt x="100892" y="96"/>
                      <a:pt x="72303" y="96"/>
                    </a:cubicBezTo>
                    <a:cubicBezTo>
                      <a:pt x="38601" y="96"/>
                      <a:pt x="27909" y="30526"/>
                      <a:pt x="27909" y="37080"/>
                    </a:cubicBezTo>
                    <a:cubicBezTo>
                      <a:pt x="27909" y="40357"/>
                      <a:pt x="29769" y="45273"/>
                      <a:pt x="36742" y="45273"/>
                    </a:cubicBezTo>
                    <a:cubicBezTo>
                      <a:pt x="44412" y="45273"/>
                      <a:pt x="49293" y="38250"/>
                      <a:pt x="49293" y="32867"/>
                    </a:cubicBezTo>
                    <a:cubicBezTo>
                      <a:pt x="49293" y="24674"/>
                      <a:pt x="42087" y="24674"/>
                      <a:pt x="38369" y="24674"/>
                    </a:cubicBezTo>
                    <a:cubicBezTo>
                      <a:pt x="48595" y="7352"/>
                      <a:pt x="65098" y="5948"/>
                      <a:pt x="71838" y="5948"/>
                    </a:cubicBezTo>
                    <a:cubicBezTo>
                      <a:pt x="88806" y="5948"/>
                      <a:pt x="105076" y="18120"/>
                      <a:pt x="105076" y="48316"/>
                    </a:cubicBezTo>
                    <a:cubicBezTo>
                      <a:pt x="105076" y="57445"/>
                      <a:pt x="103681" y="69383"/>
                      <a:pt x="98800" y="88343"/>
                    </a:cubicBezTo>
                    <a:lnTo>
                      <a:pt x="98568" y="88343"/>
                    </a:lnTo>
                    <a:close/>
                    <a:moveTo>
                      <a:pt x="43714" y="166291"/>
                    </a:moveTo>
                    <a:cubicBezTo>
                      <a:pt x="18147" y="166291"/>
                      <a:pt x="18147" y="142181"/>
                      <a:pt x="18147" y="139840"/>
                    </a:cubicBezTo>
                    <a:cubicBezTo>
                      <a:pt x="18147" y="133520"/>
                      <a:pt x="23958" y="100749"/>
                      <a:pt x="33488" y="86705"/>
                    </a:cubicBezTo>
                    <a:cubicBezTo>
                      <a:pt x="42785" y="73362"/>
                      <a:pt x="54174" y="65872"/>
                      <a:pt x="68584" y="65872"/>
                    </a:cubicBezTo>
                    <a:cubicBezTo>
                      <a:pt x="93919" y="65872"/>
                      <a:pt x="94384" y="92088"/>
                      <a:pt x="94384" y="96770"/>
                    </a:cubicBezTo>
                    <a:cubicBezTo>
                      <a:pt x="94384" y="113623"/>
                      <a:pt x="79509" y="166291"/>
                      <a:pt x="43714" y="1662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7" name="Forme libre 346">
                <a:extLst>
                  <a:ext uri="{FF2B5EF4-FFF2-40B4-BE49-F238E27FC236}">
                    <a16:creationId xmlns:a16="http://schemas.microsoft.com/office/drawing/2014/main" id="{E1C3A5C0-9ACB-189B-CC64-E6ED610F7409}"/>
                  </a:ext>
                </a:extLst>
              </p:cNvPr>
              <p:cNvSpPr/>
              <p:nvPr>
                <p:custDataLst>
                  <p:tags r:id="rId113"/>
                </p:custDataLst>
              </p:nvPr>
            </p:nvSpPr>
            <p:spPr>
              <a:xfrm>
                <a:off x="12056406" y="3496991"/>
                <a:ext cx="165205" cy="159173"/>
              </a:xfrm>
              <a:custGeom>
                <a:avLst/>
                <a:gdLst>
                  <a:gd name="connsiteX0" fmla="*/ 61850 w 165205"/>
                  <a:gd name="connsiteY0" fmla="*/ 83193 h 159173"/>
                  <a:gd name="connsiteX1" fmla="*/ 84396 w 165205"/>
                  <a:gd name="connsiteY1" fmla="*/ 83193 h 159173"/>
                  <a:gd name="connsiteX2" fmla="*/ 103687 w 165205"/>
                  <a:gd name="connsiteY2" fmla="*/ 93727 h 159173"/>
                  <a:gd name="connsiteX3" fmla="*/ 102060 w 165205"/>
                  <a:gd name="connsiteY3" fmla="*/ 105197 h 159173"/>
                  <a:gd name="connsiteX4" fmla="*/ 101363 w 165205"/>
                  <a:gd name="connsiteY4" fmla="*/ 107772 h 159173"/>
                  <a:gd name="connsiteX5" fmla="*/ 104152 w 165205"/>
                  <a:gd name="connsiteY5" fmla="*/ 110580 h 159173"/>
                  <a:gd name="connsiteX6" fmla="*/ 107638 w 165205"/>
                  <a:gd name="connsiteY6" fmla="*/ 105665 h 159173"/>
                  <a:gd name="connsiteX7" fmla="*/ 120422 w 165205"/>
                  <a:gd name="connsiteY7" fmla="*/ 54870 h 159173"/>
                  <a:gd name="connsiteX8" fmla="*/ 121119 w 165205"/>
                  <a:gd name="connsiteY8" fmla="*/ 51125 h 159173"/>
                  <a:gd name="connsiteX9" fmla="*/ 118330 w 165205"/>
                  <a:gd name="connsiteY9" fmla="*/ 48550 h 159173"/>
                  <a:gd name="connsiteX10" fmla="*/ 114844 w 165205"/>
                  <a:gd name="connsiteY10" fmla="*/ 53465 h 159173"/>
                  <a:gd name="connsiteX11" fmla="*/ 84860 w 165205"/>
                  <a:gd name="connsiteY11" fmla="*/ 75937 h 159173"/>
                  <a:gd name="connsiteX12" fmla="*/ 63709 w 165205"/>
                  <a:gd name="connsiteY12" fmla="*/ 75937 h 159173"/>
                  <a:gd name="connsiteX13" fmla="*/ 78585 w 165205"/>
                  <a:gd name="connsiteY13" fmla="*/ 16481 h 159173"/>
                  <a:gd name="connsiteX14" fmla="*/ 91136 w 165205"/>
                  <a:gd name="connsiteY14" fmla="*/ 7352 h 159173"/>
                  <a:gd name="connsiteX15" fmla="*/ 121817 w 165205"/>
                  <a:gd name="connsiteY15" fmla="*/ 7352 h 159173"/>
                  <a:gd name="connsiteX16" fmla="*/ 155751 w 165205"/>
                  <a:gd name="connsiteY16" fmla="*/ 33101 h 159173"/>
                  <a:gd name="connsiteX17" fmla="*/ 155054 w 165205"/>
                  <a:gd name="connsiteY17" fmla="*/ 45741 h 159173"/>
                  <a:gd name="connsiteX18" fmla="*/ 154589 w 165205"/>
                  <a:gd name="connsiteY18" fmla="*/ 49954 h 159173"/>
                  <a:gd name="connsiteX19" fmla="*/ 157378 w 165205"/>
                  <a:gd name="connsiteY19" fmla="*/ 52763 h 159173"/>
                  <a:gd name="connsiteX20" fmla="*/ 160632 w 165205"/>
                  <a:gd name="connsiteY20" fmla="*/ 46911 h 159173"/>
                  <a:gd name="connsiteX21" fmla="*/ 165281 w 165205"/>
                  <a:gd name="connsiteY21" fmla="*/ 6416 h 159173"/>
                  <a:gd name="connsiteX22" fmla="*/ 159005 w 165205"/>
                  <a:gd name="connsiteY22" fmla="*/ 96 h 159173"/>
                  <a:gd name="connsiteX23" fmla="*/ 45115 w 165205"/>
                  <a:gd name="connsiteY23" fmla="*/ 96 h 159173"/>
                  <a:gd name="connsiteX24" fmla="*/ 38142 w 165205"/>
                  <a:gd name="connsiteY24" fmla="*/ 4777 h 159173"/>
                  <a:gd name="connsiteX25" fmla="*/ 44650 w 165205"/>
                  <a:gd name="connsiteY25" fmla="*/ 7352 h 159173"/>
                  <a:gd name="connsiteX26" fmla="*/ 59758 w 165205"/>
                  <a:gd name="connsiteY26" fmla="*/ 11565 h 159173"/>
                  <a:gd name="connsiteX27" fmla="*/ 58596 w 165205"/>
                  <a:gd name="connsiteY27" fmla="*/ 17183 h 159173"/>
                  <a:gd name="connsiteX28" fmla="*/ 27915 w 165205"/>
                  <a:gd name="connsiteY28" fmla="*/ 141011 h 159173"/>
                  <a:gd name="connsiteX29" fmla="*/ 6764 w 165205"/>
                  <a:gd name="connsiteY29" fmla="*/ 152012 h 159173"/>
                  <a:gd name="connsiteX30" fmla="*/ 256 w 165205"/>
                  <a:gd name="connsiteY30" fmla="*/ 156460 h 159173"/>
                  <a:gd name="connsiteX31" fmla="*/ 3742 w 165205"/>
                  <a:gd name="connsiteY31" fmla="*/ 159269 h 159173"/>
                  <a:gd name="connsiteX32" fmla="*/ 34423 w 165205"/>
                  <a:gd name="connsiteY32" fmla="*/ 158566 h 159173"/>
                  <a:gd name="connsiteX33" fmla="*/ 69055 w 165205"/>
                  <a:gd name="connsiteY33" fmla="*/ 159269 h 159173"/>
                  <a:gd name="connsiteX34" fmla="*/ 73936 w 165205"/>
                  <a:gd name="connsiteY34" fmla="*/ 154821 h 159173"/>
                  <a:gd name="connsiteX35" fmla="*/ 72542 w 165205"/>
                  <a:gd name="connsiteY35" fmla="*/ 152246 h 159173"/>
                  <a:gd name="connsiteX36" fmla="*/ 66034 w 165205"/>
                  <a:gd name="connsiteY36" fmla="*/ 152012 h 159173"/>
                  <a:gd name="connsiteX37" fmla="*/ 53947 w 165205"/>
                  <a:gd name="connsiteY37" fmla="*/ 151544 h 159173"/>
                  <a:gd name="connsiteX38" fmla="*/ 46509 w 165205"/>
                  <a:gd name="connsiteY38" fmla="*/ 146863 h 159173"/>
                  <a:gd name="connsiteX39" fmla="*/ 47439 w 165205"/>
                  <a:gd name="connsiteY39" fmla="*/ 141479 h 159173"/>
                  <a:gd name="connsiteX40" fmla="*/ 61850 w 165205"/>
                  <a:gd name="connsiteY40" fmla="*/ 83193 h 159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65205" h="159173">
                    <a:moveTo>
                      <a:pt x="61850" y="83193"/>
                    </a:moveTo>
                    <a:lnTo>
                      <a:pt x="84396" y="83193"/>
                    </a:lnTo>
                    <a:cubicBezTo>
                      <a:pt x="101828" y="83193"/>
                      <a:pt x="103687" y="86939"/>
                      <a:pt x="103687" y="93727"/>
                    </a:cubicBezTo>
                    <a:cubicBezTo>
                      <a:pt x="103687" y="95365"/>
                      <a:pt x="103687" y="98174"/>
                      <a:pt x="102060" y="105197"/>
                    </a:cubicBezTo>
                    <a:cubicBezTo>
                      <a:pt x="101595" y="106367"/>
                      <a:pt x="101363" y="107303"/>
                      <a:pt x="101363" y="107772"/>
                    </a:cubicBezTo>
                    <a:cubicBezTo>
                      <a:pt x="101363" y="109644"/>
                      <a:pt x="102757" y="110580"/>
                      <a:pt x="104152" y="110580"/>
                    </a:cubicBezTo>
                    <a:cubicBezTo>
                      <a:pt x="106476" y="110580"/>
                      <a:pt x="106476" y="109878"/>
                      <a:pt x="107638" y="105665"/>
                    </a:cubicBezTo>
                    <a:lnTo>
                      <a:pt x="120422" y="54870"/>
                    </a:lnTo>
                    <a:cubicBezTo>
                      <a:pt x="121119" y="52295"/>
                      <a:pt x="121119" y="51827"/>
                      <a:pt x="121119" y="51125"/>
                    </a:cubicBezTo>
                    <a:cubicBezTo>
                      <a:pt x="121119" y="50656"/>
                      <a:pt x="120655" y="48550"/>
                      <a:pt x="118330" y="48550"/>
                    </a:cubicBezTo>
                    <a:cubicBezTo>
                      <a:pt x="116006" y="48550"/>
                      <a:pt x="115774" y="49720"/>
                      <a:pt x="114844" y="53465"/>
                    </a:cubicBezTo>
                    <a:cubicBezTo>
                      <a:pt x="109963" y="71723"/>
                      <a:pt x="104617" y="75937"/>
                      <a:pt x="84860" y="75937"/>
                    </a:cubicBezTo>
                    <a:lnTo>
                      <a:pt x="63709" y="75937"/>
                    </a:lnTo>
                    <a:lnTo>
                      <a:pt x="78585" y="16481"/>
                    </a:lnTo>
                    <a:cubicBezTo>
                      <a:pt x="80677" y="8288"/>
                      <a:pt x="80909" y="7352"/>
                      <a:pt x="91136" y="7352"/>
                    </a:cubicBezTo>
                    <a:lnTo>
                      <a:pt x="121817" y="7352"/>
                    </a:lnTo>
                    <a:cubicBezTo>
                      <a:pt x="150406" y="7352"/>
                      <a:pt x="155751" y="15077"/>
                      <a:pt x="155751" y="33101"/>
                    </a:cubicBezTo>
                    <a:cubicBezTo>
                      <a:pt x="155751" y="38484"/>
                      <a:pt x="155751" y="39421"/>
                      <a:pt x="155054" y="45741"/>
                    </a:cubicBezTo>
                    <a:cubicBezTo>
                      <a:pt x="154589" y="48784"/>
                      <a:pt x="154589" y="49252"/>
                      <a:pt x="154589" y="49954"/>
                    </a:cubicBezTo>
                    <a:cubicBezTo>
                      <a:pt x="154589" y="51125"/>
                      <a:pt x="155287" y="52763"/>
                      <a:pt x="157378" y="52763"/>
                    </a:cubicBezTo>
                    <a:cubicBezTo>
                      <a:pt x="159935" y="52763"/>
                      <a:pt x="160168" y="51359"/>
                      <a:pt x="160632" y="46911"/>
                    </a:cubicBezTo>
                    <a:lnTo>
                      <a:pt x="165281" y="6416"/>
                    </a:lnTo>
                    <a:cubicBezTo>
                      <a:pt x="165978" y="96"/>
                      <a:pt x="164816" y="96"/>
                      <a:pt x="159005" y="96"/>
                    </a:cubicBezTo>
                    <a:lnTo>
                      <a:pt x="45115" y="96"/>
                    </a:lnTo>
                    <a:cubicBezTo>
                      <a:pt x="40466" y="96"/>
                      <a:pt x="38142" y="96"/>
                      <a:pt x="38142" y="4777"/>
                    </a:cubicBezTo>
                    <a:cubicBezTo>
                      <a:pt x="38142" y="7352"/>
                      <a:pt x="40234" y="7352"/>
                      <a:pt x="44650" y="7352"/>
                    </a:cubicBezTo>
                    <a:cubicBezTo>
                      <a:pt x="53250" y="7352"/>
                      <a:pt x="59758" y="7352"/>
                      <a:pt x="59758" y="11565"/>
                    </a:cubicBezTo>
                    <a:cubicBezTo>
                      <a:pt x="59758" y="12502"/>
                      <a:pt x="59758" y="12970"/>
                      <a:pt x="58596" y="17183"/>
                    </a:cubicBezTo>
                    <a:lnTo>
                      <a:pt x="27915" y="141011"/>
                    </a:lnTo>
                    <a:cubicBezTo>
                      <a:pt x="25591" y="150140"/>
                      <a:pt x="25126" y="152012"/>
                      <a:pt x="6764" y="152012"/>
                    </a:cubicBezTo>
                    <a:cubicBezTo>
                      <a:pt x="2813" y="152012"/>
                      <a:pt x="256" y="152012"/>
                      <a:pt x="256" y="156460"/>
                    </a:cubicBezTo>
                    <a:cubicBezTo>
                      <a:pt x="256" y="159269"/>
                      <a:pt x="3045" y="159269"/>
                      <a:pt x="3742" y="159269"/>
                    </a:cubicBezTo>
                    <a:cubicBezTo>
                      <a:pt x="10483" y="159269"/>
                      <a:pt x="27683" y="158566"/>
                      <a:pt x="34423" y="158566"/>
                    </a:cubicBezTo>
                    <a:cubicBezTo>
                      <a:pt x="42093" y="158566"/>
                      <a:pt x="61385" y="159269"/>
                      <a:pt x="69055" y="159269"/>
                    </a:cubicBezTo>
                    <a:cubicBezTo>
                      <a:pt x="71147" y="159269"/>
                      <a:pt x="73936" y="159269"/>
                      <a:pt x="73936" y="154821"/>
                    </a:cubicBezTo>
                    <a:cubicBezTo>
                      <a:pt x="73936" y="152949"/>
                      <a:pt x="72542" y="152480"/>
                      <a:pt x="72542" y="152246"/>
                    </a:cubicBezTo>
                    <a:cubicBezTo>
                      <a:pt x="71844" y="152012"/>
                      <a:pt x="71379" y="152012"/>
                      <a:pt x="66034" y="152012"/>
                    </a:cubicBezTo>
                    <a:cubicBezTo>
                      <a:pt x="60920" y="152012"/>
                      <a:pt x="59758" y="152012"/>
                      <a:pt x="53947" y="151544"/>
                    </a:cubicBezTo>
                    <a:cubicBezTo>
                      <a:pt x="47207" y="150842"/>
                      <a:pt x="46509" y="149906"/>
                      <a:pt x="46509" y="146863"/>
                    </a:cubicBezTo>
                    <a:cubicBezTo>
                      <a:pt x="46509" y="146394"/>
                      <a:pt x="46509" y="144990"/>
                      <a:pt x="47439" y="141479"/>
                    </a:cubicBezTo>
                    <a:lnTo>
                      <a:pt x="61850" y="8319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8" name="Forme libre 347">
                <a:extLst>
                  <a:ext uri="{FF2B5EF4-FFF2-40B4-BE49-F238E27FC236}">
                    <a16:creationId xmlns:a16="http://schemas.microsoft.com/office/drawing/2014/main" id="{9EE3CEC2-F260-E4BA-2248-909E6DBA6C3E}"/>
                  </a:ext>
                </a:extLst>
              </p:cNvPr>
              <p:cNvSpPr/>
              <p:nvPr>
                <p:custDataLst>
                  <p:tags r:id="rId114"/>
                </p:custDataLst>
              </p:nvPr>
            </p:nvSpPr>
            <p:spPr>
              <a:xfrm>
                <a:off x="11911263" y="3751319"/>
                <a:ext cx="318057" cy="9362"/>
              </a:xfrm>
              <a:custGeom>
                <a:avLst/>
                <a:gdLst>
                  <a:gd name="connsiteX0" fmla="*/ 0 w 318057"/>
                  <a:gd name="connsiteY0" fmla="*/ 0 h 9362"/>
                  <a:gd name="connsiteX1" fmla="*/ 318058 w 318057"/>
                  <a:gd name="connsiteY1" fmla="*/ 0 h 9362"/>
                  <a:gd name="connsiteX2" fmla="*/ 318058 w 318057"/>
                  <a:gd name="connsiteY2" fmla="*/ 9363 h 9362"/>
                  <a:gd name="connsiteX3" fmla="*/ 0 w 318057"/>
                  <a:gd name="connsiteY3" fmla="*/ 9363 h 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8057" h="9362">
                    <a:moveTo>
                      <a:pt x="0" y="0"/>
                    </a:moveTo>
                    <a:lnTo>
                      <a:pt x="318058" y="0"/>
                    </a:lnTo>
                    <a:lnTo>
                      <a:pt x="318058" y="9363"/>
                    </a:lnTo>
                    <a:lnTo>
                      <a:pt x="0" y="936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9" name="Forme libre 348">
                <a:extLst>
                  <a:ext uri="{FF2B5EF4-FFF2-40B4-BE49-F238E27FC236}">
                    <a16:creationId xmlns:a16="http://schemas.microsoft.com/office/drawing/2014/main" id="{98D3B247-2EB1-F1BA-EDF7-EF111EB95C1D}"/>
                  </a:ext>
                </a:extLst>
              </p:cNvPr>
              <p:cNvSpPr/>
              <p:nvPr>
                <p:custDataLst>
                  <p:tags r:id="rId115"/>
                </p:custDataLst>
              </p:nvPr>
            </p:nvSpPr>
            <p:spPr>
              <a:xfrm>
                <a:off x="11945014" y="3807485"/>
                <a:ext cx="122257" cy="172749"/>
              </a:xfrm>
              <a:custGeom>
                <a:avLst/>
                <a:gdLst>
                  <a:gd name="connsiteX0" fmla="*/ 98569 w 122257"/>
                  <a:gd name="connsiteY0" fmla="*/ 88357 h 172749"/>
                  <a:gd name="connsiteX1" fmla="*/ 68585 w 122257"/>
                  <a:gd name="connsiteY1" fmla="*/ 60735 h 172749"/>
                  <a:gd name="connsiteX2" fmla="*/ 21170 w 122257"/>
                  <a:gd name="connsiteY2" fmla="*/ 82739 h 172749"/>
                  <a:gd name="connsiteX3" fmla="*/ 251 w 122257"/>
                  <a:gd name="connsiteY3" fmla="*/ 131193 h 172749"/>
                  <a:gd name="connsiteX4" fmla="*/ 43018 w 122257"/>
                  <a:gd name="connsiteY4" fmla="*/ 172859 h 172749"/>
                  <a:gd name="connsiteX5" fmla="*/ 122509 w 122257"/>
                  <a:gd name="connsiteY5" fmla="*/ 60735 h 172749"/>
                  <a:gd name="connsiteX6" fmla="*/ 72304 w 122257"/>
                  <a:gd name="connsiteY6" fmla="*/ 109 h 172749"/>
                  <a:gd name="connsiteX7" fmla="*/ 27910 w 122257"/>
                  <a:gd name="connsiteY7" fmla="*/ 37094 h 172749"/>
                  <a:gd name="connsiteX8" fmla="*/ 36743 w 122257"/>
                  <a:gd name="connsiteY8" fmla="*/ 45286 h 172749"/>
                  <a:gd name="connsiteX9" fmla="*/ 49294 w 122257"/>
                  <a:gd name="connsiteY9" fmla="*/ 32880 h 172749"/>
                  <a:gd name="connsiteX10" fmla="*/ 38370 w 122257"/>
                  <a:gd name="connsiteY10" fmla="*/ 24687 h 172749"/>
                  <a:gd name="connsiteX11" fmla="*/ 71840 w 122257"/>
                  <a:gd name="connsiteY11" fmla="*/ 5961 h 172749"/>
                  <a:gd name="connsiteX12" fmla="*/ 105077 w 122257"/>
                  <a:gd name="connsiteY12" fmla="*/ 48329 h 172749"/>
                  <a:gd name="connsiteX13" fmla="*/ 98801 w 122257"/>
                  <a:gd name="connsiteY13" fmla="*/ 88357 h 172749"/>
                  <a:gd name="connsiteX14" fmla="*/ 98569 w 122257"/>
                  <a:gd name="connsiteY14" fmla="*/ 88357 h 172749"/>
                  <a:gd name="connsiteX15" fmla="*/ 43716 w 122257"/>
                  <a:gd name="connsiteY15" fmla="*/ 166305 h 172749"/>
                  <a:gd name="connsiteX16" fmla="*/ 18148 w 122257"/>
                  <a:gd name="connsiteY16" fmla="*/ 139854 h 172749"/>
                  <a:gd name="connsiteX17" fmla="*/ 33489 w 122257"/>
                  <a:gd name="connsiteY17" fmla="*/ 86718 h 172749"/>
                  <a:gd name="connsiteX18" fmla="*/ 68585 w 122257"/>
                  <a:gd name="connsiteY18" fmla="*/ 65885 h 172749"/>
                  <a:gd name="connsiteX19" fmla="*/ 94385 w 122257"/>
                  <a:gd name="connsiteY19" fmla="*/ 96783 h 172749"/>
                  <a:gd name="connsiteX20" fmla="*/ 43716 w 122257"/>
                  <a:gd name="connsiteY20" fmla="*/ 166305 h 17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2257" h="172749">
                    <a:moveTo>
                      <a:pt x="98569" y="88357"/>
                    </a:moveTo>
                    <a:cubicBezTo>
                      <a:pt x="96245" y="73844"/>
                      <a:pt x="86715" y="60735"/>
                      <a:pt x="68585" y="60735"/>
                    </a:cubicBezTo>
                    <a:cubicBezTo>
                      <a:pt x="54407" y="60735"/>
                      <a:pt x="39299" y="64481"/>
                      <a:pt x="21170" y="82739"/>
                    </a:cubicBezTo>
                    <a:cubicBezTo>
                      <a:pt x="1878" y="102167"/>
                      <a:pt x="251" y="123936"/>
                      <a:pt x="251" y="131193"/>
                    </a:cubicBezTo>
                    <a:cubicBezTo>
                      <a:pt x="251" y="145706"/>
                      <a:pt x="10478" y="172859"/>
                      <a:pt x="43018" y="172859"/>
                    </a:cubicBezTo>
                    <a:cubicBezTo>
                      <a:pt x="98336" y="172859"/>
                      <a:pt x="122509" y="94209"/>
                      <a:pt x="122509" y="60735"/>
                    </a:cubicBezTo>
                    <a:cubicBezTo>
                      <a:pt x="122509" y="23517"/>
                      <a:pt x="100893" y="109"/>
                      <a:pt x="72304" y="109"/>
                    </a:cubicBezTo>
                    <a:cubicBezTo>
                      <a:pt x="38602" y="109"/>
                      <a:pt x="27910" y="30539"/>
                      <a:pt x="27910" y="37094"/>
                    </a:cubicBezTo>
                    <a:cubicBezTo>
                      <a:pt x="27910" y="40371"/>
                      <a:pt x="29770" y="45286"/>
                      <a:pt x="36743" y="45286"/>
                    </a:cubicBezTo>
                    <a:cubicBezTo>
                      <a:pt x="44413" y="45286"/>
                      <a:pt x="49294" y="38264"/>
                      <a:pt x="49294" y="32880"/>
                    </a:cubicBezTo>
                    <a:cubicBezTo>
                      <a:pt x="49294" y="24687"/>
                      <a:pt x="42089" y="24687"/>
                      <a:pt x="38370" y="24687"/>
                    </a:cubicBezTo>
                    <a:cubicBezTo>
                      <a:pt x="48597" y="7366"/>
                      <a:pt x="65099" y="5961"/>
                      <a:pt x="71840" y="5961"/>
                    </a:cubicBezTo>
                    <a:cubicBezTo>
                      <a:pt x="88807" y="5961"/>
                      <a:pt x="105077" y="18133"/>
                      <a:pt x="105077" y="48329"/>
                    </a:cubicBezTo>
                    <a:cubicBezTo>
                      <a:pt x="105077" y="57458"/>
                      <a:pt x="103682" y="69396"/>
                      <a:pt x="98801" y="88357"/>
                    </a:cubicBezTo>
                    <a:lnTo>
                      <a:pt x="98569" y="88357"/>
                    </a:lnTo>
                    <a:close/>
                    <a:moveTo>
                      <a:pt x="43716" y="166305"/>
                    </a:moveTo>
                    <a:cubicBezTo>
                      <a:pt x="18148" y="166305"/>
                      <a:pt x="18148" y="142195"/>
                      <a:pt x="18148" y="139854"/>
                    </a:cubicBezTo>
                    <a:cubicBezTo>
                      <a:pt x="18148" y="133534"/>
                      <a:pt x="23959" y="100763"/>
                      <a:pt x="33489" y="86718"/>
                    </a:cubicBezTo>
                    <a:cubicBezTo>
                      <a:pt x="42786" y="73376"/>
                      <a:pt x="54175" y="65885"/>
                      <a:pt x="68585" y="65885"/>
                    </a:cubicBezTo>
                    <a:cubicBezTo>
                      <a:pt x="93920" y="65885"/>
                      <a:pt x="94385" y="92102"/>
                      <a:pt x="94385" y="96783"/>
                    </a:cubicBezTo>
                    <a:cubicBezTo>
                      <a:pt x="94385" y="113637"/>
                      <a:pt x="79510" y="166305"/>
                      <a:pt x="43716" y="16630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0" name="Forme libre 349">
                <a:extLst>
                  <a:ext uri="{FF2B5EF4-FFF2-40B4-BE49-F238E27FC236}">
                    <a16:creationId xmlns:a16="http://schemas.microsoft.com/office/drawing/2014/main" id="{24FFA07B-E67F-F6BF-735B-45C776FBD076}"/>
                  </a:ext>
                </a:extLst>
              </p:cNvPr>
              <p:cNvSpPr/>
              <p:nvPr>
                <p:custDataLst>
                  <p:tags r:id="rId116"/>
                </p:custDataLst>
              </p:nvPr>
            </p:nvSpPr>
            <p:spPr>
              <a:xfrm>
                <a:off x="12078768" y="3871623"/>
                <a:ext cx="115749" cy="106037"/>
              </a:xfrm>
              <a:custGeom>
                <a:avLst/>
                <a:gdLst>
                  <a:gd name="connsiteX0" fmla="*/ 71148 w 115749"/>
                  <a:gd name="connsiteY0" fmla="*/ 32880 h 106037"/>
                  <a:gd name="connsiteX1" fmla="*/ 94159 w 115749"/>
                  <a:gd name="connsiteY1" fmla="*/ 5259 h 106037"/>
                  <a:gd name="connsiteX2" fmla="*/ 105780 w 115749"/>
                  <a:gd name="connsiteY2" fmla="*/ 8302 h 106037"/>
                  <a:gd name="connsiteX3" fmla="*/ 94623 w 115749"/>
                  <a:gd name="connsiteY3" fmla="*/ 20942 h 106037"/>
                  <a:gd name="connsiteX4" fmla="*/ 103456 w 115749"/>
                  <a:gd name="connsiteY4" fmla="*/ 29135 h 106037"/>
                  <a:gd name="connsiteX5" fmla="*/ 116007 w 115749"/>
                  <a:gd name="connsiteY5" fmla="*/ 15558 h 106037"/>
                  <a:gd name="connsiteX6" fmla="*/ 94391 w 115749"/>
                  <a:gd name="connsiteY6" fmla="*/ 109 h 106037"/>
                  <a:gd name="connsiteX7" fmla="*/ 69986 w 115749"/>
                  <a:gd name="connsiteY7" fmla="*/ 17899 h 106037"/>
                  <a:gd name="connsiteX8" fmla="*/ 44883 w 115749"/>
                  <a:gd name="connsiteY8" fmla="*/ 109 h 106037"/>
                  <a:gd name="connsiteX9" fmla="*/ 7462 w 115749"/>
                  <a:gd name="connsiteY9" fmla="*/ 36157 h 106037"/>
                  <a:gd name="connsiteX10" fmla="*/ 10251 w 115749"/>
                  <a:gd name="connsiteY10" fmla="*/ 38498 h 106037"/>
                  <a:gd name="connsiteX11" fmla="*/ 13273 w 115749"/>
                  <a:gd name="connsiteY11" fmla="*/ 35923 h 106037"/>
                  <a:gd name="connsiteX12" fmla="*/ 44419 w 115749"/>
                  <a:gd name="connsiteY12" fmla="*/ 5259 h 106037"/>
                  <a:gd name="connsiteX13" fmla="*/ 56970 w 115749"/>
                  <a:gd name="connsiteY13" fmla="*/ 20942 h 106037"/>
                  <a:gd name="connsiteX14" fmla="*/ 44419 w 115749"/>
                  <a:gd name="connsiteY14" fmla="*/ 76653 h 106037"/>
                  <a:gd name="connsiteX15" fmla="*/ 22338 w 115749"/>
                  <a:gd name="connsiteY15" fmla="*/ 100997 h 106037"/>
                  <a:gd name="connsiteX16" fmla="*/ 10716 w 115749"/>
                  <a:gd name="connsiteY16" fmla="*/ 97954 h 106037"/>
                  <a:gd name="connsiteX17" fmla="*/ 21641 w 115749"/>
                  <a:gd name="connsiteY17" fmla="*/ 85314 h 106037"/>
                  <a:gd name="connsiteX18" fmla="*/ 13041 w 115749"/>
                  <a:gd name="connsiteY18" fmla="*/ 77121 h 106037"/>
                  <a:gd name="connsiteX19" fmla="*/ 257 w 115749"/>
                  <a:gd name="connsiteY19" fmla="*/ 90697 h 106037"/>
                  <a:gd name="connsiteX20" fmla="*/ 22105 w 115749"/>
                  <a:gd name="connsiteY20" fmla="*/ 106147 h 106037"/>
                  <a:gd name="connsiteX21" fmla="*/ 46511 w 115749"/>
                  <a:gd name="connsiteY21" fmla="*/ 88357 h 106037"/>
                  <a:gd name="connsiteX22" fmla="*/ 71613 w 115749"/>
                  <a:gd name="connsiteY22" fmla="*/ 106147 h 106037"/>
                  <a:gd name="connsiteX23" fmla="*/ 108802 w 115749"/>
                  <a:gd name="connsiteY23" fmla="*/ 70099 h 106037"/>
                  <a:gd name="connsiteX24" fmla="*/ 106013 w 115749"/>
                  <a:gd name="connsiteY24" fmla="*/ 67758 h 106037"/>
                  <a:gd name="connsiteX25" fmla="*/ 102991 w 115749"/>
                  <a:gd name="connsiteY25" fmla="*/ 70333 h 106037"/>
                  <a:gd name="connsiteX26" fmla="*/ 72078 w 115749"/>
                  <a:gd name="connsiteY26" fmla="*/ 100997 h 106037"/>
                  <a:gd name="connsiteX27" fmla="*/ 59294 w 115749"/>
                  <a:gd name="connsiteY27" fmla="*/ 85548 h 106037"/>
                  <a:gd name="connsiteX28" fmla="*/ 63245 w 115749"/>
                  <a:gd name="connsiteY28" fmla="*/ 64949 h 106037"/>
                  <a:gd name="connsiteX29" fmla="*/ 71148 w 115749"/>
                  <a:gd name="connsiteY29" fmla="*/ 32880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148" y="32880"/>
                    </a:moveTo>
                    <a:cubicBezTo>
                      <a:pt x="72543" y="26794"/>
                      <a:pt x="77889" y="5259"/>
                      <a:pt x="94159" y="5259"/>
                    </a:cubicBezTo>
                    <a:cubicBezTo>
                      <a:pt x="95321" y="5259"/>
                      <a:pt x="100899" y="5259"/>
                      <a:pt x="105780" y="8302"/>
                    </a:cubicBezTo>
                    <a:cubicBezTo>
                      <a:pt x="99272" y="9472"/>
                      <a:pt x="94623" y="15324"/>
                      <a:pt x="94623" y="20942"/>
                    </a:cubicBezTo>
                    <a:cubicBezTo>
                      <a:pt x="94623" y="24687"/>
                      <a:pt x="97180" y="29135"/>
                      <a:pt x="103456" y="29135"/>
                    </a:cubicBezTo>
                    <a:cubicBezTo>
                      <a:pt x="108569" y="29135"/>
                      <a:pt x="116007" y="24921"/>
                      <a:pt x="116007" y="15558"/>
                    </a:cubicBezTo>
                    <a:cubicBezTo>
                      <a:pt x="116007" y="3386"/>
                      <a:pt x="102294" y="109"/>
                      <a:pt x="94391" y="109"/>
                    </a:cubicBezTo>
                    <a:cubicBezTo>
                      <a:pt x="80910" y="109"/>
                      <a:pt x="72775" y="12515"/>
                      <a:pt x="69986" y="17899"/>
                    </a:cubicBezTo>
                    <a:cubicBezTo>
                      <a:pt x="64175" y="2450"/>
                      <a:pt x="51624" y="109"/>
                      <a:pt x="44883" y="109"/>
                    </a:cubicBezTo>
                    <a:cubicBezTo>
                      <a:pt x="20711" y="109"/>
                      <a:pt x="7462" y="30305"/>
                      <a:pt x="7462" y="36157"/>
                    </a:cubicBezTo>
                    <a:cubicBezTo>
                      <a:pt x="7462" y="38498"/>
                      <a:pt x="9787" y="38498"/>
                      <a:pt x="10251" y="38498"/>
                    </a:cubicBezTo>
                    <a:cubicBezTo>
                      <a:pt x="12111" y="38498"/>
                      <a:pt x="12808" y="38030"/>
                      <a:pt x="13273" y="35923"/>
                    </a:cubicBezTo>
                    <a:cubicBezTo>
                      <a:pt x="21176" y="11111"/>
                      <a:pt x="36516" y="5259"/>
                      <a:pt x="44419" y="5259"/>
                    </a:cubicBezTo>
                    <a:cubicBezTo>
                      <a:pt x="48835" y="5259"/>
                      <a:pt x="56970" y="7366"/>
                      <a:pt x="56970" y="20942"/>
                    </a:cubicBezTo>
                    <a:cubicBezTo>
                      <a:pt x="56970" y="28199"/>
                      <a:pt x="53019" y="43882"/>
                      <a:pt x="44419" y="76653"/>
                    </a:cubicBezTo>
                    <a:cubicBezTo>
                      <a:pt x="40700" y="91166"/>
                      <a:pt x="32565" y="100997"/>
                      <a:pt x="22338" y="100997"/>
                    </a:cubicBezTo>
                    <a:cubicBezTo>
                      <a:pt x="20943" y="100997"/>
                      <a:pt x="15597" y="100997"/>
                      <a:pt x="10716" y="97954"/>
                    </a:cubicBezTo>
                    <a:cubicBezTo>
                      <a:pt x="16527" y="96783"/>
                      <a:pt x="21641" y="91868"/>
                      <a:pt x="21641" y="85314"/>
                    </a:cubicBezTo>
                    <a:cubicBezTo>
                      <a:pt x="21641" y="78993"/>
                      <a:pt x="16527" y="77121"/>
                      <a:pt x="13041" y="77121"/>
                    </a:cubicBezTo>
                    <a:cubicBezTo>
                      <a:pt x="6068" y="77121"/>
                      <a:pt x="257" y="83207"/>
                      <a:pt x="257" y="90697"/>
                    </a:cubicBezTo>
                    <a:cubicBezTo>
                      <a:pt x="257" y="101465"/>
                      <a:pt x="11879" y="106147"/>
                      <a:pt x="22105" y="106147"/>
                    </a:cubicBezTo>
                    <a:cubicBezTo>
                      <a:pt x="37446" y="106147"/>
                      <a:pt x="45813" y="89761"/>
                      <a:pt x="46511" y="88357"/>
                    </a:cubicBezTo>
                    <a:cubicBezTo>
                      <a:pt x="49300" y="97018"/>
                      <a:pt x="57667" y="106147"/>
                      <a:pt x="71613" y="106147"/>
                    </a:cubicBezTo>
                    <a:cubicBezTo>
                      <a:pt x="95553" y="106147"/>
                      <a:pt x="108802" y="75950"/>
                      <a:pt x="108802" y="70099"/>
                    </a:cubicBezTo>
                    <a:cubicBezTo>
                      <a:pt x="108802" y="67758"/>
                      <a:pt x="106710" y="67758"/>
                      <a:pt x="106013" y="67758"/>
                    </a:cubicBezTo>
                    <a:cubicBezTo>
                      <a:pt x="103921" y="67758"/>
                      <a:pt x="103456" y="68694"/>
                      <a:pt x="102991" y="70333"/>
                    </a:cubicBezTo>
                    <a:cubicBezTo>
                      <a:pt x="95321" y="95379"/>
                      <a:pt x="79516" y="100997"/>
                      <a:pt x="72078" y="100997"/>
                    </a:cubicBezTo>
                    <a:cubicBezTo>
                      <a:pt x="63013" y="100997"/>
                      <a:pt x="59294" y="93506"/>
                      <a:pt x="59294" y="85548"/>
                    </a:cubicBezTo>
                    <a:cubicBezTo>
                      <a:pt x="59294" y="80398"/>
                      <a:pt x="60689" y="75248"/>
                      <a:pt x="63245" y="64949"/>
                    </a:cubicBezTo>
                    <a:lnTo>
                      <a:pt x="71148" y="32880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1" name="Forme libre 350">
                <a:extLst>
                  <a:ext uri="{FF2B5EF4-FFF2-40B4-BE49-F238E27FC236}">
                    <a16:creationId xmlns:a16="http://schemas.microsoft.com/office/drawing/2014/main" id="{521E7340-60B7-6359-2E61-FE16D60AF894}"/>
                  </a:ext>
                </a:extLst>
              </p:cNvPr>
              <p:cNvSpPr/>
              <p:nvPr>
                <p:custDataLst>
                  <p:tags r:id="rId117"/>
                </p:custDataLst>
              </p:nvPr>
            </p:nvSpPr>
            <p:spPr>
              <a:xfrm>
                <a:off x="12280223" y="3638961"/>
                <a:ext cx="53923" cy="234078"/>
              </a:xfrm>
              <a:custGeom>
                <a:avLst/>
                <a:gdLst>
                  <a:gd name="connsiteX0" fmla="*/ 54189 w 53923"/>
                  <a:gd name="connsiteY0" fmla="*/ 231840 h 234078"/>
                  <a:gd name="connsiteX1" fmla="*/ 50237 w 53923"/>
                  <a:gd name="connsiteY1" fmla="*/ 226690 h 234078"/>
                  <a:gd name="connsiteX2" fmla="*/ 13746 w 53923"/>
                  <a:gd name="connsiteY2" fmla="*/ 117141 h 234078"/>
                  <a:gd name="connsiteX3" fmla="*/ 51167 w 53923"/>
                  <a:gd name="connsiteY3" fmla="*/ 6422 h 234078"/>
                  <a:gd name="connsiteX4" fmla="*/ 54189 w 53923"/>
                  <a:gd name="connsiteY4" fmla="*/ 2443 h 234078"/>
                  <a:gd name="connsiteX5" fmla="*/ 51864 w 53923"/>
                  <a:gd name="connsiteY5" fmla="*/ 102 h 234078"/>
                  <a:gd name="connsiteX6" fmla="*/ 14908 w 53923"/>
                  <a:gd name="connsiteY6" fmla="*/ 45748 h 234078"/>
                  <a:gd name="connsiteX7" fmla="*/ 265 w 53923"/>
                  <a:gd name="connsiteY7" fmla="*/ 117141 h 234078"/>
                  <a:gd name="connsiteX8" fmla="*/ 15605 w 53923"/>
                  <a:gd name="connsiteY8" fmla="*/ 190174 h 234078"/>
                  <a:gd name="connsiteX9" fmla="*/ 51864 w 53923"/>
                  <a:gd name="connsiteY9" fmla="*/ 234180 h 234078"/>
                  <a:gd name="connsiteX10" fmla="*/ 54189 w 53923"/>
                  <a:gd name="connsiteY10" fmla="*/ 231840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189" y="231840"/>
                    </a:moveTo>
                    <a:cubicBezTo>
                      <a:pt x="54189" y="231137"/>
                      <a:pt x="54189" y="230669"/>
                      <a:pt x="50237" y="226690"/>
                    </a:cubicBezTo>
                    <a:cubicBezTo>
                      <a:pt x="21184" y="197196"/>
                      <a:pt x="13746" y="152955"/>
                      <a:pt x="13746" y="117141"/>
                    </a:cubicBezTo>
                    <a:cubicBezTo>
                      <a:pt x="13746" y="76412"/>
                      <a:pt x="22578" y="35682"/>
                      <a:pt x="51167" y="6422"/>
                    </a:cubicBezTo>
                    <a:cubicBezTo>
                      <a:pt x="54189" y="3614"/>
                      <a:pt x="54189" y="3145"/>
                      <a:pt x="54189" y="2443"/>
                    </a:cubicBezTo>
                    <a:cubicBezTo>
                      <a:pt x="54189" y="805"/>
                      <a:pt x="53259" y="102"/>
                      <a:pt x="51864" y="102"/>
                    </a:cubicBezTo>
                    <a:cubicBezTo>
                      <a:pt x="49540" y="102"/>
                      <a:pt x="28621" y="16020"/>
                      <a:pt x="14908" y="45748"/>
                    </a:cubicBezTo>
                    <a:cubicBezTo>
                      <a:pt x="3054" y="71496"/>
                      <a:pt x="265" y="97479"/>
                      <a:pt x="265" y="117141"/>
                    </a:cubicBezTo>
                    <a:cubicBezTo>
                      <a:pt x="265" y="135399"/>
                      <a:pt x="2822" y="163723"/>
                      <a:pt x="15605" y="190174"/>
                    </a:cubicBezTo>
                    <a:cubicBezTo>
                      <a:pt x="29551" y="218965"/>
                      <a:pt x="49540" y="234180"/>
                      <a:pt x="51864" y="234180"/>
                    </a:cubicBezTo>
                    <a:cubicBezTo>
                      <a:pt x="53259" y="234180"/>
                      <a:pt x="54189" y="233478"/>
                      <a:pt x="54189" y="23184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2" name="Forme libre 351">
                <a:extLst>
                  <a:ext uri="{FF2B5EF4-FFF2-40B4-BE49-F238E27FC236}">
                    <a16:creationId xmlns:a16="http://schemas.microsoft.com/office/drawing/2014/main" id="{ED0355E6-7F17-09E8-48F4-B88D090FD792}"/>
                  </a:ext>
                </a:extLst>
              </p:cNvPr>
              <p:cNvSpPr/>
              <p:nvPr>
                <p:custDataLst>
                  <p:tags r:id="rId118"/>
                </p:custDataLst>
              </p:nvPr>
            </p:nvSpPr>
            <p:spPr>
              <a:xfrm>
                <a:off x="12354342" y="3711057"/>
                <a:ext cx="115749" cy="106037"/>
              </a:xfrm>
              <a:custGeom>
                <a:avLst/>
                <a:gdLst>
                  <a:gd name="connsiteX0" fmla="*/ 71160 w 115749"/>
                  <a:gd name="connsiteY0" fmla="*/ 32873 h 106037"/>
                  <a:gd name="connsiteX1" fmla="*/ 94170 w 115749"/>
                  <a:gd name="connsiteY1" fmla="*/ 5252 h 106037"/>
                  <a:gd name="connsiteX2" fmla="*/ 105792 w 115749"/>
                  <a:gd name="connsiteY2" fmla="*/ 8295 h 106037"/>
                  <a:gd name="connsiteX3" fmla="*/ 94635 w 115749"/>
                  <a:gd name="connsiteY3" fmla="*/ 20935 h 106037"/>
                  <a:gd name="connsiteX4" fmla="*/ 103468 w 115749"/>
                  <a:gd name="connsiteY4" fmla="*/ 29128 h 106037"/>
                  <a:gd name="connsiteX5" fmla="*/ 116019 w 115749"/>
                  <a:gd name="connsiteY5" fmla="*/ 15551 h 106037"/>
                  <a:gd name="connsiteX6" fmla="*/ 94403 w 115749"/>
                  <a:gd name="connsiteY6" fmla="*/ 102 h 106037"/>
                  <a:gd name="connsiteX7" fmla="*/ 69998 w 115749"/>
                  <a:gd name="connsiteY7" fmla="*/ 17892 h 106037"/>
                  <a:gd name="connsiteX8" fmla="*/ 44895 w 115749"/>
                  <a:gd name="connsiteY8" fmla="*/ 102 h 106037"/>
                  <a:gd name="connsiteX9" fmla="*/ 7474 w 115749"/>
                  <a:gd name="connsiteY9" fmla="*/ 36150 h 106037"/>
                  <a:gd name="connsiteX10" fmla="*/ 10263 w 115749"/>
                  <a:gd name="connsiteY10" fmla="*/ 38491 h 106037"/>
                  <a:gd name="connsiteX11" fmla="*/ 13285 w 115749"/>
                  <a:gd name="connsiteY11" fmla="*/ 35916 h 106037"/>
                  <a:gd name="connsiteX12" fmla="*/ 44430 w 115749"/>
                  <a:gd name="connsiteY12" fmla="*/ 5252 h 106037"/>
                  <a:gd name="connsiteX13" fmla="*/ 56982 w 115749"/>
                  <a:gd name="connsiteY13" fmla="*/ 20935 h 106037"/>
                  <a:gd name="connsiteX14" fmla="*/ 44430 w 115749"/>
                  <a:gd name="connsiteY14" fmla="*/ 76646 h 106037"/>
                  <a:gd name="connsiteX15" fmla="*/ 22350 w 115749"/>
                  <a:gd name="connsiteY15" fmla="*/ 100990 h 106037"/>
                  <a:gd name="connsiteX16" fmla="*/ 10728 w 115749"/>
                  <a:gd name="connsiteY16" fmla="*/ 97947 h 106037"/>
                  <a:gd name="connsiteX17" fmla="*/ 21652 w 115749"/>
                  <a:gd name="connsiteY17" fmla="*/ 85307 h 106037"/>
                  <a:gd name="connsiteX18" fmla="*/ 13052 w 115749"/>
                  <a:gd name="connsiteY18" fmla="*/ 77114 h 106037"/>
                  <a:gd name="connsiteX19" fmla="*/ 269 w 115749"/>
                  <a:gd name="connsiteY19" fmla="*/ 90691 h 106037"/>
                  <a:gd name="connsiteX20" fmla="*/ 22117 w 115749"/>
                  <a:gd name="connsiteY20" fmla="*/ 106140 h 106037"/>
                  <a:gd name="connsiteX21" fmla="*/ 46522 w 115749"/>
                  <a:gd name="connsiteY21" fmla="*/ 88350 h 106037"/>
                  <a:gd name="connsiteX22" fmla="*/ 71625 w 115749"/>
                  <a:gd name="connsiteY22" fmla="*/ 106140 h 106037"/>
                  <a:gd name="connsiteX23" fmla="*/ 108813 w 115749"/>
                  <a:gd name="connsiteY23" fmla="*/ 70092 h 106037"/>
                  <a:gd name="connsiteX24" fmla="*/ 106024 w 115749"/>
                  <a:gd name="connsiteY24" fmla="*/ 67751 h 106037"/>
                  <a:gd name="connsiteX25" fmla="*/ 103003 w 115749"/>
                  <a:gd name="connsiteY25" fmla="*/ 70326 h 106037"/>
                  <a:gd name="connsiteX26" fmla="*/ 72090 w 115749"/>
                  <a:gd name="connsiteY26" fmla="*/ 100990 h 106037"/>
                  <a:gd name="connsiteX27" fmla="*/ 59306 w 115749"/>
                  <a:gd name="connsiteY27" fmla="*/ 85541 h 106037"/>
                  <a:gd name="connsiteX28" fmla="*/ 63257 w 115749"/>
                  <a:gd name="connsiteY28" fmla="*/ 64942 h 106037"/>
                  <a:gd name="connsiteX29" fmla="*/ 71160 w 115749"/>
                  <a:gd name="connsiteY29" fmla="*/ 32873 h 106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5749" h="106037">
                    <a:moveTo>
                      <a:pt x="71160" y="32873"/>
                    </a:moveTo>
                    <a:cubicBezTo>
                      <a:pt x="72554" y="26787"/>
                      <a:pt x="77900" y="5252"/>
                      <a:pt x="94170" y="5252"/>
                    </a:cubicBezTo>
                    <a:cubicBezTo>
                      <a:pt x="95333" y="5252"/>
                      <a:pt x="100911" y="5252"/>
                      <a:pt x="105792" y="8295"/>
                    </a:cubicBezTo>
                    <a:cubicBezTo>
                      <a:pt x="99284" y="9465"/>
                      <a:pt x="94635" y="15317"/>
                      <a:pt x="94635" y="20935"/>
                    </a:cubicBezTo>
                    <a:cubicBezTo>
                      <a:pt x="94635" y="24681"/>
                      <a:pt x="97192" y="29128"/>
                      <a:pt x="103468" y="29128"/>
                    </a:cubicBezTo>
                    <a:cubicBezTo>
                      <a:pt x="108581" y="29128"/>
                      <a:pt x="116019" y="24915"/>
                      <a:pt x="116019" y="15551"/>
                    </a:cubicBezTo>
                    <a:cubicBezTo>
                      <a:pt x="116019" y="3379"/>
                      <a:pt x="102305" y="102"/>
                      <a:pt x="94403" y="102"/>
                    </a:cubicBezTo>
                    <a:cubicBezTo>
                      <a:pt x="80922" y="102"/>
                      <a:pt x="72787" y="12508"/>
                      <a:pt x="69998" y="17892"/>
                    </a:cubicBezTo>
                    <a:cubicBezTo>
                      <a:pt x="64187" y="2443"/>
                      <a:pt x="51636" y="102"/>
                      <a:pt x="44895" y="102"/>
                    </a:cubicBezTo>
                    <a:cubicBezTo>
                      <a:pt x="20723" y="102"/>
                      <a:pt x="7474" y="30298"/>
                      <a:pt x="7474" y="36150"/>
                    </a:cubicBezTo>
                    <a:cubicBezTo>
                      <a:pt x="7474" y="38491"/>
                      <a:pt x="9798" y="38491"/>
                      <a:pt x="10263" y="38491"/>
                    </a:cubicBezTo>
                    <a:cubicBezTo>
                      <a:pt x="12123" y="38491"/>
                      <a:pt x="12820" y="38023"/>
                      <a:pt x="13285" y="35916"/>
                    </a:cubicBezTo>
                    <a:cubicBezTo>
                      <a:pt x="21187" y="11104"/>
                      <a:pt x="36528" y="5252"/>
                      <a:pt x="44430" y="5252"/>
                    </a:cubicBezTo>
                    <a:cubicBezTo>
                      <a:pt x="48847" y="5252"/>
                      <a:pt x="56982" y="7359"/>
                      <a:pt x="56982" y="20935"/>
                    </a:cubicBezTo>
                    <a:cubicBezTo>
                      <a:pt x="56982" y="28192"/>
                      <a:pt x="53030" y="43875"/>
                      <a:pt x="44430" y="76646"/>
                    </a:cubicBezTo>
                    <a:cubicBezTo>
                      <a:pt x="40712" y="91159"/>
                      <a:pt x="32577" y="100990"/>
                      <a:pt x="22350" y="100990"/>
                    </a:cubicBezTo>
                    <a:cubicBezTo>
                      <a:pt x="20955" y="100990"/>
                      <a:pt x="15609" y="100990"/>
                      <a:pt x="10728" y="97947"/>
                    </a:cubicBezTo>
                    <a:cubicBezTo>
                      <a:pt x="16539" y="96777"/>
                      <a:pt x="21652" y="91861"/>
                      <a:pt x="21652" y="85307"/>
                    </a:cubicBezTo>
                    <a:cubicBezTo>
                      <a:pt x="21652" y="78987"/>
                      <a:pt x="16539" y="77114"/>
                      <a:pt x="13052" y="77114"/>
                    </a:cubicBezTo>
                    <a:cubicBezTo>
                      <a:pt x="6080" y="77114"/>
                      <a:pt x="269" y="83200"/>
                      <a:pt x="269" y="90691"/>
                    </a:cubicBezTo>
                    <a:cubicBezTo>
                      <a:pt x="269" y="101458"/>
                      <a:pt x="11890" y="106140"/>
                      <a:pt x="22117" y="106140"/>
                    </a:cubicBezTo>
                    <a:cubicBezTo>
                      <a:pt x="37458" y="106140"/>
                      <a:pt x="45825" y="89754"/>
                      <a:pt x="46522" y="88350"/>
                    </a:cubicBezTo>
                    <a:cubicBezTo>
                      <a:pt x="49311" y="97011"/>
                      <a:pt x="57679" y="106140"/>
                      <a:pt x="71625" y="106140"/>
                    </a:cubicBezTo>
                    <a:cubicBezTo>
                      <a:pt x="95565" y="106140"/>
                      <a:pt x="108813" y="75944"/>
                      <a:pt x="108813" y="70092"/>
                    </a:cubicBezTo>
                    <a:cubicBezTo>
                      <a:pt x="108813" y="67751"/>
                      <a:pt x="106722" y="67751"/>
                      <a:pt x="106024" y="67751"/>
                    </a:cubicBezTo>
                    <a:cubicBezTo>
                      <a:pt x="103932" y="67751"/>
                      <a:pt x="103468" y="68687"/>
                      <a:pt x="103003" y="70326"/>
                    </a:cubicBezTo>
                    <a:cubicBezTo>
                      <a:pt x="95333" y="95372"/>
                      <a:pt x="79527" y="100990"/>
                      <a:pt x="72090" y="100990"/>
                    </a:cubicBezTo>
                    <a:cubicBezTo>
                      <a:pt x="63025" y="100990"/>
                      <a:pt x="59306" y="93499"/>
                      <a:pt x="59306" y="85541"/>
                    </a:cubicBezTo>
                    <a:cubicBezTo>
                      <a:pt x="59306" y="80391"/>
                      <a:pt x="60701" y="75241"/>
                      <a:pt x="63257" y="64942"/>
                    </a:cubicBezTo>
                    <a:lnTo>
                      <a:pt x="71160" y="3287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3" name="Forme libre 352">
                <a:extLst>
                  <a:ext uri="{FF2B5EF4-FFF2-40B4-BE49-F238E27FC236}">
                    <a16:creationId xmlns:a16="http://schemas.microsoft.com/office/drawing/2014/main" id="{10B316A1-B347-A2FA-544C-D4378FC3E161}"/>
                  </a:ext>
                </a:extLst>
              </p:cNvPr>
              <p:cNvSpPr/>
              <p:nvPr>
                <p:custDataLst>
                  <p:tags r:id="rId119"/>
                </p:custDataLst>
              </p:nvPr>
            </p:nvSpPr>
            <p:spPr>
              <a:xfrm>
                <a:off x="12500431" y="3789707"/>
                <a:ext cx="27194" cy="69989"/>
              </a:xfrm>
              <a:custGeom>
                <a:avLst/>
                <a:gdLst>
                  <a:gd name="connsiteX0" fmla="*/ 27469 w 27194"/>
                  <a:gd name="connsiteY0" fmla="*/ 24681 h 69989"/>
                  <a:gd name="connsiteX1" fmla="*/ 12593 w 27194"/>
                  <a:gd name="connsiteY1" fmla="*/ 102 h 69989"/>
                  <a:gd name="connsiteX2" fmla="*/ 275 w 27194"/>
                  <a:gd name="connsiteY2" fmla="*/ 12508 h 69989"/>
                  <a:gd name="connsiteX3" fmla="*/ 12593 w 27194"/>
                  <a:gd name="connsiteY3" fmla="*/ 24915 h 69989"/>
                  <a:gd name="connsiteX4" fmla="*/ 20728 w 27194"/>
                  <a:gd name="connsiteY4" fmla="*/ 21872 h 69989"/>
                  <a:gd name="connsiteX5" fmla="*/ 21890 w 27194"/>
                  <a:gd name="connsiteY5" fmla="*/ 21169 h 69989"/>
                  <a:gd name="connsiteX6" fmla="*/ 22355 w 27194"/>
                  <a:gd name="connsiteY6" fmla="*/ 24681 h 69989"/>
                  <a:gd name="connsiteX7" fmla="*/ 6550 w 27194"/>
                  <a:gd name="connsiteY7" fmla="*/ 63772 h 69989"/>
                  <a:gd name="connsiteX8" fmla="*/ 3993 w 27194"/>
                  <a:gd name="connsiteY8" fmla="*/ 67517 h 69989"/>
                  <a:gd name="connsiteX9" fmla="*/ 6318 w 27194"/>
                  <a:gd name="connsiteY9" fmla="*/ 70092 h 69989"/>
                  <a:gd name="connsiteX10" fmla="*/ 27469 w 27194"/>
                  <a:gd name="connsiteY10" fmla="*/ 24681 h 69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194" h="69989">
                    <a:moveTo>
                      <a:pt x="27469" y="24681"/>
                    </a:moveTo>
                    <a:cubicBezTo>
                      <a:pt x="27469" y="9231"/>
                      <a:pt x="21658" y="102"/>
                      <a:pt x="12593" y="102"/>
                    </a:cubicBezTo>
                    <a:cubicBezTo>
                      <a:pt x="4923" y="102"/>
                      <a:pt x="275" y="5954"/>
                      <a:pt x="275" y="12508"/>
                    </a:cubicBezTo>
                    <a:cubicBezTo>
                      <a:pt x="275" y="18829"/>
                      <a:pt x="4923" y="24915"/>
                      <a:pt x="12593" y="24915"/>
                    </a:cubicBezTo>
                    <a:cubicBezTo>
                      <a:pt x="15382" y="24915"/>
                      <a:pt x="18404" y="23978"/>
                      <a:pt x="20728" y="21872"/>
                    </a:cubicBezTo>
                    <a:cubicBezTo>
                      <a:pt x="21426" y="21403"/>
                      <a:pt x="21658" y="21169"/>
                      <a:pt x="21890" y="21169"/>
                    </a:cubicBezTo>
                    <a:cubicBezTo>
                      <a:pt x="22123" y="21169"/>
                      <a:pt x="22355" y="21403"/>
                      <a:pt x="22355" y="24681"/>
                    </a:cubicBezTo>
                    <a:cubicBezTo>
                      <a:pt x="22355" y="42002"/>
                      <a:pt x="14220" y="56047"/>
                      <a:pt x="6550" y="63772"/>
                    </a:cubicBezTo>
                    <a:cubicBezTo>
                      <a:pt x="3993" y="66346"/>
                      <a:pt x="3993" y="66815"/>
                      <a:pt x="3993" y="67517"/>
                    </a:cubicBezTo>
                    <a:cubicBezTo>
                      <a:pt x="3993" y="69155"/>
                      <a:pt x="5156" y="70092"/>
                      <a:pt x="6318" y="70092"/>
                    </a:cubicBezTo>
                    <a:cubicBezTo>
                      <a:pt x="8874" y="70092"/>
                      <a:pt x="27469" y="52068"/>
                      <a:pt x="27469" y="246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4" name="Forme libre 353">
                <a:extLst>
                  <a:ext uri="{FF2B5EF4-FFF2-40B4-BE49-F238E27FC236}">
                    <a16:creationId xmlns:a16="http://schemas.microsoft.com/office/drawing/2014/main" id="{6004ABEC-A42C-9B96-E135-AB739D34654F}"/>
                  </a:ext>
                </a:extLst>
              </p:cNvPr>
              <p:cNvSpPr/>
              <p:nvPr>
                <p:custDataLst>
                  <p:tags r:id="rId120"/>
                </p:custDataLst>
              </p:nvPr>
            </p:nvSpPr>
            <p:spPr>
              <a:xfrm>
                <a:off x="12576306" y="3711057"/>
                <a:ext cx="121328" cy="148873"/>
              </a:xfrm>
              <a:custGeom>
                <a:avLst/>
                <a:gdLst>
                  <a:gd name="connsiteX0" fmla="*/ 18176 w 121328"/>
                  <a:gd name="connsiteY0" fmla="*/ 132122 h 148873"/>
                  <a:gd name="connsiteX1" fmla="*/ 5625 w 121328"/>
                  <a:gd name="connsiteY1" fmla="*/ 141720 h 148873"/>
                  <a:gd name="connsiteX2" fmla="*/ 279 w 121328"/>
                  <a:gd name="connsiteY2" fmla="*/ 146167 h 148873"/>
                  <a:gd name="connsiteX3" fmla="*/ 3301 w 121328"/>
                  <a:gd name="connsiteY3" fmla="*/ 148976 h 148873"/>
                  <a:gd name="connsiteX4" fmla="*/ 22825 w 121328"/>
                  <a:gd name="connsiteY4" fmla="*/ 148274 h 148873"/>
                  <a:gd name="connsiteX5" fmla="*/ 45835 w 121328"/>
                  <a:gd name="connsiteY5" fmla="*/ 148976 h 148873"/>
                  <a:gd name="connsiteX6" fmla="*/ 50019 w 121328"/>
                  <a:gd name="connsiteY6" fmla="*/ 144294 h 148873"/>
                  <a:gd name="connsiteX7" fmla="*/ 44441 w 121328"/>
                  <a:gd name="connsiteY7" fmla="*/ 141720 h 148873"/>
                  <a:gd name="connsiteX8" fmla="*/ 32819 w 121328"/>
                  <a:gd name="connsiteY8" fmla="*/ 137974 h 148873"/>
                  <a:gd name="connsiteX9" fmla="*/ 44208 w 121328"/>
                  <a:gd name="connsiteY9" fmla="*/ 91159 h 148873"/>
                  <a:gd name="connsiteX10" fmla="*/ 65592 w 121328"/>
                  <a:gd name="connsiteY10" fmla="*/ 106140 h 148873"/>
                  <a:gd name="connsiteX11" fmla="*/ 121607 w 121328"/>
                  <a:gd name="connsiteY11" fmla="*/ 37555 h 148873"/>
                  <a:gd name="connsiteX12" fmla="*/ 90694 w 121328"/>
                  <a:gd name="connsiteY12" fmla="*/ 102 h 148873"/>
                  <a:gd name="connsiteX13" fmla="*/ 60246 w 121328"/>
                  <a:gd name="connsiteY13" fmla="*/ 17658 h 148873"/>
                  <a:gd name="connsiteX14" fmla="*/ 39327 w 121328"/>
                  <a:gd name="connsiteY14" fmla="*/ 102 h 148873"/>
                  <a:gd name="connsiteX15" fmla="*/ 22127 w 121328"/>
                  <a:gd name="connsiteY15" fmla="*/ 13445 h 148873"/>
                  <a:gd name="connsiteX16" fmla="*/ 14922 w 121328"/>
                  <a:gd name="connsiteY16" fmla="*/ 36150 h 148873"/>
                  <a:gd name="connsiteX17" fmla="*/ 17711 w 121328"/>
                  <a:gd name="connsiteY17" fmla="*/ 38491 h 148873"/>
                  <a:gd name="connsiteX18" fmla="*/ 21662 w 121328"/>
                  <a:gd name="connsiteY18" fmla="*/ 33107 h 148873"/>
                  <a:gd name="connsiteX19" fmla="*/ 38630 w 121328"/>
                  <a:gd name="connsiteY19" fmla="*/ 5252 h 148873"/>
                  <a:gd name="connsiteX20" fmla="*/ 45835 w 121328"/>
                  <a:gd name="connsiteY20" fmla="*/ 16020 h 148873"/>
                  <a:gd name="connsiteX21" fmla="*/ 44208 w 121328"/>
                  <a:gd name="connsiteY21" fmla="*/ 27958 h 148873"/>
                  <a:gd name="connsiteX22" fmla="*/ 18176 w 121328"/>
                  <a:gd name="connsiteY22" fmla="*/ 132122 h 148873"/>
                  <a:gd name="connsiteX23" fmla="*/ 59084 w 121328"/>
                  <a:gd name="connsiteY23" fmla="*/ 30532 h 148873"/>
                  <a:gd name="connsiteX24" fmla="*/ 71170 w 121328"/>
                  <a:gd name="connsiteY24" fmla="*/ 14147 h 148873"/>
                  <a:gd name="connsiteX25" fmla="*/ 89997 w 121328"/>
                  <a:gd name="connsiteY25" fmla="*/ 5252 h 148873"/>
                  <a:gd name="connsiteX26" fmla="*/ 104872 w 121328"/>
                  <a:gd name="connsiteY26" fmla="*/ 27255 h 148873"/>
                  <a:gd name="connsiteX27" fmla="*/ 93018 w 121328"/>
                  <a:gd name="connsiteY27" fmla="*/ 76880 h 148873"/>
                  <a:gd name="connsiteX28" fmla="*/ 65359 w 121328"/>
                  <a:gd name="connsiteY28" fmla="*/ 100990 h 148873"/>
                  <a:gd name="connsiteX29" fmla="*/ 46997 w 121328"/>
                  <a:gd name="connsiteY29" fmla="*/ 80157 h 148873"/>
                  <a:gd name="connsiteX30" fmla="*/ 47695 w 121328"/>
                  <a:gd name="connsiteY30" fmla="*/ 76412 h 148873"/>
                  <a:gd name="connsiteX31" fmla="*/ 59084 w 121328"/>
                  <a:gd name="connsiteY31" fmla="*/ 30532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328" h="148873">
                    <a:moveTo>
                      <a:pt x="18176" y="132122"/>
                    </a:moveTo>
                    <a:cubicBezTo>
                      <a:pt x="16317" y="140081"/>
                      <a:pt x="15852" y="141720"/>
                      <a:pt x="5625" y="141720"/>
                    </a:cubicBezTo>
                    <a:cubicBezTo>
                      <a:pt x="2836" y="141720"/>
                      <a:pt x="279" y="141720"/>
                      <a:pt x="279" y="146167"/>
                    </a:cubicBezTo>
                    <a:cubicBezTo>
                      <a:pt x="279" y="148040"/>
                      <a:pt x="1441" y="148976"/>
                      <a:pt x="3301" y="148976"/>
                    </a:cubicBezTo>
                    <a:cubicBezTo>
                      <a:pt x="9576" y="148976"/>
                      <a:pt x="16317" y="148274"/>
                      <a:pt x="22825" y="148274"/>
                    </a:cubicBezTo>
                    <a:cubicBezTo>
                      <a:pt x="30495" y="148274"/>
                      <a:pt x="38397" y="148976"/>
                      <a:pt x="45835" y="148976"/>
                    </a:cubicBezTo>
                    <a:cubicBezTo>
                      <a:pt x="46997" y="148976"/>
                      <a:pt x="50019" y="148976"/>
                      <a:pt x="50019" y="144294"/>
                    </a:cubicBezTo>
                    <a:cubicBezTo>
                      <a:pt x="50019" y="141720"/>
                      <a:pt x="47695" y="141720"/>
                      <a:pt x="44441" y="141720"/>
                    </a:cubicBezTo>
                    <a:cubicBezTo>
                      <a:pt x="32819" y="141720"/>
                      <a:pt x="32819" y="140081"/>
                      <a:pt x="32819" y="137974"/>
                    </a:cubicBezTo>
                    <a:cubicBezTo>
                      <a:pt x="32819" y="135165"/>
                      <a:pt x="42581" y="97011"/>
                      <a:pt x="44208" y="91159"/>
                    </a:cubicBezTo>
                    <a:cubicBezTo>
                      <a:pt x="47230" y="97947"/>
                      <a:pt x="53738" y="106140"/>
                      <a:pt x="65592" y="106140"/>
                    </a:cubicBezTo>
                    <a:cubicBezTo>
                      <a:pt x="92554" y="106140"/>
                      <a:pt x="121607" y="71964"/>
                      <a:pt x="121607" y="37555"/>
                    </a:cubicBezTo>
                    <a:cubicBezTo>
                      <a:pt x="121607" y="15551"/>
                      <a:pt x="108359" y="102"/>
                      <a:pt x="90694" y="102"/>
                    </a:cubicBezTo>
                    <a:cubicBezTo>
                      <a:pt x="79073" y="102"/>
                      <a:pt x="67916" y="8529"/>
                      <a:pt x="60246" y="17658"/>
                    </a:cubicBezTo>
                    <a:cubicBezTo>
                      <a:pt x="57921" y="5018"/>
                      <a:pt x="47927" y="102"/>
                      <a:pt x="39327" y="102"/>
                    </a:cubicBezTo>
                    <a:cubicBezTo>
                      <a:pt x="28635" y="102"/>
                      <a:pt x="24219" y="9231"/>
                      <a:pt x="22127" y="13445"/>
                    </a:cubicBezTo>
                    <a:cubicBezTo>
                      <a:pt x="17944" y="21403"/>
                      <a:pt x="14922" y="35448"/>
                      <a:pt x="14922" y="36150"/>
                    </a:cubicBezTo>
                    <a:cubicBezTo>
                      <a:pt x="14922" y="38491"/>
                      <a:pt x="17246" y="38491"/>
                      <a:pt x="17711" y="38491"/>
                    </a:cubicBezTo>
                    <a:cubicBezTo>
                      <a:pt x="20035" y="38491"/>
                      <a:pt x="20268" y="38257"/>
                      <a:pt x="21662" y="33107"/>
                    </a:cubicBezTo>
                    <a:cubicBezTo>
                      <a:pt x="25614" y="16488"/>
                      <a:pt x="30262" y="5252"/>
                      <a:pt x="38630" y="5252"/>
                    </a:cubicBezTo>
                    <a:cubicBezTo>
                      <a:pt x="42581" y="5252"/>
                      <a:pt x="45835" y="7125"/>
                      <a:pt x="45835" y="16020"/>
                    </a:cubicBezTo>
                    <a:cubicBezTo>
                      <a:pt x="45835" y="21403"/>
                      <a:pt x="45138" y="23978"/>
                      <a:pt x="44208" y="27958"/>
                    </a:cubicBezTo>
                    <a:lnTo>
                      <a:pt x="18176" y="132122"/>
                    </a:lnTo>
                    <a:close/>
                    <a:moveTo>
                      <a:pt x="59084" y="30532"/>
                    </a:moveTo>
                    <a:cubicBezTo>
                      <a:pt x="60711" y="24212"/>
                      <a:pt x="66986" y="17658"/>
                      <a:pt x="71170" y="14147"/>
                    </a:cubicBezTo>
                    <a:cubicBezTo>
                      <a:pt x="79305" y="6891"/>
                      <a:pt x="86045" y="5252"/>
                      <a:pt x="89997" y="5252"/>
                    </a:cubicBezTo>
                    <a:cubicBezTo>
                      <a:pt x="99294" y="5252"/>
                      <a:pt x="104872" y="13445"/>
                      <a:pt x="104872" y="27255"/>
                    </a:cubicBezTo>
                    <a:cubicBezTo>
                      <a:pt x="104872" y="41066"/>
                      <a:pt x="97202" y="67985"/>
                      <a:pt x="93018" y="76880"/>
                    </a:cubicBezTo>
                    <a:cubicBezTo>
                      <a:pt x="85116" y="93265"/>
                      <a:pt x="73959" y="100990"/>
                      <a:pt x="65359" y="100990"/>
                    </a:cubicBezTo>
                    <a:cubicBezTo>
                      <a:pt x="50019" y="100990"/>
                      <a:pt x="46997" y="81562"/>
                      <a:pt x="46997" y="80157"/>
                    </a:cubicBezTo>
                    <a:cubicBezTo>
                      <a:pt x="46997" y="79689"/>
                      <a:pt x="46997" y="79221"/>
                      <a:pt x="47695" y="76412"/>
                    </a:cubicBezTo>
                    <a:lnTo>
                      <a:pt x="59084" y="30532"/>
                    </a:ln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5" name="Forme libre 354">
                <a:extLst>
                  <a:ext uri="{FF2B5EF4-FFF2-40B4-BE49-F238E27FC236}">
                    <a16:creationId xmlns:a16="http://schemas.microsoft.com/office/drawing/2014/main" id="{63339055-2D9B-AE48-0CB5-AD76DDBB4C2D}"/>
                  </a:ext>
                </a:extLst>
              </p:cNvPr>
              <p:cNvSpPr/>
              <p:nvPr>
                <p:custDataLst>
                  <p:tags r:id="rId121"/>
                </p:custDataLst>
              </p:nvPr>
            </p:nvSpPr>
            <p:spPr>
              <a:xfrm>
                <a:off x="12713933" y="3638961"/>
                <a:ext cx="53923" cy="234078"/>
              </a:xfrm>
              <a:custGeom>
                <a:avLst/>
                <a:gdLst>
                  <a:gd name="connsiteX0" fmla="*/ 54208 w 53923"/>
                  <a:gd name="connsiteY0" fmla="*/ 117141 h 234078"/>
                  <a:gd name="connsiteX1" fmla="*/ 38867 w 53923"/>
                  <a:gd name="connsiteY1" fmla="*/ 44109 h 234078"/>
                  <a:gd name="connsiteX2" fmla="*/ 2608 w 53923"/>
                  <a:gd name="connsiteY2" fmla="*/ 102 h 234078"/>
                  <a:gd name="connsiteX3" fmla="*/ 284 w 53923"/>
                  <a:gd name="connsiteY3" fmla="*/ 2443 h 234078"/>
                  <a:gd name="connsiteX4" fmla="*/ 4700 w 53923"/>
                  <a:gd name="connsiteY4" fmla="*/ 7827 h 234078"/>
                  <a:gd name="connsiteX5" fmla="*/ 40727 w 53923"/>
                  <a:gd name="connsiteY5" fmla="*/ 117141 h 234078"/>
                  <a:gd name="connsiteX6" fmla="*/ 3306 w 53923"/>
                  <a:gd name="connsiteY6" fmla="*/ 227860 h 234078"/>
                  <a:gd name="connsiteX7" fmla="*/ 284 w 53923"/>
                  <a:gd name="connsiteY7" fmla="*/ 231840 h 234078"/>
                  <a:gd name="connsiteX8" fmla="*/ 2608 w 53923"/>
                  <a:gd name="connsiteY8" fmla="*/ 234180 h 234078"/>
                  <a:gd name="connsiteX9" fmla="*/ 39565 w 53923"/>
                  <a:gd name="connsiteY9" fmla="*/ 188535 h 234078"/>
                  <a:gd name="connsiteX10" fmla="*/ 54208 w 53923"/>
                  <a:gd name="connsiteY10" fmla="*/ 117141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923" h="234078">
                    <a:moveTo>
                      <a:pt x="54208" y="117141"/>
                    </a:moveTo>
                    <a:cubicBezTo>
                      <a:pt x="54208" y="98883"/>
                      <a:pt x="51651" y="70560"/>
                      <a:pt x="38867" y="44109"/>
                    </a:cubicBezTo>
                    <a:cubicBezTo>
                      <a:pt x="24922" y="15317"/>
                      <a:pt x="4933" y="102"/>
                      <a:pt x="2608" y="102"/>
                    </a:cubicBezTo>
                    <a:cubicBezTo>
                      <a:pt x="1214" y="102"/>
                      <a:pt x="284" y="1039"/>
                      <a:pt x="284" y="2443"/>
                    </a:cubicBezTo>
                    <a:cubicBezTo>
                      <a:pt x="284" y="3145"/>
                      <a:pt x="284" y="3614"/>
                      <a:pt x="4700" y="7827"/>
                    </a:cubicBezTo>
                    <a:cubicBezTo>
                      <a:pt x="27478" y="31001"/>
                      <a:pt x="40727" y="68219"/>
                      <a:pt x="40727" y="117141"/>
                    </a:cubicBezTo>
                    <a:cubicBezTo>
                      <a:pt x="40727" y="157169"/>
                      <a:pt x="32127" y="198366"/>
                      <a:pt x="3306" y="227860"/>
                    </a:cubicBezTo>
                    <a:cubicBezTo>
                      <a:pt x="284" y="230669"/>
                      <a:pt x="284" y="231137"/>
                      <a:pt x="284" y="231840"/>
                    </a:cubicBezTo>
                    <a:cubicBezTo>
                      <a:pt x="284" y="233244"/>
                      <a:pt x="1214" y="234180"/>
                      <a:pt x="2608" y="234180"/>
                    </a:cubicBezTo>
                    <a:cubicBezTo>
                      <a:pt x="4933" y="234180"/>
                      <a:pt x="25851" y="218263"/>
                      <a:pt x="39565" y="188535"/>
                    </a:cubicBezTo>
                    <a:cubicBezTo>
                      <a:pt x="51418" y="162787"/>
                      <a:pt x="54208" y="136804"/>
                      <a:pt x="54208" y="11714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6" name="Forme libre 355">
                <a:extLst>
                  <a:ext uri="{FF2B5EF4-FFF2-40B4-BE49-F238E27FC236}">
                    <a16:creationId xmlns:a16="http://schemas.microsoft.com/office/drawing/2014/main" id="{6FCEDDC4-1CE1-EAD8-E456-8723B020B165}"/>
                  </a:ext>
                </a:extLst>
              </p:cNvPr>
              <p:cNvSpPr/>
              <p:nvPr>
                <p:custDataLst>
                  <p:tags r:id="rId122"/>
                </p:custDataLst>
              </p:nvPr>
            </p:nvSpPr>
            <p:spPr>
              <a:xfrm>
                <a:off x="10237341" y="4015814"/>
                <a:ext cx="76701" cy="155896"/>
              </a:xfrm>
              <a:custGeom>
                <a:avLst/>
                <a:gdLst>
                  <a:gd name="connsiteX0" fmla="*/ 47826 w 76701"/>
                  <a:gd name="connsiteY0" fmla="*/ 6204 h 155896"/>
                  <a:gd name="connsiteX1" fmla="*/ 42480 w 76701"/>
                  <a:gd name="connsiteY1" fmla="*/ 118 h 155896"/>
                  <a:gd name="connsiteX2" fmla="*/ 177 w 76701"/>
                  <a:gd name="connsiteY2" fmla="*/ 15099 h 155896"/>
                  <a:gd name="connsiteX3" fmla="*/ 177 w 76701"/>
                  <a:gd name="connsiteY3" fmla="*/ 22355 h 155896"/>
                  <a:gd name="connsiteX4" fmla="*/ 30626 w 76701"/>
                  <a:gd name="connsiteY4" fmla="*/ 16269 h 155896"/>
                  <a:gd name="connsiteX5" fmla="*/ 30626 w 76701"/>
                  <a:gd name="connsiteY5" fmla="*/ 137521 h 155896"/>
                  <a:gd name="connsiteX6" fmla="*/ 9010 w 76701"/>
                  <a:gd name="connsiteY6" fmla="*/ 148757 h 155896"/>
                  <a:gd name="connsiteX7" fmla="*/ 1572 w 76701"/>
                  <a:gd name="connsiteY7" fmla="*/ 148757 h 155896"/>
                  <a:gd name="connsiteX8" fmla="*/ 1572 w 76701"/>
                  <a:gd name="connsiteY8" fmla="*/ 156014 h 155896"/>
                  <a:gd name="connsiteX9" fmla="*/ 39226 w 76701"/>
                  <a:gd name="connsiteY9" fmla="*/ 155311 h 155896"/>
                  <a:gd name="connsiteX10" fmla="*/ 76879 w 76701"/>
                  <a:gd name="connsiteY10" fmla="*/ 156014 h 155896"/>
                  <a:gd name="connsiteX11" fmla="*/ 76879 w 76701"/>
                  <a:gd name="connsiteY11" fmla="*/ 148757 h 155896"/>
                  <a:gd name="connsiteX12" fmla="*/ 69442 w 76701"/>
                  <a:gd name="connsiteY12" fmla="*/ 148757 h 155896"/>
                  <a:gd name="connsiteX13" fmla="*/ 47826 w 76701"/>
                  <a:gd name="connsiteY13" fmla="*/ 137521 h 155896"/>
                  <a:gd name="connsiteX14" fmla="*/ 47826 w 76701"/>
                  <a:gd name="connsiteY14" fmla="*/ 6204 h 15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701" h="155896">
                    <a:moveTo>
                      <a:pt x="47826" y="6204"/>
                    </a:moveTo>
                    <a:cubicBezTo>
                      <a:pt x="47826" y="586"/>
                      <a:pt x="47826" y="118"/>
                      <a:pt x="42480" y="118"/>
                    </a:cubicBezTo>
                    <a:cubicBezTo>
                      <a:pt x="28069" y="15099"/>
                      <a:pt x="7615" y="15099"/>
                      <a:pt x="177" y="15099"/>
                    </a:cubicBezTo>
                    <a:lnTo>
                      <a:pt x="177" y="22355"/>
                    </a:lnTo>
                    <a:cubicBezTo>
                      <a:pt x="4826" y="22355"/>
                      <a:pt x="18539" y="22355"/>
                      <a:pt x="30626" y="16269"/>
                    </a:cubicBezTo>
                    <a:lnTo>
                      <a:pt x="30626" y="137521"/>
                    </a:lnTo>
                    <a:cubicBezTo>
                      <a:pt x="30626" y="145948"/>
                      <a:pt x="29928" y="148757"/>
                      <a:pt x="9010" y="148757"/>
                    </a:cubicBezTo>
                    <a:lnTo>
                      <a:pt x="1572" y="148757"/>
                    </a:lnTo>
                    <a:lnTo>
                      <a:pt x="1572" y="156014"/>
                    </a:lnTo>
                    <a:cubicBezTo>
                      <a:pt x="9707" y="155311"/>
                      <a:pt x="29928" y="155311"/>
                      <a:pt x="39226" y="155311"/>
                    </a:cubicBezTo>
                    <a:cubicBezTo>
                      <a:pt x="48523" y="155311"/>
                      <a:pt x="68744" y="155311"/>
                      <a:pt x="76879" y="156014"/>
                    </a:cubicBezTo>
                    <a:lnTo>
                      <a:pt x="76879" y="148757"/>
                    </a:lnTo>
                    <a:lnTo>
                      <a:pt x="69442" y="148757"/>
                    </a:lnTo>
                    <a:cubicBezTo>
                      <a:pt x="48523" y="148757"/>
                      <a:pt x="47826" y="146182"/>
                      <a:pt x="47826" y="137521"/>
                    </a:cubicBezTo>
                    <a:lnTo>
                      <a:pt x="47826" y="6204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7" name="Forme libre 356">
                <a:extLst>
                  <a:ext uri="{FF2B5EF4-FFF2-40B4-BE49-F238E27FC236}">
                    <a16:creationId xmlns:a16="http://schemas.microsoft.com/office/drawing/2014/main" id="{8520C6DD-6136-CECA-51CE-5DFE77BF5D39}"/>
                  </a:ext>
                </a:extLst>
              </p:cNvPr>
              <p:cNvSpPr/>
              <p:nvPr>
                <p:custDataLst>
                  <p:tags r:id="rId123"/>
                </p:custDataLst>
              </p:nvPr>
            </p:nvSpPr>
            <p:spPr>
              <a:xfrm>
                <a:off x="10982342" y="4052097"/>
                <a:ext cx="206397" cy="122188"/>
              </a:xfrm>
              <a:custGeom>
                <a:avLst/>
                <a:gdLst>
                  <a:gd name="connsiteX0" fmla="*/ 181272 w 206397"/>
                  <a:gd name="connsiteY0" fmla="*/ 65893 h 122188"/>
                  <a:gd name="connsiteX1" fmla="*/ 160354 w 206397"/>
                  <a:gd name="connsiteY1" fmla="*/ 88365 h 122188"/>
                  <a:gd name="connsiteX2" fmla="*/ 148035 w 206397"/>
                  <a:gd name="connsiteY2" fmla="*/ 119497 h 122188"/>
                  <a:gd name="connsiteX3" fmla="*/ 152684 w 206397"/>
                  <a:gd name="connsiteY3" fmla="*/ 122306 h 122188"/>
                  <a:gd name="connsiteX4" fmla="*/ 157797 w 206397"/>
                  <a:gd name="connsiteY4" fmla="*/ 117625 h 122188"/>
                  <a:gd name="connsiteX5" fmla="*/ 203121 w 206397"/>
                  <a:gd name="connsiteY5" fmla="*/ 64255 h 122188"/>
                  <a:gd name="connsiteX6" fmla="*/ 206607 w 206397"/>
                  <a:gd name="connsiteY6" fmla="*/ 61212 h 122188"/>
                  <a:gd name="connsiteX7" fmla="*/ 204748 w 206397"/>
                  <a:gd name="connsiteY7" fmla="*/ 58637 h 122188"/>
                  <a:gd name="connsiteX8" fmla="*/ 157565 w 206397"/>
                  <a:gd name="connsiteY8" fmla="*/ 3629 h 122188"/>
                  <a:gd name="connsiteX9" fmla="*/ 152684 w 206397"/>
                  <a:gd name="connsiteY9" fmla="*/ 118 h 122188"/>
                  <a:gd name="connsiteX10" fmla="*/ 148035 w 206397"/>
                  <a:gd name="connsiteY10" fmla="*/ 2926 h 122188"/>
                  <a:gd name="connsiteX11" fmla="*/ 159889 w 206397"/>
                  <a:gd name="connsiteY11" fmla="*/ 33825 h 122188"/>
                  <a:gd name="connsiteX12" fmla="*/ 181272 w 206397"/>
                  <a:gd name="connsiteY12" fmla="*/ 56530 h 122188"/>
                  <a:gd name="connsiteX13" fmla="*/ 8577 w 206397"/>
                  <a:gd name="connsiteY13" fmla="*/ 56530 h 122188"/>
                  <a:gd name="connsiteX14" fmla="*/ 210 w 206397"/>
                  <a:gd name="connsiteY14" fmla="*/ 61212 h 122188"/>
                  <a:gd name="connsiteX15" fmla="*/ 8577 w 206397"/>
                  <a:gd name="connsiteY15" fmla="*/ 65893 h 122188"/>
                  <a:gd name="connsiteX16" fmla="*/ 181272 w 206397"/>
                  <a:gd name="connsiteY16" fmla="*/ 65893 h 12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6397" h="122188">
                    <a:moveTo>
                      <a:pt x="181272" y="65893"/>
                    </a:moveTo>
                    <a:cubicBezTo>
                      <a:pt x="168489" y="75725"/>
                      <a:pt x="162213" y="85322"/>
                      <a:pt x="160354" y="88365"/>
                    </a:cubicBezTo>
                    <a:cubicBezTo>
                      <a:pt x="149894" y="104516"/>
                      <a:pt x="148035" y="119263"/>
                      <a:pt x="148035" y="119497"/>
                    </a:cubicBezTo>
                    <a:cubicBezTo>
                      <a:pt x="148035" y="122306"/>
                      <a:pt x="150824" y="122306"/>
                      <a:pt x="152684" y="122306"/>
                    </a:cubicBezTo>
                    <a:cubicBezTo>
                      <a:pt x="156635" y="122306"/>
                      <a:pt x="156867" y="121838"/>
                      <a:pt x="157797" y="117625"/>
                    </a:cubicBezTo>
                    <a:cubicBezTo>
                      <a:pt x="163143" y="94685"/>
                      <a:pt x="176856" y="75023"/>
                      <a:pt x="203121" y="64255"/>
                    </a:cubicBezTo>
                    <a:cubicBezTo>
                      <a:pt x="205910" y="63319"/>
                      <a:pt x="206607" y="62850"/>
                      <a:pt x="206607" y="61212"/>
                    </a:cubicBezTo>
                    <a:cubicBezTo>
                      <a:pt x="206607" y="59573"/>
                      <a:pt x="205213" y="58871"/>
                      <a:pt x="204748" y="58637"/>
                    </a:cubicBezTo>
                    <a:cubicBezTo>
                      <a:pt x="194521" y="54658"/>
                      <a:pt x="166397" y="42954"/>
                      <a:pt x="157565" y="3629"/>
                    </a:cubicBezTo>
                    <a:cubicBezTo>
                      <a:pt x="156867" y="820"/>
                      <a:pt x="156635" y="118"/>
                      <a:pt x="152684" y="118"/>
                    </a:cubicBezTo>
                    <a:cubicBezTo>
                      <a:pt x="150824" y="118"/>
                      <a:pt x="148035" y="118"/>
                      <a:pt x="148035" y="2926"/>
                    </a:cubicBezTo>
                    <a:cubicBezTo>
                      <a:pt x="148035" y="3395"/>
                      <a:pt x="150127" y="18142"/>
                      <a:pt x="159889" y="33825"/>
                    </a:cubicBezTo>
                    <a:cubicBezTo>
                      <a:pt x="164538" y="40847"/>
                      <a:pt x="171278" y="49040"/>
                      <a:pt x="181272" y="56530"/>
                    </a:cubicBezTo>
                    <a:lnTo>
                      <a:pt x="8577" y="56530"/>
                    </a:lnTo>
                    <a:cubicBezTo>
                      <a:pt x="4394" y="56530"/>
                      <a:pt x="210" y="56530"/>
                      <a:pt x="210" y="61212"/>
                    </a:cubicBezTo>
                    <a:cubicBezTo>
                      <a:pt x="210" y="65893"/>
                      <a:pt x="4394" y="65893"/>
                      <a:pt x="8577" y="65893"/>
                    </a:cubicBezTo>
                    <a:lnTo>
                      <a:pt x="181272" y="65893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8" name="Forme libre 357">
                <a:extLst>
                  <a:ext uri="{FF2B5EF4-FFF2-40B4-BE49-F238E27FC236}">
                    <a16:creationId xmlns:a16="http://schemas.microsoft.com/office/drawing/2014/main" id="{2319BEC8-CDAC-F21A-3B39-49E38E0C3F0E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12183223" y="4015814"/>
                <a:ext cx="76701" cy="155896"/>
              </a:xfrm>
              <a:custGeom>
                <a:avLst/>
                <a:gdLst>
                  <a:gd name="connsiteX0" fmla="*/ 47909 w 76701"/>
                  <a:gd name="connsiteY0" fmla="*/ 6204 h 155896"/>
                  <a:gd name="connsiteX1" fmla="*/ 42563 w 76701"/>
                  <a:gd name="connsiteY1" fmla="*/ 118 h 155896"/>
                  <a:gd name="connsiteX2" fmla="*/ 261 w 76701"/>
                  <a:gd name="connsiteY2" fmla="*/ 15099 h 155896"/>
                  <a:gd name="connsiteX3" fmla="*/ 261 w 76701"/>
                  <a:gd name="connsiteY3" fmla="*/ 22355 h 155896"/>
                  <a:gd name="connsiteX4" fmla="*/ 30709 w 76701"/>
                  <a:gd name="connsiteY4" fmla="*/ 16269 h 155896"/>
                  <a:gd name="connsiteX5" fmla="*/ 30709 w 76701"/>
                  <a:gd name="connsiteY5" fmla="*/ 137521 h 155896"/>
                  <a:gd name="connsiteX6" fmla="*/ 9093 w 76701"/>
                  <a:gd name="connsiteY6" fmla="*/ 148757 h 155896"/>
                  <a:gd name="connsiteX7" fmla="*/ 1655 w 76701"/>
                  <a:gd name="connsiteY7" fmla="*/ 148757 h 155896"/>
                  <a:gd name="connsiteX8" fmla="*/ 1655 w 76701"/>
                  <a:gd name="connsiteY8" fmla="*/ 156014 h 155896"/>
                  <a:gd name="connsiteX9" fmla="*/ 39309 w 76701"/>
                  <a:gd name="connsiteY9" fmla="*/ 155311 h 155896"/>
                  <a:gd name="connsiteX10" fmla="*/ 76963 w 76701"/>
                  <a:gd name="connsiteY10" fmla="*/ 156014 h 155896"/>
                  <a:gd name="connsiteX11" fmla="*/ 76963 w 76701"/>
                  <a:gd name="connsiteY11" fmla="*/ 148757 h 155896"/>
                  <a:gd name="connsiteX12" fmla="*/ 69525 w 76701"/>
                  <a:gd name="connsiteY12" fmla="*/ 148757 h 155896"/>
                  <a:gd name="connsiteX13" fmla="*/ 47909 w 76701"/>
                  <a:gd name="connsiteY13" fmla="*/ 137521 h 155896"/>
                  <a:gd name="connsiteX14" fmla="*/ 47909 w 76701"/>
                  <a:gd name="connsiteY14" fmla="*/ 6204 h 15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701" h="155896">
                    <a:moveTo>
                      <a:pt x="47909" y="6204"/>
                    </a:moveTo>
                    <a:cubicBezTo>
                      <a:pt x="47909" y="586"/>
                      <a:pt x="47909" y="118"/>
                      <a:pt x="42563" y="118"/>
                    </a:cubicBezTo>
                    <a:cubicBezTo>
                      <a:pt x="28152" y="15099"/>
                      <a:pt x="7699" y="15099"/>
                      <a:pt x="261" y="15099"/>
                    </a:cubicBezTo>
                    <a:lnTo>
                      <a:pt x="261" y="22355"/>
                    </a:lnTo>
                    <a:cubicBezTo>
                      <a:pt x="4909" y="22355"/>
                      <a:pt x="18623" y="22355"/>
                      <a:pt x="30709" y="16269"/>
                    </a:cubicBezTo>
                    <a:lnTo>
                      <a:pt x="30709" y="137521"/>
                    </a:lnTo>
                    <a:cubicBezTo>
                      <a:pt x="30709" y="145948"/>
                      <a:pt x="30012" y="148757"/>
                      <a:pt x="9093" y="148757"/>
                    </a:cubicBezTo>
                    <a:lnTo>
                      <a:pt x="1655" y="148757"/>
                    </a:lnTo>
                    <a:lnTo>
                      <a:pt x="1655" y="156014"/>
                    </a:lnTo>
                    <a:cubicBezTo>
                      <a:pt x="9791" y="155311"/>
                      <a:pt x="30012" y="155311"/>
                      <a:pt x="39309" y="155311"/>
                    </a:cubicBezTo>
                    <a:cubicBezTo>
                      <a:pt x="48606" y="155311"/>
                      <a:pt x="68828" y="155311"/>
                      <a:pt x="76963" y="156014"/>
                    </a:cubicBezTo>
                    <a:lnTo>
                      <a:pt x="76963" y="148757"/>
                    </a:lnTo>
                    <a:lnTo>
                      <a:pt x="69525" y="148757"/>
                    </a:lnTo>
                    <a:cubicBezTo>
                      <a:pt x="48606" y="148757"/>
                      <a:pt x="47909" y="146182"/>
                      <a:pt x="47909" y="137521"/>
                    </a:cubicBezTo>
                    <a:lnTo>
                      <a:pt x="47909" y="6204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9" name="Forme libre 358">
                <a:extLst>
                  <a:ext uri="{FF2B5EF4-FFF2-40B4-BE49-F238E27FC236}">
                    <a16:creationId xmlns:a16="http://schemas.microsoft.com/office/drawing/2014/main" id="{79D44378-378E-5FD7-1B85-E31FB09E7378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12291536" y="3996152"/>
                <a:ext cx="90415" cy="234078"/>
              </a:xfrm>
              <a:custGeom>
                <a:avLst/>
                <a:gdLst>
                  <a:gd name="connsiteX0" fmla="*/ 89519 w 90415"/>
                  <a:gd name="connsiteY0" fmla="*/ 9012 h 234078"/>
                  <a:gd name="connsiteX1" fmla="*/ 90681 w 90415"/>
                  <a:gd name="connsiteY1" fmla="*/ 4799 h 234078"/>
                  <a:gd name="connsiteX2" fmla="*/ 86032 w 90415"/>
                  <a:gd name="connsiteY2" fmla="*/ 118 h 234078"/>
                  <a:gd name="connsiteX3" fmla="*/ 82081 w 90415"/>
                  <a:gd name="connsiteY3" fmla="*/ 2224 h 234078"/>
                  <a:gd name="connsiteX4" fmla="*/ 1428 w 90415"/>
                  <a:gd name="connsiteY4" fmla="*/ 225301 h 234078"/>
                  <a:gd name="connsiteX5" fmla="*/ 266 w 90415"/>
                  <a:gd name="connsiteY5" fmla="*/ 229514 h 234078"/>
                  <a:gd name="connsiteX6" fmla="*/ 4914 w 90415"/>
                  <a:gd name="connsiteY6" fmla="*/ 234196 h 234078"/>
                  <a:gd name="connsiteX7" fmla="*/ 10028 w 90415"/>
                  <a:gd name="connsiteY7" fmla="*/ 228578 h 234078"/>
                  <a:gd name="connsiteX8" fmla="*/ 89519 w 90415"/>
                  <a:gd name="connsiteY8" fmla="*/ 9012 h 234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15" h="234078">
                    <a:moveTo>
                      <a:pt x="89519" y="9012"/>
                    </a:moveTo>
                    <a:cubicBezTo>
                      <a:pt x="90681" y="5969"/>
                      <a:pt x="90681" y="5033"/>
                      <a:pt x="90681" y="4799"/>
                    </a:cubicBezTo>
                    <a:cubicBezTo>
                      <a:pt x="90681" y="2224"/>
                      <a:pt x="88589" y="118"/>
                      <a:pt x="86032" y="118"/>
                    </a:cubicBezTo>
                    <a:cubicBezTo>
                      <a:pt x="84405" y="118"/>
                      <a:pt x="82778" y="820"/>
                      <a:pt x="82081" y="2224"/>
                    </a:cubicBezTo>
                    <a:lnTo>
                      <a:pt x="1428" y="225301"/>
                    </a:lnTo>
                    <a:cubicBezTo>
                      <a:pt x="266" y="228344"/>
                      <a:pt x="266" y="229280"/>
                      <a:pt x="266" y="229514"/>
                    </a:cubicBezTo>
                    <a:cubicBezTo>
                      <a:pt x="266" y="232089"/>
                      <a:pt x="2358" y="234196"/>
                      <a:pt x="4914" y="234196"/>
                    </a:cubicBezTo>
                    <a:cubicBezTo>
                      <a:pt x="7936" y="234196"/>
                      <a:pt x="8633" y="232557"/>
                      <a:pt x="10028" y="228578"/>
                    </a:cubicBezTo>
                    <a:lnTo>
                      <a:pt x="89519" y="9012"/>
                    </a:lnTo>
                    <a:close/>
                  </a:path>
                </a:pathLst>
              </a:custGeom>
              <a:solidFill>
                <a:srgbClr val="000000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0" name="Forme libre 359">
                <a:extLst>
                  <a:ext uri="{FF2B5EF4-FFF2-40B4-BE49-F238E27FC236}">
                    <a16:creationId xmlns:a16="http://schemas.microsoft.com/office/drawing/2014/main" id="{E34A8D71-974A-C6E5-CC89-FCC6011FB202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12387530" y="4068248"/>
                <a:ext cx="121328" cy="148873"/>
              </a:xfrm>
              <a:custGeom>
                <a:avLst/>
                <a:gdLst>
                  <a:gd name="connsiteX0" fmla="*/ 18168 w 121328"/>
                  <a:gd name="connsiteY0" fmla="*/ 132138 h 148873"/>
                  <a:gd name="connsiteX1" fmla="*/ 5617 w 121328"/>
                  <a:gd name="connsiteY1" fmla="*/ 141735 h 148873"/>
                  <a:gd name="connsiteX2" fmla="*/ 271 w 121328"/>
                  <a:gd name="connsiteY2" fmla="*/ 146182 h 148873"/>
                  <a:gd name="connsiteX3" fmla="*/ 3292 w 121328"/>
                  <a:gd name="connsiteY3" fmla="*/ 148991 h 148873"/>
                  <a:gd name="connsiteX4" fmla="*/ 22817 w 121328"/>
                  <a:gd name="connsiteY4" fmla="*/ 148289 h 148873"/>
                  <a:gd name="connsiteX5" fmla="*/ 45827 w 121328"/>
                  <a:gd name="connsiteY5" fmla="*/ 148991 h 148873"/>
                  <a:gd name="connsiteX6" fmla="*/ 50011 w 121328"/>
                  <a:gd name="connsiteY6" fmla="*/ 144310 h 148873"/>
                  <a:gd name="connsiteX7" fmla="*/ 44432 w 121328"/>
                  <a:gd name="connsiteY7" fmla="*/ 141735 h 148873"/>
                  <a:gd name="connsiteX8" fmla="*/ 32811 w 121328"/>
                  <a:gd name="connsiteY8" fmla="*/ 137990 h 148873"/>
                  <a:gd name="connsiteX9" fmla="*/ 44200 w 121328"/>
                  <a:gd name="connsiteY9" fmla="*/ 91174 h 148873"/>
                  <a:gd name="connsiteX10" fmla="*/ 65584 w 121328"/>
                  <a:gd name="connsiteY10" fmla="*/ 106155 h 148873"/>
                  <a:gd name="connsiteX11" fmla="*/ 121599 w 121328"/>
                  <a:gd name="connsiteY11" fmla="*/ 37570 h 148873"/>
                  <a:gd name="connsiteX12" fmla="*/ 90686 w 121328"/>
                  <a:gd name="connsiteY12" fmla="*/ 118 h 148873"/>
                  <a:gd name="connsiteX13" fmla="*/ 60238 w 121328"/>
                  <a:gd name="connsiteY13" fmla="*/ 17673 h 148873"/>
                  <a:gd name="connsiteX14" fmla="*/ 39319 w 121328"/>
                  <a:gd name="connsiteY14" fmla="*/ 118 h 148873"/>
                  <a:gd name="connsiteX15" fmla="*/ 22119 w 121328"/>
                  <a:gd name="connsiteY15" fmla="*/ 13460 h 148873"/>
                  <a:gd name="connsiteX16" fmla="*/ 14914 w 121328"/>
                  <a:gd name="connsiteY16" fmla="*/ 36166 h 148873"/>
                  <a:gd name="connsiteX17" fmla="*/ 17703 w 121328"/>
                  <a:gd name="connsiteY17" fmla="*/ 38506 h 148873"/>
                  <a:gd name="connsiteX18" fmla="*/ 21654 w 121328"/>
                  <a:gd name="connsiteY18" fmla="*/ 33123 h 148873"/>
                  <a:gd name="connsiteX19" fmla="*/ 38622 w 121328"/>
                  <a:gd name="connsiteY19" fmla="*/ 5267 h 148873"/>
                  <a:gd name="connsiteX20" fmla="*/ 45827 w 121328"/>
                  <a:gd name="connsiteY20" fmla="*/ 16035 h 148873"/>
                  <a:gd name="connsiteX21" fmla="*/ 44200 w 121328"/>
                  <a:gd name="connsiteY21" fmla="*/ 27973 h 148873"/>
                  <a:gd name="connsiteX22" fmla="*/ 18168 w 121328"/>
                  <a:gd name="connsiteY22" fmla="*/ 132138 h 148873"/>
                  <a:gd name="connsiteX23" fmla="*/ 59076 w 121328"/>
                  <a:gd name="connsiteY23" fmla="*/ 30548 h 148873"/>
                  <a:gd name="connsiteX24" fmla="*/ 71162 w 121328"/>
                  <a:gd name="connsiteY24" fmla="*/ 14162 h 148873"/>
                  <a:gd name="connsiteX25" fmla="*/ 89989 w 121328"/>
                  <a:gd name="connsiteY25" fmla="*/ 5267 h 148873"/>
                  <a:gd name="connsiteX26" fmla="*/ 104864 w 121328"/>
                  <a:gd name="connsiteY26" fmla="*/ 27271 h 148873"/>
                  <a:gd name="connsiteX27" fmla="*/ 93010 w 121328"/>
                  <a:gd name="connsiteY27" fmla="*/ 76895 h 148873"/>
                  <a:gd name="connsiteX28" fmla="*/ 65351 w 121328"/>
                  <a:gd name="connsiteY28" fmla="*/ 101005 h 148873"/>
                  <a:gd name="connsiteX29" fmla="*/ 46989 w 121328"/>
                  <a:gd name="connsiteY29" fmla="*/ 80172 h 148873"/>
                  <a:gd name="connsiteX30" fmla="*/ 47687 w 121328"/>
                  <a:gd name="connsiteY30" fmla="*/ 76427 h 148873"/>
                  <a:gd name="connsiteX31" fmla="*/ 59076 w 121328"/>
                  <a:gd name="connsiteY31" fmla="*/ 30548 h 148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1328" h="148873">
                    <a:moveTo>
                      <a:pt x="18168" y="132138"/>
                    </a:moveTo>
                    <a:cubicBezTo>
                      <a:pt x="16309" y="140096"/>
                      <a:pt x="15844" y="141735"/>
                      <a:pt x="5617" y="141735"/>
                    </a:cubicBezTo>
                    <a:cubicBezTo>
                      <a:pt x="2828" y="141735"/>
                      <a:pt x="271" y="141735"/>
                      <a:pt x="271" y="146182"/>
                    </a:cubicBezTo>
                    <a:cubicBezTo>
                      <a:pt x="271" y="148055"/>
                      <a:pt x="1433" y="148991"/>
                      <a:pt x="3292" y="148991"/>
                    </a:cubicBezTo>
                    <a:cubicBezTo>
                      <a:pt x="9568" y="148991"/>
                      <a:pt x="16309" y="148289"/>
                      <a:pt x="22817" y="148289"/>
                    </a:cubicBezTo>
                    <a:cubicBezTo>
                      <a:pt x="30487" y="148289"/>
                      <a:pt x="38389" y="148991"/>
                      <a:pt x="45827" y="148991"/>
                    </a:cubicBezTo>
                    <a:cubicBezTo>
                      <a:pt x="46989" y="148991"/>
                      <a:pt x="50011" y="148991"/>
                      <a:pt x="50011" y="144310"/>
                    </a:cubicBezTo>
                    <a:cubicBezTo>
                      <a:pt x="50011" y="141735"/>
                      <a:pt x="47687" y="141735"/>
                      <a:pt x="44432" y="141735"/>
                    </a:cubicBezTo>
                    <a:cubicBezTo>
                      <a:pt x="32811" y="141735"/>
                      <a:pt x="32811" y="140096"/>
                      <a:pt x="32811" y="137990"/>
                    </a:cubicBezTo>
                    <a:cubicBezTo>
                      <a:pt x="32811" y="135181"/>
                      <a:pt x="42573" y="97026"/>
                      <a:pt x="44200" y="91174"/>
                    </a:cubicBezTo>
                    <a:cubicBezTo>
                      <a:pt x="47222" y="97962"/>
                      <a:pt x="53730" y="106155"/>
                      <a:pt x="65584" y="106155"/>
                    </a:cubicBezTo>
                    <a:cubicBezTo>
                      <a:pt x="92545" y="106155"/>
                      <a:pt x="121599" y="71980"/>
                      <a:pt x="121599" y="37570"/>
                    </a:cubicBezTo>
                    <a:cubicBezTo>
                      <a:pt x="121599" y="15567"/>
                      <a:pt x="108351" y="118"/>
                      <a:pt x="90686" y="118"/>
                    </a:cubicBezTo>
                    <a:cubicBezTo>
                      <a:pt x="79065" y="118"/>
                      <a:pt x="67908" y="8544"/>
                      <a:pt x="60238" y="17673"/>
                    </a:cubicBezTo>
                    <a:cubicBezTo>
                      <a:pt x="57913" y="5033"/>
                      <a:pt x="47919" y="118"/>
                      <a:pt x="39319" y="118"/>
                    </a:cubicBezTo>
                    <a:cubicBezTo>
                      <a:pt x="28627" y="118"/>
                      <a:pt x="24211" y="9247"/>
                      <a:pt x="22119" y="13460"/>
                    </a:cubicBezTo>
                    <a:cubicBezTo>
                      <a:pt x="17936" y="21419"/>
                      <a:pt x="14914" y="35463"/>
                      <a:pt x="14914" y="36166"/>
                    </a:cubicBezTo>
                    <a:cubicBezTo>
                      <a:pt x="14914" y="38506"/>
                      <a:pt x="17238" y="38506"/>
                      <a:pt x="17703" y="38506"/>
                    </a:cubicBezTo>
                    <a:cubicBezTo>
                      <a:pt x="20027" y="38506"/>
                      <a:pt x="20260" y="38272"/>
                      <a:pt x="21654" y="33123"/>
                    </a:cubicBezTo>
                    <a:cubicBezTo>
                      <a:pt x="25606" y="16503"/>
                      <a:pt x="30254" y="5267"/>
                      <a:pt x="38622" y="5267"/>
                    </a:cubicBezTo>
                    <a:cubicBezTo>
                      <a:pt x="42573" y="5267"/>
                      <a:pt x="45827" y="7140"/>
                      <a:pt x="45827" y="16035"/>
                    </a:cubicBezTo>
                    <a:cubicBezTo>
                      <a:pt x="45827" y="21419"/>
                      <a:pt x="45130" y="23993"/>
                      <a:pt x="44200" y="27973"/>
                    </a:cubicBezTo>
                    <a:lnTo>
                      <a:pt x="18168" y="132138"/>
                    </a:lnTo>
                    <a:close/>
                    <a:moveTo>
                      <a:pt x="59076" y="30548"/>
                    </a:moveTo>
                    <a:cubicBezTo>
                      <a:pt x="60703" y="24228"/>
                      <a:pt x="66978" y="17673"/>
                      <a:pt x="71162" y="14162"/>
                    </a:cubicBezTo>
                    <a:cubicBezTo>
                      <a:pt x="79297" y="6906"/>
                      <a:pt x="86037" y="5267"/>
                      <a:pt x="89989" y="5267"/>
                    </a:cubicBezTo>
                    <a:cubicBezTo>
                      <a:pt x="99286" y="5267"/>
                      <a:pt x="104864" y="13460"/>
                      <a:pt x="104864" y="27271"/>
                    </a:cubicBezTo>
                    <a:cubicBezTo>
                      <a:pt x="104864" y="41081"/>
                      <a:pt x="97194" y="68000"/>
                      <a:pt x="93010" y="76895"/>
                    </a:cubicBezTo>
                    <a:cubicBezTo>
                      <a:pt x="85108" y="93281"/>
                      <a:pt x="73951" y="101005"/>
                      <a:pt x="65351" y="101005"/>
                    </a:cubicBezTo>
                    <a:cubicBezTo>
                      <a:pt x="50011" y="101005"/>
                      <a:pt x="46989" y="81577"/>
                      <a:pt x="46989" y="80172"/>
                    </a:cubicBezTo>
                    <a:cubicBezTo>
                      <a:pt x="46989" y="79704"/>
                      <a:pt x="46989" y="79236"/>
                      <a:pt x="47687" y="76427"/>
                    </a:cubicBezTo>
                    <a:lnTo>
                      <a:pt x="59076" y="30548"/>
                    </a:lnTo>
                    <a:close/>
                  </a:path>
                </a:pathLst>
              </a:custGeom>
              <a:solidFill>
                <a:srgbClr val="FF1A1A"/>
              </a:solidFill>
              <a:ln w="2327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77" name="Groupe 376">
            <a:extLst>
              <a:ext uri="{FF2B5EF4-FFF2-40B4-BE49-F238E27FC236}">
                <a16:creationId xmlns:a16="http://schemas.microsoft.com/office/drawing/2014/main" id="{F1D6A62D-BA6C-16EF-544D-E64A51275EC7}"/>
              </a:ext>
            </a:extLst>
          </p:cNvPr>
          <p:cNvGrpSpPr/>
          <p:nvPr/>
        </p:nvGrpSpPr>
        <p:grpSpPr>
          <a:xfrm>
            <a:off x="8688093" y="5587999"/>
            <a:ext cx="1781787" cy="586740"/>
            <a:chOff x="8688093" y="5587999"/>
            <a:chExt cx="1781787" cy="586740"/>
          </a:xfrm>
        </p:grpSpPr>
        <p:grpSp>
          <p:nvGrpSpPr>
            <p:cNvPr id="376" name="Groupe 375">
              <a:extLst>
                <a:ext uri="{FF2B5EF4-FFF2-40B4-BE49-F238E27FC236}">
                  <a16:creationId xmlns:a16="http://schemas.microsoft.com/office/drawing/2014/main" id="{F9DDF5B8-106F-5CF7-C7D3-085D606113A9}"/>
                </a:ext>
              </a:extLst>
            </p:cNvPr>
            <p:cNvGrpSpPr>
              <a:grpSpLocks noChangeAspect="1"/>
            </p:cNvGrpSpPr>
            <p:nvPr>
              <p:custDataLst>
                <p:tags r:id="rId50"/>
              </p:custDataLst>
            </p:nvPr>
          </p:nvGrpSpPr>
          <p:grpSpPr>
            <a:xfrm>
              <a:off x="9296400" y="5587999"/>
              <a:ext cx="1173480" cy="586740"/>
              <a:chOff x="15235383" y="7360030"/>
              <a:chExt cx="1163464" cy="570211"/>
            </a:xfrm>
          </p:grpSpPr>
          <p:sp>
            <p:nvSpPr>
              <p:cNvPr id="367" name="Forme libre 366">
                <a:extLst>
                  <a:ext uri="{FF2B5EF4-FFF2-40B4-BE49-F238E27FC236}">
                    <a16:creationId xmlns:a16="http://schemas.microsoft.com/office/drawing/2014/main" id="{DF77A765-C8C6-D31A-164D-A7476C238344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5235383" y="7548340"/>
                <a:ext cx="129992" cy="183158"/>
              </a:xfrm>
              <a:custGeom>
                <a:avLst/>
                <a:gdLst>
                  <a:gd name="connsiteX0" fmla="*/ 127978 w 129992"/>
                  <a:gd name="connsiteY0" fmla="*/ 46004 h 183158"/>
                  <a:gd name="connsiteX1" fmla="*/ 130204 w 129992"/>
                  <a:gd name="connsiteY1" fmla="*/ 29859 h 183158"/>
                  <a:gd name="connsiteX2" fmla="*/ 98193 w 129992"/>
                  <a:gd name="connsiteY2" fmla="*/ 75 h 183158"/>
                  <a:gd name="connsiteX3" fmla="*/ 55048 w 129992"/>
                  <a:gd name="connsiteY3" fmla="*/ 24292 h 183158"/>
                  <a:gd name="connsiteX4" fmla="*/ 29439 w 129992"/>
                  <a:gd name="connsiteY4" fmla="*/ 75 h 183158"/>
                  <a:gd name="connsiteX5" fmla="*/ 8841 w 129992"/>
                  <a:gd name="connsiteY5" fmla="*/ 15941 h 183158"/>
                  <a:gd name="connsiteX6" fmla="*/ 212 w 129992"/>
                  <a:gd name="connsiteY6" fmla="*/ 42942 h 183158"/>
                  <a:gd name="connsiteX7" fmla="*/ 3552 w 129992"/>
                  <a:gd name="connsiteY7" fmla="*/ 45725 h 183158"/>
                  <a:gd name="connsiteX8" fmla="*/ 8284 w 129992"/>
                  <a:gd name="connsiteY8" fmla="*/ 39323 h 183158"/>
                  <a:gd name="connsiteX9" fmla="*/ 28604 w 129992"/>
                  <a:gd name="connsiteY9" fmla="*/ 6199 h 183158"/>
                  <a:gd name="connsiteX10" fmla="*/ 37233 w 129992"/>
                  <a:gd name="connsiteY10" fmla="*/ 19003 h 183158"/>
                  <a:gd name="connsiteX11" fmla="*/ 32780 w 129992"/>
                  <a:gd name="connsiteY11" fmla="*/ 42385 h 183158"/>
                  <a:gd name="connsiteX12" fmla="*/ 16635 w 129992"/>
                  <a:gd name="connsiteY12" fmla="*/ 106685 h 183158"/>
                  <a:gd name="connsiteX13" fmla="*/ 14130 w 129992"/>
                  <a:gd name="connsiteY13" fmla="*/ 118654 h 183158"/>
                  <a:gd name="connsiteX14" fmla="*/ 22202 w 129992"/>
                  <a:gd name="connsiteY14" fmla="*/ 126170 h 183158"/>
                  <a:gd name="connsiteX15" fmla="*/ 32501 w 129992"/>
                  <a:gd name="connsiteY15" fmla="*/ 118376 h 183158"/>
                  <a:gd name="connsiteX16" fmla="*/ 37790 w 129992"/>
                  <a:gd name="connsiteY16" fmla="*/ 97778 h 183158"/>
                  <a:gd name="connsiteX17" fmla="*/ 43914 w 129992"/>
                  <a:gd name="connsiteY17" fmla="*/ 72726 h 183158"/>
                  <a:gd name="connsiteX18" fmla="*/ 48646 w 129992"/>
                  <a:gd name="connsiteY18" fmla="*/ 54076 h 183158"/>
                  <a:gd name="connsiteX19" fmla="*/ 51708 w 129992"/>
                  <a:gd name="connsiteY19" fmla="*/ 41550 h 183158"/>
                  <a:gd name="connsiteX20" fmla="*/ 70636 w 129992"/>
                  <a:gd name="connsiteY20" fmla="*/ 15941 h 183158"/>
                  <a:gd name="connsiteX21" fmla="*/ 97358 w 129992"/>
                  <a:gd name="connsiteY21" fmla="*/ 6199 h 183158"/>
                  <a:gd name="connsiteX22" fmla="*/ 112390 w 129992"/>
                  <a:gd name="connsiteY22" fmla="*/ 25683 h 183158"/>
                  <a:gd name="connsiteX23" fmla="*/ 109606 w 129992"/>
                  <a:gd name="connsiteY23" fmla="*/ 43220 h 183158"/>
                  <a:gd name="connsiteX24" fmla="*/ 77873 w 129992"/>
                  <a:gd name="connsiteY24" fmla="*/ 171264 h 183158"/>
                  <a:gd name="connsiteX25" fmla="*/ 77038 w 129992"/>
                  <a:gd name="connsiteY25" fmla="*/ 175717 h 183158"/>
                  <a:gd name="connsiteX26" fmla="*/ 84832 w 129992"/>
                  <a:gd name="connsiteY26" fmla="*/ 183233 h 183158"/>
                  <a:gd name="connsiteX27" fmla="*/ 96245 w 129992"/>
                  <a:gd name="connsiteY27" fmla="*/ 172099 h 183158"/>
                  <a:gd name="connsiteX28" fmla="*/ 127978 w 129992"/>
                  <a:gd name="connsiteY28" fmla="*/ 46004 h 183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9992" h="183158">
                    <a:moveTo>
                      <a:pt x="127978" y="46004"/>
                    </a:moveTo>
                    <a:cubicBezTo>
                      <a:pt x="129369" y="40993"/>
                      <a:pt x="130204" y="37374"/>
                      <a:pt x="130204" y="29859"/>
                    </a:cubicBezTo>
                    <a:cubicBezTo>
                      <a:pt x="130204" y="11766"/>
                      <a:pt x="119070" y="75"/>
                      <a:pt x="98193" y="75"/>
                    </a:cubicBezTo>
                    <a:cubicBezTo>
                      <a:pt x="76203" y="75"/>
                      <a:pt x="61729" y="14549"/>
                      <a:pt x="55048" y="24292"/>
                    </a:cubicBezTo>
                    <a:cubicBezTo>
                      <a:pt x="53656" y="8425"/>
                      <a:pt x="41965" y="75"/>
                      <a:pt x="29439" y="75"/>
                    </a:cubicBezTo>
                    <a:cubicBezTo>
                      <a:pt x="16635" y="75"/>
                      <a:pt x="11346" y="10931"/>
                      <a:pt x="8841" y="15941"/>
                    </a:cubicBezTo>
                    <a:cubicBezTo>
                      <a:pt x="3831" y="25405"/>
                      <a:pt x="212" y="42107"/>
                      <a:pt x="212" y="42942"/>
                    </a:cubicBezTo>
                    <a:cubicBezTo>
                      <a:pt x="212" y="45725"/>
                      <a:pt x="2996" y="45725"/>
                      <a:pt x="3552" y="45725"/>
                    </a:cubicBezTo>
                    <a:cubicBezTo>
                      <a:pt x="6336" y="45725"/>
                      <a:pt x="6614" y="45447"/>
                      <a:pt x="8284" y="39323"/>
                    </a:cubicBezTo>
                    <a:cubicBezTo>
                      <a:pt x="13016" y="19560"/>
                      <a:pt x="18584" y="6199"/>
                      <a:pt x="28604" y="6199"/>
                    </a:cubicBezTo>
                    <a:cubicBezTo>
                      <a:pt x="33336" y="6199"/>
                      <a:pt x="37233" y="8425"/>
                      <a:pt x="37233" y="19003"/>
                    </a:cubicBezTo>
                    <a:cubicBezTo>
                      <a:pt x="37233" y="24848"/>
                      <a:pt x="36398" y="27910"/>
                      <a:pt x="32780" y="42385"/>
                    </a:cubicBezTo>
                    <a:lnTo>
                      <a:pt x="16635" y="106685"/>
                    </a:lnTo>
                    <a:cubicBezTo>
                      <a:pt x="15800" y="110860"/>
                      <a:pt x="14130" y="117263"/>
                      <a:pt x="14130" y="118654"/>
                    </a:cubicBezTo>
                    <a:cubicBezTo>
                      <a:pt x="14130" y="123665"/>
                      <a:pt x="18027" y="126170"/>
                      <a:pt x="22202" y="126170"/>
                    </a:cubicBezTo>
                    <a:cubicBezTo>
                      <a:pt x="25542" y="126170"/>
                      <a:pt x="30553" y="123943"/>
                      <a:pt x="32501" y="118376"/>
                    </a:cubicBezTo>
                    <a:cubicBezTo>
                      <a:pt x="32780" y="117819"/>
                      <a:pt x="36120" y="104737"/>
                      <a:pt x="37790" y="97778"/>
                    </a:cubicBezTo>
                    <a:lnTo>
                      <a:pt x="43914" y="72726"/>
                    </a:lnTo>
                    <a:cubicBezTo>
                      <a:pt x="45584" y="66602"/>
                      <a:pt x="47254" y="60478"/>
                      <a:pt x="48646" y="54076"/>
                    </a:cubicBezTo>
                    <a:cubicBezTo>
                      <a:pt x="49203" y="52406"/>
                      <a:pt x="51430" y="43220"/>
                      <a:pt x="51708" y="41550"/>
                    </a:cubicBezTo>
                    <a:cubicBezTo>
                      <a:pt x="52543" y="39045"/>
                      <a:pt x="61172" y="23457"/>
                      <a:pt x="70636" y="15941"/>
                    </a:cubicBezTo>
                    <a:cubicBezTo>
                      <a:pt x="76760" y="11487"/>
                      <a:pt x="85389" y="6199"/>
                      <a:pt x="97358" y="6199"/>
                    </a:cubicBezTo>
                    <a:cubicBezTo>
                      <a:pt x="109328" y="6199"/>
                      <a:pt x="112390" y="15663"/>
                      <a:pt x="112390" y="25683"/>
                    </a:cubicBezTo>
                    <a:cubicBezTo>
                      <a:pt x="112390" y="27075"/>
                      <a:pt x="112390" y="32086"/>
                      <a:pt x="109606" y="43220"/>
                    </a:cubicBezTo>
                    <a:lnTo>
                      <a:pt x="77873" y="171264"/>
                    </a:lnTo>
                    <a:cubicBezTo>
                      <a:pt x="77038" y="174604"/>
                      <a:pt x="77038" y="175161"/>
                      <a:pt x="77038" y="175717"/>
                    </a:cubicBezTo>
                    <a:cubicBezTo>
                      <a:pt x="77038" y="179893"/>
                      <a:pt x="80100" y="183233"/>
                      <a:pt x="84832" y="183233"/>
                    </a:cubicBezTo>
                    <a:cubicBezTo>
                      <a:pt x="93461" y="183233"/>
                      <a:pt x="95410" y="175161"/>
                      <a:pt x="96245" y="172099"/>
                    </a:cubicBezTo>
                    <a:lnTo>
                      <a:pt x="127978" y="46004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8" name="Forme libre 367">
                <a:extLst>
                  <a:ext uri="{FF2B5EF4-FFF2-40B4-BE49-F238E27FC236}">
                    <a16:creationId xmlns:a16="http://schemas.microsoft.com/office/drawing/2014/main" id="{54A08D13-4418-755A-C678-405F53E76230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5468417" y="7569217"/>
                <a:ext cx="185106" cy="65135"/>
              </a:xfrm>
              <a:custGeom>
                <a:avLst/>
                <a:gdLst>
                  <a:gd name="connsiteX0" fmla="*/ 175863 w 185106"/>
                  <a:gd name="connsiteY0" fmla="*/ 11209 h 65135"/>
                  <a:gd name="connsiteX1" fmla="*/ 185327 w 185106"/>
                  <a:gd name="connsiteY1" fmla="*/ 5642 h 65135"/>
                  <a:gd name="connsiteX2" fmla="*/ 176141 w 185106"/>
                  <a:gd name="connsiteY2" fmla="*/ 75 h 65135"/>
                  <a:gd name="connsiteX3" fmla="*/ 9406 w 185106"/>
                  <a:gd name="connsiteY3" fmla="*/ 75 h 65135"/>
                  <a:gd name="connsiteX4" fmla="*/ 220 w 185106"/>
                  <a:gd name="connsiteY4" fmla="*/ 5642 h 65135"/>
                  <a:gd name="connsiteX5" fmla="*/ 9684 w 185106"/>
                  <a:gd name="connsiteY5" fmla="*/ 11209 h 65135"/>
                  <a:gd name="connsiteX6" fmla="*/ 175863 w 185106"/>
                  <a:gd name="connsiteY6" fmla="*/ 11209 h 65135"/>
                  <a:gd name="connsiteX7" fmla="*/ 176141 w 185106"/>
                  <a:gd name="connsiteY7" fmla="*/ 65210 h 65135"/>
                  <a:gd name="connsiteX8" fmla="*/ 185327 w 185106"/>
                  <a:gd name="connsiteY8" fmla="*/ 59643 h 65135"/>
                  <a:gd name="connsiteX9" fmla="*/ 175863 w 185106"/>
                  <a:gd name="connsiteY9" fmla="*/ 54076 h 65135"/>
                  <a:gd name="connsiteX10" fmla="*/ 9684 w 185106"/>
                  <a:gd name="connsiteY10" fmla="*/ 54076 h 65135"/>
                  <a:gd name="connsiteX11" fmla="*/ 220 w 185106"/>
                  <a:gd name="connsiteY11" fmla="*/ 59643 h 65135"/>
                  <a:gd name="connsiteX12" fmla="*/ 9406 w 185106"/>
                  <a:gd name="connsiteY12" fmla="*/ 65210 h 65135"/>
                  <a:gd name="connsiteX13" fmla="*/ 176141 w 185106"/>
                  <a:gd name="connsiteY13" fmla="*/ 65210 h 65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106" h="65135">
                    <a:moveTo>
                      <a:pt x="175863" y="11209"/>
                    </a:moveTo>
                    <a:cubicBezTo>
                      <a:pt x="180038" y="11209"/>
                      <a:pt x="185327" y="11209"/>
                      <a:pt x="185327" y="5642"/>
                    </a:cubicBezTo>
                    <a:cubicBezTo>
                      <a:pt x="185327" y="75"/>
                      <a:pt x="180038" y="75"/>
                      <a:pt x="176141" y="75"/>
                    </a:cubicBezTo>
                    <a:lnTo>
                      <a:pt x="9406" y="75"/>
                    </a:lnTo>
                    <a:cubicBezTo>
                      <a:pt x="5509" y="75"/>
                      <a:pt x="220" y="75"/>
                      <a:pt x="220" y="5642"/>
                    </a:cubicBezTo>
                    <a:cubicBezTo>
                      <a:pt x="220" y="11209"/>
                      <a:pt x="5509" y="11209"/>
                      <a:pt x="9684" y="11209"/>
                    </a:cubicBezTo>
                    <a:lnTo>
                      <a:pt x="175863" y="11209"/>
                    </a:lnTo>
                    <a:close/>
                    <a:moveTo>
                      <a:pt x="176141" y="65210"/>
                    </a:moveTo>
                    <a:cubicBezTo>
                      <a:pt x="180038" y="65210"/>
                      <a:pt x="185327" y="65210"/>
                      <a:pt x="185327" y="59643"/>
                    </a:cubicBezTo>
                    <a:cubicBezTo>
                      <a:pt x="185327" y="54076"/>
                      <a:pt x="180038" y="54076"/>
                      <a:pt x="175863" y="54076"/>
                    </a:cubicBezTo>
                    <a:lnTo>
                      <a:pt x="9684" y="54076"/>
                    </a:lnTo>
                    <a:cubicBezTo>
                      <a:pt x="5509" y="54076"/>
                      <a:pt x="220" y="54076"/>
                      <a:pt x="220" y="59643"/>
                    </a:cubicBezTo>
                    <a:cubicBezTo>
                      <a:pt x="220" y="65210"/>
                      <a:pt x="5509" y="65210"/>
                      <a:pt x="9406" y="65210"/>
                    </a:cubicBezTo>
                    <a:lnTo>
                      <a:pt x="176141" y="65210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9" name="Forme libre 368">
                <a:extLst>
                  <a:ext uri="{FF2B5EF4-FFF2-40B4-BE49-F238E27FC236}">
                    <a16:creationId xmlns:a16="http://schemas.microsoft.com/office/drawing/2014/main" id="{87FD9B69-F51E-A001-AD18-78D79C903747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6017977" y="7360030"/>
                <a:ext cx="138621" cy="126095"/>
              </a:xfrm>
              <a:custGeom>
                <a:avLst/>
                <a:gdLst>
                  <a:gd name="connsiteX0" fmla="*/ 85139 w 138621"/>
                  <a:gd name="connsiteY0" fmla="*/ 39038 h 126095"/>
                  <a:gd name="connsiteX1" fmla="*/ 112696 w 138621"/>
                  <a:gd name="connsiteY1" fmla="*/ 6192 h 126095"/>
                  <a:gd name="connsiteX2" fmla="*/ 126614 w 138621"/>
                  <a:gd name="connsiteY2" fmla="*/ 9810 h 126095"/>
                  <a:gd name="connsiteX3" fmla="*/ 113253 w 138621"/>
                  <a:gd name="connsiteY3" fmla="*/ 24842 h 126095"/>
                  <a:gd name="connsiteX4" fmla="*/ 123830 w 138621"/>
                  <a:gd name="connsiteY4" fmla="*/ 34584 h 126095"/>
                  <a:gd name="connsiteX5" fmla="*/ 138861 w 138621"/>
                  <a:gd name="connsiteY5" fmla="*/ 18439 h 126095"/>
                  <a:gd name="connsiteX6" fmla="*/ 112974 w 138621"/>
                  <a:gd name="connsiteY6" fmla="*/ 68 h 126095"/>
                  <a:gd name="connsiteX7" fmla="*/ 83747 w 138621"/>
                  <a:gd name="connsiteY7" fmla="*/ 21223 h 126095"/>
                  <a:gd name="connsiteX8" fmla="*/ 53684 w 138621"/>
                  <a:gd name="connsiteY8" fmla="*/ 68 h 126095"/>
                  <a:gd name="connsiteX9" fmla="*/ 8869 w 138621"/>
                  <a:gd name="connsiteY9" fmla="*/ 42935 h 126095"/>
                  <a:gd name="connsiteX10" fmla="*/ 12209 w 138621"/>
                  <a:gd name="connsiteY10" fmla="*/ 45718 h 126095"/>
                  <a:gd name="connsiteX11" fmla="*/ 15828 w 138621"/>
                  <a:gd name="connsiteY11" fmla="*/ 42656 h 126095"/>
                  <a:gd name="connsiteX12" fmla="*/ 53128 w 138621"/>
                  <a:gd name="connsiteY12" fmla="*/ 6192 h 126095"/>
                  <a:gd name="connsiteX13" fmla="*/ 68159 w 138621"/>
                  <a:gd name="connsiteY13" fmla="*/ 24842 h 126095"/>
                  <a:gd name="connsiteX14" fmla="*/ 53128 w 138621"/>
                  <a:gd name="connsiteY14" fmla="*/ 91090 h 126095"/>
                  <a:gd name="connsiteX15" fmla="*/ 26684 w 138621"/>
                  <a:gd name="connsiteY15" fmla="*/ 120039 h 126095"/>
                  <a:gd name="connsiteX16" fmla="*/ 12766 w 138621"/>
                  <a:gd name="connsiteY16" fmla="*/ 116421 h 126095"/>
                  <a:gd name="connsiteX17" fmla="*/ 25849 w 138621"/>
                  <a:gd name="connsiteY17" fmla="*/ 101390 h 126095"/>
                  <a:gd name="connsiteX18" fmla="*/ 15550 w 138621"/>
                  <a:gd name="connsiteY18" fmla="*/ 91647 h 126095"/>
                  <a:gd name="connsiteX19" fmla="*/ 240 w 138621"/>
                  <a:gd name="connsiteY19" fmla="*/ 107792 h 126095"/>
                  <a:gd name="connsiteX20" fmla="*/ 26406 w 138621"/>
                  <a:gd name="connsiteY20" fmla="*/ 126163 h 126095"/>
                  <a:gd name="connsiteX21" fmla="*/ 55633 w 138621"/>
                  <a:gd name="connsiteY21" fmla="*/ 105008 h 126095"/>
                  <a:gd name="connsiteX22" fmla="*/ 85695 w 138621"/>
                  <a:gd name="connsiteY22" fmla="*/ 126163 h 126095"/>
                  <a:gd name="connsiteX23" fmla="*/ 130232 w 138621"/>
                  <a:gd name="connsiteY23" fmla="*/ 83296 h 126095"/>
                  <a:gd name="connsiteX24" fmla="*/ 126892 w 138621"/>
                  <a:gd name="connsiteY24" fmla="*/ 80513 h 126095"/>
                  <a:gd name="connsiteX25" fmla="*/ 123273 w 138621"/>
                  <a:gd name="connsiteY25" fmla="*/ 83575 h 126095"/>
                  <a:gd name="connsiteX26" fmla="*/ 86252 w 138621"/>
                  <a:gd name="connsiteY26" fmla="*/ 120039 h 126095"/>
                  <a:gd name="connsiteX27" fmla="*/ 70943 w 138621"/>
                  <a:gd name="connsiteY27" fmla="*/ 101668 h 126095"/>
                  <a:gd name="connsiteX28" fmla="*/ 75675 w 138621"/>
                  <a:gd name="connsiteY28" fmla="*/ 77173 h 126095"/>
                  <a:gd name="connsiteX29" fmla="*/ 85139 w 138621"/>
                  <a:gd name="connsiteY29" fmla="*/ 39038 h 12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8621" h="126095">
                    <a:moveTo>
                      <a:pt x="85139" y="39038"/>
                    </a:moveTo>
                    <a:cubicBezTo>
                      <a:pt x="86809" y="31801"/>
                      <a:pt x="93211" y="6192"/>
                      <a:pt x="112696" y="6192"/>
                    </a:cubicBezTo>
                    <a:cubicBezTo>
                      <a:pt x="114088" y="6192"/>
                      <a:pt x="120768" y="6192"/>
                      <a:pt x="126614" y="9810"/>
                    </a:cubicBezTo>
                    <a:cubicBezTo>
                      <a:pt x="118820" y="11202"/>
                      <a:pt x="113253" y="18161"/>
                      <a:pt x="113253" y="24842"/>
                    </a:cubicBezTo>
                    <a:cubicBezTo>
                      <a:pt x="113253" y="29295"/>
                      <a:pt x="116315" y="34584"/>
                      <a:pt x="123830" y="34584"/>
                    </a:cubicBezTo>
                    <a:cubicBezTo>
                      <a:pt x="129954" y="34584"/>
                      <a:pt x="138861" y="29574"/>
                      <a:pt x="138861" y="18439"/>
                    </a:cubicBezTo>
                    <a:cubicBezTo>
                      <a:pt x="138861" y="3965"/>
                      <a:pt x="122438" y="68"/>
                      <a:pt x="112974" y="68"/>
                    </a:cubicBezTo>
                    <a:cubicBezTo>
                      <a:pt x="96830" y="68"/>
                      <a:pt x="87087" y="14821"/>
                      <a:pt x="83747" y="21223"/>
                    </a:cubicBezTo>
                    <a:cubicBezTo>
                      <a:pt x="76788" y="2852"/>
                      <a:pt x="61757" y="68"/>
                      <a:pt x="53684" y="68"/>
                    </a:cubicBezTo>
                    <a:cubicBezTo>
                      <a:pt x="24735" y="68"/>
                      <a:pt x="8869" y="35976"/>
                      <a:pt x="8869" y="42935"/>
                    </a:cubicBezTo>
                    <a:cubicBezTo>
                      <a:pt x="8869" y="45718"/>
                      <a:pt x="11653" y="45718"/>
                      <a:pt x="12209" y="45718"/>
                    </a:cubicBezTo>
                    <a:cubicBezTo>
                      <a:pt x="14436" y="45718"/>
                      <a:pt x="15271" y="45162"/>
                      <a:pt x="15828" y="42656"/>
                    </a:cubicBezTo>
                    <a:cubicBezTo>
                      <a:pt x="25292" y="13151"/>
                      <a:pt x="43664" y="6192"/>
                      <a:pt x="53128" y="6192"/>
                    </a:cubicBezTo>
                    <a:cubicBezTo>
                      <a:pt x="58416" y="6192"/>
                      <a:pt x="68159" y="8697"/>
                      <a:pt x="68159" y="24842"/>
                    </a:cubicBezTo>
                    <a:cubicBezTo>
                      <a:pt x="68159" y="33471"/>
                      <a:pt x="63427" y="52121"/>
                      <a:pt x="53128" y="91090"/>
                    </a:cubicBezTo>
                    <a:cubicBezTo>
                      <a:pt x="48674" y="108349"/>
                      <a:pt x="38932" y="120039"/>
                      <a:pt x="26684" y="120039"/>
                    </a:cubicBezTo>
                    <a:cubicBezTo>
                      <a:pt x="25014" y="120039"/>
                      <a:pt x="18612" y="120039"/>
                      <a:pt x="12766" y="116421"/>
                    </a:cubicBezTo>
                    <a:cubicBezTo>
                      <a:pt x="19725" y="115029"/>
                      <a:pt x="25849" y="109184"/>
                      <a:pt x="25849" y="101390"/>
                    </a:cubicBezTo>
                    <a:cubicBezTo>
                      <a:pt x="25849" y="93874"/>
                      <a:pt x="19725" y="91647"/>
                      <a:pt x="15550" y="91647"/>
                    </a:cubicBezTo>
                    <a:cubicBezTo>
                      <a:pt x="7199" y="91647"/>
                      <a:pt x="240" y="98884"/>
                      <a:pt x="240" y="107792"/>
                    </a:cubicBezTo>
                    <a:cubicBezTo>
                      <a:pt x="240" y="120596"/>
                      <a:pt x="14158" y="126163"/>
                      <a:pt x="26406" y="126163"/>
                    </a:cubicBezTo>
                    <a:cubicBezTo>
                      <a:pt x="44777" y="126163"/>
                      <a:pt x="54798" y="106678"/>
                      <a:pt x="55633" y="105008"/>
                    </a:cubicBezTo>
                    <a:cubicBezTo>
                      <a:pt x="58973" y="115307"/>
                      <a:pt x="68994" y="126163"/>
                      <a:pt x="85695" y="126163"/>
                    </a:cubicBezTo>
                    <a:cubicBezTo>
                      <a:pt x="114366" y="126163"/>
                      <a:pt x="130232" y="90255"/>
                      <a:pt x="130232" y="83296"/>
                    </a:cubicBezTo>
                    <a:cubicBezTo>
                      <a:pt x="130232" y="80513"/>
                      <a:pt x="127727" y="80513"/>
                      <a:pt x="126892" y="80513"/>
                    </a:cubicBezTo>
                    <a:cubicBezTo>
                      <a:pt x="124387" y="80513"/>
                      <a:pt x="123830" y="81626"/>
                      <a:pt x="123273" y="83575"/>
                    </a:cubicBezTo>
                    <a:cubicBezTo>
                      <a:pt x="114088" y="113359"/>
                      <a:pt x="95160" y="120039"/>
                      <a:pt x="86252" y="120039"/>
                    </a:cubicBezTo>
                    <a:cubicBezTo>
                      <a:pt x="75396" y="120039"/>
                      <a:pt x="70943" y="111132"/>
                      <a:pt x="70943" y="101668"/>
                    </a:cubicBezTo>
                    <a:cubicBezTo>
                      <a:pt x="70943" y="95544"/>
                      <a:pt x="72613" y="89420"/>
                      <a:pt x="75675" y="77173"/>
                    </a:cubicBezTo>
                    <a:lnTo>
                      <a:pt x="85139" y="39038"/>
                    </a:lnTo>
                    <a:close/>
                  </a:path>
                </a:pathLst>
              </a:custGeom>
              <a:solidFill>
                <a:srgbClr val="4DB3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0" name="Forme libre 369">
                <a:extLst>
                  <a:ext uri="{FF2B5EF4-FFF2-40B4-BE49-F238E27FC236}">
                    <a16:creationId xmlns:a16="http://schemas.microsoft.com/office/drawing/2014/main" id="{3A222229-D433-9E15-992D-1E97EABFD730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5780051" y="7596218"/>
                <a:ext cx="618796" cy="11133"/>
              </a:xfrm>
              <a:custGeom>
                <a:avLst/>
                <a:gdLst>
                  <a:gd name="connsiteX0" fmla="*/ 0 w 618796"/>
                  <a:gd name="connsiteY0" fmla="*/ 0 h 11133"/>
                  <a:gd name="connsiteX1" fmla="*/ 618796 w 618796"/>
                  <a:gd name="connsiteY1" fmla="*/ 0 h 11133"/>
                  <a:gd name="connsiteX2" fmla="*/ 618796 w 618796"/>
                  <a:gd name="connsiteY2" fmla="*/ 11134 h 11133"/>
                  <a:gd name="connsiteX3" fmla="*/ 0 w 618796"/>
                  <a:gd name="connsiteY3" fmla="*/ 11134 h 1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796" h="11133">
                    <a:moveTo>
                      <a:pt x="0" y="0"/>
                    </a:moveTo>
                    <a:lnTo>
                      <a:pt x="618796" y="0"/>
                    </a:lnTo>
                    <a:lnTo>
                      <a:pt x="618796" y="11134"/>
                    </a:lnTo>
                    <a:lnTo>
                      <a:pt x="0" y="11134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1" name="Forme libre 370">
                <a:extLst>
                  <a:ext uri="{FF2B5EF4-FFF2-40B4-BE49-F238E27FC236}">
                    <a16:creationId xmlns:a16="http://schemas.microsoft.com/office/drawing/2014/main" id="{4DC5258D-9C83-9805-4E3F-35B4B5D26E3A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5793969" y="7703809"/>
                <a:ext cx="111064" cy="185385"/>
              </a:xfrm>
              <a:custGeom>
                <a:avLst/>
                <a:gdLst>
                  <a:gd name="connsiteX0" fmla="*/ 21665 w 111064"/>
                  <a:gd name="connsiteY0" fmla="*/ 164034 h 185385"/>
                  <a:gd name="connsiteX1" fmla="*/ 51171 w 111064"/>
                  <a:gd name="connsiteY1" fmla="*/ 135364 h 185385"/>
                  <a:gd name="connsiteX2" fmla="*/ 111296 w 111064"/>
                  <a:gd name="connsiteY2" fmla="*/ 54084 h 185385"/>
                  <a:gd name="connsiteX3" fmla="*/ 52284 w 111064"/>
                  <a:gd name="connsiteY3" fmla="*/ 83 h 185385"/>
                  <a:gd name="connsiteX4" fmla="*/ 232 w 111064"/>
                  <a:gd name="connsiteY4" fmla="*/ 50465 h 185385"/>
                  <a:gd name="connsiteX5" fmla="*/ 14985 w 111064"/>
                  <a:gd name="connsiteY5" fmla="*/ 66053 h 185385"/>
                  <a:gd name="connsiteX6" fmla="*/ 29459 w 111064"/>
                  <a:gd name="connsiteY6" fmla="*/ 51300 h 185385"/>
                  <a:gd name="connsiteX7" fmla="*/ 14706 w 111064"/>
                  <a:gd name="connsiteY7" fmla="*/ 36826 h 185385"/>
                  <a:gd name="connsiteX8" fmla="*/ 11088 w 111064"/>
                  <a:gd name="connsiteY8" fmla="*/ 37104 h 185385"/>
                  <a:gd name="connsiteX9" fmla="*/ 48666 w 111064"/>
                  <a:gd name="connsiteY9" fmla="*/ 8712 h 185385"/>
                  <a:gd name="connsiteX10" fmla="*/ 85966 w 111064"/>
                  <a:gd name="connsiteY10" fmla="*/ 54084 h 185385"/>
                  <a:gd name="connsiteX11" fmla="*/ 56738 w 111064"/>
                  <a:gd name="connsiteY11" fmla="*/ 115600 h 185385"/>
                  <a:gd name="connsiteX12" fmla="*/ 3294 w 111064"/>
                  <a:gd name="connsiteY12" fmla="*/ 175169 h 185385"/>
                  <a:gd name="connsiteX13" fmla="*/ 232 w 111064"/>
                  <a:gd name="connsiteY13" fmla="*/ 185468 h 185385"/>
                  <a:gd name="connsiteX14" fmla="*/ 103502 w 111064"/>
                  <a:gd name="connsiteY14" fmla="*/ 185468 h 185385"/>
                  <a:gd name="connsiteX15" fmla="*/ 111296 w 111064"/>
                  <a:gd name="connsiteY15" fmla="*/ 137034 h 185385"/>
                  <a:gd name="connsiteX16" fmla="*/ 104337 w 111064"/>
                  <a:gd name="connsiteY16" fmla="*/ 137034 h 185385"/>
                  <a:gd name="connsiteX17" fmla="*/ 98213 w 111064"/>
                  <a:gd name="connsiteY17" fmla="*/ 161807 h 185385"/>
                  <a:gd name="connsiteX18" fmla="*/ 71769 w 111064"/>
                  <a:gd name="connsiteY18" fmla="*/ 164034 h 185385"/>
                  <a:gd name="connsiteX19" fmla="*/ 21665 w 111064"/>
                  <a:gd name="connsiteY19" fmla="*/ 164034 h 18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1064" h="185385">
                    <a:moveTo>
                      <a:pt x="21665" y="164034"/>
                    </a:moveTo>
                    <a:lnTo>
                      <a:pt x="51171" y="135364"/>
                    </a:lnTo>
                    <a:cubicBezTo>
                      <a:pt x="94595" y="96950"/>
                      <a:pt x="111296" y="81919"/>
                      <a:pt x="111296" y="54084"/>
                    </a:cubicBezTo>
                    <a:cubicBezTo>
                      <a:pt x="111296" y="22351"/>
                      <a:pt x="86244" y="83"/>
                      <a:pt x="52284" y="83"/>
                    </a:cubicBezTo>
                    <a:cubicBezTo>
                      <a:pt x="20830" y="83"/>
                      <a:pt x="232" y="25691"/>
                      <a:pt x="232" y="50465"/>
                    </a:cubicBezTo>
                    <a:cubicBezTo>
                      <a:pt x="232" y="66053"/>
                      <a:pt x="14150" y="66053"/>
                      <a:pt x="14985" y="66053"/>
                    </a:cubicBezTo>
                    <a:cubicBezTo>
                      <a:pt x="19717" y="66053"/>
                      <a:pt x="29459" y="62713"/>
                      <a:pt x="29459" y="51300"/>
                    </a:cubicBezTo>
                    <a:cubicBezTo>
                      <a:pt x="29459" y="44063"/>
                      <a:pt x="24449" y="36826"/>
                      <a:pt x="14706" y="36826"/>
                    </a:cubicBezTo>
                    <a:cubicBezTo>
                      <a:pt x="12480" y="36826"/>
                      <a:pt x="11923" y="36826"/>
                      <a:pt x="11088" y="37104"/>
                    </a:cubicBezTo>
                    <a:cubicBezTo>
                      <a:pt x="17490" y="19011"/>
                      <a:pt x="32521" y="8712"/>
                      <a:pt x="48666" y="8712"/>
                    </a:cubicBezTo>
                    <a:cubicBezTo>
                      <a:pt x="73996" y="8712"/>
                      <a:pt x="85966" y="31258"/>
                      <a:pt x="85966" y="54084"/>
                    </a:cubicBezTo>
                    <a:cubicBezTo>
                      <a:pt x="85966" y="76352"/>
                      <a:pt x="72048" y="98342"/>
                      <a:pt x="56738" y="115600"/>
                    </a:cubicBezTo>
                    <a:lnTo>
                      <a:pt x="3294" y="175169"/>
                    </a:lnTo>
                    <a:cubicBezTo>
                      <a:pt x="232" y="178230"/>
                      <a:pt x="232" y="178787"/>
                      <a:pt x="232" y="185468"/>
                    </a:cubicBezTo>
                    <a:lnTo>
                      <a:pt x="103502" y="185468"/>
                    </a:lnTo>
                    <a:lnTo>
                      <a:pt x="111296" y="137034"/>
                    </a:lnTo>
                    <a:lnTo>
                      <a:pt x="104337" y="137034"/>
                    </a:lnTo>
                    <a:cubicBezTo>
                      <a:pt x="102945" y="145384"/>
                      <a:pt x="100997" y="157632"/>
                      <a:pt x="98213" y="161807"/>
                    </a:cubicBezTo>
                    <a:cubicBezTo>
                      <a:pt x="96265" y="164034"/>
                      <a:pt x="77893" y="164034"/>
                      <a:pt x="71769" y="164034"/>
                    </a:cubicBezTo>
                    <a:lnTo>
                      <a:pt x="21665" y="164034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2" name="Forme libre 371">
                <a:extLst>
                  <a:ext uri="{FF2B5EF4-FFF2-40B4-BE49-F238E27FC236}">
                    <a16:creationId xmlns:a16="http://schemas.microsoft.com/office/drawing/2014/main" id="{59F04065-DD2C-A8B7-CAF8-AD11B45BAE67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5939549" y="7651885"/>
                <a:ext cx="217117" cy="278356"/>
              </a:xfrm>
              <a:custGeom>
                <a:avLst/>
                <a:gdLst>
                  <a:gd name="connsiteX0" fmla="*/ 88197 w 217117"/>
                  <a:gd name="connsiteY0" fmla="*/ 249203 h 278356"/>
                  <a:gd name="connsiteX1" fmla="*/ 39207 w 217117"/>
                  <a:gd name="connsiteY1" fmla="*/ 140923 h 278356"/>
                  <a:gd name="connsiteX2" fmla="*/ 35031 w 217117"/>
                  <a:gd name="connsiteY2" fmla="*/ 136469 h 278356"/>
                  <a:gd name="connsiteX3" fmla="*/ 30299 w 217117"/>
                  <a:gd name="connsiteY3" fmla="*/ 138696 h 278356"/>
                  <a:gd name="connsiteX4" fmla="*/ 3855 w 217117"/>
                  <a:gd name="connsiteY4" fmla="*/ 158737 h 278356"/>
                  <a:gd name="connsiteX5" fmla="*/ 237 w 217117"/>
                  <a:gd name="connsiteY5" fmla="*/ 163191 h 278356"/>
                  <a:gd name="connsiteX6" fmla="*/ 3020 w 217117"/>
                  <a:gd name="connsiteY6" fmla="*/ 166253 h 278356"/>
                  <a:gd name="connsiteX7" fmla="*/ 12484 w 217117"/>
                  <a:gd name="connsiteY7" fmla="*/ 160129 h 278356"/>
                  <a:gd name="connsiteX8" fmla="*/ 21392 w 217117"/>
                  <a:gd name="connsiteY8" fmla="*/ 153449 h 278356"/>
                  <a:gd name="connsiteX9" fmla="*/ 76228 w 217117"/>
                  <a:gd name="connsiteY9" fmla="*/ 273977 h 278356"/>
                  <a:gd name="connsiteX10" fmla="*/ 82074 w 217117"/>
                  <a:gd name="connsiteY10" fmla="*/ 278431 h 278356"/>
                  <a:gd name="connsiteX11" fmla="*/ 89032 w 217117"/>
                  <a:gd name="connsiteY11" fmla="*/ 272864 h 278356"/>
                  <a:gd name="connsiteX12" fmla="*/ 215406 w 217117"/>
                  <a:gd name="connsiteY12" fmla="*/ 11209 h 278356"/>
                  <a:gd name="connsiteX13" fmla="*/ 217355 w 217117"/>
                  <a:gd name="connsiteY13" fmla="*/ 5642 h 278356"/>
                  <a:gd name="connsiteX14" fmla="*/ 211787 w 217117"/>
                  <a:gd name="connsiteY14" fmla="*/ 74 h 278356"/>
                  <a:gd name="connsiteX15" fmla="*/ 205385 w 217117"/>
                  <a:gd name="connsiteY15" fmla="*/ 5920 h 278356"/>
                  <a:gd name="connsiteX16" fmla="*/ 88197 w 217117"/>
                  <a:gd name="connsiteY16" fmla="*/ 249203 h 278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117" h="278356">
                    <a:moveTo>
                      <a:pt x="88197" y="249203"/>
                    </a:moveTo>
                    <a:lnTo>
                      <a:pt x="39207" y="140923"/>
                    </a:lnTo>
                    <a:cubicBezTo>
                      <a:pt x="37258" y="136469"/>
                      <a:pt x="35866" y="136469"/>
                      <a:pt x="35031" y="136469"/>
                    </a:cubicBezTo>
                    <a:cubicBezTo>
                      <a:pt x="34753" y="136469"/>
                      <a:pt x="33361" y="136469"/>
                      <a:pt x="30299" y="138696"/>
                    </a:cubicBezTo>
                    <a:lnTo>
                      <a:pt x="3855" y="158737"/>
                    </a:lnTo>
                    <a:cubicBezTo>
                      <a:pt x="237" y="161521"/>
                      <a:pt x="237" y="162356"/>
                      <a:pt x="237" y="163191"/>
                    </a:cubicBezTo>
                    <a:cubicBezTo>
                      <a:pt x="237" y="164583"/>
                      <a:pt x="1072" y="166253"/>
                      <a:pt x="3020" y="166253"/>
                    </a:cubicBezTo>
                    <a:cubicBezTo>
                      <a:pt x="4691" y="166253"/>
                      <a:pt x="9423" y="162356"/>
                      <a:pt x="12484" y="160129"/>
                    </a:cubicBezTo>
                    <a:cubicBezTo>
                      <a:pt x="14155" y="158737"/>
                      <a:pt x="18330" y="155676"/>
                      <a:pt x="21392" y="153449"/>
                    </a:cubicBezTo>
                    <a:lnTo>
                      <a:pt x="76228" y="273977"/>
                    </a:lnTo>
                    <a:cubicBezTo>
                      <a:pt x="78177" y="278431"/>
                      <a:pt x="79568" y="278431"/>
                      <a:pt x="82074" y="278431"/>
                    </a:cubicBezTo>
                    <a:cubicBezTo>
                      <a:pt x="86249" y="278431"/>
                      <a:pt x="87084" y="276760"/>
                      <a:pt x="89032" y="272864"/>
                    </a:cubicBezTo>
                    <a:lnTo>
                      <a:pt x="215406" y="11209"/>
                    </a:lnTo>
                    <a:cubicBezTo>
                      <a:pt x="217355" y="7312"/>
                      <a:pt x="217355" y="6198"/>
                      <a:pt x="217355" y="5642"/>
                    </a:cubicBezTo>
                    <a:cubicBezTo>
                      <a:pt x="217355" y="2858"/>
                      <a:pt x="215128" y="74"/>
                      <a:pt x="211787" y="74"/>
                    </a:cubicBezTo>
                    <a:cubicBezTo>
                      <a:pt x="209561" y="74"/>
                      <a:pt x="207612" y="1466"/>
                      <a:pt x="205385" y="5920"/>
                    </a:cubicBezTo>
                    <a:lnTo>
                      <a:pt x="88197" y="249203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3" name="Forme libre 372">
                <a:extLst>
                  <a:ext uri="{FF2B5EF4-FFF2-40B4-BE49-F238E27FC236}">
                    <a16:creationId xmlns:a16="http://schemas.microsoft.com/office/drawing/2014/main" id="{C3F6A5E9-0F69-D0E0-25AA-085CAEC31549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6151194" y="7651886"/>
                <a:ext cx="247653" cy="11133"/>
              </a:xfrm>
              <a:custGeom>
                <a:avLst/>
                <a:gdLst>
                  <a:gd name="connsiteX0" fmla="*/ 0 w 247653"/>
                  <a:gd name="connsiteY0" fmla="*/ 0 h 11133"/>
                  <a:gd name="connsiteX1" fmla="*/ 247654 w 247653"/>
                  <a:gd name="connsiteY1" fmla="*/ 0 h 11133"/>
                  <a:gd name="connsiteX2" fmla="*/ 247654 w 247653"/>
                  <a:gd name="connsiteY2" fmla="*/ 11134 h 11133"/>
                  <a:gd name="connsiteX3" fmla="*/ 0 w 247653"/>
                  <a:gd name="connsiteY3" fmla="*/ 11134 h 1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653" h="11133">
                    <a:moveTo>
                      <a:pt x="0" y="0"/>
                    </a:moveTo>
                    <a:lnTo>
                      <a:pt x="247654" y="0"/>
                    </a:lnTo>
                    <a:lnTo>
                      <a:pt x="247654" y="11134"/>
                    </a:lnTo>
                    <a:lnTo>
                      <a:pt x="0" y="11134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4" name="Forme libre 373">
                <a:extLst>
                  <a:ext uri="{FF2B5EF4-FFF2-40B4-BE49-F238E27FC236}">
                    <a16:creationId xmlns:a16="http://schemas.microsoft.com/office/drawing/2014/main" id="{6AFEB431-4638-C639-BBD3-AC4530BC75DC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6162328" y="7766161"/>
                <a:ext cx="127487" cy="126095"/>
              </a:xfrm>
              <a:custGeom>
                <a:avLst/>
                <a:gdLst>
                  <a:gd name="connsiteX0" fmla="*/ 92938 w 127487"/>
                  <a:gd name="connsiteY0" fmla="*/ 17897 h 126095"/>
                  <a:gd name="connsiteX1" fmla="*/ 67329 w 127487"/>
                  <a:gd name="connsiteY1" fmla="*/ 83 h 126095"/>
                  <a:gd name="connsiteX2" fmla="*/ 245 w 127487"/>
                  <a:gd name="connsiteY2" fmla="*/ 81641 h 126095"/>
                  <a:gd name="connsiteX3" fmla="*/ 37266 w 127487"/>
                  <a:gd name="connsiteY3" fmla="*/ 126178 h 126095"/>
                  <a:gd name="connsiteX4" fmla="*/ 73453 w 127487"/>
                  <a:gd name="connsiteY4" fmla="*/ 105301 h 126095"/>
                  <a:gd name="connsiteX5" fmla="*/ 98783 w 127487"/>
                  <a:gd name="connsiteY5" fmla="*/ 126178 h 126095"/>
                  <a:gd name="connsiteX6" fmla="*/ 119382 w 127487"/>
                  <a:gd name="connsiteY6" fmla="*/ 110868 h 126095"/>
                  <a:gd name="connsiteX7" fmla="*/ 127732 w 127487"/>
                  <a:gd name="connsiteY7" fmla="*/ 83311 h 126095"/>
                  <a:gd name="connsiteX8" fmla="*/ 124392 w 127487"/>
                  <a:gd name="connsiteY8" fmla="*/ 80527 h 126095"/>
                  <a:gd name="connsiteX9" fmla="*/ 120495 w 127487"/>
                  <a:gd name="connsiteY9" fmla="*/ 85538 h 126095"/>
                  <a:gd name="connsiteX10" fmla="*/ 99340 w 127487"/>
                  <a:gd name="connsiteY10" fmla="*/ 120054 h 126095"/>
                  <a:gd name="connsiteX11" fmla="*/ 90989 w 127487"/>
                  <a:gd name="connsiteY11" fmla="*/ 107250 h 126095"/>
                  <a:gd name="connsiteX12" fmla="*/ 94608 w 127487"/>
                  <a:gd name="connsiteY12" fmla="*/ 86651 h 126095"/>
                  <a:gd name="connsiteX13" fmla="*/ 100732 w 127487"/>
                  <a:gd name="connsiteY13" fmla="*/ 61599 h 126095"/>
                  <a:gd name="connsiteX14" fmla="*/ 110753 w 127487"/>
                  <a:gd name="connsiteY14" fmla="*/ 22629 h 126095"/>
                  <a:gd name="connsiteX15" fmla="*/ 112701 w 127487"/>
                  <a:gd name="connsiteY15" fmla="*/ 13165 h 126095"/>
                  <a:gd name="connsiteX16" fmla="*/ 104629 w 127487"/>
                  <a:gd name="connsiteY16" fmla="*/ 5650 h 126095"/>
                  <a:gd name="connsiteX17" fmla="*/ 92938 w 127487"/>
                  <a:gd name="connsiteY17" fmla="*/ 17897 h 126095"/>
                  <a:gd name="connsiteX18" fmla="*/ 74845 w 127487"/>
                  <a:gd name="connsiteY18" fmla="*/ 89992 h 126095"/>
                  <a:gd name="connsiteX19" fmla="*/ 69277 w 127487"/>
                  <a:gd name="connsiteY19" fmla="*/ 100291 h 126095"/>
                  <a:gd name="connsiteX20" fmla="*/ 37823 w 127487"/>
                  <a:gd name="connsiteY20" fmla="*/ 120054 h 126095"/>
                  <a:gd name="connsiteX21" fmla="*/ 20008 w 127487"/>
                  <a:gd name="connsiteY21" fmla="*/ 93889 h 126095"/>
                  <a:gd name="connsiteX22" fmla="*/ 35318 w 127487"/>
                  <a:gd name="connsiteY22" fmla="*/ 32929 h 126095"/>
                  <a:gd name="connsiteX23" fmla="*/ 67607 w 127487"/>
                  <a:gd name="connsiteY23" fmla="*/ 6206 h 126095"/>
                  <a:gd name="connsiteX24" fmla="*/ 89597 w 127487"/>
                  <a:gd name="connsiteY24" fmla="*/ 30702 h 126095"/>
                  <a:gd name="connsiteX25" fmla="*/ 88762 w 127487"/>
                  <a:gd name="connsiteY25" fmla="*/ 35434 h 126095"/>
                  <a:gd name="connsiteX26" fmla="*/ 74845 w 127487"/>
                  <a:gd name="connsiteY26" fmla="*/ 89992 h 126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7487" h="126095">
                    <a:moveTo>
                      <a:pt x="92938" y="17897"/>
                    </a:moveTo>
                    <a:cubicBezTo>
                      <a:pt x="87927" y="7598"/>
                      <a:pt x="79855" y="83"/>
                      <a:pt x="67329" y="83"/>
                    </a:cubicBezTo>
                    <a:cubicBezTo>
                      <a:pt x="34761" y="83"/>
                      <a:pt x="245" y="41001"/>
                      <a:pt x="245" y="81641"/>
                    </a:cubicBezTo>
                    <a:cubicBezTo>
                      <a:pt x="245" y="107806"/>
                      <a:pt x="15555" y="126178"/>
                      <a:pt x="37266" y="126178"/>
                    </a:cubicBezTo>
                    <a:cubicBezTo>
                      <a:pt x="42834" y="126178"/>
                      <a:pt x="56751" y="125064"/>
                      <a:pt x="73453" y="105301"/>
                    </a:cubicBezTo>
                    <a:cubicBezTo>
                      <a:pt x="75680" y="116992"/>
                      <a:pt x="85422" y="126178"/>
                      <a:pt x="98783" y="126178"/>
                    </a:cubicBezTo>
                    <a:cubicBezTo>
                      <a:pt x="108526" y="126178"/>
                      <a:pt x="114928" y="119776"/>
                      <a:pt x="119382" y="110868"/>
                    </a:cubicBezTo>
                    <a:cubicBezTo>
                      <a:pt x="124114" y="100847"/>
                      <a:pt x="127732" y="83868"/>
                      <a:pt x="127732" y="83311"/>
                    </a:cubicBezTo>
                    <a:cubicBezTo>
                      <a:pt x="127732" y="80527"/>
                      <a:pt x="125227" y="80527"/>
                      <a:pt x="124392" y="80527"/>
                    </a:cubicBezTo>
                    <a:cubicBezTo>
                      <a:pt x="121608" y="80527"/>
                      <a:pt x="121330" y="81641"/>
                      <a:pt x="120495" y="85538"/>
                    </a:cubicBezTo>
                    <a:cubicBezTo>
                      <a:pt x="115763" y="103631"/>
                      <a:pt x="110753" y="120054"/>
                      <a:pt x="99340" y="120054"/>
                    </a:cubicBezTo>
                    <a:cubicBezTo>
                      <a:pt x="91824" y="120054"/>
                      <a:pt x="90989" y="112817"/>
                      <a:pt x="90989" y="107250"/>
                    </a:cubicBezTo>
                    <a:cubicBezTo>
                      <a:pt x="90989" y="101126"/>
                      <a:pt x="91546" y="98899"/>
                      <a:pt x="94608" y="86651"/>
                    </a:cubicBezTo>
                    <a:cubicBezTo>
                      <a:pt x="97670" y="74960"/>
                      <a:pt x="98226" y="72177"/>
                      <a:pt x="100732" y="61599"/>
                    </a:cubicBezTo>
                    <a:lnTo>
                      <a:pt x="110753" y="22629"/>
                    </a:lnTo>
                    <a:cubicBezTo>
                      <a:pt x="112701" y="14835"/>
                      <a:pt x="112701" y="14279"/>
                      <a:pt x="112701" y="13165"/>
                    </a:cubicBezTo>
                    <a:cubicBezTo>
                      <a:pt x="112701" y="8433"/>
                      <a:pt x="109361" y="5650"/>
                      <a:pt x="104629" y="5650"/>
                    </a:cubicBezTo>
                    <a:cubicBezTo>
                      <a:pt x="97948" y="5650"/>
                      <a:pt x="93773" y="11773"/>
                      <a:pt x="92938" y="17897"/>
                    </a:cubicBezTo>
                    <a:close/>
                    <a:moveTo>
                      <a:pt x="74845" y="89992"/>
                    </a:moveTo>
                    <a:cubicBezTo>
                      <a:pt x="73453" y="95002"/>
                      <a:pt x="73453" y="95559"/>
                      <a:pt x="69277" y="100291"/>
                    </a:cubicBezTo>
                    <a:cubicBezTo>
                      <a:pt x="57030" y="115600"/>
                      <a:pt x="45617" y="120054"/>
                      <a:pt x="37823" y="120054"/>
                    </a:cubicBezTo>
                    <a:cubicBezTo>
                      <a:pt x="23905" y="120054"/>
                      <a:pt x="20008" y="104744"/>
                      <a:pt x="20008" y="93889"/>
                    </a:cubicBezTo>
                    <a:cubicBezTo>
                      <a:pt x="20008" y="79971"/>
                      <a:pt x="28916" y="45733"/>
                      <a:pt x="35318" y="32929"/>
                    </a:cubicBezTo>
                    <a:cubicBezTo>
                      <a:pt x="43947" y="16506"/>
                      <a:pt x="56473" y="6206"/>
                      <a:pt x="67607" y="6206"/>
                    </a:cubicBezTo>
                    <a:cubicBezTo>
                      <a:pt x="85700" y="6206"/>
                      <a:pt x="89597" y="29032"/>
                      <a:pt x="89597" y="30702"/>
                    </a:cubicBezTo>
                    <a:cubicBezTo>
                      <a:pt x="89597" y="32372"/>
                      <a:pt x="89041" y="34042"/>
                      <a:pt x="88762" y="35434"/>
                    </a:cubicBezTo>
                    <a:lnTo>
                      <a:pt x="74845" y="89992"/>
                    </a:lnTo>
                    <a:close/>
                  </a:path>
                </a:pathLst>
              </a:custGeom>
              <a:solidFill>
                <a:srgbClr val="000000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5" name="Forme libre 374">
                <a:extLst>
                  <a:ext uri="{FF2B5EF4-FFF2-40B4-BE49-F238E27FC236}">
                    <a16:creationId xmlns:a16="http://schemas.microsoft.com/office/drawing/2014/main" id="{767C20FB-593E-4913-BBDB-D21DCEEC9939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6304732" y="7714944"/>
                <a:ext cx="85455" cy="177312"/>
              </a:xfrm>
              <a:custGeom>
                <a:avLst/>
                <a:gdLst>
                  <a:gd name="connsiteX0" fmla="*/ 51190 w 85455"/>
                  <a:gd name="connsiteY0" fmla="*/ 62991 h 177312"/>
                  <a:gd name="connsiteX1" fmla="*/ 77355 w 85455"/>
                  <a:gd name="connsiteY1" fmla="*/ 62991 h 177312"/>
                  <a:gd name="connsiteX2" fmla="*/ 85706 w 85455"/>
                  <a:gd name="connsiteY2" fmla="*/ 57424 h 177312"/>
                  <a:gd name="connsiteX3" fmla="*/ 77912 w 85455"/>
                  <a:gd name="connsiteY3" fmla="*/ 54362 h 177312"/>
                  <a:gd name="connsiteX4" fmla="*/ 53416 w 85455"/>
                  <a:gd name="connsiteY4" fmla="*/ 54362 h 177312"/>
                  <a:gd name="connsiteX5" fmla="*/ 64829 w 85455"/>
                  <a:gd name="connsiteY5" fmla="*/ 7598 h 177312"/>
                  <a:gd name="connsiteX6" fmla="*/ 56757 w 85455"/>
                  <a:gd name="connsiteY6" fmla="*/ 83 h 177312"/>
                  <a:gd name="connsiteX7" fmla="*/ 45622 w 85455"/>
                  <a:gd name="connsiteY7" fmla="*/ 10103 h 177312"/>
                  <a:gd name="connsiteX8" fmla="*/ 34767 w 85455"/>
                  <a:gd name="connsiteY8" fmla="*/ 54362 h 177312"/>
                  <a:gd name="connsiteX9" fmla="*/ 8601 w 85455"/>
                  <a:gd name="connsiteY9" fmla="*/ 54362 h 177312"/>
                  <a:gd name="connsiteX10" fmla="*/ 250 w 85455"/>
                  <a:gd name="connsiteY10" fmla="*/ 59651 h 177312"/>
                  <a:gd name="connsiteX11" fmla="*/ 8044 w 85455"/>
                  <a:gd name="connsiteY11" fmla="*/ 62991 h 177312"/>
                  <a:gd name="connsiteX12" fmla="*/ 32540 w 85455"/>
                  <a:gd name="connsiteY12" fmla="*/ 62991 h 177312"/>
                  <a:gd name="connsiteX13" fmla="*/ 11385 w 85455"/>
                  <a:gd name="connsiteY13" fmla="*/ 151787 h 177312"/>
                  <a:gd name="connsiteX14" fmla="*/ 36993 w 85455"/>
                  <a:gd name="connsiteY14" fmla="*/ 177395 h 177312"/>
                  <a:gd name="connsiteX15" fmla="*/ 81252 w 85455"/>
                  <a:gd name="connsiteY15" fmla="*/ 134529 h 177312"/>
                  <a:gd name="connsiteX16" fmla="*/ 77912 w 85455"/>
                  <a:gd name="connsiteY16" fmla="*/ 131745 h 177312"/>
                  <a:gd name="connsiteX17" fmla="*/ 73736 w 85455"/>
                  <a:gd name="connsiteY17" fmla="*/ 135642 h 177312"/>
                  <a:gd name="connsiteX18" fmla="*/ 37550 w 85455"/>
                  <a:gd name="connsiteY18" fmla="*/ 171272 h 177312"/>
                  <a:gd name="connsiteX19" fmla="*/ 28921 w 85455"/>
                  <a:gd name="connsiteY19" fmla="*/ 158467 h 177312"/>
                  <a:gd name="connsiteX20" fmla="*/ 30591 w 85455"/>
                  <a:gd name="connsiteY20" fmla="*/ 145106 h 177312"/>
                  <a:gd name="connsiteX21" fmla="*/ 51190 w 85455"/>
                  <a:gd name="connsiteY21" fmla="*/ 62991 h 17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5455" h="177312">
                    <a:moveTo>
                      <a:pt x="51190" y="62991"/>
                    </a:moveTo>
                    <a:lnTo>
                      <a:pt x="77355" y="62991"/>
                    </a:lnTo>
                    <a:cubicBezTo>
                      <a:pt x="82922" y="62991"/>
                      <a:pt x="85706" y="62991"/>
                      <a:pt x="85706" y="57424"/>
                    </a:cubicBezTo>
                    <a:cubicBezTo>
                      <a:pt x="85706" y="54362"/>
                      <a:pt x="82922" y="54362"/>
                      <a:pt x="77912" y="54362"/>
                    </a:cubicBezTo>
                    <a:lnTo>
                      <a:pt x="53416" y="54362"/>
                    </a:lnTo>
                    <a:cubicBezTo>
                      <a:pt x="63437" y="14835"/>
                      <a:pt x="64829" y="9268"/>
                      <a:pt x="64829" y="7598"/>
                    </a:cubicBezTo>
                    <a:cubicBezTo>
                      <a:pt x="64829" y="2866"/>
                      <a:pt x="61489" y="83"/>
                      <a:pt x="56757" y="83"/>
                    </a:cubicBezTo>
                    <a:cubicBezTo>
                      <a:pt x="55922" y="83"/>
                      <a:pt x="48128" y="361"/>
                      <a:pt x="45622" y="10103"/>
                    </a:cubicBezTo>
                    <a:lnTo>
                      <a:pt x="34767" y="54362"/>
                    </a:lnTo>
                    <a:lnTo>
                      <a:pt x="8601" y="54362"/>
                    </a:lnTo>
                    <a:cubicBezTo>
                      <a:pt x="3034" y="54362"/>
                      <a:pt x="250" y="54362"/>
                      <a:pt x="250" y="59651"/>
                    </a:cubicBezTo>
                    <a:cubicBezTo>
                      <a:pt x="250" y="62991"/>
                      <a:pt x="2477" y="62991"/>
                      <a:pt x="8044" y="62991"/>
                    </a:cubicBezTo>
                    <a:lnTo>
                      <a:pt x="32540" y="62991"/>
                    </a:lnTo>
                    <a:cubicBezTo>
                      <a:pt x="12498" y="142044"/>
                      <a:pt x="11385" y="146776"/>
                      <a:pt x="11385" y="151787"/>
                    </a:cubicBezTo>
                    <a:cubicBezTo>
                      <a:pt x="11385" y="166818"/>
                      <a:pt x="21962" y="177395"/>
                      <a:pt x="36993" y="177395"/>
                    </a:cubicBezTo>
                    <a:cubicBezTo>
                      <a:pt x="65386" y="177395"/>
                      <a:pt x="81252" y="136755"/>
                      <a:pt x="81252" y="134529"/>
                    </a:cubicBezTo>
                    <a:cubicBezTo>
                      <a:pt x="81252" y="131745"/>
                      <a:pt x="79025" y="131745"/>
                      <a:pt x="77912" y="131745"/>
                    </a:cubicBezTo>
                    <a:cubicBezTo>
                      <a:pt x="75407" y="131745"/>
                      <a:pt x="75128" y="132580"/>
                      <a:pt x="73736" y="135642"/>
                    </a:cubicBezTo>
                    <a:cubicBezTo>
                      <a:pt x="61767" y="164591"/>
                      <a:pt x="47014" y="171272"/>
                      <a:pt x="37550" y="171272"/>
                    </a:cubicBezTo>
                    <a:cubicBezTo>
                      <a:pt x="31705" y="171272"/>
                      <a:pt x="28921" y="167653"/>
                      <a:pt x="28921" y="158467"/>
                    </a:cubicBezTo>
                    <a:cubicBezTo>
                      <a:pt x="28921" y="151787"/>
                      <a:pt x="29478" y="149838"/>
                      <a:pt x="30591" y="145106"/>
                    </a:cubicBezTo>
                    <a:lnTo>
                      <a:pt x="51190" y="62991"/>
                    </a:lnTo>
                    <a:close/>
                  </a:path>
                </a:pathLst>
              </a:custGeom>
              <a:solidFill>
                <a:srgbClr val="1A1AFF"/>
              </a:solidFill>
              <a:ln w="278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499C4BC-D52D-D660-8985-F6D8F945421E}"/>
                </a:ext>
              </a:extLst>
            </p:cNvPr>
            <p:cNvSpPr txBox="1"/>
            <p:nvPr/>
          </p:nvSpPr>
          <p:spPr>
            <a:xfrm>
              <a:off x="8688093" y="5614454"/>
              <a:ext cx="4908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où</a:t>
              </a:r>
            </a:p>
          </p:txBody>
        </p:sp>
      </p:grpSp>
      <p:grpSp>
        <p:nvGrpSpPr>
          <p:cNvPr id="427" name="Groupe 426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\newcommand{\dsurd}[2]{\dfrac{\partial #1}{\partial #2}}&#10;\newcommand{\sdsurd}[2]{\partial #1/\partial #2}&#10;\newcommand{\ddesurd}[2]{\dfrac{\partial^2 #1}{{\partial #2}^2}}&#10;\newcommand{\sddesurd}[2]{{\partial^2 #1}/{\partial #2}^2}&#10;&#10;% \color{white}&#10;&#10;\begin{center}&#10;  \begin{tabular}{ccc}&#10;$ \dsurd{T(\green{x},\blue{t})}{\blue{t}} = a \ddesurd{T(\green{x},\blue{t})}{\green{x}} $ &amp; $\rightarrow $ &amp; &#10;$\red{p}\, T(\green{x},\red{p}) = a \ddesurd{T(\green{x},\red{p})}{\green{x}} $ &#10;  \end{tabular}&#10;\end{center}&#10;&#10;\end{document}&#10;" title="IguanaTex Vector Display">
            <a:extLst>
              <a:ext uri="{FF2B5EF4-FFF2-40B4-BE49-F238E27FC236}">
                <a16:creationId xmlns:a16="http://schemas.microsoft.com/office/drawing/2014/main" id="{995DBFB8-6549-EAE7-0B9D-8B26880732B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584700" y="3098800"/>
            <a:ext cx="5438600" cy="551049"/>
            <a:chOff x="7471831" y="4301192"/>
            <a:chExt cx="5424664" cy="52843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F2A93472-F037-FB76-C6B3-EF10662F7CB2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7481379" y="4326693"/>
              <a:ext cx="125551" cy="168495"/>
            </a:xfrm>
            <a:custGeom>
              <a:avLst/>
              <a:gdLst>
                <a:gd name="connsiteX0" fmla="*/ 101087 w 125551"/>
                <a:gd name="connsiteY0" fmla="*/ 86135 h 168495"/>
                <a:gd name="connsiteX1" fmla="*/ 70296 w 125551"/>
                <a:gd name="connsiteY1" fmla="*/ 59194 h 168495"/>
                <a:gd name="connsiteX2" fmla="*/ 21603 w 125551"/>
                <a:gd name="connsiteY2" fmla="*/ 80656 h 168495"/>
                <a:gd name="connsiteX3" fmla="*/ 120 w 125551"/>
                <a:gd name="connsiteY3" fmla="*/ 127916 h 168495"/>
                <a:gd name="connsiteX4" fmla="*/ 44040 w 125551"/>
                <a:gd name="connsiteY4" fmla="*/ 168556 h 168495"/>
                <a:gd name="connsiteX5" fmla="*/ 125672 w 125551"/>
                <a:gd name="connsiteY5" fmla="*/ 59194 h 168495"/>
                <a:gd name="connsiteX6" fmla="*/ 74115 w 125551"/>
                <a:gd name="connsiteY6" fmla="*/ 61 h 168495"/>
                <a:gd name="connsiteX7" fmla="*/ 28525 w 125551"/>
                <a:gd name="connsiteY7" fmla="*/ 36134 h 168495"/>
                <a:gd name="connsiteX8" fmla="*/ 37595 w 125551"/>
                <a:gd name="connsiteY8" fmla="*/ 44125 h 168495"/>
                <a:gd name="connsiteX9" fmla="*/ 50484 w 125551"/>
                <a:gd name="connsiteY9" fmla="*/ 32025 h 168495"/>
                <a:gd name="connsiteX10" fmla="*/ 39266 w 125551"/>
                <a:gd name="connsiteY10" fmla="*/ 24034 h 168495"/>
                <a:gd name="connsiteX11" fmla="*/ 73637 w 125551"/>
                <a:gd name="connsiteY11" fmla="*/ 5769 h 168495"/>
                <a:gd name="connsiteX12" fmla="*/ 107770 w 125551"/>
                <a:gd name="connsiteY12" fmla="*/ 47093 h 168495"/>
                <a:gd name="connsiteX13" fmla="*/ 101325 w 125551"/>
                <a:gd name="connsiteY13" fmla="*/ 86135 h 168495"/>
                <a:gd name="connsiteX14" fmla="*/ 101087 w 125551"/>
                <a:gd name="connsiteY14" fmla="*/ 86135 h 168495"/>
                <a:gd name="connsiteX15" fmla="*/ 44756 w 125551"/>
                <a:gd name="connsiteY15" fmla="*/ 162163 h 168495"/>
                <a:gd name="connsiteX16" fmla="*/ 18500 w 125551"/>
                <a:gd name="connsiteY16" fmla="*/ 136364 h 168495"/>
                <a:gd name="connsiteX17" fmla="*/ 34253 w 125551"/>
                <a:gd name="connsiteY17" fmla="*/ 84537 h 168495"/>
                <a:gd name="connsiteX18" fmla="*/ 70296 w 125551"/>
                <a:gd name="connsiteY18" fmla="*/ 64217 h 168495"/>
                <a:gd name="connsiteX19" fmla="*/ 96790 w 125551"/>
                <a:gd name="connsiteY19" fmla="*/ 94354 h 168495"/>
                <a:gd name="connsiteX20" fmla="*/ 44756 w 125551"/>
                <a:gd name="connsiteY20" fmla="*/ 162163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087" y="86135"/>
                  </a:moveTo>
                  <a:cubicBezTo>
                    <a:pt x="98700" y="71980"/>
                    <a:pt x="88913" y="59194"/>
                    <a:pt x="70296" y="59194"/>
                  </a:cubicBezTo>
                  <a:cubicBezTo>
                    <a:pt x="55735" y="59194"/>
                    <a:pt x="40220" y="62847"/>
                    <a:pt x="21603" y="80656"/>
                  </a:cubicBezTo>
                  <a:cubicBezTo>
                    <a:pt x="1791" y="99606"/>
                    <a:pt x="120" y="120839"/>
                    <a:pt x="120" y="127916"/>
                  </a:cubicBezTo>
                  <a:cubicBezTo>
                    <a:pt x="120" y="142072"/>
                    <a:pt x="10623" y="168556"/>
                    <a:pt x="44040" y="168556"/>
                  </a:cubicBezTo>
                  <a:cubicBezTo>
                    <a:pt x="100848" y="168556"/>
                    <a:pt x="125672" y="91843"/>
                    <a:pt x="125672" y="59194"/>
                  </a:cubicBezTo>
                  <a:cubicBezTo>
                    <a:pt x="125672" y="22892"/>
                    <a:pt x="103474" y="61"/>
                    <a:pt x="74115" y="61"/>
                  </a:cubicBezTo>
                  <a:cubicBezTo>
                    <a:pt x="39504" y="61"/>
                    <a:pt x="28525" y="29742"/>
                    <a:pt x="28525" y="36134"/>
                  </a:cubicBezTo>
                  <a:cubicBezTo>
                    <a:pt x="28525" y="39331"/>
                    <a:pt x="30434" y="44125"/>
                    <a:pt x="37595" y="44125"/>
                  </a:cubicBezTo>
                  <a:cubicBezTo>
                    <a:pt x="45472" y="44125"/>
                    <a:pt x="50484" y="37276"/>
                    <a:pt x="50484" y="32025"/>
                  </a:cubicBezTo>
                  <a:cubicBezTo>
                    <a:pt x="50484" y="24034"/>
                    <a:pt x="43085" y="24034"/>
                    <a:pt x="39266" y="24034"/>
                  </a:cubicBezTo>
                  <a:cubicBezTo>
                    <a:pt x="49768" y="7139"/>
                    <a:pt x="66715" y="5769"/>
                    <a:pt x="73637" y="5769"/>
                  </a:cubicBezTo>
                  <a:cubicBezTo>
                    <a:pt x="91062" y="5769"/>
                    <a:pt x="107770" y="17641"/>
                    <a:pt x="107770" y="47093"/>
                  </a:cubicBezTo>
                  <a:cubicBezTo>
                    <a:pt x="107770" y="55998"/>
                    <a:pt x="106338" y="67642"/>
                    <a:pt x="101325" y="86135"/>
                  </a:cubicBezTo>
                  <a:lnTo>
                    <a:pt x="101087" y="86135"/>
                  </a:lnTo>
                  <a:close/>
                  <a:moveTo>
                    <a:pt x="44756" y="162163"/>
                  </a:moveTo>
                  <a:cubicBezTo>
                    <a:pt x="18500" y="162163"/>
                    <a:pt x="18500" y="138647"/>
                    <a:pt x="18500" y="136364"/>
                  </a:cubicBezTo>
                  <a:cubicBezTo>
                    <a:pt x="18500" y="130200"/>
                    <a:pt x="24467" y="98236"/>
                    <a:pt x="34253" y="84537"/>
                  </a:cubicBezTo>
                  <a:cubicBezTo>
                    <a:pt x="43801" y="71523"/>
                    <a:pt x="55497" y="64217"/>
                    <a:pt x="70296" y="64217"/>
                  </a:cubicBezTo>
                  <a:cubicBezTo>
                    <a:pt x="96313" y="64217"/>
                    <a:pt x="96790" y="89788"/>
                    <a:pt x="96790" y="94354"/>
                  </a:cubicBezTo>
                  <a:cubicBezTo>
                    <a:pt x="96790" y="110793"/>
                    <a:pt x="81514" y="162163"/>
                    <a:pt x="44756" y="162163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3CCEBF3-F053-82CE-7716-946B07DA695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7617542" y="4335597"/>
              <a:ext cx="162309" cy="154568"/>
            </a:xfrm>
            <a:custGeom>
              <a:avLst/>
              <a:gdLst>
                <a:gd name="connsiteX0" fmla="*/ 96319 w 162309"/>
                <a:gd name="connsiteY0" fmla="*/ 16043 h 154568"/>
                <a:gd name="connsiteX1" fmla="*/ 101809 w 162309"/>
                <a:gd name="connsiteY1" fmla="*/ 7595 h 154568"/>
                <a:gd name="connsiteX2" fmla="*/ 116846 w 162309"/>
                <a:gd name="connsiteY2" fmla="*/ 7139 h 154568"/>
                <a:gd name="connsiteX3" fmla="*/ 151695 w 162309"/>
                <a:gd name="connsiteY3" fmla="*/ 25860 h 154568"/>
                <a:gd name="connsiteX4" fmla="*/ 149785 w 162309"/>
                <a:gd name="connsiteY4" fmla="*/ 44125 h 154568"/>
                <a:gd name="connsiteX5" fmla="*/ 149069 w 162309"/>
                <a:gd name="connsiteY5" fmla="*/ 48463 h 154568"/>
                <a:gd name="connsiteX6" fmla="*/ 151934 w 162309"/>
                <a:gd name="connsiteY6" fmla="*/ 51431 h 154568"/>
                <a:gd name="connsiteX7" fmla="*/ 155514 w 162309"/>
                <a:gd name="connsiteY7" fmla="*/ 46180 h 154568"/>
                <a:gd name="connsiteX8" fmla="*/ 161959 w 162309"/>
                <a:gd name="connsiteY8" fmla="*/ 6454 h 154568"/>
                <a:gd name="connsiteX9" fmla="*/ 162436 w 162309"/>
                <a:gd name="connsiteY9" fmla="*/ 2572 h 154568"/>
                <a:gd name="connsiteX10" fmla="*/ 155991 w 162309"/>
                <a:gd name="connsiteY10" fmla="*/ 61 h 154568"/>
                <a:gd name="connsiteX11" fmla="*/ 23518 w 162309"/>
                <a:gd name="connsiteY11" fmla="*/ 61 h 154568"/>
                <a:gd name="connsiteX12" fmla="*/ 15880 w 162309"/>
                <a:gd name="connsiteY12" fmla="*/ 4627 h 154568"/>
                <a:gd name="connsiteX13" fmla="*/ 1558 w 162309"/>
                <a:gd name="connsiteY13" fmla="*/ 44810 h 154568"/>
                <a:gd name="connsiteX14" fmla="*/ 126 w 162309"/>
                <a:gd name="connsiteY14" fmla="*/ 48920 h 154568"/>
                <a:gd name="connsiteX15" fmla="*/ 2991 w 162309"/>
                <a:gd name="connsiteY15" fmla="*/ 51431 h 154568"/>
                <a:gd name="connsiteX16" fmla="*/ 7048 w 162309"/>
                <a:gd name="connsiteY16" fmla="*/ 46637 h 154568"/>
                <a:gd name="connsiteX17" fmla="*/ 61470 w 162309"/>
                <a:gd name="connsiteY17" fmla="*/ 7139 h 154568"/>
                <a:gd name="connsiteX18" fmla="*/ 70779 w 162309"/>
                <a:gd name="connsiteY18" fmla="*/ 7139 h 154568"/>
                <a:gd name="connsiteX19" fmla="*/ 77462 w 162309"/>
                <a:gd name="connsiteY19" fmla="*/ 9878 h 154568"/>
                <a:gd name="connsiteX20" fmla="*/ 76507 w 162309"/>
                <a:gd name="connsiteY20" fmla="*/ 14673 h 154568"/>
                <a:gd name="connsiteX21" fmla="*/ 44523 w 162309"/>
                <a:gd name="connsiteY21" fmla="*/ 136592 h 154568"/>
                <a:gd name="connsiteX22" fmla="*/ 16119 w 162309"/>
                <a:gd name="connsiteY22" fmla="*/ 147551 h 154568"/>
                <a:gd name="connsiteX23" fmla="*/ 6094 w 162309"/>
                <a:gd name="connsiteY23" fmla="*/ 151889 h 154568"/>
                <a:gd name="connsiteX24" fmla="*/ 10151 w 162309"/>
                <a:gd name="connsiteY24" fmla="*/ 154629 h 154568"/>
                <a:gd name="connsiteX25" fmla="*/ 29724 w 162309"/>
                <a:gd name="connsiteY25" fmla="*/ 154172 h 154568"/>
                <a:gd name="connsiteX26" fmla="*/ 50013 w 162309"/>
                <a:gd name="connsiteY26" fmla="*/ 153944 h 154568"/>
                <a:gd name="connsiteX27" fmla="*/ 69824 w 162309"/>
                <a:gd name="connsiteY27" fmla="*/ 154172 h 154568"/>
                <a:gd name="connsiteX28" fmla="*/ 90590 w 162309"/>
                <a:gd name="connsiteY28" fmla="*/ 154629 h 154568"/>
                <a:gd name="connsiteX29" fmla="*/ 95841 w 162309"/>
                <a:gd name="connsiteY29" fmla="*/ 150063 h 154568"/>
                <a:gd name="connsiteX30" fmla="*/ 87726 w 162309"/>
                <a:gd name="connsiteY30" fmla="*/ 147551 h 154568"/>
                <a:gd name="connsiteX31" fmla="*/ 72450 w 162309"/>
                <a:gd name="connsiteY31" fmla="*/ 147095 h 154568"/>
                <a:gd name="connsiteX32" fmla="*/ 63618 w 162309"/>
                <a:gd name="connsiteY32" fmla="*/ 142072 h 154568"/>
                <a:gd name="connsiteX33" fmla="*/ 64573 w 162309"/>
                <a:gd name="connsiteY33" fmla="*/ 137277 h 154568"/>
                <a:gd name="connsiteX34" fmla="*/ 96319 w 162309"/>
                <a:gd name="connsiteY34" fmla="*/ 16043 h 15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309" h="154568">
                  <a:moveTo>
                    <a:pt x="96319" y="16043"/>
                  </a:moveTo>
                  <a:cubicBezTo>
                    <a:pt x="97989" y="9650"/>
                    <a:pt x="98944" y="8280"/>
                    <a:pt x="101809" y="7595"/>
                  </a:cubicBezTo>
                  <a:cubicBezTo>
                    <a:pt x="103957" y="7139"/>
                    <a:pt x="111834" y="7139"/>
                    <a:pt x="116846" y="7139"/>
                  </a:cubicBezTo>
                  <a:cubicBezTo>
                    <a:pt x="140954" y="7139"/>
                    <a:pt x="151695" y="8052"/>
                    <a:pt x="151695" y="25860"/>
                  </a:cubicBezTo>
                  <a:cubicBezTo>
                    <a:pt x="151695" y="29285"/>
                    <a:pt x="150740" y="38189"/>
                    <a:pt x="149785" y="44125"/>
                  </a:cubicBezTo>
                  <a:cubicBezTo>
                    <a:pt x="149547" y="45039"/>
                    <a:pt x="149069" y="47778"/>
                    <a:pt x="149069" y="48463"/>
                  </a:cubicBezTo>
                  <a:cubicBezTo>
                    <a:pt x="149069" y="49833"/>
                    <a:pt x="149785" y="51431"/>
                    <a:pt x="151934" y="51431"/>
                  </a:cubicBezTo>
                  <a:cubicBezTo>
                    <a:pt x="154559" y="51431"/>
                    <a:pt x="155037" y="49605"/>
                    <a:pt x="155514" y="46180"/>
                  </a:cubicBezTo>
                  <a:lnTo>
                    <a:pt x="161959" y="6454"/>
                  </a:lnTo>
                  <a:cubicBezTo>
                    <a:pt x="162197" y="5540"/>
                    <a:pt x="162436" y="3257"/>
                    <a:pt x="162436" y="2572"/>
                  </a:cubicBezTo>
                  <a:cubicBezTo>
                    <a:pt x="162436" y="61"/>
                    <a:pt x="160049" y="61"/>
                    <a:pt x="155991" y="61"/>
                  </a:cubicBezTo>
                  <a:lnTo>
                    <a:pt x="23518" y="61"/>
                  </a:lnTo>
                  <a:cubicBezTo>
                    <a:pt x="17789" y="61"/>
                    <a:pt x="17551" y="289"/>
                    <a:pt x="15880" y="4627"/>
                  </a:cubicBezTo>
                  <a:lnTo>
                    <a:pt x="1558" y="44810"/>
                  </a:lnTo>
                  <a:cubicBezTo>
                    <a:pt x="1320" y="45267"/>
                    <a:pt x="126" y="48463"/>
                    <a:pt x="126" y="48920"/>
                  </a:cubicBezTo>
                  <a:cubicBezTo>
                    <a:pt x="126" y="50290"/>
                    <a:pt x="1320" y="51431"/>
                    <a:pt x="2991" y="51431"/>
                  </a:cubicBezTo>
                  <a:cubicBezTo>
                    <a:pt x="5377" y="51431"/>
                    <a:pt x="5616" y="50290"/>
                    <a:pt x="7048" y="46637"/>
                  </a:cubicBezTo>
                  <a:cubicBezTo>
                    <a:pt x="19938" y="11248"/>
                    <a:pt x="26144" y="7139"/>
                    <a:pt x="61470" y="7139"/>
                  </a:cubicBezTo>
                  <a:lnTo>
                    <a:pt x="70779" y="7139"/>
                  </a:lnTo>
                  <a:cubicBezTo>
                    <a:pt x="77462" y="7139"/>
                    <a:pt x="77462" y="8052"/>
                    <a:pt x="77462" y="9878"/>
                  </a:cubicBezTo>
                  <a:cubicBezTo>
                    <a:pt x="77462" y="11248"/>
                    <a:pt x="76746" y="13988"/>
                    <a:pt x="76507" y="14673"/>
                  </a:cubicBezTo>
                  <a:lnTo>
                    <a:pt x="44523" y="136592"/>
                  </a:lnTo>
                  <a:cubicBezTo>
                    <a:pt x="42375" y="145040"/>
                    <a:pt x="41658" y="147551"/>
                    <a:pt x="16119" y="147551"/>
                  </a:cubicBezTo>
                  <a:cubicBezTo>
                    <a:pt x="7526" y="147551"/>
                    <a:pt x="6094" y="147551"/>
                    <a:pt x="6094" y="151889"/>
                  </a:cubicBezTo>
                  <a:cubicBezTo>
                    <a:pt x="6094" y="154629"/>
                    <a:pt x="8719" y="154629"/>
                    <a:pt x="10151" y="154629"/>
                  </a:cubicBezTo>
                  <a:cubicBezTo>
                    <a:pt x="16596" y="154629"/>
                    <a:pt x="23279" y="154172"/>
                    <a:pt x="29724" y="154172"/>
                  </a:cubicBezTo>
                  <a:cubicBezTo>
                    <a:pt x="36407" y="154172"/>
                    <a:pt x="43329" y="153944"/>
                    <a:pt x="50013" y="153944"/>
                  </a:cubicBezTo>
                  <a:cubicBezTo>
                    <a:pt x="56696" y="153944"/>
                    <a:pt x="63379" y="154172"/>
                    <a:pt x="69824" y="154172"/>
                  </a:cubicBezTo>
                  <a:cubicBezTo>
                    <a:pt x="76746" y="154172"/>
                    <a:pt x="83907" y="154629"/>
                    <a:pt x="90590" y="154629"/>
                  </a:cubicBezTo>
                  <a:cubicBezTo>
                    <a:pt x="92977" y="154629"/>
                    <a:pt x="95841" y="154629"/>
                    <a:pt x="95841" y="150063"/>
                  </a:cubicBezTo>
                  <a:cubicBezTo>
                    <a:pt x="95841" y="147551"/>
                    <a:pt x="93932" y="147551"/>
                    <a:pt x="87726" y="147551"/>
                  </a:cubicBezTo>
                  <a:cubicBezTo>
                    <a:pt x="81759" y="147551"/>
                    <a:pt x="78656" y="147551"/>
                    <a:pt x="72450" y="147095"/>
                  </a:cubicBezTo>
                  <a:cubicBezTo>
                    <a:pt x="65528" y="146410"/>
                    <a:pt x="63618" y="145725"/>
                    <a:pt x="63618" y="142072"/>
                  </a:cubicBezTo>
                  <a:cubicBezTo>
                    <a:pt x="63618" y="141844"/>
                    <a:pt x="63618" y="140702"/>
                    <a:pt x="64573" y="137277"/>
                  </a:cubicBezTo>
                  <a:lnTo>
                    <a:pt x="96319" y="1604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3" name="Forme libre 382">
              <a:extLst>
                <a:ext uri="{FF2B5EF4-FFF2-40B4-BE49-F238E27FC236}">
                  <a16:creationId xmlns:a16="http://schemas.microsoft.com/office/drawing/2014/main" id="{8D5F9C69-F8A5-5EFF-7BF0-7899611AA89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808081" y="4318930"/>
              <a:ext cx="55376" cy="228313"/>
            </a:xfrm>
            <a:custGeom>
              <a:avLst/>
              <a:gdLst>
                <a:gd name="connsiteX0" fmla="*/ 55510 w 55376"/>
                <a:gd name="connsiteY0" fmla="*/ 226091 h 228313"/>
                <a:gd name="connsiteX1" fmla="*/ 51452 w 55376"/>
                <a:gd name="connsiteY1" fmla="*/ 221068 h 228313"/>
                <a:gd name="connsiteX2" fmla="*/ 13978 w 55376"/>
                <a:gd name="connsiteY2" fmla="*/ 114218 h 228313"/>
                <a:gd name="connsiteX3" fmla="*/ 52407 w 55376"/>
                <a:gd name="connsiteY3" fmla="*/ 6225 h 228313"/>
                <a:gd name="connsiteX4" fmla="*/ 55510 w 55376"/>
                <a:gd name="connsiteY4" fmla="*/ 2344 h 228313"/>
                <a:gd name="connsiteX5" fmla="*/ 53123 w 55376"/>
                <a:gd name="connsiteY5" fmla="*/ 61 h 228313"/>
                <a:gd name="connsiteX6" fmla="*/ 15171 w 55376"/>
                <a:gd name="connsiteY6" fmla="*/ 44582 h 228313"/>
                <a:gd name="connsiteX7" fmla="*/ 133 w 55376"/>
                <a:gd name="connsiteY7" fmla="*/ 114218 h 228313"/>
                <a:gd name="connsiteX8" fmla="*/ 15887 w 55376"/>
                <a:gd name="connsiteY8" fmla="*/ 185451 h 228313"/>
                <a:gd name="connsiteX9" fmla="*/ 53123 w 55376"/>
                <a:gd name="connsiteY9" fmla="*/ 228374 h 228313"/>
                <a:gd name="connsiteX10" fmla="*/ 55510 w 55376"/>
                <a:gd name="connsiteY10" fmla="*/ 226091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510" y="226091"/>
                  </a:moveTo>
                  <a:cubicBezTo>
                    <a:pt x="55510" y="225406"/>
                    <a:pt x="55510" y="224950"/>
                    <a:pt x="51452" y="221068"/>
                  </a:cubicBezTo>
                  <a:cubicBezTo>
                    <a:pt x="21616" y="192301"/>
                    <a:pt x="13978" y="149150"/>
                    <a:pt x="13978" y="114218"/>
                  </a:cubicBezTo>
                  <a:cubicBezTo>
                    <a:pt x="13978" y="74491"/>
                    <a:pt x="23048" y="34765"/>
                    <a:pt x="52407" y="6225"/>
                  </a:cubicBezTo>
                  <a:cubicBezTo>
                    <a:pt x="55510" y="3486"/>
                    <a:pt x="55510" y="3029"/>
                    <a:pt x="55510" y="2344"/>
                  </a:cubicBezTo>
                  <a:cubicBezTo>
                    <a:pt x="55510" y="746"/>
                    <a:pt x="54555" y="61"/>
                    <a:pt x="53123" y="61"/>
                  </a:cubicBezTo>
                  <a:cubicBezTo>
                    <a:pt x="50736" y="61"/>
                    <a:pt x="29254" y="15586"/>
                    <a:pt x="15171" y="44582"/>
                  </a:cubicBezTo>
                  <a:cubicBezTo>
                    <a:pt x="2998" y="69696"/>
                    <a:pt x="133" y="95039"/>
                    <a:pt x="133" y="114218"/>
                  </a:cubicBezTo>
                  <a:cubicBezTo>
                    <a:pt x="133" y="132026"/>
                    <a:pt x="2759" y="159652"/>
                    <a:pt x="15887" y="185451"/>
                  </a:cubicBezTo>
                  <a:cubicBezTo>
                    <a:pt x="30209" y="213534"/>
                    <a:pt x="50736" y="228374"/>
                    <a:pt x="53123" y="228374"/>
                  </a:cubicBezTo>
                  <a:cubicBezTo>
                    <a:pt x="54555" y="228374"/>
                    <a:pt x="55510" y="227689"/>
                    <a:pt x="55510" y="226091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4" name="Forme libre 383">
              <a:extLst>
                <a:ext uri="{FF2B5EF4-FFF2-40B4-BE49-F238E27FC236}">
                  <a16:creationId xmlns:a16="http://schemas.microsoft.com/office/drawing/2014/main" id="{CD969A29-965E-1F9B-9E8E-BD02280CED8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884197" y="4389251"/>
              <a:ext cx="118867" cy="103425"/>
            </a:xfrm>
            <a:custGeom>
              <a:avLst/>
              <a:gdLst>
                <a:gd name="connsiteX0" fmla="*/ 72938 w 118867"/>
                <a:gd name="connsiteY0" fmla="*/ 32025 h 103425"/>
                <a:gd name="connsiteX1" fmla="*/ 96568 w 118867"/>
                <a:gd name="connsiteY1" fmla="*/ 5084 h 103425"/>
                <a:gd name="connsiteX2" fmla="*/ 108503 w 118867"/>
                <a:gd name="connsiteY2" fmla="*/ 8052 h 103425"/>
                <a:gd name="connsiteX3" fmla="*/ 97046 w 118867"/>
                <a:gd name="connsiteY3" fmla="*/ 20381 h 103425"/>
                <a:gd name="connsiteX4" fmla="*/ 106116 w 118867"/>
                <a:gd name="connsiteY4" fmla="*/ 28372 h 103425"/>
                <a:gd name="connsiteX5" fmla="*/ 119005 w 118867"/>
                <a:gd name="connsiteY5" fmla="*/ 15130 h 103425"/>
                <a:gd name="connsiteX6" fmla="*/ 96807 w 118867"/>
                <a:gd name="connsiteY6" fmla="*/ 61 h 103425"/>
                <a:gd name="connsiteX7" fmla="*/ 71745 w 118867"/>
                <a:gd name="connsiteY7" fmla="*/ 17413 h 103425"/>
                <a:gd name="connsiteX8" fmla="*/ 45966 w 118867"/>
                <a:gd name="connsiteY8" fmla="*/ 61 h 103425"/>
                <a:gd name="connsiteX9" fmla="*/ 7537 w 118867"/>
                <a:gd name="connsiteY9" fmla="*/ 35221 h 103425"/>
                <a:gd name="connsiteX10" fmla="*/ 10401 w 118867"/>
                <a:gd name="connsiteY10" fmla="*/ 37504 h 103425"/>
                <a:gd name="connsiteX11" fmla="*/ 13504 w 118867"/>
                <a:gd name="connsiteY11" fmla="*/ 34993 h 103425"/>
                <a:gd name="connsiteX12" fmla="*/ 45489 w 118867"/>
                <a:gd name="connsiteY12" fmla="*/ 5084 h 103425"/>
                <a:gd name="connsiteX13" fmla="*/ 58378 w 118867"/>
                <a:gd name="connsiteY13" fmla="*/ 20381 h 103425"/>
                <a:gd name="connsiteX14" fmla="*/ 45489 w 118867"/>
                <a:gd name="connsiteY14" fmla="*/ 74719 h 103425"/>
                <a:gd name="connsiteX15" fmla="*/ 22813 w 118867"/>
                <a:gd name="connsiteY15" fmla="*/ 98464 h 103425"/>
                <a:gd name="connsiteX16" fmla="*/ 10878 w 118867"/>
                <a:gd name="connsiteY16" fmla="*/ 95496 h 103425"/>
                <a:gd name="connsiteX17" fmla="*/ 22097 w 118867"/>
                <a:gd name="connsiteY17" fmla="*/ 83167 h 103425"/>
                <a:gd name="connsiteX18" fmla="*/ 13265 w 118867"/>
                <a:gd name="connsiteY18" fmla="*/ 75176 h 103425"/>
                <a:gd name="connsiteX19" fmla="*/ 137 w 118867"/>
                <a:gd name="connsiteY19" fmla="*/ 88418 h 103425"/>
                <a:gd name="connsiteX20" fmla="*/ 22574 w 118867"/>
                <a:gd name="connsiteY20" fmla="*/ 103487 h 103425"/>
                <a:gd name="connsiteX21" fmla="*/ 47637 w 118867"/>
                <a:gd name="connsiteY21" fmla="*/ 86135 h 103425"/>
                <a:gd name="connsiteX22" fmla="*/ 73415 w 118867"/>
                <a:gd name="connsiteY22" fmla="*/ 103487 h 103425"/>
                <a:gd name="connsiteX23" fmla="*/ 111606 w 118867"/>
                <a:gd name="connsiteY23" fmla="*/ 68327 h 103425"/>
                <a:gd name="connsiteX24" fmla="*/ 108742 w 118867"/>
                <a:gd name="connsiteY24" fmla="*/ 66043 h 103425"/>
                <a:gd name="connsiteX25" fmla="*/ 105639 w 118867"/>
                <a:gd name="connsiteY25" fmla="*/ 68555 h 103425"/>
                <a:gd name="connsiteX26" fmla="*/ 73893 w 118867"/>
                <a:gd name="connsiteY26" fmla="*/ 98464 h 103425"/>
                <a:gd name="connsiteX27" fmla="*/ 60765 w 118867"/>
                <a:gd name="connsiteY27" fmla="*/ 83395 h 103425"/>
                <a:gd name="connsiteX28" fmla="*/ 64823 w 118867"/>
                <a:gd name="connsiteY28" fmla="*/ 63304 h 103425"/>
                <a:gd name="connsiteX29" fmla="*/ 72938 w 118867"/>
                <a:gd name="connsiteY29" fmla="*/ 32025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2938" y="32025"/>
                  </a:moveTo>
                  <a:cubicBezTo>
                    <a:pt x="74370" y="26089"/>
                    <a:pt x="79860" y="5084"/>
                    <a:pt x="96568" y="5084"/>
                  </a:cubicBezTo>
                  <a:cubicBezTo>
                    <a:pt x="97762" y="5084"/>
                    <a:pt x="103490" y="5084"/>
                    <a:pt x="108503" y="8052"/>
                  </a:cubicBezTo>
                  <a:cubicBezTo>
                    <a:pt x="101820" y="9193"/>
                    <a:pt x="97046" y="14901"/>
                    <a:pt x="97046" y="20381"/>
                  </a:cubicBezTo>
                  <a:cubicBezTo>
                    <a:pt x="97046" y="24034"/>
                    <a:pt x="99671" y="28372"/>
                    <a:pt x="106116" y="28372"/>
                  </a:cubicBezTo>
                  <a:cubicBezTo>
                    <a:pt x="111367" y="28372"/>
                    <a:pt x="119005" y="24262"/>
                    <a:pt x="119005" y="15130"/>
                  </a:cubicBezTo>
                  <a:cubicBezTo>
                    <a:pt x="119005" y="3257"/>
                    <a:pt x="104923" y="61"/>
                    <a:pt x="96807" y="61"/>
                  </a:cubicBezTo>
                  <a:cubicBezTo>
                    <a:pt x="82963" y="61"/>
                    <a:pt x="74609" y="12162"/>
                    <a:pt x="71745" y="17413"/>
                  </a:cubicBezTo>
                  <a:cubicBezTo>
                    <a:pt x="65777" y="2344"/>
                    <a:pt x="52888" y="61"/>
                    <a:pt x="45966" y="61"/>
                  </a:cubicBezTo>
                  <a:cubicBezTo>
                    <a:pt x="21142" y="61"/>
                    <a:pt x="7537" y="29513"/>
                    <a:pt x="7537" y="35221"/>
                  </a:cubicBezTo>
                  <a:cubicBezTo>
                    <a:pt x="7537" y="37504"/>
                    <a:pt x="9924" y="37504"/>
                    <a:pt x="10401" y="37504"/>
                  </a:cubicBezTo>
                  <a:cubicBezTo>
                    <a:pt x="12311" y="37504"/>
                    <a:pt x="13027" y="37048"/>
                    <a:pt x="13504" y="34993"/>
                  </a:cubicBezTo>
                  <a:cubicBezTo>
                    <a:pt x="21619" y="10792"/>
                    <a:pt x="37373" y="5084"/>
                    <a:pt x="45489" y="5084"/>
                  </a:cubicBezTo>
                  <a:cubicBezTo>
                    <a:pt x="50024" y="5084"/>
                    <a:pt x="58378" y="7139"/>
                    <a:pt x="58378" y="20381"/>
                  </a:cubicBezTo>
                  <a:cubicBezTo>
                    <a:pt x="58378" y="27459"/>
                    <a:pt x="54320" y="42756"/>
                    <a:pt x="45489" y="74719"/>
                  </a:cubicBezTo>
                  <a:cubicBezTo>
                    <a:pt x="41670" y="88875"/>
                    <a:pt x="33315" y="98464"/>
                    <a:pt x="22813" y="98464"/>
                  </a:cubicBezTo>
                  <a:cubicBezTo>
                    <a:pt x="21381" y="98464"/>
                    <a:pt x="15891" y="98464"/>
                    <a:pt x="10878" y="95496"/>
                  </a:cubicBezTo>
                  <a:cubicBezTo>
                    <a:pt x="16846" y="94354"/>
                    <a:pt x="22097" y="89560"/>
                    <a:pt x="22097" y="83167"/>
                  </a:cubicBezTo>
                  <a:cubicBezTo>
                    <a:pt x="22097" y="77003"/>
                    <a:pt x="16846" y="75176"/>
                    <a:pt x="13265" y="75176"/>
                  </a:cubicBezTo>
                  <a:cubicBezTo>
                    <a:pt x="6105" y="75176"/>
                    <a:pt x="137" y="81112"/>
                    <a:pt x="137" y="88418"/>
                  </a:cubicBezTo>
                  <a:cubicBezTo>
                    <a:pt x="137" y="98921"/>
                    <a:pt x="12072" y="103487"/>
                    <a:pt x="22574" y="103487"/>
                  </a:cubicBezTo>
                  <a:cubicBezTo>
                    <a:pt x="38328" y="103487"/>
                    <a:pt x="46921" y="87505"/>
                    <a:pt x="47637" y="86135"/>
                  </a:cubicBezTo>
                  <a:cubicBezTo>
                    <a:pt x="50501" y="94583"/>
                    <a:pt x="59094" y="103487"/>
                    <a:pt x="73415" y="103487"/>
                  </a:cubicBezTo>
                  <a:cubicBezTo>
                    <a:pt x="98001" y="103487"/>
                    <a:pt x="111606" y="74034"/>
                    <a:pt x="111606" y="68327"/>
                  </a:cubicBezTo>
                  <a:cubicBezTo>
                    <a:pt x="111606" y="66043"/>
                    <a:pt x="109458" y="66043"/>
                    <a:pt x="108742" y="66043"/>
                  </a:cubicBezTo>
                  <a:cubicBezTo>
                    <a:pt x="106593" y="66043"/>
                    <a:pt x="106116" y="66957"/>
                    <a:pt x="105639" y="68555"/>
                  </a:cubicBezTo>
                  <a:cubicBezTo>
                    <a:pt x="97762" y="92984"/>
                    <a:pt x="81531" y="98464"/>
                    <a:pt x="73893" y="98464"/>
                  </a:cubicBezTo>
                  <a:cubicBezTo>
                    <a:pt x="64584" y="98464"/>
                    <a:pt x="60765" y="91158"/>
                    <a:pt x="60765" y="83395"/>
                  </a:cubicBezTo>
                  <a:cubicBezTo>
                    <a:pt x="60765" y="78372"/>
                    <a:pt x="62197" y="73350"/>
                    <a:pt x="64823" y="63304"/>
                  </a:cubicBezTo>
                  <a:lnTo>
                    <a:pt x="72938" y="32025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5" name="Forme libre 384">
              <a:extLst>
                <a:ext uri="{FF2B5EF4-FFF2-40B4-BE49-F238E27FC236}">
                  <a16:creationId xmlns:a16="http://schemas.microsoft.com/office/drawing/2014/main" id="{7D49AA92-0EE2-B1CD-52AF-C5D853CE823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034221" y="4465964"/>
              <a:ext cx="27926" cy="68265"/>
            </a:xfrm>
            <a:custGeom>
              <a:avLst/>
              <a:gdLst>
                <a:gd name="connsiteX0" fmla="*/ 28070 w 27926"/>
                <a:gd name="connsiteY0" fmla="*/ 24034 h 68265"/>
                <a:gd name="connsiteX1" fmla="*/ 12794 w 27926"/>
                <a:gd name="connsiteY1" fmla="*/ 61 h 68265"/>
                <a:gd name="connsiteX2" fmla="*/ 143 w 27926"/>
                <a:gd name="connsiteY2" fmla="*/ 12162 h 68265"/>
                <a:gd name="connsiteX3" fmla="*/ 12794 w 27926"/>
                <a:gd name="connsiteY3" fmla="*/ 24262 h 68265"/>
                <a:gd name="connsiteX4" fmla="*/ 21148 w 27926"/>
                <a:gd name="connsiteY4" fmla="*/ 21294 h 68265"/>
                <a:gd name="connsiteX5" fmla="*/ 22341 w 27926"/>
                <a:gd name="connsiteY5" fmla="*/ 20609 h 68265"/>
                <a:gd name="connsiteX6" fmla="*/ 22819 w 27926"/>
                <a:gd name="connsiteY6" fmla="*/ 24034 h 68265"/>
                <a:gd name="connsiteX7" fmla="*/ 6588 w 27926"/>
                <a:gd name="connsiteY7" fmla="*/ 62162 h 68265"/>
                <a:gd name="connsiteX8" fmla="*/ 3962 w 27926"/>
                <a:gd name="connsiteY8" fmla="*/ 65815 h 68265"/>
                <a:gd name="connsiteX9" fmla="*/ 6349 w 27926"/>
                <a:gd name="connsiteY9" fmla="*/ 68327 h 68265"/>
                <a:gd name="connsiteX10" fmla="*/ 28070 w 27926"/>
                <a:gd name="connsiteY10" fmla="*/ 24034 h 6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26" h="68265">
                  <a:moveTo>
                    <a:pt x="28070" y="24034"/>
                  </a:moveTo>
                  <a:cubicBezTo>
                    <a:pt x="28070" y="8965"/>
                    <a:pt x="22103" y="61"/>
                    <a:pt x="12794" y="61"/>
                  </a:cubicBezTo>
                  <a:cubicBezTo>
                    <a:pt x="4917" y="61"/>
                    <a:pt x="143" y="5769"/>
                    <a:pt x="143" y="12162"/>
                  </a:cubicBezTo>
                  <a:cubicBezTo>
                    <a:pt x="143" y="18326"/>
                    <a:pt x="4917" y="24262"/>
                    <a:pt x="12794" y="24262"/>
                  </a:cubicBezTo>
                  <a:cubicBezTo>
                    <a:pt x="15658" y="24262"/>
                    <a:pt x="18761" y="23349"/>
                    <a:pt x="21148" y="21294"/>
                  </a:cubicBezTo>
                  <a:cubicBezTo>
                    <a:pt x="21864" y="20837"/>
                    <a:pt x="22103" y="20609"/>
                    <a:pt x="22341" y="20609"/>
                  </a:cubicBezTo>
                  <a:cubicBezTo>
                    <a:pt x="22580" y="20609"/>
                    <a:pt x="22819" y="20837"/>
                    <a:pt x="22819" y="24034"/>
                  </a:cubicBezTo>
                  <a:cubicBezTo>
                    <a:pt x="22819" y="40929"/>
                    <a:pt x="14464" y="54628"/>
                    <a:pt x="6588" y="62162"/>
                  </a:cubicBezTo>
                  <a:cubicBezTo>
                    <a:pt x="3962" y="64674"/>
                    <a:pt x="3962" y="65130"/>
                    <a:pt x="3962" y="65815"/>
                  </a:cubicBezTo>
                  <a:cubicBezTo>
                    <a:pt x="3962" y="67413"/>
                    <a:pt x="5156" y="68327"/>
                    <a:pt x="6349" y="68327"/>
                  </a:cubicBezTo>
                  <a:cubicBezTo>
                    <a:pt x="8975" y="68327"/>
                    <a:pt x="28070" y="50746"/>
                    <a:pt x="28070" y="24034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6" name="Forme libre 385">
              <a:extLst>
                <a:ext uri="{FF2B5EF4-FFF2-40B4-BE49-F238E27FC236}">
                  <a16:creationId xmlns:a16="http://schemas.microsoft.com/office/drawing/2014/main" id="{91291F4E-3255-ACEB-1236-5F842F029DF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8125267" y="4347241"/>
              <a:ext cx="73278" cy="145435"/>
            </a:xfrm>
            <a:custGeom>
              <a:avLst/>
              <a:gdLst>
                <a:gd name="connsiteX0" fmla="*/ 43828 w 73278"/>
                <a:gd name="connsiteY0" fmla="*/ 51660 h 145435"/>
                <a:gd name="connsiteX1" fmla="*/ 66265 w 73278"/>
                <a:gd name="connsiteY1" fmla="*/ 51660 h 145435"/>
                <a:gd name="connsiteX2" fmla="*/ 73426 w 73278"/>
                <a:gd name="connsiteY2" fmla="*/ 47093 h 145435"/>
                <a:gd name="connsiteX3" fmla="*/ 66742 w 73278"/>
                <a:gd name="connsiteY3" fmla="*/ 44582 h 145435"/>
                <a:gd name="connsiteX4" fmla="*/ 45737 w 73278"/>
                <a:gd name="connsiteY4" fmla="*/ 44582 h 145435"/>
                <a:gd name="connsiteX5" fmla="*/ 55524 w 73278"/>
                <a:gd name="connsiteY5" fmla="*/ 6225 h 145435"/>
                <a:gd name="connsiteX6" fmla="*/ 48602 w 73278"/>
                <a:gd name="connsiteY6" fmla="*/ 61 h 145435"/>
                <a:gd name="connsiteX7" fmla="*/ 39054 w 73278"/>
                <a:gd name="connsiteY7" fmla="*/ 8280 h 145435"/>
                <a:gd name="connsiteX8" fmla="*/ 29745 w 73278"/>
                <a:gd name="connsiteY8" fmla="*/ 44582 h 145435"/>
                <a:gd name="connsiteX9" fmla="*/ 7308 w 73278"/>
                <a:gd name="connsiteY9" fmla="*/ 44582 h 145435"/>
                <a:gd name="connsiteX10" fmla="*/ 147 w 73278"/>
                <a:gd name="connsiteY10" fmla="*/ 48920 h 145435"/>
                <a:gd name="connsiteX11" fmla="*/ 6831 w 73278"/>
                <a:gd name="connsiteY11" fmla="*/ 51660 h 145435"/>
                <a:gd name="connsiteX12" fmla="*/ 27836 w 73278"/>
                <a:gd name="connsiteY12" fmla="*/ 51660 h 145435"/>
                <a:gd name="connsiteX13" fmla="*/ 9695 w 73278"/>
                <a:gd name="connsiteY13" fmla="*/ 124492 h 145435"/>
                <a:gd name="connsiteX14" fmla="*/ 31655 w 73278"/>
                <a:gd name="connsiteY14" fmla="*/ 145497 h 145435"/>
                <a:gd name="connsiteX15" fmla="*/ 69606 w 73278"/>
                <a:gd name="connsiteY15" fmla="*/ 110336 h 145435"/>
                <a:gd name="connsiteX16" fmla="*/ 66742 w 73278"/>
                <a:gd name="connsiteY16" fmla="*/ 108053 h 145435"/>
                <a:gd name="connsiteX17" fmla="*/ 63162 w 73278"/>
                <a:gd name="connsiteY17" fmla="*/ 111250 h 145435"/>
                <a:gd name="connsiteX18" fmla="*/ 32132 w 73278"/>
                <a:gd name="connsiteY18" fmla="*/ 140474 h 145435"/>
                <a:gd name="connsiteX19" fmla="*/ 24733 w 73278"/>
                <a:gd name="connsiteY19" fmla="*/ 129971 h 145435"/>
                <a:gd name="connsiteX20" fmla="*/ 26165 w 73278"/>
                <a:gd name="connsiteY20" fmla="*/ 119012 h 145435"/>
                <a:gd name="connsiteX21" fmla="*/ 43828 w 73278"/>
                <a:gd name="connsiteY21" fmla="*/ 51660 h 14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8" h="145435">
                  <a:moveTo>
                    <a:pt x="43828" y="51660"/>
                  </a:moveTo>
                  <a:lnTo>
                    <a:pt x="66265" y="51660"/>
                  </a:lnTo>
                  <a:cubicBezTo>
                    <a:pt x="71039" y="51660"/>
                    <a:pt x="73426" y="51660"/>
                    <a:pt x="73426" y="47093"/>
                  </a:cubicBezTo>
                  <a:cubicBezTo>
                    <a:pt x="73426" y="44582"/>
                    <a:pt x="71039" y="44582"/>
                    <a:pt x="66742" y="44582"/>
                  </a:cubicBezTo>
                  <a:lnTo>
                    <a:pt x="45737" y="44582"/>
                  </a:lnTo>
                  <a:cubicBezTo>
                    <a:pt x="54330" y="12162"/>
                    <a:pt x="55524" y="7595"/>
                    <a:pt x="55524" y="6225"/>
                  </a:cubicBezTo>
                  <a:cubicBezTo>
                    <a:pt x="55524" y="2344"/>
                    <a:pt x="52659" y="61"/>
                    <a:pt x="48602" y="61"/>
                  </a:cubicBezTo>
                  <a:cubicBezTo>
                    <a:pt x="47886" y="61"/>
                    <a:pt x="41202" y="289"/>
                    <a:pt x="39054" y="8280"/>
                  </a:cubicBezTo>
                  <a:lnTo>
                    <a:pt x="29745" y="44582"/>
                  </a:lnTo>
                  <a:lnTo>
                    <a:pt x="7308" y="44582"/>
                  </a:lnTo>
                  <a:cubicBezTo>
                    <a:pt x="2534" y="44582"/>
                    <a:pt x="147" y="44582"/>
                    <a:pt x="147" y="48920"/>
                  </a:cubicBezTo>
                  <a:cubicBezTo>
                    <a:pt x="147" y="51660"/>
                    <a:pt x="2057" y="51660"/>
                    <a:pt x="6831" y="51660"/>
                  </a:cubicBezTo>
                  <a:lnTo>
                    <a:pt x="27836" y="51660"/>
                  </a:lnTo>
                  <a:cubicBezTo>
                    <a:pt x="10650" y="116501"/>
                    <a:pt x="9695" y="120382"/>
                    <a:pt x="9695" y="124492"/>
                  </a:cubicBezTo>
                  <a:cubicBezTo>
                    <a:pt x="9695" y="136821"/>
                    <a:pt x="18765" y="145497"/>
                    <a:pt x="31655" y="145497"/>
                  </a:cubicBezTo>
                  <a:cubicBezTo>
                    <a:pt x="56001" y="145497"/>
                    <a:pt x="69606" y="112163"/>
                    <a:pt x="69606" y="110336"/>
                  </a:cubicBezTo>
                  <a:cubicBezTo>
                    <a:pt x="69606" y="108053"/>
                    <a:pt x="67697" y="108053"/>
                    <a:pt x="66742" y="108053"/>
                  </a:cubicBezTo>
                  <a:cubicBezTo>
                    <a:pt x="64594" y="108053"/>
                    <a:pt x="64355" y="108738"/>
                    <a:pt x="63162" y="111250"/>
                  </a:cubicBezTo>
                  <a:cubicBezTo>
                    <a:pt x="52898" y="134994"/>
                    <a:pt x="40248" y="140474"/>
                    <a:pt x="32132" y="140474"/>
                  </a:cubicBezTo>
                  <a:cubicBezTo>
                    <a:pt x="27120" y="140474"/>
                    <a:pt x="24733" y="137506"/>
                    <a:pt x="24733" y="129971"/>
                  </a:cubicBezTo>
                  <a:cubicBezTo>
                    <a:pt x="24733" y="124492"/>
                    <a:pt x="25210" y="122894"/>
                    <a:pt x="26165" y="119012"/>
                  </a:cubicBezTo>
                  <a:lnTo>
                    <a:pt x="43828" y="51660"/>
                  </a:lnTo>
                  <a:close/>
                </a:path>
              </a:pathLst>
            </a:custGeom>
            <a:solidFill>
              <a:srgbClr val="1A1AFF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7" name="Forme libre 386">
              <a:extLst>
                <a:ext uri="{FF2B5EF4-FFF2-40B4-BE49-F238E27FC236}">
                  <a16:creationId xmlns:a16="http://schemas.microsoft.com/office/drawing/2014/main" id="{A2F033C5-23DB-89C4-32B9-3E9109439B6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219577" y="4318930"/>
              <a:ext cx="55376" cy="228313"/>
            </a:xfrm>
            <a:custGeom>
              <a:avLst/>
              <a:gdLst>
                <a:gd name="connsiteX0" fmla="*/ 55527 w 55376"/>
                <a:gd name="connsiteY0" fmla="*/ 114218 h 228313"/>
                <a:gd name="connsiteX1" fmla="*/ 39774 w 55376"/>
                <a:gd name="connsiteY1" fmla="*/ 42984 h 228313"/>
                <a:gd name="connsiteX2" fmla="*/ 2538 w 55376"/>
                <a:gd name="connsiteY2" fmla="*/ 61 h 228313"/>
                <a:gd name="connsiteX3" fmla="*/ 151 w 55376"/>
                <a:gd name="connsiteY3" fmla="*/ 2344 h 228313"/>
                <a:gd name="connsiteX4" fmla="*/ 4686 w 55376"/>
                <a:gd name="connsiteY4" fmla="*/ 7595 h 228313"/>
                <a:gd name="connsiteX5" fmla="*/ 41683 w 55376"/>
                <a:gd name="connsiteY5" fmla="*/ 114218 h 228313"/>
                <a:gd name="connsiteX6" fmla="*/ 3254 w 55376"/>
                <a:gd name="connsiteY6" fmla="*/ 222210 h 228313"/>
                <a:gd name="connsiteX7" fmla="*/ 151 w 55376"/>
                <a:gd name="connsiteY7" fmla="*/ 226091 h 228313"/>
                <a:gd name="connsiteX8" fmla="*/ 2538 w 55376"/>
                <a:gd name="connsiteY8" fmla="*/ 228374 h 228313"/>
                <a:gd name="connsiteX9" fmla="*/ 40490 w 55376"/>
                <a:gd name="connsiteY9" fmla="*/ 183853 h 228313"/>
                <a:gd name="connsiteX10" fmla="*/ 55527 w 55376"/>
                <a:gd name="connsiteY10" fmla="*/ 114218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527" y="114218"/>
                  </a:moveTo>
                  <a:cubicBezTo>
                    <a:pt x="55527" y="96409"/>
                    <a:pt x="52902" y="68783"/>
                    <a:pt x="39774" y="42984"/>
                  </a:cubicBezTo>
                  <a:cubicBezTo>
                    <a:pt x="25452" y="14901"/>
                    <a:pt x="4925" y="61"/>
                    <a:pt x="2538" y="61"/>
                  </a:cubicBezTo>
                  <a:cubicBezTo>
                    <a:pt x="1106" y="61"/>
                    <a:pt x="151" y="974"/>
                    <a:pt x="151" y="2344"/>
                  </a:cubicBezTo>
                  <a:cubicBezTo>
                    <a:pt x="151" y="3029"/>
                    <a:pt x="151" y="3486"/>
                    <a:pt x="4686" y="7595"/>
                  </a:cubicBezTo>
                  <a:cubicBezTo>
                    <a:pt x="28078" y="30198"/>
                    <a:pt x="41683" y="66500"/>
                    <a:pt x="41683" y="114218"/>
                  </a:cubicBezTo>
                  <a:cubicBezTo>
                    <a:pt x="41683" y="153259"/>
                    <a:pt x="32852" y="193442"/>
                    <a:pt x="3254" y="222210"/>
                  </a:cubicBezTo>
                  <a:cubicBezTo>
                    <a:pt x="151" y="224950"/>
                    <a:pt x="151" y="225406"/>
                    <a:pt x="151" y="226091"/>
                  </a:cubicBezTo>
                  <a:cubicBezTo>
                    <a:pt x="151" y="227461"/>
                    <a:pt x="1106" y="228374"/>
                    <a:pt x="2538" y="228374"/>
                  </a:cubicBezTo>
                  <a:cubicBezTo>
                    <a:pt x="4925" y="228374"/>
                    <a:pt x="26407" y="212849"/>
                    <a:pt x="40490" y="183853"/>
                  </a:cubicBezTo>
                  <a:cubicBezTo>
                    <a:pt x="52663" y="158739"/>
                    <a:pt x="55527" y="133396"/>
                    <a:pt x="55527" y="11421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8" name="Forme libre 387">
              <a:extLst>
                <a:ext uri="{FF2B5EF4-FFF2-40B4-BE49-F238E27FC236}">
                  <a16:creationId xmlns:a16="http://schemas.microsoft.com/office/drawing/2014/main" id="{1F2DAAA7-3397-B216-B781-ACBD8B253BF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471831" y="4582976"/>
              <a:ext cx="826964" cy="9132"/>
            </a:xfrm>
            <a:custGeom>
              <a:avLst/>
              <a:gdLst>
                <a:gd name="connsiteX0" fmla="*/ 0 w 826964"/>
                <a:gd name="connsiteY0" fmla="*/ 0 h 9132"/>
                <a:gd name="connsiteX1" fmla="*/ 826964 w 826964"/>
                <a:gd name="connsiteY1" fmla="*/ 0 h 9132"/>
                <a:gd name="connsiteX2" fmla="*/ 826964 w 826964"/>
                <a:gd name="connsiteY2" fmla="*/ 9132 h 9132"/>
                <a:gd name="connsiteX3" fmla="*/ 0 w 826964"/>
                <a:gd name="connsiteY3" fmla="*/ 9132 h 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964" h="9132">
                  <a:moveTo>
                    <a:pt x="0" y="0"/>
                  </a:moveTo>
                  <a:lnTo>
                    <a:pt x="826964" y="0"/>
                  </a:lnTo>
                  <a:lnTo>
                    <a:pt x="826964" y="9132"/>
                  </a:lnTo>
                  <a:lnTo>
                    <a:pt x="0" y="9132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9" name="Forme libre 388">
              <a:extLst>
                <a:ext uri="{FF2B5EF4-FFF2-40B4-BE49-F238E27FC236}">
                  <a16:creationId xmlns:a16="http://schemas.microsoft.com/office/drawing/2014/main" id="{714119AC-7456-C749-41C1-FF5BDD1E84F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781773" y="4637760"/>
              <a:ext cx="125551" cy="168495"/>
            </a:xfrm>
            <a:custGeom>
              <a:avLst/>
              <a:gdLst>
                <a:gd name="connsiteX0" fmla="*/ 101099 w 125551"/>
                <a:gd name="connsiteY0" fmla="*/ 86149 h 168495"/>
                <a:gd name="connsiteX1" fmla="*/ 70308 w 125551"/>
                <a:gd name="connsiteY1" fmla="*/ 59208 h 168495"/>
                <a:gd name="connsiteX2" fmla="*/ 21615 w 125551"/>
                <a:gd name="connsiteY2" fmla="*/ 80669 h 168495"/>
                <a:gd name="connsiteX3" fmla="*/ 133 w 125551"/>
                <a:gd name="connsiteY3" fmla="*/ 127930 h 168495"/>
                <a:gd name="connsiteX4" fmla="*/ 44052 w 125551"/>
                <a:gd name="connsiteY4" fmla="*/ 168570 h 168495"/>
                <a:gd name="connsiteX5" fmla="*/ 125684 w 125551"/>
                <a:gd name="connsiteY5" fmla="*/ 59208 h 168495"/>
                <a:gd name="connsiteX6" fmla="*/ 74127 w 125551"/>
                <a:gd name="connsiteY6" fmla="*/ 74 h 168495"/>
                <a:gd name="connsiteX7" fmla="*/ 28537 w 125551"/>
                <a:gd name="connsiteY7" fmla="*/ 36148 h 168495"/>
                <a:gd name="connsiteX8" fmla="*/ 37607 w 125551"/>
                <a:gd name="connsiteY8" fmla="*/ 44139 h 168495"/>
                <a:gd name="connsiteX9" fmla="*/ 50497 w 125551"/>
                <a:gd name="connsiteY9" fmla="*/ 32038 h 168495"/>
                <a:gd name="connsiteX10" fmla="*/ 39278 w 125551"/>
                <a:gd name="connsiteY10" fmla="*/ 24047 h 168495"/>
                <a:gd name="connsiteX11" fmla="*/ 73650 w 125551"/>
                <a:gd name="connsiteY11" fmla="*/ 5782 h 168495"/>
                <a:gd name="connsiteX12" fmla="*/ 107782 w 125551"/>
                <a:gd name="connsiteY12" fmla="*/ 47107 h 168495"/>
                <a:gd name="connsiteX13" fmla="*/ 101338 w 125551"/>
                <a:gd name="connsiteY13" fmla="*/ 86149 h 168495"/>
                <a:gd name="connsiteX14" fmla="*/ 101099 w 125551"/>
                <a:gd name="connsiteY14" fmla="*/ 86149 h 168495"/>
                <a:gd name="connsiteX15" fmla="*/ 44768 w 125551"/>
                <a:gd name="connsiteY15" fmla="*/ 162177 h 168495"/>
                <a:gd name="connsiteX16" fmla="*/ 18512 w 125551"/>
                <a:gd name="connsiteY16" fmla="*/ 136378 h 168495"/>
                <a:gd name="connsiteX17" fmla="*/ 34266 w 125551"/>
                <a:gd name="connsiteY17" fmla="*/ 84550 h 168495"/>
                <a:gd name="connsiteX18" fmla="*/ 70308 w 125551"/>
                <a:gd name="connsiteY18" fmla="*/ 64231 h 168495"/>
                <a:gd name="connsiteX19" fmla="*/ 96803 w 125551"/>
                <a:gd name="connsiteY19" fmla="*/ 94368 h 168495"/>
                <a:gd name="connsiteX20" fmla="*/ 44768 w 125551"/>
                <a:gd name="connsiteY20" fmla="*/ 162177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099" y="86149"/>
                  </a:moveTo>
                  <a:cubicBezTo>
                    <a:pt x="98712" y="71993"/>
                    <a:pt x="88926" y="59208"/>
                    <a:pt x="70308" y="59208"/>
                  </a:cubicBezTo>
                  <a:cubicBezTo>
                    <a:pt x="55748" y="59208"/>
                    <a:pt x="40233" y="62861"/>
                    <a:pt x="21615" y="80669"/>
                  </a:cubicBezTo>
                  <a:cubicBezTo>
                    <a:pt x="1804" y="99619"/>
                    <a:pt x="133" y="120852"/>
                    <a:pt x="133" y="127930"/>
                  </a:cubicBezTo>
                  <a:cubicBezTo>
                    <a:pt x="133" y="142085"/>
                    <a:pt x="10635" y="168570"/>
                    <a:pt x="44052" y="168570"/>
                  </a:cubicBezTo>
                  <a:cubicBezTo>
                    <a:pt x="100860" y="168570"/>
                    <a:pt x="125684" y="91856"/>
                    <a:pt x="125684" y="59208"/>
                  </a:cubicBezTo>
                  <a:cubicBezTo>
                    <a:pt x="125684" y="22906"/>
                    <a:pt x="103486" y="74"/>
                    <a:pt x="74127" y="74"/>
                  </a:cubicBezTo>
                  <a:cubicBezTo>
                    <a:pt x="39517" y="74"/>
                    <a:pt x="28537" y="29755"/>
                    <a:pt x="28537" y="36148"/>
                  </a:cubicBezTo>
                  <a:cubicBezTo>
                    <a:pt x="28537" y="39344"/>
                    <a:pt x="30447" y="44139"/>
                    <a:pt x="37607" y="44139"/>
                  </a:cubicBezTo>
                  <a:cubicBezTo>
                    <a:pt x="45484" y="44139"/>
                    <a:pt x="50497" y="37290"/>
                    <a:pt x="50497" y="32038"/>
                  </a:cubicBezTo>
                  <a:cubicBezTo>
                    <a:pt x="50497" y="24047"/>
                    <a:pt x="43097" y="24047"/>
                    <a:pt x="39278" y="24047"/>
                  </a:cubicBezTo>
                  <a:cubicBezTo>
                    <a:pt x="49781" y="7152"/>
                    <a:pt x="66728" y="5782"/>
                    <a:pt x="73650" y="5782"/>
                  </a:cubicBezTo>
                  <a:cubicBezTo>
                    <a:pt x="91074" y="5782"/>
                    <a:pt x="107782" y="17655"/>
                    <a:pt x="107782" y="47107"/>
                  </a:cubicBezTo>
                  <a:cubicBezTo>
                    <a:pt x="107782" y="56011"/>
                    <a:pt x="106350" y="67655"/>
                    <a:pt x="101338" y="86149"/>
                  </a:cubicBezTo>
                  <a:lnTo>
                    <a:pt x="101099" y="86149"/>
                  </a:lnTo>
                  <a:close/>
                  <a:moveTo>
                    <a:pt x="44768" y="162177"/>
                  </a:moveTo>
                  <a:cubicBezTo>
                    <a:pt x="18512" y="162177"/>
                    <a:pt x="18512" y="138661"/>
                    <a:pt x="18512" y="136378"/>
                  </a:cubicBezTo>
                  <a:cubicBezTo>
                    <a:pt x="18512" y="130213"/>
                    <a:pt x="24479" y="98249"/>
                    <a:pt x="34266" y="84550"/>
                  </a:cubicBezTo>
                  <a:cubicBezTo>
                    <a:pt x="43813" y="71537"/>
                    <a:pt x="55509" y="64231"/>
                    <a:pt x="70308" y="64231"/>
                  </a:cubicBezTo>
                  <a:cubicBezTo>
                    <a:pt x="96325" y="64231"/>
                    <a:pt x="96803" y="89802"/>
                    <a:pt x="96803" y="94368"/>
                  </a:cubicBezTo>
                  <a:cubicBezTo>
                    <a:pt x="96803" y="110806"/>
                    <a:pt x="81527" y="162177"/>
                    <a:pt x="44768" y="162177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0" name="Forme libre 389">
              <a:extLst>
                <a:ext uri="{FF2B5EF4-FFF2-40B4-BE49-F238E27FC236}">
                  <a16:creationId xmlns:a16="http://schemas.microsoft.com/office/drawing/2014/main" id="{C30F68A9-11C8-2182-9F76-C1EDB9A8532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917697" y="4658308"/>
              <a:ext cx="73278" cy="145435"/>
            </a:xfrm>
            <a:custGeom>
              <a:avLst/>
              <a:gdLst>
                <a:gd name="connsiteX0" fmla="*/ 43819 w 73278"/>
                <a:gd name="connsiteY0" fmla="*/ 51673 h 145435"/>
                <a:gd name="connsiteX1" fmla="*/ 66256 w 73278"/>
                <a:gd name="connsiteY1" fmla="*/ 51673 h 145435"/>
                <a:gd name="connsiteX2" fmla="*/ 73417 w 73278"/>
                <a:gd name="connsiteY2" fmla="*/ 47107 h 145435"/>
                <a:gd name="connsiteX3" fmla="*/ 66734 w 73278"/>
                <a:gd name="connsiteY3" fmla="*/ 44596 h 145435"/>
                <a:gd name="connsiteX4" fmla="*/ 45729 w 73278"/>
                <a:gd name="connsiteY4" fmla="*/ 44596 h 145435"/>
                <a:gd name="connsiteX5" fmla="*/ 55515 w 73278"/>
                <a:gd name="connsiteY5" fmla="*/ 6239 h 145435"/>
                <a:gd name="connsiteX6" fmla="*/ 48593 w 73278"/>
                <a:gd name="connsiteY6" fmla="*/ 74 h 145435"/>
                <a:gd name="connsiteX7" fmla="*/ 39045 w 73278"/>
                <a:gd name="connsiteY7" fmla="*/ 8294 h 145435"/>
                <a:gd name="connsiteX8" fmla="*/ 29736 w 73278"/>
                <a:gd name="connsiteY8" fmla="*/ 44596 h 145435"/>
                <a:gd name="connsiteX9" fmla="*/ 7300 w 73278"/>
                <a:gd name="connsiteY9" fmla="*/ 44596 h 145435"/>
                <a:gd name="connsiteX10" fmla="*/ 139 w 73278"/>
                <a:gd name="connsiteY10" fmla="*/ 48934 h 145435"/>
                <a:gd name="connsiteX11" fmla="*/ 6822 w 73278"/>
                <a:gd name="connsiteY11" fmla="*/ 51673 h 145435"/>
                <a:gd name="connsiteX12" fmla="*/ 27827 w 73278"/>
                <a:gd name="connsiteY12" fmla="*/ 51673 h 145435"/>
                <a:gd name="connsiteX13" fmla="*/ 9686 w 73278"/>
                <a:gd name="connsiteY13" fmla="*/ 124505 h 145435"/>
                <a:gd name="connsiteX14" fmla="*/ 31646 w 73278"/>
                <a:gd name="connsiteY14" fmla="*/ 145510 h 145435"/>
                <a:gd name="connsiteX15" fmla="*/ 69598 w 73278"/>
                <a:gd name="connsiteY15" fmla="*/ 110350 h 145435"/>
                <a:gd name="connsiteX16" fmla="*/ 66734 w 73278"/>
                <a:gd name="connsiteY16" fmla="*/ 108067 h 145435"/>
                <a:gd name="connsiteX17" fmla="*/ 63153 w 73278"/>
                <a:gd name="connsiteY17" fmla="*/ 111263 h 145435"/>
                <a:gd name="connsiteX18" fmla="*/ 32123 w 73278"/>
                <a:gd name="connsiteY18" fmla="*/ 140487 h 145435"/>
                <a:gd name="connsiteX19" fmla="*/ 24724 w 73278"/>
                <a:gd name="connsiteY19" fmla="*/ 129985 h 145435"/>
                <a:gd name="connsiteX20" fmla="*/ 26156 w 73278"/>
                <a:gd name="connsiteY20" fmla="*/ 119026 h 145435"/>
                <a:gd name="connsiteX21" fmla="*/ 43819 w 73278"/>
                <a:gd name="connsiteY21" fmla="*/ 51673 h 14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8" h="145435">
                  <a:moveTo>
                    <a:pt x="43819" y="51673"/>
                  </a:moveTo>
                  <a:lnTo>
                    <a:pt x="66256" y="51673"/>
                  </a:lnTo>
                  <a:cubicBezTo>
                    <a:pt x="71030" y="51673"/>
                    <a:pt x="73417" y="51673"/>
                    <a:pt x="73417" y="47107"/>
                  </a:cubicBezTo>
                  <a:cubicBezTo>
                    <a:pt x="73417" y="44596"/>
                    <a:pt x="71030" y="44596"/>
                    <a:pt x="66734" y="44596"/>
                  </a:cubicBezTo>
                  <a:lnTo>
                    <a:pt x="45729" y="44596"/>
                  </a:lnTo>
                  <a:cubicBezTo>
                    <a:pt x="54322" y="12175"/>
                    <a:pt x="55515" y="7609"/>
                    <a:pt x="55515" y="6239"/>
                  </a:cubicBezTo>
                  <a:cubicBezTo>
                    <a:pt x="55515" y="2358"/>
                    <a:pt x="52651" y="74"/>
                    <a:pt x="48593" y="74"/>
                  </a:cubicBezTo>
                  <a:cubicBezTo>
                    <a:pt x="47877" y="74"/>
                    <a:pt x="41194" y="303"/>
                    <a:pt x="39045" y="8294"/>
                  </a:cubicBezTo>
                  <a:lnTo>
                    <a:pt x="29736" y="44596"/>
                  </a:lnTo>
                  <a:lnTo>
                    <a:pt x="7300" y="44596"/>
                  </a:lnTo>
                  <a:cubicBezTo>
                    <a:pt x="2526" y="44596"/>
                    <a:pt x="139" y="44596"/>
                    <a:pt x="139" y="48934"/>
                  </a:cubicBezTo>
                  <a:cubicBezTo>
                    <a:pt x="139" y="51673"/>
                    <a:pt x="2048" y="51673"/>
                    <a:pt x="6822" y="51673"/>
                  </a:cubicBezTo>
                  <a:lnTo>
                    <a:pt x="27827" y="51673"/>
                  </a:lnTo>
                  <a:cubicBezTo>
                    <a:pt x="10641" y="116514"/>
                    <a:pt x="9686" y="120396"/>
                    <a:pt x="9686" y="124505"/>
                  </a:cubicBezTo>
                  <a:cubicBezTo>
                    <a:pt x="9686" y="136834"/>
                    <a:pt x="18757" y="145510"/>
                    <a:pt x="31646" y="145510"/>
                  </a:cubicBezTo>
                  <a:cubicBezTo>
                    <a:pt x="55992" y="145510"/>
                    <a:pt x="69598" y="112176"/>
                    <a:pt x="69598" y="110350"/>
                  </a:cubicBezTo>
                  <a:cubicBezTo>
                    <a:pt x="69598" y="108067"/>
                    <a:pt x="67688" y="108067"/>
                    <a:pt x="66734" y="108067"/>
                  </a:cubicBezTo>
                  <a:cubicBezTo>
                    <a:pt x="64585" y="108067"/>
                    <a:pt x="64347" y="108752"/>
                    <a:pt x="63153" y="111263"/>
                  </a:cubicBezTo>
                  <a:cubicBezTo>
                    <a:pt x="52889" y="135008"/>
                    <a:pt x="40239" y="140487"/>
                    <a:pt x="32123" y="140487"/>
                  </a:cubicBezTo>
                  <a:cubicBezTo>
                    <a:pt x="27111" y="140487"/>
                    <a:pt x="24724" y="137519"/>
                    <a:pt x="24724" y="129985"/>
                  </a:cubicBezTo>
                  <a:cubicBezTo>
                    <a:pt x="24724" y="124505"/>
                    <a:pt x="25201" y="122907"/>
                    <a:pt x="26156" y="119026"/>
                  </a:cubicBezTo>
                  <a:lnTo>
                    <a:pt x="43819" y="51673"/>
                  </a:lnTo>
                  <a:close/>
                </a:path>
              </a:pathLst>
            </a:custGeom>
            <a:solidFill>
              <a:srgbClr val="1A1AFF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1" name="Forme libre 390">
              <a:extLst>
                <a:ext uri="{FF2B5EF4-FFF2-40B4-BE49-F238E27FC236}">
                  <a16:creationId xmlns:a16="http://schemas.microsoft.com/office/drawing/2014/main" id="{EB0B290F-F523-34AD-06E2-4D7052113D97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407106" y="4560830"/>
              <a:ext cx="158729" cy="53425"/>
            </a:xfrm>
            <a:custGeom>
              <a:avLst/>
              <a:gdLst>
                <a:gd name="connsiteX0" fmla="*/ 150773 w 158729"/>
                <a:gd name="connsiteY0" fmla="*/ 9200 h 53425"/>
                <a:gd name="connsiteX1" fmla="*/ 158888 w 158729"/>
                <a:gd name="connsiteY1" fmla="*/ 4634 h 53425"/>
                <a:gd name="connsiteX2" fmla="*/ 151011 w 158729"/>
                <a:gd name="connsiteY2" fmla="*/ 68 h 53425"/>
                <a:gd name="connsiteX3" fmla="*/ 8036 w 158729"/>
                <a:gd name="connsiteY3" fmla="*/ 68 h 53425"/>
                <a:gd name="connsiteX4" fmla="*/ 159 w 158729"/>
                <a:gd name="connsiteY4" fmla="*/ 4634 h 53425"/>
                <a:gd name="connsiteX5" fmla="*/ 8274 w 158729"/>
                <a:gd name="connsiteY5" fmla="*/ 9200 h 53425"/>
                <a:gd name="connsiteX6" fmla="*/ 150773 w 158729"/>
                <a:gd name="connsiteY6" fmla="*/ 9200 h 53425"/>
                <a:gd name="connsiteX7" fmla="*/ 151011 w 158729"/>
                <a:gd name="connsiteY7" fmla="*/ 53493 h 53425"/>
                <a:gd name="connsiteX8" fmla="*/ 158888 w 158729"/>
                <a:gd name="connsiteY8" fmla="*/ 48927 h 53425"/>
                <a:gd name="connsiteX9" fmla="*/ 150773 w 158729"/>
                <a:gd name="connsiteY9" fmla="*/ 44360 h 53425"/>
                <a:gd name="connsiteX10" fmla="*/ 8274 w 158729"/>
                <a:gd name="connsiteY10" fmla="*/ 44360 h 53425"/>
                <a:gd name="connsiteX11" fmla="*/ 159 w 158729"/>
                <a:gd name="connsiteY11" fmla="*/ 48927 h 53425"/>
                <a:gd name="connsiteX12" fmla="*/ 8036 w 158729"/>
                <a:gd name="connsiteY12" fmla="*/ 53493 h 53425"/>
                <a:gd name="connsiteX13" fmla="*/ 151011 w 158729"/>
                <a:gd name="connsiteY13" fmla="*/ 53493 h 5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729" h="53425">
                  <a:moveTo>
                    <a:pt x="150773" y="9200"/>
                  </a:moveTo>
                  <a:cubicBezTo>
                    <a:pt x="154353" y="9200"/>
                    <a:pt x="158888" y="9200"/>
                    <a:pt x="158888" y="4634"/>
                  </a:cubicBezTo>
                  <a:cubicBezTo>
                    <a:pt x="158888" y="68"/>
                    <a:pt x="154353" y="68"/>
                    <a:pt x="151011" y="68"/>
                  </a:cubicBezTo>
                  <a:lnTo>
                    <a:pt x="8036" y="68"/>
                  </a:lnTo>
                  <a:cubicBezTo>
                    <a:pt x="4694" y="68"/>
                    <a:pt x="159" y="68"/>
                    <a:pt x="159" y="4634"/>
                  </a:cubicBezTo>
                  <a:cubicBezTo>
                    <a:pt x="159" y="9200"/>
                    <a:pt x="4694" y="9200"/>
                    <a:pt x="8274" y="9200"/>
                  </a:cubicBezTo>
                  <a:lnTo>
                    <a:pt x="150773" y="9200"/>
                  </a:lnTo>
                  <a:close/>
                  <a:moveTo>
                    <a:pt x="151011" y="53493"/>
                  </a:moveTo>
                  <a:cubicBezTo>
                    <a:pt x="154353" y="53493"/>
                    <a:pt x="158888" y="53493"/>
                    <a:pt x="158888" y="48927"/>
                  </a:cubicBezTo>
                  <a:cubicBezTo>
                    <a:pt x="158888" y="44360"/>
                    <a:pt x="154353" y="44360"/>
                    <a:pt x="150773" y="44360"/>
                  </a:cubicBezTo>
                  <a:lnTo>
                    <a:pt x="8274" y="44360"/>
                  </a:lnTo>
                  <a:cubicBezTo>
                    <a:pt x="4694" y="44360"/>
                    <a:pt x="159" y="44360"/>
                    <a:pt x="159" y="48927"/>
                  </a:cubicBezTo>
                  <a:cubicBezTo>
                    <a:pt x="159" y="53493"/>
                    <a:pt x="4694" y="53493"/>
                    <a:pt x="8036" y="53493"/>
                  </a:cubicBezTo>
                  <a:lnTo>
                    <a:pt x="151011" y="5349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2" name="Forme libre 391">
              <a:extLst>
                <a:ext uri="{FF2B5EF4-FFF2-40B4-BE49-F238E27FC236}">
                  <a16:creationId xmlns:a16="http://schemas.microsoft.com/office/drawing/2014/main" id="{B2F889FF-89A6-4281-C536-88356AD99B5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655238" y="4543706"/>
              <a:ext cx="109320" cy="103425"/>
            </a:xfrm>
            <a:custGeom>
              <a:avLst/>
              <a:gdLst>
                <a:gd name="connsiteX0" fmla="*/ 79653 w 109320"/>
                <a:gd name="connsiteY0" fmla="*/ 14680 h 103425"/>
                <a:gd name="connsiteX1" fmla="*/ 57694 w 109320"/>
                <a:gd name="connsiteY1" fmla="*/ 68 h 103425"/>
                <a:gd name="connsiteX2" fmla="*/ 169 w 109320"/>
                <a:gd name="connsiteY2" fmla="*/ 66963 h 103425"/>
                <a:gd name="connsiteX3" fmla="*/ 31915 w 109320"/>
                <a:gd name="connsiteY3" fmla="*/ 103494 h 103425"/>
                <a:gd name="connsiteX4" fmla="*/ 62945 w 109320"/>
                <a:gd name="connsiteY4" fmla="*/ 86370 h 103425"/>
                <a:gd name="connsiteX5" fmla="*/ 84666 w 109320"/>
                <a:gd name="connsiteY5" fmla="*/ 103494 h 103425"/>
                <a:gd name="connsiteX6" fmla="*/ 102329 w 109320"/>
                <a:gd name="connsiteY6" fmla="*/ 90936 h 103425"/>
                <a:gd name="connsiteX7" fmla="*/ 109490 w 109320"/>
                <a:gd name="connsiteY7" fmla="*/ 68333 h 103425"/>
                <a:gd name="connsiteX8" fmla="*/ 106626 w 109320"/>
                <a:gd name="connsiteY8" fmla="*/ 66050 h 103425"/>
                <a:gd name="connsiteX9" fmla="*/ 103284 w 109320"/>
                <a:gd name="connsiteY9" fmla="*/ 70160 h 103425"/>
                <a:gd name="connsiteX10" fmla="*/ 85143 w 109320"/>
                <a:gd name="connsiteY10" fmla="*/ 98471 h 103425"/>
                <a:gd name="connsiteX11" fmla="*/ 77983 w 109320"/>
                <a:gd name="connsiteY11" fmla="*/ 87968 h 103425"/>
                <a:gd name="connsiteX12" fmla="*/ 81086 w 109320"/>
                <a:gd name="connsiteY12" fmla="*/ 71073 h 103425"/>
                <a:gd name="connsiteX13" fmla="*/ 86337 w 109320"/>
                <a:gd name="connsiteY13" fmla="*/ 50525 h 103425"/>
                <a:gd name="connsiteX14" fmla="*/ 94930 w 109320"/>
                <a:gd name="connsiteY14" fmla="*/ 18561 h 103425"/>
                <a:gd name="connsiteX15" fmla="*/ 96600 w 109320"/>
                <a:gd name="connsiteY15" fmla="*/ 10798 h 103425"/>
                <a:gd name="connsiteX16" fmla="*/ 89678 w 109320"/>
                <a:gd name="connsiteY16" fmla="*/ 4634 h 103425"/>
                <a:gd name="connsiteX17" fmla="*/ 79653 w 109320"/>
                <a:gd name="connsiteY17" fmla="*/ 14680 h 103425"/>
                <a:gd name="connsiteX18" fmla="*/ 64139 w 109320"/>
                <a:gd name="connsiteY18" fmla="*/ 73813 h 103425"/>
                <a:gd name="connsiteX19" fmla="*/ 59365 w 109320"/>
                <a:gd name="connsiteY19" fmla="*/ 82260 h 103425"/>
                <a:gd name="connsiteX20" fmla="*/ 32393 w 109320"/>
                <a:gd name="connsiteY20" fmla="*/ 98471 h 103425"/>
                <a:gd name="connsiteX21" fmla="*/ 17116 w 109320"/>
                <a:gd name="connsiteY21" fmla="*/ 77009 h 103425"/>
                <a:gd name="connsiteX22" fmla="*/ 30244 w 109320"/>
                <a:gd name="connsiteY22" fmla="*/ 27009 h 103425"/>
                <a:gd name="connsiteX23" fmla="*/ 57933 w 109320"/>
                <a:gd name="connsiteY23" fmla="*/ 5091 h 103425"/>
                <a:gd name="connsiteX24" fmla="*/ 76789 w 109320"/>
                <a:gd name="connsiteY24" fmla="*/ 25182 h 103425"/>
                <a:gd name="connsiteX25" fmla="*/ 76073 w 109320"/>
                <a:gd name="connsiteY25" fmla="*/ 29063 h 103425"/>
                <a:gd name="connsiteX26" fmla="*/ 64139 w 109320"/>
                <a:gd name="connsiteY26" fmla="*/ 73813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9320" h="103425">
                  <a:moveTo>
                    <a:pt x="79653" y="14680"/>
                  </a:moveTo>
                  <a:cubicBezTo>
                    <a:pt x="75357" y="6232"/>
                    <a:pt x="68435" y="68"/>
                    <a:pt x="57694" y="68"/>
                  </a:cubicBezTo>
                  <a:cubicBezTo>
                    <a:pt x="29767" y="68"/>
                    <a:pt x="169" y="33630"/>
                    <a:pt x="169" y="66963"/>
                  </a:cubicBezTo>
                  <a:cubicBezTo>
                    <a:pt x="169" y="88425"/>
                    <a:pt x="13297" y="103494"/>
                    <a:pt x="31915" y="103494"/>
                  </a:cubicBezTo>
                  <a:cubicBezTo>
                    <a:pt x="36689" y="103494"/>
                    <a:pt x="48624" y="102580"/>
                    <a:pt x="62945" y="86370"/>
                  </a:cubicBezTo>
                  <a:cubicBezTo>
                    <a:pt x="64855" y="95959"/>
                    <a:pt x="73209" y="103494"/>
                    <a:pt x="84666" y="103494"/>
                  </a:cubicBezTo>
                  <a:cubicBezTo>
                    <a:pt x="93020" y="103494"/>
                    <a:pt x="98510" y="98242"/>
                    <a:pt x="102329" y="90936"/>
                  </a:cubicBezTo>
                  <a:cubicBezTo>
                    <a:pt x="106387" y="82717"/>
                    <a:pt x="109490" y="68790"/>
                    <a:pt x="109490" y="68333"/>
                  </a:cubicBezTo>
                  <a:cubicBezTo>
                    <a:pt x="109490" y="66050"/>
                    <a:pt x="107342" y="66050"/>
                    <a:pt x="106626" y="66050"/>
                  </a:cubicBezTo>
                  <a:cubicBezTo>
                    <a:pt x="104239" y="66050"/>
                    <a:pt x="104000" y="66963"/>
                    <a:pt x="103284" y="70160"/>
                  </a:cubicBezTo>
                  <a:cubicBezTo>
                    <a:pt x="99226" y="85000"/>
                    <a:pt x="94930" y="98471"/>
                    <a:pt x="85143" y="98471"/>
                  </a:cubicBezTo>
                  <a:cubicBezTo>
                    <a:pt x="78699" y="98471"/>
                    <a:pt x="77983" y="92535"/>
                    <a:pt x="77983" y="87968"/>
                  </a:cubicBezTo>
                  <a:cubicBezTo>
                    <a:pt x="77983" y="82945"/>
                    <a:pt x="78460" y="81119"/>
                    <a:pt x="81086" y="71073"/>
                  </a:cubicBezTo>
                  <a:cubicBezTo>
                    <a:pt x="83711" y="61484"/>
                    <a:pt x="84189" y="59201"/>
                    <a:pt x="86337" y="50525"/>
                  </a:cubicBezTo>
                  <a:lnTo>
                    <a:pt x="94930" y="18561"/>
                  </a:lnTo>
                  <a:cubicBezTo>
                    <a:pt x="96600" y="12168"/>
                    <a:pt x="96600" y="11712"/>
                    <a:pt x="96600" y="10798"/>
                  </a:cubicBezTo>
                  <a:cubicBezTo>
                    <a:pt x="96600" y="6917"/>
                    <a:pt x="93736" y="4634"/>
                    <a:pt x="89678" y="4634"/>
                  </a:cubicBezTo>
                  <a:cubicBezTo>
                    <a:pt x="83950" y="4634"/>
                    <a:pt x="80370" y="9657"/>
                    <a:pt x="79653" y="14680"/>
                  </a:cubicBezTo>
                  <a:close/>
                  <a:moveTo>
                    <a:pt x="64139" y="73813"/>
                  </a:moveTo>
                  <a:cubicBezTo>
                    <a:pt x="62945" y="77923"/>
                    <a:pt x="62945" y="78379"/>
                    <a:pt x="59365" y="82260"/>
                  </a:cubicBezTo>
                  <a:cubicBezTo>
                    <a:pt x="48862" y="94818"/>
                    <a:pt x="39076" y="98471"/>
                    <a:pt x="32393" y="98471"/>
                  </a:cubicBezTo>
                  <a:cubicBezTo>
                    <a:pt x="20458" y="98471"/>
                    <a:pt x="17116" y="85914"/>
                    <a:pt x="17116" y="77009"/>
                  </a:cubicBezTo>
                  <a:cubicBezTo>
                    <a:pt x="17116" y="65594"/>
                    <a:pt x="24755" y="37511"/>
                    <a:pt x="30244" y="27009"/>
                  </a:cubicBezTo>
                  <a:cubicBezTo>
                    <a:pt x="37644" y="13538"/>
                    <a:pt x="48385" y="5091"/>
                    <a:pt x="57933" y="5091"/>
                  </a:cubicBezTo>
                  <a:cubicBezTo>
                    <a:pt x="73447" y="5091"/>
                    <a:pt x="76789" y="23812"/>
                    <a:pt x="76789" y="25182"/>
                  </a:cubicBezTo>
                  <a:cubicBezTo>
                    <a:pt x="76789" y="26552"/>
                    <a:pt x="76312" y="27922"/>
                    <a:pt x="76073" y="29063"/>
                  </a:cubicBezTo>
                  <a:lnTo>
                    <a:pt x="64139" y="7381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3" name="Forme libre 392">
              <a:extLst>
                <a:ext uri="{FF2B5EF4-FFF2-40B4-BE49-F238E27FC236}">
                  <a16:creationId xmlns:a16="http://schemas.microsoft.com/office/drawing/2014/main" id="{E176D29F-63E7-B1F5-41DC-FC518C49256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810050" y="4326693"/>
              <a:ext cx="125551" cy="168495"/>
            </a:xfrm>
            <a:custGeom>
              <a:avLst/>
              <a:gdLst>
                <a:gd name="connsiteX0" fmla="*/ 101142 w 125551"/>
                <a:gd name="connsiteY0" fmla="*/ 86135 h 168495"/>
                <a:gd name="connsiteX1" fmla="*/ 70351 w 125551"/>
                <a:gd name="connsiteY1" fmla="*/ 59194 h 168495"/>
                <a:gd name="connsiteX2" fmla="*/ 21658 w 125551"/>
                <a:gd name="connsiteY2" fmla="*/ 80656 h 168495"/>
                <a:gd name="connsiteX3" fmla="*/ 176 w 125551"/>
                <a:gd name="connsiteY3" fmla="*/ 127916 h 168495"/>
                <a:gd name="connsiteX4" fmla="*/ 44095 w 125551"/>
                <a:gd name="connsiteY4" fmla="*/ 168556 h 168495"/>
                <a:gd name="connsiteX5" fmla="*/ 125727 w 125551"/>
                <a:gd name="connsiteY5" fmla="*/ 59194 h 168495"/>
                <a:gd name="connsiteX6" fmla="*/ 74170 w 125551"/>
                <a:gd name="connsiteY6" fmla="*/ 61 h 168495"/>
                <a:gd name="connsiteX7" fmla="*/ 28580 w 125551"/>
                <a:gd name="connsiteY7" fmla="*/ 36134 h 168495"/>
                <a:gd name="connsiteX8" fmla="*/ 37650 w 125551"/>
                <a:gd name="connsiteY8" fmla="*/ 44125 h 168495"/>
                <a:gd name="connsiteX9" fmla="*/ 50540 w 125551"/>
                <a:gd name="connsiteY9" fmla="*/ 32025 h 168495"/>
                <a:gd name="connsiteX10" fmla="*/ 39321 w 125551"/>
                <a:gd name="connsiteY10" fmla="*/ 24034 h 168495"/>
                <a:gd name="connsiteX11" fmla="*/ 73693 w 125551"/>
                <a:gd name="connsiteY11" fmla="*/ 5769 h 168495"/>
                <a:gd name="connsiteX12" fmla="*/ 107825 w 125551"/>
                <a:gd name="connsiteY12" fmla="*/ 47093 h 168495"/>
                <a:gd name="connsiteX13" fmla="*/ 101381 w 125551"/>
                <a:gd name="connsiteY13" fmla="*/ 86135 h 168495"/>
                <a:gd name="connsiteX14" fmla="*/ 101142 w 125551"/>
                <a:gd name="connsiteY14" fmla="*/ 86135 h 168495"/>
                <a:gd name="connsiteX15" fmla="*/ 44811 w 125551"/>
                <a:gd name="connsiteY15" fmla="*/ 162163 h 168495"/>
                <a:gd name="connsiteX16" fmla="*/ 18555 w 125551"/>
                <a:gd name="connsiteY16" fmla="*/ 136364 h 168495"/>
                <a:gd name="connsiteX17" fmla="*/ 34309 w 125551"/>
                <a:gd name="connsiteY17" fmla="*/ 84537 h 168495"/>
                <a:gd name="connsiteX18" fmla="*/ 70351 w 125551"/>
                <a:gd name="connsiteY18" fmla="*/ 64217 h 168495"/>
                <a:gd name="connsiteX19" fmla="*/ 96846 w 125551"/>
                <a:gd name="connsiteY19" fmla="*/ 94354 h 168495"/>
                <a:gd name="connsiteX20" fmla="*/ 44811 w 125551"/>
                <a:gd name="connsiteY20" fmla="*/ 162163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142" y="86135"/>
                  </a:moveTo>
                  <a:cubicBezTo>
                    <a:pt x="98755" y="71980"/>
                    <a:pt x="88969" y="59194"/>
                    <a:pt x="70351" y="59194"/>
                  </a:cubicBezTo>
                  <a:cubicBezTo>
                    <a:pt x="55791" y="59194"/>
                    <a:pt x="40276" y="62847"/>
                    <a:pt x="21658" y="80656"/>
                  </a:cubicBezTo>
                  <a:cubicBezTo>
                    <a:pt x="1847" y="99606"/>
                    <a:pt x="176" y="120839"/>
                    <a:pt x="176" y="127916"/>
                  </a:cubicBezTo>
                  <a:cubicBezTo>
                    <a:pt x="176" y="142072"/>
                    <a:pt x="10678" y="168556"/>
                    <a:pt x="44095" y="168556"/>
                  </a:cubicBezTo>
                  <a:cubicBezTo>
                    <a:pt x="100903" y="168556"/>
                    <a:pt x="125727" y="91843"/>
                    <a:pt x="125727" y="59194"/>
                  </a:cubicBezTo>
                  <a:cubicBezTo>
                    <a:pt x="125727" y="22892"/>
                    <a:pt x="103529" y="61"/>
                    <a:pt x="74170" y="61"/>
                  </a:cubicBezTo>
                  <a:cubicBezTo>
                    <a:pt x="39560" y="61"/>
                    <a:pt x="28580" y="29742"/>
                    <a:pt x="28580" y="36134"/>
                  </a:cubicBezTo>
                  <a:cubicBezTo>
                    <a:pt x="28580" y="39331"/>
                    <a:pt x="30490" y="44125"/>
                    <a:pt x="37650" y="44125"/>
                  </a:cubicBezTo>
                  <a:cubicBezTo>
                    <a:pt x="45527" y="44125"/>
                    <a:pt x="50540" y="37276"/>
                    <a:pt x="50540" y="32025"/>
                  </a:cubicBezTo>
                  <a:cubicBezTo>
                    <a:pt x="50540" y="24034"/>
                    <a:pt x="43140" y="24034"/>
                    <a:pt x="39321" y="24034"/>
                  </a:cubicBezTo>
                  <a:cubicBezTo>
                    <a:pt x="49824" y="7139"/>
                    <a:pt x="66771" y="5769"/>
                    <a:pt x="73693" y="5769"/>
                  </a:cubicBezTo>
                  <a:cubicBezTo>
                    <a:pt x="91117" y="5769"/>
                    <a:pt x="107825" y="17641"/>
                    <a:pt x="107825" y="47093"/>
                  </a:cubicBezTo>
                  <a:cubicBezTo>
                    <a:pt x="107825" y="55998"/>
                    <a:pt x="106393" y="67642"/>
                    <a:pt x="101381" y="86135"/>
                  </a:cubicBezTo>
                  <a:lnTo>
                    <a:pt x="101142" y="86135"/>
                  </a:lnTo>
                  <a:close/>
                  <a:moveTo>
                    <a:pt x="44811" y="162163"/>
                  </a:moveTo>
                  <a:cubicBezTo>
                    <a:pt x="18555" y="162163"/>
                    <a:pt x="18555" y="138647"/>
                    <a:pt x="18555" y="136364"/>
                  </a:cubicBezTo>
                  <a:cubicBezTo>
                    <a:pt x="18555" y="130200"/>
                    <a:pt x="24522" y="98236"/>
                    <a:pt x="34309" y="84537"/>
                  </a:cubicBezTo>
                  <a:cubicBezTo>
                    <a:pt x="43856" y="71523"/>
                    <a:pt x="55552" y="64217"/>
                    <a:pt x="70351" y="64217"/>
                  </a:cubicBezTo>
                  <a:cubicBezTo>
                    <a:pt x="96368" y="64217"/>
                    <a:pt x="96846" y="89788"/>
                    <a:pt x="96846" y="94354"/>
                  </a:cubicBezTo>
                  <a:cubicBezTo>
                    <a:pt x="96846" y="110793"/>
                    <a:pt x="81569" y="162163"/>
                    <a:pt x="44811" y="162163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4" name="Forme libre 393">
              <a:extLst>
                <a:ext uri="{FF2B5EF4-FFF2-40B4-BE49-F238E27FC236}">
                  <a16:creationId xmlns:a16="http://schemas.microsoft.com/office/drawing/2014/main" id="{B10B140D-EF33-0F50-544F-7EF1DC82D69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951011" y="4301192"/>
              <a:ext cx="73850" cy="106120"/>
            </a:xfrm>
            <a:custGeom>
              <a:avLst/>
              <a:gdLst>
                <a:gd name="connsiteX0" fmla="*/ 74033 w 73850"/>
                <a:gd name="connsiteY0" fmla="*/ 77090 h 106120"/>
                <a:gd name="connsiteX1" fmla="*/ 68352 w 73850"/>
                <a:gd name="connsiteY1" fmla="*/ 77090 h 106120"/>
                <a:gd name="connsiteX2" fmla="*/ 64008 w 73850"/>
                <a:gd name="connsiteY2" fmla="*/ 91634 h 106120"/>
                <a:gd name="connsiteX3" fmla="*/ 47466 w 73850"/>
                <a:gd name="connsiteY3" fmla="*/ 92593 h 106120"/>
                <a:gd name="connsiteX4" fmla="*/ 16723 w 73850"/>
                <a:gd name="connsiteY4" fmla="*/ 92593 h 106120"/>
                <a:gd name="connsiteX5" fmla="*/ 50140 w 73850"/>
                <a:gd name="connsiteY5" fmla="*/ 65743 h 106120"/>
                <a:gd name="connsiteX6" fmla="*/ 74033 w 73850"/>
                <a:gd name="connsiteY6" fmla="*/ 31222 h 106120"/>
                <a:gd name="connsiteX7" fmla="*/ 34935 w 73850"/>
                <a:gd name="connsiteY7" fmla="*/ 57 h 106120"/>
                <a:gd name="connsiteX8" fmla="*/ 182 w 73850"/>
                <a:gd name="connsiteY8" fmla="*/ 28665 h 106120"/>
                <a:gd name="connsiteX9" fmla="*/ 9037 w 73850"/>
                <a:gd name="connsiteY9" fmla="*/ 37615 h 106120"/>
                <a:gd name="connsiteX10" fmla="*/ 17893 w 73850"/>
                <a:gd name="connsiteY10" fmla="*/ 29144 h 106120"/>
                <a:gd name="connsiteX11" fmla="*/ 8035 w 73850"/>
                <a:gd name="connsiteY11" fmla="*/ 20674 h 106120"/>
                <a:gd name="connsiteX12" fmla="*/ 32429 w 73850"/>
                <a:gd name="connsiteY12" fmla="*/ 5811 h 106120"/>
                <a:gd name="connsiteX13" fmla="*/ 57826 w 73850"/>
                <a:gd name="connsiteY13" fmla="*/ 31222 h 106120"/>
                <a:gd name="connsiteX14" fmla="*/ 42120 w 73850"/>
                <a:gd name="connsiteY14" fmla="*/ 61907 h 106120"/>
                <a:gd name="connsiteX15" fmla="*/ 1853 w 73850"/>
                <a:gd name="connsiteY15" fmla="*/ 99944 h 106120"/>
                <a:gd name="connsiteX16" fmla="*/ 182 w 73850"/>
                <a:gd name="connsiteY16" fmla="*/ 106177 h 106120"/>
                <a:gd name="connsiteX17" fmla="*/ 69020 w 73850"/>
                <a:gd name="connsiteY17" fmla="*/ 106177 h 106120"/>
                <a:gd name="connsiteX18" fmla="*/ 74033 w 73850"/>
                <a:gd name="connsiteY18" fmla="*/ 77090 h 1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50" h="106120">
                  <a:moveTo>
                    <a:pt x="74033" y="77090"/>
                  </a:moveTo>
                  <a:lnTo>
                    <a:pt x="68352" y="77090"/>
                  </a:lnTo>
                  <a:cubicBezTo>
                    <a:pt x="67851" y="80606"/>
                    <a:pt x="66180" y="90036"/>
                    <a:pt x="64008" y="91634"/>
                  </a:cubicBezTo>
                  <a:cubicBezTo>
                    <a:pt x="62671" y="92593"/>
                    <a:pt x="49806" y="92593"/>
                    <a:pt x="47466" y="92593"/>
                  </a:cubicBezTo>
                  <a:lnTo>
                    <a:pt x="16723" y="92593"/>
                  </a:lnTo>
                  <a:cubicBezTo>
                    <a:pt x="34267" y="77730"/>
                    <a:pt x="40115" y="73255"/>
                    <a:pt x="50140" y="65743"/>
                  </a:cubicBezTo>
                  <a:cubicBezTo>
                    <a:pt x="62504" y="56314"/>
                    <a:pt x="74033" y="46405"/>
                    <a:pt x="74033" y="31222"/>
                  </a:cubicBezTo>
                  <a:cubicBezTo>
                    <a:pt x="74033" y="11884"/>
                    <a:pt x="56322" y="57"/>
                    <a:pt x="34935" y="57"/>
                  </a:cubicBezTo>
                  <a:cubicBezTo>
                    <a:pt x="14217" y="57"/>
                    <a:pt x="182" y="13962"/>
                    <a:pt x="182" y="28665"/>
                  </a:cubicBezTo>
                  <a:cubicBezTo>
                    <a:pt x="182" y="36816"/>
                    <a:pt x="7366" y="37615"/>
                    <a:pt x="9037" y="37615"/>
                  </a:cubicBezTo>
                  <a:cubicBezTo>
                    <a:pt x="13047" y="37615"/>
                    <a:pt x="17893" y="34898"/>
                    <a:pt x="17893" y="29144"/>
                  </a:cubicBezTo>
                  <a:cubicBezTo>
                    <a:pt x="17893" y="26268"/>
                    <a:pt x="16723" y="20674"/>
                    <a:pt x="8035" y="20674"/>
                  </a:cubicBezTo>
                  <a:cubicBezTo>
                    <a:pt x="13214" y="9327"/>
                    <a:pt x="24576" y="5811"/>
                    <a:pt x="32429" y="5811"/>
                  </a:cubicBezTo>
                  <a:cubicBezTo>
                    <a:pt x="49137" y="5811"/>
                    <a:pt x="57826" y="18277"/>
                    <a:pt x="57826" y="31222"/>
                  </a:cubicBezTo>
                  <a:cubicBezTo>
                    <a:pt x="57826" y="45126"/>
                    <a:pt x="47466" y="56154"/>
                    <a:pt x="42120" y="61907"/>
                  </a:cubicBezTo>
                  <a:lnTo>
                    <a:pt x="1853" y="99944"/>
                  </a:lnTo>
                  <a:cubicBezTo>
                    <a:pt x="182" y="101383"/>
                    <a:pt x="182" y="101702"/>
                    <a:pt x="182" y="106177"/>
                  </a:cubicBezTo>
                  <a:lnTo>
                    <a:pt x="69020" y="106177"/>
                  </a:lnTo>
                  <a:lnTo>
                    <a:pt x="74033" y="77090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5" name="Forme libre 394">
              <a:extLst>
                <a:ext uri="{FF2B5EF4-FFF2-40B4-BE49-F238E27FC236}">
                  <a16:creationId xmlns:a16="http://schemas.microsoft.com/office/drawing/2014/main" id="{75F9C61A-BF05-976B-DDC6-A14840F3632F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9053293" y="4335597"/>
              <a:ext cx="162309" cy="154568"/>
            </a:xfrm>
            <a:custGeom>
              <a:avLst/>
              <a:gdLst>
                <a:gd name="connsiteX0" fmla="*/ 96379 w 162309"/>
                <a:gd name="connsiteY0" fmla="*/ 16043 h 154568"/>
                <a:gd name="connsiteX1" fmla="*/ 101868 w 162309"/>
                <a:gd name="connsiteY1" fmla="*/ 7595 h 154568"/>
                <a:gd name="connsiteX2" fmla="*/ 116906 w 162309"/>
                <a:gd name="connsiteY2" fmla="*/ 7139 h 154568"/>
                <a:gd name="connsiteX3" fmla="*/ 151755 w 162309"/>
                <a:gd name="connsiteY3" fmla="*/ 25860 h 154568"/>
                <a:gd name="connsiteX4" fmla="*/ 149845 w 162309"/>
                <a:gd name="connsiteY4" fmla="*/ 44125 h 154568"/>
                <a:gd name="connsiteX5" fmla="*/ 149129 w 162309"/>
                <a:gd name="connsiteY5" fmla="*/ 48463 h 154568"/>
                <a:gd name="connsiteX6" fmla="*/ 151994 w 162309"/>
                <a:gd name="connsiteY6" fmla="*/ 51431 h 154568"/>
                <a:gd name="connsiteX7" fmla="*/ 155574 w 162309"/>
                <a:gd name="connsiteY7" fmla="*/ 46180 h 154568"/>
                <a:gd name="connsiteX8" fmla="*/ 162019 w 162309"/>
                <a:gd name="connsiteY8" fmla="*/ 6454 h 154568"/>
                <a:gd name="connsiteX9" fmla="*/ 162496 w 162309"/>
                <a:gd name="connsiteY9" fmla="*/ 2572 h 154568"/>
                <a:gd name="connsiteX10" fmla="*/ 156051 w 162309"/>
                <a:gd name="connsiteY10" fmla="*/ 61 h 154568"/>
                <a:gd name="connsiteX11" fmla="*/ 23578 w 162309"/>
                <a:gd name="connsiteY11" fmla="*/ 61 h 154568"/>
                <a:gd name="connsiteX12" fmla="*/ 15940 w 162309"/>
                <a:gd name="connsiteY12" fmla="*/ 4627 h 154568"/>
                <a:gd name="connsiteX13" fmla="*/ 1618 w 162309"/>
                <a:gd name="connsiteY13" fmla="*/ 44810 h 154568"/>
                <a:gd name="connsiteX14" fmla="*/ 186 w 162309"/>
                <a:gd name="connsiteY14" fmla="*/ 48920 h 154568"/>
                <a:gd name="connsiteX15" fmla="*/ 3050 w 162309"/>
                <a:gd name="connsiteY15" fmla="*/ 51431 h 154568"/>
                <a:gd name="connsiteX16" fmla="*/ 7108 w 162309"/>
                <a:gd name="connsiteY16" fmla="*/ 46637 h 154568"/>
                <a:gd name="connsiteX17" fmla="*/ 61530 w 162309"/>
                <a:gd name="connsiteY17" fmla="*/ 7139 h 154568"/>
                <a:gd name="connsiteX18" fmla="*/ 70839 w 162309"/>
                <a:gd name="connsiteY18" fmla="*/ 7139 h 154568"/>
                <a:gd name="connsiteX19" fmla="*/ 77522 w 162309"/>
                <a:gd name="connsiteY19" fmla="*/ 9878 h 154568"/>
                <a:gd name="connsiteX20" fmla="*/ 76567 w 162309"/>
                <a:gd name="connsiteY20" fmla="*/ 14673 h 154568"/>
                <a:gd name="connsiteX21" fmla="*/ 44583 w 162309"/>
                <a:gd name="connsiteY21" fmla="*/ 136592 h 154568"/>
                <a:gd name="connsiteX22" fmla="*/ 16178 w 162309"/>
                <a:gd name="connsiteY22" fmla="*/ 147551 h 154568"/>
                <a:gd name="connsiteX23" fmla="*/ 6153 w 162309"/>
                <a:gd name="connsiteY23" fmla="*/ 151889 h 154568"/>
                <a:gd name="connsiteX24" fmla="*/ 10211 w 162309"/>
                <a:gd name="connsiteY24" fmla="*/ 154629 h 154568"/>
                <a:gd name="connsiteX25" fmla="*/ 29784 w 162309"/>
                <a:gd name="connsiteY25" fmla="*/ 154172 h 154568"/>
                <a:gd name="connsiteX26" fmla="*/ 50073 w 162309"/>
                <a:gd name="connsiteY26" fmla="*/ 153944 h 154568"/>
                <a:gd name="connsiteX27" fmla="*/ 69884 w 162309"/>
                <a:gd name="connsiteY27" fmla="*/ 154172 h 154568"/>
                <a:gd name="connsiteX28" fmla="*/ 90650 w 162309"/>
                <a:gd name="connsiteY28" fmla="*/ 154629 h 154568"/>
                <a:gd name="connsiteX29" fmla="*/ 95901 w 162309"/>
                <a:gd name="connsiteY29" fmla="*/ 150063 h 154568"/>
                <a:gd name="connsiteX30" fmla="*/ 87786 w 162309"/>
                <a:gd name="connsiteY30" fmla="*/ 147551 h 154568"/>
                <a:gd name="connsiteX31" fmla="*/ 72509 w 162309"/>
                <a:gd name="connsiteY31" fmla="*/ 147095 h 154568"/>
                <a:gd name="connsiteX32" fmla="*/ 63678 w 162309"/>
                <a:gd name="connsiteY32" fmla="*/ 142072 h 154568"/>
                <a:gd name="connsiteX33" fmla="*/ 64633 w 162309"/>
                <a:gd name="connsiteY33" fmla="*/ 137277 h 154568"/>
                <a:gd name="connsiteX34" fmla="*/ 96379 w 162309"/>
                <a:gd name="connsiteY34" fmla="*/ 16043 h 15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309" h="154568">
                  <a:moveTo>
                    <a:pt x="96379" y="16043"/>
                  </a:moveTo>
                  <a:cubicBezTo>
                    <a:pt x="98049" y="9650"/>
                    <a:pt x="99004" y="8280"/>
                    <a:pt x="101868" y="7595"/>
                  </a:cubicBezTo>
                  <a:cubicBezTo>
                    <a:pt x="104017" y="7139"/>
                    <a:pt x="111893" y="7139"/>
                    <a:pt x="116906" y="7139"/>
                  </a:cubicBezTo>
                  <a:cubicBezTo>
                    <a:pt x="141014" y="7139"/>
                    <a:pt x="151755" y="8052"/>
                    <a:pt x="151755" y="25860"/>
                  </a:cubicBezTo>
                  <a:cubicBezTo>
                    <a:pt x="151755" y="29285"/>
                    <a:pt x="150800" y="38189"/>
                    <a:pt x="149845" y="44125"/>
                  </a:cubicBezTo>
                  <a:cubicBezTo>
                    <a:pt x="149607" y="45039"/>
                    <a:pt x="149129" y="47778"/>
                    <a:pt x="149129" y="48463"/>
                  </a:cubicBezTo>
                  <a:cubicBezTo>
                    <a:pt x="149129" y="49833"/>
                    <a:pt x="149845" y="51431"/>
                    <a:pt x="151994" y="51431"/>
                  </a:cubicBezTo>
                  <a:cubicBezTo>
                    <a:pt x="154619" y="51431"/>
                    <a:pt x="155097" y="49605"/>
                    <a:pt x="155574" y="46180"/>
                  </a:cubicBezTo>
                  <a:lnTo>
                    <a:pt x="162019" y="6454"/>
                  </a:lnTo>
                  <a:cubicBezTo>
                    <a:pt x="162257" y="5540"/>
                    <a:pt x="162496" y="3257"/>
                    <a:pt x="162496" y="2572"/>
                  </a:cubicBezTo>
                  <a:cubicBezTo>
                    <a:pt x="162496" y="61"/>
                    <a:pt x="160109" y="61"/>
                    <a:pt x="156051" y="61"/>
                  </a:cubicBezTo>
                  <a:lnTo>
                    <a:pt x="23578" y="61"/>
                  </a:lnTo>
                  <a:cubicBezTo>
                    <a:pt x="17849" y="61"/>
                    <a:pt x="17611" y="289"/>
                    <a:pt x="15940" y="4627"/>
                  </a:cubicBezTo>
                  <a:lnTo>
                    <a:pt x="1618" y="44810"/>
                  </a:lnTo>
                  <a:cubicBezTo>
                    <a:pt x="1380" y="45267"/>
                    <a:pt x="186" y="48463"/>
                    <a:pt x="186" y="48920"/>
                  </a:cubicBezTo>
                  <a:cubicBezTo>
                    <a:pt x="186" y="50290"/>
                    <a:pt x="1380" y="51431"/>
                    <a:pt x="3050" y="51431"/>
                  </a:cubicBezTo>
                  <a:cubicBezTo>
                    <a:pt x="5437" y="51431"/>
                    <a:pt x="5676" y="50290"/>
                    <a:pt x="7108" y="46637"/>
                  </a:cubicBezTo>
                  <a:cubicBezTo>
                    <a:pt x="19998" y="11248"/>
                    <a:pt x="26203" y="7139"/>
                    <a:pt x="61530" y="7139"/>
                  </a:cubicBezTo>
                  <a:lnTo>
                    <a:pt x="70839" y="7139"/>
                  </a:lnTo>
                  <a:cubicBezTo>
                    <a:pt x="77522" y="7139"/>
                    <a:pt x="77522" y="8052"/>
                    <a:pt x="77522" y="9878"/>
                  </a:cubicBezTo>
                  <a:cubicBezTo>
                    <a:pt x="77522" y="11248"/>
                    <a:pt x="76806" y="13988"/>
                    <a:pt x="76567" y="14673"/>
                  </a:cubicBezTo>
                  <a:lnTo>
                    <a:pt x="44583" y="136592"/>
                  </a:lnTo>
                  <a:cubicBezTo>
                    <a:pt x="42434" y="145040"/>
                    <a:pt x="41718" y="147551"/>
                    <a:pt x="16178" y="147551"/>
                  </a:cubicBezTo>
                  <a:cubicBezTo>
                    <a:pt x="7586" y="147551"/>
                    <a:pt x="6153" y="147551"/>
                    <a:pt x="6153" y="151889"/>
                  </a:cubicBezTo>
                  <a:cubicBezTo>
                    <a:pt x="6153" y="154629"/>
                    <a:pt x="8779" y="154629"/>
                    <a:pt x="10211" y="154629"/>
                  </a:cubicBezTo>
                  <a:cubicBezTo>
                    <a:pt x="16656" y="154629"/>
                    <a:pt x="23339" y="154172"/>
                    <a:pt x="29784" y="154172"/>
                  </a:cubicBezTo>
                  <a:cubicBezTo>
                    <a:pt x="36467" y="154172"/>
                    <a:pt x="43389" y="153944"/>
                    <a:pt x="50073" y="153944"/>
                  </a:cubicBezTo>
                  <a:cubicBezTo>
                    <a:pt x="56756" y="153944"/>
                    <a:pt x="63439" y="154172"/>
                    <a:pt x="69884" y="154172"/>
                  </a:cubicBezTo>
                  <a:cubicBezTo>
                    <a:pt x="76806" y="154172"/>
                    <a:pt x="83967" y="154629"/>
                    <a:pt x="90650" y="154629"/>
                  </a:cubicBezTo>
                  <a:cubicBezTo>
                    <a:pt x="93037" y="154629"/>
                    <a:pt x="95901" y="154629"/>
                    <a:pt x="95901" y="150063"/>
                  </a:cubicBezTo>
                  <a:cubicBezTo>
                    <a:pt x="95901" y="147551"/>
                    <a:pt x="93992" y="147551"/>
                    <a:pt x="87786" y="147551"/>
                  </a:cubicBezTo>
                  <a:cubicBezTo>
                    <a:pt x="81818" y="147551"/>
                    <a:pt x="78715" y="147551"/>
                    <a:pt x="72509" y="147095"/>
                  </a:cubicBezTo>
                  <a:cubicBezTo>
                    <a:pt x="65587" y="146410"/>
                    <a:pt x="63678" y="145725"/>
                    <a:pt x="63678" y="142072"/>
                  </a:cubicBezTo>
                  <a:cubicBezTo>
                    <a:pt x="63678" y="141844"/>
                    <a:pt x="63678" y="140702"/>
                    <a:pt x="64633" y="137277"/>
                  </a:cubicBezTo>
                  <a:lnTo>
                    <a:pt x="96379" y="1604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6" name="Forme libre 395">
              <a:extLst>
                <a:ext uri="{FF2B5EF4-FFF2-40B4-BE49-F238E27FC236}">
                  <a16:creationId xmlns:a16="http://schemas.microsoft.com/office/drawing/2014/main" id="{6B6E14D4-62F3-52AE-2675-3018DE736CC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243832" y="4318930"/>
              <a:ext cx="55376" cy="228313"/>
            </a:xfrm>
            <a:custGeom>
              <a:avLst/>
              <a:gdLst>
                <a:gd name="connsiteX0" fmla="*/ 55570 w 55376"/>
                <a:gd name="connsiteY0" fmla="*/ 226091 h 228313"/>
                <a:gd name="connsiteX1" fmla="*/ 51512 w 55376"/>
                <a:gd name="connsiteY1" fmla="*/ 221068 h 228313"/>
                <a:gd name="connsiteX2" fmla="*/ 14037 w 55376"/>
                <a:gd name="connsiteY2" fmla="*/ 114218 h 228313"/>
                <a:gd name="connsiteX3" fmla="*/ 52467 w 55376"/>
                <a:gd name="connsiteY3" fmla="*/ 6225 h 228313"/>
                <a:gd name="connsiteX4" fmla="*/ 55570 w 55376"/>
                <a:gd name="connsiteY4" fmla="*/ 2344 h 228313"/>
                <a:gd name="connsiteX5" fmla="*/ 53183 w 55376"/>
                <a:gd name="connsiteY5" fmla="*/ 61 h 228313"/>
                <a:gd name="connsiteX6" fmla="*/ 15231 w 55376"/>
                <a:gd name="connsiteY6" fmla="*/ 44582 h 228313"/>
                <a:gd name="connsiteX7" fmla="*/ 193 w 55376"/>
                <a:gd name="connsiteY7" fmla="*/ 114218 h 228313"/>
                <a:gd name="connsiteX8" fmla="*/ 15947 w 55376"/>
                <a:gd name="connsiteY8" fmla="*/ 185451 h 228313"/>
                <a:gd name="connsiteX9" fmla="*/ 53183 w 55376"/>
                <a:gd name="connsiteY9" fmla="*/ 228374 h 228313"/>
                <a:gd name="connsiteX10" fmla="*/ 55570 w 55376"/>
                <a:gd name="connsiteY10" fmla="*/ 226091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570" y="226091"/>
                  </a:moveTo>
                  <a:cubicBezTo>
                    <a:pt x="55570" y="225406"/>
                    <a:pt x="55570" y="224950"/>
                    <a:pt x="51512" y="221068"/>
                  </a:cubicBezTo>
                  <a:cubicBezTo>
                    <a:pt x="21676" y="192301"/>
                    <a:pt x="14037" y="149150"/>
                    <a:pt x="14037" y="114218"/>
                  </a:cubicBezTo>
                  <a:cubicBezTo>
                    <a:pt x="14037" y="74491"/>
                    <a:pt x="23108" y="34765"/>
                    <a:pt x="52467" y="6225"/>
                  </a:cubicBezTo>
                  <a:cubicBezTo>
                    <a:pt x="55570" y="3486"/>
                    <a:pt x="55570" y="3029"/>
                    <a:pt x="55570" y="2344"/>
                  </a:cubicBezTo>
                  <a:cubicBezTo>
                    <a:pt x="55570" y="746"/>
                    <a:pt x="54615" y="61"/>
                    <a:pt x="53183" y="61"/>
                  </a:cubicBezTo>
                  <a:cubicBezTo>
                    <a:pt x="50796" y="61"/>
                    <a:pt x="29314" y="15586"/>
                    <a:pt x="15231" y="44582"/>
                  </a:cubicBezTo>
                  <a:cubicBezTo>
                    <a:pt x="3058" y="69696"/>
                    <a:pt x="193" y="95039"/>
                    <a:pt x="193" y="114218"/>
                  </a:cubicBezTo>
                  <a:cubicBezTo>
                    <a:pt x="193" y="132026"/>
                    <a:pt x="2819" y="159652"/>
                    <a:pt x="15947" y="185451"/>
                  </a:cubicBezTo>
                  <a:cubicBezTo>
                    <a:pt x="30268" y="213534"/>
                    <a:pt x="50796" y="228374"/>
                    <a:pt x="53183" y="228374"/>
                  </a:cubicBezTo>
                  <a:cubicBezTo>
                    <a:pt x="54615" y="228374"/>
                    <a:pt x="55570" y="227689"/>
                    <a:pt x="55570" y="226091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7" name="Forme libre 396">
              <a:extLst>
                <a:ext uri="{FF2B5EF4-FFF2-40B4-BE49-F238E27FC236}">
                  <a16:creationId xmlns:a16="http://schemas.microsoft.com/office/drawing/2014/main" id="{3540CF76-0572-C00C-3A68-6BDF7AF3175C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319948" y="4389251"/>
              <a:ext cx="118867" cy="103425"/>
            </a:xfrm>
            <a:custGeom>
              <a:avLst/>
              <a:gdLst>
                <a:gd name="connsiteX0" fmla="*/ 72998 w 118867"/>
                <a:gd name="connsiteY0" fmla="*/ 32025 h 103425"/>
                <a:gd name="connsiteX1" fmla="*/ 96628 w 118867"/>
                <a:gd name="connsiteY1" fmla="*/ 5084 h 103425"/>
                <a:gd name="connsiteX2" fmla="*/ 108563 w 118867"/>
                <a:gd name="connsiteY2" fmla="*/ 8052 h 103425"/>
                <a:gd name="connsiteX3" fmla="*/ 97106 w 118867"/>
                <a:gd name="connsiteY3" fmla="*/ 20381 h 103425"/>
                <a:gd name="connsiteX4" fmla="*/ 106176 w 118867"/>
                <a:gd name="connsiteY4" fmla="*/ 28372 h 103425"/>
                <a:gd name="connsiteX5" fmla="*/ 119065 w 118867"/>
                <a:gd name="connsiteY5" fmla="*/ 15130 h 103425"/>
                <a:gd name="connsiteX6" fmla="*/ 96867 w 118867"/>
                <a:gd name="connsiteY6" fmla="*/ 61 h 103425"/>
                <a:gd name="connsiteX7" fmla="*/ 71805 w 118867"/>
                <a:gd name="connsiteY7" fmla="*/ 17413 h 103425"/>
                <a:gd name="connsiteX8" fmla="*/ 46026 w 118867"/>
                <a:gd name="connsiteY8" fmla="*/ 61 h 103425"/>
                <a:gd name="connsiteX9" fmla="*/ 7597 w 118867"/>
                <a:gd name="connsiteY9" fmla="*/ 35221 h 103425"/>
                <a:gd name="connsiteX10" fmla="*/ 10461 w 118867"/>
                <a:gd name="connsiteY10" fmla="*/ 37504 h 103425"/>
                <a:gd name="connsiteX11" fmla="*/ 13564 w 118867"/>
                <a:gd name="connsiteY11" fmla="*/ 34993 h 103425"/>
                <a:gd name="connsiteX12" fmla="*/ 45549 w 118867"/>
                <a:gd name="connsiteY12" fmla="*/ 5084 h 103425"/>
                <a:gd name="connsiteX13" fmla="*/ 58438 w 118867"/>
                <a:gd name="connsiteY13" fmla="*/ 20381 h 103425"/>
                <a:gd name="connsiteX14" fmla="*/ 45549 w 118867"/>
                <a:gd name="connsiteY14" fmla="*/ 74719 h 103425"/>
                <a:gd name="connsiteX15" fmla="*/ 22873 w 118867"/>
                <a:gd name="connsiteY15" fmla="*/ 98464 h 103425"/>
                <a:gd name="connsiteX16" fmla="*/ 10938 w 118867"/>
                <a:gd name="connsiteY16" fmla="*/ 95496 h 103425"/>
                <a:gd name="connsiteX17" fmla="*/ 22157 w 118867"/>
                <a:gd name="connsiteY17" fmla="*/ 83167 h 103425"/>
                <a:gd name="connsiteX18" fmla="*/ 13325 w 118867"/>
                <a:gd name="connsiteY18" fmla="*/ 75176 h 103425"/>
                <a:gd name="connsiteX19" fmla="*/ 197 w 118867"/>
                <a:gd name="connsiteY19" fmla="*/ 88418 h 103425"/>
                <a:gd name="connsiteX20" fmla="*/ 22634 w 118867"/>
                <a:gd name="connsiteY20" fmla="*/ 103487 h 103425"/>
                <a:gd name="connsiteX21" fmla="*/ 47697 w 118867"/>
                <a:gd name="connsiteY21" fmla="*/ 86135 h 103425"/>
                <a:gd name="connsiteX22" fmla="*/ 73475 w 118867"/>
                <a:gd name="connsiteY22" fmla="*/ 103487 h 103425"/>
                <a:gd name="connsiteX23" fmla="*/ 111666 w 118867"/>
                <a:gd name="connsiteY23" fmla="*/ 68327 h 103425"/>
                <a:gd name="connsiteX24" fmla="*/ 108802 w 118867"/>
                <a:gd name="connsiteY24" fmla="*/ 66043 h 103425"/>
                <a:gd name="connsiteX25" fmla="*/ 105699 w 118867"/>
                <a:gd name="connsiteY25" fmla="*/ 68555 h 103425"/>
                <a:gd name="connsiteX26" fmla="*/ 73953 w 118867"/>
                <a:gd name="connsiteY26" fmla="*/ 98464 h 103425"/>
                <a:gd name="connsiteX27" fmla="*/ 60825 w 118867"/>
                <a:gd name="connsiteY27" fmla="*/ 83395 h 103425"/>
                <a:gd name="connsiteX28" fmla="*/ 64882 w 118867"/>
                <a:gd name="connsiteY28" fmla="*/ 63304 h 103425"/>
                <a:gd name="connsiteX29" fmla="*/ 72998 w 118867"/>
                <a:gd name="connsiteY29" fmla="*/ 32025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2998" y="32025"/>
                  </a:moveTo>
                  <a:cubicBezTo>
                    <a:pt x="74430" y="26089"/>
                    <a:pt x="79920" y="5084"/>
                    <a:pt x="96628" y="5084"/>
                  </a:cubicBezTo>
                  <a:cubicBezTo>
                    <a:pt x="97822" y="5084"/>
                    <a:pt x="103550" y="5084"/>
                    <a:pt x="108563" y="8052"/>
                  </a:cubicBezTo>
                  <a:cubicBezTo>
                    <a:pt x="101880" y="9193"/>
                    <a:pt x="97106" y="14901"/>
                    <a:pt x="97106" y="20381"/>
                  </a:cubicBezTo>
                  <a:cubicBezTo>
                    <a:pt x="97106" y="24034"/>
                    <a:pt x="99731" y="28372"/>
                    <a:pt x="106176" y="28372"/>
                  </a:cubicBezTo>
                  <a:cubicBezTo>
                    <a:pt x="111427" y="28372"/>
                    <a:pt x="119065" y="24262"/>
                    <a:pt x="119065" y="15130"/>
                  </a:cubicBezTo>
                  <a:cubicBezTo>
                    <a:pt x="119065" y="3257"/>
                    <a:pt x="104983" y="61"/>
                    <a:pt x="96867" y="61"/>
                  </a:cubicBezTo>
                  <a:cubicBezTo>
                    <a:pt x="83023" y="61"/>
                    <a:pt x="74669" y="12162"/>
                    <a:pt x="71805" y="17413"/>
                  </a:cubicBezTo>
                  <a:cubicBezTo>
                    <a:pt x="65837" y="2344"/>
                    <a:pt x="52948" y="61"/>
                    <a:pt x="46026" y="61"/>
                  </a:cubicBezTo>
                  <a:cubicBezTo>
                    <a:pt x="21202" y="61"/>
                    <a:pt x="7597" y="29513"/>
                    <a:pt x="7597" y="35221"/>
                  </a:cubicBezTo>
                  <a:cubicBezTo>
                    <a:pt x="7597" y="37504"/>
                    <a:pt x="9984" y="37504"/>
                    <a:pt x="10461" y="37504"/>
                  </a:cubicBezTo>
                  <a:cubicBezTo>
                    <a:pt x="12370" y="37504"/>
                    <a:pt x="13087" y="37048"/>
                    <a:pt x="13564" y="34993"/>
                  </a:cubicBezTo>
                  <a:cubicBezTo>
                    <a:pt x="21679" y="10792"/>
                    <a:pt x="37433" y="5084"/>
                    <a:pt x="45549" y="5084"/>
                  </a:cubicBezTo>
                  <a:cubicBezTo>
                    <a:pt x="50084" y="5084"/>
                    <a:pt x="58438" y="7139"/>
                    <a:pt x="58438" y="20381"/>
                  </a:cubicBezTo>
                  <a:cubicBezTo>
                    <a:pt x="58438" y="27459"/>
                    <a:pt x="54380" y="42756"/>
                    <a:pt x="45549" y="74719"/>
                  </a:cubicBezTo>
                  <a:cubicBezTo>
                    <a:pt x="41729" y="88875"/>
                    <a:pt x="33375" y="98464"/>
                    <a:pt x="22873" y="98464"/>
                  </a:cubicBezTo>
                  <a:cubicBezTo>
                    <a:pt x="21441" y="98464"/>
                    <a:pt x="15951" y="98464"/>
                    <a:pt x="10938" y="95496"/>
                  </a:cubicBezTo>
                  <a:cubicBezTo>
                    <a:pt x="16906" y="94354"/>
                    <a:pt x="22157" y="89560"/>
                    <a:pt x="22157" y="83167"/>
                  </a:cubicBezTo>
                  <a:cubicBezTo>
                    <a:pt x="22157" y="77003"/>
                    <a:pt x="16906" y="75176"/>
                    <a:pt x="13325" y="75176"/>
                  </a:cubicBezTo>
                  <a:cubicBezTo>
                    <a:pt x="6165" y="75176"/>
                    <a:pt x="197" y="81112"/>
                    <a:pt x="197" y="88418"/>
                  </a:cubicBezTo>
                  <a:cubicBezTo>
                    <a:pt x="197" y="98921"/>
                    <a:pt x="12132" y="103487"/>
                    <a:pt x="22634" y="103487"/>
                  </a:cubicBezTo>
                  <a:cubicBezTo>
                    <a:pt x="38388" y="103487"/>
                    <a:pt x="46981" y="87505"/>
                    <a:pt x="47697" y="86135"/>
                  </a:cubicBezTo>
                  <a:cubicBezTo>
                    <a:pt x="50561" y="94583"/>
                    <a:pt x="59154" y="103487"/>
                    <a:pt x="73475" y="103487"/>
                  </a:cubicBezTo>
                  <a:cubicBezTo>
                    <a:pt x="98060" y="103487"/>
                    <a:pt x="111666" y="74034"/>
                    <a:pt x="111666" y="68327"/>
                  </a:cubicBezTo>
                  <a:cubicBezTo>
                    <a:pt x="111666" y="66043"/>
                    <a:pt x="109518" y="66043"/>
                    <a:pt x="108802" y="66043"/>
                  </a:cubicBezTo>
                  <a:cubicBezTo>
                    <a:pt x="106653" y="66043"/>
                    <a:pt x="106176" y="66957"/>
                    <a:pt x="105699" y="68555"/>
                  </a:cubicBezTo>
                  <a:cubicBezTo>
                    <a:pt x="97822" y="92984"/>
                    <a:pt x="81591" y="98464"/>
                    <a:pt x="73953" y="98464"/>
                  </a:cubicBezTo>
                  <a:cubicBezTo>
                    <a:pt x="64644" y="98464"/>
                    <a:pt x="60825" y="91158"/>
                    <a:pt x="60825" y="83395"/>
                  </a:cubicBezTo>
                  <a:cubicBezTo>
                    <a:pt x="60825" y="78372"/>
                    <a:pt x="62257" y="73350"/>
                    <a:pt x="64882" y="63304"/>
                  </a:cubicBezTo>
                  <a:lnTo>
                    <a:pt x="72998" y="32025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8" name="Forme libre 397">
              <a:extLst>
                <a:ext uri="{FF2B5EF4-FFF2-40B4-BE49-F238E27FC236}">
                  <a16:creationId xmlns:a16="http://schemas.microsoft.com/office/drawing/2014/main" id="{B8194FF2-CCE6-0224-A33E-45D0A945DC4D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469971" y="4465964"/>
              <a:ext cx="27926" cy="68265"/>
            </a:xfrm>
            <a:custGeom>
              <a:avLst/>
              <a:gdLst>
                <a:gd name="connsiteX0" fmla="*/ 28130 w 27926"/>
                <a:gd name="connsiteY0" fmla="*/ 24034 h 68265"/>
                <a:gd name="connsiteX1" fmla="*/ 12854 w 27926"/>
                <a:gd name="connsiteY1" fmla="*/ 61 h 68265"/>
                <a:gd name="connsiteX2" fmla="*/ 203 w 27926"/>
                <a:gd name="connsiteY2" fmla="*/ 12162 h 68265"/>
                <a:gd name="connsiteX3" fmla="*/ 12854 w 27926"/>
                <a:gd name="connsiteY3" fmla="*/ 24262 h 68265"/>
                <a:gd name="connsiteX4" fmla="*/ 21208 w 27926"/>
                <a:gd name="connsiteY4" fmla="*/ 21294 h 68265"/>
                <a:gd name="connsiteX5" fmla="*/ 22401 w 27926"/>
                <a:gd name="connsiteY5" fmla="*/ 20609 h 68265"/>
                <a:gd name="connsiteX6" fmla="*/ 22879 w 27926"/>
                <a:gd name="connsiteY6" fmla="*/ 24034 h 68265"/>
                <a:gd name="connsiteX7" fmla="*/ 6648 w 27926"/>
                <a:gd name="connsiteY7" fmla="*/ 62162 h 68265"/>
                <a:gd name="connsiteX8" fmla="*/ 4022 w 27926"/>
                <a:gd name="connsiteY8" fmla="*/ 65815 h 68265"/>
                <a:gd name="connsiteX9" fmla="*/ 6409 w 27926"/>
                <a:gd name="connsiteY9" fmla="*/ 68327 h 68265"/>
                <a:gd name="connsiteX10" fmla="*/ 28130 w 27926"/>
                <a:gd name="connsiteY10" fmla="*/ 24034 h 6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26" h="68265">
                  <a:moveTo>
                    <a:pt x="28130" y="24034"/>
                  </a:moveTo>
                  <a:cubicBezTo>
                    <a:pt x="28130" y="8965"/>
                    <a:pt x="22163" y="61"/>
                    <a:pt x="12854" y="61"/>
                  </a:cubicBezTo>
                  <a:cubicBezTo>
                    <a:pt x="4977" y="61"/>
                    <a:pt x="203" y="5769"/>
                    <a:pt x="203" y="12162"/>
                  </a:cubicBezTo>
                  <a:cubicBezTo>
                    <a:pt x="203" y="18326"/>
                    <a:pt x="4977" y="24262"/>
                    <a:pt x="12854" y="24262"/>
                  </a:cubicBezTo>
                  <a:cubicBezTo>
                    <a:pt x="15718" y="24262"/>
                    <a:pt x="18821" y="23349"/>
                    <a:pt x="21208" y="21294"/>
                  </a:cubicBezTo>
                  <a:cubicBezTo>
                    <a:pt x="21924" y="20837"/>
                    <a:pt x="22163" y="20609"/>
                    <a:pt x="22401" y="20609"/>
                  </a:cubicBezTo>
                  <a:cubicBezTo>
                    <a:pt x="22640" y="20609"/>
                    <a:pt x="22879" y="20837"/>
                    <a:pt x="22879" y="24034"/>
                  </a:cubicBezTo>
                  <a:cubicBezTo>
                    <a:pt x="22879" y="40929"/>
                    <a:pt x="14524" y="54628"/>
                    <a:pt x="6648" y="62162"/>
                  </a:cubicBezTo>
                  <a:cubicBezTo>
                    <a:pt x="4022" y="64674"/>
                    <a:pt x="4022" y="65130"/>
                    <a:pt x="4022" y="65815"/>
                  </a:cubicBezTo>
                  <a:cubicBezTo>
                    <a:pt x="4022" y="67413"/>
                    <a:pt x="5215" y="68327"/>
                    <a:pt x="6409" y="68327"/>
                  </a:cubicBezTo>
                  <a:cubicBezTo>
                    <a:pt x="9035" y="68327"/>
                    <a:pt x="28130" y="50746"/>
                    <a:pt x="28130" y="24034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9" name="Forme libre 398">
              <a:extLst>
                <a:ext uri="{FF2B5EF4-FFF2-40B4-BE49-F238E27FC236}">
                  <a16:creationId xmlns:a16="http://schemas.microsoft.com/office/drawing/2014/main" id="{187D22E0-582C-1890-17F2-337A9E7B034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561018" y="4347241"/>
              <a:ext cx="73278" cy="145435"/>
            </a:xfrm>
            <a:custGeom>
              <a:avLst/>
              <a:gdLst>
                <a:gd name="connsiteX0" fmla="*/ 43888 w 73278"/>
                <a:gd name="connsiteY0" fmla="*/ 51660 h 145435"/>
                <a:gd name="connsiteX1" fmla="*/ 66325 w 73278"/>
                <a:gd name="connsiteY1" fmla="*/ 51660 h 145435"/>
                <a:gd name="connsiteX2" fmla="*/ 73485 w 73278"/>
                <a:gd name="connsiteY2" fmla="*/ 47093 h 145435"/>
                <a:gd name="connsiteX3" fmla="*/ 66802 w 73278"/>
                <a:gd name="connsiteY3" fmla="*/ 44582 h 145435"/>
                <a:gd name="connsiteX4" fmla="*/ 45797 w 73278"/>
                <a:gd name="connsiteY4" fmla="*/ 44582 h 145435"/>
                <a:gd name="connsiteX5" fmla="*/ 55584 w 73278"/>
                <a:gd name="connsiteY5" fmla="*/ 6225 h 145435"/>
                <a:gd name="connsiteX6" fmla="*/ 48662 w 73278"/>
                <a:gd name="connsiteY6" fmla="*/ 61 h 145435"/>
                <a:gd name="connsiteX7" fmla="*/ 39114 w 73278"/>
                <a:gd name="connsiteY7" fmla="*/ 8280 h 145435"/>
                <a:gd name="connsiteX8" fmla="*/ 29805 w 73278"/>
                <a:gd name="connsiteY8" fmla="*/ 44582 h 145435"/>
                <a:gd name="connsiteX9" fmla="*/ 7368 w 73278"/>
                <a:gd name="connsiteY9" fmla="*/ 44582 h 145435"/>
                <a:gd name="connsiteX10" fmla="*/ 207 w 73278"/>
                <a:gd name="connsiteY10" fmla="*/ 48920 h 145435"/>
                <a:gd name="connsiteX11" fmla="*/ 6891 w 73278"/>
                <a:gd name="connsiteY11" fmla="*/ 51660 h 145435"/>
                <a:gd name="connsiteX12" fmla="*/ 27896 w 73278"/>
                <a:gd name="connsiteY12" fmla="*/ 51660 h 145435"/>
                <a:gd name="connsiteX13" fmla="*/ 9755 w 73278"/>
                <a:gd name="connsiteY13" fmla="*/ 124492 h 145435"/>
                <a:gd name="connsiteX14" fmla="*/ 31715 w 73278"/>
                <a:gd name="connsiteY14" fmla="*/ 145497 h 145435"/>
                <a:gd name="connsiteX15" fmla="*/ 69666 w 73278"/>
                <a:gd name="connsiteY15" fmla="*/ 110336 h 145435"/>
                <a:gd name="connsiteX16" fmla="*/ 66802 w 73278"/>
                <a:gd name="connsiteY16" fmla="*/ 108053 h 145435"/>
                <a:gd name="connsiteX17" fmla="*/ 63222 w 73278"/>
                <a:gd name="connsiteY17" fmla="*/ 111250 h 145435"/>
                <a:gd name="connsiteX18" fmla="*/ 32192 w 73278"/>
                <a:gd name="connsiteY18" fmla="*/ 140474 h 145435"/>
                <a:gd name="connsiteX19" fmla="*/ 24793 w 73278"/>
                <a:gd name="connsiteY19" fmla="*/ 129971 h 145435"/>
                <a:gd name="connsiteX20" fmla="*/ 26225 w 73278"/>
                <a:gd name="connsiteY20" fmla="*/ 119012 h 145435"/>
                <a:gd name="connsiteX21" fmla="*/ 43888 w 73278"/>
                <a:gd name="connsiteY21" fmla="*/ 51660 h 14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278" h="145435">
                  <a:moveTo>
                    <a:pt x="43888" y="51660"/>
                  </a:moveTo>
                  <a:lnTo>
                    <a:pt x="66325" y="51660"/>
                  </a:lnTo>
                  <a:cubicBezTo>
                    <a:pt x="71099" y="51660"/>
                    <a:pt x="73485" y="51660"/>
                    <a:pt x="73485" y="47093"/>
                  </a:cubicBezTo>
                  <a:cubicBezTo>
                    <a:pt x="73485" y="44582"/>
                    <a:pt x="71099" y="44582"/>
                    <a:pt x="66802" y="44582"/>
                  </a:cubicBezTo>
                  <a:lnTo>
                    <a:pt x="45797" y="44582"/>
                  </a:lnTo>
                  <a:cubicBezTo>
                    <a:pt x="54390" y="12162"/>
                    <a:pt x="55584" y="7595"/>
                    <a:pt x="55584" y="6225"/>
                  </a:cubicBezTo>
                  <a:cubicBezTo>
                    <a:pt x="55584" y="2344"/>
                    <a:pt x="52719" y="61"/>
                    <a:pt x="48662" y="61"/>
                  </a:cubicBezTo>
                  <a:cubicBezTo>
                    <a:pt x="47946" y="61"/>
                    <a:pt x="41262" y="289"/>
                    <a:pt x="39114" y="8280"/>
                  </a:cubicBezTo>
                  <a:lnTo>
                    <a:pt x="29805" y="44582"/>
                  </a:lnTo>
                  <a:lnTo>
                    <a:pt x="7368" y="44582"/>
                  </a:lnTo>
                  <a:cubicBezTo>
                    <a:pt x="2594" y="44582"/>
                    <a:pt x="207" y="44582"/>
                    <a:pt x="207" y="48920"/>
                  </a:cubicBezTo>
                  <a:cubicBezTo>
                    <a:pt x="207" y="51660"/>
                    <a:pt x="2117" y="51660"/>
                    <a:pt x="6891" y="51660"/>
                  </a:cubicBezTo>
                  <a:lnTo>
                    <a:pt x="27896" y="51660"/>
                  </a:lnTo>
                  <a:cubicBezTo>
                    <a:pt x="10710" y="116501"/>
                    <a:pt x="9755" y="120382"/>
                    <a:pt x="9755" y="124492"/>
                  </a:cubicBezTo>
                  <a:cubicBezTo>
                    <a:pt x="9755" y="136821"/>
                    <a:pt x="18825" y="145497"/>
                    <a:pt x="31715" y="145497"/>
                  </a:cubicBezTo>
                  <a:cubicBezTo>
                    <a:pt x="56061" y="145497"/>
                    <a:pt x="69666" y="112163"/>
                    <a:pt x="69666" y="110336"/>
                  </a:cubicBezTo>
                  <a:cubicBezTo>
                    <a:pt x="69666" y="108053"/>
                    <a:pt x="67757" y="108053"/>
                    <a:pt x="66802" y="108053"/>
                  </a:cubicBezTo>
                  <a:cubicBezTo>
                    <a:pt x="64654" y="108053"/>
                    <a:pt x="64415" y="108738"/>
                    <a:pt x="63222" y="111250"/>
                  </a:cubicBezTo>
                  <a:cubicBezTo>
                    <a:pt x="52958" y="134994"/>
                    <a:pt x="40307" y="140474"/>
                    <a:pt x="32192" y="140474"/>
                  </a:cubicBezTo>
                  <a:cubicBezTo>
                    <a:pt x="27179" y="140474"/>
                    <a:pt x="24793" y="137506"/>
                    <a:pt x="24793" y="129971"/>
                  </a:cubicBezTo>
                  <a:cubicBezTo>
                    <a:pt x="24793" y="124492"/>
                    <a:pt x="25270" y="122894"/>
                    <a:pt x="26225" y="119012"/>
                  </a:cubicBezTo>
                  <a:lnTo>
                    <a:pt x="43888" y="51660"/>
                  </a:lnTo>
                  <a:close/>
                </a:path>
              </a:pathLst>
            </a:custGeom>
            <a:solidFill>
              <a:srgbClr val="1A1AFF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0" name="Forme libre 399">
              <a:extLst>
                <a:ext uri="{FF2B5EF4-FFF2-40B4-BE49-F238E27FC236}">
                  <a16:creationId xmlns:a16="http://schemas.microsoft.com/office/drawing/2014/main" id="{9A168447-708F-ED5D-0D9E-C210C1092264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655327" y="4318930"/>
              <a:ext cx="55376" cy="228313"/>
            </a:xfrm>
            <a:custGeom>
              <a:avLst/>
              <a:gdLst>
                <a:gd name="connsiteX0" fmla="*/ 55587 w 55376"/>
                <a:gd name="connsiteY0" fmla="*/ 114218 h 228313"/>
                <a:gd name="connsiteX1" fmla="*/ 39834 w 55376"/>
                <a:gd name="connsiteY1" fmla="*/ 42984 h 228313"/>
                <a:gd name="connsiteX2" fmla="*/ 2598 w 55376"/>
                <a:gd name="connsiteY2" fmla="*/ 61 h 228313"/>
                <a:gd name="connsiteX3" fmla="*/ 211 w 55376"/>
                <a:gd name="connsiteY3" fmla="*/ 2344 h 228313"/>
                <a:gd name="connsiteX4" fmla="*/ 4746 w 55376"/>
                <a:gd name="connsiteY4" fmla="*/ 7595 h 228313"/>
                <a:gd name="connsiteX5" fmla="*/ 41743 w 55376"/>
                <a:gd name="connsiteY5" fmla="*/ 114218 h 228313"/>
                <a:gd name="connsiteX6" fmla="*/ 3314 w 55376"/>
                <a:gd name="connsiteY6" fmla="*/ 222210 h 228313"/>
                <a:gd name="connsiteX7" fmla="*/ 211 w 55376"/>
                <a:gd name="connsiteY7" fmla="*/ 226091 h 228313"/>
                <a:gd name="connsiteX8" fmla="*/ 2598 w 55376"/>
                <a:gd name="connsiteY8" fmla="*/ 228374 h 228313"/>
                <a:gd name="connsiteX9" fmla="*/ 40550 w 55376"/>
                <a:gd name="connsiteY9" fmla="*/ 183853 h 228313"/>
                <a:gd name="connsiteX10" fmla="*/ 55587 w 55376"/>
                <a:gd name="connsiteY10" fmla="*/ 114218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587" y="114218"/>
                  </a:moveTo>
                  <a:cubicBezTo>
                    <a:pt x="55587" y="96409"/>
                    <a:pt x="52962" y="68783"/>
                    <a:pt x="39834" y="42984"/>
                  </a:cubicBezTo>
                  <a:cubicBezTo>
                    <a:pt x="25512" y="14901"/>
                    <a:pt x="4985" y="61"/>
                    <a:pt x="2598" y="61"/>
                  </a:cubicBezTo>
                  <a:cubicBezTo>
                    <a:pt x="1166" y="61"/>
                    <a:pt x="211" y="974"/>
                    <a:pt x="211" y="2344"/>
                  </a:cubicBezTo>
                  <a:cubicBezTo>
                    <a:pt x="211" y="3029"/>
                    <a:pt x="211" y="3486"/>
                    <a:pt x="4746" y="7595"/>
                  </a:cubicBezTo>
                  <a:cubicBezTo>
                    <a:pt x="28138" y="30198"/>
                    <a:pt x="41743" y="66500"/>
                    <a:pt x="41743" y="114218"/>
                  </a:cubicBezTo>
                  <a:cubicBezTo>
                    <a:pt x="41743" y="153259"/>
                    <a:pt x="32912" y="193442"/>
                    <a:pt x="3314" y="222210"/>
                  </a:cubicBezTo>
                  <a:cubicBezTo>
                    <a:pt x="211" y="224950"/>
                    <a:pt x="211" y="225406"/>
                    <a:pt x="211" y="226091"/>
                  </a:cubicBezTo>
                  <a:cubicBezTo>
                    <a:pt x="211" y="227461"/>
                    <a:pt x="1166" y="228374"/>
                    <a:pt x="2598" y="228374"/>
                  </a:cubicBezTo>
                  <a:cubicBezTo>
                    <a:pt x="4985" y="228374"/>
                    <a:pt x="26467" y="212849"/>
                    <a:pt x="40550" y="183853"/>
                  </a:cubicBezTo>
                  <a:cubicBezTo>
                    <a:pt x="52723" y="158739"/>
                    <a:pt x="55587" y="133396"/>
                    <a:pt x="55587" y="11421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1" name="Forme libre 400">
              <a:extLst>
                <a:ext uri="{FF2B5EF4-FFF2-40B4-BE49-F238E27FC236}">
                  <a16:creationId xmlns:a16="http://schemas.microsoft.com/office/drawing/2014/main" id="{0FC2F5D2-0348-4977-B7E0-9B57C641940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800502" y="4582976"/>
              <a:ext cx="934043" cy="9132"/>
            </a:xfrm>
            <a:custGeom>
              <a:avLst/>
              <a:gdLst>
                <a:gd name="connsiteX0" fmla="*/ 0 w 934043"/>
                <a:gd name="connsiteY0" fmla="*/ 0 h 9132"/>
                <a:gd name="connsiteX1" fmla="*/ 934044 w 934043"/>
                <a:gd name="connsiteY1" fmla="*/ 0 h 9132"/>
                <a:gd name="connsiteX2" fmla="*/ 934044 w 934043"/>
                <a:gd name="connsiteY2" fmla="*/ 9132 h 9132"/>
                <a:gd name="connsiteX3" fmla="*/ 0 w 934043"/>
                <a:gd name="connsiteY3" fmla="*/ 9132 h 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043" h="9132">
                  <a:moveTo>
                    <a:pt x="0" y="0"/>
                  </a:moveTo>
                  <a:lnTo>
                    <a:pt x="934044" y="0"/>
                  </a:lnTo>
                  <a:lnTo>
                    <a:pt x="934044" y="9132"/>
                  </a:lnTo>
                  <a:lnTo>
                    <a:pt x="0" y="9132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orme libre 401">
              <a:extLst>
                <a:ext uri="{FF2B5EF4-FFF2-40B4-BE49-F238E27FC236}">
                  <a16:creationId xmlns:a16="http://schemas.microsoft.com/office/drawing/2014/main" id="{2AA910B9-E475-0459-EE28-89285F23005F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085332" y="4661134"/>
              <a:ext cx="125551" cy="168495"/>
            </a:xfrm>
            <a:custGeom>
              <a:avLst/>
              <a:gdLst>
                <a:gd name="connsiteX0" fmla="*/ 101154 w 125551"/>
                <a:gd name="connsiteY0" fmla="*/ 86150 h 168495"/>
                <a:gd name="connsiteX1" fmla="*/ 70362 w 125551"/>
                <a:gd name="connsiteY1" fmla="*/ 59209 h 168495"/>
                <a:gd name="connsiteX2" fmla="*/ 21670 w 125551"/>
                <a:gd name="connsiteY2" fmla="*/ 80670 h 168495"/>
                <a:gd name="connsiteX3" fmla="*/ 187 w 125551"/>
                <a:gd name="connsiteY3" fmla="*/ 127931 h 168495"/>
                <a:gd name="connsiteX4" fmla="*/ 44106 w 125551"/>
                <a:gd name="connsiteY4" fmla="*/ 168571 h 168495"/>
                <a:gd name="connsiteX5" fmla="*/ 125739 w 125551"/>
                <a:gd name="connsiteY5" fmla="*/ 59209 h 168495"/>
                <a:gd name="connsiteX6" fmla="*/ 74182 w 125551"/>
                <a:gd name="connsiteY6" fmla="*/ 76 h 168495"/>
                <a:gd name="connsiteX7" fmla="*/ 28592 w 125551"/>
                <a:gd name="connsiteY7" fmla="*/ 36149 h 168495"/>
                <a:gd name="connsiteX8" fmla="*/ 37662 w 125551"/>
                <a:gd name="connsiteY8" fmla="*/ 44140 h 168495"/>
                <a:gd name="connsiteX9" fmla="*/ 50551 w 125551"/>
                <a:gd name="connsiteY9" fmla="*/ 32039 h 168495"/>
                <a:gd name="connsiteX10" fmla="*/ 39333 w 125551"/>
                <a:gd name="connsiteY10" fmla="*/ 24048 h 168495"/>
                <a:gd name="connsiteX11" fmla="*/ 73704 w 125551"/>
                <a:gd name="connsiteY11" fmla="*/ 5783 h 168495"/>
                <a:gd name="connsiteX12" fmla="*/ 107837 w 125551"/>
                <a:gd name="connsiteY12" fmla="*/ 47108 h 168495"/>
                <a:gd name="connsiteX13" fmla="*/ 101392 w 125551"/>
                <a:gd name="connsiteY13" fmla="*/ 86150 h 168495"/>
                <a:gd name="connsiteX14" fmla="*/ 101154 w 125551"/>
                <a:gd name="connsiteY14" fmla="*/ 86150 h 168495"/>
                <a:gd name="connsiteX15" fmla="*/ 44823 w 125551"/>
                <a:gd name="connsiteY15" fmla="*/ 162178 h 168495"/>
                <a:gd name="connsiteX16" fmla="*/ 18567 w 125551"/>
                <a:gd name="connsiteY16" fmla="*/ 136379 h 168495"/>
                <a:gd name="connsiteX17" fmla="*/ 34320 w 125551"/>
                <a:gd name="connsiteY17" fmla="*/ 84551 h 168495"/>
                <a:gd name="connsiteX18" fmla="*/ 70362 w 125551"/>
                <a:gd name="connsiteY18" fmla="*/ 64232 h 168495"/>
                <a:gd name="connsiteX19" fmla="*/ 96857 w 125551"/>
                <a:gd name="connsiteY19" fmla="*/ 94369 h 168495"/>
                <a:gd name="connsiteX20" fmla="*/ 44823 w 125551"/>
                <a:gd name="connsiteY20" fmla="*/ 162178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154" y="86150"/>
                  </a:moveTo>
                  <a:cubicBezTo>
                    <a:pt x="98767" y="71994"/>
                    <a:pt x="88980" y="59209"/>
                    <a:pt x="70362" y="59209"/>
                  </a:cubicBezTo>
                  <a:cubicBezTo>
                    <a:pt x="55802" y="59209"/>
                    <a:pt x="40287" y="62862"/>
                    <a:pt x="21670" y="80670"/>
                  </a:cubicBezTo>
                  <a:cubicBezTo>
                    <a:pt x="1858" y="99620"/>
                    <a:pt x="187" y="120853"/>
                    <a:pt x="187" y="127931"/>
                  </a:cubicBezTo>
                  <a:cubicBezTo>
                    <a:pt x="187" y="142086"/>
                    <a:pt x="10690" y="168571"/>
                    <a:pt x="44106" y="168571"/>
                  </a:cubicBezTo>
                  <a:cubicBezTo>
                    <a:pt x="100915" y="168571"/>
                    <a:pt x="125739" y="91857"/>
                    <a:pt x="125739" y="59209"/>
                  </a:cubicBezTo>
                  <a:cubicBezTo>
                    <a:pt x="125739" y="22907"/>
                    <a:pt x="103540" y="76"/>
                    <a:pt x="74182" y="76"/>
                  </a:cubicBezTo>
                  <a:cubicBezTo>
                    <a:pt x="39571" y="76"/>
                    <a:pt x="28592" y="29756"/>
                    <a:pt x="28592" y="36149"/>
                  </a:cubicBezTo>
                  <a:cubicBezTo>
                    <a:pt x="28592" y="39345"/>
                    <a:pt x="30501" y="44140"/>
                    <a:pt x="37662" y="44140"/>
                  </a:cubicBezTo>
                  <a:cubicBezTo>
                    <a:pt x="45539" y="44140"/>
                    <a:pt x="50551" y="37291"/>
                    <a:pt x="50551" y="32039"/>
                  </a:cubicBezTo>
                  <a:cubicBezTo>
                    <a:pt x="50551" y="24048"/>
                    <a:pt x="43152" y="24048"/>
                    <a:pt x="39333" y="24048"/>
                  </a:cubicBezTo>
                  <a:cubicBezTo>
                    <a:pt x="49835" y="7153"/>
                    <a:pt x="66782" y="5783"/>
                    <a:pt x="73704" y="5783"/>
                  </a:cubicBezTo>
                  <a:cubicBezTo>
                    <a:pt x="91129" y="5783"/>
                    <a:pt x="107837" y="17656"/>
                    <a:pt x="107837" y="47108"/>
                  </a:cubicBezTo>
                  <a:cubicBezTo>
                    <a:pt x="107837" y="56012"/>
                    <a:pt x="106405" y="67656"/>
                    <a:pt x="101392" y="86150"/>
                  </a:cubicBezTo>
                  <a:lnTo>
                    <a:pt x="101154" y="86150"/>
                  </a:lnTo>
                  <a:close/>
                  <a:moveTo>
                    <a:pt x="44823" y="162178"/>
                  </a:moveTo>
                  <a:cubicBezTo>
                    <a:pt x="18567" y="162178"/>
                    <a:pt x="18567" y="138662"/>
                    <a:pt x="18567" y="136379"/>
                  </a:cubicBezTo>
                  <a:cubicBezTo>
                    <a:pt x="18567" y="130214"/>
                    <a:pt x="24534" y="98250"/>
                    <a:pt x="34320" y="84551"/>
                  </a:cubicBezTo>
                  <a:cubicBezTo>
                    <a:pt x="43868" y="71538"/>
                    <a:pt x="55564" y="64232"/>
                    <a:pt x="70362" y="64232"/>
                  </a:cubicBezTo>
                  <a:cubicBezTo>
                    <a:pt x="96380" y="64232"/>
                    <a:pt x="96857" y="89803"/>
                    <a:pt x="96857" y="94369"/>
                  </a:cubicBezTo>
                  <a:cubicBezTo>
                    <a:pt x="96857" y="110808"/>
                    <a:pt x="81581" y="162178"/>
                    <a:pt x="44823" y="16217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2903C381-E25F-3B4D-AED9-29E0B7B1014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222688" y="4723692"/>
              <a:ext cx="118867" cy="103425"/>
            </a:xfrm>
            <a:custGeom>
              <a:avLst/>
              <a:gdLst>
                <a:gd name="connsiteX0" fmla="*/ 72994 w 118867"/>
                <a:gd name="connsiteY0" fmla="*/ 32039 h 103425"/>
                <a:gd name="connsiteX1" fmla="*/ 96624 w 118867"/>
                <a:gd name="connsiteY1" fmla="*/ 5098 h 103425"/>
                <a:gd name="connsiteX2" fmla="*/ 108559 w 118867"/>
                <a:gd name="connsiteY2" fmla="*/ 8066 h 103425"/>
                <a:gd name="connsiteX3" fmla="*/ 97102 w 118867"/>
                <a:gd name="connsiteY3" fmla="*/ 20395 h 103425"/>
                <a:gd name="connsiteX4" fmla="*/ 106172 w 118867"/>
                <a:gd name="connsiteY4" fmla="*/ 28386 h 103425"/>
                <a:gd name="connsiteX5" fmla="*/ 119061 w 118867"/>
                <a:gd name="connsiteY5" fmla="*/ 15144 h 103425"/>
                <a:gd name="connsiteX6" fmla="*/ 96863 w 118867"/>
                <a:gd name="connsiteY6" fmla="*/ 76 h 103425"/>
                <a:gd name="connsiteX7" fmla="*/ 71800 w 118867"/>
                <a:gd name="connsiteY7" fmla="*/ 17427 h 103425"/>
                <a:gd name="connsiteX8" fmla="*/ 46022 w 118867"/>
                <a:gd name="connsiteY8" fmla="*/ 76 h 103425"/>
                <a:gd name="connsiteX9" fmla="*/ 7593 w 118867"/>
                <a:gd name="connsiteY9" fmla="*/ 35236 h 103425"/>
                <a:gd name="connsiteX10" fmla="*/ 10457 w 118867"/>
                <a:gd name="connsiteY10" fmla="*/ 37519 h 103425"/>
                <a:gd name="connsiteX11" fmla="*/ 13560 w 118867"/>
                <a:gd name="connsiteY11" fmla="*/ 35007 h 103425"/>
                <a:gd name="connsiteX12" fmla="*/ 45544 w 118867"/>
                <a:gd name="connsiteY12" fmla="*/ 5098 h 103425"/>
                <a:gd name="connsiteX13" fmla="*/ 58434 w 118867"/>
                <a:gd name="connsiteY13" fmla="*/ 20395 h 103425"/>
                <a:gd name="connsiteX14" fmla="*/ 45544 w 118867"/>
                <a:gd name="connsiteY14" fmla="*/ 74734 h 103425"/>
                <a:gd name="connsiteX15" fmla="*/ 22869 w 118867"/>
                <a:gd name="connsiteY15" fmla="*/ 98479 h 103425"/>
                <a:gd name="connsiteX16" fmla="*/ 10934 w 118867"/>
                <a:gd name="connsiteY16" fmla="*/ 95511 h 103425"/>
                <a:gd name="connsiteX17" fmla="*/ 22153 w 118867"/>
                <a:gd name="connsiteY17" fmla="*/ 83182 h 103425"/>
                <a:gd name="connsiteX18" fmla="*/ 13321 w 118867"/>
                <a:gd name="connsiteY18" fmla="*/ 75191 h 103425"/>
                <a:gd name="connsiteX19" fmla="*/ 193 w 118867"/>
                <a:gd name="connsiteY19" fmla="*/ 88433 h 103425"/>
                <a:gd name="connsiteX20" fmla="*/ 22630 w 118867"/>
                <a:gd name="connsiteY20" fmla="*/ 103501 h 103425"/>
                <a:gd name="connsiteX21" fmla="*/ 47693 w 118867"/>
                <a:gd name="connsiteY21" fmla="*/ 86150 h 103425"/>
                <a:gd name="connsiteX22" fmla="*/ 73471 w 118867"/>
                <a:gd name="connsiteY22" fmla="*/ 103501 h 103425"/>
                <a:gd name="connsiteX23" fmla="*/ 111662 w 118867"/>
                <a:gd name="connsiteY23" fmla="*/ 68341 h 103425"/>
                <a:gd name="connsiteX24" fmla="*/ 108798 w 118867"/>
                <a:gd name="connsiteY24" fmla="*/ 66058 h 103425"/>
                <a:gd name="connsiteX25" fmla="*/ 105695 w 118867"/>
                <a:gd name="connsiteY25" fmla="*/ 68570 h 103425"/>
                <a:gd name="connsiteX26" fmla="*/ 73949 w 118867"/>
                <a:gd name="connsiteY26" fmla="*/ 98479 h 103425"/>
                <a:gd name="connsiteX27" fmla="*/ 60821 w 118867"/>
                <a:gd name="connsiteY27" fmla="*/ 83410 h 103425"/>
                <a:gd name="connsiteX28" fmla="*/ 64878 w 118867"/>
                <a:gd name="connsiteY28" fmla="*/ 63318 h 103425"/>
                <a:gd name="connsiteX29" fmla="*/ 72994 w 118867"/>
                <a:gd name="connsiteY29" fmla="*/ 32039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2994" y="32039"/>
                  </a:moveTo>
                  <a:cubicBezTo>
                    <a:pt x="74426" y="26103"/>
                    <a:pt x="79916" y="5098"/>
                    <a:pt x="96624" y="5098"/>
                  </a:cubicBezTo>
                  <a:cubicBezTo>
                    <a:pt x="97818" y="5098"/>
                    <a:pt x="103546" y="5098"/>
                    <a:pt x="108559" y="8066"/>
                  </a:cubicBezTo>
                  <a:cubicBezTo>
                    <a:pt x="101875" y="9208"/>
                    <a:pt x="97102" y="14916"/>
                    <a:pt x="97102" y="20395"/>
                  </a:cubicBezTo>
                  <a:cubicBezTo>
                    <a:pt x="97102" y="24048"/>
                    <a:pt x="99727" y="28386"/>
                    <a:pt x="106172" y="28386"/>
                  </a:cubicBezTo>
                  <a:cubicBezTo>
                    <a:pt x="111423" y="28386"/>
                    <a:pt x="119061" y="24277"/>
                    <a:pt x="119061" y="15144"/>
                  </a:cubicBezTo>
                  <a:cubicBezTo>
                    <a:pt x="119061" y="3272"/>
                    <a:pt x="104978" y="76"/>
                    <a:pt x="96863" y="76"/>
                  </a:cubicBezTo>
                  <a:cubicBezTo>
                    <a:pt x="83019" y="76"/>
                    <a:pt x="74665" y="12176"/>
                    <a:pt x="71800" y="17427"/>
                  </a:cubicBezTo>
                  <a:cubicBezTo>
                    <a:pt x="65833" y="2359"/>
                    <a:pt x="52944" y="76"/>
                    <a:pt x="46022" y="76"/>
                  </a:cubicBezTo>
                  <a:cubicBezTo>
                    <a:pt x="21198" y="76"/>
                    <a:pt x="7593" y="29528"/>
                    <a:pt x="7593" y="35236"/>
                  </a:cubicBezTo>
                  <a:cubicBezTo>
                    <a:pt x="7593" y="37519"/>
                    <a:pt x="9980" y="37519"/>
                    <a:pt x="10457" y="37519"/>
                  </a:cubicBezTo>
                  <a:cubicBezTo>
                    <a:pt x="12366" y="37519"/>
                    <a:pt x="13082" y="37062"/>
                    <a:pt x="13560" y="35007"/>
                  </a:cubicBezTo>
                  <a:cubicBezTo>
                    <a:pt x="21675" y="10806"/>
                    <a:pt x="37429" y="5098"/>
                    <a:pt x="45544" y="5098"/>
                  </a:cubicBezTo>
                  <a:cubicBezTo>
                    <a:pt x="50080" y="5098"/>
                    <a:pt x="58434" y="7153"/>
                    <a:pt x="58434" y="20395"/>
                  </a:cubicBezTo>
                  <a:cubicBezTo>
                    <a:pt x="58434" y="27473"/>
                    <a:pt x="54376" y="42770"/>
                    <a:pt x="45544" y="74734"/>
                  </a:cubicBezTo>
                  <a:cubicBezTo>
                    <a:pt x="41725" y="88889"/>
                    <a:pt x="33371" y="98479"/>
                    <a:pt x="22869" y="98479"/>
                  </a:cubicBezTo>
                  <a:cubicBezTo>
                    <a:pt x="21437" y="98479"/>
                    <a:pt x="15947" y="98479"/>
                    <a:pt x="10934" y="95511"/>
                  </a:cubicBezTo>
                  <a:cubicBezTo>
                    <a:pt x="16902" y="94369"/>
                    <a:pt x="22153" y="89574"/>
                    <a:pt x="22153" y="83182"/>
                  </a:cubicBezTo>
                  <a:cubicBezTo>
                    <a:pt x="22153" y="77017"/>
                    <a:pt x="16902" y="75191"/>
                    <a:pt x="13321" y="75191"/>
                  </a:cubicBezTo>
                  <a:cubicBezTo>
                    <a:pt x="6160" y="75191"/>
                    <a:pt x="193" y="81127"/>
                    <a:pt x="193" y="88433"/>
                  </a:cubicBezTo>
                  <a:cubicBezTo>
                    <a:pt x="193" y="98935"/>
                    <a:pt x="12128" y="103501"/>
                    <a:pt x="22630" y="103501"/>
                  </a:cubicBezTo>
                  <a:cubicBezTo>
                    <a:pt x="38384" y="103501"/>
                    <a:pt x="46977" y="87520"/>
                    <a:pt x="47693" y="86150"/>
                  </a:cubicBezTo>
                  <a:cubicBezTo>
                    <a:pt x="50557" y="94597"/>
                    <a:pt x="59150" y="103501"/>
                    <a:pt x="73471" y="103501"/>
                  </a:cubicBezTo>
                  <a:cubicBezTo>
                    <a:pt x="98056" y="103501"/>
                    <a:pt x="111662" y="74049"/>
                    <a:pt x="111662" y="68341"/>
                  </a:cubicBezTo>
                  <a:cubicBezTo>
                    <a:pt x="111662" y="66058"/>
                    <a:pt x="109514" y="66058"/>
                    <a:pt x="108798" y="66058"/>
                  </a:cubicBezTo>
                  <a:cubicBezTo>
                    <a:pt x="106649" y="66058"/>
                    <a:pt x="106172" y="66971"/>
                    <a:pt x="105695" y="68570"/>
                  </a:cubicBezTo>
                  <a:cubicBezTo>
                    <a:pt x="97818" y="92999"/>
                    <a:pt x="81587" y="98479"/>
                    <a:pt x="73949" y="98479"/>
                  </a:cubicBezTo>
                  <a:cubicBezTo>
                    <a:pt x="64640" y="98479"/>
                    <a:pt x="60821" y="91173"/>
                    <a:pt x="60821" y="83410"/>
                  </a:cubicBezTo>
                  <a:cubicBezTo>
                    <a:pt x="60821" y="78387"/>
                    <a:pt x="62253" y="73364"/>
                    <a:pt x="64878" y="63318"/>
                  </a:cubicBezTo>
                  <a:lnTo>
                    <a:pt x="72994" y="32039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0592E4F8-A134-B3F2-7555-203D68D6286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362711" y="4616379"/>
              <a:ext cx="73850" cy="106120"/>
            </a:xfrm>
            <a:custGeom>
              <a:avLst/>
              <a:gdLst>
                <a:gd name="connsiteX0" fmla="*/ 74050 w 73850"/>
                <a:gd name="connsiteY0" fmla="*/ 77104 h 106120"/>
                <a:gd name="connsiteX1" fmla="*/ 68369 w 73850"/>
                <a:gd name="connsiteY1" fmla="*/ 77104 h 106120"/>
                <a:gd name="connsiteX2" fmla="*/ 64025 w 73850"/>
                <a:gd name="connsiteY2" fmla="*/ 91648 h 106120"/>
                <a:gd name="connsiteX3" fmla="*/ 47484 w 73850"/>
                <a:gd name="connsiteY3" fmla="*/ 92606 h 106120"/>
                <a:gd name="connsiteX4" fmla="*/ 16740 w 73850"/>
                <a:gd name="connsiteY4" fmla="*/ 92606 h 106120"/>
                <a:gd name="connsiteX5" fmla="*/ 50157 w 73850"/>
                <a:gd name="connsiteY5" fmla="*/ 65757 h 106120"/>
                <a:gd name="connsiteX6" fmla="*/ 74050 w 73850"/>
                <a:gd name="connsiteY6" fmla="*/ 31236 h 106120"/>
                <a:gd name="connsiteX7" fmla="*/ 34952 w 73850"/>
                <a:gd name="connsiteY7" fmla="*/ 71 h 106120"/>
                <a:gd name="connsiteX8" fmla="*/ 199 w 73850"/>
                <a:gd name="connsiteY8" fmla="*/ 28679 h 106120"/>
                <a:gd name="connsiteX9" fmla="*/ 9054 w 73850"/>
                <a:gd name="connsiteY9" fmla="*/ 37629 h 106120"/>
                <a:gd name="connsiteX10" fmla="*/ 17910 w 73850"/>
                <a:gd name="connsiteY10" fmla="*/ 29158 h 106120"/>
                <a:gd name="connsiteX11" fmla="*/ 8052 w 73850"/>
                <a:gd name="connsiteY11" fmla="*/ 20688 h 106120"/>
                <a:gd name="connsiteX12" fmla="*/ 32446 w 73850"/>
                <a:gd name="connsiteY12" fmla="*/ 5825 h 106120"/>
                <a:gd name="connsiteX13" fmla="*/ 57843 w 73850"/>
                <a:gd name="connsiteY13" fmla="*/ 31236 h 106120"/>
                <a:gd name="connsiteX14" fmla="*/ 42137 w 73850"/>
                <a:gd name="connsiteY14" fmla="*/ 61921 h 106120"/>
                <a:gd name="connsiteX15" fmla="*/ 1870 w 73850"/>
                <a:gd name="connsiteY15" fmla="*/ 99958 h 106120"/>
                <a:gd name="connsiteX16" fmla="*/ 199 w 73850"/>
                <a:gd name="connsiteY16" fmla="*/ 106191 h 106120"/>
                <a:gd name="connsiteX17" fmla="*/ 69037 w 73850"/>
                <a:gd name="connsiteY17" fmla="*/ 106191 h 106120"/>
                <a:gd name="connsiteX18" fmla="*/ 74050 w 73850"/>
                <a:gd name="connsiteY18" fmla="*/ 77104 h 1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50" h="106120">
                  <a:moveTo>
                    <a:pt x="74050" y="77104"/>
                  </a:moveTo>
                  <a:lnTo>
                    <a:pt x="68369" y="77104"/>
                  </a:lnTo>
                  <a:cubicBezTo>
                    <a:pt x="67868" y="80620"/>
                    <a:pt x="66197" y="90049"/>
                    <a:pt x="64025" y="91648"/>
                  </a:cubicBezTo>
                  <a:cubicBezTo>
                    <a:pt x="62688" y="92606"/>
                    <a:pt x="49823" y="92606"/>
                    <a:pt x="47484" y="92606"/>
                  </a:cubicBezTo>
                  <a:lnTo>
                    <a:pt x="16740" y="92606"/>
                  </a:lnTo>
                  <a:cubicBezTo>
                    <a:pt x="34284" y="77743"/>
                    <a:pt x="40132" y="73268"/>
                    <a:pt x="50157" y="65757"/>
                  </a:cubicBezTo>
                  <a:cubicBezTo>
                    <a:pt x="62521" y="56327"/>
                    <a:pt x="74050" y="46419"/>
                    <a:pt x="74050" y="31236"/>
                  </a:cubicBezTo>
                  <a:cubicBezTo>
                    <a:pt x="74050" y="11898"/>
                    <a:pt x="56339" y="71"/>
                    <a:pt x="34952" y="71"/>
                  </a:cubicBezTo>
                  <a:cubicBezTo>
                    <a:pt x="14234" y="71"/>
                    <a:pt x="199" y="13975"/>
                    <a:pt x="199" y="28679"/>
                  </a:cubicBezTo>
                  <a:cubicBezTo>
                    <a:pt x="199" y="36830"/>
                    <a:pt x="7384" y="37629"/>
                    <a:pt x="9054" y="37629"/>
                  </a:cubicBezTo>
                  <a:cubicBezTo>
                    <a:pt x="13064" y="37629"/>
                    <a:pt x="17910" y="34912"/>
                    <a:pt x="17910" y="29158"/>
                  </a:cubicBezTo>
                  <a:cubicBezTo>
                    <a:pt x="17910" y="26281"/>
                    <a:pt x="16740" y="20688"/>
                    <a:pt x="8052" y="20688"/>
                  </a:cubicBezTo>
                  <a:cubicBezTo>
                    <a:pt x="13231" y="9341"/>
                    <a:pt x="24593" y="5825"/>
                    <a:pt x="32446" y="5825"/>
                  </a:cubicBezTo>
                  <a:cubicBezTo>
                    <a:pt x="49154" y="5825"/>
                    <a:pt x="57843" y="18290"/>
                    <a:pt x="57843" y="31236"/>
                  </a:cubicBezTo>
                  <a:cubicBezTo>
                    <a:pt x="57843" y="45140"/>
                    <a:pt x="47484" y="56168"/>
                    <a:pt x="42137" y="61921"/>
                  </a:cubicBezTo>
                  <a:lnTo>
                    <a:pt x="1870" y="99958"/>
                  </a:lnTo>
                  <a:cubicBezTo>
                    <a:pt x="199" y="101397"/>
                    <a:pt x="199" y="101716"/>
                    <a:pt x="199" y="106191"/>
                  </a:cubicBezTo>
                  <a:lnTo>
                    <a:pt x="69037" y="106191"/>
                  </a:lnTo>
                  <a:lnTo>
                    <a:pt x="74050" y="77104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orme libre 404">
              <a:extLst>
                <a:ext uri="{FF2B5EF4-FFF2-40B4-BE49-F238E27FC236}">
                  <a16:creationId xmlns:a16="http://schemas.microsoft.com/office/drawing/2014/main" id="{16302CF0-BAE2-27EF-51B5-550F7771E1F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0062746" y="4527953"/>
              <a:ext cx="211957" cy="119179"/>
            </a:xfrm>
            <a:custGeom>
              <a:avLst/>
              <a:gdLst>
                <a:gd name="connsiteX0" fmla="*/ 186168 w 211957"/>
                <a:gd name="connsiteY0" fmla="*/ 64224 h 119179"/>
                <a:gd name="connsiteX1" fmla="*/ 164686 w 211957"/>
                <a:gd name="connsiteY1" fmla="*/ 86142 h 119179"/>
                <a:gd name="connsiteX2" fmla="*/ 152035 w 211957"/>
                <a:gd name="connsiteY2" fmla="*/ 116507 h 119179"/>
                <a:gd name="connsiteX3" fmla="*/ 156809 w 211957"/>
                <a:gd name="connsiteY3" fmla="*/ 119247 h 119179"/>
                <a:gd name="connsiteX4" fmla="*/ 162060 w 211957"/>
                <a:gd name="connsiteY4" fmla="*/ 114681 h 119179"/>
                <a:gd name="connsiteX5" fmla="*/ 208605 w 211957"/>
                <a:gd name="connsiteY5" fmla="*/ 62626 h 119179"/>
                <a:gd name="connsiteX6" fmla="*/ 212185 w 211957"/>
                <a:gd name="connsiteY6" fmla="*/ 59657 h 119179"/>
                <a:gd name="connsiteX7" fmla="*/ 210276 w 211957"/>
                <a:gd name="connsiteY7" fmla="*/ 57146 h 119179"/>
                <a:gd name="connsiteX8" fmla="*/ 161822 w 211957"/>
                <a:gd name="connsiteY8" fmla="*/ 3492 h 119179"/>
                <a:gd name="connsiteX9" fmla="*/ 156809 w 211957"/>
                <a:gd name="connsiteY9" fmla="*/ 68 h 119179"/>
                <a:gd name="connsiteX10" fmla="*/ 152035 w 211957"/>
                <a:gd name="connsiteY10" fmla="*/ 2807 h 119179"/>
                <a:gd name="connsiteX11" fmla="*/ 164209 w 211957"/>
                <a:gd name="connsiteY11" fmla="*/ 32945 h 119179"/>
                <a:gd name="connsiteX12" fmla="*/ 186168 w 211957"/>
                <a:gd name="connsiteY12" fmla="*/ 55091 h 119179"/>
                <a:gd name="connsiteX13" fmla="*/ 8821 w 211957"/>
                <a:gd name="connsiteY13" fmla="*/ 55091 h 119179"/>
                <a:gd name="connsiteX14" fmla="*/ 228 w 211957"/>
                <a:gd name="connsiteY14" fmla="*/ 59657 h 119179"/>
                <a:gd name="connsiteX15" fmla="*/ 8821 w 211957"/>
                <a:gd name="connsiteY15" fmla="*/ 64224 h 119179"/>
                <a:gd name="connsiteX16" fmla="*/ 186168 w 211957"/>
                <a:gd name="connsiteY16" fmla="*/ 64224 h 119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957" h="119179">
                  <a:moveTo>
                    <a:pt x="186168" y="64224"/>
                  </a:moveTo>
                  <a:cubicBezTo>
                    <a:pt x="173040" y="73813"/>
                    <a:pt x="166596" y="83174"/>
                    <a:pt x="164686" y="86142"/>
                  </a:cubicBezTo>
                  <a:cubicBezTo>
                    <a:pt x="153945" y="101895"/>
                    <a:pt x="152035" y="116279"/>
                    <a:pt x="152035" y="116507"/>
                  </a:cubicBezTo>
                  <a:cubicBezTo>
                    <a:pt x="152035" y="119247"/>
                    <a:pt x="154900" y="119247"/>
                    <a:pt x="156809" y="119247"/>
                  </a:cubicBezTo>
                  <a:cubicBezTo>
                    <a:pt x="160867" y="119247"/>
                    <a:pt x="161106" y="118791"/>
                    <a:pt x="162060" y="114681"/>
                  </a:cubicBezTo>
                  <a:cubicBezTo>
                    <a:pt x="167550" y="92306"/>
                    <a:pt x="181633" y="73128"/>
                    <a:pt x="208605" y="62626"/>
                  </a:cubicBezTo>
                  <a:cubicBezTo>
                    <a:pt x="211469" y="61712"/>
                    <a:pt x="212185" y="61256"/>
                    <a:pt x="212185" y="59657"/>
                  </a:cubicBezTo>
                  <a:cubicBezTo>
                    <a:pt x="212185" y="58059"/>
                    <a:pt x="210753" y="57374"/>
                    <a:pt x="210276" y="57146"/>
                  </a:cubicBezTo>
                  <a:cubicBezTo>
                    <a:pt x="199774" y="53265"/>
                    <a:pt x="170892" y="41849"/>
                    <a:pt x="161822" y="3492"/>
                  </a:cubicBezTo>
                  <a:cubicBezTo>
                    <a:pt x="161106" y="753"/>
                    <a:pt x="160867" y="68"/>
                    <a:pt x="156809" y="68"/>
                  </a:cubicBezTo>
                  <a:cubicBezTo>
                    <a:pt x="154900" y="68"/>
                    <a:pt x="152035" y="68"/>
                    <a:pt x="152035" y="2807"/>
                  </a:cubicBezTo>
                  <a:cubicBezTo>
                    <a:pt x="152035" y="3264"/>
                    <a:pt x="154184" y="17648"/>
                    <a:pt x="164209" y="32945"/>
                  </a:cubicBezTo>
                  <a:cubicBezTo>
                    <a:pt x="168982" y="39794"/>
                    <a:pt x="175904" y="47785"/>
                    <a:pt x="186168" y="55091"/>
                  </a:cubicBezTo>
                  <a:lnTo>
                    <a:pt x="8821" y="55091"/>
                  </a:lnTo>
                  <a:cubicBezTo>
                    <a:pt x="4524" y="55091"/>
                    <a:pt x="228" y="55091"/>
                    <a:pt x="228" y="59657"/>
                  </a:cubicBezTo>
                  <a:cubicBezTo>
                    <a:pt x="228" y="64224"/>
                    <a:pt x="4524" y="64224"/>
                    <a:pt x="8821" y="64224"/>
                  </a:cubicBezTo>
                  <a:lnTo>
                    <a:pt x="186168" y="64224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orme libre 405">
              <a:extLst>
                <a:ext uri="{FF2B5EF4-FFF2-40B4-BE49-F238E27FC236}">
                  <a16:creationId xmlns:a16="http://schemas.microsoft.com/office/drawing/2014/main" id="{29990CB3-70B0-42D5-6451-9C5055ACD41E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0567100" y="4543706"/>
              <a:ext cx="124596" cy="145207"/>
            </a:xfrm>
            <a:custGeom>
              <a:avLst/>
              <a:gdLst>
                <a:gd name="connsiteX0" fmla="*/ 18629 w 124596"/>
                <a:gd name="connsiteY0" fmla="*/ 128836 h 145207"/>
                <a:gd name="connsiteX1" fmla="*/ 5740 w 124596"/>
                <a:gd name="connsiteY1" fmla="*/ 138197 h 145207"/>
                <a:gd name="connsiteX2" fmla="*/ 250 w 124596"/>
                <a:gd name="connsiteY2" fmla="*/ 142535 h 145207"/>
                <a:gd name="connsiteX3" fmla="*/ 3353 w 124596"/>
                <a:gd name="connsiteY3" fmla="*/ 145275 h 145207"/>
                <a:gd name="connsiteX4" fmla="*/ 23403 w 124596"/>
                <a:gd name="connsiteY4" fmla="*/ 144590 h 145207"/>
                <a:gd name="connsiteX5" fmla="*/ 47033 w 124596"/>
                <a:gd name="connsiteY5" fmla="*/ 145275 h 145207"/>
                <a:gd name="connsiteX6" fmla="*/ 51330 w 124596"/>
                <a:gd name="connsiteY6" fmla="*/ 140709 h 145207"/>
                <a:gd name="connsiteX7" fmla="*/ 45601 w 124596"/>
                <a:gd name="connsiteY7" fmla="*/ 138197 h 145207"/>
                <a:gd name="connsiteX8" fmla="*/ 33667 w 124596"/>
                <a:gd name="connsiteY8" fmla="*/ 134544 h 145207"/>
                <a:gd name="connsiteX9" fmla="*/ 45362 w 124596"/>
                <a:gd name="connsiteY9" fmla="*/ 88882 h 145207"/>
                <a:gd name="connsiteX10" fmla="*/ 67322 w 124596"/>
                <a:gd name="connsiteY10" fmla="*/ 103494 h 145207"/>
                <a:gd name="connsiteX11" fmla="*/ 124847 w 124596"/>
                <a:gd name="connsiteY11" fmla="*/ 36598 h 145207"/>
                <a:gd name="connsiteX12" fmla="*/ 93101 w 124596"/>
                <a:gd name="connsiteY12" fmla="*/ 68 h 145207"/>
                <a:gd name="connsiteX13" fmla="*/ 61832 w 124596"/>
                <a:gd name="connsiteY13" fmla="*/ 17191 h 145207"/>
                <a:gd name="connsiteX14" fmla="*/ 40350 w 124596"/>
                <a:gd name="connsiteY14" fmla="*/ 68 h 145207"/>
                <a:gd name="connsiteX15" fmla="*/ 22687 w 124596"/>
                <a:gd name="connsiteY15" fmla="*/ 13082 h 145207"/>
                <a:gd name="connsiteX16" fmla="*/ 15287 w 124596"/>
                <a:gd name="connsiteY16" fmla="*/ 35228 h 145207"/>
                <a:gd name="connsiteX17" fmla="*/ 18152 w 124596"/>
                <a:gd name="connsiteY17" fmla="*/ 37511 h 145207"/>
                <a:gd name="connsiteX18" fmla="*/ 22209 w 124596"/>
                <a:gd name="connsiteY18" fmla="*/ 32260 h 145207"/>
                <a:gd name="connsiteX19" fmla="*/ 39634 w 124596"/>
                <a:gd name="connsiteY19" fmla="*/ 5091 h 145207"/>
                <a:gd name="connsiteX20" fmla="*/ 47033 w 124596"/>
                <a:gd name="connsiteY20" fmla="*/ 15593 h 145207"/>
                <a:gd name="connsiteX21" fmla="*/ 45362 w 124596"/>
                <a:gd name="connsiteY21" fmla="*/ 27237 h 145207"/>
                <a:gd name="connsiteX22" fmla="*/ 18629 w 124596"/>
                <a:gd name="connsiteY22" fmla="*/ 128836 h 145207"/>
                <a:gd name="connsiteX23" fmla="*/ 60639 w 124596"/>
                <a:gd name="connsiteY23" fmla="*/ 29748 h 145207"/>
                <a:gd name="connsiteX24" fmla="*/ 73051 w 124596"/>
                <a:gd name="connsiteY24" fmla="*/ 13766 h 145207"/>
                <a:gd name="connsiteX25" fmla="*/ 92385 w 124596"/>
                <a:gd name="connsiteY25" fmla="*/ 5091 h 145207"/>
                <a:gd name="connsiteX26" fmla="*/ 107661 w 124596"/>
                <a:gd name="connsiteY26" fmla="*/ 26552 h 145207"/>
                <a:gd name="connsiteX27" fmla="*/ 95488 w 124596"/>
                <a:gd name="connsiteY27" fmla="*/ 74954 h 145207"/>
                <a:gd name="connsiteX28" fmla="*/ 67083 w 124596"/>
                <a:gd name="connsiteY28" fmla="*/ 98471 h 145207"/>
                <a:gd name="connsiteX29" fmla="*/ 48227 w 124596"/>
                <a:gd name="connsiteY29" fmla="*/ 78151 h 145207"/>
                <a:gd name="connsiteX30" fmla="*/ 48943 w 124596"/>
                <a:gd name="connsiteY30" fmla="*/ 74498 h 145207"/>
                <a:gd name="connsiteX31" fmla="*/ 60639 w 124596"/>
                <a:gd name="connsiteY31" fmla="*/ 29748 h 14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4596" h="145207">
                  <a:moveTo>
                    <a:pt x="18629" y="128836"/>
                  </a:moveTo>
                  <a:cubicBezTo>
                    <a:pt x="16720" y="136599"/>
                    <a:pt x="16242" y="138197"/>
                    <a:pt x="5740" y="138197"/>
                  </a:cubicBezTo>
                  <a:cubicBezTo>
                    <a:pt x="2876" y="138197"/>
                    <a:pt x="250" y="138197"/>
                    <a:pt x="250" y="142535"/>
                  </a:cubicBezTo>
                  <a:cubicBezTo>
                    <a:pt x="250" y="144362"/>
                    <a:pt x="1443" y="145275"/>
                    <a:pt x="3353" y="145275"/>
                  </a:cubicBezTo>
                  <a:cubicBezTo>
                    <a:pt x="9798" y="145275"/>
                    <a:pt x="16720" y="144590"/>
                    <a:pt x="23403" y="144590"/>
                  </a:cubicBezTo>
                  <a:cubicBezTo>
                    <a:pt x="31280" y="144590"/>
                    <a:pt x="39395" y="145275"/>
                    <a:pt x="47033" y="145275"/>
                  </a:cubicBezTo>
                  <a:cubicBezTo>
                    <a:pt x="48227" y="145275"/>
                    <a:pt x="51330" y="145275"/>
                    <a:pt x="51330" y="140709"/>
                  </a:cubicBezTo>
                  <a:cubicBezTo>
                    <a:pt x="51330" y="138197"/>
                    <a:pt x="48943" y="138197"/>
                    <a:pt x="45601" y="138197"/>
                  </a:cubicBezTo>
                  <a:cubicBezTo>
                    <a:pt x="33667" y="138197"/>
                    <a:pt x="33667" y="136599"/>
                    <a:pt x="33667" y="134544"/>
                  </a:cubicBezTo>
                  <a:cubicBezTo>
                    <a:pt x="33667" y="131804"/>
                    <a:pt x="43692" y="94589"/>
                    <a:pt x="45362" y="88882"/>
                  </a:cubicBezTo>
                  <a:cubicBezTo>
                    <a:pt x="48465" y="95503"/>
                    <a:pt x="55149" y="103494"/>
                    <a:pt x="67322" y="103494"/>
                  </a:cubicBezTo>
                  <a:cubicBezTo>
                    <a:pt x="95010" y="103494"/>
                    <a:pt x="124847" y="70160"/>
                    <a:pt x="124847" y="36598"/>
                  </a:cubicBezTo>
                  <a:cubicBezTo>
                    <a:pt x="124847" y="15136"/>
                    <a:pt x="111241" y="68"/>
                    <a:pt x="93101" y="68"/>
                  </a:cubicBezTo>
                  <a:cubicBezTo>
                    <a:pt x="81166" y="68"/>
                    <a:pt x="69709" y="8287"/>
                    <a:pt x="61832" y="17191"/>
                  </a:cubicBezTo>
                  <a:cubicBezTo>
                    <a:pt x="59445" y="4862"/>
                    <a:pt x="49182" y="68"/>
                    <a:pt x="40350" y="68"/>
                  </a:cubicBezTo>
                  <a:cubicBezTo>
                    <a:pt x="29370" y="68"/>
                    <a:pt x="24835" y="8972"/>
                    <a:pt x="22687" y="13082"/>
                  </a:cubicBezTo>
                  <a:cubicBezTo>
                    <a:pt x="18390" y="20844"/>
                    <a:pt x="15287" y="34543"/>
                    <a:pt x="15287" y="35228"/>
                  </a:cubicBezTo>
                  <a:cubicBezTo>
                    <a:pt x="15287" y="37511"/>
                    <a:pt x="17674" y="37511"/>
                    <a:pt x="18152" y="37511"/>
                  </a:cubicBezTo>
                  <a:cubicBezTo>
                    <a:pt x="20539" y="37511"/>
                    <a:pt x="20777" y="37283"/>
                    <a:pt x="22209" y="32260"/>
                  </a:cubicBezTo>
                  <a:cubicBezTo>
                    <a:pt x="26267" y="16050"/>
                    <a:pt x="31041" y="5091"/>
                    <a:pt x="39634" y="5091"/>
                  </a:cubicBezTo>
                  <a:cubicBezTo>
                    <a:pt x="43692" y="5091"/>
                    <a:pt x="47033" y="6917"/>
                    <a:pt x="47033" y="15593"/>
                  </a:cubicBezTo>
                  <a:cubicBezTo>
                    <a:pt x="47033" y="20844"/>
                    <a:pt x="46317" y="23356"/>
                    <a:pt x="45362" y="27237"/>
                  </a:cubicBezTo>
                  <a:lnTo>
                    <a:pt x="18629" y="128836"/>
                  </a:lnTo>
                  <a:close/>
                  <a:moveTo>
                    <a:pt x="60639" y="29748"/>
                  </a:moveTo>
                  <a:cubicBezTo>
                    <a:pt x="62310" y="23584"/>
                    <a:pt x="68754" y="17191"/>
                    <a:pt x="73051" y="13766"/>
                  </a:cubicBezTo>
                  <a:cubicBezTo>
                    <a:pt x="81405" y="6689"/>
                    <a:pt x="88327" y="5091"/>
                    <a:pt x="92385" y="5091"/>
                  </a:cubicBezTo>
                  <a:cubicBezTo>
                    <a:pt x="101932" y="5091"/>
                    <a:pt x="107661" y="13082"/>
                    <a:pt x="107661" y="26552"/>
                  </a:cubicBezTo>
                  <a:cubicBezTo>
                    <a:pt x="107661" y="40022"/>
                    <a:pt x="99784" y="66279"/>
                    <a:pt x="95488" y="74954"/>
                  </a:cubicBezTo>
                  <a:cubicBezTo>
                    <a:pt x="87372" y="90936"/>
                    <a:pt x="75915" y="98471"/>
                    <a:pt x="67083" y="98471"/>
                  </a:cubicBezTo>
                  <a:cubicBezTo>
                    <a:pt x="51330" y="98471"/>
                    <a:pt x="48227" y="79521"/>
                    <a:pt x="48227" y="78151"/>
                  </a:cubicBezTo>
                  <a:cubicBezTo>
                    <a:pt x="48227" y="77694"/>
                    <a:pt x="48227" y="77238"/>
                    <a:pt x="48943" y="74498"/>
                  </a:cubicBezTo>
                  <a:lnTo>
                    <a:pt x="60639" y="29748"/>
                  </a:lnTo>
                  <a:close/>
                </a:path>
              </a:pathLst>
            </a:custGeom>
            <a:solidFill>
              <a:srgbClr val="FF1A1A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04C0DBBF-C0E8-FF0F-361C-277BE9370B15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0740339" y="4490053"/>
              <a:ext cx="162309" cy="154568"/>
            </a:xfrm>
            <a:custGeom>
              <a:avLst/>
              <a:gdLst>
                <a:gd name="connsiteX0" fmla="*/ 96449 w 162309"/>
                <a:gd name="connsiteY0" fmla="*/ 16050 h 154568"/>
                <a:gd name="connsiteX1" fmla="*/ 101939 w 162309"/>
                <a:gd name="connsiteY1" fmla="*/ 7602 h 154568"/>
                <a:gd name="connsiteX2" fmla="*/ 116976 w 162309"/>
                <a:gd name="connsiteY2" fmla="*/ 7145 h 154568"/>
                <a:gd name="connsiteX3" fmla="*/ 151825 w 162309"/>
                <a:gd name="connsiteY3" fmla="*/ 25867 h 154568"/>
                <a:gd name="connsiteX4" fmla="*/ 149916 w 162309"/>
                <a:gd name="connsiteY4" fmla="*/ 44132 h 154568"/>
                <a:gd name="connsiteX5" fmla="*/ 149200 w 162309"/>
                <a:gd name="connsiteY5" fmla="*/ 48470 h 154568"/>
                <a:gd name="connsiteX6" fmla="*/ 152064 w 162309"/>
                <a:gd name="connsiteY6" fmla="*/ 51438 h 154568"/>
                <a:gd name="connsiteX7" fmla="*/ 155644 w 162309"/>
                <a:gd name="connsiteY7" fmla="*/ 46187 h 154568"/>
                <a:gd name="connsiteX8" fmla="*/ 162089 w 162309"/>
                <a:gd name="connsiteY8" fmla="*/ 6460 h 154568"/>
                <a:gd name="connsiteX9" fmla="*/ 162566 w 162309"/>
                <a:gd name="connsiteY9" fmla="*/ 2579 h 154568"/>
                <a:gd name="connsiteX10" fmla="*/ 156122 w 162309"/>
                <a:gd name="connsiteY10" fmla="*/ 68 h 154568"/>
                <a:gd name="connsiteX11" fmla="*/ 23648 w 162309"/>
                <a:gd name="connsiteY11" fmla="*/ 68 h 154568"/>
                <a:gd name="connsiteX12" fmla="*/ 16010 w 162309"/>
                <a:gd name="connsiteY12" fmla="*/ 4634 h 154568"/>
                <a:gd name="connsiteX13" fmla="*/ 1689 w 162309"/>
                <a:gd name="connsiteY13" fmla="*/ 44817 h 154568"/>
                <a:gd name="connsiteX14" fmla="*/ 257 w 162309"/>
                <a:gd name="connsiteY14" fmla="*/ 48927 h 154568"/>
                <a:gd name="connsiteX15" fmla="*/ 3121 w 162309"/>
                <a:gd name="connsiteY15" fmla="*/ 51438 h 154568"/>
                <a:gd name="connsiteX16" fmla="*/ 7179 w 162309"/>
                <a:gd name="connsiteY16" fmla="*/ 46644 h 154568"/>
                <a:gd name="connsiteX17" fmla="*/ 61600 w 162309"/>
                <a:gd name="connsiteY17" fmla="*/ 7145 h 154568"/>
                <a:gd name="connsiteX18" fmla="*/ 70909 w 162309"/>
                <a:gd name="connsiteY18" fmla="*/ 7145 h 154568"/>
                <a:gd name="connsiteX19" fmla="*/ 77592 w 162309"/>
                <a:gd name="connsiteY19" fmla="*/ 9885 h 154568"/>
                <a:gd name="connsiteX20" fmla="*/ 76638 w 162309"/>
                <a:gd name="connsiteY20" fmla="*/ 14680 h 154568"/>
                <a:gd name="connsiteX21" fmla="*/ 44653 w 162309"/>
                <a:gd name="connsiteY21" fmla="*/ 136599 h 154568"/>
                <a:gd name="connsiteX22" fmla="*/ 16249 w 162309"/>
                <a:gd name="connsiteY22" fmla="*/ 147558 h 154568"/>
                <a:gd name="connsiteX23" fmla="*/ 6224 w 162309"/>
                <a:gd name="connsiteY23" fmla="*/ 151896 h 154568"/>
                <a:gd name="connsiteX24" fmla="*/ 10282 w 162309"/>
                <a:gd name="connsiteY24" fmla="*/ 154636 h 154568"/>
                <a:gd name="connsiteX25" fmla="*/ 29854 w 162309"/>
                <a:gd name="connsiteY25" fmla="*/ 154179 h 154568"/>
                <a:gd name="connsiteX26" fmla="*/ 50143 w 162309"/>
                <a:gd name="connsiteY26" fmla="*/ 153951 h 154568"/>
                <a:gd name="connsiteX27" fmla="*/ 69954 w 162309"/>
                <a:gd name="connsiteY27" fmla="*/ 154179 h 154568"/>
                <a:gd name="connsiteX28" fmla="*/ 90720 w 162309"/>
                <a:gd name="connsiteY28" fmla="*/ 154636 h 154568"/>
                <a:gd name="connsiteX29" fmla="*/ 95972 w 162309"/>
                <a:gd name="connsiteY29" fmla="*/ 150070 h 154568"/>
                <a:gd name="connsiteX30" fmla="*/ 87856 w 162309"/>
                <a:gd name="connsiteY30" fmla="*/ 147558 h 154568"/>
                <a:gd name="connsiteX31" fmla="*/ 72580 w 162309"/>
                <a:gd name="connsiteY31" fmla="*/ 147101 h 154568"/>
                <a:gd name="connsiteX32" fmla="*/ 63748 w 162309"/>
                <a:gd name="connsiteY32" fmla="*/ 142079 h 154568"/>
                <a:gd name="connsiteX33" fmla="*/ 64703 w 162309"/>
                <a:gd name="connsiteY33" fmla="*/ 137284 h 154568"/>
                <a:gd name="connsiteX34" fmla="*/ 96449 w 162309"/>
                <a:gd name="connsiteY34" fmla="*/ 16050 h 15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309" h="154568">
                  <a:moveTo>
                    <a:pt x="96449" y="16050"/>
                  </a:moveTo>
                  <a:cubicBezTo>
                    <a:pt x="98120" y="9657"/>
                    <a:pt x="99075" y="8287"/>
                    <a:pt x="101939" y="7602"/>
                  </a:cubicBezTo>
                  <a:cubicBezTo>
                    <a:pt x="104087" y="7145"/>
                    <a:pt x="111964" y="7145"/>
                    <a:pt x="116976" y="7145"/>
                  </a:cubicBezTo>
                  <a:cubicBezTo>
                    <a:pt x="141084" y="7145"/>
                    <a:pt x="151825" y="8059"/>
                    <a:pt x="151825" y="25867"/>
                  </a:cubicBezTo>
                  <a:cubicBezTo>
                    <a:pt x="151825" y="29292"/>
                    <a:pt x="150870" y="38196"/>
                    <a:pt x="149916" y="44132"/>
                  </a:cubicBezTo>
                  <a:cubicBezTo>
                    <a:pt x="149677" y="45045"/>
                    <a:pt x="149200" y="47785"/>
                    <a:pt x="149200" y="48470"/>
                  </a:cubicBezTo>
                  <a:cubicBezTo>
                    <a:pt x="149200" y="49840"/>
                    <a:pt x="149916" y="51438"/>
                    <a:pt x="152064" y="51438"/>
                  </a:cubicBezTo>
                  <a:cubicBezTo>
                    <a:pt x="154690" y="51438"/>
                    <a:pt x="155167" y="49612"/>
                    <a:pt x="155644" y="46187"/>
                  </a:cubicBezTo>
                  <a:lnTo>
                    <a:pt x="162089" y="6460"/>
                  </a:lnTo>
                  <a:cubicBezTo>
                    <a:pt x="162328" y="5547"/>
                    <a:pt x="162566" y="3264"/>
                    <a:pt x="162566" y="2579"/>
                  </a:cubicBezTo>
                  <a:cubicBezTo>
                    <a:pt x="162566" y="68"/>
                    <a:pt x="160179" y="68"/>
                    <a:pt x="156122" y="68"/>
                  </a:cubicBezTo>
                  <a:lnTo>
                    <a:pt x="23648" y="68"/>
                  </a:lnTo>
                  <a:cubicBezTo>
                    <a:pt x="17920" y="68"/>
                    <a:pt x="17681" y="296"/>
                    <a:pt x="16010" y="4634"/>
                  </a:cubicBezTo>
                  <a:lnTo>
                    <a:pt x="1689" y="44817"/>
                  </a:lnTo>
                  <a:cubicBezTo>
                    <a:pt x="1450" y="45274"/>
                    <a:pt x="257" y="48470"/>
                    <a:pt x="257" y="48927"/>
                  </a:cubicBezTo>
                  <a:cubicBezTo>
                    <a:pt x="257" y="50297"/>
                    <a:pt x="1450" y="51438"/>
                    <a:pt x="3121" y="51438"/>
                  </a:cubicBezTo>
                  <a:cubicBezTo>
                    <a:pt x="5508" y="51438"/>
                    <a:pt x="5746" y="50297"/>
                    <a:pt x="7179" y="46644"/>
                  </a:cubicBezTo>
                  <a:cubicBezTo>
                    <a:pt x="20068" y="11255"/>
                    <a:pt x="26274" y="7145"/>
                    <a:pt x="61600" y="7145"/>
                  </a:cubicBezTo>
                  <a:lnTo>
                    <a:pt x="70909" y="7145"/>
                  </a:lnTo>
                  <a:cubicBezTo>
                    <a:pt x="77592" y="7145"/>
                    <a:pt x="77592" y="8059"/>
                    <a:pt x="77592" y="9885"/>
                  </a:cubicBezTo>
                  <a:cubicBezTo>
                    <a:pt x="77592" y="11255"/>
                    <a:pt x="76876" y="13995"/>
                    <a:pt x="76638" y="14680"/>
                  </a:cubicBezTo>
                  <a:lnTo>
                    <a:pt x="44653" y="136599"/>
                  </a:lnTo>
                  <a:cubicBezTo>
                    <a:pt x="42505" y="145047"/>
                    <a:pt x="41789" y="147558"/>
                    <a:pt x="16249" y="147558"/>
                  </a:cubicBezTo>
                  <a:cubicBezTo>
                    <a:pt x="7656" y="147558"/>
                    <a:pt x="6224" y="147558"/>
                    <a:pt x="6224" y="151896"/>
                  </a:cubicBezTo>
                  <a:cubicBezTo>
                    <a:pt x="6224" y="154636"/>
                    <a:pt x="8849" y="154636"/>
                    <a:pt x="10282" y="154636"/>
                  </a:cubicBezTo>
                  <a:cubicBezTo>
                    <a:pt x="16726" y="154636"/>
                    <a:pt x="23410" y="154179"/>
                    <a:pt x="29854" y="154179"/>
                  </a:cubicBezTo>
                  <a:cubicBezTo>
                    <a:pt x="36538" y="154179"/>
                    <a:pt x="43460" y="153951"/>
                    <a:pt x="50143" y="153951"/>
                  </a:cubicBezTo>
                  <a:cubicBezTo>
                    <a:pt x="56826" y="153951"/>
                    <a:pt x="63510" y="154179"/>
                    <a:pt x="69954" y="154179"/>
                  </a:cubicBezTo>
                  <a:cubicBezTo>
                    <a:pt x="76876" y="154179"/>
                    <a:pt x="84037" y="154636"/>
                    <a:pt x="90720" y="154636"/>
                  </a:cubicBezTo>
                  <a:cubicBezTo>
                    <a:pt x="93107" y="154636"/>
                    <a:pt x="95972" y="154636"/>
                    <a:pt x="95972" y="150070"/>
                  </a:cubicBezTo>
                  <a:cubicBezTo>
                    <a:pt x="95972" y="147558"/>
                    <a:pt x="94062" y="147558"/>
                    <a:pt x="87856" y="147558"/>
                  </a:cubicBezTo>
                  <a:cubicBezTo>
                    <a:pt x="81889" y="147558"/>
                    <a:pt x="78786" y="147558"/>
                    <a:pt x="72580" y="147101"/>
                  </a:cubicBezTo>
                  <a:cubicBezTo>
                    <a:pt x="65658" y="146417"/>
                    <a:pt x="63748" y="145732"/>
                    <a:pt x="63748" y="142079"/>
                  </a:cubicBezTo>
                  <a:cubicBezTo>
                    <a:pt x="63748" y="141850"/>
                    <a:pt x="63748" y="140709"/>
                    <a:pt x="64703" y="137284"/>
                  </a:cubicBezTo>
                  <a:lnTo>
                    <a:pt x="96449" y="16050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51384813-55C5-B4AD-B147-0439FEAA5098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0930878" y="4473386"/>
              <a:ext cx="55376" cy="228313"/>
            </a:xfrm>
            <a:custGeom>
              <a:avLst/>
              <a:gdLst>
                <a:gd name="connsiteX0" fmla="*/ 55640 w 55376"/>
                <a:gd name="connsiteY0" fmla="*/ 226098 h 228313"/>
                <a:gd name="connsiteX1" fmla="*/ 51582 w 55376"/>
                <a:gd name="connsiteY1" fmla="*/ 221075 h 228313"/>
                <a:gd name="connsiteX2" fmla="*/ 14108 w 55376"/>
                <a:gd name="connsiteY2" fmla="*/ 114224 h 228313"/>
                <a:gd name="connsiteX3" fmla="*/ 52537 w 55376"/>
                <a:gd name="connsiteY3" fmla="*/ 6232 h 228313"/>
                <a:gd name="connsiteX4" fmla="*/ 55640 w 55376"/>
                <a:gd name="connsiteY4" fmla="*/ 2351 h 228313"/>
                <a:gd name="connsiteX5" fmla="*/ 53253 w 55376"/>
                <a:gd name="connsiteY5" fmla="*/ 68 h 228313"/>
                <a:gd name="connsiteX6" fmla="*/ 15301 w 55376"/>
                <a:gd name="connsiteY6" fmla="*/ 44589 h 228313"/>
                <a:gd name="connsiteX7" fmla="*/ 264 w 55376"/>
                <a:gd name="connsiteY7" fmla="*/ 114224 h 228313"/>
                <a:gd name="connsiteX8" fmla="*/ 16017 w 55376"/>
                <a:gd name="connsiteY8" fmla="*/ 185458 h 228313"/>
                <a:gd name="connsiteX9" fmla="*/ 53253 w 55376"/>
                <a:gd name="connsiteY9" fmla="*/ 228381 h 228313"/>
                <a:gd name="connsiteX10" fmla="*/ 55640 w 55376"/>
                <a:gd name="connsiteY10" fmla="*/ 226098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640" y="226098"/>
                  </a:moveTo>
                  <a:cubicBezTo>
                    <a:pt x="55640" y="225413"/>
                    <a:pt x="55640" y="224956"/>
                    <a:pt x="51582" y="221075"/>
                  </a:cubicBezTo>
                  <a:cubicBezTo>
                    <a:pt x="21746" y="192308"/>
                    <a:pt x="14108" y="149156"/>
                    <a:pt x="14108" y="114224"/>
                  </a:cubicBezTo>
                  <a:cubicBezTo>
                    <a:pt x="14108" y="74498"/>
                    <a:pt x="23178" y="34771"/>
                    <a:pt x="52537" y="6232"/>
                  </a:cubicBezTo>
                  <a:cubicBezTo>
                    <a:pt x="55640" y="3492"/>
                    <a:pt x="55640" y="3036"/>
                    <a:pt x="55640" y="2351"/>
                  </a:cubicBezTo>
                  <a:cubicBezTo>
                    <a:pt x="55640" y="753"/>
                    <a:pt x="54685" y="68"/>
                    <a:pt x="53253" y="68"/>
                  </a:cubicBezTo>
                  <a:cubicBezTo>
                    <a:pt x="50866" y="68"/>
                    <a:pt x="29384" y="15593"/>
                    <a:pt x="15301" y="44589"/>
                  </a:cubicBezTo>
                  <a:cubicBezTo>
                    <a:pt x="3128" y="69703"/>
                    <a:pt x="264" y="95046"/>
                    <a:pt x="264" y="114224"/>
                  </a:cubicBezTo>
                  <a:cubicBezTo>
                    <a:pt x="264" y="132033"/>
                    <a:pt x="2889" y="159659"/>
                    <a:pt x="16017" y="185458"/>
                  </a:cubicBezTo>
                  <a:cubicBezTo>
                    <a:pt x="30339" y="213541"/>
                    <a:pt x="50866" y="228381"/>
                    <a:pt x="53253" y="228381"/>
                  </a:cubicBezTo>
                  <a:cubicBezTo>
                    <a:pt x="54685" y="228381"/>
                    <a:pt x="55640" y="227696"/>
                    <a:pt x="55640" y="22609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E3FBF21B-75B5-7E17-6C6C-B5788C1297B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006994" y="4543706"/>
              <a:ext cx="118867" cy="103425"/>
            </a:xfrm>
            <a:custGeom>
              <a:avLst/>
              <a:gdLst>
                <a:gd name="connsiteX0" fmla="*/ 73068 w 118867"/>
                <a:gd name="connsiteY0" fmla="*/ 32032 h 103425"/>
                <a:gd name="connsiteX1" fmla="*/ 96699 w 118867"/>
                <a:gd name="connsiteY1" fmla="*/ 5091 h 103425"/>
                <a:gd name="connsiteX2" fmla="*/ 108633 w 118867"/>
                <a:gd name="connsiteY2" fmla="*/ 8059 h 103425"/>
                <a:gd name="connsiteX3" fmla="*/ 97176 w 118867"/>
                <a:gd name="connsiteY3" fmla="*/ 20388 h 103425"/>
                <a:gd name="connsiteX4" fmla="*/ 106246 w 118867"/>
                <a:gd name="connsiteY4" fmla="*/ 28379 h 103425"/>
                <a:gd name="connsiteX5" fmla="*/ 119136 w 118867"/>
                <a:gd name="connsiteY5" fmla="*/ 15136 h 103425"/>
                <a:gd name="connsiteX6" fmla="*/ 96937 w 118867"/>
                <a:gd name="connsiteY6" fmla="*/ 68 h 103425"/>
                <a:gd name="connsiteX7" fmla="*/ 71875 w 118867"/>
                <a:gd name="connsiteY7" fmla="*/ 17419 h 103425"/>
                <a:gd name="connsiteX8" fmla="*/ 46096 w 118867"/>
                <a:gd name="connsiteY8" fmla="*/ 68 h 103425"/>
                <a:gd name="connsiteX9" fmla="*/ 7667 w 118867"/>
                <a:gd name="connsiteY9" fmla="*/ 35228 h 103425"/>
                <a:gd name="connsiteX10" fmla="*/ 10531 w 118867"/>
                <a:gd name="connsiteY10" fmla="*/ 37511 h 103425"/>
                <a:gd name="connsiteX11" fmla="*/ 13634 w 118867"/>
                <a:gd name="connsiteY11" fmla="*/ 35000 h 103425"/>
                <a:gd name="connsiteX12" fmla="*/ 45619 w 118867"/>
                <a:gd name="connsiteY12" fmla="*/ 5091 h 103425"/>
                <a:gd name="connsiteX13" fmla="*/ 58508 w 118867"/>
                <a:gd name="connsiteY13" fmla="*/ 20388 h 103425"/>
                <a:gd name="connsiteX14" fmla="*/ 45619 w 118867"/>
                <a:gd name="connsiteY14" fmla="*/ 74726 h 103425"/>
                <a:gd name="connsiteX15" fmla="*/ 22943 w 118867"/>
                <a:gd name="connsiteY15" fmla="*/ 98471 h 103425"/>
                <a:gd name="connsiteX16" fmla="*/ 11009 w 118867"/>
                <a:gd name="connsiteY16" fmla="*/ 95503 h 103425"/>
                <a:gd name="connsiteX17" fmla="*/ 22227 w 118867"/>
                <a:gd name="connsiteY17" fmla="*/ 83174 h 103425"/>
                <a:gd name="connsiteX18" fmla="*/ 13396 w 118867"/>
                <a:gd name="connsiteY18" fmla="*/ 75183 h 103425"/>
                <a:gd name="connsiteX19" fmla="*/ 268 w 118867"/>
                <a:gd name="connsiteY19" fmla="*/ 88425 h 103425"/>
                <a:gd name="connsiteX20" fmla="*/ 22705 w 118867"/>
                <a:gd name="connsiteY20" fmla="*/ 103494 h 103425"/>
                <a:gd name="connsiteX21" fmla="*/ 47767 w 118867"/>
                <a:gd name="connsiteY21" fmla="*/ 86142 h 103425"/>
                <a:gd name="connsiteX22" fmla="*/ 73546 w 118867"/>
                <a:gd name="connsiteY22" fmla="*/ 103494 h 103425"/>
                <a:gd name="connsiteX23" fmla="*/ 111736 w 118867"/>
                <a:gd name="connsiteY23" fmla="*/ 68333 h 103425"/>
                <a:gd name="connsiteX24" fmla="*/ 108872 w 118867"/>
                <a:gd name="connsiteY24" fmla="*/ 66050 h 103425"/>
                <a:gd name="connsiteX25" fmla="*/ 105769 w 118867"/>
                <a:gd name="connsiteY25" fmla="*/ 68562 h 103425"/>
                <a:gd name="connsiteX26" fmla="*/ 74023 w 118867"/>
                <a:gd name="connsiteY26" fmla="*/ 98471 h 103425"/>
                <a:gd name="connsiteX27" fmla="*/ 60895 w 118867"/>
                <a:gd name="connsiteY27" fmla="*/ 83402 h 103425"/>
                <a:gd name="connsiteX28" fmla="*/ 64953 w 118867"/>
                <a:gd name="connsiteY28" fmla="*/ 63310 h 103425"/>
                <a:gd name="connsiteX29" fmla="*/ 73068 w 118867"/>
                <a:gd name="connsiteY29" fmla="*/ 32032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3068" y="32032"/>
                  </a:moveTo>
                  <a:cubicBezTo>
                    <a:pt x="74501" y="26095"/>
                    <a:pt x="79990" y="5091"/>
                    <a:pt x="96699" y="5091"/>
                  </a:cubicBezTo>
                  <a:cubicBezTo>
                    <a:pt x="97892" y="5091"/>
                    <a:pt x="103621" y="5091"/>
                    <a:pt x="108633" y="8059"/>
                  </a:cubicBezTo>
                  <a:cubicBezTo>
                    <a:pt x="101950" y="9200"/>
                    <a:pt x="97176" y="14908"/>
                    <a:pt x="97176" y="20388"/>
                  </a:cubicBezTo>
                  <a:cubicBezTo>
                    <a:pt x="97176" y="24041"/>
                    <a:pt x="99802" y="28379"/>
                    <a:pt x="106246" y="28379"/>
                  </a:cubicBezTo>
                  <a:cubicBezTo>
                    <a:pt x="111498" y="28379"/>
                    <a:pt x="119136" y="24269"/>
                    <a:pt x="119136" y="15136"/>
                  </a:cubicBezTo>
                  <a:cubicBezTo>
                    <a:pt x="119136" y="3264"/>
                    <a:pt x="105053" y="68"/>
                    <a:pt x="96937" y="68"/>
                  </a:cubicBezTo>
                  <a:cubicBezTo>
                    <a:pt x="83093" y="68"/>
                    <a:pt x="74739" y="12168"/>
                    <a:pt x="71875" y="17419"/>
                  </a:cubicBezTo>
                  <a:cubicBezTo>
                    <a:pt x="65908" y="2351"/>
                    <a:pt x="53018" y="68"/>
                    <a:pt x="46096" y="68"/>
                  </a:cubicBezTo>
                  <a:cubicBezTo>
                    <a:pt x="21272" y="68"/>
                    <a:pt x="7667" y="29520"/>
                    <a:pt x="7667" y="35228"/>
                  </a:cubicBezTo>
                  <a:cubicBezTo>
                    <a:pt x="7667" y="37511"/>
                    <a:pt x="10054" y="37511"/>
                    <a:pt x="10531" y="37511"/>
                  </a:cubicBezTo>
                  <a:cubicBezTo>
                    <a:pt x="12441" y="37511"/>
                    <a:pt x="13157" y="37054"/>
                    <a:pt x="13634" y="35000"/>
                  </a:cubicBezTo>
                  <a:cubicBezTo>
                    <a:pt x="21750" y="10798"/>
                    <a:pt x="37503" y="5091"/>
                    <a:pt x="45619" y="5091"/>
                  </a:cubicBezTo>
                  <a:cubicBezTo>
                    <a:pt x="50154" y="5091"/>
                    <a:pt x="58508" y="7145"/>
                    <a:pt x="58508" y="20388"/>
                  </a:cubicBezTo>
                  <a:cubicBezTo>
                    <a:pt x="58508" y="27465"/>
                    <a:pt x="54450" y="42762"/>
                    <a:pt x="45619" y="74726"/>
                  </a:cubicBezTo>
                  <a:cubicBezTo>
                    <a:pt x="41800" y="88882"/>
                    <a:pt x="33446" y="98471"/>
                    <a:pt x="22943" y="98471"/>
                  </a:cubicBezTo>
                  <a:cubicBezTo>
                    <a:pt x="21511" y="98471"/>
                    <a:pt x="16021" y="98471"/>
                    <a:pt x="11009" y="95503"/>
                  </a:cubicBezTo>
                  <a:cubicBezTo>
                    <a:pt x="16976" y="94361"/>
                    <a:pt x="22227" y="89567"/>
                    <a:pt x="22227" y="83174"/>
                  </a:cubicBezTo>
                  <a:cubicBezTo>
                    <a:pt x="22227" y="77009"/>
                    <a:pt x="16976" y="75183"/>
                    <a:pt x="13396" y="75183"/>
                  </a:cubicBezTo>
                  <a:cubicBezTo>
                    <a:pt x="6235" y="75183"/>
                    <a:pt x="268" y="81119"/>
                    <a:pt x="268" y="88425"/>
                  </a:cubicBezTo>
                  <a:cubicBezTo>
                    <a:pt x="268" y="98927"/>
                    <a:pt x="12202" y="103494"/>
                    <a:pt x="22705" y="103494"/>
                  </a:cubicBezTo>
                  <a:cubicBezTo>
                    <a:pt x="38458" y="103494"/>
                    <a:pt x="47051" y="87512"/>
                    <a:pt x="47767" y="86142"/>
                  </a:cubicBezTo>
                  <a:cubicBezTo>
                    <a:pt x="50631" y="94589"/>
                    <a:pt x="59224" y="103494"/>
                    <a:pt x="73546" y="103494"/>
                  </a:cubicBezTo>
                  <a:cubicBezTo>
                    <a:pt x="98131" y="103494"/>
                    <a:pt x="111736" y="74041"/>
                    <a:pt x="111736" y="68333"/>
                  </a:cubicBezTo>
                  <a:cubicBezTo>
                    <a:pt x="111736" y="66050"/>
                    <a:pt x="109588" y="66050"/>
                    <a:pt x="108872" y="66050"/>
                  </a:cubicBezTo>
                  <a:cubicBezTo>
                    <a:pt x="106724" y="66050"/>
                    <a:pt x="106246" y="66963"/>
                    <a:pt x="105769" y="68562"/>
                  </a:cubicBezTo>
                  <a:cubicBezTo>
                    <a:pt x="97892" y="92991"/>
                    <a:pt x="81661" y="98471"/>
                    <a:pt x="74023" y="98471"/>
                  </a:cubicBezTo>
                  <a:cubicBezTo>
                    <a:pt x="64714" y="98471"/>
                    <a:pt x="60895" y="91165"/>
                    <a:pt x="60895" y="83402"/>
                  </a:cubicBezTo>
                  <a:cubicBezTo>
                    <a:pt x="60895" y="78379"/>
                    <a:pt x="62327" y="73356"/>
                    <a:pt x="64953" y="63310"/>
                  </a:cubicBezTo>
                  <a:lnTo>
                    <a:pt x="73068" y="32032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96A6F5E2-2661-D779-60C8-5B6DF953EEA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157018" y="4620420"/>
              <a:ext cx="27926" cy="68265"/>
            </a:xfrm>
            <a:custGeom>
              <a:avLst/>
              <a:gdLst>
                <a:gd name="connsiteX0" fmla="*/ 28200 w 27926"/>
                <a:gd name="connsiteY0" fmla="*/ 24041 h 68265"/>
                <a:gd name="connsiteX1" fmla="*/ 12924 w 27926"/>
                <a:gd name="connsiteY1" fmla="*/ 68 h 68265"/>
                <a:gd name="connsiteX2" fmla="*/ 273 w 27926"/>
                <a:gd name="connsiteY2" fmla="*/ 12168 h 68265"/>
                <a:gd name="connsiteX3" fmla="*/ 12924 w 27926"/>
                <a:gd name="connsiteY3" fmla="*/ 24269 h 68265"/>
                <a:gd name="connsiteX4" fmla="*/ 21278 w 27926"/>
                <a:gd name="connsiteY4" fmla="*/ 21301 h 68265"/>
                <a:gd name="connsiteX5" fmla="*/ 22472 w 27926"/>
                <a:gd name="connsiteY5" fmla="*/ 20616 h 68265"/>
                <a:gd name="connsiteX6" fmla="*/ 22949 w 27926"/>
                <a:gd name="connsiteY6" fmla="*/ 24041 h 68265"/>
                <a:gd name="connsiteX7" fmla="*/ 6718 w 27926"/>
                <a:gd name="connsiteY7" fmla="*/ 62169 h 68265"/>
                <a:gd name="connsiteX8" fmla="*/ 4092 w 27926"/>
                <a:gd name="connsiteY8" fmla="*/ 65822 h 68265"/>
                <a:gd name="connsiteX9" fmla="*/ 6479 w 27926"/>
                <a:gd name="connsiteY9" fmla="*/ 68333 h 68265"/>
                <a:gd name="connsiteX10" fmla="*/ 28200 w 27926"/>
                <a:gd name="connsiteY10" fmla="*/ 24041 h 6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26" h="68265">
                  <a:moveTo>
                    <a:pt x="28200" y="24041"/>
                  </a:moveTo>
                  <a:cubicBezTo>
                    <a:pt x="28200" y="8972"/>
                    <a:pt x="22233" y="68"/>
                    <a:pt x="12924" y="68"/>
                  </a:cubicBezTo>
                  <a:cubicBezTo>
                    <a:pt x="5047" y="68"/>
                    <a:pt x="273" y="5775"/>
                    <a:pt x="273" y="12168"/>
                  </a:cubicBezTo>
                  <a:cubicBezTo>
                    <a:pt x="273" y="18333"/>
                    <a:pt x="5047" y="24269"/>
                    <a:pt x="12924" y="24269"/>
                  </a:cubicBezTo>
                  <a:cubicBezTo>
                    <a:pt x="15788" y="24269"/>
                    <a:pt x="18891" y="23356"/>
                    <a:pt x="21278" y="21301"/>
                  </a:cubicBezTo>
                  <a:cubicBezTo>
                    <a:pt x="21994" y="20844"/>
                    <a:pt x="22233" y="20616"/>
                    <a:pt x="22472" y="20616"/>
                  </a:cubicBezTo>
                  <a:cubicBezTo>
                    <a:pt x="22710" y="20616"/>
                    <a:pt x="22949" y="20844"/>
                    <a:pt x="22949" y="24041"/>
                  </a:cubicBezTo>
                  <a:cubicBezTo>
                    <a:pt x="22949" y="40936"/>
                    <a:pt x="14595" y="54635"/>
                    <a:pt x="6718" y="62169"/>
                  </a:cubicBezTo>
                  <a:cubicBezTo>
                    <a:pt x="4092" y="64680"/>
                    <a:pt x="4092" y="65137"/>
                    <a:pt x="4092" y="65822"/>
                  </a:cubicBezTo>
                  <a:cubicBezTo>
                    <a:pt x="4092" y="67420"/>
                    <a:pt x="5286" y="68333"/>
                    <a:pt x="6479" y="68333"/>
                  </a:cubicBezTo>
                  <a:cubicBezTo>
                    <a:pt x="9105" y="68333"/>
                    <a:pt x="28200" y="50753"/>
                    <a:pt x="28200" y="24041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802D2DAD-7A23-F62F-0109-DFE06D6DD75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234936" y="4543706"/>
              <a:ext cx="124596" cy="145207"/>
            </a:xfrm>
            <a:custGeom>
              <a:avLst/>
              <a:gdLst>
                <a:gd name="connsiteX0" fmla="*/ 18657 w 124596"/>
                <a:gd name="connsiteY0" fmla="*/ 128836 h 145207"/>
                <a:gd name="connsiteX1" fmla="*/ 5768 w 124596"/>
                <a:gd name="connsiteY1" fmla="*/ 138197 h 145207"/>
                <a:gd name="connsiteX2" fmla="*/ 278 w 124596"/>
                <a:gd name="connsiteY2" fmla="*/ 142535 h 145207"/>
                <a:gd name="connsiteX3" fmla="*/ 3381 w 124596"/>
                <a:gd name="connsiteY3" fmla="*/ 145275 h 145207"/>
                <a:gd name="connsiteX4" fmla="*/ 23431 w 124596"/>
                <a:gd name="connsiteY4" fmla="*/ 144590 h 145207"/>
                <a:gd name="connsiteX5" fmla="*/ 47061 w 124596"/>
                <a:gd name="connsiteY5" fmla="*/ 145275 h 145207"/>
                <a:gd name="connsiteX6" fmla="*/ 51358 w 124596"/>
                <a:gd name="connsiteY6" fmla="*/ 140709 h 145207"/>
                <a:gd name="connsiteX7" fmla="*/ 45629 w 124596"/>
                <a:gd name="connsiteY7" fmla="*/ 138197 h 145207"/>
                <a:gd name="connsiteX8" fmla="*/ 33695 w 124596"/>
                <a:gd name="connsiteY8" fmla="*/ 134544 h 145207"/>
                <a:gd name="connsiteX9" fmla="*/ 45390 w 124596"/>
                <a:gd name="connsiteY9" fmla="*/ 88882 h 145207"/>
                <a:gd name="connsiteX10" fmla="*/ 67350 w 124596"/>
                <a:gd name="connsiteY10" fmla="*/ 103494 h 145207"/>
                <a:gd name="connsiteX11" fmla="*/ 124874 w 124596"/>
                <a:gd name="connsiteY11" fmla="*/ 36598 h 145207"/>
                <a:gd name="connsiteX12" fmla="*/ 93129 w 124596"/>
                <a:gd name="connsiteY12" fmla="*/ 68 h 145207"/>
                <a:gd name="connsiteX13" fmla="*/ 61860 w 124596"/>
                <a:gd name="connsiteY13" fmla="*/ 17191 h 145207"/>
                <a:gd name="connsiteX14" fmla="*/ 40378 w 124596"/>
                <a:gd name="connsiteY14" fmla="*/ 68 h 145207"/>
                <a:gd name="connsiteX15" fmla="*/ 22715 w 124596"/>
                <a:gd name="connsiteY15" fmla="*/ 13082 h 145207"/>
                <a:gd name="connsiteX16" fmla="*/ 15315 w 124596"/>
                <a:gd name="connsiteY16" fmla="*/ 35228 h 145207"/>
                <a:gd name="connsiteX17" fmla="*/ 18180 w 124596"/>
                <a:gd name="connsiteY17" fmla="*/ 37511 h 145207"/>
                <a:gd name="connsiteX18" fmla="*/ 22237 w 124596"/>
                <a:gd name="connsiteY18" fmla="*/ 32260 h 145207"/>
                <a:gd name="connsiteX19" fmla="*/ 39662 w 124596"/>
                <a:gd name="connsiteY19" fmla="*/ 5091 h 145207"/>
                <a:gd name="connsiteX20" fmla="*/ 47061 w 124596"/>
                <a:gd name="connsiteY20" fmla="*/ 15593 h 145207"/>
                <a:gd name="connsiteX21" fmla="*/ 45390 w 124596"/>
                <a:gd name="connsiteY21" fmla="*/ 27237 h 145207"/>
                <a:gd name="connsiteX22" fmla="*/ 18657 w 124596"/>
                <a:gd name="connsiteY22" fmla="*/ 128836 h 145207"/>
                <a:gd name="connsiteX23" fmla="*/ 60667 w 124596"/>
                <a:gd name="connsiteY23" fmla="*/ 29748 h 145207"/>
                <a:gd name="connsiteX24" fmla="*/ 73078 w 124596"/>
                <a:gd name="connsiteY24" fmla="*/ 13766 h 145207"/>
                <a:gd name="connsiteX25" fmla="*/ 92412 w 124596"/>
                <a:gd name="connsiteY25" fmla="*/ 5091 h 145207"/>
                <a:gd name="connsiteX26" fmla="*/ 107689 w 124596"/>
                <a:gd name="connsiteY26" fmla="*/ 26552 h 145207"/>
                <a:gd name="connsiteX27" fmla="*/ 95515 w 124596"/>
                <a:gd name="connsiteY27" fmla="*/ 74954 h 145207"/>
                <a:gd name="connsiteX28" fmla="*/ 67111 w 124596"/>
                <a:gd name="connsiteY28" fmla="*/ 98471 h 145207"/>
                <a:gd name="connsiteX29" fmla="*/ 48255 w 124596"/>
                <a:gd name="connsiteY29" fmla="*/ 78151 h 145207"/>
                <a:gd name="connsiteX30" fmla="*/ 48971 w 124596"/>
                <a:gd name="connsiteY30" fmla="*/ 74498 h 145207"/>
                <a:gd name="connsiteX31" fmla="*/ 60667 w 124596"/>
                <a:gd name="connsiteY31" fmla="*/ 29748 h 14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4596" h="145207">
                  <a:moveTo>
                    <a:pt x="18657" y="128836"/>
                  </a:moveTo>
                  <a:cubicBezTo>
                    <a:pt x="16747" y="136599"/>
                    <a:pt x="16270" y="138197"/>
                    <a:pt x="5768" y="138197"/>
                  </a:cubicBezTo>
                  <a:cubicBezTo>
                    <a:pt x="2903" y="138197"/>
                    <a:pt x="278" y="138197"/>
                    <a:pt x="278" y="142535"/>
                  </a:cubicBezTo>
                  <a:cubicBezTo>
                    <a:pt x="278" y="144362"/>
                    <a:pt x="1471" y="145275"/>
                    <a:pt x="3381" y="145275"/>
                  </a:cubicBezTo>
                  <a:cubicBezTo>
                    <a:pt x="9825" y="145275"/>
                    <a:pt x="16747" y="144590"/>
                    <a:pt x="23431" y="144590"/>
                  </a:cubicBezTo>
                  <a:cubicBezTo>
                    <a:pt x="31308" y="144590"/>
                    <a:pt x="39423" y="145275"/>
                    <a:pt x="47061" y="145275"/>
                  </a:cubicBezTo>
                  <a:cubicBezTo>
                    <a:pt x="48255" y="145275"/>
                    <a:pt x="51358" y="145275"/>
                    <a:pt x="51358" y="140709"/>
                  </a:cubicBezTo>
                  <a:cubicBezTo>
                    <a:pt x="51358" y="138197"/>
                    <a:pt x="48971" y="138197"/>
                    <a:pt x="45629" y="138197"/>
                  </a:cubicBezTo>
                  <a:cubicBezTo>
                    <a:pt x="33695" y="138197"/>
                    <a:pt x="33695" y="136599"/>
                    <a:pt x="33695" y="134544"/>
                  </a:cubicBezTo>
                  <a:cubicBezTo>
                    <a:pt x="33695" y="131804"/>
                    <a:pt x="43720" y="94589"/>
                    <a:pt x="45390" y="88882"/>
                  </a:cubicBezTo>
                  <a:cubicBezTo>
                    <a:pt x="48493" y="95503"/>
                    <a:pt x="55177" y="103494"/>
                    <a:pt x="67350" y="103494"/>
                  </a:cubicBezTo>
                  <a:cubicBezTo>
                    <a:pt x="95038" y="103494"/>
                    <a:pt x="124874" y="70160"/>
                    <a:pt x="124874" y="36598"/>
                  </a:cubicBezTo>
                  <a:cubicBezTo>
                    <a:pt x="124874" y="15136"/>
                    <a:pt x="111269" y="68"/>
                    <a:pt x="93129" y="68"/>
                  </a:cubicBezTo>
                  <a:cubicBezTo>
                    <a:pt x="81194" y="68"/>
                    <a:pt x="69737" y="8287"/>
                    <a:pt x="61860" y="17191"/>
                  </a:cubicBezTo>
                  <a:cubicBezTo>
                    <a:pt x="59473" y="4862"/>
                    <a:pt x="49209" y="68"/>
                    <a:pt x="40378" y="68"/>
                  </a:cubicBezTo>
                  <a:cubicBezTo>
                    <a:pt x="29398" y="68"/>
                    <a:pt x="24863" y="8972"/>
                    <a:pt x="22715" y="13082"/>
                  </a:cubicBezTo>
                  <a:cubicBezTo>
                    <a:pt x="18418" y="20844"/>
                    <a:pt x="15315" y="34543"/>
                    <a:pt x="15315" y="35228"/>
                  </a:cubicBezTo>
                  <a:cubicBezTo>
                    <a:pt x="15315" y="37511"/>
                    <a:pt x="17702" y="37511"/>
                    <a:pt x="18180" y="37511"/>
                  </a:cubicBezTo>
                  <a:cubicBezTo>
                    <a:pt x="20567" y="37511"/>
                    <a:pt x="20805" y="37283"/>
                    <a:pt x="22237" y="32260"/>
                  </a:cubicBezTo>
                  <a:cubicBezTo>
                    <a:pt x="26295" y="16050"/>
                    <a:pt x="31069" y="5091"/>
                    <a:pt x="39662" y="5091"/>
                  </a:cubicBezTo>
                  <a:cubicBezTo>
                    <a:pt x="43720" y="5091"/>
                    <a:pt x="47061" y="6917"/>
                    <a:pt x="47061" y="15593"/>
                  </a:cubicBezTo>
                  <a:cubicBezTo>
                    <a:pt x="47061" y="20844"/>
                    <a:pt x="46345" y="23356"/>
                    <a:pt x="45390" y="27237"/>
                  </a:cubicBezTo>
                  <a:lnTo>
                    <a:pt x="18657" y="128836"/>
                  </a:lnTo>
                  <a:close/>
                  <a:moveTo>
                    <a:pt x="60667" y="29748"/>
                  </a:moveTo>
                  <a:cubicBezTo>
                    <a:pt x="62337" y="23584"/>
                    <a:pt x="68782" y="17191"/>
                    <a:pt x="73078" y="13766"/>
                  </a:cubicBezTo>
                  <a:cubicBezTo>
                    <a:pt x="81433" y="6689"/>
                    <a:pt x="88355" y="5091"/>
                    <a:pt x="92412" y="5091"/>
                  </a:cubicBezTo>
                  <a:cubicBezTo>
                    <a:pt x="101960" y="5091"/>
                    <a:pt x="107689" y="13082"/>
                    <a:pt x="107689" y="26552"/>
                  </a:cubicBezTo>
                  <a:cubicBezTo>
                    <a:pt x="107689" y="40022"/>
                    <a:pt x="99812" y="66279"/>
                    <a:pt x="95515" y="74954"/>
                  </a:cubicBezTo>
                  <a:cubicBezTo>
                    <a:pt x="87400" y="90936"/>
                    <a:pt x="75943" y="98471"/>
                    <a:pt x="67111" y="98471"/>
                  </a:cubicBezTo>
                  <a:cubicBezTo>
                    <a:pt x="51358" y="98471"/>
                    <a:pt x="48255" y="79521"/>
                    <a:pt x="48255" y="78151"/>
                  </a:cubicBezTo>
                  <a:cubicBezTo>
                    <a:pt x="48255" y="77694"/>
                    <a:pt x="48255" y="77238"/>
                    <a:pt x="48971" y="74498"/>
                  </a:cubicBezTo>
                  <a:lnTo>
                    <a:pt x="60667" y="29748"/>
                  </a:lnTo>
                  <a:close/>
                </a:path>
              </a:pathLst>
            </a:custGeom>
            <a:solidFill>
              <a:srgbClr val="FF1A1A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orme libre 411">
              <a:extLst>
                <a:ext uri="{FF2B5EF4-FFF2-40B4-BE49-F238E27FC236}">
                  <a16:creationId xmlns:a16="http://schemas.microsoft.com/office/drawing/2014/main" id="{E208BADC-601A-36C8-27C0-A77C7806ECD4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376271" y="4473386"/>
              <a:ext cx="55376" cy="228313"/>
            </a:xfrm>
            <a:custGeom>
              <a:avLst/>
              <a:gdLst>
                <a:gd name="connsiteX0" fmla="*/ 55659 w 55376"/>
                <a:gd name="connsiteY0" fmla="*/ 114224 h 228313"/>
                <a:gd name="connsiteX1" fmla="*/ 39906 w 55376"/>
                <a:gd name="connsiteY1" fmla="*/ 42991 h 228313"/>
                <a:gd name="connsiteX2" fmla="*/ 2670 w 55376"/>
                <a:gd name="connsiteY2" fmla="*/ 68 h 228313"/>
                <a:gd name="connsiteX3" fmla="*/ 283 w 55376"/>
                <a:gd name="connsiteY3" fmla="*/ 2351 h 228313"/>
                <a:gd name="connsiteX4" fmla="*/ 4818 w 55376"/>
                <a:gd name="connsiteY4" fmla="*/ 7602 h 228313"/>
                <a:gd name="connsiteX5" fmla="*/ 41815 w 55376"/>
                <a:gd name="connsiteY5" fmla="*/ 114224 h 228313"/>
                <a:gd name="connsiteX6" fmla="*/ 3386 w 55376"/>
                <a:gd name="connsiteY6" fmla="*/ 222217 h 228313"/>
                <a:gd name="connsiteX7" fmla="*/ 283 w 55376"/>
                <a:gd name="connsiteY7" fmla="*/ 226098 h 228313"/>
                <a:gd name="connsiteX8" fmla="*/ 2670 w 55376"/>
                <a:gd name="connsiteY8" fmla="*/ 228381 h 228313"/>
                <a:gd name="connsiteX9" fmla="*/ 40622 w 55376"/>
                <a:gd name="connsiteY9" fmla="*/ 183860 h 228313"/>
                <a:gd name="connsiteX10" fmla="*/ 55659 w 55376"/>
                <a:gd name="connsiteY10" fmla="*/ 114224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659" y="114224"/>
                  </a:moveTo>
                  <a:cubicBezTo>
                    <a:pt x="55659" y="96416"/>
                    <a:pt x="53033" y="68790"/>
                    <a:pt x="39906" y="42991"/>
                  </a:cubicBezTo>
                  <a:cubicBezTo>
                    <a:pt x="25584" y="14908"/>
                    <a:pt x="5057" y="68"/>
                    <a:pt x="2670" y="68"/>
                  </a:cubicBezTo>
                  <a:cubicBezTo>
                    <a:pt x="1238" y="68"/>
                    <a:pt x="283" y="981"/>
                    <a:pt x="283" y="2351"/>
                  </a:cubicBezTo>
                  <a:cubicBezTo>
                    <a:pt x="283" y="3036"/>
                    <a:pt x="283" y="3492"/>
                    <a:pt x="4818" y="7602"/>
                  </a:cubicBezTo>
                  <a:cubicBezTo>
                    <a:pt x="28210" y="30205"/>
                    <a:pt x="41815" y="66507"/>
                    <a:pt x="41815" y="114224"/>
                  </a:cubicBezTo>
                  <a:cubicBezTo>
                    <a:pt x="41815" y="153266"/>
                    <a:pt x="32983" y="193449"/>
                    <a:pt x="3386" y="222217"/>
                  </a:cubicBezTo>
                  <a:cubicBezTo>
                    <a:pt x="283" y="224956"/>
                    <a:pt x="283" y="225413"/>
                    <a:pt x="283" y="226098"/>
                  </a:cubicBezTo>
                  <a:cubicBezTo>
                    <a:pt x="283" y="227468"/>
                    <a:pt x="1238" y="228381"/>
                    <a:pt x="2670" y="228381"/>
                  </a:cubicBezTo>
                  <a:cubicBezTo>
                    <a:pt x="5057" y="228381"/>
                    <a:pt x="26539" y="212856"/>
                    <a:pt x="40622" y="183860"/>
                  </a:cubicBezTo>
                  <a:cubicBezTo>
                    <a:pt x="52795" y="158745"/>
                    <a:pt x="55659" y="133403"/>
                    <a:pt x="55659" y="114224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orme libre 412">
              <a:extLst>
                <a:ext uri="{FF2B5EF4-FFF2-40B4-BE49-F238E27FC236}">
                  <a16:creationId xmlns:a16="http://schemas.microsoft.com/office/drawing/2014/main" id="{4C0C44B9-A209-1CD6-C5C4-E267BD62272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1535158" y="4560830"/>
              <a:ext cx="158729" cy="53425"/>
            </a:xfrm>
            <a:custGeom>
              <a:avLst/>
              <a:gdLst>
                <a:gd name="connsiteX0" fmla="*/ 150903 w 158729"/>
                <a:gd name="connsiteY0" fmla="*/ 9200 h 53425"/>
                <a:gd name="connsiteX1" fmla="*/ 159019 w 158729"/>
                <a:gd name="connsiteY1" fmla="*/ 4634 h 53425"/>
                <a:gd name="connsiteX2" fmla="*/ 151142 w 158729"/>
                <a:gd name="connsiteY2" fmla="*/ 68 h 53425"/>
                <a:gd name="connsiteX3" fmla="*/ 8166 w 158729"/>
                <a:gd name="connsiteY3" fmla="*/ 68 h 53425"/>
                <a:gd name="connsiteX4" fmla="*/ 289 w 158729"/>
                <a:gd name="connsiteY4" fmla="*/ 4634 h 53425"/>
                <a:gd name="connsiteX5" fmla="*/ 8405 w 158729"/>
                <a:gd name="connsiteY5" fmla="*/ 9200 h 53425"/>
                <a:gd name="connsiteX6" fmla="*/ 150903 w 158729"/>
                <a:gd name="connsiteY6" fmla="*/ 9200 h 53425"/>
                <a:gd name="connsiteX7" fmla="*/ 151142 w 158729"/>
                <a:gd name="connsiteY7" fmla="*/ 53493 h 53425"/>
                <a:gd name="connsiteX8" fmla="*/ 159019 w 158729"/>
                <a:gd name="connsiteY8" fmla="*/ 48927 h 53425"/>
                <a:gd name="connsiteX9" fmla="*/ 150903 w 158729"/>
                <a:gd name="connsiteY9" fmla="*/ 44360 h 53425"/>
                <a:gd name="connsiteX10" fmla="*/ 8405 w 158729"/>
                <a:gd name="connsiteY10" fmla="*/ 44360 h 53425"/>
                <a:gd name="connsiteX11" fmla="*/ 289 w 158729"/>
                <a:gd name="connsiteY11" fmla="*/ 48927 h 53425"/>
                <a:gd name="connsiteX12" fmla="*/ 8166 w 158729"/>
                <a:gd name="connsiteY12" fmla="*/ 53493 h 53425"/>
                <a:gd name="connsiteX13" fmla="*/ 151142 w 158729"/>
                <a:gd name="connsiteY13" fmla="*/ 53493 h 5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729" h="53425">
                  <a:moveTo>
                    <a:pt x="150903" y="9200"/>
                  </a:moveTo>
                  <a:cubicBezTo>
                    <a:pt x="154484" y="9200"/>
                    <a:pt x="159019" y="9200"/>
                    <a:pt x="159019" y="4634"/>
                  </a:cubicBezTo>
                  <a:cubicBezTo>
                    <a:pt x="159019" y="68"/>
                    <a:pt x="154484" y="68"/>
                    <a:pt x="151142" y="68"/>
                  </a:cubicBezTo>
                  <a:lnTo>
                    <a:pt x="8166" y="68"/>
                  </a:lnTo>
                  <a:cubicBezTo>
                    <a:pt x="4825" y="68"/>
                    <a:pt x="289" y="68"/>
                    <a:pt x="289" y="4634"/>
                  </a:cubicBezTo>
                  <a:cubicBezTo>
                    <a:pt x="289" y="9200"/>
                    <a:pt x="4825" y="9200"/>
                    <a:pt x="8405" y="9200"/>
                  </a:cubicBezTo>
                  <a:lnTo>
                    <a:pt x="150903" y="9200"/>
                  </a:lnTo>
                  <a:close/>
                  <a:moveTo>
                    <a:pt x="151142" y="53493"/>
                  </a:moveTo>
                  <a:cubicBezTo>
                    <a:pt x="154484" y="53493"/>
                    <a:pt x="159019" y="53493"/>
                    <a:pt x="159019" y="48927"/>
                  </a:cubicBezTo>
                  <a:cubicBezTo>
                    <a:pt x="159019" y="44360"/>
                    <a:pt x="154484" y="44360"/>
                    <a:pt x="150903" y="44360"/>
                  </a:cubicBezTo>
                  <a:lnTo>
                    <a:pt x="8405" y="44360"/>
                  </a:lnTo>
                  <a:cubicBezTo>
                    <a:pt x="4825" y="44360"/>
                    <a:pt x="289" y="44360"/>
                    <a:pt x="289" y="48927"/>
                  </a:cubicBezTo>
                  <a:cubicBezTo>
                    <a:pt x="289" y="53493"/>
                    <a:pt x="4825" y="53493"/>
                    <a:pt x="8166" y="53493"/>
                  </a:cubicBezTo>
                  <a:lnTo>
                    <a:pt x="151142" y="5349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orme libre 413">
              <a:extLst>
                <a:ext uri="{FF2B5EF4-FFF2-40B4-BE49-F238E27FC236}">
                  <a16:creationId xmlns:a16="http://schemas.microsoft.com/office/drawing/2014/main" id="{C81C55FE-22D8-F2A9-2CC6-817907BD37F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1783290" y="4543706"/>
              <a:ext cx="109320" cy="103425"/>
            </a:xfrm>
            <a:custGeom>
              <a:avLst/>
              <a:gdLst>
                <a:gd name="connsiteX0" fmla="*/ 79784 w 109320"/>
                <a:gd name="connsiteY0" fmla="*/ 14680 h 103425"/>
                <a:gd name="connsiteX1" fmla="*/ 57824 w 109320"/>
                <a:gd name="connsiteY1" fmla="*/ 68 h 103425"/>
                <a:gd name="connsiteX2" fmla="*/ 300 w 109320"/>
                <a:gd name="connsiteY2" fmla="*/ 66963 h 103425"/>
                <a:gd name="connsiteX3" fmla="*/ 32046 w 109320"/>
                <a:gd name="connsiteY3" fmla="*/ 103494 h 103425"/>
                <a:gd name="connsiteX4" fmla="*/ 63076 w 109320"/>
                <a:gd name="connsiteY4" fmla="*/ 86370 h 103425"/>
                <a:gd name="connsiteX5" fmla="*/ 84797 w 109320"/>
                <a:gd name="connsiteY5" fmla="*/ 103494 h 103425"/>
                <a:gd name="connsiteX6" fmla="*/ 102460 w 109320"/>
                <a:gd name="connsiteY6" fmla="*/ 90936 h 103425"/>
                <a:gd name="connsiteX7" fmla="*/ 109620 w 109320"/>
                <a:gd name="connsiteY7" fmla="*/ 68333 h 103425"/>
                <a:gd name="connsiteX8" fmla="*/ 106756 w 109320"/>
                <a:gd name="connsiteY8" fmla="*/ 66050 h 103425"/>
                <a:gd name="connsiteX9" fmla="*/ 103414 w 109320"/>
                <a:gd name="connsiteY9" fmla="*/ 70160 h 103425"/>
                <a:gd name="connsiteX10" fmla="*/ 85274 w 109320"/>
                <a:gd name="connsiteY10" fmla="*/ 98471 h 103425"/>
                <a:gd name="connsiteX11" fmla="*/ 78113 w 109320"/>
                <a:gd name="connsiteY11" fmla="*/ 87968 h 103425"/>
                <a:gd name="connsiteX12" fmla="*/ 81216 w 109320"/>
                <a:gd name="connsiteY12" fmla="*/ 71073 h 103425"/>
                <a:gd name="connsiteX13" fmla="*/ 86467 w 109320"/>
                <a:gd name="connsiteY13" fmla="*/ 50525 h 103425"/>
                <a:gd name="connsiteX14" fmla="*/ 95060 w 109320"/>
                <a:gd name="connsiteY14" fmla="*/ 18561 h 103425"/>
                <a:gd name="connsiteX15" fmla="*/ 96731 w 109320"/>
                <a:gd name="connsiteY15" fmla="*/ 10798 h 103425"/>
                <a:gd name="connsiteX16" fmla="*/ 89809 w 109320"/>
                <a:gd name="connsiteY16" fmla="*/ 4634 h 103425"/>
                <a:gd name="connsiteX17" fmla="*/ 79784 w 109320"/>
                <a:gd name="connsiteY17" fmla="*/ 14680 h 103425"/>
                <a:gd name="connsiteX18" fmla="*/ 64269 w 109320"/>
                <a:gd name="connsiteY18" fmla="*/ 73813 h 103425"/>
                <a:gd name="connsiteX19" fmla="*/ 59495 w 109320"/>
                <a:gd name="connsiteY19" fmla="*/ 82260 h 103425"/>
                <a:gd name="connsiteX20" fmla="*/ 32523 w 109320"/>
                <a:gd name="connsiteY20" fmla="*/ 98471 h 103425"/>
                <a:gd name="connsiteX21" fmla="*/ 17247 w 109320"/>
                <a:gd name="connsiteY21" fmla="*/ 77009 h 103425"/>
                <a:gd name="connsiteX22" fmla="*/ 30375 w 109320"/>
                <a:gd name="connsiteY22" fmla="*/ 27009 h 103425"/>
                <a:gd name="connsiteX23" fmla="*/ 58063 w 109320"/>
                <a:gd name="connsiteY23" fmla="*/ 5091 h 103425"/>
                <a:gd name="connsiteX24" fmla="*/ 76920 w 109320"/>
                <a:gd name="connsiteY24" fmla="*/ 25182 h 103425"/>
                <a:gd name="connsiteX25" fmla="*/ 76204 w 109320"/>
                <a:gd name="connsiteY25" fmla="*/ 29063 h 103425"/>
                <a:gd name="connsiteX26" fmla="*/ 64269 w 109320"/>
                <a:gd name="connsiteY26" fmla="*/ 73813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9320" h="103425">
                  <a:moveTo>
                    <a:pt x="79784" y="14680"/>
                  </a:moveTo>
                  <a:cubicBezTo>
                    <a:pt x="75488" y="6232"/>
                    <a:pt x="68566" y="68"/>
                    <a:pt x="57824" y="68"/>
                  </a:cubicBezTo>
                  <a:cubicBezTo>
                    <a:pt x="29898" y="68"/>
                    <a:pt x="300" y="33630"/>
                    <a:pt x="300" y="66963"/>
                  </a:cubicBezTo>
                  <a:cubicBezTo>
                    <a:pt x="300" y="88425"/>
                    <a:pt x="13428" y="103494"/>
                    <a:pt x="32046" y="103494"/>
                  </a:cubicBezTo>
                  <a:cubicBezTo>
                    <a:pt x="36820" y="103494"/>
                    <a:pt x="48754" y="102580"/>
                    <a:pt x="63076" y="86370"/>
                  </a:cubicBezTo>
                  <a:cubicBezTo>
                    <a:pt x="64985" y="95959"/>
                    <a:pt x="73339" y="103494"/>
                    <a:pt x="84797" y="103494"/>
                  </a:cubicBezTo>
                  <a:cubicBezTo>
                    <a:pt x="93151" y="103494"/>
                    <a:pt x="98641" y="98242"/>
                    <a:pt x="102460" y="90936"/>
                  </a:cubicBezTo>
                  <a:cubicBezTo>
                    <a:pt x="106517" y="82717"/>
                    <a:pt x="109620" y="68790"/>
                    <a:pt x="109620" y="68333"/>
                  </a:cubicBezTo>
                  <a:cubicBezTo>
                    <a:pt x="109620" y="66050"/>
                    <a:pt x="107472" y="66050"/>
                    <a:pt x="106756" y="66050"/>
                  </a:cubicBezTo>
                  <a:cubicBezTo>
                    <a:pt x="104369" y="66050"/>
                    <a:pt x="104130" y="66963"/>
                    <a:pt x="103414" y="70160"/>
                  </a:cubicBezTo>
                  <a:cubicBezTo>
                    <a:pt x="99357" y="85000"/>
                    <a:pt x="95060" y="98471"/>
                    <a:pt x="85274" y="98471"/>
                  </a:cubicBezTo>
                  <a:cubicBezTo>
                    <a:pt x="78829" y="98471"/>
                    <a:pt x="78113" y="92535"/>
                    <a:pt x="78113" y="87968"/>
                  </a:cubicBezTo>
                  <a:cubicBezTo>
                    <a:pt x="78113" y="82945"/>
                    <a:pt x="78591" y="81119"/>
                    <a:pt x="81216" y="71073"/>
                  </a:cubicBezTo>
                  <a:cubicBezTo>
                    <a:pt x="83842" y="61484"/>
                    <a:pt x="84319" y="59201"/>
                    <a:pt x="86467" y="50525"/>
                  </a:cubicBezTo>
                  <a:lnTo>
                    <a:pt x="95060" y="18561"/>
                  </a:lnTo>
                  <a:cubicBezTo>
                    <a:pt x="96731" y="12168"/>
                    <a:pt x="96731" y="11712"/>
                    <a:pt x="96731" y="10798"/>
                  </a:cubicBezTo>
                  <a:cubicBezTo>
                    <a:pt x="96731" y="6917"/>
                    <a:pt x="93867" y="4634"/>
                    <a:pt x="89809" y="4634"/>
                  </a:cubicBezTo>
                  <a:cubicBezTo>
                    <a:pt x="84080" y="4634"/>
                    <a:pt x="80500" y="9657"/>
                    <a:pt x="79784" y="14680"/>
                  </a:cubicBezTo>
                  <a:close/>
                  <a:moveTo>
                    <a:pt x="64269" y="73813"/>
                  </a:moveTo>
                  <a:cubicBezTo>
                    <a:pt x="63076" y="77923"/>
                    <a:pt x="63076" y="78379"/>
                    <a:pt x="59495" y="82260"/>
                  </a:cubicBezTo>
                  <a:cubicBezTo>
                    <a:pt x="48993" y="94818"/>
                    <a:pt x="39207" y="98471"/>
                    <a:pt x="32523" y="98471"/>
                  </a:cubicBezTo>
                  <a:cubicBezTo>
                    <a:pt x="20589" y="98471"/>
                    <a:pt x="17247" y="85914"/>
                    <a:pt x="17247" y="77009"/>
                  </a:cubicBezTo>
                  <a:cubicBezTo>
                    <a:pt x="17247" y="65594"/>
                    <a:pt x="24885" y="37511"/>
                    <a:pt x="30375" y="27009"/>
                  </a:cubicBezTo>
                  <a:cubicBezTo>
                    <a:pt x="37774" y="13538"/>
                    <a:pt x="48516" y="5091"/>
                    <a:pt x="58063" y="5091"/>
                  </a:cubicBezTo>
                  <a:cubicBezTo>
                    <a:pt x="73578" y="5091"/>
                    <a:pt x="76920" y="23812"/>
                    <a:pt x="76920" y="25182"/>
                  </a:cubicBezTo>
                  <a:cubicBezTo>
                    <a:pt x="76920" y="26552"/>
                    <a:pt x="76442" y="27922"/>
                    <a:pt x="76204" y="29063"/>
                  </a:cubicBezTo>
                  <a:lnTo>
                    <a:pt x="64269" y="7381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5" name="Forme libre 414">
              <a:extLst>
                <a:ext uri="{FF2B5EF4-FFF2-40B4-BE49-F238E27FC236}">
                  <a16:creationId xmlns:a16="http://schemas.microsoft.com/office/drawing/2014/main" id="{51DDB996-3500-9802-1B8D-3E00B123F4C6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1938102" y="4326693"/>
              <a:ext cx="125551" cy="168495"/>
            </a:xfrm>
            <a:custGeom>
              <a:avLst/>
              <a:gdLst>
                <a:gd name="connsiteX0" fmla="*/ 101273 w 125551"/>
                <a:gd name="connsiteY0" fmla="*/ 86135 h 168495"/>
                <a:gd name="connsiteX1" fmla="*/ 70482 w 125551"/>
                <a:gd name="connsiteY1" fmla="*/ 59194 h 168495"/>
                <a:gd name="connsiteX2" fmla="*/ 21789 w 125551"/>
                <a:gd name="connsiteY2" fmla="*/ 80656 h 168495"/>
                <a:gd name="connsiteX3" fmla="*/ 306 w 125551"/>
                <a:gd name="connsiteY3" fmla="*/ 127916 h 168495"/>
                <a:gd name="connsiteX4" fmla="*/ 44226 w 125551"/>
                <a:gd name="connsiteY4" fmla="*/ 168556 h 168495"/>
                <a:gd name="connsiteX5" fmla="*/ 125858 w 125551"/>
                <a:gd name="connsiteY5" fmla="*/ 59194 h 168495"/>
                <a:gd name="connsiteX6" fmla="*/ 74301 w 125551"/>
                <a:gd name="connsiteY6" fmla="*/ 61 h 168495"/>
                <a:gd name="connsiteX7" fmla="*/ 28711 w 125551"/>
                <a:gd name="connsiteY7" fmla="*/ 36134 h 168495"/>
                <a:gd name="connsiteX8" fmla="*/ 37781 w 125551"/>
                <a:gd name="connsiteY8" fmla="*/ 44125 h 168495"/>
                <a:gd name="connsiteX9" fmla="*/ 50670 w 125551"/>
                <a:gd name="connsiteY9" fmla="*/ 32025 h 168495"/>
                <a:gd name="connsiteX10" fmla="*/ 39452 w 125551"/>
                <a:gd name="connsiteY10" fmla="*/ 24034 h 168495"/>
                <a:gd name="connsiteX11" fmla="*/ 73823 w 125551"/>
                <a:gd name="connsiteY11" fmla="*/ 5769 h 168495"/>
                <a:gd name="connsiteX12" fmla="*/ 107956 w 125551"/>
                <a:gd name="connsiteY12" fmla="*/ 47093 h 168495"/>
                <a:gd name="connsiteX13" fmla="*/ 101511 w 125551"/>
                <a:gd name="connsiteY13" fmla="*/ 86135 h 168495"/>
                <a:gd name="connsiteX14" fmla="*/ 101273 w 125551"/>
                <a:gd name="connsiteY14" fmla="*/ 86135 h 168495"/>
                <a:gd name="connsiteX15" fmla="*/ 44942 w 125551"/>
                <a:gd name="connsiteY15" fmla="*/ 162163 h 168495"/>
                <a:gd name="connsiteX16" fmla="*/ 18686 w 125551"/>
                <a:gd name="connsiteY16" fmla="*/ 136364 h 168495"/>
                <a:gd name="connsiteX17" fmla="*/ 34439 w 125551"/>
                <a:gd name="connsiteY17" fmla="*/ 84537 h 168495"/>
                <a:gd name="connsiteX18" fmla="*/ 70482 w 125551"/>
                <a:gd name="connsiteY18" fmla="*/ 64217 h 168495"/>
                <a:gd name="connsiteX19" fmla="*/ 96976 w 125551"/>
                <a:gd name="connsiteY19" fmla="*/ 94354 h 168495"/>
                <a:gd name="connsiteX20" fmla="*/ 44942 w 125551"/>
                <a:gd name="connsiteY20" fmla="*/ 162163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273" y="86135"/>
                  </a:moveTo>
                  <a:cubicBezTo>
                    <a:pt x="98886" y="71980"/>
                    <a:pt x="89099" y="59194"/>
                    <a:pt x="70482" y="59194"/>
                  </a:cubicBezTo>
                  <a:cubicBezTo>
                    <a:pt x="55921" y="59194"/>
                    <a:pt x="40406" y="62847"/>
                    <a:pt x="21789" y="80656"/>
                  </a:cubicBezTo>
                  <a:cubicBezTo>
                    <a:pt x="1977" y="99606"/>
                    <a:pt x="306" y="120839"/>
                    <a:pt x="306" y="127916"/>
                  </a:cubicBezTo>
                  <a:cubicBezTo>
                    <a:pt x="306" y="142072"/>
                    <a:pt x="10809" y="168556"/>
                    <a:pt x="44226" y="168556"/>
                  </a:cubicBezTo>
                  <a:cubicBezTo>
                    <a:pt x="101034" y="168556"/>
                    <a:pt x="125858" y="91843"/>
                    <a:pt x="125858" y="59194"/>
                  </a:cubicBezTo>
                  <a:cubicBezTo>
                    <a:pt x="125858" y="22892"/>
                    <a:pt x="103660" y="61"/>
                    <a:pt x="74301" y="61"/>
                  </a:cubicBezTo>
                  <a:cubicBezTo>
                    <a:pt x="39690" y="61"/>
                    <a:pt x="28711" y="29742"/>
                    <a:pt x="28711" y="36134"/>
                  </a:cubicBezTo>
                  <a:cubicBezTo>
                    <a:pt x="28711" y="39331"/>
                    <a:pt x="30620" y="44125"/>
                    <a:pt x="37781" y="44125"/>
                  </a:cubicBezTo>
                  <a:cubicBezTo>
                    <a:pt x="45658" y="44125"/>
                    <a:pt x="50670" y="37276"/>
                    <a:pt x="50670" y="32025"/>
                  </a:cubicBezTo>
                  <a:cubicBezTo>
                    <a:pt x="50670" y="24034"/>
                    <a:pt x="43271" y="24034"/>
                    <a:pt x="39452" y="24034"/>
                  </a:cubicBezTo>
                  <a:cubicBezTo>
                    <a:pt x="49954" y="7139"/>
                    <a:pt x="66901" y="5769"/>
                    <a:pt x="73823" y="5769"/>
                  </a:cubicBezTo>
                  <a:cubicBezTo>
                    <a:pt x="91248" y="5769"/>
                    <a:pt x="107956" y="17641"/>
                    <a:pt x="107956" y="47093"/>
                  </a:cubicBezTo>
                  <a:cubicBezTo>
                    <a:pt x="107956" y="55998"/>
                    <a:pt x="106524" y="67642"/>
                    <a:pt x="101511" y="86135"/>
                  </a:cubicBezTo>
                  <a:lnTo>
                    <a:pt x="101273" y="86135"/>
                  </a:lnTo>
                  <a:close/>
                  <a:moveTo>
                    <a:pt x="44942" y="162163"/>
                  </a:moveTo>
                  <a:cubicBezTo>
                    <a:pt x="18686" y="162163"/>
                    <a:pt x="18686" y="138647"/>
                    <a:pt x="18686" y="136364"/>
                  </a:cubicBezTo>
                  <a:cubicBezTo>
                    <a:pt x="18686" y="130200"/>
                    <a:pt x="24653" y="98236"/>
                    <a:pt x="34439" y="84537"/>
                  </a:cubicBezTo>
                  <a:cubicBezTo>
                    <a:pt x="43987" y="71523"/>
                    <a:pt x="55683" y="64217"/>
                    <a:pt x="70482" y="64217"/>
                  </a:cubicBezTo>
                  <a:cubicBezTo>
                    <a:pt x="96499" y="64217"/>
                    <a:pt x="96976" y="89788"/>
                    <a:pt x="96976" y="94354"/>
                  </a:cubicBezTo>
                  <a:cubicBezTo>
                    <a:pt x="96976" y="110793"/>
                    <a:pt x="81700" y="162163"/>
                    <a:pt x="44942" y="162163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6" name="Forme libre 415">
              <a:extLst>
                <a:ext uri="{FF2B5EF4-FFF2-40B4-BE49-F238E27FC236}">
                  <a16:creationId xmlns:a16="http://schemas.microsoft.com/office/drawing/2014/main" id="{04B2F9EF-EEAE-9AB2-93DC-272FE214E4D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2079063" y="4301192"/>
              <a:ext cx="73850" cy="106120"/>
            </a:xfrm>
            <a:custGeom>
              <a:avLst/>
              <a:gdLst>
                <a:gd name="connsiteX0" fmla="*/ 74163 w 73850"/>
                <a:gd name="connsiteY0" fmla="*/ 77090 h 106120"/>
                <a:gd name="connsiteX1" fmla="*/ 68482 w 73850"/>
                <a:gd name="connsiteY1" fmla="*/ 77090 h 106120"/>
                <a:gd name="connsiteX2" fmla="*/ 64138 w 73850"/>
                <a:gd name="connsiteY2" fmla="*/ 91634 h 106120"/>
                <a:gd name="connsiteX3" fmla="*/ 47597 w 73850"/>
                <a:gd name="connsiteY3" fmla="*/ 92593 h 106120"/>
                <a:gd name="connsiteX4" fmla="*/ 16854 w 73850"/>
                <a:gd name="connsiteY4" fmla="*/ 92593 h 106120"/>
                <a:gd name="connsiteX5" fmla="*/ 50270 w 73850"/>
                <a:gd name="connsiteY5" fmla="*/ 65743 h 106120"/>
                <a:gd name="connsiteX6" fmla="*/ 74163 w 73850"/>
                <a:gd name="connsiteY6" fmla="*/ 31222 h 106120"/>
                <a:gd name="connsiteX7" fmla="*/ 35066 w 73850"/>
                <a:gd name="connsiteY7" fmla="*/ 57 h 106120"/>
                <a:gd name="connsiteX8" fmla="*/ 312 w 73850"/>
                <a:gd name="connsiteY8" fmla="*/ 28665 h 106120"/>
                <a:gd name="connsiteX9" fmla="*/ 9168 w 73850"/>
                <a:gd name="connsiteY9" fmla="*/ 37615 h 106120"/>
                <a:gd name="connsiteX10" fmla="*/ 18023 w 73850"/>
                <a:gd name="connsiteY10" fmla="*/ 29144 h 106120"/>
                <a:gd name="connsiteX11" fmla="*/ 8165 w 73850"/>
                <a:gd name="connsiteY11" fmla="*/ 20674 h 106120"/>
                <a:gd name="connsiteX12" fmla="*/ 32559 w 73850"/>
                <a:gd name="connsiteY12" fmla="*/ 5811 h 106120"/>
                <a:gd name="connsiteX13" fmla="*/ 57956 w 73850"/>
                <a:gd name="connsiteY13" fmla="*/ 31222 h 106120"/>
                <a:gd name="connsiteX14" fmla="*/ 42250 w 73850"/>
                <a:gd name="connsiteY14" fmla="*/ 61907 h 106120"/>
                <a:gd name="connsiteX15" fmla="*/ 1983 w 73850"/>
                <a:gd name="connsiteY15" fmla="*/ 99944 h 106120"/>
                <a:gd name="connsiteX16" fmla="*/ 312 w 73850"/>
                <a:gd name="connsiteY16" fmla="*/ 106177 h 106120"/>
                <a:gd name="connsiteX17" fmla="*/ 69151 w 73850"/>
                <a:gd name="connsiteY17" fmla="*/ 106177 h 106120"/>
                <a:gd name="connsiteX18" fmla="*/ 74163 w 73850"/>
                <a:gd name="connsiteY18" fmla="*/ 77090 h 1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50" h="106120">
                  <a:moveTo>
                    <a:pt x="74163" y="77090"/>
                  </a:moveTo>
                  <a:lnTo>
                    <a:pt x="68482" y="77090"/>
                  </a:lnTo>
                  <a:cubicBezTo>
                    <a:pt x="67981" y="80606"/>
                    <a:pt x="66310" y="90036"/>
                    <a:pt x="64138" y="91634"/>
                  </a:cubicBezTo>
                  <a:cubicBezTo>
                    <a:pt x="62802" y="92593"/>
                    <a:pt x="49936" y="92593"/>
                    <a:pt x="47597" y="92593"/>
                  </a:cubicBezTo>
                  <a:lnTo>
                    <a:pt x="16854" y="92593"/>
                  </a:lnTo>
                  <a:cubicBezTo>
                    <a:pt x="34397" y="77730"/>
                    <a:pt x="40245" y="73255"/>
                    <a:pt x="50270" y="65743"/>
                  </a:cubicBezTo>
                  <a:cubicBezTo>
                    <a:pt x="62634" y="56314"/>
                    <a:pt x="74163" y="46405"/>
                    <a:pt x="74163" y="31222"/>
                  </a:cubicBezTo>
                  <a:cubicBezTo>
                    <a:pt x="74163" y="11884"/>
                    <a:pt x="56452" y="57"/>
                    <a:pt x="35066" y="57"/>
                  </a:cubicBezTo>
                  <a:cubicBezTo>
                    <a:pt x="14347" y="57"/>
                    <a:pt x="312" y="13962"/>
                    <a:pt x="312" y="28665"/>
                  </a:cubicBezTo>
                  <a:cubicBezTo>
                    <a:pt x="312" y="36816"/>
                    <a:pt x="7497" y="37615"/>
                    <a:pt x="9168" y="37615"/>
                  </a:cubicBezTo>
                  <a:cubicBezTo>
                    <a:pt x="13178" y="37615"/>
                    <a:pt x="18023" y="34898"/>
                    <a:pt x="18023" y="29144"/>
                  </a:cubicBezTo>
                  <a:cubicBezTo>
                    <a:pt x="18023" y="26268"/>
                    <a:pt x="16854" y="20674"/>
                    <a:pt x="8165" y="20674"/>
                  </a:cubicBezTo>
                  <a:cubicBezTo>
                    <a:pt x="13345" y="9327"/>
                    <a:pt x="24706" y="5811"/>
                    <a:pt x="32559" y="5811"/>
                  </a:cubicBezTo>
                  <a:cubicBezTo>
                    <a:pt x="49268" y="5811"/>
                    <a:pt x="57956" y="18277"/>
                    <a:pt x="57956" y="31222"/>
                  </a:cubicBezTo>
                  <a:cubicBezTo>
                    <a:pt x="57956" y="45126"/>
                    <a:pt x="47597" y="56154"/>
                    <a:pt x="42250" y="61907"/>
                  </a:cubicBezTo>
                  <a:lnTo>
                    <a:pt x="1983" y="99944"/>
                  </a:lnTo>
                  <a:cubicBezTo>
                    <a:pt x="312" y="101383"/>
                    <a:pt x="312" y="101702"/>
                    <a:pt x="312" y="106177"/>
                  </a:cubicBezTo>
                  <a:lnTo>
                    <a:pt x="69151" y="106177"/>
                  </a:lnTo>
                  <a:lnTo>
                    <a:pt x="74163" y="77090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7" name="Forme libre 416">
              <a:extLst>
                <a:ext uri="{FF2B5EF4-FFF2-40B4-BE49-F238E27FC236}">
                  <a16:creationId xmlns:a16="http://schemas.microsoft.com/office/drawing/2014/main" id="{E6ECB102-00B3-D167-074D-75AA57F80B6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2181345" y="4335597"/>
              <a:ext cx="162309" cy="154568"/>
            </a:xfrm>
            <a:custGeom>
              <a:avLst/>
              <a:gdLst>
                <a:gd name="connsiteX0" fmla="*/ 96509 w 162309"/>
                <a:gd name="connsiteY0" fmla="*/ 16043 h 154568"/>
                <a:gd name="connsiteX1" fmla="*/ 101999 w 162309"/>
                <a:gd name="connsiteY1" fmla="*/ 7595 h 154568"/>
                <a:gd name="connsiteX2" fmla="*/ 117037 w 162309"/>
                <a:gd name="connsiteY2" fmla="*/ 7139 h 154568"/>
                <a:gd name="connsiteX3" fmla="*/ 151885 w 162309"/>
                <a:gd name="connsiteY3" fmla="*/ 25860 h 154568"/>
                <a:gd name="connsiteX4" fmla="*/ 149976 w 162309"/>
                <a:gd name="connsiteY4" fmla="*/ 44125 h 154568"/>
                <a:gd name="connsiteX5" fmla="*/ 149260 w 162309"/>
                <a:gd name="connsiteY5" fmla="*/ 48463 h 154568"/>
                <a:gd name="connsiteX6" fmla="*/ 152124 w 162309"/>
                <a:gd name="connsiteY6" fmla="*/ 51431 h 154568"/>
                <a:gd name="connsiteX7" fmla="*/ 155704 w 162309"/>
                <a:gd name="connsiteY7" fmla="*/ 46180 h 154568"/>
                <a:gd name="connsiteX8" fmla="*/ 162149 w 162309"/>
                <a:gd name="connsiteY8" fmla="*/ 6454 h 154568"/>
                <a:gd name="connsiteX9" fmla="*/ 162627 w 162309"/>
                <a:gd name="connsiteY9" fmla="*/ 2572 h 154568"/>
                <a:gd name="connsiteX10" fmla="*/ 156182 w 162309"/>
                <a:gd name="connsiteY10" fmla="*/ 61 h 154568"/>
                <a:gd name="connsiteX11" fmla="*/ 23708 w 162309"/>
                <a:gd name="connsiteY11" fmla="*/ 61 h 154568"/>
                <a:gd name="connsiteX12" fmla="*/ 16070 w 162309"/>
                <a:gd name="connsiteY12" fmla="*/ 4627 h 154568"/>
                <a:gd name="connsiteX13" fmla="*/ 1749 w 162309"/>
                <a:gd name="connsiteY13" fmla="*/ 44810 h 154568"/>
                <a:gd name="connsiteX14" fmla="*/ 317 w 162309"/>
                <a:gd name="connsiteY14" fmla="*/ 48920 h 154568"/>
                <a:gd name="connsiteX15" fmla="*/ 3181 w 162309"/>
                <a:gd name="connsiteY15" fmla="*/ 51431 h 154568"/>
                <a:gd name="connsiteX16" fmla="*/ 7239 w 162309"/>
                <a:gd name="connsiteY16" fmla="*/ 46637 h 154568"/>
                <a:gd name="connsiteX17" fmla="*/ 61660 w 162309"/>
                <a:gd name="connsiteY17" fmla="*/ 7139 h 154568"/>
                <a:gd name="connsiteX18" fmla="*/ 70969 w 162309"/>
                <a:gd name="connsiteY18" fmla="*/ 7139 h 154568"/>
                <a:gd name="connsiteX19" fmla="*/ 77653 w 162309"/>
                <a:gd name="connsiteY19" fmla="*/ 9878 h 154568"/>
                <a:gd name="connsiteX20" fmla="*/ 76698 w 162309"/>
                <a:gd name="connsiteY20" fmla="*/ 14673 h 154568"/>
                <a:gd name="connsiteX21" fmla="*/ 44713 w 162309"/>
                <a:gd name="connsiteY21" fmla="*/ 136592 h 154568"/>
                <a:gd name="connsiteX22" fmla="*/ 16309 w 162309"/>
                <a:gd name="connsiteY22" fmla="*/ 147551 h 154568"/>
                <a:gd name="connsiteX23" fmla="*/ 6284 w 162309"/>
                <a:gd name="connsiteY23" fmla="*/ 151889 h 154568"/>
                <a:gd name="connsiteX24" fmla="*/ 10342 w 162309"/>
                <a:gd name="connsiteY24" fmla="*/ 154629 h 154568"/>
                <a:gd name="connsiteX25" fmla="*/ 29914 w 162309"/>
                <a:gd name="connsiteY25" fmla="*/ 154172 h 154568"/>
                <a:gd name="connsiteX26" fmla="*/ 50203 w 162309"/>
                <a:gd name="connsiteY26" fmla="*/ 153944 h 154568"/>
                <a:gd name="connsiteX27" fmla="*/ 70014 w 162309"/>
                <a:gd name="connsiteY27" fmla="*/ 154172 h 154568"/>
                <a:gd name="connsiteX28" fmla="*/ 90781 w 162309"/>
                <a:gd name="connsiteY28" fmla="*/ 154629 h 154568"/>
                <a:gd name="connsiteX29" fmla="*/ 96032 w 162309"/>
                <a:gd name="connsiteY29" fmla="*/ 150063 h 154568"/>
                <a:gd name="connsiteX30" fmla="*/ 87916 w 162309"/>
                <a:gd name="connsiteY30" fmla="*/ 147551 h 154568"/>
                <a:gd name="connsiteX31" fmla="*/ 72640 w 162309"/>
                <a:gd name="connsiteY31" fmla="*/ 147095 h 154568"/>
                <a:gd name="connsiteX32" fmla="*/ 63809 w 162309"/>
                <a:gd name="connsiteY32" fmla="*/ 142072 h 154568"/>
                <a:gd name="connsiteX33" fmla="*/ 64763 w 162309"/>
                <a:gd name="connsiteY33" fmla="*/ 137277 h 154568"/>
                <a:gd name="connsiteX34" fmla="*/ 96509 w 162309"/>
                <a:gd name="connsiteY34" fmla="*/ 16043 h 15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309" h="154568">
                  <a:moveTo>
                    <a:pt x="96509" y="16043"/>
                  </a:moveTo>
                  <a:cubicBezTo>
                    <a:pt x="98180" y="9650"/>
                    <a:pt x="99135" y="8280"/>
                    <a:pt x="101999" y="7595"/>
                  </a:cubicBezTo>
                  <a:cubicBezTo>
                    <a:pt x="104147" y="7139"/>
                    <a:pt x="112024" y="7139"/>
                    <a:pt x="117037" y="7139"/>
                  </a:cubicBezTo>
                  <a:cubicBezTo>
                    <a:pt x="141144" y="7139"/>
                    <a:pt x="151885" y="8052"/>
                    <a:pt x="151885" y="25860"/>
                  </a:cubicBezTo>
                  <a:cubicBezTo>
                    <a:pt x="151885" y="29285"/>
                    <a:pt x="150931" y="38189"/>
                    <a:pt x="149976" y="44125"/>
                  </a:cubicBezTo>
                  <a:cubicBezTo>
                    <a:pt x="149737" y="45039"/>
                    <a:pt x="149260" y="47778"/>
                    <a:pt x="149260" y="48463"/>
                  </a:cubicBezTo>
                  <a:cubicBezTo>
                    <a:pt x="149260" y="49833"/>
                    <a:pt x="149976" y="51431"/>
                    <a:pt x="152124" y="51431"/>
                  </a:cubicBezTo>
                  <a:cubicBezTo>
                    <a:pt x="154750" y="51431"/>
                    <a:pt x="155227" y="49605"/>
                    <a:pt x="155704" y="46180"/>
                  </a:cubicBezTo>
                  <a:lnTo>
                    <a:pt x="162149" y="6454"/>
                  </a:lnTo>
                  <a:cubicBezTo>
                    <a:pt x="162388" y="5540"/>
                    <a:pt x="162627" y="3257"/>
                    <a:pt x="162627" y="2572"/>
                  </a:cubicBezTo>
                  <a:cubicBezTo>
                    <a:pt x="162627" y="61"/>
                    <a:pt x="160240" y="61"/>
                    <a:pt x="156182" y="61"/>
                  </a:cubicBezTo>
                  <a:lnTo>
                    <a:pt x="23708" y="61"/>
                  </a:lnTo>
                  <a:cubicBezTo>
                    <a:pt x="17980" y="61"/>
                    <a:pt x="17741" y="289"/>
                    <a:pt x="16070" y="4627"/>
                  </a:cubicBezTo>
                  <a:lnTo>
                    <a:pt x="1749" y="44810"/>
                  </a:lnTo>
                  <a:cubicBezTo>
                    <a:pt x="1510" y="45267"/>
                    <a:pt x="317" y="48463"/>
                    <a:pt x="317" y="48920"/>
                  </a:cubicBezTo>
                  <a:cubicBezTo>
                    <a:pt x="317" y="50290"/>
                    <a:pt x="1510" y="51431"/>
                    <a:pt x="3181" y="51431"/>
                  </a:cubicBezTo>
                  <a:cubicBezTo>
                    <a:pt x="5568" y="51431"/>
                    <a:pt x="5807" y="50290"/>
                    <a:pt x="7239" y="46637"/>
                  </a:cubicBezTo>
                  <a:cubicBezTo>
                    <a:pt x="20128" y="11248"/>
                    <a:pt x="26334" y="7139"/>
                    <a:pt x="61660" y="7139"/>
                  </a:cubicBezTo>
                  <a:lnTo>
                    <a:pt x="70969" y="7139"/>
                  </a:lnTo>
                  <a:cubicBezTo>
                    <a:pt x="77653" y="7139"/>
                    <a:pt x="77653" y="8052"/>
                    <a:pt x="77653" y="9878"/>
                  </a:cubicBezTo>
                  <a:cubicBezTo>
                    <a:pt x="77653" y="11248"/>
                    <a:pt x="76937" y="13988"/>
                    <a:pt x="76698" y="14673"/>
                  </a:cubicBezTo>
                  <a:lnTo>
                    <a:pt x="44713" y="136592"/>
                  </a:lnTo>
                  <a:cubicBezTo>
                    <a:pt x="42565" y="145040"/>
                    <a:pt x="41849" y="147551"/>
                    <a:pt x="16309" y="147551"/>
                  </a:cubicBezTo>
                  <a:cubicBezTo>
                    <a:pt x="7716" y="147551"/>
                    <a:pt x="6284" y="147551"/>
                    <a:pt x="6284" y="151889"/>
                  </a:cubicBezTo>
                  <a:cubicBezTo>
                    <a:pt x="6284" y="154629"/>
                    <a:pt x="8910" y="154629"/>
                    <a:pt x="10342" y="154629"/>
                  </a:cubicBezTo>
                  <a:cubicBezTo>
                    <a:pt x="16786" y="154629"/>
                    <a:pt x="23470" y="154172"/>
                    <a:pt x="29914" y="154172"/>
                  </a:cubicBezTo>
                  <a:cubicBezTo>
                    <a:pt x="36598" y="154172"/>
                    <a:pt x="43520" y="153944"/>
                    <a:pt x="50203" y="153944"/>
                  </a:cubicBezTo>
                  <a:cubicBezTo>
                    <a:pt x="56886" y="153944"/>
                    <a:pt x="63570" y="154172"/>
                    <a:pt x="70014" y="154172"/>
                  </a:cubicBezTo>
                  <a:cubicBezTo>
                    <a:pt x="76937" y="154172"/>
                    <a:pt x="84097" y="154629"/>
                    <a:pt x="90781" y="154629"/>
                  </a:cubicBezTo>
                  <a:cubicBezTo>
                    <a:pt x="93167" y="154629"/>
                    <a:pt x="96032" y="154629"/>
                    <a:pt x="96032" y="150063"/>
                  </a:cubicBezTo>
                  <a:cubicBezTo>
                    <a:pt x="96032" y="147551"/>
                    <a:pt x="94122" y="147551"/>
                    <a:pt x="87916" y="147551"/>
                  </a:cubicBezTo>
                  <a:cubicBezTo>
                    <a:pt x="81949" y="147551"/>
                    <a:pt x="78846" y="147551"/>
                    <a:pt x="72640" y="147095"/>
                  </a:cubicBezTo>
                  <a:cubicBezTo>
                    <a:pt x="65718" y="146410"/>
                    <a:pt x="63809" y="145725"/>
                    <a:pt x="63809" y="142072"/>
                  </a:cubicBezTo>
                  <a:cubicBezTo>
                    <a:pt x="63809" y="141844"/>
                    <a:pt x="63809" y="140702"/>
                    <a:pt x="64763" y="137277"/>
                  </a:cubicBezTo>
                  <a:lnTo>
                    <a:pt x="96509" y="16043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8" name="Forme libre 417">
              <a:extLst>
                <a:ext uri="{FF2B5EF4-FFF2-40B4-BE49-F238E27FC236}">
                  <a16:creationId xmlns:a16="http://schemas.microsoft.com/office/drawing/2014/main" id="{1DC9A933-04C8-1373-6C0A-09A4FBF2075E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12371884" y="4318930"/>
              <a:ext cx="55376" cy="228313"/>
            </a:xfrm>
            <a:custGeom>
              <a:avLst/>
              <a:gdLst>
                <a:gd name="connsiteX0" fmla="*/ 55700 w 55376"/>
                <a:gd name="connsiteY0" fmla="*/ 226091 h 228313"/>
                <a:gd name="connsiteX1" fmla="*/ 51642 w 55376"/>
                <a:gd name="connsiteY1" fmla="*/ 221068 h 228313"/>
                <a:gd name="connsiteX2" fmla="*/ 14168 w 55376"/>
                <a:gd name="connsiteY2" fmla="*/ 114218 h 228313"/>
                <a:gd name="connsiteX3" fmla="*/ 52597 w 55376"/>
                <a:gd name="connsiteY3" fmla="*/ 6225 h 228313"/>
                <a:gd name="connsiteX4" fmla="*/ 55700 w 55376"/>
                <a:gd name="connsiteY4" fmla="*/ 2344 h 228313"/>
                <a:gd name="connsiteX5" fmla="*/ 53313 w 55376"/>
                <a:gd name="connsiteY5" fmla="*/ 61 h 228313"/>
                <a:gd name="connsiteX6" fmla="*/ 15361 w 55376"/>
                <a:gd name="connsiteY6" fmla="*/ 44582 h 228313"/>
                <a:gd name="connsiteX7" fmla="*/ 324 w 55376"/>
                <a:gd name="connsiteY7" fmla="*/ 114218 h 228313"/>
                <a:gd name="connsiteX8" fmla="*/ 16078 w 55376"/>
                <a:gd name="connsiteY8" fmla="*/ 185451 h 228313"/>
                <a:gd name="connsiteX9" fmla="*/ 53313 w 55376"/>
                <a:gd name="connsiteY9" fmla="*/ 228374 h 228313"/>
                <a:gd name="connsiteX10" fmla="*/ 55700 w 55376"/>
                <a:gd name="connsiteY10" fmla="*/ 226091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700" y="226091"/>
                  </a:moveTo>
                  <a:cubicBezTo>
                    <a:pt x="55700" y="225406"/>
                    <a:pt x="55700" y="224950"/>
                    <a:pt x="51642" y="221068"/>
                  </a:cubicBezTo>
                  <a:cubicBezTo>
                    <a:pt x="21806" y="192301"/>
                    <a:pt x="14168" y="149150"/>
                    <a:pt x="14168" y="114218"/>
                  </a:cubicBezTo>
                  <a:cubicBezTo>
                    <a:pt x="14168" y="74491"/>
                    <a:pt x="23238" y="34765"/>
                    <a:pt x="52597" y="6225"/>
                  </a:cubicBezTo>
                  <a:cubicBezTo>
                    <a:pt x="55700" y="3486"/>
                    <a:pt x="55700" y="3029"/>
                    <a:pt x="55700" y="2344"/>
                  </a:cubicBezTo>
                  <a:cubicBezTo>
                    <a:pt x="55700" y="746"/>
                    <a:pt x="54745" y="61"/>
                    <a:pt x="53313" y="61"/>
                  </a:cubicBezTo>
                  <a:cubicBezTo>
                    <a:pt x="50926" y="61"/>
                    <a:pt x="29444" y="15586"/>
                    <a:pt x="15361" y="44582"/>
                  </a:cubicBezTo>
                  <a:cubicBezTo>
                    <a:pt x="3188" y="69696"/>
                    <a:pt x="324" y="95039"/>
                    <a:pt x="324" y="114218"/>
                  </a:cubicBezTo>
                  <a:cubicBezTo>
                    <a:pt x="324" y="132026"/>
                    <a:pt x="2950" y="159652"/>
                    <a:pt x="16078" y="185451"/>
                  </a:cubicBezTo>
                  <a:cubicBezTo>
                    <a:pt x="30399" y="213534"/>
                    <a:pt x="50926" y="228374"/>
                    <a:pt x="53313" y="228374"/>
                  </a:cubicBezTo>
                  <a:cubicBezTo>
                    <a:pt x="54745" y="228374"/>
                    <a:pt x="55700" y="227689"/>
                    <a:pt x="55700" y="226091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9" name="Forme libre 418">
              <a:extLst>
                <a:ext uri="{FF2B5EF4-FFF2-40B4-BE49-F238E27FC236}">
                  <a16:creationId xmlns:a16="http://schemas.microsoft.com/office/drawing/2014/main" id="{0F3B8A37-6B51-BDE8-B9A1-B778CF2381F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12448000" y="4389251"/>
              <a:ext cx="118867" cy="103425"/>
            </a:xfrm>
            <a:custGeom>
              <a:avLst/>
              <a:gdLst>
                <a:gd name="connsiteX0" fmla="*/ 73129 w 118867"/>
                <a:gd name="connsiteY0" fmla="*/ 32025 h 103425"/>
                <a:gd name="connsiteX1" fmla="*/ 96759 w 118867"/>
                <a:gd name="connsiteY1" fmla="*/ 5084 h 103425"/>
                <a:gd name="connsiteX2" fmla="*/ 108693 w 118867"/>
                <a:gd name="connsiteY2" fmla="*/ 8052 h 103425"/>
                <a:gd name="connsiteX3" fmla="*/ 97236 w 118867"/>
                <a:gd name="connsiteY3" fmla="*/ 20381 h 103425"/>
                <a:gd name="connsiteX4" fmla="*/ 106307 w 118867"/>
                <a:gd name="connsiteY4" fmla="*/ 28372 h 103425"/>
                <a:gd name="connsiteX5" fmla="*/ 119196 w 118867"/>
                <a:gd name="connsiteY5" fmla="*/ 15130 h 103425"/>
                <a:gd name="connsiteX6" fmla="*/ 96998 w 118867"/>
                <a:gd name="connsiteY6" fmla="*/ 61 h 103425"/>
                <a:gd name="connsiteX7" fmla="*/ 71935 w 118867"/>
                <a:gd name="connsiteY7" fmla="*/ 17413 h 103425"/>
                <a:gd name="connsiteX8" fmla="*/ 46156 w 118867"/>
                <a:gd name="connsiteY8" fmla="*/ 61 h 103425"/>
                <a:gd name="connsiteX9" fmla="*/ 7727 w 118867"/>
                <a:gd name="connsiteY9" fmla="*/ 35221 h 103425"/>
                <a:gd name="connsiteX10" fmla="*/ 10592 w 118867"/>
                <a:gd name="connsiteY10" fmla="*/ 37504 h 103425"/>
                <a:gd name="connsiteX11" fmla="*/ 13694 w 118867"/>
                <a:gd name="connsiteY11" fmla="*/ 34993 h 103425"/>
                <a:gd name="connsiteX12" fmla="*/ 45679 w 118867"/>
                <a:gd name="connsiteY12" fmla="*/ 5084 h 103425"/>
                <a:gd name="connsiteX13" fmla="*/ 58568 w 118867"/>
                <a:gd name="connsiteY13" fmla="*/ 20381 h 103425"/>
                <a:gd name="connsiteX14" fmla="*/ 45679 w 118867"/>
                <a:gd name="connsiteY14" fmla="*/ 74719 h 103425"/>
                <a:gd name="connsiteX15" fmla="*/ 23003 w 118867"/>
                <a:gd name="connsiteY15" fmla="*/ 98464 h 103425"/>
                <a:gd name="connsiteX16" fmla="*/ 11069 w 118867"/>
                <a:gd name="connsiteY16" fmla="*/ 95496 h 103425"/>
                <a:gd name="connsiteX17" fmla="*/ 22287 w 118867"/>
                <a:gd name="connsiteY17" fmla="*/ 83167 h 103425"/>
                <a:gd name="connsiteX18" fmla="*/ 13456 w 118867"/>
                <a:gd name="connsiteY18" fmla="*/ 75176 h 103425"/>
                <a:gd name="connsiteX19" fmla="*/ 328 w 118867"/>
                <a:gd name="connsiteY19" fmla="*/ 88418 h 103425"/>
                <a:gd name="connsiteX20" fmla="*/ 22765 w 118867"/>
                <a:gd name="connsiteY20" fmla="*/ 103487 h 103425"/>
                <a:gd name="connsiteX21" fmla="*/ 47827 w 118867"/>
                <a:gd name="connsiteY21" fmla="*/ 86135 h 103425"/>
                <a:gd name="connsiteX22" fmla="*/ 73606 w 118867"/>
                <a:gd name="connsiteY22" fmla="*/ 103487 h 103425"/>
                <a:gd name="connsiteX23" fmla="*/ 111796 w 118867"/>
                <a:gd name="connsiteY23" fmla="*/ 68327 h 103425"/>
                <a:gd name="connsiteX24" fmla="*/ 108932 w 118867"/>
                <a:gd name="connsiteY24" fmla="*/ 66043 h 103425"/>
                <a:gd name="connsiteX25" fmla="*/ 105829 w 118867"/>
                <a:gd name="connsiteY25" fmla="*/ 68555 h 103425"/>
                <a:gd name="connsiteX26" fmla="*/ 74083 w 118867"/>
                <a:gd name="connsiteY26" fmla="*/ 98464 h 103425"/>
                <a:gd name="connsiteX27" fmla="*/ 60955 w 118867"/>
                <a:gd name="connsiteY27" fmla="*/ 83395 h 103425"/>
                <a:gd name="connsiteX28" fmla="*/ 65013 w 118867"/>
                <a:gd name="connsiteY28" fmla="*/ 63304 h 103425"/>
                <a:gd name="connsiteX29" fmla="*/ 73129 w 118867"/>
                <a:gd name="connsiteY29" fmla="*/ 32025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3129" y="32025"/>
                  </a:moveTo>
                  <a:cubicBezTo>
                    <a:pt x="74561" y="26089"/>
                    <a:pt x="80051" y="5084"/>
                    <a:pt x="96759" y="5084"/>
                  </a:cubicBezTo>
                  <a:cubicBezTo>
                    <a:pt x="97952" y="5084"/>
                    <a:pt x="103681" y="5084"/>
                    <a:pt x="108693" y="8052"/>
                  </a:cubicBezTo>
                  <a:cubicBezTo>
                    <a:pt x="102010" y="9193"/>
                    <a:pt x="97236" y="14901"/>
                    <a:pt x="97236" y="20381"/>
                  </a:cubicBezTo>
                  <a:cubicBezTo>
                    <a:pt x="97236" y="24034"/>
                    <a:pt x="99862" y="28372"/>
                    <a:pt x="106307" y="28372"/>
                  </a:cubicBezTo>
                  <a:cubicBezTo>
                    <a:pt x="111558" y="28372"/>
                    <a:pt x="119196" y="24262"/>
                    <a:pt x="119196" y="15130"/>
                  </a:cubicBezTo>
                  <a:cubicBezTo>
                    <a:pt x="119196" y="3257"/>
                    <a:pt x="105113" y="61"/>
                    <a:pt x="96998" y="61"/>
                  </a:cubicBezTo>
                  <a:cubicBezTo>
                    <a:pt x="83154" y="61"/>
                    <a:pt x="74799" y="12162"/>
                    <a:pt x="71935" y="17413"/>
                  </a:cubicBezTo>
                  <a:cubicBezTo>
                    <a:pt x="65968" y="2344"/>
                    <a:pt x="53078" y="61"/>
                    <a:pt x="46156" y="61"/>
                  </a:cubicBezTo>
                  <a:cubicBezTo>
                    <a:pt x="21333" y="61"/>
                    <a:pt x="7727" y="29513"/>
                    <a:pt x="7727" y="35221"/>
                  </a:cubicBezTo>
                  <a:cubicBezTo>
                    <a:pt x="7727" y="37504"/>
                    <a:pt x="10114" y="37504"/>
                    <a:pt x="10592" y="37504"/>
                  </a:cubicBezTo>
                  <a:cubicBezTo>
                    <a:pt x="12501" y="37504"/>
                    <a:pt x="13217" y="37048"/>
                    <a:pt x="13694" y="34993"/>
                  </a:cubicBezTo>
                  <a:cubicBezTo>
                    <a:pt x="21810" y="10792"/>
                    <a:pt x="37564" y="5084"/>
                    <a:pt x="45679" y="5084"/>
                  </a:cubicBezTo>
                  <a:cubicBezTo>
                    <a:pt x="50214" y="5084"/>
                    <a:pt x="58568" y="7139"/>
                    <a:pt x="58568" y="20381"/>
                  </a:cubicBezTo>
                  <a:cubicBezTo>
                    <a:pt x="58568" y="27459"/>
                    <a:pt x="54511" y="42756"/>
                    <a:pt x="45679" y="74719"/>
                  </a:cubicBezTo>
                  <a:cubicBezTo>
                    <a:pt x="41860" y="88875"/>
                    <a:pt x="33506" y="98464"/>
                    <a:pt x="23003" y="98464"/>
                  </a:cubicBezTo>
                  <a:cubicBezTo>
                    <a:pt x="21571" y="98464"/>
                    <a:pt x="16081" y="98464"/>
                    <a:pt x="11069" y="95496"/>
                  </a:cubicBezTo>
                  <a:cubicBezTo>
                    <a:pt x="17036" y="94354"/>
                    <a:pt x="22287" y="89560"/>
                    <a:pt x="22287" y="83167"/>
                  </a:cubicBezTo>
                  <a:cubicBezTo>
                    <a:pt x="22287" y="77003"/>
                    <a:pt x="17036" y="75176"/>
                    <a:pt x="13456" y="75176"/>
                  </a:cubicBezTo>
                  <a:cubicBezTo>
                    <a:pt x="6295" y="75176"/>
                    <a:pt x="328" y="81112"/>
                    <a:pt x="328" y="88418"/>
                  </a:cubicBezTo>
                  <a:cubicBezTo>
                    <a:pt x="328" y="98921"/>
                    <a:pt x="12262" y="103487"/>
                    <a:pt x="22765" y="103487"/>
                  </a:cubicBezTo>
                  <a:cubicBezTo>
                    <a:pt x="38518" y="103487"/>
                    <a:pt x="47111" y="87505"/>
                    <a:pt x="47827" y="86135"/>
                  </a:cubicBezTo>
                  <a:cubicBezTo>
                    <a:pt x="50692" y="94583"/>
                    <a:pt x="59284" y="103487"/>
                    <a:pt x="73606" y="103487"/>
                  </a:cubicBezTo>
                  <a:cubicBezTo>
                    <a:pt x="98191" y="103487"/>
                    <a:pt x="111796" y="74034"/>
                    <a:pt x="111796" y="68327"/>
                  </a:cubicBezTo>
                  <a:cubicBezTo>
                    <a:pt x="111796" y="66043"/>
                    <a:pt x="109648" y="66043"/>
                    <a:pt x="108932" y="66043"/>
                  </a:cubicBezTo>
                  <a:cubicBezTo>
                    <a:pt x="106784" y="66043"/>
                    <a:pt x="106307" y="66957"/>
                    <a:pt x="105829" y="68555"/>
                  </a:cubicBezTo>
                  <a:cubicBezTo>
                    <a:pt x="97952" y="92984"/>
                    <a:pt x="81721" y="98464"/>
                    <a:pt x="74083" y="98464"/>
                  </a:cubicBezTo>
                  <a:cubicBezTo>
                    <a:pt x="64774" y="98464"/>
                    <a:pt x="60955" y="91158"/>
                    <a:pt x="60955" y="83395"/>
                  </a:cubicBezTo>
                  <a:cubicBezTo>
                    <a:pt x="60955" y="78372"/>
                    <a:pt x="62387" y="73350"/>
                    <a:pt x="65013" y="63304"/>
                  </a:cubicBezTo>
                  <a:lnTo>
                    <a:pt x="73129" y="32025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0" name="Forme libre 419">
              <a:extLst>
                <a:ext uri="{FF2B5EF4-FFF2-40B4-BE49-F238E27FC236}">
                  <a16:creationId xmlns:a16="http://schemas.microsoft.com/office/drawing/2014/main" id="{BAE06353-D20E-7678-295F-CE9D3C958FB4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2598024" y="4465964"/>
              <a:ext cx="27926" cy="68265"/>
            </a:xfrm>
            <a:custGeom>
              <a:avLst/>
              <a:gdLst>
                <a:gd name="connsiteX0" fmla="*/ 28260 w 27926"/>
                <a:gd name="connsiteY0" fmla="*/ 24034 h 68265"/>
                <a:gd name="connsiteX1" fmla="*/ 12984 w 27926"/>
                <a:gd name="connsiteY1" fmla="*/ 61 h 68265"/>
                <a:gd name="connsiteX2" fmla="*/ 334 w 27926"/>
                <a:gd name="connsiteY2" fmla="*/ 12162 h 68265"/>
                <a:gd name="connsiteX3" fmla="*/ 12984 w 27926"/>
                <a:gd name="connsiteY3" fmla="*/ 24262 h 68265"/>
                <a:gd name="connsiteX4" fmla="*/ 21338 w 27926"/>
                <a:gd name="connsiteY4" fmla="*/ 21294 h 68265"/>
                <a:gd name="connsiteX5" fmla="*/ 22532 w 27926"/>
                <a:gd name="connsiteY5" fmla="*/ 20609 h 68265"/>
                <a:gd name="connsiteX6" fmla="*/ 23009 w 27926"/>
                <a:gd name="connsiteY6" fmla="*/ 24034 h 68265"/>
                <a:gd name="connsiteX7" fmla="*/ 6778 w 27926"/>
                <a:gd name="connsiteY7" fmla="*/ 62162 h 68265"/>
                <a:gd name="connsiteX8" fmla="*/ 4153 w 27926"/>
                <a:gd name="connsiteY8" fmla="*/ 65815 h 68265"/>
                <a:gd name="connsiteX9" fmla="*/ 6539 w 27926"/>
                <a:gd name="connsiteY9" fmla="*/ 68327 h 68265"/>
                <a:gd name="connsiteX10" fmla="*/ 28260 w 27926"/>
                <a:gd name="connsiteY10" fmla="*/ 24034 h 68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26" h="68265">
                  <a:moveTo>
                    <a:pt x="28260" y="24034"/>
                  </a:moveTo>
                  <a:cubicBezTo>
                    <a:pt x="28260" y="8965"/>
                    <a:pt x="22293" y="61"/>
                    <a:pt x="12984" y="61"/>
                  </a:cubicBezTo>
                  <a:cubicBezTo>
                    <a:pt x="5107" y="61"/>
                    <a:pt x="334" y="5769"/>
                    <a:pt x="334" y="12162"/>
                  </a:cubicBezTo>
                  <a:cubicBezTo>
                    <a:pt x="334" y="18326"/>
                    <a:pt x="5107" y="24262"/>
                    <a:pt x="12984" y="24262"/>
                  </a:cubicBezTo>
                  <a:cubicBezTo>
                    <a:pt x="15848" y="24262"/>
                    <a:pt x="18951" y="23349"/>
                    <a:pt x="21338" y="21294"/>
                  </a:cubicBezTo>
                  <a:cubicBezTo>
                    <a:pt x="22054" y="20837"/>
                    <a:pt x="22293" y="20609"/>
                    <a:pt x="22532" y="20609"/>
                  </a:cubicBezTo>
                  <a:cubicBezTo>
                    <a:pt x="22770" y="20609"/>
                    <a:pt x="23009" y="20837"/>
                    <a:pt x="23009" y="24034"/>
                  </a:cubicBezTo>
                  <a:cubicBezTo>
                    <a:pt x="23009" y="40929"/>
                    <a:pt x="14655" y="54628"/>
                    <a:pt x="6778" y="62162"/>
                  </a:cubicBezTo>
                  <a:cubicBezTo>
                    <a:pt x="4153" y="64674"/>
                    <a:pt x="4153" y="65130"/>
                    <a:pt x="4153" y="65815"/>
                  </a:cubicBezTo>
                  <a:cubicBezTo>
                    <a:pt x="4153" y="67413"/>
                    <a:pt x="5346" y="68327"/>
                    <a:pt x="6539" y="68327"/>
                  </a:cubicBezTo>
                  <a:cubicBezTo>
                    <a:pt x="9165" y="68327"/>
                    <a:pt x="28260" y="50746"/>
                    <a:pt x="28260" y="24034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1" name="Forme libre 420">
              <a:extLst>
                <a:ext uri="{FF2B5EF4-FFF2-40B4-BE49-F238E27FC236}">
                  <a16:creationId xmlns:a16="http://schemas.microsoft.com/office/drawing/2014/main" id="{4526D3D0-C895-0827-CF8A-AD76C02396E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2675942" y="4389251"/>
              <a:ext cx="124596" cy="145207"/>
            </a:xfrm>
            <a:custGeom>
              <a:avLst/>
              <a:gdLst>
                <a:gd name="connsiteX0" fmla="*/ 18717 w 124596"/>
                <a:gd name="connsiteY0" fmla="*/ 128830 h 145207"/>
                <a:gd name="connsiteX1" fmla="*/ 5828 w 124596"/>
                <a:gd name="connsiteY1" fmla="*/ 138191 h 145207"/>
                <a:gd name="connsiteX2" fmla="*/ 338 w 124596"/>
                <a:gd name="connsiteY2" fmla="*/ 142528 h 145207"/>
                <a:gd name="connsiteX3" fmla="*/ 3441 w 124596"/>
                <a:gd name="connsiteY3" fmla="*/ 145268 h 145207"/>
                <a:gd name="connsiteX4" fmla="*/ 23491 w 124596"/>
                <a:gd name="connsiteY4" fmla="*/ 144583 h 145207"/>
                <a:gd name="connsiteX5" fmla="*/ 47121 w 124596"/>
                <a:gd name="connsiteY5" fmla="*/ 145268 h 145207"/>
                <a:gd name="connsiteX6" fmla="*/ 51418 w 124596"/>
                <a:gd name="connsiteY6" fmla="*/ 140702 h 145207"/>
                <a:gd name="connsiteX7" fmla="*/ 45689 w 124596"/>
                <a:gd name="connsiteY7" fmla="*/ 138191 h 145207"/>
                <a:gd name="connsiteX8" fmla="*/ 33755 w 124596"/>
                <a:gd name="connsiteY8" fmla="*/ 134538 h 145207"/>
                <a:gd name="connsiteX9" fmla="*/ 45450 w 124596"/>
                <a:gd name="connsiteY9" fmla="*/ 88875 h 145207"/>
                <a:gd name="connsiteX10" fmla="*/ 67410 w 124596"/>
                <a:gd name="connsiteY10" fmla="*/ 103487 h 145207"/>
                <a:gd name="connsiteX11" fmla="*/ 124935 w 124596"/>
                <a:gd name="connsiteY11" fmla="*/ 36591 h 145207"/>
                <a:gd name="connsiteX12" fmla="*/ 93189 w 124596"/>
                <a:gd name="connsiteY12" fmla="*/ 61 h 145207"/>
                <a:gd name="connsiteX13" fmla="*/ 61920 w 124596"/>
                <a:gd name="connsiteY13" fmla="*/ 17184 h 145207"/>
                <a:gd name="connsiteX14" fmla="*/ 40438 w 124596"/>
                <a:gd name="connsiteY14" fmla="*/ 61 h 145207"/>
                <a:gd name="connsiteX15" fmla="*/ 22775 w 124596"/>
                <a:gd name="connsiteY15" fmla="*/ 13075 h 145207"/>
                <a:gd name="connsiteX16" fmla="*/ 15375 w 124596"/>
                <a:gd name="connsiteY16" fmla="*/ 35221 h 145207"/>
                <a:gd name="connsiteX17" fmla="*/ 18240 w 124596"/>
                <a:gd name="connsiteY17" fmla="*/ 37504 h 145207"/>
                <a:gd name="connsiteX18" fmla="*/ 22297 w 124596"/>
                <a:gd name="connsiteY18" fmla="*/ 32253 h 145207"/>
                <a:gd name="connsiteX19" fmla="*/ 39722 w 124596"/>
                <a:gd name="connsiteY19" fmla="*/ 5084 h 145207"/>
                <a:gd name="connsiteX20" fmla="*/ 47121 w 124596"/>
                <a:gd name="connsiteY20" fmla="*/ 15586 h 145207"/>
                <a:gd name="connsiteX21" fmla="*/ 45450 w 124596"/>
                <a:gd name="connsiteY21" fmla="*/ 27230 h 145207"/>
                <a:gd name="connsiteX22" fmla="*/ 18717 w 124596"/>
                <a:gd name="connsiteY22" fmla="*/ 128830 h 145207"/>
                <a:gd name="connsiteX23" fmla="*/ 60727 w 124596"/>
                <a:gd name="connsiteY23" fmla="*/ 29742 h 145207"/>
                <a:gd name="connsiteX24" fmla="*/ 73139 w 124596"/>
                <a:gd name="connsiteY24" fmla="*/ 13760 h 145207"/>
                <a:gd name="connsiteX25" fmla="*/ 92473 w 124596"/>
                <a:gd name="connsiteY25" fmla="*/ 5084 h 145207"/>
                <a:gd name="connsiteX26" fmla="*/ 107749 w 124596"/>
                <a:gd name="connsiteY26" fmla="*/ 26545 h 145207"/>
                <a:gd name="connsiteX27" fmla="*/ 95576 w 124596"/>
                <a:gd name="connsiteY27" fmla="*/ 74948 h 145207"/>
                <a:gd name="connsiteX28" fmla="*/ 67171 w 124596"/>
                <a:gd name="connsiteY28" fmla="*/ 98464 h 145207"/>
                <a:gd name="connsiteX29" fmla="*/ 48315 w 124596"/>
                <a:gd name="connsiteY29" fmla="*/ 78144 h 145207"/>
                <a:gd name="connsiteX30" fmla="*/ 49031 w 124596"/>
                <a:gd name="connsiteY30" fmla="*/ 74491 h 145207"/>
                <a:gd name="connsiteX31" fmla="*/ 60727 w 124596"/>
                <a:gd name="connsiteY31" fmla="*/ 29742 h 14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4596" h="145207">
                  <a:moveTo>
                    <a:pt x="18717" y="128830"/>
                  </a:moveTo>
                  <a:cubicBezTo>
                    <a:pt x="16808" y="136592"/>
                    <a:pt x="16330" y="138191"/>
                    <a:pt x="5828" y="138191"/>
                  </a:cubicBezTo>
                  <a:cubicBezTo>
                    <a:pt x="2964" y="138191"/>
                    <a:pt x="338" y="138191"/>
                    <a:pt x="338" y="142528"/>
                  </a:cubicBezTo>
                  <a:cubicBezTo>
                    <a:pt x="338" y="144355"/>
                    <a:pt x="1531" y="145268"/>
                    <a:pt x="3441" y="145268"/>
                  </a:cubicBezTo>
                  <a:cubicBezTo>
                    <a:pt x="9886" y="145268"/>
                    <a:pt x="16808" y="144583"/>
                    <a:pt x="23491" y="144583"/>
                  </a:cubicBezTo>
                  <a:cubicBezTo>
                    <a:pt x="31368" y="144583"/>
                    <a:pt x="39483" y="145268"/>
                    <a:pt x="47121" y="145268"/>
                  </a:cubicBezTo>
                  <a:cubicBezTo>
                    <a:pt x="48315" y="145268"/>
                    <a:pt x="51418" y="145268"/>
                    <a:pt x="51418" y="140702"/>
                  </a:cubicBezTo>
                  <a:cubicBezTo>
                    <a:pt x="51418" y="138191"/>
                    <a:pt x="49031" y="138191"/>
                    <a:pt x="45689" y="138191"/>
                  </a:cubicBezTo>
                  <a:cubicBezTo>
                    <a:pt x="33755" y="138191"/>
                    <a:pt x="33755" y="136592"/>
                    <a:pt x="33755" y="134538"/>
                  </a:cubicBezTo>
                  <a:cubicBezTo>
                    <a:pt x="33755" y="131798"/>
                    <a:pt x="43780" y="94583"/>
                    <a:pt x="45450" y="88875"/>
                  </a:cubicBezTo>
                  <a:cubicBezTo>
                    <a:pt x="48553" y="95496"/>
                    <a:pt x="55237" y="103487"/>
                    <a:pt x="67410" y="103487"/>
                  </a:cubicBezTo>
                  <a:cubicBezTo>
                    <a:pt x="95098" y="103487"/>
                    <a:pt x="124935" y="70153"/>
                    <a:pt x="124935" y="36591"/>
                  </a:cubicBezTo>
                  <a:cubicBezTo>
                    <a:pt x="124935" y="15130"/>
                    <a:pt x="111329" y="61"/>
                    <a:pt x="93189" y="61"/>
                  </a:cubicBezTo>
                  <a:cubicBezTo>
                    <a:pt x="81254" y="61"/>
                    <a:pt x="69797" y="8280"/>
                    <a:pt x="61920" y="17184"/>
                  </a:cubicBezTo>
                  <a:cubicBezTo>
                    <a:pt x="59533" y="4856"/>
                    <a:pt x="49270" y="61"/>
                    <a:pt x="40438" y="61"/>
                  </a:cubicBezTo>
                  <a:cubicBezTo>
                    <a:pt x="29458" y="61"/>
                    <a:pt x="24923" y="8965"/>
                    <a:pt x="22775" y="13075"/>
                  </a:cubicBezTo>
                  <a:cubicBezTo>
                    <a:pt x="18478" y="20837"/>
                    <a:pt x="15375" y="34536"/>
                    <a:pt x="15375" y="35221"/>
                  </a:cubicBezTo>
                  <a:cubicBezTo>
                    <a:pt x="15375" y="37504"/>
                    <a:pt x="17762" y="37504"/>
                    <a:pt x="18240" y="37504"/>
                  </a:cubicBezTo>
                  <a:cubicBezTo>
                    <a:pt x="20627" y="37504"/>
                    <a:pt x="20865" y="37276"/>
                    <a:pt x="22297" y="32253"/>
                  </a:cubicBezTo>
                  <a:cubicBezTo>
                    <a:pt x="26355" y="16043"/>
                    <a:pt x="31129" y="5084"/>
                    <a:pt x="39722" y="5084"/>
                  </a:cubicBezTo>
                  <a:cubicBezTo>
                    <a:pt x="43780" y="5084"/>
                    <a:pt x="47121" y="6910"/>
                    <a:pt x="47121" y="15586"/>
                  </a:cubicBezTo>
                  <a:cubicBezTo>
                    <a:pt x="47121" y="20837"/>
                    <a:pt x="46405" y="23349"/>
                    <a:pt x="45450" y="27230"/>
                  </a:cubicBezTo>
                  <a:lnTo>
                    <a:pt x="18717" y="128830"/>
                  </a:lnTo>
                  <a:close/>
                  <a:moveTo>
                    <a:pt x="60727" y="29742"/>
                  </a:moveTo>
                  <a:cubicBezTo>
                    <a:pt x="62398" y="23577"/>
                    <a:pt x="68842" y="17184"/>
                    <a:pt x="73139" y="13760"/>
                  </a:cubicBezTo>
                  <a:cubicBezTo>
                    <a:pt x="81493" y="6682"/>
                    <a:pt x="88415" y="5084"/>
                    <a:pt x="92473" y="5084"/>
                  </a:cubicBezTo>
                  <a:cubicBezTo>
                    <a:pt x="102020" y="5084"/>
                    <a:pt x="107749" y="13075"/>
                    <a:pt x="107749" y="26545"/>
                  </a:cubicBezTo>
                  <a:cubicBezTo>
                    <a:pt x="107749" y="40016"/>
                    <a:pt x="99872" y="66272"/>
                    <a:pt x="95576" y="74948"/>
                  </a:cubicBezTo>
                  <a:cubicBezTo>
                    <a:pt x="87460" y="90930"/>
                    <a:pt x="76003" y="98464"/>
                    <a:pt x="67171" y="98464"/>
                  </a:cubicBezTo>
                  <a:cubicBezTo>
                    <a:pt x="51418" y="98464"/>
                    <a:pt x="48315" y="79514"/>
                    <a:pt x="48315" y="78144"/>
                  </a:cubicBezTo>
                  <a:cubicBezTo>
                    <a:pt x="48315" y="77687"/>
                    <a:pt x="48315" y="77231"/>
                    <a:pt x="49031" y="74491"/>
                  </a:cubicBezTo>
                  <a:lnTo>
                    <a:pt x="60727" y="29742"/>
                  </a:lnTo>
                  <a:close/>
                </a:path>
              </a:pathLst>
            </a:custGeom>
            <a:solidFill>
              <a:srgbClr val="FF1A1A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2" name="Forme libre 421">
              <a:extLst>
                <a:ext uri="{FF2B5EF4-FFF2-40B4-BE49-F238E27FC236}">
                  <a16:creationId xmlns:a16="http://schemas.microsoft.com/office/drawing/2014/main" id="{07EB8702-C8EA-B514-D5B9-A2DB4678287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2817277" y="4318930"/>
              <a:ext cx="55376" cy="228313"/>
            </a:xfrm>
            <a:custGeom>
              <a:avLst/>
              <a:gdLst>
                <a:gd name="connsiteX0" fmla="*/ 55719 w 55376"/>
                <a:gd name="connsiteY0" fmla="*/ 114218 h 228313"/>
                <a:gd name="connsiteX1" fmla="*/ 39966 w 55376"/>
                <a:gd name="connsiteY1" fmla="*/ 42984 h 228313"/>
                <a:gd name="connsiteX2" fmla="*/ 2730 w 55376"/>
                <a:gd name="connsiteY2" fmla="*/ 61 h 228313"/>
                <a:gd name="connsiteX3" fmla="*/ 343 w 55376"/>
                <a:gd name="connsiteY3" fmla="*/ 2344 h 228313"/>
                <a:gd name="connsiteX4" fmla="*/ 4878 w 55376"/>
                <a:gd name="connsiteY4" fmla="*/ 7595 h 228313"/>
                <a:gd name="connsiteX5" fmla="*/ 41875 w 55376"/>
                <a:gd name="connsiteY5" fmla="*/ 114218 h 228313"/>
                <a:gd name="connsiteX6" fmla="*/ 3446 w 55376"/>
                <a:gd name="connsiteY6" fmla="*/ 222210 h 228313"/>
                <a:gd name="connsiteX7" fmla="*/ 343 w 55376"/>
                <a:gd name="connsiteY7" fmla="*/ 226091 h 228313"/>
                <a:gd name="connsiteX8" fmla="*/ 2730 w 55376"/>
                <a:gd name="connsiteY8" fmla="*/ 228374 h 228313"/>
                <a:gd name="connsiteX9" fmla="*/ 40682 w 55376"/>
                <a:gd name="connsiteY9" fmla="*/ 183853 h 228313"/>
                <a:gd name="connsiteX10" fmla="*/ 55719 w 55376"/>
                <a:gd name="connsiteY10" fmla="*/ 114218 h 22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376" h="228313">
                  <a:moveTo>
                    <a:pt x="55719" y="114218"/>
                  </a:moveTo>
                  <a:cubicBezTo>
                    <a:pt x="55719" y="96409"/>
                    <a:pt x="53094" y="68783"/>
                    <a:pt x="39966" y="42984"/>
                  </a:cubicBezTo>
                  <a:cubicBezTo>
                    <a:pt x="25644" y="14901"/>
                    <a:pt x="5117" y="61"/>
                    <a:pt x="2730" y="61"/>
                  </a:cubicBezTo>
                  <a:cubicBezTo>
                    <a:pt x="1298" y="61"/>
                    <a:pt x="343" y="974"/>
                    <a:pt x="343" y="2344"/>
                  </a:cubicBezTo>
                  <a:cubicBezTo>
                    <a:pt x="343" y="3029"/>
                    <a:pt x="343" y="3486"/>
                    <a:pt x="4878" y="7595"/>
                  </a:cubicBezTo>
                  <a:cubicBezTo>
                    <a:pt x="28270" y="30198"/>
                    <a:pt x="41875" y="66500"/>
                    <a:pt x="41875" y="114218"/>
                  </a:cubicBezTo>
                  <a:cubicBezTo>
                    <a:pt x="41875" y="153259"/>
                    <a:pt x="33044" y="193442"/>
                    <a:pt x="3446" y="222210"/>
                  </a:cubicBezTo>
                  <a:cubicBezTo>
                    <a:pt x="343" y="224950"/>
                    <a:pt x="343" y="225406"/>
                    <a:pt x="343" y="226091"/>
                  </a:cubicBezTo>
                  <a:cubicBezTo>
                    <a:pt x="343" y="227461"/>
                    <a:pt x="1298" y="228374"/>
                    <a:pt x="2730" y="228374"/>
                  </a:cubicBezTo>
                  <a:cubicBezTo>
                    <a:pt x="5117" y="228374"/>
                    <a:pt x="26599" y="212849"/>
                    <a:pt x="40682" y="183853"/>
                  </a:cubicBezTo>
                  <a:cubicBezTo>
                    <a:pt x="52855" y="158739"/>
                    <a:pt x="55719" y="133396"/>
                    <a:pt x="55719" y="11421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3" name="Forme libre 422">
              <a:extLst>
                <a:ext uri="{FF2B5EF4-FFF2-40B4-BE49-F238E27FC236}">
                  <a16:creationId xmlns:a16="http://schemas.microsoft.com/office/drawing/2014/main" id="{B099F076-0DEC-D98A-127A-E7CFA8F1DA36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1928554" y="4582976"/>
              <a:ext cx="967941" cy="9132"/>
            </a:xfrm>
            <a:custGeom>
              <a:avLst/>
              <a:gdLst>
                <a:gd name="connsiteX0" fmla="*/ 0 w 967941"/>
                <a:gd name="connsiteY0" fmla="*/ 0 h 9132"/>
                <a:gd name="connsiteX1" fmla="*/ 967941 w 967941"/>
                <a:gd name="connsiteY1" fmla="*/ 0 h 9132"/>
                <a:gd name="connsiteX2" fmla="*/ 967941 w 967941"/>
                <a:gd name="connsiteY2" fmla="*/ 9132 h 9132"/>
                <a:gd name="connsiteX3" fmla="*/ 0 w 967941"/>
                <a:gd name="connsiteY3" fmla="*/ 9132 h 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7941" h="9132">
                  <a:moveTo>
                    <a:pt x="0" y="0"/>
                  </a:moveTo>
                  <a:lnTo>
                    <a:pt x="967941" y="0"/>
                  </a:lnTo>
                  <a:lnTo>
                    <a:pt x="967941" y="9132"/>
                  </a:lnTo>
                  <a:lnTo>
                    <a:pt x="0" y="9132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4" name="Forme libre 423">
              <a:extLst>
                <a:ext uri="{FF2B5EF4-FFF2-40B4-BE49-F238E27FC236}">
                  <a16:creationId xmlns:a16="http://schemas.microsoft.com/office/drawing/2014/main" id="{DD11B1A8-F59A-65AC-E2A1-74BEB521B85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2230333" y="4661134"/>
              <a:ext cx="125551" cy="168495"/>
            </a:xfrm>
            <a:custGeom>
              <a:avLst/>
              <a:gdLst>
                <a:gd name="connsiteX0" fmla="*/ 101285 w 125551"/>
                <a:gd name="connsiteY0" fmla="*/ 86150 h 168495"/>
                <a:gd name="connsiteX1" fmla="*/ 70494 w 125551"/>
                <a:gd name="connsiteY1" fmla="*/ 59209 h 168495"/>
                <a:gd name="connsiteX2" fmla="*/ 21801 w 125551"/>
                <a:gd name="connsiteY2" fmla="*/ 80670 h 168495"/>
                <a:gd name="connsiteX3" fmla="*/ 319 w 125551"/>
                <a:gd name="connsiteY3" fmla="*/ 127931 h 168495"/>
                <a:gd name="connsiteX4" fmla="*/ 44238 w 125551"/>
                <a:gd name="connsiteY4" fmla="*/ 168571 h 168495"/>
                <a:gd name="connsiteX5" fmla="*/ 125870 w 125551"/>
                <a:gd name="connsiteY5" fmla="*/ 59209 h 168495"/>
                <a:gd name="connsiteX6" fmla="*/ 74313 w 125551"/>
                <a:gd name="connsiteY6" fmla="*/ 76 h 168495"/>
                <a:gd name="connsiteX7" fmla="*/ 28723 w 125551"/>
                <a:gd name="connsiteY7" fmla="*/ 36149 h 168495"/>
                <a:gd name="connsiteX8" fmla="*/ 37793 w 125551"/>
                <a:gd name="connsiteY8" fmla="*/ 44140 h 168495"/>
                <a:gd name="connsiteX9" fmla="*/ 50682 w 125551"/>
                <a:gd name="connsiteY9" fmla="*/ 32039 h 168495"/>
                <a:gd name="connsiteX10" fmla="*/ 39464 w 125551"/>
                <a:gd name="connsiteY10" fmla="*/ 24048 h 168495"/>
                <a:gd name="connsiteX11" fmla="*/ 73835 w 125551"/>
                <a:gd name="connsiteY11" fmla="*/ 5783 h 168495"/>
                <a:gd name="connsiteX12" fmla="*/ 107968 w 125551"/>
                <a:gd name="connsiteY12" fmla="*/ 47108 h 168495"/>
                <a:gd name="connsiteX13" fmla="*/ 101524 w 125551"/>
                <a:gd name="connsiteY13" fmla="*/ 86150 h 168495"/>
                <a:gd name="connsiteX14" fmla="*/ 101285 w 125551"/>
                <a:gd name="connsiteY14" fmla="*/ 86150 h 168495"/>
                <a:gd name="connsiteX15" fmla="*/ 44954 w 125551"/>
                <a:gd name="connsiteY15" fmla="*/ 162178 h 168495"/>
                <a:gd name="connsiteX16" fmla="*/ 18698 w 125551"/>
                <a:gd name="connsiteY16" fmla="*/ 136379 h 168495"/>
                <a:gd name="connsiteX17" fmla="*/ 34451 w 125551"/>
                <a:gd name="connsiteY17" fmla="*/ 84551 h 168495"/>
                <a:gd name="connsiteX18" fmla="*/ 70494 w 125551"/>
                <a:gd name="connsiteY18" fmla="*/ 64232 h 168495"/>
                <a:gd name="connsiteX19" fmla="*/ 96988 w 125551"/>
                <a:gd name="connsiteY19" fmla="*/ 94369 h 168495"/>
                <a:gd name="connsiteX20" fmla="*/ 44954 w 125551"/>
                <a:gd name="connsiteY20" fmla="*/ 162178 h 168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5551" h="168495">
                  <a:moveTo>
                    <a:pt x="101285" y="86150"/>
                  </a:moveTo>
                  <a:cubicBezTo>
                    <a:pt x="98898" y="71994"/>
                    <a:pt x="89112" y="59209"/>
                    <a:pt x="70494" y="59209"/>
                  </a:cubicBezTo>
                  <a:cubicBezTo>
                    <a:pt x="55934" y="59209"/>
                    <a:pt x="40419" y="62862"/>
                    <a:pt x="21801" y="80670"/>
                  </a:cubicBezTo>
                  <a:cubicBezTo>
                    <a:pt x="1989" y="99620"/>
                    <a:pt x="319" y="120853"/>
                    <a:pt x="319" y="127931"/>
                  </a:cubicBezTo>
                  <a:cubicBezTo>
                    <a:pt x="319" y="142086"/>
                    <a:pt x="10821" y="168571"/>
                    <a:pt x="44238" y="168571"/>
                  </a:cubicBezTo>
                  <a:cubicBezTo>
                    <a:pt x="101046" y="168571"/>
                    <a:pt x="125870" y="91857"/>
                    <a:pt x="125870" y="59209"/>
                  </a:cubicBezTo>
                  <a:cubicBezTo>
                    <a:pt x="125870" y="22907"/>
                    <a:pt x="103672" y="76"/>
                    <a:pt x="74313" y="76"/>
                  </a:cubicBezTo>
                  <a:cubicBezTo>
                    <a:pt x="39703" y="76"/>
                    <a:pt x="28723" y="29756"/>
                    <a:pt x="28723" y="36149"/>
                  </a:cubicBezTo>
                  <a:cubicBezTo>
                    <a:pt x="28723" y="39345"/>
                    <a:pt x="30632" y="44140"/>
                    <a:pt x="37793" y="44140"/>
                  </a:cubicBezTo>
                  <a:cubicBezTo>
                    <a:pt x="45670" y="44140"/>
                    <a:pt x="50682" y="37291"/>
                    <a:pt x="50682" y="32039"/>
                  </a:cubicBezTo>
                  <a:cubicBezTo>
                    <a:pt x="50682" y="24048"/>
                    <a:pt x="43283" y="24048"/>
                    <a:pt x="39464" y="24048"/>
                  </a:cubicBezTo>
                  <a:cubicBezTo>
                    <a:pt x="49966" y="7153"/>
                    <a:pt x="66913" y="5783"/>
                    <a:pt x="73835" y="5783"/>
                  </a:cubicBezTo>
                  <a:cubicBezTo>
                    <a:pt x="91260" y="5783"/>
                    <a:pt x="107968" y="17656"/>
                    <a:pt x="107968" y="47108"/>
                  </a:cubicBezTo>
                  <a:cubicBezTo>
                    <a:pt x="107968" y="56012"/>
                    <a:pt x="106536" y="67656"/>
                    <a:pt x="101524" y="86150"/>
                  </a:cubicBezTo>
                  <a:lnTo>
                    <a:pt x="101285" y="86150"/>
                  </a:lnTo>
                  <a:close/>
                  <a:moveTo>
                    <a:pt x="44954" y="162178"/>
                  </a:moveTo>
                  <a:cubicBezTo>
                    <a:pt x="18698" y="162178"/>
                    <a:pt x="18698" y="138662"/>
                    <a:pt x="18698" y="136379"/>
                  </a:cubicBezTo>
                  <a:cubicBezTo>
                    <a:pt x="18698" y="130214"/>
                    <a:pt x="24665" y="98250"/>
                    <a:pt x="34451" y="84551"/>
                  </a:cubicBezTo>
                  <a:cubicBezTo>
                    <a:pt x="43999" y="71538"/>
                    <a:pt x="55695" y="64232"/>
                    <a:pt x="70494" y="64232"/>
                  </a:cubicBezTo>
                  <a:cubicBezTo>
                    <a:pt x="96511" y="64232"/>
                    <a:pt x="96988" y="89803"/>
                    <a:pt x="96988" y="94369"/>
                  </a:cubicBezTo>
                  <a:cubicBezTo>
                    <a:pt x="96988" y="110808"/>
                    <a:pt x="81712" y="162178"/>
                    <a:pt x="44954" y="162178"/>
                  </a:cubicBez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5" name="Forme libre 424">
              <a:extLst>
                <a:ext uri="{FF2B5EF4-FFF2-40B4-BE49-F238E27FC236}">
                  <a16:creationId xmlns:a16="http://schemas.microsoft.com/office/drawing/2014/main" id="{BE2E32DC-E299-9DBF-E2B3-F6C41BAE91E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2367689" y="4723692"/>
              <a:ext cx="118867" cy="103425"/>
            </a:xfrm>
            <a:custGeom>
              <a:avLst/>
              <a:gdLst>
                <a:gd name="connsiteX0" fmla="*/ 73125 w 118867"/>
                <a:gd name="connsiteY0" fmla="*/ 32039 h 103425"/>
                <a:gd name="connsiteX1" fmla="*/ 96756 w 118867"/>
                <a:gd name="connsiteY1" fmla="*/ 5098 h 103425"/>
                <a:gd name="connsiteX2" fmla="*/ 108690 w 118867"/>
                <a:gd name="connsiteY2" fmla="*/ 8066 h 103425"/>
                <a:gd name="connsiteX3" fmla="*/ 97233 w 118867"/>
                <a:gd name="connsiteY3" fmla="*/ 20395 h 103425"/>
                <a:gd name="connsiteX4" fmla="*/ 106303 w 118867"/>
                <a:gd name="connsiteY4" fmla="*/ 28386 h 103425"/>
                <a:gd name="connsiteX5" fmla="*/ 119192 w 118867"/>
                <a:gd name="connsiteY5" fmla="*/ 15144 h 103425"/>
                <a:gd name="connsiteX6" fmla="*/ 96994 w 118867"/>
                <a:gd name="connsiteY6" fmla="*/ 76 h 103425"/>
                <a:gd name="connsiteX7" fmla="*/ 71932 w 118867"/>
                <a:gd name="connsiteY7" fmla="*/ 17427 h 103425"/>
                <a:gd name="connsiteX8" fmla="*/ 46153 w 118867"/>
                <a:gd name="connsiteY8" fmla="*/ 76 h 103425"/>
                <a:gd name="connsiteX9" fmla="*/ 7724 w 118867"/>
                <a:gd name="connsiteY9" fmla="*/ 35236 h 103425"/>
                <a:gd name="connsiteX10" fmla="*/ 10588 w 118867"/>
                <a:gd name="connsiteY10" fmla="*/ 37519 h 103425"/>
                <a:gd name="connsiteX11" fmla="*/ 13691 w 118867"/>
                <a:gd name="connsiteY11" fmla="*/ 35007 h 103425"/>
                <a:gd name="connsiteX12" fmla="*/ 45676 w 118867"/>
                <a:gd name="connsiteY12" fmla="*/ 5098 h 103425"/>
                <a:gd name="connsiteX13" fmla="*/ 58565 w 118867"/>
                <a:gd name="connsiteY13" fmla="*/ 20395 h 103425"/>
                <a:gd name="connsiteX14" fmla="*/ 45676 w 118867"/>
                <a:gd name="connsiteY14" fmla="*/ 74734 h 103425"/>
                <a:gd name="connsiteX15" fmla="*/ 23000 w 118867"/>
                <a:gd name="connsiteY15" fmla="*/ 98479 h 103425"/>
                <a:gd name="connsiteX16" fmla="*/ 11066 w 118867"/>
                <a:gd name="connsiteY16" fmla="*/ 95511 h 103425"/>
                <a:gd name="connsiteX17" fmla="*/ 22284 w 118867"/>
                <a:gd name="connsiteY17" fmla="*/ 83182 h 103425"/>
                <a:gd name="connsiteX18" fmla="*/ 13452 w 118867"/>
                <a:gd name="connsiteY18" fmla="*/ 75191 h 103425"/>
                <a:gd name="connsiteX19" fmla="*/ 324 w 118867"/>
                <a:gd name="connsiteY19" fmla="*/ 88433 h 103425"/>
                <a:gd name="connsiteX20" fmla="*/ 22761 w 118867"/>
                <a:gd name="connsiteY20" fmla="*/ 103501 h 103425"/>
                <a:gd name="connsiteX21" fmla="*/ 47824 w 118867"/>
                <a:gd name="connsiteY21" fmla="*/ 86150 h 103425"/>
                <a:gd name="connsiteX22" fmla="*/ 73603 w 118867"/>
                <a:gd name="connsiteY22" fmla="*/ 103501 h 103425"/>
                <a:gd name="connsiteX23" fmla="*/ 111793 w 118867"/>
                <a:gd name="connsiteY23" fmla="*/ 68341 h 103425"/>
                <a:gd name="connsiteX24" fmla="*/ 108929 w 118867"/>
                <a:gd name="connsiteY24" fmla="*/ 66058 h 103425"/>
                <a:gd name="connsiteX25" fmla="*/ 105826 w 118867"/>
                <a:gd name="connsiteY25" fmla="*/ 68570 h 103425"/>
                <a:gd name="connsiteX26" fmla="*/ 74080 w 118867"/>
                <a:gd name="connsiteY26" fmla="*/ 98479 h 103425"/>
                <a:gd name="connsiteX27" fmla="*/ 60952 w 118867"/>
                <a:gd name="connsiteY27" fmla="*/ 83410 h 103425"/>
                <a:gd name="connsiteX28" fmla="*/ 65010 w 118867"/>
                <a:gd name="connsiteY28" fmla="*/ 63318 h 103425"/>
                <a:gd name="connsiteX29" fmla="*/ 73125 w 118867"/>
                <a:gd name="connsiteY29" fmla="*/ 32039 h 10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8867" h="103425">
                  <a:moveTo>
                    <a:pt x="73125" y="32039"/>
                  </a:moveTo>
                  <a:cubicBezTo>
                    <a:pt x="74557" y="26103"/>
                    <a:pt x="80047" y="5098"/>
                    <a:pt x="96756" y="5098"/>
                  </a:cubicBezTo>
                  <a:cubicBezTo>
                    <a:pt x="97949" y="5098"/>
                    <a:pt x="103678" y="5098"/>
                    <a:pt x="108690" y="8066"/>
                  </a:cubicBezTo>
                  <a:cubicBezTo>
                    <a:pt x="102007" y="9208"/>
                    <a:pt x="97233" y="14916"/>
                    <a:pt x="97233" y="20395"/>
                  </a:cubicBezTo>
                  <a:cubicBezTo>
                    <a:pt x="97233" y="24048"/>
                    <a:pt x="99859" y="28386"/>
                    <a:pt x="106303" y="28386"/>
                  </a:cubicBezTo>
                  <a:cubicBezTo>
                    <a:pt x="111554" y="28386"/>
                    <a:pt x="119192" y="24277"/>
                    <a:pt x="119192" y="15144"/>
                  </a:cubicBezTo>
                  <a:cubicBezTo>
                    <a:pt x="119192" y="3272"/>
                    <a:pt x="105110" y="76"/>
                    <a:pt x="96994" y="76"/>
                  </a:cubicBezTo>
                  <a:cubicBezTo>
                    <a:pt x="83150" y="76"/>
                    <a:pt x="74796" y="12176"/>
                    <a:pt x="71932" y="17427"/>
                  </a:cubicBezTo>
                  <a:cubicBezTo>
                    <a:pt x="65964" y="2359"/>
                    <a:pt x="53075" y="76"/>
                    <a:pt x="46153" y="76"/>
                  </a:cubicBezTo>
                  <a:cubicBezTo>
                    <a:pt x="21329" y="76"/>
                    <a:pt x="7724" y="29528"/>
                    <a:pt x="7724" y="35236"/>
                  </a:cubicBezTo>
                  <a:cubicBezTo>
                    <a:pt x="7724" y="37519"/>
                    <a:pt x="10111" y="37519"/>
                    <a:pt x="10588" y="37519"/>
                  </a:cubicBezTo>
                  <a:cubicBezTo>
                    <a:pt x="12498" y="37519"/>
                    <a:pt x="13214" y="37062"/>
                    <a:pt x="13691" y="35007"/>
                  </a:cubicBezTo>
                  <a:cubicBezTo>
                    <a:pt x="21807" y="10806"/>
                    <a:pt x="37560" y="5098"/>
                    <a:pt x="45676" y="5098"/>
                  </a:cubicBezTo>
                  <a:cubicBezTo>
                    <a:pt x="50211" y="5098"/>
                    <a:pt x="58565" y="7153"/>
                    <a:pt x="58565" y="20395"/>
                  </a:cubicBezTo>
                  <a:cubicBezTo>
                    <a:pt x="58565" y="27473"/>
                    <a:pt x="54507" y="42770"/>
                    <a:pt x="45676" y="74734"/>
                  </a:cubicBezTo>
                  <a:cubicBezTo>
                    <a:pt x="41857" y="88889"/>
                    <a:pt x="33502" y="98479"/>
                    <a:pt x="23000" y="98479"/>
                  </a:cubicBezTo>
                  <a:cubicBezTo>
                    <a:pt x="21568" y="98479"/>
                    <a:pt x="16078" y="98479"/>
                    <a:pt x="11066" y="95511"/>
                  </a:cubicBezTo>
                  <a:cubicBezTo>
                    <a:pt x="17033" y="94369"/>
                    <a:pt x="22284" y="89574"/>
                    <a:pt x="22284" y="83182"/>
                  </a:cubicBezTo>
                  <a:cubicBezTo>
                    <a:pt x="22284" y="77017"/>
                    <a:pt x="17033" y="75191"/>
                    <a:pt x="13452" y="75191"/>
                  </a:cubicBezTo>
                  <a:cubicBezTo>
                    <a:pt x="6292" y="75191"/>
                    <a:pt x="324" y="81127"/>
                    <a:pt x="324" y="88433"/>
                  </a:cubicBezTo>
                  <a:cubicBezTo>
                    <a:pt x="324" y="98935"/>
                    <a:pt x="12259" y="103501"/>
                    <a:pt x="22761" y="103501"/>
                  </a:cubicBezTo>
                  <a:cubicBezTo>
                    <a:pt x="38515" y="103501"/>
                    <a:pt x="47108" y="87520"/>
                    <a:pt x="47824" y="86150"/>
                  </a:cubicBezTo>
                  <a:cubicBezTo>
                    <a:pt x="50688" y="94597"/>
                    <a:pt x="59281" y="103501"/>
                    <a:pt x="73603" y="103501"/>
                  </a:cubicBezTo>
                  <a:cubicBezTo>
                    <a:pt x="98188" y="103501"/>
                    <a:pt x="111793" y="74049"/>
                    <a:pt x="111793" y="68341"/>
                  </a:cubicBezTo>
                  <a:cubicBezTo>
                    <a:pt x="111793" y="66058"/>
                    <a:pt x="109645" y="66058"/>
                    <a:pt x="108929" y="66058"/>
                  </a:cubicBezTo>
                  <a:cubicBezTo>
                    <a:pt x="106781" y="66058"/>
                    <a:pt x="106303" y="66971"/>
                    <a:pt x="105826" y="68570"/>
                  </a:cubicBezTo>
                  <a:cubicBezTo>
                    <a:pt x="97949" y="92999"/>
                    <a:pt x="81718" y="98479"/>
                    <a:pt x="74080" y="98479"/>
                  </a:cubicBezTo>
                  <a:cubicBezTo>
                    <a:pt x="64771" y="98479"/>
                    <a:pt x="60952" y="91173"/>
                    <a:pt x="60952" y="83410"/>
                  </a:cubicBezTo>
                  <a:cubicBezTo>
                    <a:pt x="60952" y="78387"/>
                    <a:pt x="62384" y="73364"/>
                    <a:pt x="65010" y="63318"/>
                  </a:cubicBezTo>
                  <a:lnTo>
                    <a:pt x="73125" y="32039"/>
                  </a:lnTo>
                  <a:close/>
                </a:path>
              </a:pathLst>
            </a:custGeom>
            <a:solidFill>
              <a:srgbClr val="1A8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6" name="Forme libre 425">
              <a:extLst>
                <a:ext uri="{FF2B5EF4-FFF2-40B4-BE49-F238E27FC236}">
                  <a16:creationId xmlns:a16="http://schemas.microsoft.com/office/drawing/2014/main" id="{CF8322AC-CAF8-5B6A-0304-812A08A61CB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2507712" y="4616379"/>
              <a:ext cx="73850" cy="106120"/>
            </a:xfrm>
            <a:custGeom>
              <a:avLst/>
              <a:gdLst>
                <a:gd name="connsiteX0" fmla="*/ 74181 w 73850"/>
                <a:gd name="connsiteY0" fmla="*/ 77104 h 106120"/>
                <a:gd name="connsiteX1" fmla="*/ 68500 w 73850"/>
                <a:gd name="connsiteY1" fmla="*/ 77104 h 106120"/>
                <a:gd name="connsiteX2" fmla="*/ 64156 w 73850"/>
                <a:gd name="connsiteY2" fmla="*/ 91648 h 106120"/>
                <a:gd name="connsiteX3" fmla="*/ 47615 w 73850"/>
                <a:gd name="connsiteY3" fmla="*/ 92606 h 106120"/>
                <a:gd name="connsiteX4" fmla="*/ 16871 w 73850"/>
                <a:gd name="connsiteY4" fmla="*/ 92606 h 106120"/>
                <a:gd name="connsiteX5" fmla="*/ 50288 w 73850"/>
                <a:gd name="connsiteY5" fmla="*/ 65757 h 106120"/>
                <a:gd name="connsiteX6" fmla="*/ 74181 w 73850"/>
                <a:gd name="connsiteY6" fmla="*/ 31236 h 106120"/>
                <a:gd name="connsiteX7" fmla="*/ 35084 w 73850"/>
                <a:gd name="connsiteY7" fmla="*/ 71 h 106120"/>
                <a:gd name="connsiteX8" fmla="*/ 330 w 73850"/>
                <a:gd name="connsiteY8" fmla="*/ 28679 h 106120"/>
                <a:gd name="connsiteX9" fmla="*/ 9186 w 73850"/>
                <a:gd name="connsiteY9" fmla="*/ 37629 h 106120"/>
                <a:gd name="connsiteX10" fmla="*/ 18041 w 73850"/>
                <a:gd name="connsiteY10" fmla="*/ 29158 h 106120"/>
                <a:gd name="connsiteX11" fmla="*/ 8183 w 73850"/>
                <a:gd name="connsiteY11" fmla="*/ 20688 h 106120"/>
                <a:gd name="connsiteX12" fmla="*/ 32577 w 73850"/>
                <a:gd name="connsiteY12" fmla="*/ 5825 h 106120"/>
                <a:gd name="connsiteX13" fmla="*/ 57974 w 73850"/>
                <a:gd name="connsiteY13" fmla="*/ 31236 h 106120"/>
                <a:gd name="connsiteX14" fmla="*/ 42268 w 73850"/>
                <a:gd name="connsiteY14" fmla="*/ 61921 h 106120"/>
                <a:gd name="connsiteX15" fmla="*/ 2001 w 73850"/>
                <a:gd name="connsiteY15" fmla="*/ 99958 h 106120"/>
                <a:gd name="connsiteX16" fmla="*/ 330 w 73850"/>
                <a:gd name="connsiteY16" fmla="*/ 106191 h 106120"/>
                <a:gd name="connsiteX17" fmla="*/ 69169 w 73850"/>
                <a:gd name="connsiteY17" fmla="*/ 106191 h 106120"/>
                <a:gd name="connsiteX18" fmla="*/ 74181 w 73850"/>
                <a:gd name="connsiteY18" fmla="*/ 77104 h 10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3850" h="106120">
                  <a:moveTo>
                    <a:pt x="74181" y="77104"/>
                  </a:moveTo>
                  <a:lnTo>
                    <a:pt x="68500" y="77104"/>
                  </a:lnTo>
                  <a:cubicBezTo>
                    <a:pt x="67999" y="80620"/>
                    <a:pt x="66328" y="90049"/>
                    <a:pt x="64156" y="91648"/>
                  </a:cubicBezTo>
                  <a:cubicBezTo>
                    <a:pt x="62819" y="92606"/>
                    <a:pt x="49954" y="92606"/>
                    <a:pt x="47615" y="92606"/>
                  </a:cubicBezTo>
                  <a:lnTo>
                    <a:pt x="16871" y="92606"/>
                  </a:lnTo>
                  <a:cubicBezTo>
                    <a:pt x="34415" y="77743"/>
                    <a:pt x="40263" y="73268"/>
                    <a:pt x="50288" y="65757"/>
                  </a:cubicBezTo>
                  <a:cubicBezTo>
                    <a:pt x="62652" y="56327"/>
                    <a:pt x="74181" y="46419"/>
                    <a:pt x="74181" y="31236"/>
                  </a:cubicBezTo>
                  <a:cubicBezTo>
                    <a:pt x="74181" y="11898"/>
                    <a:pt x="56470" y="71"/>
                    <a:pt x="35084" y="71"/>
                  </a:cubicBezTo>
                  <a:cubicBezTo>
                    <a:pt x="14365" y="71"/>
                    <a:pt x="330" y="13975"/>
                    <a:pt x="330" y="28679"/>
                  </a:cubicBezTo>
                  <a:cubicBezTo>
                    <a:pt x="330" y="36830"/>
                    <a:pt x="7515" y="37629"/>
                    <a:pt x="9186" y="37629"/>
                  </a:cubicBezTo>
                  <a:cubicBezTo>
                    <a:pt x="13196" y="37629"/>
                    <a:pt x="18041" y="34912"/>
                    <a:pt x="18041" y="29158"/>
                  </a:cubicBezTo>
                  <a:cubicBezTo>
                    <a:pt x="18041" y="26281"/>
                    <a:pt x="16871" y="20688"/>
                    <a:pt x="8183" y="20688"/>
                  </a:cubicBezTo>
                  <a:cubicBezTo>
                    <a:pt x="13363" y="9341"/>
                    <a:pt x="24724" y="5825"/>
                    <a:pt x="32577" y="5825"/>
                  </a:cubicBezTo>
                  <a:cubicBezTo>
                    <a:pt x="49286" y="5825"/>
                    <a:pt x="57974" y="18290"/>
                    <a:pt x="57974" y="31236"/>
                  </a:cubicBezTo>
                  <a:cubicBezTo>
                    <a:pt x="57974" y="45140"/>
                    <a:pt x="47615" y="56168"/>
                    <a:pt x="42268" y="61921"/>
                  </a:cubicBezTo>
                  <a:lnTo>
                    <a:pt x="2001" y="99958"/>
                  </a:lnTo>
                  <a:cubicBezTo>
                    <a:pt x="330" y="101397"/>
                    <a:pt x="330" y="101716"/>
                    <a:pt x="330" y="106191"/>
                  </a:cubicBezTo>
                  <a:lnTo>
                    <a:pt x="69169" y="106191"/>
                  </a:lnTo>
                  <a:lnTo>
                    <a:pt x="74181" y="77104"/>
                  </a:lnTo>
                  <a:close/>
                </a:path>
              </a:pathLst>
            </a:custGeom>
            <a:solidFill>
              <a:srgbClr val="000000"/>
            </a:solidFill>
            <a:ln w="239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89E34B0-D03B-A6EC-86ED-CC1B1D293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98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8ED33-936F-A8BC-41F4-4D2BD04FD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Fonctions erreur</a:t>
            </a:r>
          </a:p>
        </p:txBody>
      </p: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E3A598AC-FD31-6F87-25A7-3F730ED459B4}"/>
              </a:ext>
            </a:extLst>
          </p:cNvPr>
          <p:cNvGrpSpPr/>
          <p:nvPr/>
        </p:nvGrpSpPr>
        <p:grpSpPr>
          <a:xfrm>
            <a:off x="1386736" y="2505470"/>
            <a:ext cx="7918341" cy="2971122"/>
            <a:chOff x="1386736" y="2505470"/>
            <a:chExt cx="7918341" cy="2971122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126E938-4C2E-1139-7AAA-D276E0E17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0"/>
            <a:srcRect l="4439" t="4213" r="7217"/>
            <a:stretch/>
          </p:blipFill>
          <p:spPr>
            <a:xfrm>
              <a:off x="1386736" y="2505470"/>
              <a:ext cx="7918341" cy="2971122"/>
            </a:xfrm>
            <a:prstGeom prst="rect">
              <a:avLst/>
            </a:prstGeom>
          </p:spPr>
        </p:pic>
        <p:grpSp>
          <p:nvGrpSpPr>
            <p:cNvPr id="110" name="Groupe 109">
              <a:extLst>
                <a:ext uri="{FF2B5EF4-FFF2-40B4-BE49-F238E27FC236}">
                  <a16:creationId xmlns:a16="http://schemas.microsoft.com/office/drawing/2014/main" id="{C548B9CF-F6E4-1CB6-5EBA-39CA0E9F9CF9}"/>
                </a:ext>
              </a:extLst>
            </p:cNvPr>
            <p:cNvGrpSpPr>
              <a:grpSpLocks noChangeAspect="1"/>
            </p:cNvGrpSpPr>
            <p:nvPr>
              <p:custDataLst>
                <p:tags r:id="rId123"/>
              </p:custDataLst>
            </p:nvPr>
          </p:nvGrpSpPr>
          <p:grpSpPr>
            <a:xfrm>
              <a:off x="2641600" y="2730500"/>
              <a:ext cx="831629" cy="264609"/>
              <a:chOff x="5429663" y="4541712"/>
              <a:chExt cx="789536" cy="231125"/>
            </a:xfrm>
          </p:grpSpPr>
          <p:sp>
            <p:nvSpPr>
              <p:cNvPr id="105" name="Forme libre 104">
                <a:extLst>
                  <a:ext uri="{FF2B5EF4-FFF2-40B4-BE49-F238E27FC236}">
                    <a16:creationId xmlns:a16="http://schemas.microsoft.com/office/drawing/2014/main" id="{75D0A73A-52B3-3780-9B68-7DF6F0AEDBDA}"/>
                  </a:ext>
                </a:extLst>
              </p:cNvPr>
              <p:cNvSpPr/>
              <p:nvPr>
                <p:custDataLst>
                  <p:tags r:id="rId124"/>
                </p:custDataLst>
              </p:nvPr>
            </p:nvSpPr>
            <p:spPr>
              <a:xfrm>
                <a:off x="5429663" y="4624672"/>
                <a:ext cx="139407" cy="148165"/>
              </a:xfrm>
              <a:custGeom>
                <a:avLst/>
                <a:gdLst>
                  <a:gd name="connsiteX0" fmla="*/ 30336 w 139407"/>
                  <a:gd name="connsiteY0" fmla="*/ 63332 h 148165"/>
                  <a:gd name="connsiteX1" fmla="*/ 75004 w 139407"/>
                  <a:gd name="connsiteY1" fmla="*/ 7164 h 148165"/>
                  <a:gd name="connsiteX2" fmla="*/ 115710 w 139407"/>
                  <a:gd name="connsiteY2" fmla="*/ 63332 h 148165"/>
                  <a:gd name="connsiteX3" fmla="*/ 30336 w 139407"/>
                  <a:gd name="connsiteY3" fmla="*/ 63332 h 148165"/>
                  <a:gd name="connsiteX4" fmla="*/ 29976 w 139407"/>
                  <a:gd name="connsiteY4" fmla="*/ 70111 h 148165"/>
                  <a:gd name="connsiteX5" fmla="*/ 130479 w 139407"/>
                  <a:gd name="connsiteY5" fmla="*/ 70111 h 148165"/>
                  <a:gd name="connsiteX6" fmla="*/ 139485 w 139407"/>
                  <a:gd name="connsiteY6" fmla="*/ 63332 h 148165"/>
                  <a:gd name="connsiteX7" fmla="*/ 75004 w 139407"/>
                  <a:gd name="connsiteY7" fmla="*/ 63 h 148165"/>
                  <a:gd name="connsiteX8" fmla="*/ 77 w 139407"/>
                  <a:gd name="connsiteY8" fmla="*/ 73661 h 148165"/>
                  <a:gd name="connsiteX9" fmla="*/ 79327 w 139407"/>
                  <a:gd name="connsiteY9" fmla="*/ 148228 h 148165"/>
                  <a:gd name="connsiteX10" fmla="*/ 139485 w 139407"/>
                  <a:gd name="connsiteY10" fmla="*/ 106264 h 148165"/>
                  <a:gd name="connsiteX11" fmla="*/ 134802 w 139407"/>
                  <a:gd name="connsiteY11" fmla="*/ 102391 h 148165"/>
                  <a:gd name="connsiteX12" fmla="*/ 130119 w 139407"/>
                  <a:gd name="connsiteY12" fmla="*/ 106910 h 148165"/>
                  <a:gd name="connsiteX13" fmla="*/ 81488 w 139407"/>
                  <a:gd name="connsiteY13" fmla="*/ 140158 h 148165"/>
                  <a:gd name="connsiteX14" fmla="*/ 40782 w 139407"/>
                  <a:gd name="connsiteY14" fmla="*/ 118531 h 148165"/>
                  <a:gd name="connsiteX15" fmla="*/ 29976 w 139407"/>
                  <a:gd name="connsiteY15" fmla="*/ 70111 h 148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407" h="148165">
                    <a:moveTo>
                      <a:pt x="30336" y="63332"/>
                    </a:moveTo>
                    <a:cubicBezTo>
                      <a:pt x="32497" y="15234"/>
                      <a:pt x="62756" y="7164"/>
                      <a:pt x="75004" y="7164"/>
                    </a:cubicBezTo>
                    <a:cubicBezTo>
                      <a:pt x="112107" y="7164"/>
                      <a:pt x="115710" y="50743"/>
                      <a:pt x="115710" y="63332"/>
                    </a:cubicBezTo>
                    <a:lnTo>
                      <a:pt x="30336" y="63332"/>
                    </a:lnTo>
                    <a:close/>
                    <a:moveTo>
                      <a:pt x="29976" y="70111"/>
                    </a:moveTo>
                    <a:lnTo>
                      <a:pt x="130479" y="70111"/>
                    </a:lnTo>
                    <a:cubicBezTo>
                      <a:pt x="138404" y="70111"/>
                      <a:pt x="139485" y="70111"/>
                      <a:pt x="139485" y="63332"/>
                    </a:cubicBezTo>
                    <a:cubicBezTo>
                      <a:pt x="139485" y="31374"/>
                      <a:pt x="120032" y="63"/>
                      <a:pt x="75004" y="63"/>
                    </a:cubicBezTo>
                    <a:cubicBezTo>
                      <a:pt x="33218" y="63"/>
                      <a:pt x="77" y="33311"/>
                      <a:pt x="77" y="73661"/>
                    </a:cubicBezTo>
                    <a:cubicBezTo>
                      <a:pt x="77" y="116917"/>
                      <a:pt x="37901" y="148228"/>
                      <a:pt x="79327" y="148228"/>
                    </a:cubicBezTo>
                    <a:cubicBezTo>
                      <a:pt x="123274" y="148228"/>
                      <a:pt x="139485" y="112398"/>
                      <a:pt x="139485" y="106264"/>
                    </a:cubicBezTo>
                    <a:cubicBezTo>
                      <a:pt x="139485" y="103036"/>
                      <a:pt x="136603" y="102391"/>
                      <a:pt x="134802" y="102391"/>
                    </a:cubicBezTo>
                    <a:cubicBezTo>
                      <a:pt x="131560" y="102391"/>
                      <a:pt x="130839" y="104327"/>
                      <a:pt x="130119" y="106910"/>
                    </a:cubicBezTo>
                    <a:cubicBezTo>
                      <a:pt x="117511" y="140158"/>
                      <a:pt x="85090" y="140158"/>
                      <a:pt x="81488" y="140158"/>
                    </a:cubicBezTo>
                    <a:cubicBezTo>
                      <a:pt x="63477" y="140158"/>
                      <a:pt x="49068" y="130474"/>
                      <a:pt x="40782" y="118531"/>
                    </a:cubicBezTo>
                    <a:cubicBezTo>
                      <a:pt x="29976" y="103036"/>
                      <a:pt x="29976" y="81731"/>
                      <a:pt x="29976" y="701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6" name="Forme libre 105">
                <a:extLst>
                  <a:ext uri="{FF2B5EF4-FFF2-40B4-BE49-F238E27FC236}">
                    <a16:creationId xmlns:a16="http://schemas.microsoft.com/office/drawing/2014/main" id="{90AC630A-B5F0-4F08-2804-D9CC56A13FD3}"/>
                  </a:ext>
                </a:extLst>
              </p:cNvPr>
              <p:cNvSpPr/>
              <p:nvPr>
                <p:custDataLst>
                  <p:tags r:id="rId125"/>
                </p:custDataLst>
              </p:nvPr>
            </p:nvSpPr>
            <p:spPr>
              <a:xfrm>
                <a:off x="5589764" y="4626608"/>
                <a:ext cx="121036" cy="142678"/>
              </a:xfrm>
              <a:custGeom>
                <a:avLst/>
                <a:gdLst>
                  <a:gd name="connsiteX0" fmla="*/ 50153 w 121036"/>
                  <a:gd name="connsiteY0" fmla="*/ 35571 h 142678"/>
                  <a:gd name="connsiteX1" fmla="*/ 50153 w 121036"/>
                  <a:gd name="connsiteY1" fmla="*/ 63 h 142678"/>
                  <a:gd name="connsiteX2" fmla="*/ 81 w 121036"/>
                  <a:gd name="connsiteY2" fmla="*/ 3614 h 142678"/>
                  <a:gd name="connsiteX3" fmla="*/ 81 w 121036"/>
                  <a:gd name="connsiteY3" fmla="*/ 13620 h 142678"/>
                  <a:gd name="connsiteX4" fmla="*/ 28179 w 121036"/>
                  <a:gd name="connsiteY4" fmla="*/ 31697 h 142678"/>
                  <a:gd name="connsiteX5" fmla="*/ 28179 w 121036"/>
                  <a:gd name="connsiteY5" fmla="*/ 118208 h 142678"/>
                  <a:gd name="connsiteX6" fmla="*/ 81 w 121036"/>
                  <a:gd name="connsiteY6" fmla="*/ 132734 h 142678"/>
                  <a:gd name="connsiteX7" fmla="*/ 81 w 121036"/>
                  <a:gd name="connsiteY7" fmla="*/ 142741 h 142678"/>
                  <a:gd name="connsiteX8" fmla="*/ 41147 w 121036"/>
                  <a:gd name="connsiteY8" fmla="*/ 141772 h 142678"/>
                  <a:gd name="connsiteX9" fmla="*/ 86896 w 121036"/>
                  <a:gd name="connsiteY9" fmla="*/ 142741 h 142678"/>
                  <a:gd name="connsiteX10" fmla="*/ 86896 w 121036"/>
                  <a:gd name="connsiteY10" fmla="*/ 132734 h 142678"/>
                  <a:gd name="connsiteX11" fmla="*/ 79331 w 121036"/>
                  <a:gd name="connsiteY11" fmla="*/ 132734 h 142678"/>
                  <a:gd name="connsiteX12" fmla="*/ 51954 w 121036"/>
                  <a:gd name="connsiteY12" fmla="*/ 117562 h 142678"/>
                  <a:gd name="connsiteX13" fmla="*/ 51954 w 121036"/>
                  <a:gd name="connsiteY13" fmla="*/ 67851 h 142678"/>
                  <a:gd name="connsiteX14" fmla="*/ 94461 w 121036"/>
                  <a:gd name="connsiteY14" fmla="*/ 7164 h 142678"/>
                  <a:gd name="connsiteX15" fmla="*/ 98423 w 121036"/>
                  <a:gd name="connsiteY15" fmla="*/ 7487 h 142678"/>
                  <a:gd name="connsiteX16" fmla="*/ 90138 w 121036"/>
                  <a:gd name="connsiteY16" fmla="*/ 20076 h 142678"/>
                  <a:gd name="connsiteX17" fmla="*/ 105628 w 121036"/>
                  <a:gd name="connsiteY17" fmla="*/ 33957 h 142678"/>
                  <a:gd name="connsiteX18" fmla="*/ 121117 w 121036"/>
                  <a:gd name="connsiteY18" fmla="*/ 19754 h 142678"/>
                  <a:gd name="connsiteX19" fmla="*/ 94461 w 121036"/>
                  <a:gd name="connsiteY19" fmla="*/ 63 h 142678"/>
                  <a:gd name="connsiteX20" fmla="*/ 50153 w 121036"/>
                  <a:gd name="connsiteY20" fmla="*/ 35571 h 142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1036" h="142678">
                    <a:moveTo>
                      <a:pt x="50153" y="35571"/>
                    </a:moveTo>
                    <a:lnTo>
                      <a:pt x="50153" y="63"/>
                    </a:lnTo>
                    <a:lnTo>
                      <a:pt x="81" y="3614"/>
                    </a:lnTo>
                    <a:lnTo>
                      <a:pt x="81" y="13620"/>
                    </a:lnTo>
                    <a:cubicBezTo>
                      <a:pt x="25297" y="13620"/>
                      <a:pt x="28179" y="15880"/>
                      <a:pt x="28179" y="31697"/>
                    </a:cubicBezTo>
                    <a:lnTo>
                      <a:pt x="28179" y="118208"/>
                    </a:lnTo>
                    <a:cubicBezTo>
                      <a:pt x="28179" y="132734"/>
                      <a:pt x="24216" y="132734"/>
                      <a:pt x="81" y="132734"/>
                    </a:cubicBezTo>
                    <a:lnTo>
                      <a:pt x="81" y="142741"/>
                    </a:lnTo>
                    <a:cubicBezTo>
                      <a:pt x="14130" y="142418"/>
                      <a:pt x="31061" y="141772"/>
                      <a:pt x="41147" y="141772"/>
                    </a:cubicBezTo>
                    <a:cubicBezTo>
                      <a:pt x="55556" y="141772"/>
                      <a:pt x="72487" y="141772"/>
                      <a:pt x="86896" y="142741"/>
                    </a:cubicBezTo>
                    <a:lnTo>
                      <a:pt x="86896" y="132734"/>
                    </a:lnTo>
                    <a:lnTo>
                      <a:pt x="79331" y="132734"/>
                    </a:lnTo>
                    <a:cubicBezTo>
                      <a:pt x="52674" y="132734"/>
                      <a:pt x="51954" y="129183"/>
                      <a:pt x="51954" y="117562"/>
                    </a:cubicBezTo>
                    <a:lnTo>
                      <a:pt x="51954" y="67851"/>
                    </a:lnTo>
                    <a:cubicBezTo>
                      <a:pt x="51954" y="35894"/>
                      <a:pt x="67083" y="7164"/>
                      <a:pt x="94461" y="7164"/>
                    </a:cubicBezTo>
                    <a:cubicBezTo>
                      <a:pt x="96982" y="7164"/>
                      <a:pt x="97703" y="7164"/>
                      <a:pt x="98423" y="7487"/>
                    </a:cubicBezTo>
                    <a:cubicBezTo>
                      <a:pt x="97342" y="7810"/>
                      <a:pt x="90138" y="11684"/>
                      <a:pt x="90138" y="20076"/>
                    </a:cubicBezTo>
                    <a:cubicBezTo>
                      <a:pt x="90138" y="29115"/>
                      <a:pt x="97703" y="33957"/>
                      <a:pt x="105628" y="33957"/>
                    </a:cubicBezTo>
                    <a:cubicBezTo>
                      <a:pt x="112112" y="33957"/>
                      <a:pt x="121117" y="30083"/>
                      <a:pt x="121117" y="19754"/>
                    </a:cubicBezTo>
                    <a:cubicBezTo>
                      <a:pt x="121117" y="9424"/>
                      <a:pt x="109950" y="63"/>
                      <a:pt x="94461" y="63"/>
                    </a:cubicBezTo>
                    <a:cubicBezTo>
                      <a:pt x="68164" y="63"/>
                      <a:pt x="55196" y="21690"/>
                      <a:pt x="50153" y="355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orme libre 106">
                <a:extLst>
                  <a:ext uri="{FF2B5EF4-FFF2-40B4-BE49-F238E27FC236}">
                    <a16:creationId xmlns:a16="http://schemas.microsoft.com/office/drawing/2014/main" id="{668BD2F5-87DF-5BAC-A3E9-B974BDFA3B94}"/>
                  </a:ext>
                </a:extLst>
              </p:cNvPr>
              <p:cNvSpPr/>
              <p:nvPr>
                <p:custDataLst>
                  <p:tags r:id="rId126"/>
                </p:custDataLst>
              </p:nvPr>
            </p:nvSpPr>
            <p:spPr>
              <a:xfrm>
                <a:off x="5732654" y="4541712"/>
                <a:ext cx="116713" cy="227574"/>
              </a:xfrm>
              <a:custGeom>
                <a:avLst/>
                <a:gdLst>
                  <a:gd name="connsiteX0" fmla="*/ 51237 w 116713"/>
                  <a:gd name="connsiteY0" fmla="*/ 88510 h 227574"/>
                  <a:gd name="connsiteX1" fmla="*/ 51237 w 116713"/>
                  <a:gd name="connsiteY1" fmla="*/ 51065 h 227574"/>
                  <a:gd name="connsiteX2" fmla="*/ 84378 w 116713"/>
                  <a:gd name="connsiteY2" fmla="*/ 7164 h 227574"/>
                  <a:gd name="connsiteX3" fmla="*/ 96266 w 116713"/>
                  <a:gd name="connsiteY3" fmla="*/ 9424 h 227574"/>
                  <a:gd name="connsiteX4" fmla="*/ 85459 w 116713"/>
                  <a:gd name="connsiteY4" fmla="*/ 22982 h 227574"/>
                  <a:gd name="connsiteX5" fmla="*/ 100949 w 116713"/>
                  <a:gd name="connsiteY5" fmla="*/ 36862 h 227574"/>
                  <a:gd name="connsiteX6" fmla="*/ 116799 w 116713"/>
                  <a:gd name="connsiteY6" fmla="*/ 22659 h 227574"/>
                  <a:gd name="connsiteX7" fmla="*/ 84378 w 116713"/>
                  <a:gd name="connsiteY7" fmla="*/ 63 h 227574"/>
                  <a:gd name="connsiteX8" fmla="*/ 28543 w 116713"/>
                  <a:gd name="connsiteY8" fmla="*/ 51388 h 227574"/>
                  <a:gd name="connsiteX9" fmla="*/ 28543 w 116713"/>
                  <a:gd name="connsiteY9" fmla="*/ 88510 h 227574"/>
                  <a:gd name="connsiteX10" fmla="*/ 85 w 116713"/>
                  <a:gd name="connsiteY10" fmla="*/ 88510 h 227574"/>
                  <a:gd name="connsiteX11" fmla="*/ 85 w 116713"/>
                  <a:gd name="connsiteY11" fmla="*/ 98517 h 227574"/>
                  <a:gd name="connsiteX12" fmla="*/ 28543 w 116713"/>
                  <a:gd name="connsiteY12" fmla="*/ 98517 h 227574"/>
                  <a:gd name="connsiteX13" fmla="*/ 28543 w 116713"/>
                  <a:gd name="connsiteY13" fmla="*/ 203105 h 227574"/>
                  <a:gd name="connsiteX14" fmla="*/ 445 w 116713"/>
                  <a:gd name="connsiteY14" fmla="*/ 217631 h 227574"/>
                  <a:gd name="connsiteX15" fmla="*/ 445 w 116713"/>
                  <a:gd name="connsiteY15" fmla="*/ 227637 h 227574"/>
                  <a:gd name="connsiteX16" fmla="*/ 41511 w 116713"/>
                  <a:gd name="connsiteY16" fmla="*/ 226669 h 227574"/>
                  <a:gd name="connsiteX17" fmla="*/ 87260 w 116713"/>
                  <a:gd name="connsiteY17" fmla="*/ 227637 h 227574"/>
                  <a:gd name="connsiteX18" fmla="*/ 87260 w 116713"/>
                  <a:gd name="connsiteY18" fmla="*/ 217631 h 227574"/>
                  <a:gd name="connsiteX19" fmla="*/ 79695 w 116713"/>
                  <a:gd name="connsiteY19" fmla="*/ 217631 h 227574"/>
                  <a:gd name="connsiteX20" fmla="*/ 52318 w 116713"/>
                  <a:gd name="connsiteY20" fmla="*/ 202459 h 227574"/>
                  <a:gd name="connsiteX21" fmla="*/ 52318 w 116713"/>
                  <a:gd name="connsiteY21" fmla="*/ 98517 h 227574"/>
                  <a:gd name="connsiteX22" fmla="*/ 93384 w 116713"/>
                  <a:gd name="connsiteY22" fmla="*/ 98517 h 227574"/>
                  <a:gd name="connsiteX23" fmla="*/ 93384 w 116713"/>
                  <a:gd name="connsiteY23" fmla="*/ 88510 h 227574"/>
                  <a:gd name="connsiteX24" fmla="*/ 51237 w 116713"/>
                  <a:gd name="connsiteY24" fmla="*/ 88510 h 22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6713" h="227574">
                    <a:moveTo>
                      <a:pt x="51237" y="88510"/>
                    </a:moveTo>
                    <a:lnTo>
                      <a:pt x="51237" y="51065"/>
                    </a:lnTo>
                    <a:cubicBezTo>
                      <a:pt x="51237" y="22659"/>
                      <a:pt x="68528" y="7164"/>
                      <a:pt x="84378" y="7164"/>
                    </a:cubicBezTo>
                    <a:cubicBezTo>
                      <a:pt x="85459" y="7164"/>
                      <a:pt x="90862" y="7164"/>
                      <a:pt x="96266" y="9424"/>
                    </a:cubicBezTo>
                    <a:cubicBezTo>
                      <a:pt x="91943" y="10715"/>
                      <a:pt x="85459" y="14912"/>
                      <a:pt x="85459" y="22982"/>
                    </a:cubicBezTo>
                    <a:cubicBezTo>
                      <a:pt x="85459" y="30406"/>
                      <a:pt x="91222" y="36862"/>
                      <a:pt x="100949" y="36862"/>
                    </a:cubicBezTo>
                    <a:cubicBezTo>
                      <a:pt x="111395" y="36862"/>
                      <a:pt x="116799" y="30406"/>
                      <a:pt x="116799" y="22659"/>
                    </a:cubicBezTo>
                    <a:cubicBezTo>
                      <a:pt x="116799" y="10715"/>
                      <a:pt x="103470" y="63"/>
                      <a:pt x="84378" y="63"/>
                    </a:cubicBezTo>
                    <a:cubicBezTo>
                      <a:pt x="59162" y="63"/>
                      <a:pt x="28543" y="17171"/>
                      <a:pt x="28543" y="51388"/>
                    </a:cubicBezTo>
                    <a:lnTo>
                      <a:pt x="28543" y="88510"/>
                    </a:lnTo>
                    <a:lnTo>
                      <a:pt x="85" y="88510"/>
                    </a:lnTo>
                    <a:lnTo>
                      <a:pt x="85" y="98517"/>
                    </a:lnTo>
                    <a:lnTo>
                      <a:pt x="28543" y="98517"/>
                    </a:lnTo>
                    <a:lnTo>
                      <a:pt x="28543" y="203105"/>
                    </a:lnTo>
                    <a:cubicBezTo>
                      <a:pt x="28543" y="217631"/>
                      <a:pt x="24580" y="217631"/>
                      <a:pt x="445" y="217631"/>
                    </a:cubicBezTo>
                    <a:lnTo>
                      <a:pt x="445" y="227637"/>
                    </a:lnTo>
                    <a:cubicBezTo>
                      <a:pt x="14494" y="227315"/>
                      <a:pt x="31425" y="226669"/>
                      <a:pt x="41511" y="226669"/>
                    </a:cubicBezTo>
                    <a:cubicBezTo>
                      <a:pt x="55920" y="226669"/>
                      <a:pt x="72851" y="226669"/>
                      <a:pt x="87260" y="227637"/>
                    </a:cubicBezTo>
                    <a:lnTo>
                      <a:pt x="87260" y="217631"/>
                    </a:lnTo>
                    <a:lnTo>
                      <a:pt x="79695" y="217631"/>
                    </a:lnTo>
                    <a:cubicBezTo>
                      <a:pt x="53038" y="217631"/>
                      <a:pt x="52318" y="214080"/>
                      <a:pt x="52318" y="202459"/>
                    </a:cubicBezTo>
                    <a:lnTo>
                      <a:pt x="52318" y="98517"/>
                    </a:lnTo>
                    <a:lnTo>
                      <a:pt x="93384" y="98517"/>
                    </a:lnTo>
                    <a:lnTo>
                      <a:pt x="93384" y="88510"/>
                    </a:lnTo>
                    <a:lnTo>
                      <a:pt x="51237" y="88510"/>
                    </a:lnTo>
                    <a:close/>
                  </a:path>
                </a:pathLst>
              </a:custGeom>
              <a:solidFill>
                <a:srgbClr val="000000"/>
              </a:solidFill>
              <a:ln w="3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8" name="Forme libre 107">
                <a:extLst>
                  <a:ext uri="{FF2B5EF4-FFF2-40B4-BE49-F238E27FC236}">
                    <a16:creationId xmlns:a16="http://schemas.microsoft.com/office/drawing/2014/main" id="{890CD9AC-CF49-26C8-8586-6AF428467A60}"/>
                  </a:ext>
                </a:extLst>
              </p:cNvPr>
              <p:cNvSpPr/>
              <p:nvPr>
                <p:custDataLst>
                  <p:tags r:id="rId127"/>
                </p:custDataLst>
              </p:nvPr>
            </p:nvSpPr>
            <p:spPr>
              <a:xfrm>
                <a:off x="5843085" y="4624672"/>
                <a:ext cx="137246" cy="148165"/>
              </a:xfrm>
              <a:custGeom>
                <a:avLst/>
                <a:gdLst>
                  <a:gd name="connsiteX0" fmla="*/ 29987 w 137246"/>
                  <a:gd name="connsiteY0" fmla="*/ 74307 h 148165"/>
                  <a:gd name="connsiteX1" fmla="*/ 78618 w 137246"/>
                  <a:gd name="connsiteY1" fmla="*/ 8133 h 148165"/>
                  <a:gd name="connsiteX2" fmla="*/ 117162 w 137246"/>
                  <a:gd name="connsiteY2" fmla="*/ 20076 h 148165"/>
                  <a:gd name="connsiteX3" fmla="*/ 100231 w 137246"/>
                  <a:gd name="connsiteY3" fmla="*/ 34925 h 148165"/>
                  <a:gd name="connsiteX4" fmla="*/ 116802 w 137246"/>
                  <a:gd name="connsiteY4" fmla="*/ 49774 h 148165"/>
                  <a:gd name="connsiteX5" fmla="*/ 133372 w 137246"/>
                  <a:gd name="connsiteY5" fmla="*/ 34602 h 148165"/>
                  <a:gd name="connsiteX6" fmla="*/ 78257 w 137246"/>
                  <a:gd name="connsiteY6" fmla="*/ 63 h 148165"/>
                  <a:gd name="connsiteX7" fmla="*/ 88 w 137246"/>
                  <a:gd name="connsiteY7" fmla="*/ 74953 h 148165"/>
                  <a:gd name="connsiteX8" fmla="*/ 77537 w 137246"/>
                  <a:gd name="connsiteY8" fmla="*/ 148228 h 148165"/>
                  <a:gd name="connsiteX9" fmla="*/ 137335 w 137246"/>
                  <a:gd name="connsiteY9" fmla="*/ 106264 h 148165"/>
                  <a:gd name="connsiteX10" fmla="*/ 132652 w 137246"/>
                  <a:gd name="connsiteY10" fmla="*/ 103036 h 148165"/>
                  <a:gd name="connsiteX11" fmla="*/ 127969 w 137246"/>
                  <a:gd name="connsiteY11" fmla="*/ 106264 h 148165"/>
                  <a:gd name="connsiteX12" fmla="*/ 80779 w 137246"/>
                  <a:gd name="connsiteY12" fmla="*/ 140158 h 148165"/>
                  <a:gd name="connsiteX13" fmla="*/ 29987 w 137246"/>
                  <a:gd name="connsiteY13" fmla="*/ 74307 h 148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7246" h="148165">
                    <a:moveTo>
                      <a:pt x="29987" y="74307"/>
                    </a:moveTo>
                    <a:cubicBezTo>
                      <a:pt x="29987" y="21690"/>
                      <a:pt x="59526" y="8133"/>
                      <a:pt x="78618" y="8133"/>
                    </a:cubicBezTo>
                    <a:cubicBezTo>
                      <a:pt x="81860" y="8133"/>
                      <a:pt x="104554" y="8456"/>
                      <a:pt x="117162" y="20076"/>
                    </a:cubicBezTo>
                    <a:cubicBezTo>
                      <a:pt x="102393" y="21045"/>
                      <a:pt x="100231" y="30729"/>
                      <a:pt x="100231" y="34925"/>
                    </a:cubicBezTo>
                    <a:cubicBezTo>
                      <a:pt x="100231" y="43318"/>
                      <a:pt x="106715" y="49774"/>
                      <a:pt x="116802" y="49774"/>
                    </a:cubicBezTo>
                    <a:cubicBezTo>
                      <a:pt x="126168" y="49774"/>
                      <a:pt x="133372" y="44287"/>
                      <a:pt x="133372" y="34602"/>
                    </a:cubicBezTo>
                    <a:cubicBezTo>
                      <a:pt x="133372" y="12652"/>
                      <a:pt x="105995" y="63"/>
                      <a:pt x="78257" y="63"/>
                    </a:cubicBezTo>
                    <a:cubicBezTo>
                      <a:pt x="33229" y="63"/>
                      <a:pt x="88" y="34925"/>
                      <a:pt x="88" y="74953"/>
                    </a:cubicBezTo>
                    <a:cubicBezTo>
                      <a:pt x="88" y="116271"/>
                      <a:pt x="35751" y="148228"/>
                      <a:pt x="77537" y="148228"/>
                    </a:cubicBezTo>
                    <a:cubicBezTo>
                      <a:pt x="125807" y="148228"/>
                      <a:pt x="137335" y="109492"/>
                      <a:pt x="137335" y="106264"/>
                    </a:cubicBezTo>
                    <a:cubicBezTo>
                      <a:pt x="137335" y="103036"/>
                      <a:pt x="133732" y="103036"/>
                      <a:pt x="132652" y="103036"/>
                    </a:cubicBezTo>
                    <a:cubicBezTo>
                      <a:pt x="129410" y="103036"/>
                      <a:pt x="128689" y="104327"/>
                      <a:pt x="127969" y="106264"/>
                    </a:cubicBezTo>
                    <a:cubicBezTo>
                      <a:pt x="117522" y="136285"/>
                      <a:pt x="94107" y="140158"/>
                      <a:pt x="80779" y="140158"/>
                    </a:cubicBezTo>
                    <a:cubicBezTo>
                      <a:pt x="61687" y="140158"/>
                      <a:pt x="29987" y="126278"/>
                      <a:pt x="29987" y="743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9" name="Forme libre 108">
                <a:extLst>
                  <a:ext uri="{FF2B5EF4-FFF2-40B4-BE49-F238E27FC236}">
                    <a16:creationId xmlns:a16="http://schemas.microsoft.com/office/drawing/2014/main" id="{0542A6F8-ADA9-D720-C0D0-E338DAFC660D}"/>
                  </a:ext>
                </a:extLst>
              </p:cNvPr>
              <p:cNvSpPr/>
              <p:nvPr>
                <p:custDataLst>
                  <p:tags r:id="rId128"/>
                </p:custDataLst>
              </p:nvPr>
            </p:nvSpPr>
            <p:spPr>
              <a:xfrm>
                <a:off x="6066463" y="4626608"/>
                <a:ext cx="152736" cy="146228"/>
              </a:xfrm>
              <a:custGeom>
                <a:avLst/>
                <a:gdLst>
                  <a:gd name="connsiteX0" fmla="*/ 32515 w 152736"/>
                  <a:gd name="connsiteY0" fmla="*/ 115948 h 146228"/>
                  <a:gd name="connsiteX1" fmla="*/ 75382 w 152736"/>
                  <a:gd name="connsiteY1" fmla="*/ 79149 h 146228"/>
                  <a:gd name="connsiteX2" fmla="*/ 110684 w 152736"/>
                  <a:gd name="connsiteY2" fmla="*/ 50097 h 146228"/>
                  <a:gd name="connsiteX3" fmla="*/ 152830 w 152736"/>
                  <a:gd name="connsiteY3" fmla="*/ 3291 h 146228"/>
                  <a:gd name="connsiteX4" fmla="*/ 148868 w 152736"/>
                  <a:gd name="connsiteY4" fmla="*/ 63 h 146228"/>
                  <a:gd name="connsiteX5" fmla="*/ 143464 w 152736"/>
                  <a:gd name="connsiteY5" fmla="*/ 3614 h 146228"/>
                  <a:gd name="connsiteX6" fmla="*/ 116447 w 152736"/>
                  <a:gd name="connsiteY6" fmla="*/ 24273 h 146228"/>
                  <a:gd name="connsiteX7" fmla="*/ 98076 w 152736"/>
                  <a:gd name="connsiteY7" fmla="*/ 13943 h 146228"/>
                  <a:gd name="connsiteX8" fmla="*/ 73220 w 152736"/>
                  <a:gd name="connsiteY8" fmla="*/ 63 h 146228"/>
                  <a:gd name="connsiteX9" fmla="*/ 29633 w 152736"/>
                  <a:gd name="connsiteY9" fmla="*/ 36862 h 146228"/>
                  <a:gd name="connsiteX10" fmla="*/ 33956 w 152736"/>
                  <a:gd name="connsiteY10" fmla="*/ 40413 h 146228"/>
                  <a:gd name="connsiteX11" fmla="*/ 38638 w 152736"/>
                  <a:gd name="connsiteY11" fmla="*/ 36862 h 146228"/>
                  <a:gd name="connsiteX12" fmla="*/ 69258 w 152736"/>
                  <a:gd name="connsiteY12" fmla="*/ 21690 h 146228"/>
                  <a:gd name="connsiteX13" fmla="*/ 91952 w 152736"/>
                  <a:gd name="connsiteY13" fmla="*/ 26532 h 146228"/>
                  <a:gd name="connsiteX14" fmla="*/ 119690 w 152736"/>
                  <a:gd name="connsiteY14" fmla="*/ 31374 h 146228"/>
                  <a:gd name="connsiteX15" fmla="*/ 69618 w 152736"/>
                  <a:gd name="connsiteY15" fmla="*/ 73661 h 146228"/>
                  <a:gd name="connsiteX16" fmla="*/ 37198 w 152736"/>
                  <a:gd name="connsiteY16" fmla="*/ 100777 h 146228"/>
                  <a:gd name="connsiteX17" fmla="*/ 94 w 152736"/>
                  <a:gd name="connsiteY17" fmla="*/ 143064 h 146228"/>
                  <a:gd name="connsiteX18" fmla="*/ 4417 w 152736"/>
                  <a:gd name="connsiteY18" fmla="*/ 146292 h 146228"/>
                  <a:gd name="connsiteX19" fmla="*/ 10180 w 152736"/>
                  <a:gd name="connsiteY19" fmla="*/ 142095 h 146228"/>
                  <a:gd name="connsiteX20" fmla="*/ 40800 w 152736"/>
                  <a:gd name="connsiteY20" fmla="*/ 122082 h 146228"/>
                  <a:gd name="connsiteX21" fmla="*/ 61693 w 152736"/>
                  <a:gd name="connsiteY21" fmla="*/ 134348 h 146228"/>
                  <a:gd name="connsiteX22" fmla="*/ 84748 w 152736"/>
                  <a:gd name="connsiteY22" fmla="*/ 146292 h 146228"/>
                  <a:gd name="connsiteX23" fmla="*/ 141303 w 152736"/>
                  <a:gd name="connsiteY23" fmla="*/ 96580 h 146228"/>
                  <a:gd name="connsiteX24" fmla="*/ 136980 w 152736"/>
                  <a:gd name="connsiteY24" fmla="*/ 93352 h 146228"/>
                  <a:gd name="connsiteX25" fmla="*/ 131937 w 152736"/>
                  <a:gd name="connsiteY25" fmla="*/ 97549 h 146228"/>
                  <a:gd name="connsiteX26" fmla="*/ 88710 w 152736"/>
                  <a:gd name="connsiteY26" fmla="*/ 124664 h 146228"/>
                  <a:gd name="connsiteX27" fmla="*/ 67457 w 152736"/>
                  <a:gd name="connsiteY27" fmla="*/ 120468 h 146228"/>
                  <a:gd name="connsiteX28" fmla="*/ 42241 w 152736"/>
                  <a:gd name="connsiteY28" fmla="*/ 114980 h 146228"/>
                  <a:gd name="connsiteX29" fmla="*/ 32515 w 152736"/>
                  <a:gd name="connsiteY29" fmla="*/ 115948 h 146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2736" h="146228">
                    <a:moveTo>
                      <a:pt x="32515" y="115948"/>
                    </a:moveTo>
                    <a:cubicBezTo>
                      <a:pt x="51967" y="97226"/>
                      <a:pt x="62413" y="89156"/>
                      <a:pt x="75382" y="79149"/>
                    </a:cubicBezTo>
                    <a:cubicBezTo>
                      <a:pt x="75382" y="78826"/>
                      <a:pt x="97716" y="61718"/>
                      <a:pt x="110684" y="50097"/>
                    </a:cubicBezTo>
                    <a:cubicBezTo>
                      <a:pt x="144905" y="20076"/>
                      <a:pt x="152830" y="4582"/>
                      <a:pt x="152830" y="3291"/>
                    </a:cubicBezTo>
                    <a:cubicBezTo>
                      <a:pt x="152830" y="63"/>
                      <a:pt x="149588" y="63"/>
                      <a:pt x="148868" y="63"/>
                    </a:cubicBezTo>
                    <a:cubicBezTo>
                      <a:pt x="146346" y="63"/>
                      <a:pt x="145266" y="708"/>
                      <a:pt x="143464" y="3614"/>
                    </a:cubicBezTo>
                    <a:cubicBezTo>
                      <a:pt x="132658" y="19108"/>
                      <a:pt x="125093" y="24273"/>
                      <a:pt x="116447" y="24273"/>
                    </a:cubicBezTo>
                    <a:cubicBezTo>
                      <a:pt x="107802" y="24273"/>
                      <a:pt x="103479" y="19431"/>
                      <a:pt x="98076" y="13943"/>
                    </a:cubicBezTo>
                    <a:cubicBezTo>
                      <a:pt x="91232" y="6519"/>
                      <a:pt x="85108" y="63"/>
                      <a:pt x="73220" y="63"/>
                    </a:cubicBezTo>
                    <a:cubicBezTo>
                      <a:pt x="46203" y="63"/>
                      <a:pt x="29633" y="30083"/>
                      <a:pt x="29633" y="36862"/>
                    </a:cubicBezTo>
                    <a:cubicBezTo>
                      <a:pt x="29633" y="38476"/>
                      <a:pt x="30713" y="40413"/>
                      <a:pt x="33956" y="40413"/>
                    </a:cubicBezTo>
                    <a:cubicBezTo>
                      <a:pt x="37198" y="40413"/>
                      <a:pt x="37918" y="38799"/>
                      <a:pt x="38638" y="36862"/>
                    </a:cubicBezTo>
                    <a:cubicBezTo>
                      <a:pt x="45483" y="22013"/>
                      <a:pt x="66376" y="21690"/>
                      <a:pt x="69258" y="21690"/>
                    </a:cubicBezTo>
                    <a:cubicBezTo>
                      <a:pt x="76823" y="21690"/>
                      <a:pt x="83667" y="23950"/>
                      <a:pt x="91952" y="26532"/>
                    </a:cubicBezTo>
                    <a:cubicBezTo>
                      <a:pt x="106361" y="31374"/>
                      <a:pt x="110324" y="31374"/>
                      <a:pt x="119690" y="31374"/>
                    </a:cubicBezTo>
                    <a:cubicBezTo>
                      <a:pt x="106721" y="45255"/>
                      <a:pt x="76462" y="68497"/>
                      <a:pt x="69618" y="73661"/>
                    </a:cubicBezTo>
                    <a:lnTo>
                      <a:pt x="37198" y="100777"/>
                    </a:lnTo>
                    <a:cubicBezTo>
                      <a:pt x="12702" y="122404"/>
                      <a:pt x="94" y="140804"/>
                      <a:pt x="94" y="143064"/>
                    </a:cubicBezTo>
                    <a:cubicBezTo>
                      <a:pt x="94" y="146292"/>
                      <a:pt x="3696" y="146292"/>
                      <a:pt x="4417" y="146292"/>
                    </a:cubicBezTo>
                    <a:cubicBezTo>
                      <a:pt x="7299" y="146292"/>
                      <a:pt x="8019" y="145646"/>
                      <a:pt x="10180" y="142095"/>
                    </a:cubicBezTo>
                    <a:cubicBezTo>
                      <a:pt x="18466" y="130797"/>
                      <a:pt x="29273" y="122082"/>
                      <a:pt x="40800" y="122082"/>
                    </a:cubicBezTo>
                    <a:cubicBezTo>
                      <a:pt x="49085" y="122082"/>
                      <a:pt x="52687" y="124987"/>
                      <a:pt x="61693" y="134348"/>
                    </a:cubicBezTo>
                    <a:cubicBezTo>
                      <a:pt x="67817" y="141127"/>
                      <a:pt x="74301" y="146292"/>
                      <a:pt x="84748" y="146292"/>
                    </a:cubicBezTo>
                    <a:cubicBezTo>
                      <a:pt x="120410" y="146292"/>
                      <a:pt x="141303" y="105296"/>
                      <a:pt x="141303" y="96580"/>
                    </a:cubicBezTo>
                    <a:cubicBezTo>
                      <a:pt x="141303" y="94966"/>
                      <a:pt x="139862" y="93352"/>
                      <a:pt x="136980" y="93352"/>
                    </a:cubicBezTo>
                    <a:cubicBezTo>
                      <a:pt x="133738" y="93352"/>
                      <a:pt x="133018" y="95289"/>
                      <a:pt x="131937" y="97549"/>
                    </a:cubicBezTo>
                    <a:cubicBezTo>
                      <a:pt x="123652" y="118531"/>
                      <a:pt x="100597" y="124664"/>
                      <a:pt x="88710" y="124664"/>
                    </a:cubicBezTo>
                    <a:cubicBezTo>
                      <a:pt x="81505" y="124664"/>
                      <a:pt x="75021" y="122727"/>
                      <a:pt x="67457" y="120468"/>
                    </a:cubicBezTo>
                    <a:cubicBezTo>
                      <a:pt x="55209" y="116271"/>
                      <a:pt x="49805" y="114980"/>
                      <a:pt x="42241" y="114980"/>
                    </a:cubicBezTo>
                    <a:cubicBezTo>
                      <a:pt x="41520" y="114980"/>
                      <a:pt x="35757" y="114980"/>
                      <a:pt x="32515" y="1159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34" name="Groupe 133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\begin{equation*}&#10;  \erf z = \frac{2}{\sqrt{\pi}} \int_0^z e^{-s^2} \, d s&#10;\end{equation*}  &#10;&#10;\end{document}&#10;" title="IguanaTex Vector Display">
            <a:extLst>
              <a:ext uri="{FF2B5EF4-FFF2-40B4-BE49-F238E27FC236}">
                <a16:creationId xmlns:a16="http://schemas.microsoft.com/office/drawing/2014/main" id="{91E2A03B-0B41-D61C-BD46-4EB4DC9D0AB3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219199" y="1511300"/>
            <a:ext cx="3156896" cy="781087"/>
            <a:chOff x="7250613" y="3582746"/>
            <a:chExt cx="3141629" cy="762796"/>
          </a:xfrm>
        </p:grpSpPr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3F2B70EC-0EEC-D1B8-B2EB-A28B402E5907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7250613" y="3898748"/>
              <a:ext cx="125479" cy="148824"/>
            </a:xfrm>
            <a:custGeom>
              <a:avLst/>
              <a:gdLst>
                <a:gd name="connsiteX0" fmla="*/ 27421 w 125479"/>
                <a:gd name="connsiteY0" fmla="*/ 63628 h 148824"/>
                <a:gd name="connsiteX1" fmla="*/ 67626 w 125479"/>
                <a:gd name="connsiteY1" fmla="*/ 7211 h 148824"/>
                <a:gd name="connsiteX2" fmla="*/ 104265 w 125479"/>
                <a:gd name="connsiteY2" fmla="*/ 63628 h 148824"/>
                <a:gd name="connsiteX3" fmla="*/ 27421 w 125479"/>
                <a:gd name="connsiteY3" fmla="*/ 63628 h 148824"/>
                <a:gd name="connsiteX4" fmla="*/ 27097 w 125479"/>
                <a:gd name="connsiteY4" fmla="*/ 70437 h 148824"/>
                <a:gd name="connsiteX5" fmla="*/ 117559 w 125479"/>
                <a:gd name="connsiteY5" fmla="*/ 70437 h 148824"/>
                <a:gd name="connsiteX6" fmla="*/ 125665 w 125479"/>
                <a:gd name="connsiteY6" fmla="*/ 63628 h 148824"/>
                <a:gd name="connsiteX7" fmla="*/ 67626 w 125479"/>
                <a:gd name="connsiteY7" fmla="*/ 78 h 148824"/>
                <a:gd name="connsiteX8" fmla="*/ 185 w 125479"/>
                <a:gd name="connsiteY8" fmla="*/ 74004 h 148824"/>
                <a:gd name="connsiteX9" fmla="*/ 71517 w 125479"/>
                <a:gd name="connsiteY9" fmla="*/ 148903 h 148824"/>
                <a:gd name="connsiteX10" fmla="*/ 125665 w 125479"/>
                <a:gd name="connsiteY10" fmla="*/ 106752 h 148824"/>
                <a:gd name="connsiteX11" fmla="*/ 121450 w 125479"/>
                <a:gd name="connsiteY11" fmla="*/ 102861 h 148824"/>
                <a:gd name="connsiteX12" fmla="*/ 117235 w 125479"/>
                <a:gd name="connsiteY12" fmla="*/ 107400 h 148824"/>
                <a:gd name="connsiteX13" fmla="*/ 73463 w 125479"/>
                <a:gd name="connsiteY13" fmla="*/ 140797 h 148824"/>
                <a:gd name="connsiteX14" fmla="*/ 36824 w 125479"/>
                <a:gd name="connsiteY14" fmla="*/ 119073 h 148824"/>
                <a:gd name="connsiteX15" fmla="*/ 27097 w 125479"/>
                <a:gd name="connsiteY15" fmla="*/ 70437 h 148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479" h="148824">
                  <a:moveTo>
                    <a:pt x="27421" y="63628"/>
                  </a:moveTo>
                  <a:cubicBezTo>
                    <a:pt x="29366" y="15317"/>
                    <a:pt x="56602" y="7211"/>
                    <a:pt x="67626" y="7211"/>
                  </a:cubicBezTo>
                  <a:cubicBezTo>
                    <a:pt x="101023" y="7211"/>
                    <a:pt x="104265" y="50983"/>
                    <a:pt x="104265" y="63628"/>
                  </a:cubicBezTo>
                  <a:lnTo>
                    <a:pt x="27421" y="63628"/>
                  </a:lnTo>
                  <a:close/>
                  <a:moveTo>
                    <a:pt x="27097" y="70437"/>
                  </a:moveTo>
                  <a:lnTo>
                    <a:pt x="117559" y="70437"/>
                  </a:lnTo>
                  <a:cubicBezTo>
                    <a:pt x="124692" y="70437"/>
                    <a:pt x="125665" y="70437"/>
                    <a:pt x="125665" y="63628"/>
                  </a:cubicBezTo>
                  <a:cubicBezTo>
                    <a:pt x="125665" y="31529"/>
                    <a:pt x="108156" y="78"/>
                    <a:pt x="67626" y="78"/>
                  </a:cubicBezTo>
                  <a:cubicBezTo>
                    <a:pt x="30015" y="78"/>
                    <a:pt x="185" y="33474"/>
                    <a:pt x="185" y="74004"/>
                  </a:cubicBezTo>
                  <a:cubicBezTo>
                    <a:pt x="185" y="117452"/>
                    <a:pt x="34230" y="148903"/>
                    <a:pt x="71517" y="148903"/>
                  </a:cubicBezTo>
                  <a:cubicBezTo>
                    <a:pt x="111074" y="148903"/>
                    <a:pt x="125665" y="112912"/>
                    <a:pt x="125665" y="106752"/>
                  </a:cubicBezTo>
                  <a:cubicBezTo>
                    <a:pt x="125665" y="103510"/>
                    <a:pt x="123071" y="102861"/>
                    <a:pt x="121450" y="102861"/>
                  </a:cubicBezTo>
                  <a:cubicBezTo>
                    <a:pt x="118532" y="102861"/>
                    <a:pt x="117883" y="104806"/>
                    <a:pt x="117235" y="107400"/>
                  </a:cubicBezTo>
                  <a:cubicBezTo>
                    <a:pt x="105886" y="140797"/>
                    <a:pt x="76705" y="140797"/>
                    <a:pt x="73463" y="140797"/>
                  </a:cubicBezTo>
                  <a:cubicBezTo>
                    <a:pt x="57251" y="140797"/>
                    <a:pt x="44281" y="131070"/>
                    <a:pt x="36824" y="119073"/>
                  </a:cubicBezTo>
                  <a:cubicBezTo>
                    <a:pt x="27097" y="103510"/>
                    <a:pt x="27097" y="82110"/>
                    <a:pt x="27097" y="70437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546358A-3870-B697-EC43-D2A59DACC37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7394719" y="3900693"/>
              <a:ext cx="108943" cy="143312"/>
            </a:xfrm>
            <a:custGeom>
              <a:avLst/>
              <a:gdLst>
                <a:gd name="connsiteX0" fmla="*/ 45258 w 108943"/>
                <a:gd name="connsiteY0" fmla="*/ 35744 h 143312"/>
                <a:gd name="connsiteX1" fmla="*/ 45258 w 108943"/>
                <a:gd name="connsiteY1" fmla="*/ 78 h 143312"/>
                <a:gd name="connsiteX2" fmla="*/ 189 w 108943"/>
                <a:gd name="connsiteY2" fmla="*/ 3644 h 143312"/>
                <a:gd name="connsiteX3" fmla="*/ 189 w 108943"/>
                <a:gd name="connsiteY3" fmla="*/ 13696 h 143312"/>
                <a:gd name="connsiteX4" fmla="*/ 25480 w 108943"/>
                <a:gd name="connsiteY4" fmla="*/ 31853 h 143312"/>
                <a:gd name="connsiteX5" fmla="*/ 25480 w 108943"/>
                <a:gd name="connsiteY5" fmla="*/ 118749 h 143312"/>
                <a:gd name="connsiteX6" fmla="*/ 189 w 108943"/>
                <a:gd name="connsiteY6" fmla="*/ 133339 h 143312"/>
                <a:gd name="connsiteX7" fmla="*/ 189 w 108943"/>
                <a:gd name="connsiteY7" fmla="*/ 143391 h 143312"/>
                <a:gd name="connsiteX8" fmla="*/ 37152 w 108943"/>
                <a:gd name="connsiteY8" fmla="*/ 142418 h 143312"/>
                <a:gd name="connsiteX9" fmla="*/ 78331 w 108943"/>
                <a:gd name="connsiteY9" fmla="*/ 143391 h 143312"/>
                <a:gd name="connsiteX10" fmla="*/ 78331 w 108943"/>
                <a:gd name="connsiteY10" fmla="*/ 133339 h 143312"/>
                <a:gd name="connsiteX11" fmla="*/ 71522 w 108943"/>
                <a:gd name="connsiteY11" fmla="*/ 133339 h 143312"/>
                <a:gd name="connsiteX12" fmla="*/ 46880 w 108943"/>
                <a:gd name="connsiteY12" fmla="*/ 118100 h 143312"/>
                <a:gd name="connsiteX13" fmla="*/ 46880 w 108943"/>
                <a:gd name="connsiteY13" fmla="*/ 68168 h 143312"/>
                <a:gd name="connsiteX14" fmla="*/ 85140 w 108943"/>
                <a:gd name="connsiteY14" fmla="*/ 7211 h 143312"/>
                <a:gd name="connsiteX15" fmla="*/ 88706 w 108943"/>
                <a:gd name="connsiteY15" fmla="*/ 7535 h 143312"/>
                <a:gd name="connsiteX16" fmla="*/ 81249 w 108943"/>
                <a:gd name="connsiteY16" fmla="*/ 20181 h 143312"/>
                <a:gd name="connsiteX17" fmla="*/ 95191 w 108943"/>
                <a:gd name="connsiteY17" fmla="*/ 34123 h 143312"/>
                <a:gd name="connsiteX18" fmla="*/ 109133 w 108943"/>
                <a:gd name="connsiteY18" fmla="*/ 19856 h 143312"/>
                <a:gd name="connsiteX19" fmla="*/ 85140 w 108943"/>
                <a:gd name="connsiteY19" fmla="*/ 78 h 143312"/>
                <a:gd name="connsiteX20" fmla="*/ 45258 w 108943"/>
                <a:gd name="connsiteY20" fmla="*/ 35744 h 14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943" h="143312">
                  <a:moveTo>
                    <a:pt x="45258" y="35744"/>
                  </a:moveTo>
                  <a:lnTo>
                    <a:pt x="45258" y="78"/>
                  </a:lnTo>
                  <a:lnTo>
                    <a:pt x="189" y="3644"/>
                  </a:lnTo>
                  <a:lnTo>
                    <a:pt x="189" y="13696"/>
                  </a:lnTo>
                  <a:cubicBezTo>
                    <a:pt x="22886" y="13696"/>
                    <a:pt x="25480" y="15965"/>
                    <a:pt x="25480" y="31853"/>
                  </a:cubicBezTo>
                  <a:lnTo>
                    <a:pt x="25480" y="118749"/>
                  </a:lnTo>
                  <a:cubicBezTo>
                    <a:pt x="25480" y="133339"/>
                    <a:pt x="21913" y="133339"/>
                    <a:pt x="189" y="133339"/>
                  </a:cubicBezTo>
                  <a:lnTo>
                    <a:pt x="189" y="143391"/>
                  </a:lnTo>
                  <a:cubicBezTo>
                    <a:pt x="12835" y="143066"/>
                    <a:pt x="28074" y="142418"/>
                    <a:pt x="37152" y="142418"/>
                  </a:cubicBezTo>
                  <a:cubicBezTo>
                    <a:pt x="50122" y="142418"/>
                    <a:pt x="65361" y="142418"/>
                    <a:pt x="78331" y="143391"/>
                  </a:cubicBezTo>
                  <a:lnTo>
                    <a:pt x="78331" y="133339"/>
                  </a:lnTo>
                  <a:lnTo>
                    <a:pt x="71522" y="133339"/>
                  </a:lnTo>
                  <a:cubicBezTo>
                    <a:pt x="47528" y="133339"/>
                    <a:pt x="46880" y="129773"/>
                    <a:pt x="46880" y="118100"/>
                  </a:cubicBezTo>
                  <a:lnTo>
                    <a:pt x="46880" y="68168"/>
                  </a:lnTo>
                  <a:cubicBezTo>
                    <a:pt x="46880" y="36068"/>
                    <a:pt x="60498" y="7211"/>
                    <a:pt x="85140" y="7211"/>
                  </a:cubicBezTo>
                  <a:cubicBezTo>
                    <a:pt x="87409" y="7211"/>
                    <a:pt x="88058" y="7211"/>
                    <a:pt x="88706" y="7535"/>
                  </a:cubicBezTo>
                  <a:cubicBezTo>
                    <a:pt x="87733" y="7860"/>
                    <a:pt x="81249" y="11750"/>
                    <a:pt x="81249" y="20181"/>
                  </a:cubicBezTo>
                  <a:cubicBezTo>
                    <a:pt x="81249" y="29259"/>
                    <a:pt x="88058" y="34123"/>
                    <a:pt x="95191" y="34123"/>
                  </a:cubicBezTo>
                  <a:cubicBezTo>
                    <a:pt x="101027" y="34123"/>
                    <a:pt x="109133" y="30232"/>
                    <a:pt x="109133" y="19856"/>
                  </a:cubicBezTo>
                  <a:cubicBezTo>
                    <a:pt x="109133" y="9481"/>
                    <a:pt x="99082" y="78"/>
                    <a:pt x="85140" y="78"/>
                  </a:cubicBezTo>
                  <a:cubicBezTo>
                    <a:pt x="61470" y="78"/>
                    <a:pt x="49798" y="21802"/>
                    <a:pt x="45258" y="35744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ECFAA431-E51D-AD9D-DBDC-1E5A2EEDD526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7523333" y="3815419"/>
              <a:ext cx="105052" cy="228587"/>
            </a:xfrm>
            <a:custGeom>
              <a:avLst/>
              <a:gdLst>
                <a:gd name="connsiteX0" fmla="*/ 46235 w 105052"/>
                <a:gd name="connsiteY0" fmla="*/ 88919 h 228587"/>
                <a:gd name="connsiteX1" fmla="*/ 46235 w 105052"/>
                <a:gd name="connsiteY1" fmla="*/ 51307 h 228587"/>
                <a:gd name="connsiteX2" fmla="*/ 76065 w 105052"/>
                <a:gd name="connsiteY2" fmla="*/ 7211 h 228587"/>
                <a:gd name="connsiteX3" fmla="*/ 86765 w 105052"/>
                <a:gd name="connsiteY3" fmla="*/ 9481 h 228587"/>
                <a:gd name="connsiteX4" fmla="*/ 77038 w 105052"/>
                <a:gd name="connsiteY4" fmla="*/ 23099 h 228587"/>
                <a:gd name="connsiteX5" fmla="*/ 90980 w 105052"/>
                <a:gd name="connsiteY5" fmla="*/ 37041 h 228587"/>
                <a:gd name="connsiteX6" fmla="*/ 105246 w 105052"/>
                <a:gd name="connsiteY6" fmla="*/ 22774 h 228587"/>
                <a:gd name="connsiteX7" fmla="*/ 76065 w 105052"/>
                <a:gd name="connsiteY7" fmla="*/ 78 h 228587"/>
                <a:gd name="connsiteX8" fmla="*/ 25808 w 105052"/>
                <a:gd name="connsiteY8" fmla="*/ 51632 h 228587"/>
                <a:gd name="connsiteX9" fmla="*/ 25808 w 105052"/>
                <a:gd name="connsiteY9" fmla="*/ 88919 h 228587"/>
                <a:gd name="connsiteX10" fmla="*/ 193 w 105052"/>
                <a:gd name="connsiteY10" fmla="*/ 88919 h 228587"/>
                <a:gd name="connsiteX11" fmla="*/ 193 w 105052"/>
                <a:gd name="connsiteY11" fmla="*/ 98970 h 228587"/>
                <a:gd name="connsiteX12" fmla="*/ 25808 w 105052"/>
                <a:gd name="connsiteY12" fmla="*/ 98970 h 228587"/>
                <a:gd name="connsiteX13" fmla="*/ 25808 w 105052"/>
                <a:gd name="connsiteY13" fmla="*/ 204023 h 228587"/>
                <a:gd name="connsiteX14" fmla="*/ 518 w 105052"/>
                <a:gd name="connsiteY14" fmla="*/ 218614 h 228587"/>
                <a:gd name="connsiteX15" fmla="*/ 518 w 105052"/>
                <a:gd name="connsiteY15" fmla="*/ 228665 h 228587"/>
                <a:gd name="connsiteX16" fmla="*/ 37481 w 105052"/>
                <a:gd name="connsiteY16" fmla="*/ 227692 h 228587"/>
                <a:gd name="connsiteX17" fmla="*/ 78659 w 105052"/>
                <a:gd name="connsiteY17" fmla="*/ 228665 h 228587"/>
                <a:gd name="connsiteX18" fmla="*/ 78659 w 105052"/>
                <a:gd name="connsiteY18" fmla="*/ 218614 h 228587"/>
                <a:gd name="connsiteX19" fmla="*/ 71850 w 105052"/>
                <a:gd name="connsiteY19" fmla="*/ 218614 h 228587"/>
                <a:gd name="connsiteX20" fmla="*/ 47208 w 105052"/>
                <a:gd name="connsiteY20" fmla="*/ 203375 h 228587"/>
                <a:gd name="connsiteX21" fmla="*/ 47208 w 105052"/>
                <a:gd name="connsiteY21" fmla="*/ 98970 h 228587"/>
                <a:gd name="connsiteX22" fmla="*/ 84171 w 105052"/>
                <a:gd name="connsiteY22" fmla="*/ 98970 h 228587"/>
                <a:gd name="connsiteX23" fmla="*/ 84171 w 105052"/>
                <a:gd name="connsiteY23" fmla="*/ 88919 h 228587"/>
                <a:gd name="connsiteX24" fmla="*/ 46235 w 105052"/>
                <a:gd name="connsiteY24" fmla="*/ 88919 h 2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052" h="228587">
                  <a:moveTo>
                    <a:pt x="46235" y="88919"/>
                  </a:moveTo>
                  <a:lnTo>
                    <a:pt x="46235" y="51307"/>
                  </a:lnTo>
                  <a:cubicBezTo>
                    <a:pt x="46235" y="22774"/>
                    <a:pt x="61798" y="7211"/>
                    <a:pt x="76065" y="7211"/>
                  </a:cubicBezTo>
                  <a:cubicBezTo>
                    <a:pt x="77038" y="7211"/>
                    <a:pt x="81901" y="7211"/>
                    <a:pt x="86765" y="9481"/>
                  </a:cubicBezTo>
                  <a:cubicBezTo>
                    <a:pt x="82874" y="10778"/>
                    <a:pt x="77038" y="14993"/>
                    <a:pt x="77038" y="23099"/>
                  </a:cubicBezTo>
                  <a:cubicBezTo>
                    <a:pt x="77038" y="30556"/>
                    <a:pt x="82225" y="37041"/>
                    <a:pt x="90980" y="37041"/>
                  </a:cubicBezTo>
                  <a:cubicBezTo>
                    <a:pt x="100383" y="37041"/>
                    <a:pt x="105246" y="30556"/>
                    <a:pt x="105246" y="22774"/>
                  </a:cubicBezTo>
                  <a:cubicBezTo>
                    <a:pt x="105246" y="10778"/>
                    <a:pt x="93249" y="78"/>
                    <a:pt x="76065" y="78"/>
                  </a:cubicBezTo>
                  <a:cubicBezTo>
                    <a:pt x="53368" y="78"/>
                    <a:pt x="25808" y="17262"/>
                    <a:pt x="25808" y="51632"/>
                  </a:cubicBezTo>
                  <a:lnTo>
                    <a:pt x="25808" y="88919"/>
                  </a:lnTo>
                  <a:lnTo>
                    <a:pt x="193" y="88919"/>
                  </a:lnTo>
                  <a:lnTo>
                    <a:pt x="193" y="98970"/>
                  </a:lnTo>
                  <a:lnTo>
                    <a:pt x="25808" y="98970"/>
                  </a:lnTo>
                  <a:lnTo>
                    <a:pt x="25808" y="204023"/>
                  </a:lnTo>
                  <a:cubicBezTo>
                    <a:pt x="25808" y="218614"/>
                    <a:pt x="22241" y="218614"/>
                    <a:pt x="518" y="218614"/>
                  </a:cubicBezTo>
                  <a:lnTo>
                    <a:pt x="518" y="228665"/>
                  </a:lnTo>
                  <a:cubicBezTo>
                    <a:pt x="13163" y="228341"/>
                    <a:pt x="28402" y="227692"/>
                    <a:pt x="37481" y="227692"/>
                  </a:cubicBezTo>
                  <a:cubicBezTo>
                    <a:pt x="50450" y="227692"/>
                    <a:pt x="65689" y="227692"/>
                    <a:pt x="78659" y="228665"/>
                  </a:cubicBezTo>
                  <a:lnTo>
                    <a:pt x="78659" y="218614"/>
                  </a:lnTo>
                  <a:lnTo>
                    <a:pt x="71850" y="218614"/>
                  </a:lnTo>
                  <a:cubicBezTo>
                    <a:pt x="47856" y="218614"/>
                    <a:pt x="47208" y="215047"/>
                    <a:pt x="47208" y="203375"/>
                  </a:cubicBezTo>
                  <a:lnTo>
                    <a:pt x="47208" y="98970"/>
                  </a:lnTo>
                  <a:lnTo>
                    <a:pt x="84171" y="98970"/>
                  </a:lnTo>
                  <a:lnTo>
                    <a:pt x="84171" y="88919"/>
                  </a:lnTo>
                  <a:lnTo>
                    <a:pt x="46235" y="88919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0084427D-1FE3-ED7F-55A1-D0DE94AF51ED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7704905" y="3900693"/>
              <a:ext cx="137476" cy="146879"/>
            </a:xfrm>
            <a:custGeom>
              <a:avLst/>
              <a:gdLst>
                <a:gd name="connsiteX0" fmla="*/ 29380 w 137476"/>
                <a:gd name="connsiteY0" fmla="*/ 116479 h 146879"/>
                <a:gd name="connsiteX1" fmla="*/ 67964 w 137476"/>
                <a:gd name="connsiteY1" fmla="*/ 79516 h 146879"/>
                <a:gd name="connsiteX2" fmla="*/ 99740 w 137476"/>
                <a:gd name="connsiteY2" fmla="*/ 50335 h 146879"/>
                <a:gd name="connsiteX3" fmla="*/ 137675 w 137476"/>
                <a:gd name="connsiteY3" fmla="*/ 3320 h 146879"/>
                <a:gd name="connsiteX4" fmla="*/ 134109 w 137476"/>
                <a:gd name="connsiteY4" fmla="*/ 78 h 146879"/>
                <a:gd name="connsiteX5" fmla="*/ 129245 w 137476"/>
                <a:gd name="connsiteY5" fmla="*/ 3644 h 146879"/>
                <a:gd name="connsiteX6" fmla="*/ 104927 w 137476"/>
                <a:gd name="connsiteY6" fmla="*/ 24396 h 146879"/>
                <a:gd name="connsiteX7" fmla="*/ 88391 w 137476"/>
                <a:gd name="connsiteY7" fmla="*/ 14020 h 146879"/>
                <a:gd name="connsiteX8" fmla="*/ 66019 w 137476"/>
                <a:gd name="connsiteY8" fmla="*/ 78 h 146879"/>
                <a:gd name="connsiteX9" fmla="*/ 26786 w 137476"/>
                <a:gd name="connsiteY9" fmla="*/ 37041 h 146879"/>
                <a:gd name="connsiteX10" fmla="*/ 30677 w 137476"/>
                <a:gd name="connsiteY10" fmla="*/ 40608 h 146879"/>
                <a:gd name="connsiteX11" fmla="*/ 34892 w 137476"/>
                <a:gd name="connsiteY11" fmla="*/ 37041 h 146879"/>
                <a:gd name="connsiteX12" fmla="*/ 62452 w 137476"/>
                <a:gd name="connsiteY12" fmla="*/ 21802 h 146879"/>
                <a:gd name="connsiteX13" fmla="*/ 82879 w 137476"/>
                <a:gd name="connsiteY13" fmla="*/ 26665 h 146879"/>
                <a:gd name="connsiteX14" fmla="*/ 107846 w 137476"/>
                <a:gd name="connsiteY14" fmla="*/ 31529 h 146879"/>
                <a:gd name="connsiteX15" fmla="*/ 62777 w 137476"/>
                <a:gd name="connsiteY15" fmla="*/ 74004 h 146879"/>
                <a:gd name="connsiteX16" fmla="*/ 33595 w 137476"/>
                <a:gd name="connsiteY16" fmla="*/ 101240 h 146879"/>
                <a:gd name="connsiteX17" fmla="*/ 199 w 137476"/>
                <a:gd name="connsiteY17" fmla="*/ 143715 h 146879"/>
                <a:gd name="connsiteX18" fmla="*/ 4090 w 137476"/>
                <a:gd name="connsiteY18" fmla="*/ 146957 h 146879"/>
                <a:gd name="connsiteX19" fmla="*/ 9277 w 137476"/>
                <a:gd name="connsiteY19" fmla="*/ 142742 h 146879"/>
                <a:gd name="connsiteX20" fmla="*/ 36838 w 137476"/>
                <a:gd name="connsiteY20" fmla="*/ 122640 h 146879"/>
                <a:gd name="connsiteX21" fmla="*/ 55643 w 137476"/>
                <a:gd name="connsiteY21" fmla="*/ 134961 h 146879"/>
                <a:gd name="connsiteX22" fmla="*/ 76395 w 137476"/>
                <a:gd name="connsiteY22" fmla="*/ 146957 h 146879"/>
                <a:gd name="connsiteX23" fmla="*/ 127300 w 137476"/>
                <a:gd name="connsiteY23" fmla="*/ 97025 h 146879"/>
                <a:gd name="connsiteX24" fmla="*/ 123409 w 137476"/>
                <a:gd name="connsiteY24" fmla="*/ 93782 h 146879"/>
                <a:gd name="connsiteX25" fmla="*/ 118870 w 137476"/>
                <a:gd name="connsiteY25" fmla="*/ 97997 h 146879"/>
                <a:gd name="connsiteX26" fmla="*/ 79961 w 137476"/>
                <a:gd name="connsiteY26" fmla="*/ 125233 h 146879"/>
                <a:gd name="connsiteX27" fmla="*/ 60831 w 137476"/>
                <a:gd name="connsiteY27" fmla="*/ 121018 h 146879"/>
                <a:gd name="connsiteX28" fmla="*/ 38135 w 137476"/>
                <a:gd name="connsiteY28" fmla="*/ 115506 h 146879"/>
                <a:gd name="connsiteX29" fmla="*/ 29380 w 137476"/>
                <a:gd name="connsiteY29" fmla="*/ 116479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476" h="146879">
                  <a:moveTo>
                    <a:pt x="29380" y="116479"/>
                  </a:moveTo>
                  <a:cubicBezTo>
                    <a:pt x="46889" y="97673"/>
                    <a:pt x="56292" y="89567"/>
                    <a:pt x="67964" y="79516"/>
                  </a:cubicBezTo>
                  <a:cubicBezTo>
                    <a:pt x="67964" y="79192"/>
                    <a:pt x="88067" y="62007"/>
                    <a:pt x="99740" y="50335"/>
                  </a:cubicBezTo>
                  <a:cubicBezTo>
                    <a:pt x="130542" y="20181"/>
                    <a:pt x="137675" y="4617"/>
                    <a:pt x="137675" y="3320"/>
                  </a:cubicBezTo>
                  <a:cubicBezTo>
                    <a:pt x="137675" y="78"/>
                    <a:pt x="134757" y="78"/>
                    <a:pt x="134109" y="78"/>
                  </a:cubicBezTo>
                  <a:cubicBezTo>
                    <a:pt x="131839" y="78"/>
                    <a:pt x="130866" y="726"/>
                    <a:pt x="129245" y="3644"/>
                  </a:cubicBezTo>
                  <a:cubicBezTo>
                    <a:pt x="119518" y="19208"/>
                    <a:pt x="112709" y="24396"/>
                    <a:pt x="104927" y="24396"/>
                  </a:cubicBezTo>
                  <a:cubicBezTo>
                    <a:pt x="97146" y="24396"/>
                    <a:pt x="93255" y="19532"/>
                    <a:pt x="88391" y="14020"/>
                  </a:cubicBezTo>
                  <a:cubicBezTo>
                    <a:pt x="82231" y="6563"/>
                    <a:pt x="76719" y="78"/>
                    <a:pt x="66019" y="78"/>
                  </a:cubicBezTo>
                  <a:cubicBezTo>
                    <a:pt x="41701" y="78"/>
                    <a:pt x="26786" y="30232"/>
                    <a:pt x="26786" y="37041"/>
                  </a:cubicBezTo>
                  <a:cubicBezTo>
                    <a:pt x="26786" y="38662"/>
                    <a:pt x="27759" y="40608"/>
                    <a:pt x="30677" y="40608"/>
                  </a:cubicBezTo>
                  <a:cubicBezTo>
                    <a:pt x="33595" y="40608"/>
                    <a:pt x="34244" y="38986"/>
                    <a:pt x="34892" y="37041"/>
                  </a:cubicBezTo>
                  <a:cubicBezTo>
                    <a:pt x="41053" y="22126"/>
                    <a:pt x="59858" y="21802"/>
                    <a:pt x="62452" y="21802"/>
                  </a:cubicBezTo>
                  <a:cubicBezTo>
                    <a:pt x="69261" y="21802"/>
                    <a:pt x="75422" y="24071"/>
                    <a:pt x="82879" y="26665"/>
                  </a:cubicBezTo>
                  <a:cubicBezTo>
                    <a:pt x="95849" y="31529"/>
                    <a:pt x="99415" y="31529"/>
                    <a:pt x="107846" y="31529"/>
                  </a:cubicBezTo>
                  <a:cubicBezTo>
                    <a:pt x="96173" y="45471"/>
                    <a:pt x="68937" y="68816"/>
                    <a:pt x="62777" y="74004"/>
                  </a:cubicBezTo>
                  <a:lnTo>
                    <a:pt x="33595" y="101240"/>
                  </a:lnTo>
                  <a:cubicBezTo>
                    <a:pt x="11547" y="122964"/>
                    <a:pt x="199" y="141445"/>
                    <a:pt x="199" y="143715"/>
                  </a:cubicBezTo>
                  <a:cubicBezTo>
                    <a:pt x="199" y="146957"/>
                    <a:pt x="3441" y="146957"/>
                    <a:pt x="4090" y="146957"/>
                  </a:cubicBezTo>
                  <a:cubicBezTo>
                    <a:pt x="6684" y="146957"/>
                    <a:pt x="7332" y="146309"/>
                    <a:pt x="9277" y="142742"/>
                  </a:cubicBezTo>
                  <a:cubicBezTo>
                    <a:pt x="16735" y="131394"/>
                    <a:pt x="26462" y="122640"/>
                    <a:pt x="36838" y="122640"/>
                  </a:cubicBezTo>
                  <a:cubicBezTo>
                    <a:pt x="44295" y="122640"/>
                    <a:pt x="47537" y="125558"/>
                    <a:pt x="55643" y="134961"/>
                  </a:cubicBezTo>
                  <a:cubicBezTo>
                    <a:pt x="61155" y="141770"/>
                    <a:pt x="66992" y="146957"/>
                    <a:pt x="76395" y="146957"/>
                  </a:cubicBezTo>
                  <a:cubicBezTo>
                    <a:pt x="108494" y="146957"/>
                    <a:pt x="127300" y="105779"/>
                    <a:pt x="127300" y="97025"/>
                  </a:cubicBezTo>
                  <a:cubicBezTo>
                    <a:pt x="127300" y="95404"/>
                    <a:pt x="126003" y="93782"/>
                    <a:pt x="123409" y="93782"/>
                  </a:cubicBezTo>
                  <a:cubicBezTo>
                    <a:pt x="120491" y="93782"/>
                    <a:pt x="119842" y="95728"/>
                    <a:pt x="118870" y="97997"/>
                  </a:cubicBezTo>
                  <a:cubicBezTo>
                    <a:pt x="111412" y="119073"/>
                    <a:pt x="90661" y="125233"/>
                    <a:pt x="79961" y="125233"/>
                  </a:cubicBezTo>
                  <a:cubicBezTo>
                    <a:pt x="73476" y="125233"/>
                    <a:pt x="67640" y="123288"/>
                    <a:pt x="60831" y="121018"/>
                  </a:cubicBezTo>
                  <a:cubicBezTo>
                    <a:pt x="49807" y="116803"/>
                    <a:pt x="44944" y="115506"/>
                    <a:pt x="38135" y="115506"/>
                  </a:cubicBezTo>
                  <a:cubicBezTo>
                    <a:pt x="37486" y="115506"/>
                    <a:pt x="32298" y="115506"/>
                    <a:pt x="29380" y="116479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1B2001BA-E170-F776-6223-D5671D8C67EF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7964230" y="3925011"/>
              <a:ext cx="215617" cy="75871"/>
            </a:xfrm>
            <a:custGeom>
              <a:avLst/>
              <a:gdLst>
                <a:gd name="connsiteX0" fmla="*/ 204800 w 215617"/>
                <a:gd name="connsiteY0" fmla="*/ 13047 h 75871"/>
                <a:gd name="connsiteX1" fmla="*/ 215824 w 215617"/>
                <a:gd name="connsiteY1" fmla="*/ 6563 h 75871"/>
                <a:gd name="connsiteX2" fmla="*/ 205125 w 215617"/>
                <a:gd name="connsiteY2" fmla="*/ 78 h 75871"/>
                <a:gd name="connsiteX3" fmla="*/ 10906 w 215617"/>
                <a:gd name="connsiteY3" fmla="*/ 78 h 75871"/>
                <a:gd name="connsiteX4" fmla="*/ 207 w 215617"/>
                <a:gd name="connsiteY4" fmla="*/ 6563 h 75871"/>
                <a:gd name="connsiteX5" fmla="*/ 11231 w 215617"/>
                <a:gd name="connsiteY5" fmla="*/ 13047 h 75871"/>
                <a:gd name="connsiteX6" fmla="*/ 204800 w 215617"/>
                <a:gd name="connsiteY6" fmla="*/ 13047 h 75871"/>
                <a:gd name="connsiteX7" fmla="*/ 205125 w 215617"/>
                <a:gd name="connsiteY7" fmla="*/ 75949 h 75871"/>
                <a:gd name="connsiteX8" fmla="*/ 215824 w 215617"/>
                <a:gd name="connsiteY8" fmla="*/ 69465 h 75871"/>
                <a:gd name="connsiteX9" fmla="*/ 204800 w 215617"/>
                <a:gd name="connsiteY9" fmla="*/ 62980 h 75871"/>
                <a:gd name="connsiteX10" fmla="*/ 11231 w 215617"/>
                <a:gd name="connsiteY10" fmla="*/ 62980 h 75871"/>
                <a:gd name="connsiteX11" fmla="*/ 207 w 215617"/>
                <a:gd name="connsiteY11" fmla="*/ 69465 h 75871"/>
                <a:gd name="connsiteX12" fmla="*/ 10906 w 215617"/>
                <a:gd name="connsiteY12" fmla="*/ 75949 h 75871"/>
                <a:gd name="connsiteX13" fmla="*/ 205125 w 215617"/>
                <a:gd name="connsiteY13" fmla="*/ 75949 h 7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5617" h="75871">
                  <a:moveTo>
                    <a:pt x="204800" y="13047"/>
                  </a:moveTo>
                  <a:cubicBezTo>
                    <a:pt x="209664" y="13047"/>
                    <a:pt x="215824" y="13047"/>
                    <a:pt x="215824" y="6563"/>
                  </a:cubicBezTo>
                  <a:cubicBezTo>
                    <a:pt x="215824" y="78"/>
                    <a:pt x="209664" y="78"/>
                    <a:pt x="205125" y="78"/>
                  </a:cubicBezTo>
                  <a:lnTo>
                    <a:pt x="10906" y="78"/>
                  </a:lnTo>
                  <a:cubicBezTo>
                    <a:pt x="6367" y="78"/>
                    <a:pt x="207" y="78"/>
                    <a:pt x="207" y="6563"/>
                  </a:cubicBezTo>
                  <a:cubicBezTo>
                    <a:pt x="207" y="13047"/>
                    <a:pt x="6367" y="13047"/>
                    <a:pt x="11231" y="13047"/>
                  </a:cubicBezTo>
                  <a:lnTo>
                    <a:pt x="204800" y="13047"/>
                  </a:lnTo>
                  <a:close/>
                  <a:moveTo>
                    <a:pt x="205125" y="75949"/>
                  </a:moveTo>
                  <a:cubicBezTo>
                    <a:pt x="209664" y="75949"/>
                    <a:pt x="215824" y="75949"/>
                    <a:pt x="215824" y="69465"/>
                  </a:cubicBezTo>
                  <a:cubicBezTo>
                    <a:pt x="215824" y="62980"/>
                    <a:pt x="209664" y="62980"/>
                    <a:pt x="204800" y="62980"/>
                  </a:cubicBezTo>
                  <a:lnTo>
                    <a:pt x="11231" y="62980"/>
                  </a:lnTo>
                  <a:cubicBezTo>
                    <a:pt x="6367" y="62980"/>
                    <a:pt x="207" y="62980"/>
                    <a:pt x="207" y="69465"/>
                  </a:cubicBezTo>
                  <a:cubicBezTo>
                    <a:pt x="207" y="75949"/>
                    <a:pt x="6367" y="75949"/>
                    <a:pt x="10906" y="75949"/>
                  </a:cubicBezTo>
                  <a:lnTo>
                    <a:pt x="205125" y="75949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61239BF2-5EB5-FB6C-FB12-921452ADA482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8495711" y="3608715"/>
              <a:ext cx="129370" cy="215941"/>
            </a:xfrm>
            <a:custGeom>
              <a:avLst/>
              <a:gdLst>
                <a:gd name="connsiteX0" fmla="*/ 25189 w 129370"/>
                <a:gd name="connsiteY0" fmla="*/ 191047 h 215941"/>
                <a:gd name="connsiteX1" fmla="*/ 59558 w 129370"/>
                <a:gd name="connsiteY1" fmla="*/ 157650 h 215941"/>
                <a:gd name="connsiteX2" fmla="*/ 129594 w 129370"/>
                <a:gd name="connsiteY2" fmla="*/ 62973 h 215941"/>
                <a:gd name="connsiteX3" fmla="*/ 60855 w 129370"/>
                <a:gd name="connsiteY3" fmla="*/ 71 h 215941"/>
                <a:gd name="connsiteX4" fmla="*/ 223 w 129370"/>
                <a:gd name="connsiteY4" fmla="*/ 58758 h 215941"/>
                <a:gd name="connsiteX5" fmla="*/ 17408 w 129370"/>
                <a:gd name="connsiteY5" fmla="*/ 76915 h 215941"/>
                <a:gd name="connsiteX6" fmla="*/ 34268 w 129370"/>
                <a:gd name="connsiteY6" fmla="*/ 59731 h 215941"/>
                <a:gd name="connsiteX7" fmla="*/ 17083 w 129370"/>
                <a:gd name="connsiteY7" fmla="*/ 42870 h 215941"/>
                <a:gd name="connsiteX8" fmla="*/ 12868 w 129370"/>
                <a:gd name="connsiteY8" fmla="*/ 43195 h 215941"/>
                <a:gd name="connsiteX9" fmla="*/ 56640 w 129370"/>
                <a:gd name="connsiteY9" fmla="*/ 10122 h 215941"/>
                <a:gd name="connsiteX10" fmla="*/ 100088 w 129370"/>
                <a:gd name="connsiteY10" fmla="*/ 62973 h 215941"/>
                <a:gd name="connsiteX11" fmla="*/ 66043 w 129370"/>
                <a:gd name="connsiteY11" fmla="*/ 134630 h 215941"/>
                <a:gd name="connsiteX12" fmla="*/ 3790 w 129370"/>
                <a:gd name="connsiteY12" fmla="*/ 204016 h 215941"/>
                <a:gd name="connsiteX13" fmla="*/ 223 w 129370"/>
                <a:gd name="connsiteY13" fmla="*/ 216013 h 215941"/>
                <a:gd name="connsiteX14" fmla="*/ 120515 w 129370"/>
                <a:gd name="connsiteY14" fmla="*/ 216013 h 215941"/>
                <a:gd name="connsiteX15" fmla="*/ 129594 w 129370"/>
                <a:gd name="connsiteY15" fmla="*/ 159596 h 215941"/>
                <a:gd name="connsiteX16" fmla="*/ 121488 w 129370"/>
                <a:gd name="connsiteY16" fmla="*/ 159596 h 215941"/>
                <a:gd name="connsiteX17" fmla="*/ 114355 w 129370"/>
                <a:gd name="connsiteY17" fmla="*/ 188453 h 215941"/>
                <a:gd name="connsiteX18" fmla="*/ 83552 w 129370"/>
                <a:gd name="connsiteY18" fmla="*/ 191047 h 215941"/>
                <a:gd name="connsiteX19" fmla="*/ 25189 w 129370"/>
                <a:gd name="connsiteY19" fmla="*/ 191047 h 21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9370" h="215941">
                  <a:moveTo>
                    <a:pt x="25189" y="191047"/>
                  </a:moveTo>
                  <a:lnTo>
                    <a:pt x="59558" y="157650"/>
                  </a:lnTo>
                  <a:cubicBezTo>
                    <a:pt x="110139" y="112906"/>
                    <a:pt x="129594" y="95397"/>
                    <a:pt x="129594" y="62973"/>
                  </a:cubicBezTo>
                  <a:cubicBezTo>
                    <a:pt x="129594" y="26010"/>
                    <a:pt x="100412" y="71"/>
                    <a:pt x="60855" y="71"/>
                  </a:cubicBezTo>
                  <a:cubicBezTo>
                    <a:pt x="24217" y="71"/>
                    <a:pt x="223" y="29901"/>
                    <a:pt x="223" y="58758"/>
                  </a:cubicBezTo>
                  <a:cubicBezTo>
                    <a:pt x="223" y="76915"/>
                    <a:pt x="16435" y="76915"/>
                    <a:pt x="17408" y="76915"/>
                  </a:cubicBezTo>
                  <a:cubicBezTo>
                    <a:pt x="22920" y="76915"/>
                    <a:pt x="34268" y="73024"/>
                    <a:pt x="34268" y="59731"/>
                  </a:cubicBezTo>
                  <a:cubicBezTo>
                    <a:pt x="34268" y="51301"/>
                    <a:pt x="28432" y="42870"/>
                    <a:pt x="17083" y="42870"/>
                  </a:cubicBezTo>
                  <a:cubicBezTo>
                    <a:pt x="14489" y="42870"/>
                    <a:pt x="13841" y="42870"/>
                    <a:pt x="12868" y="43195"/>
                  </a:cubicBezTo>
                  <a:cubicBezTo>
                    <a:pt x="20326" y="22119"/>
                    <a:pt x="37835" y="10122"/>
                    <a:pt x="56640" y="10122"/>
                  </a:cubicBezTo>
                  <a:cubicBezTo>
                    <a:pt x="86146" y="10122"/>
                    <a:pt x="100088" y="36386"/>
                    <a:pt x="100088" y="62973"/>
                  </a:cubicBezTo>
                  <a:cubicBezTo>
                    <a:pt x="100088" y="88912"/>
                    <a:pt x="83876" y="114527"/>
                    <a:pt x="66043" y="134630"/>
                  </a:cubicBezTo>
                  <a:lnTo>
                    <a:pt x="3790" y="204016"/>
                  </a:lnTo>
                  <a:cubicBezTo>
                    <a:pt x="223" y="207583"/>
                    <a:pt x="223" y="208231"/>
                    <a:pt x="223" y="216013"/>
                  </a:cubicBezTo>
                  <a:lnTo>
                    <a:pt x="120515" y="216013"/>
                  </a:lnTo>
                  <a:lnTo>
                    <a:pt x="129594" y="159596"/>
                  </a:lnTo>
                  <a:lnTo>
                    <a:pt x="121488" y="159596"/>
                  </a:lnTo>
                  <a:cubicBezTo>
                    <a:pt x="119867" y="169323"/>
                    <a:pt x="117597" y="183589"/>
                    <a:pt x="114355" y="188453"/>
                  </a:cubicBezTo>
                  <a:cubicBezTo>
                    <a:pt x="112085" y="191047"/>
                    <a:pt x="90685" y="191047"/>
                    <a:pt x="83552" y="191047"/>
                  </a:cubicBezTo>
                  <a:lnTo>
                    <a:pt x="25189" y="191047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6FD01BDF-C2A6-719A-2E87-9EF720C2D9EF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8327230" y="3956462"/>
              <a:ext cx="466655" cy="12968"/>
            </a:xfrm>
            <a:custGeom>
              <a:avLst/>
              <a:gdLst>
                <a:gd name="connsiteX0" fmla="*/ 0 w 466655"/>
                <a:gd name="connsiteY0" fmla="*/ 0 h 12968"/>
                <a:gd name="connsiteX1" fmla="*/ 466656 w 466655"/>
                <a:gd name="connsiteY1" fmla="*/ 0 h 12968"/>
                <a:gd name="connsiteX2" fmla="*/ 466656 w 466655"/>
                <a:gd name="connsiteY2" fmla="*/ 12969 h 12968"/>
                <a:gd name="connsiteX3" fmla="*/ 0 w 466655"/>
                <a:gd name="connsiteY3" fmla="*/ 12969 h 1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655" h="12968">
                  <a:moveTo>
                    <a:pt x="0" y="0"/>
                  </a:moveTo>
                  <a:lnTo>
                    <a:pt x="466656" y="0"/>
                  </a:lnTo>
                  <a:lnTo>
                    <a:pt x="466656" y="12969"/>
                  </a:lnTo>
                  <a:lnTo>
                    <a:pt x="0" y="12969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E52CC996-9EC7-E770-7F92-357CB4FF3C8C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8350900" y="4021305"/>
              <a:ext cx="252905" cy="324237"/>
            </a:xfrm>
            <a:custGeom>
              <a:avLst/>
              <a:gdLst>
                <a:gd name="connsiteX0" fmla="*/ 102677 w 252905"/>
                <a:gd name="connsiteY0" fmla="*/ 290270 h 324237"/>
                <a:gd name="connsiteX1" fmla="*/ 45612 w 252905"/>
                <a:gd name="connsiteY1" fmla="*/ 164142 h 324237"/>
                <a:gd name="connsiteX2" fmla="*/ 40748 w 252905"/>
                <a:gd name="connsiteY2" fmla="*/ 158954 h 324237"/>
                <a:gd name="connsiteX3" fmla="*/ 35236 w 252905"/>
                <a:gd name="connsiteY3" fmla="*/ 161548 h 324237"/>
                <a:gd name="connsiteX4" fmla="*/ 4433 w 252905"/>
                <a:gd name="connsiteY4" fmla="*/ 184893 h 324237"/>
                <a:gd name="connsiteX5" fmla="*/ 218 w 252905"/>
                <a:gd name="connsiteY5" fmla="*/ 190081 h 324237"/>
                <a:gd name="connsiteX6" fmla="*/ 3461 w 252905"/>
                <a:gd name="connsiteY6" fmla="*/ 193647 h 324237"/>
                <a:gd name="connsiteX7" fmla="*/ 14485 w 252905"/>
                <a:gd name="connsiteY7" fmla="*/ 186514 h 324237"/>
                <a:gd name="connsiteX8" fmla="*/ 24860 w 252905"/>
                <a:gd name="connsiteY8" fmla="*/ 178732 h 324237"/>
                <a:gd name="connsiteX9" fmla="*/ 88735 w 252905"/>
                <a:gd name="connsiteY9" fmla="*/ 319127 h 324237"/>
                <a:gd name="connsiteX10" fmla="*/ 95544 w 252905"/>
                <a:gd name="connsiteY10" fmla="*/ 324315 h 324237"/>
                <a:gd name="connsiteX11" fmla="*/ 103650 w 252905"/>
                <a:gd name="connsiteY11" fmla="*/ 317830 h 324237"/>
                <a:gd name="connsiteX12" fmla="*/ 250854 w 252905"/>
                <a:gd name="connsiteY12" fmla="*/ 13047 h 324237"/>
                <a:gd name="connsiteX13" fmla="*/ 253123 w 252905"/>
                <a:gd name="connsiteY13" fmla="*/ 6562 h 324237"/>
                <a:gd name="connsiteX14" fmla="*/ 246639 w 252905"/>
                <a:gd name="connsiteY14" fmla="*/ 78 h 324237"/>
                <a:gd name="connsiteX15" fmla="*/ 239181 w 252905"/>
                <a:gd name="connsiteY15" fmla="*/ 6887 h 324237"/>
                <a:gd name="connsiteX16" fmla="*/ 102677 w 252905"/>
                <a:gd name="connsiteY16" fmla="*/ 290270 h 32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905" h="324237">
                  <a:moveTo>
                    <a:pt x="102677" y="290270"/>
                  </a:moveTo>
                  <a:lnTo>
                    <a:pt x="45612" y="164142"/>
                  </a:lnTo>
                  <a:cubicBezTo>
                    <a:pt x="43342" y="158954"/>
                    <a:pt x="41721" y="158954"/>
                    <a:pt x="40748" y="158954"/>
                  </a:cubicBezTo>
                  <a:cubicBezTo>
                    <a:pt x="40424" y="158954"/>
                    <a:pt x="38803" y="158954"/>
                    <a:pt x="35236" y="161548"/>
                  </a:cubicBezTo>
                  <a:lnTo>
                    <a:pt x="4433" y="184893"/>
                  </a:lnTo>
                  <a:cubicBezTo>
                    <a:pt x="218" y="188135"/>
                    <a:pt x="218" y="189108"/>
                    <a:pt x="218" y="190081"/>
                  </a:cubicBezTo>
                  <a:cubicBezTo>
                    <a:pt x="218" y="191702"/>
                    <a:pt x="1191" y="193647"/>
                    <a:pt x="3461" y="193647"/>
                  </a:cubicBezTo>
                  <a:cubicBezTo>
                    <a:pt x="5406" y="193647"/>
                    <a:pt x="10918" y="189108"/>
                    <a:pt x="14485" y="186514"/>
                  </a:cubicBezTo>
                  <a:cubicBezTo>
                    <a:pt x="16430" y="184893"/>
                    <a:pt x="21294" y="181326"/>
                    <a:pt x="24860" y="178732"/>
                  </a:cubicBezTo>
                  <a:lnTo>
                    <a:pt x="88735" y="319127"/>
                  </a:lnTo>
                  <a:cubicBezTo>
                    <a:pt x="91005" y="324315"/>
                    <a:pt x="92626" y="324315"/>
                    <a:pt x="95544" y="324315"/>
                  </a:cubicBezTo>
                  <a:cubicBezTo>
                    <a:pt x="100408" y="324315"/>
                    <a:pt x="101380" y="322369"/>
                    <a:pt x="103650" y="317830"/>
                  </a:cubicBezTo>
                  <a:lnTo>
                    <a:pt x="250854" y="13047"/>
                  </a:lnTo>
                  <a:cubicBezTo>
                    <a:pt x="253123" y="8508"/>
                    <a:pt x="253123" y="7211"/>
                    <a:pt x="253123" y="6562"/>
                  </a:cubicBezTo>
                  <a:cubicBezTo>
                    <a:pt x="253123" y="3320"/>
                    <a:pt x="250530" y="78"/>
                    <a:pt x="246639" y="78"/>
                  </a:cubicBezTo>
                  <a:cubicBezTo>
                    <a:pt x="244045" y="78"/>
                    <a:pt x="241775" y="1699"/>
                    <a:pt x="239181" y="6887"/>
                  </a:cubicBezTo>
                  <a:lnTo>
                    <a:pt x="102677" y="290270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5AAE1173-16F9-8572-935A-48E9483ABE8B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8597429" y="4021306"/>
              <a:ext cx="196457" cy="12968"/>
            </a:xfrm>
            <a:custGeom>
              <a:avLst/>
              <a:gdLst>
                <a:gd name="connsiteX0" fmla="*/ 0 w 196457"/>
                <a:gd name="connsiteY0" fmla="*/ 0 h 12968"/>
                <a:gd name="connsiteX1" fmla="*/ 196457 w 196457"/>
                <a:gd name="connsiteY1" fmla="*/ 0 h 12968"/>
                <a:gd name="connsiteX2" fmla="*/ 196457 w 196457"/>
                <a:gd name="connsiteY2" fmla="*/ 12969 h 12968"/>
                <a:gd name="connsiteX3" fmla="*/ 0 w 196457"/>
                <a:gd name="connsiteY3" fmla="*/ 12969 h 1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457" h="12968">
                  <a:moveTo>
                    <a:pt x="0" y="0"/>
                  </a:moveTo>
                  <a:lnTo>
                    <a:pt x="196457" y="0"/>
                  </a:lnTo>
                  <a:lnTo>
                    <a:pt x="196457" y="12969"/>
                  </a:lnTo>
                  <a:lnTo>
                    <a:pt x="0" y="12969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A75258BE-D4E0-5BA9-9447-B2428B07B14A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8606183" y="4128069"/>
              <a:ext cx="175088" cy="143312"/>
            </a:xfrm>
            <a:custGeom>
              <a:avLst/>
              <a:gdLst>
                <a:gd name="connsiteX0" fmla="*/ 77395 w 175088"/>
                <a:gd name="connsiteY0" fmla="*/ 18890 h 143312"/>
                <a:gd name="connsiteX1" fmla="*/ 114034 w 175088"/>
                <a:gd name="connsiteY1" fmla="*/ 18890 h 143312"/>
                <a:gd name="connsiteX2" fmla="*/ 100416 w 175088"/>
                <a:gd name="connsiteY2" fmla="*/ 102544 h 143312"/>
                <a:gd name="connsiteX3" fmla="*/ 103010 w 175088"/>
                <a:gd name="connsiteY3" fmla="*/ 127186 h 143312"/>
                <a:gd name="connsiteX4" fmla="*/ 114682 w 175088"/>
                <a:gd name="connsiteY4" fmla="*/ 143398 h 143312"/>
                <a:gd name="connsiteX5" fmla="*/ 127976 w 175088"/>
                <a:gd name="connsiteY5" fmla="*/ 131077 h 143312"/>
                <a:gd name="connsiteX6" fmla="*/ 126031 w 175088"/>
                <a:gd name="connsiteY6" fmla="*/ 123943 h 143312"/>
                <a:gd name="connsiteX7" fmla="*/ 116628 w 175088"/>
                <a:gd name="connsiteY7" fmla="*/ 70444 h 143312"/>
                <a:gd name="connsiteX8" fmla="*/ 122464 w 175088"/>
                <a:gd name="connsiteY8" fmla="*/ 18890 h 143312"/>
                <a:gd name="connsiteX9" fmla="*/ 159427 w 175088"/>
                <a:gd name="connsiteY9" fmla="*/ 18890 h 143312"/>
                <a:gd name="connsiteX10" fmla="*/ 175315 w 175088"/>
                <a:gd name="connsiteY10" fmla="*/ 7866 h 143312"/>
                <a:gd name="connsiteX11" fmla="*/ 162345 w 175088"/>
                <a:gd name="connsiteY11" fmla="*/ 85 h 143312"/>
                <a:gd name="connsiteX12" fmla="*/ 53726 w 175088"/>
                <a:gd name="connsiteY12" fmla="*/ 85 h 143312"/>
                <a:gd name="connsiteX13" fmla="*/ 20005 w 175088"/>
                <a:gd name="connsiteY13" fmla="*/ 15324 h 143312"/>
                <a:gd name="connsiteX14" fmla="*/ 227 w 175088"/>
                <a:gd name="connsiteY14" fmla="*/ 44505 h 143312"/>
                <a:gd name="connsiteX15" fmla="*/ 4117 w 175088"/>
                <a:gd name="connsiteY15" fmla="*/ 47748 h 143312"/>
                <a:gd name="connsiteX16" fmla="*/ 9305 w 175088"/>
                <a:gd name="connsiteY16" fmla="*/ 43857 h 143312"/>
                <a:gd name="connsiteX17" fmla="*/ 50483 w 175088"/>
                <a:gd name="connsiteY17" fmla="*/ 18890 h 143312"/>
                <a:gd name="connsiteX18" fmla="*/ 68965 w 175088"/>
                <a:gd name="connsiteY18" fmla="*/ 18890 h 143312"/>
                <a:gd name="connsiteX19" fmla="*/ 27463 w 175088"/>
                <a:gd name="connsiteY19" fmla="*/ 126861 h 143312"/>
                <a:gd name="connsiteX20" fmla="*/ 24869 w 175088"/>
                <a:gd name="connsiteY20" fmla="*/ 134643 h 143312"/>
                <a:gd name="connsiteX21" fmla="*/ 34272 w 175088"/>
                <a:gd name="connsiteY21" fmla="*/ 143398 h 143312"/>
                <a:gd name="connsiteX22" fmla="*/ 50483 w 175088"/>
                <a:gd name="connsiteY22" fmla="*/ 122322 h 143312"/>
                <a:gd name="connsiteX23" fmla="*/ 59238 w 175088"/>
                <a:gd name="connsiteY23" fmla="*/ 90547 h 143312"/>
                <a:gd name="connsiteX24" fmla="*/ 77395 w 175088"/>
                <a:gd name="connsiteY24" fmla="*/ 18890 h 14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5088" h="143312">
                  <a:moveTo>
                    <a:pt x="77395" y="18890"/>
                  </a:moveTo>
                  <a:lnTo>
                    <a:pt x="114034" y="18890"/>
                  </a:lnTo>
                  <a:cubicBezTo>
                    <a:pt x="103334" y="66878"/>
                    <a:pt x="100416" y="80820"/>
                    <a:pt x="100416" y="102544"/>
                  </a:cubicBezTo>
                  <a:cubicBezTo>
                    <a:pt x="100416" y="107407"/>
                    <a:pt x="100416" y="116162"/>
                    <a:pt x="103010" y="127186"/>
                  </a:cubicBezTo>
                  <a:cubicBezTo>
                    <a:pt x="106252" y="141452"/>
                    <a:pt x="109819" y="143398"/>
                    <a:pt x="114682" y="143398"/>
                  </a:cubicBezTo>
                  <a:cubicBezTo>
                    <a:pt x="121167" y="143398"/>
                    <a:pt x="127976" y="137561"/>
                    <a:pt x="127976" y="131077"/>
                  </a:cubicBezTo>
                  <a:cubicBezTo>
                    <a:pt x="127976" y="129131"/>
                    <a:pt x="127976" y="128483"/>
                    <a:pt x="126031" y="123943"/>
                  </a:cubicBezTo>
                  <a:cubicBezTo>
                    <a:pt x="116628" y="100598"/>
                    <a:pt x="116628" y="79523"/>
                    <a:pt x="116628" y="70444"/>
                  </a:cubicBezTo>
                  <a:cubicBezTo>
                    <a:pt x="116628" y="53260"/>
                    <a:pt x="118898" y="35751"/>
                    <a:pt x="122464" y="18890"/>
                  </a:cubicBezTo>
                  <a:lnTo>
                    <a:pt x="159427" y="18890"/>
                  </a:lnTo>
                  <a:cubicBezTo>
                    <a:pt x="163642" y="18890"/>
                    <a:pt x="175315" y="18890"/>
                    <a:pt x="175315" y="7866"/>
                  </a:cubicBezTo>
                  <a:cubicBezTo>
                    <a:pt x="175315" y="85"/>
                    <a:pt x="168506" y="85"/>
                    <a:pt x="162345" y="85"/>
                  </a:cubicBezTo>
                  <a:lnTo>
                    <a:pt x="53726" y="85"/>
                  </a:lnTo>
                  <a:cubicBezTo>
                    <a:pt x="46593" y="85"/>
                    <a:pt x="34272" y="85"/>
                    <a:pt x="20005" y="15324"/>
                  </a:cubicBezTo>
                  <a:cubicBezTo>
                    <a:pt x="8657" y="27969"/>
                    <a:pt x="227" y="42884"/>
                    <a:pt x="227" y="44505"/>
                  </a:cubicBezTo>
                  <a:cubicBezTo>
                    <a:pt x="227" y="44829"/>
                    <a:pt x="227" y="47748"/>
                    <a:pt x="4117" y="47748"/>
                  </a:cubicBezTo>
                  <a:cubicBezTo>
                    <a:pt x="6711" y="47748"/>
                    <a:pt x="7360" y="46451"/>
                    <a:pt x="9305" y="43857"/>
                  </a:cubicBezTo>
                  <a:cubicBezTo>
                    <a:pt x="25193" y="18890"/>
                    <a:pt x="43999" y="18890"/>
                    <a:pt x="50483" y="18890"/>
                  </a:cubicBezTo>
                  <a:lnTo>
                    <a:pt x="68965" y="18890"/>
                  </a:lnTo>
                  <a:cubicBezTo>
                    <a:pt x="58589" y="58123"/>
                    <a:pt x="41081" y="97356"/>
                    <a:pt x="27463" y="126861"/>
                  </a:cubicBezTo>
                  <a:cubicBezTo>
                    <a:pt x="24869" y="131725"/>
                    <a:pt x="24869" y="132374"/>
                    <a:pt x="24869" y="134643"/>
                  </a:cubicBezTo>
                  <a:cubicBezTo>
                    <a:pt x="24869" y="140804"/>
                    <a:pt x="30056" y="143398"/>
                    <a:pt x="34272" y="143398"/>
                  </a:cubicBezTo>
                  <a:cubicBezTo>
                    <a:pt x="43999" y="143398"/>
                    <a:pt x="46593" y="134319"/>
                    <a:pt x="50483" y="122322"/>
                  </a:cubicBezTo>
                  <a:cubicBezTo>
                    <a:pt x="55023" y="107407"/>
                    <a:pt x="55023" y="106759"/>
                    <a:pt x="59238" y="90547"/>
                  </a:cubicBezTo>
                  <a:lnTo>
                    <a:pt x="77395" y="18890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1022FAA5-6491-FB17-B93D-BC38E148CA38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8904990" y="3602680"/>
              <a:ext cx="287598" cy="720454"/>
            </a:xfrm>
            <a:custGeom>
              <a:avLst/>
              <a:gdLst>
                <a:gd name="connsiteX0" fmla="*/ 15799 w 287598"/>
                <a:gd name="connsiteY0" fmla="*/ 705929 h 720454"/>
                <a:gd name="connsiteX1" fmla="*/ 31687 w 287598"/>
                <a:gd name="connsiteY1" fmla="*/ 690041 h 720454"/>
                <a:gd name="connsiteX2" fmla="*/ 16123 w 287598"/>
                <a:gd name="connsiteY2" fmla="*/ 674153 h 720454"/>
                <a:gd name="connsiteX3" fmla="*/ 236 w 287598"/>
                <a:gd name="connsiteY3" fmla="*/ 690365 h 720454"/>
                <a:gd name="connsiteX4" fmla="*/ 36226 w 287598"/>
                <a:gd name="connsiteY4" fmla="*/ 720519 h 720454"/>
                <a:gd name="connsiteX5" fmla="*/ 127012 w 287598"/>
                <a:gd name="connsiteY5" fmla="*/ 550619 h 720454"/>
                <a:gd name="connsiteX6" fmla="*/ 190563 w 287598"/>
                <a:gd name="connsiteY6" fmla="*/ 240648 h 720454"/>
                <a:gd name="connsiteX7" fmla="*/ 225580 w 287598"/>
                <a:gd name="connsiteY7" fmla="*/ 64912 h 720454"/>
                <a:gd name="connsiteX8" fmla="*/ 253141 w 287598"/>
                <a:gd name="connsiteY8" fmla="*/ 7198 h 720454"/>
                <a:gd name="connsiteX9" fmla="*/ 272595 w 287598"/>
                <a:gd name="connsiteY9" fmla="*/ 14655 h 720454"/>
                <a:gd name="connsiteX10" fmla="*/ 256383 w 287598"/>
                <a:gd name="connsiteY10" fmla="*/ 30543 h 720454"/>
                <a:gd name="connsiteX11" fmla="*/ 271946 w 287598"/>
                <a:gd name="connsiteY11" fmla="*/ 46430 h 720454"/>
                <a:gd name="connsiteX12" fmla="*/ 287834 w 287598"/>
                <a:gd name="connsiteY12" fmla="*/ 30218 h 720454"/>
                <a:gd name="connsiteX13" fmla="*/ 252492 w 287598"/>
                <a:gd name="connsiteY13" fmla="*/ 64 h 720454"/>
                <a:gd name="connsiteX14" fmla="*/ 191860 w 287598"/>
                <a:gd name="connsiteY14" fmla="*/ 101551 h 720454"/>
                <a:gd name="connsiteX15" fmla="*/ 111125 w 287598"/>
                <a:gd name="connsiteY15" fmla="*/ 479935 h 720454"/>
                <a:gd name="connsiteX16" fmla="*/ 82592 w 287598"/>
                <a:gd name="connsiteY16" fmla="*/ 628760 h 720454"/>
                <a:gd name="connsiteX17" fmla="*/ 35577 w 287598"/>
                <a:gd name="connsiteY17" fmla="*/ 713386 h 720454"/>
                <a:gd name="connsiteX18" fmla="*/ 15799 w 287598"/>
                <a:gd name="connsiteY18" fmla="*/ 705929 h 720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7598" h="720454">
                  <a:moveTo>
                    <a:pt x="15799" y="705929"/>
                  </a:moveTo>
                  <a:cubicBezTo>
                    <a:pt x="26175" y="705280"/>
                    <a:pt x="31687" y="698147"/>
                    <a:pt x="31687" y="690041"/>
                  </a:cubicBezTo>
                  <a:cubicBezTo>
                    <a:pt x="31687" y="679341"/>
                    <a:pt x="23581" y="674153"/>
                    <a:pt x="16123" y="674153"/>
                  </a:cubicBezTo>
                  <a:cubicBezTo>
                    <a:pt x="8341" y="674153"/>
                    <a:pt x="236" y="679017"/>
                    <a:pt x="236" y="690365"/>
                  </a:cubicBezTo>
                  <a:cubicBezTo>
                    <a:pt x="236" y="706901"/>
                    <a:pt x="16447" y="720519"/>
                    <a:pt x="36226" y="720519"/>
                  </a:cubicBezTo>
                  <a:cubicBezTo>
                    <a:pt x="85510" y="720519"/>
                    <a:pt x="103991" y="644648"/>
                    <a:pt x="127012" y="550619"/>
                  </a:cubicBezTo>
                  <a:cubicBezTo>
                    <a:pt x="151979" y="448160"/>
                    <a:pt x="173054" y="344728"/>
                    <a:pt x="190563" y="240648"/>
                  </a:cubicBezTo>
                  <a:cubicBezTo>
                    <a:pt x="202560" y="171586"/>
                    <a:pt x="214556" y="106738"/>
                    <a:pt x="225580" y="64912"/>
                  </a:cubicBezTo>
                  <a:cubicBezTo>
                    <a:pt x="229471" y="49024"/>
                    <a:pt x="240495" y="7198"/>
                    <a:pt x="253141" y="7198"/>
                  </a:cubicBezTo>
                  <a:cubicBezTo>
                    <a:pt x="263192" y="7198"/>
                    <a:pt x="271298" y="13358"/>
                    <a:pt x="272595" y="14655"/>
                  </a:cubicBezTo>
                  <a:cubicBezTo>
                    <a:pt x="261895" y="15303"/>
                    <a:pt x="256383" y="22437"/>
                    <a:pt x="256383" y="30543"/>
                  </a:cubicBezTo>
                  <a:cubicBezTo>
                    <a:pt x="256383" y="41242"/>
                    <a:pt x="264489" y="46430"/>
                    <a:pt x="271946" y="46430"/>
                  </a:cubicBezTo>
                  <a:cubicBezTo>
                    <a:pt x="279728" y="46430"/>
                    <a:pt x="287834" y="41567"/>
                    <a:pt x="287834" y="30218"/>
                  </a:cubicBezTo>
                  <a:cubicBezTo>
                    <a:pt x="287834" y="12710"/>
                    <a:pt x="270325" y="64"/>
                    <a:pt x="252492" y="64"/>
                  </a:cubicBezTo>
                  <a:cubicBezTo>
                    <a:pt x="227850" y="64"/>
                    <a:pt x="209693" y="35406"/>
                    <a:pt x="191860" y="101551"/>
                  </a:cubicBezTo>
                  <a:cubicBezTo>
                    <a:pt x="190887" y="105117"/>
                    <a:pt x="146791" y="267884"/>
                    <a:pt x="111125" y="479935"/>
                  </a:cubicBezTo>
                  <a:cubicBezTo>
                    <a:pt x="102695" y="529544"/>
                    <a:pt x="93292" y="583691"/>
                    <a:pt x="82592" y="628760"/>
                  </a:cubicBezTo>
                  <a:cubicBezTo>
                    <a:pt x="76756" y="652429"/>
                    <a:pt x="61841" y="713386"/>
                    <a:pt x="35577" y="713386"/>
                  </a:cubicBezTo>
                  <a:cubicBezTo>
                    <a:pt x="23905" y="713386"/>
                    <a:pt x="16123" y="705929"/>
                    <a:pt x="15799" y="705929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D2E43BA4-FC1F-0457-23A5-2FCC731FAF0D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9224915" y="3582746"/>
              <a:ext cx="104404" cy="102361"/>
            </a:xfrm>
            <a:custGeom>
              <a:avLst/>
              <a:gdLst>
                <a:gd name="connsiteX0" fmla="*/ 24531 w 104404"/>
                <a:gd name="connsiteY0" fmla="*/ 80186 h 102361"/>
                <a:gd name="connsiteX1" fmla="*/ 53809 w 104404"/>
                <a:gd name="connsiteY1" fmla="*/ 54539 h 102361"/>
                <a:gd name="connsiteX2" fmla="*/ 82180 w 104404"/>
                <a:gd name="connsiteY2" fmla="*/ 30707 h 102361"/>
                <a:gd name="connsiteX3" fmla="*/ 104650 w 104404"/>
                <a:gd name="connsiteY3" fmla="*/ 2790 h 102361"/>
                <a:gd name="connsiteX4" fmla="*/ 100791 w 104404"/>
                <a:gd name="connsiteY4" fmla="*/ 67 h 102361"/>
                <a:gd name="connsiteX5" fmla="*/ 96933 w 104404"/>
                <a:gd name="connsiteY5" fmla="*/ 2336 h 102361"/>
                <a:gd name="connsiteX6" fmla="*/ 79684 w 104404"/>
                <a:gd name="connsiteY6" fmla="*/ 16181 h 102361"/>
                <a:gd name="connsiteX7" fmla="*/ 66747 w 104404"/>
                <a:gd name="connsiteY7" fmla="*/ 9372 h 102361"/>
                <a:gd name="connsiteX8" fmla="*/ 48816 w 104404"/>
                <a:gd name="connsiteY8" fmla="*/ 67 h 102361"/>
                <a:gd name="connsiteX9" fmla="*/ 18403 w 104404"/>
                <a:gd name="connsiteY9" fmla="*/ 26622 h 102361"/>
                <a:gd name="connsiteX10" fmla="*/ 22261 w 104404"/>
                <a:gd name="connsiteY10" fmla="*/ 29345 h 102361"/>
                <a:gd name="connsiteX11" fmla="*/ 26347 w 104404"/>
                <a:gd name="connsiteY11" fmla="*/ 26168 h 102361"/>
                <a:gd name="connsiteX12" fmla="*/ 46093 w 104404"/>
                <a:gd name="connsiteY12" fmla="*/ 17770 h 102361"/>
                <a:gd name="connsiteX13" fmla="*/ 60391 w 104404"/>
                <a:gd name="connsiteY13" fmla="*/ 19813 h 102361"/>
                <a:gd name="connsiteX14" fmla="*/ 80138 w 104404"/>
                <a:gd name="connsiteY14" fmla="*/ 22536 h 102361"/>
                <a:gd name="connsiteX15" fmla="*/ 48589 w 104404"/>
                <a:gd name="connsiteY15" fmla="*/ 49999 h 102361"/>
                <a:gd name="connsiteX16" fmla="*/ 20445 w 104404"/>
                <a:gd name="connsiteY16" fmla="*/ 74285 h 102361"/>
                <a:gd name="connsiteX17" fmla="*/ 245 w 104404"/>
                <a:gd name="connsiteY17" fmla="*/ 99705 h 102361"/>
                <a:gd name="connsiteX18" fmla="*/ 4104 w 104404"/>
                <a:gd name="connsiteY18" fmla="*/ 102428 h 102361"/>
                <a:gd name="connsiteX19" fmla="*/ 7962 w 104404"/>
                <a:gd name="connsiteY19" fmla="*/ 100159 h 102361"/>
                <a:gd name="connsiteX20" fmla="*/ 28843 w 104404"/>
                <a:gd name="connsiteY20" fmla="*/ 86314 h 102361"/>
                <a:gd name="connsiteX21" fmla="*/ 41099 w 104404"/>
                <a:gd name="connsiteY21" fmla="*/ 92215 h 102361"/>
                <a:gd name="connsiteX22" fmla="*/ 59938 w 104404"/>
                <a:gd name="connsiteY22" fmla="*/ 102428 h 102361"/>
                <a:gd name="connsiteX23" fmla="*/ 99430 w 104404"/>
                <a:gd name="connsiteY23" fmla="*/ 67249 h 102361"/>
                <a:gd name="connsiteX24" fmla="*/ 95571 w 104404"/>
                <a:gd name="connsiteY24" fmla="*/ 64298 h 102361"/>
                <a:gd name="connsiteX25" fmla="*/ 91486 w 104404"/>
                <a:gd name="connsiteY25" fmla="*/ 67930 h 102361"/>
                <a:gd name="connsiteX26" fmla="*/ 62661 w 104404"/>
                <a:gd name="connsiteY26" fmla="*/ 84725 h 102361"/>
                <a:gd name="connsiteX27" fmla="*/ 46093 w 104404"/>
                <a:gd name="connsiteY27" fmla="*/ 82228 h 102361"/>
                <a:gd name="connsiteX28" fmla="*/ 29751 w 104404"/>
                <a:gd name="connsiteY28" fmla="*/ 79959 h 102361"/>
                <a:gd name="connsiteX29" fmla="*/ 24531 w 104404"/>
                <a:gd name="connsiteY29" fmla="*/ 80186 h 10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04404" h="102361">
                  <a:moveTo>
                    <a:pt x="24531" y="80186"/>
                  </a:moveTo>
                  <a:cubicBezTo>
                    <a:pt x="30432" y="74285"/>
                    <a:pt x="34517" y="69972"/>
                    <a:pt x="53809" y="54539"/>
                  </a:cubicBezTo>
                  <a:cubicBezTo>
                    <a:pt x="58576" y="50680"/>
                    <a:pt x="75598" y="37062"/>
                    <a:pt x="82180" y="30707"/>
                  </a:cubicBezTo>
                  <a:cubicBezTo>
                    <a:pt x="96025" y="17089"/>
                    <a:pt x="104650" y="5514"/>
                    <a:pt x="104650" y="2790"/>
                  </a:cubicBezTo>
                  <a:cubicBezTo>
                    <a:pt x="104650" y="67"/>
                    <a:pt x="101699" y="67"/>
                    <a:pt x="100791" y="67"/>
                  </a:cubicBezTo>
                  <a:cubicBezTo>
                    <a:pt x="98749" y="67"/>
                    <a:pt x="98068" y="521"/>
                    <a:pt x="96933" y="2336"/>
                  </a:cubicBezTo>
                  <a:cubicBezTo>
                    <a:pt x="89897" y="12777"/>
                    <a:pt x="85131" y="16181"/>
                    <a:pt x="79684" y="16181"/>
                  </a:cubicBezTo>
                  <a:cubicBezTo>
                    <a:pt x="76960" y="16181"/>
                    <a:pt x="73556" y="15954"/>
                    <a:pt x="66747" y="9372"/>
                  </a:cubicBezTo>
                  <a:cubicBezTo>
                    <a:pt x="59030" y="1656"/>
                    <a:pt x="54036" y="67"/>
                    <a:pt x="48816" y="67"/>
                  </a:cubicBezTo>
                  <a:cubicBezTo>
                    <a:pt x="30659" y="67"/>
                    <a:pt x="18403" y="19813"/>
                    <a:pt x="18403" y="26622"/>
                  </a:cubicBezTo>
                  <a:cubicBezTo>
                    <a:pt x="18403" y="28664"/>
                    <a:pt x="20672" y="29345"/>
                    <a:pt x="22261" y="29345"/>
                  </a:cubicBezTo>
                  <a:cubicBezTo>
                    <a:pt x="24985" y="29345"/>
                    <a:pt x="25439" y="28664"/>
                    <a:pt x="26347" y="26168"/>
                  </a:cubicBezTo>
                  <a:cubicBezTo>
                    <a:pt x="29751" y="18224"/>
                    <a:pt x="42461" y="17770"/>
                    <a:pt x="46093" y="17770"/>
                  </a:cubicBezTo>
                  <a:cubicBezTo>
                    <a:pt x="51313" y="17770"/>
                    <a:pt x="57214" y="19132"/>
                    <a:pt x="60391" y="19813"/>
                  </a:cubicBezTo>
                  <a:cubicBezTo>
                    <a:pt x="72875" y="22536"/>
                    <a:pt x="74463" y="22536"/>
                    <a:pt x="80138" y="22536"/>
                  </a:cubicBezTo>
                  <a:cubicBezTo>
                    <a:pt x="74236" y="28664"/>
                    <a:pt x="70151" y="32750"/>
                    <a:pt x="48589" y="49999"/>
                  </a:cubicBezTo>
                  <a:cubicBezTo>
                    <a:pt x="30886" y="64071"/>
                    <a:pt x="24758" y="69745"/>
                    <a:pt x="20445" y="74285"/>
                  </a:cubicBezTo>
                  <a:cubicBezTo>
                    <a:pt x="6827" y="87676"/>
                    <a:pt x="245" y="97662"/>
                    <a:pt x="245" y="99705"/>
                  </a:cubicBezTo>
                  <a:cubicBezTo>
                    <a:pt x="245" y="102428"/>
                    <a:pt x="3196" y="102428"/>
                    <a:pt x="4104" y="102428"/>
                  </a:cubicBezTo>
                  <a:cubicBezTo>
                    <a:pt x="6374" y="102428"/>
                    <a:pt x="6827" y="101975"/>
                    <a:pt x="7962" y="100159"/>
                  </a:cubicBezTo>
                  <a:cubicBezTo>
                    <a:pt x="14090" y="91534"/>
                    <a:pt x="21126" y="86314"/>
                    <a:pt x="28843" y="86314"/>
                  </a:cubicBezTo>
                  <a:cubicBezTo>
                    <a:pt x="31567" y="86314"/>
                    <a:pt x="34971" y="86541"/>
                    <a:pt x="41099" y="92215"/>
                  </a:cubicBezTo>
                  <a:cubicBezTo>
                    <a:pt x="48135" y="99024"/>
                    <a:pt x="52675" y="102428"/>
                    <a:pt x="59938" y="102428"/>
                  </a:cubicBezTo>
                  <a:cubicBezTo>
                    <a:pt x="84223" y="102428"/>
                    <a:pt x="99430" y="74966"/>
                    <a:pt x="99430" y="67249"/>
                  </a:cubicBezTo>
                  <a:cubicBezTo>
                    <a:pt x="99430" y="64525"/>
                    <a:pt x="96933" y="64298"/>
                    <a:pt x="95571" y="64298"/>
                  </a:cubicBezTo>
                  <a:cubicBezTo>
                    <a:pt x="92848" y="64298"/>
                    <a:pt x="92394" y="65433"/>
                    <a:pt x="91486" y="67930"/>
                  </a:cubicBezTo>
                  <a:cubicBezTo>
                    <a:pt x="87174" y="79278"/>
                    <a:pt x="73783" y="84725"/>
                    <a:pt x="62661" y="84725"/>
                  </a:cubicBezTo>
                  <a:cubicBezTo>
                    <a:pt x="57441" y="84725"/>
                    <a:pt x="51767" y="83590"/>
                    <a:pt x="46093" y="82228"/>
                  </a:cubicBezTo>
                  <a:cubicBezTo>
                    <a:pt x="35652" y="79959"/>
                    <a:pt x="33836" y="79959"/>
                    <a:pt x="29751" y="79959"/>
                  </a:cubicBezTo>
                  <a:cubicBezTo>
                    <a:pt x="29297" y="79959"/>
                    <a:pt x="25893" y="79959"/>
                    <a:pt x="24531" y="80186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C76FD3C9-A0C7-2712-8DA5-0941619E3036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9078767" y="4188720"/>
              <a:ext cx="105312" cy="155244"/>
            </a:xfrm>
            <a:custGeom>
              <a:avLst/>
              <a:gdLst>
                <a:gd name="connsiteX0" fmla="*/ 105553 w 105312"/>
                <a:gd name="connsiteY0" fmla="*/ 78390 h 155244"/>
                <a:gd name="connsiteX1" fmla="*/ 92162 w 105312"/>
                <a:gd name="connsiteY1" fmla="*/ 19606 h 155244"/>
                <a:gd name="connsiteX2" fmla="*/ 52897 w 105312"/>
                <a:gd name="connsiteY2" fmla="*/ 87 h 155244"/>
                <a:gd name="connsiteX3" fmla="*/ 241 w 105312"/>
                <a:gd name="connsiteY3" fmla="*/ 78390 h 155244"/>
                <a:gd name="connsiteX4" fmla="*/ 52897 w 105312"/>
                <a:gd name="connsiteY4" fmla="*/ 155332 h 155244"/>
                <a:gd name="connsiteX5" fmla="*/ 105553 w 105312"/>
                <a:gd name="connsiteY5" fmla="*/ 78390 h 155244"/>
                <a:gd name="connsiteX6" fmla="*/ 52897 w 105312"/>
                <a:gd name="connsiteY6" fmla="*/ 148977 h 155244"/>
                <a:gd name="connsiteX7" fmla="*/ 24073 w 105312"/>
                <a:gd name="connsiteY7" fmla="*/ 124237 h 155244"/>
                <a:gd name="connsiteX8" fmla="*/ 20895 w 105312"/>
                <a:gd name="connsiteY8" fmla="*/ 75440 h 155244"/>
                <a:gd name="connsiteX9" fmla="*/ 24299 w 105312"/>
                <a:gd name="connsiteY9" fmla="*/ 29139 h 155244"/>
                <a:gd name="connsiteX10" fmla="*/ 52897 w 105312"/>
                <a:gd name="connsiteY10" fmla="*/ 6442 h 155244"/>
                <a:gd name="connsiteX11" fmla="*/ 81041 w 105312"/>
                <a:gd name="connsiteY11" fmla="*/ 27096 h 155244"/>
                <a:gd name="connsiteX12" fmla="*/ 84899 w 105312"/>
                <a:gd name="connsiteY12" fmla="*/ 75440 h 155244"/>
                <a:gd name="connsiteX13" fmla="*/ 81949 w 105312"/>
                <a:gd name="connsiteY13" fmla="*/ 123329 h 155244"/>
                <a:gd name="connsiteX14" fmla="*/ 52897 w 105312"/>
                <a:gd name="connsiteY14" fmla="*/ 148977 h 15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5312" h="155244">
                  <a:moveTo>
                    <a:pt x="105553" y="78390"/>
                  </a:moveTo>
                  <a:cubicBezTo>
                    <a:pt x="105553" y="53424"/>
                    <a:pt x="102603" y="35494"/>
                    <a:pt x="92162" y="19606"/>
                  </a:cubicBezTo>
                  <a:cubicBezTo>
                    <a:pt x="85126" y="9166"/>
                    <a:pt x="71055" y="87"/>
                    <a:pt x="52897" y="87"/>
                  </a:cubicBezTo>
                  <a:cubicBezTo>
                    <a:pt x="241" y="87"/>
                    <a:pt x="241" y="62049"/>
                    <a:pt x="241" y="78390"/>
                  </a:cubicBezTo>
                  <a:cubicBezTo>
                    <a:pt x="241" y="94732"/>
                    <a:pt x="241" y="155332"/>
                    <a:pt x="52897" y="155332"/>
                  </a:cubicBezTo>
                  <a:cubicBezTo>
                    <a:pt x="105553" y="155332"/>
                    <a:pt x="105553" y="94732"/>
                    <a:pt x="105553" y="78390"/>
                  </a:cubicBezTo>
                  <a:close/>
                  <a:moveTo>
                    <a:pt x="52897" y="148977"/>
                  </a:moveTo>
                  <a:cubicBezTo>
                    <a:pt x="42457" y="148977"/>
                    <a:pt x="28612" y="142849"/>
                    <a:pt x="24073" y="124237"/>
                  </a:cubicBezTo>
                  <a:cubicBezTo>
                    <a:pt x="20895" y="110846"/>
                    <a:pt x="20895" y="92235"/>
                    <a:pt x="20895" y="75440"/>
                  </a:cubicBezTo>
                  <a:cubicBezTo>
                    <a:pt x="20895" y="58871"/>
                    <a:pt x="20895" y="41622"/>
                    <a:pt x="24299" y="29139"/>
                  </a:cubicBezTo>
                  <a:cubicBezTo>
                    <a:pt x="29066" y="11208"/>
                    <a:pt x="43592" y="6442"/>
                    <a:pt x="52897" y="6442"/>
                  </a:cubicBezTo>
                  <a:cubicBezTo>
                    <a:pt x="65153" y="6442"/>
                    <a:pt x="76956" y="13932"/>
                    <a:pt x="81041" y="27096"/>
                  </a:cubicBezTo>
                  <a:cubicBezTo>
                    <a:pt x="84672" y="39352"/>
                    <a:pt x="84899" y="55694"/>
                    <a:pt x="84899" y="75440"/>
                  </a:cubicBezTo>
                  <a:cubicBezTo>
                    <a:pt x="84899" y="92235"/>
                    <a:pt x="84899" y="109031"/>
                    <a:pt x="81949" y="123329"/>
                  </a:cubicBezTo>
                  <a:cubicBezTo>
                    <a:pt x="77410" y="143983"/>
                    <a:pt x="61976" y="148977"/>
                    <a:pt x="52897" y="148977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2CCB8AE6-0DAD-9598-AE8D-1D18048A2C88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9429422" y="3900693"/>
              <a:ext cx="124507" cy="146879"/>
            </a:xfrm>
            <a:custGeom>
              <a:avLst/>
              <a:gdLst>
                <a:gd name="connsiteX0" fmla="*/ 45969 w 124507"/>
                <a:gd name="connsiteY0" fmla="*/ 68492 h 146879"/>
                <a:gd name="connsiteX1" fmla="*/ 95578 w 124507"/>
                <a:gd name="connsiteY1" fmla="*/ 61034 h 146879"/>
                <a:gd name="connsiteX2" fmla="*/ 119895 w 124507"/>
                <a:gd name="connsiteY2" fmla="*/ 27638 h 146879"/>
                <a:gd name="connsiteX3" fmla="*/ 85202 w 124507"/>
                <a:gd name="connsiteY3" fmla="*/ 78 h 146879"/>
                <a:gd name="connsiteX4" fmla="*/ 252 w 124507"/>
                <a:gd name="connsiteY4" fmla="*/ 88270 h 146879"/>
                <a:gd name="connsiteX5" fmla="*/ 51157 w 124507"/>
                <a:gd name="connsiteY5" fmla="*/ 146957 h 146879"/>
                <a:gd name="connsiteX6" fmla="*/ 124759 w 124507"/>
                <a:gd name="connsiteY6" fmla="*/ 108697 h 146879"/>
                <a:gd name="connsiteX7" fmla="*/ 120868 w 124507"/>
                <a:gd name="connsiteY7" fmla="*/ 104482 h 146879"/>
                <a:gd name="connsiteX8" fmla="*/ 116653 w 124507"/>
                <a:gd name="connsiteY8" fmla="*/ 107725 h 146879"/>
                <a:gd name="connsiteX9" fmla="*/ 51805 w 124507"/>
                <a:gd name="connsiteY9" fmla="*/ 139824 h 146879"/>
                <a:gd name="connsiteX10" fmla="*/ 23597 w 124507"/>
                <a:gd name="connsiteY10" fmla="*/ 102213 h 146879"/>
                <a:gd name="connsiteX11" fmla="*/ 28785 w 124507"/>
                <a:gd name="connsiteY11" fmla="*/ 68492 h 146879"/>
                <a:gd name="connsiteX12" fmla="*/ 45969 w 124507"/>
                <a:gd name="connsiteY12" fmla="*/ 68492 h 146879"/>
                <a:gd name="connsiteX13" fmla="*/ 30730 w 124507"/>
                <a:gd name="connsiteY13" fmla="*/ 61359 h 146879"/>
                <a:gd name="connsiteX14" fmla="*/ 85202 w 124507"/>
                <a:gd name="connsiteY14" fmla="*/ 7211 h 146879"/>
                <a:gd name="connsiteX15" fmla="*/ 109196 w 124507"/>
                <a:gd name="connsiteY15" fmla="*/ 27638 h 146879"/>
                <a:gd name="connsiteX16" fmla="*/ 44024 w 124507"/>
                <a:gd name="connsiteY16" fmla="*/ 61359 h 146879"/>
                <a:gd name="connsiteX17" fmla="*/ 30730 w 124507"/>
                <a:gd name="connsiteY17" fmla="*/ 61359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507" h="146879">
                  <a:moveTo>
                    <a:pt x="45969" y="68492"/>
                  </a:moveTo>
                  <a:cubicBezTo>
                    <a:pt x="55372" y="68492"/>
                    <a:pt x="79366" y="67843"/>
                    <a:pt x="95578" y="61034"/>
                  </a:cubicBezTo>
                  <a:cubicBezTo>
                    <a:pt x="118274" y="51307"/>
                    <a:pt x="119895" y="32177"/>
                    <a:pt x="119895" y="27638"/>
                  </a:cubicBezTo>
                  <a:cubicBezTo>
                    <a:pt x="119895" y="13372"/>
                    <a:pt x="107574" y="78"/>
                    <a:pt x="85202" y="78"/>
                  </a:cubicBezTo>
                  <a:cubicBezTo>
                    <a:pt x="49212" y="78"/>
                    <a:pt x="252" y="31529"/>
                    <a:pt x="252" y="88270"/>
                  </a:cubicBezTo>
                  <a:cubicBezTo>
                    <a:pt x="252" y="121343"/>
                    <a:pt x="19382" y="146957"/>
                    <a:pt x="51157" y="146957"/>
                  </a:cubicBezTo>
                  <a:cubicBezTo>
                    <a:pt x="97523" y="146957"/>
                    <a:pt x="124759" y="112588"/>
                    <a:pt x="124759" y="108697"/>
                  </a:cubicBezTo>
                  <a:cubicBezTo>
                    <a:pt x="124759" y="106752"/>
                    <a:pt x="122813" y="104482"/>
                    <a:pt x="120868" y="104482"/>
                  </a:cubicBezTo>
                  <a:cubicBezTo>
                    <a:pt x="119247" y="104482"/>
                    <a:pt x="118598" y="105131"/>
                    <a:pt x="116653" y="107725"/>
                  </a:cubicBezTo>
                  <a:cubicBezTo>
                    <a:pt x="91038" y="139824"/>
                    <a:pt x="55696" y="139824"/>
                    <a:pt x="51805" y="139824"/>
                  </a:cubicBezTo>
                  <a:cubicBezTo>
                    <a:pt x="26515" y="139824"/>
                    <a:pt x="23597" y="112588"/>
                    <a:pt x="23597" y="102213"/>
                  </a:cubicBezTo>
                  <a:cubicBezTo>
                    <a:pt x="23597" y="98322"/>
                    <a:pt x="23921" y="88270"/>
                    <a:pt x="28785" y="68492"/>
                  </a:cubicBezTo>
                  <a:lnTo>
                    <a:pt x="45969" y="68492"/>
                  </a:lnTo>
                  <a:close/>
                  <a:moveTo>
                    <a:pt x="30730" y="61359"/>
                  </a:moveTo>
                  <a:cubicBezTo>
                    <a:pt x="43375" y="12075"/>
                    <a:pt x="76772" y="7211"/>
                    <a:pt x="85202" y="7211"/>
                  </a:cubicBezTo>
                  <a:cubicBezTo>
                    <a:pt x="100441" y="7211"/>
                    <a:pt x="109196" y="16614"/>
                    <a:pt x="109196" y="27638"/>
                  </a:cubicBezTo>
                  <a:cubicBezTo>
                    <a:pt x="109196" y="61359"/>
                    <a:pt x="57318" y="61359"/>
                    <a:pt x="44024" y="61359"/>
                  </a:cubicBezTo>
                  <a:lnTo>
                    <a:pt x="30730" y="61359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F68432CA-8C04-F84C-E8EC-9202BD236F35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9589993" y="3847716"/>
              <a:ext cx="153429" cy="11121"/>
            </a:xfrm>
            <a:custGeom>
              <a:avLst/>
              <a:gdLst>
                <a:gd name="connsiteX0" fmla="*/ 144607 w 153429"/>
                <a:gd name="connsiteY0" fmla="*/ 11195 h 11121"/>
                <a:gd name="connsiteX1" fmla="*/ 153685 w 153429"/>
                <a:gd name="connsiteY1" fmla="*/ 5748 h 11121"/>
                <a:gd name="connsiteX2" fmla="*/ 144607 w 153429"/>
                <a:gd name="connsiteY2" fmla="*/ 74 h 11121"/>
                <a:gd name="connsiteX3" fmla="*/ 9335 w 153429"/>
                <a:gd name="connsiteY3" fmla="*/ 74 h 11121"/>
                <a:gd name="connsiteX4" fmla="*/ 256 w 153429"/>
                <a:gd name="connsiteY4" fmla="*/ 5521 h 11121"/>
                <a:gd name="connsiteX5" fmla="*/ 9335 w 153429"/>
                <a:gd name="connsiteY5" fmla="*/ 11195 h 11121"/>
                <a:gd name="connsiteX6" fmla="*/ 144607 w 153429"/>
                <a:gd name="connsiteY6" fmla="*/ 11195 h 1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429" h="11121">
                  <a:moveTo>
                    <a:pt x="144607" y="11195"/>
                  </a:moveTo>
                  <a:cubicBezTo>
                    <a:pt x="148238" y="11195"/>
                    <a:pt x="153685" y="11195"/>
                    <a:pt x="153685" y="5748"/>
                  </a:cubicBezTo>
                  <a:cubicBezTo>
                    <a:pt x="153685" y="74"/>
                    <a:pt x="148465" y="74"/>
                    <a:pt x="144607" y="74"/>
                  </a:cubicBezTo>
                  <a:lnTo>
                    <a:pt x="9335" y="74"/>
                  </a:lnTo>
                  <a:cubicBezTo>
                    <a:pt x="5704" y="74"/>
                    <a:pt x="256" y="74"/>
                    <a:pt x="256" y="5521"/>
                  </a:cubicBezTo>
                  <a:cubicBezTo>
                    <a:pt x="256" y="11195"/>
                    <a:pt x="5477" y="11195"/>
                    <a:pt x="9335" y="11195"/>
                  </a:cubicBezTo>
                  <a:lnTo>
                    <a:pt x="144607" y="11195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20897F05-010F-860B-91BB-AFEFB2887D8D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9784244" y="3810039"/>
              <a:ext cx="90559" cy="102361"/>
            </a:xfrm>
            <a:custGeom>
              <a:avLst/>
              <a:gdLst>
                <a:gd name="connsiteX0" fmla="*/ 81970 w 90559"/>
                <a:gd name="connsiteY0" fmla="*/ 14827 h 102361"/>
                <a:gd name="connsiteX1" fmla="*/ 72438 w 90559"/>
                <a:gd name="connsiteY1" fmla="*/ 25494 h 102361"/>
                <a:gd name="connsiteX2" fmla="*/ 79928 w 90559"/>
                <a:gd name="connsiteY2" fmla="*/ 32757 h 102361"/>
                <a:gd name="connsiteX3" fmla="*/ 90822 w 90559"/>
                <a:gd name="connsiteY3" fmla="*/ 19820 h 102361"/>
                <a:gd name="connsiteX4" fmla="*/ 60636 w 90559"/>
                <a:gd name="connsiteY4" fmla="*/ 74 h 102361"/>
                <a:gd name="connsiteX5" fmla="*/ 18874 w 90559"/>
                <a:gd name="connsiteY5" fmla="*/ 33211 h 102361"/>
                <a:gd name="connsiteX6" fmla="*/ 26818 w 90559"/>
                <a:gd name="connsiteY6" fmla="*/ 49779 h 102361"/>
                <a:gd name="connsiteX7" fmla="*/ 52465 w 90559"/>
                <a:gd name="connsiteY7" fmla="*/ 57950 h 102361"/>
                <a:gd name="connsiteX8" fmla="*/ 71757 w 90559"/>
                <a:gd name="connsiteY8" fmla="*/ 72930 h 102361"/>
                <a:gd name="connsiteX9" fmla="*/ 59728 w 90559"/>
                <a:gd name="connsiteY9" fmla="*/ 91087 h 102361"/>
                <a:gd name="connsiteX10" fmla="*/ 37031 w 90559"/>
                <a:gd name="connsiteY10" fmla="*/ 96080 h 102361"/>
                <a:gd name="connsiteX11" fmla="*/ 9795 w 90559"/>
                <a:gd name="connsiteY11" fmla="*/ 86548 h 102361"/>
                <a:gd name="connsiteX12" fmla="*/ 22278 w 90559"/>
                <a:gd name="connsiteY12" fmla="*/ 73611 h 102361"/>
                <a:gd name="connsiteX13" fmla="*/ 13427 w 90559"/>
                <a:gd name="connsiteY13" fmla="*/ 65213 h 102361"/>
                <a:gd name="connsiteX14" fmla="*/ 263 w 90559"/>
                <a:gd name="connsiteY14" fmla="*/ 80420 h 102361"/>
                <a:gd name="connsiteX15" fmla="*/ 36804 w 90559"/>
                <a:gd name="connsiteY15" fmla="*/ 102435 h 102361"/>
                <a:gd name="connsiteX16" fmla="*/ 86283 w 90559"/>
                <a:gd name="connsiteY16" fmla="*/ 64986 h 102361"/>
                <a:gd name="connsiteX17" fmla="*/ 54961 w 90559"/>
                <a:gd name="connsiteY17" fmla="*/ 38431 h 102361"/>
                <a:gd name="connsiteX18" fmla="*/ 45883 w 90559"/>
                <a:gd name="connsiteY18" fmla="*/ 36615 h 102361"/>
                <a:gd name="connsiteX19" fmla="*/ 33400 w 90559"/>
                <a:gd name="connsiteY19" fmla="*/ 25267 h 102361"/>
                <a:gd name="connsiteX20" fmla="*/ 42478 w 90559"/>
                <a:gd name="connsiteY20" fmla="*/ 10741 h 102361"/>
                <a:gd name="connsiteX21" fmla="*/ 60409 w 90559"/>
                <a:gd name="connsiteY21" fmla="*/ 6429 h 102361"/>
                <a:gd name="connsiteX22" fmla="*/ 81970 w 90559"/>
                <a:gd name="connsiteY22" fmla="*/ 14827 h 10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559" h="102361">
                  <a:moveTo>
                    <a:pt x="81970" y="14827"/>
                  </a:moveTo>
                  <a:cubicBezTo>
                    <a:pt x="76069" y="16188"/>
                    <a:pt x="72438" y="20955"/>
                    <a:pt x="72438" y="25494"/>
                  </a:cubicBezTo>
                  <a:cubicBezTo>
                    <a:pt x="72438" y="30714"/>
                    <a:pt x="76977" y="32757"/>
                    <a:pt x="79928" y="32757"/>
                  </a:cubicBezTo>
                  <a:cubicBezTo>
                    <a:pt x="82197" y="32757"/>
                    <a:pt x="90822" y="31395"/>
                    <a:pt x="90822" y="19820"/>
                  </a:cubicBezTo>
                  <a:cubicBezTo>
                    <a:pt x="90822" y="5067"/>
                    <a:pt x="74481" y="74"/>
                    <a:pt x="60636" y="74"/>
                  </a:cubicBezTo>
                  <a:cubicBezTo>
                    <a:pt x="25229" y="74"/>
                    <a:pt x="18874" y="26175"/>
                    <a:pt x="18874" y="33211"/>
                  </a:cubicBezTo>
                  <a:cubicBezTo>
                    <a:pt x="18874" y="41609"/>
                    <a:pt x="23640" y="47056"/>
                    <a:pt x="26818" y="49779"/>
                  </a:cubicBezTo>
                  <a:cubicBezTo>
                    <a:pt x="32719" y="54319"/>
                    <a:pt x="36804" y="55226"/>
                    <a:pt x="52465" y="57950"/>
                  </a:cubicBezTo>
                  <a:cubicBezTo>
                    <a:pt x="57231" y="58858"/>
                    <a:pt x="71757" y="61582"/>
                    <a:pt x="71757" y="72930"/>
                  </a:cubicBezTo>
                  <a:cubicBezTo>
                    <a:pt x="71757" y="76788"/>
                    <a:pt x="69260" y="85413"/>
                    <a:pt x="59728" y="91087"/>
                  </a:cubicBezTo>
                  <a:cubicBezTo>
                    <a:pt x="50876" y="96080"/>
                    <a:pt x="39755" y="96080"/>
                    <a:pt x="37031" y="96080"/>
                  </a:cubicBezTo>
                  <a:cubicBezTo>
                    <a:pt x="27952" y="96080"/>
                    <a:pt x="15015" y="94038"/>
                    <a:pt x="9795" y="86548"/>
                  </a:cubicBezTo>
                  <a:cubicBezTo>
                    <a:pt x="17285" y="85640"/>
                    <a:pt x="22278" y="79966"/>
                    <a:pt x="22278" y="73611"/>
                  </a:cubicBezTo>
                  <a:cubicBezTo>
                    <a:pt x="22278" y="67937"/>
                    <a:pt x="18193" y="65213"/>
                    <a:pt x="13427" y="65213"/>
                  </a:cubicBezTo>
                  <a:cubicBezTo>
                    <a:pt x="6845" y="65213"/>
                    <a:pt x="263" y="70433"/>
                    <a:pt x="263" y="80420"/>
                  </a:cubicBezTo>
                  <a:cubicBezTo>
                    <a:pt x="263" y="94038"/>
                    <a:pt x="14788" y="102435"/>
                    <a:pt x="36804" y="102435"/>
                  </a:cubicBezTo>
                  <a:cubicBezTo>
                    <a:pt x="78566" y="102435"/>
                    <a:pt x="86283" y="73838"/>
                    <a:pt x="86283" y="64986"/>
                  </a:cubicBezTo>
                  <a:cubicBezTo>
                    <a:pt x="86283" y="44105"/>
                    <a:pt x="63359" y="40020"/>
                    <a:pt x="54961" y="38431"/>
                  </a:cubicBezTo>
                  <a:cubicBezTo>
                    <a:pt x="52919" y="37977"/>
                    <a:pt x="47245" y="37069"/>
                    <a:pt x="45883" y="36615"/>
                  </a:cubicBezTo>
                  <a:cubicBezTo>
                    <a:pt x="37485" y="35027"/>
                    <a:pt x="33400" y="30260"/>
                    <a:pt x="33400" y="25267"/>
                  </a:cubicBezTo>
                  <a:cubicBezTo>
                    <a:pt x="33400" y="20047"/>
                    <a:pt x="37485" y="13919"/>
                    <a:pt x="42478" y="10741"/>
                  </a:cubicBezTo>
                  <a:cubicBezTo>
                    <a:pt x="48606" y="6883"/>
                    <a:pt x="56550" y="6429"/>
                    <a:pt x="60409" y="6429"/>
                  </a:cubicBezTo>
                  <a:cubicBezTo>
                    <a:pt x="65175" y="6429"/>
                    <a:pt x="76977" y="7110"/>
                    <a:pt x="81970" y="14827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00F6C925-6C6E-622A-9995-1811E5866565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9905260" y="3704312"/>
              <a:ext cx="80735" cy="107970"/>
            </a:xfrm>
            <a:custGeom>
              <a:avLst/>
              <a:gdLst>
                <a:gd name="connsiteX0" fmla="*/ 81001 w 80735"/>
                <a:gd name="connsiteY0" fmla="*/ 76753 h 107970"/>
                <a:gd name="connsiteX1" fmla="*/ 74192 w 80735"/>
                <a:gd name="connsiteY1" fmla="*/ 76753 h 107970"/>
                <a:gd name="connsiteX2" fmla="*/ 69491 w 80735"/>
                <a:gd name="connsiteY2" fmla="*/ 91506 h 107970"/>
                <a:gd name="connsiteX3" fmla="*/ 52144 w 80735"/>
                <a:gd name="connsiteY3" fmla="*/ 92478 h 107970"/>
                <a:gd name="connsiteX4" fmla="*/ 20369 w 80735"/>
                <a:gd name="connsiteY4" fmla="*/ 92478 h 107970"/>
                <a:gd name="connsiteX5" fmla="*/ 52793 w 80735"/>
                <a:gd name="connsiteY5" fmla="*/ 68971 h 107970"/>
                <a:gd name="connsiteX6" fmla="*/ 81001 w 80735"/>
                <a:gd name="connsiteY6" fmla="*/ 32332 h 107970"/>
                <a:gd name="connsiteX7" fmla="*/ 38202 w 80735"/>
                <a:gd name="connsiteY7" fmla="*/ 71 h 107970"/>
                <a:gd name="connsiteX8" fmla="*/ 266 w 80735"/>
                <a:gd name="connsiteY8" fmla="*/ 28604 h 107970"/>
                <a:gd name="connsiteX9" fmla="*/ 9669 w 80735"/>
                <a:gd name="connsiteY9" fmla="*/ 38493 h 107970"/>
                <a:gd name="connsiteX10" fmla="*/ 19234 w 80735"/>
                <a:gd name="connsiteY10" fmla="*/ 28928 h 107970"/>
                <a:gd name="connsiteX11" fmla="*/ 9993 w 80735"/>
                <a:gd name="connsiteY11" fmla="*/ 19363 h 107970"/>
                <a:gd name="connsiteX12" fmla="*/ 34798 w 80735"/>
                <a:gd name="connsiteY12" fmla="*/ 7204 h 107970"/>
                <a:gd name="connsiteX13" fmla="*/ 63655 w 80735"/>
                <a:gd name="connsiteY13" fmla="*/ 32494 h 107970"/>
                <a:gd name="connsiteX14" fmla="*/ 41769 w 80735"/>
                <a:gd name="connsiteY14" fmla="*/ 67026 h 107970"/>
                <a:gd name="connsiteX15" fmla="*/ 2212 w 80735"/>
                <a:gd name="connsiteY15" fmla="*/ 100584 h 107970"/>
                <a:gd name="connsiteX16" fmla="*/ 266 w 80735"/>
                <a:gd name="connsiteY16" fmla="*/ 103178 h 107970"/>
                <a:gd name="connsiteX17" fmla="*/ 266 w 80735"/>
                <a:gd name="connsiteY17" fmla="*/ 108042 h 107970"/>
                <a:gd name="connsiteX18" fmla="*/ 75652 w 80735"/>
                <a:gd name="connsiteY18" fmla="*/ 108042 h 107970"/>
                <a:gd name="connsiteX19" fmla="*/ 81001 w 80735"/>
                <a:gd name="connsiteY19" fmla="*/ 76753 h 10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0735" h="107970">
                  <a:moveTo>
                    <a:pt x="81001" y="76753"/>
                  </a:moveTo>
                  <a:lnTo>
                    <a:pt x="74192" y="76753"/>
                  </a:lnTo>
                  <a:cubicBezTo>
                    <a:pt x="73706" y="79833"/>
                    <a:pt x="72085" y="89884"/>
                    <a:pt x="69491" y="91506"/>
                  </a:cubicBezTo>
                  <a:cubicBezTo>
                    <a:pt x="68194" y="92478"/>
                    <a:pt x="54576" y="92478"/>
                    <a:pt x="52144" y="92478"/>
                  </a:cubicBezTo>
                  <a:lnTo>
                    <a:pt x="20369" y="92478"/>
                  </a:lnTo>
                  <a:cubicBezTo>
                    <a:pt x="31069" y="84535"/>
                    <a:pt x="43066" y="75456"/>
                    <a:pt x="52793" y="68971"/>
                  </a:cubicBezTo>
                  <a:cubicBezTo>
                    <a:pt x="67384" y="58920"/>
                    <a:pt x="81001" y="49517"/>
                    <a:pt x="81001" y="32332"/>
                  </a:cubicBezTo>
                  <a:cubicBezTo>
                    <a:pt x="81001" y="11581"/>
                    <a:pt x="61385" y="71"/>
                    <a:pt x="38202" y="71"/>
                  </a:cubicBezTo>
                  <a:cubicBezTo>
                    <a:pt x="16316" y="71"/>
                    <a:pt x="266" y="12716"/>
                    <a:pt x="266" y="28604"/>
                  </a:cubicBezTo>
                  <a:cubicBezTo>
                    <a:pt x="266" y="37034"/>
                    <a:pt x="7400" y="38493"/>
                    <a:pt x="9669" y="38493"/>
                  </a:cubicBezTo>
                  <a:cubicBezTo>
                    <a:pt x="14046" y="38493"/>
                    <a:pt x="19234" y="35575"/>
                    <a:pt x="19234" y="28928"/>
                  </a:cubicBezTo>
                  <a:cubicBezTo>
                    <a:pt x="19234" y="23092"/>
                    <a:pt x="15019" y="19849"/>
                    <a:pt x="9993" y="19363"/>
                  </a:cubicBezTo>
                  <a:cubicBezTo>
                    <a:pt x="14533" y="12068"/>
                    <a:pt x="23936" y="7204"/>
                    <a:pt x="34798" y="7204"/>
                  </a:cubicBezTo>
                  <a:cubicBezTo>
                    <a:pt x="50523" y="7204"/>
                    <a:pt x="63655" y="16607"/>
                    <a:pt x="63655" y="32494"/>
                  </a:cubicBezTo>
                  <a:cubicBezTo>
                    <a:pt x="63655" y="46112"/>
                    <a:pt x="54252" y="56488"/>
                    <a:pt x="41769" y="67026"/>
                  </a:cubicBezTo>
                  <a:lnTo>
                    <a:pt x="2212" y="100584"/>
                  </a:lnTo>
                  <a:cubicBezTo>
                    <a:pt x="591" y="102043"/>
                    <a:pt x="428" y="102043"/>
                    <a:pt x="266" y="103178"/>
                  </a:cubicBezTo>
                  <a:lnTo>
                    <a:pt x="266" y="108042"/>
                  </a:lnTo>
                  <a:lnTo>
                    <a:pt x="75652" y="108042"/>
                  </a:lnTo>
                  <a:lnTo>
                    <a:pt x="81001" y="76753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DB2379C0-9169-4778-9B1B-B597F73880FB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10100271" y="3818986"/>
              <a:ext cx="154336" cy="228587"/>
            </a:xfrm>
            <a:custGeom>
              <a:avLst/>
              <a:gdLst>
                <a:gd name="connsiteX0" fmla="*/ 154609 w 154336"/>
                <a:gd name="connsiteY0" fmla="*/ 3644 h 228587"/>
                <a:gd name="connsiteX1" fmla="*/ 150394 w 154336"/>
                <a:gd name="connsiteY1" fmla="*/ 78 h 228587"/>
                <a:gd name="connsiteX2" fmla="*/ 109216 w 154336"/>
                <a:gd name="connsiteY2" fmla="*/ 3644 h 228587"/>
                <a:gd name="connsiteX3" fmla="*/ 104677 w 154336"/>
                <a:gd name="connsiteY3" fmla="*/ 9805 h 228587"/>
                <a:gd name="connsiteX4" fmla="*/ 112459 w 154336"/>
                <a:gd name="connsiteY4" fmla="*/ 13696 h 228587"/>
                <a:gd name="connsiteX5" fmla="*/ 128670 w 154336"/>
                <a:gd name="connsiteY5" fmla="*/ 19208 h 228587"/>
                <a:gd name="connsiteX6" fmla="*/ 127698 w 154336"/>
                <a:gd name="connsiteY6" fmla="*/ 25693 h 228587"/>
                <a:gd name="connsiteX7" fmla="*/ 108243 w 154336"/>
                <a:gd name="connsiteY7" fmla="*/ 102537 h 228587"/>
                <a:gd name="connsiteX8" fmla="*/ 78414 w 154336"/>
                <a:gd name="connsiteY8" fmla="*/ 81786 h 228587"/>
                <a:gd name="connsiteX9" fmla="*/ 272 w 154336"/>
                <a:gd name="connsiteY9" fmla="*/ 176787 h 228587"/>
                <a:gd name="connsiteX10" fmla="*/ 43396 w 154336"/>
                <a:gd name="connsiteY10" fmla="*/ 228665 h 228587"/>
                <a:gd name="connsiteX11" fmla="*/ 85547 w 154336"/>
                <a:gd name="connsiteY11" fmla="*/ 204347 h 228587"/>
                <a:gd name="connsiteX12" fmla="*/ 115052 w 154336"/>
                <a:gd name="connsiteY12" fmla="*/ 228665 h 228587"/>
                <a:gd name="connsiteX13" fmla="*/ 139046 w 154336"/>
                <a:gd name="connsiteY13" fmla="*/ 210832 h 228587"/>
                <a:gd name="connsiteX14" fmla="*/ 148773 w 154336"/>
                <a:gd name="connsiteY14" fmla="*/ 178733 h 228587"/>
                <a:gd name="connsiteX15" fmla="*/ 144882 w 154336"/>
                <a:gd name="connsiteY15" fmla="*/ 175490 h 228587"/>
                <a:gd name="connsiteX16" fmla="*/ 140343 w 154336"/>
                <a:gd name="connsiteY16" fmla="*/ 181326 h 228587"/>
                <a:gd name="connsiteX17" fmla="*/ 115701 w 154336"/>
                <a:gd name="connsiteY17" fmla="*/ 221532 h 228587"/>
                <a:gd name="connsiteX18" fmla="*/ 105974 w 154336"/>
                <a:gd name="connsiteY18" fmla="*/ 206617 h 228587"/>
                <a:gd name="connsiteX19" fmla="*/ 107919 w 154336"/>
                <a:gd name="connsiteY19" fmla="*/ 191054 h 228587"/>
                <a:gd name="connsiteX20" fmla="*/ 154609 w 154336"/>
                <a:gd name="connsiteY20" fmla="*/ 3644 h 228587"/>
                <a:gd name="connsiteX21" fmla="*/ 87168 w 154336"/>
                <a:gd name="connsiteY21" fmla="*/ 186514 h 228587"/>
                <a:gd name="connsiteX22" fmla="*/ 80683 w 154336"/>
                <a:gd name="connsiteY22" fmla="*/ 198511 h 228587"/>
                <a:gd name="connsiteX23" fmla="*/ 44044 w 154336"/>
                <a:gd name="connsiteY23" fmla="*/ 221532 h 228587"/>
                <a:gd name="connsiteX24" fmla="*/ 23293 w 154336"/>
                <a:gd name="connsiteY24" fmla="*/ 191054 h 228587"/>
                <a:gd name="connsiteX25" fmla="*/ 41126 w 154336"/>
                <a:gd name="connsiteY25" fmla="*/ 120046 h 228587"/>
                <a:gd name="connsiteX26" fmla="*/ 78738 w 154336"/>
                <a:gd name="connsiteY26" fmla="*/ 88919 h 228587"/>
                <a:gd name="connsiteX27" fmla="*/ 104353 w 154336"/>
                <a:gd name="connsiteY27" fmla="*/ 117452 h 228587"/>
                <a:gd name="connsiteX28" fmla="*/ 103380 w 154336"/>
                <a:gd name="connsiteY28" fmla="*/ 122964 h 228587"/>
                <a:gd name="connsiteX29" fmla="*/ 87168 w 154336"/>
                <a:gd name="connsiteY29" fmla="*/ 186514 h 2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336" h="228587">
                  <a:moveTo>
                    <a:pt x="154609" y="3644"/>
                  </a:moveTo>
                  <a:cubicBezTo>
                    <a:pt x="154609" y="3320"/>
                    <a:pt x="154609" y="78"/>
                    <a:pt x="150394" y="78"/>
                  </a:cubicBezTo>
                  <a:cubicBezTo>
                    <a:pt x="145531" y="78"/>
                    <a:pt x="114728" y="2996"/>
                    <a:pt x="109216" y="3644"/>
                  </a:cubicBezTo>
                  <a:cubicBezTo>
                    <a:pt x="106622" y="3969"/>
                    <a:pt x="104677" y="5590"/>
                    <a:pt x="104677" y="9805"/>
                  </a:cubicBezTo>
                  <a:cubicBezTo>
                    <a:pt x="104677" y="13696"/>
                    <a:pt x="107595" y="13696"/>
                    <a:pt x="112459" y="13696"/>
                  </a:cubicBezTo>
                  <a:cubicBezTo>
                    <a:pt x="128022" y="13696"/>
                    <a:pt x="128670" y="15965"/>
                    <a:pt x="128670" y="19208"/>
                  </a:cubicBezTo>
                  <a:lnTo>
                    <a:pt x="127698" y="25693"/>
                  </a:lnTo>
                  <a:lnTo>
                    <a:pt x="108243" y="102537"/>
                  </a:lnTo>
                  <a:cubicBezTo>
                    <a:pt x="102407" y="90540"/>
                    <a:pt x="93004" y="81786"/>
                    <a:pt x="78414" y="81786"/>
                  </a:cubicBezTo>
                  <a:cubicBezTo>
                    <a:pt x="40478" y="81786"/>
                    <a:pt x="272" y="129448"/>
                    <a:pt x="272" y="176787"/>
                  </a:cubicBezTo>
                  <a:cubicBezTo>
                    <a:pt x="272" y="207265"/>
                    <a:pt x="18105" y="228665"/>
                    <a:pt x="43396" y="228665"/>
                  </a:cubicBezTo>
                  <a:cubicBezTo>
                    <a:pt x="49881" y="228665"/>
                    <a:pt x="66093" y="227368"/>
                    <a:pt x="85547" y="204347"/>
                  </a:cubicBezTo>
                  <a:cubicBezTo>
                    <a:pt x="88141" y="217965"/>
                    <a:pt x="99489" y="228665"/>
                    <a:pt x="115052" y="228665"/>
                  </a:cubicBezTo>
                  <a:cubicBezTo>
                    <a:pt x="126401" y="228665"/>
                    <a:pt x="133858" y="221208"/>
                    <a:pt x="139046" y="210832"/>
                  </a:cubicBezTo>
                  <a:cubicBezTo>
                    <a:pt x="144558" y="199159"/>
                    <a:pt x="148773" y="179381"/>
                    <a:pt x="148773" y="178733"/>
                  </a:cubicBezTo>
                  <a:cubicBezTo>
                    <a:pt x="148773" y="175490"/>
                    <a:pt x="145855" y="175490"/>
                    <a:pt x="144882" y="175490"/>
                  </a:cubicBezTo>
                  <a:cubicBezTo>
                    <a:pt x="141640" y="175490"/>
                    <a:pt x="141316" y="176787"/>
                    <a:pt x="140343" y="181326"/>
                  </a:cubicBezTo>
                  <a:cubicBezTo>
                    <a:pt x="134831" y="202402"/>
                    <a:pt x="128995" y="221532"/>
                    <a:pt x="115701" y="221532"/>
                  </a:cubicBezTo>
                  <a:cubicBezTo>
                    <a:pt x="106946" y="221532"/>
                    <a:pt x="105974" y="213102"/>
                    <a:pt x="105974" y="206617"/>
                  </a:cubicBezTo>
                  <a:cubicBezTo>
                    <a:pt x="105974" y="198835"/>
                    <a:pt x="106622" y="196566"/>
                    <a:pt x="107919" y="191054"/>
                  </a:cubicBezTo>
                  <a:lnTo>
                    <a:pt x="154609" y="3644"/>
                  </a:lnTo>
                  <a:close/>
                  <a:moveTo>
                    <a:pt x="87168" y="186514"/>
                  </a:moveTo>
                  <a:cubicBezTo>
                    <a:pt x="85547" y="192350"/>
                    <a:pt x="85547" y="192999"/>
                    <a:pt x="80683" y="198511"/>
                  </a:cubicBezTo>
                  <a:cubicBezTo>
                    <a:pt x="66417" y="216344"/>
                    <a:pt x="53123" y="221532"/>
                    <a:pt x="44044" y="221532"/>
                  </a:cubicBezTo>
                  <a:cubicBezTo>
                    <a:pt x="27833" y="221532"/>
                    <a:pt x="23293" y="203699"/>
                    <a:pt x="23293" y="191054"/>
                  </a:cubicBezTo>
                  <a:cubicBezTo>
                    <a:pt x="23293" y="174842"/>
                    <a:pt x="33669" y="134961"/>
                    <a:pt x="41126" y="120046"/>
                  </a:cubicBezTo>
                  <a:cubicBezTo>
                    <a:pt x="51178" y="100916"/>
                    <a:pt x="65768" y="88919"/>
                    <a:pt x="78738" y="88919"/>
                  </a:cubicBezTo>
                  <a:cubicBezTo>
                    <a:pt x="99813" y="88919"/>
                    <a:pt x="104353" y="115506"/>
                    <a:pt x="104353" y="117452"/>
                  </a:cubicBezTo>
                  <a:cubicBezTo>
                    <a:pt x="104353" y="119397"/>
                    <a:pt x="103704" y="121343"/>
                    <a:pt x="103380" y="122964"/>
                  </a:cubicBezTo>
                  <a:lnTo>
                    <a:pt x="87168" y="186514"/>
                  </a:ln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A78D7F0F-B48F-9B5D-6917-4E408C1B1B97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10272923" y="3900693"/>
              <a:ext cx="119319" cy="146879"/>
            </a:xfrm>
            <a:custGeom>
              <a:avLst/>
              <a:gdLst>
                <a:gd name="connsiteX0" fmla="*/ 110194 w 119319"/>
                <a:gd name="connsiteY0" fmla="*/ 22126 h 146879"/>
                <a:gd name="connsiteX1" fmla="*/ 94631 w 119319"/>
                <a:gd name="connsiteY1" fmla="*/ 36717 h 146879"/>
                <a:gd name="connsiteX2" fmla="*/ 104682 w 119319"/>
                <a:gd name="connsiteY2" fmla="*/ 46120 h 146879"/>
                <a:gd name="connsiteX3" fmla="*/ 119597 w 119319"/>
                <a:gd name="connsiteY3" fmla="*/ 27962 h 146879"/>
                <a:gd name="connsiteX4" fmla="*/ 81013 w 119319"/>
                <a:gd name="connsiteY4" fmla="*/ 78 h 146879"/>
                <a:gd name="connsiteX5" fmla="*/ 26217 w 119319"/>
                <a:gd name="connsiteY5" fmla="*/ 47417 h 146879"/>
                <a:gd name="connsiteX6" fmla="*/ 59613 w 119319"/>
                <a:gd name="connsiteY6" fmla="*/ 79516 h 146879"/>
                <a:gd name="connsiteX7" fmla="*/ 93334 w 119319"/>
                <a:gd name="connsiteY7" fmla="*/ 104158 h 146879"/>
                <a:gd name="connsiteX8" fmla="*/ 46968 w 119319"/>
                <a:gd name="connsiteY8" fmla="*/ 139824 h 146879"/>
                <a:gd name="connsiteX9" fmla="*/ 10005 w 119319"/>
                <a:gd name="connsiteY9" fmla="*/ 122640 h 146879"/>
                <a:gd name="connsiteX10" fmla="*/ 30432 w 119319"/>
                <a:gd name="connsiteY10" fmla="*/ 105455 h 146879"/>
                <a:gd name="connsiteX11" fmla="*/ 18435 w 119319"/>
                <a:gd name="connsiteY11" fmla="*/ 94107 h 146879"/>
                <a:gd name="connsiteX12" fmla="*/ 278 w 119319"/>
                <a:gd name="connsiteY12" fmla="*/ 115506 h 146879"/>
                <a:gd name="connsiteX13" fmla="*/ 46644 w 119319"/>
                <a:gd name="connsiteY13" fmla="*/ 146957 h 146879"/>
                <a:gd name="connsiteX14" fmla="*/ 111815 w 119319"/>
                <a:gd name="connsiteY14" fmla="*/ 93134 h 146879"/>
                <a:gd name="connsiteX15" fmla="*/ 101764 w 119319"/>
                <a:gd name="connsiteY15" fmla="*/ 69465 h 146879"/>
                <a:gd name="connsiteX16" fmla="*/ 69340 w 119319"/>
                <a:gd name="connsiteY16" fmla="*/ 55847 h 146879"/>
                <a:gd name="connsiteX17" fmla="*/ 44698 w 119319"/>
                <a:gd name="connsiteY17" fmla="*/ 36392 h 146879"/>
                <a:gd name="connsiteX18" fmla="*/ 81013 w 119319"/>
                <a:gd name="connsiteY18" fmla="*/ 7211 h 146879"/>
                <a:gd name="connsiteX19" fmla="*/ 110194 w 119319"/>
                <a:gd name="connsiteY19" fmla="*/ 22126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319" h="146879">
                  <a:moveTo>
                    <a:pt x="110194" y="22126"/>
                  </a:moveTo>
                  <a:cubicBezTo>
                    <a:pt x="101115" y="22450"/>
                    <a:pt x="94631" y="29583"/>
                    <a:pt x="94631" y="36717"/>
                  </a:cubicBezTo>
                  <a:cubicBezTo>
                    <a:pt x="94631" y="41256"/>
                    <a:pt x="97549" y="46120"/>
                    <a:pt x="104682" y="46120"/>
                  </a:cubicBezTo>
                  <a:cubicBezTo>
                    <a:pt x="111815" y="46120"/>
                    <a:pt x="119597" y="40608"/>
                    <a:pt x="119597" y="27962"/>
                  </a:cubicBezTo>
                  <a:cubicBezTo>
                    <a:pt x="119597" y="13372"/>
                    <a:pt x="105655" y="78"/>
                    <a:pt x="81013" y="78"/>
                  </a:cubicBezTo>
                  <a:cubicBezTo>
                    <a:pt x="38213" y="78"/>
                    <a:pt x="26217" y="33150"/>
                    <a:pt x="26217" y="47417"/>
                  </a:cubicBezTo>
                  <a:cubicBezTo>
                    <a:pt x="26217" y="72707"/>
                    <a:pt x="50210" y="77571"/>
                    <a:pt x="59613" y="79516"/>
                  </a:cubicBezTo>
                  <a:cubicBezTo>
                    <a:pt x="76473" y="82758"/>
                    <a:pt x="93334" y="86325"/>
                    <a:pt x="93334" y="104158"/>
                  </a:cubicBezTo>
                  <a:cubicBezTo>
                    <a:pt x="93334" y="112588"/>
                    <a:pt x="85876" y="139824"/>
                    <a:pt x="46968" y="139824"/>
                  </a:cubicBezTo>
                  <a:cubicBezTo>
                    <a:pt x="42428" y="139824"/>
                    <a:pt x="17462" y="139824"/>
                    <a:pt x="10005" y="122640"/>
                  </a:cubicBezTo>
                  <a:cubicBezTo>
                    <a:pt x="22326" y="124261"/>
                    <a:pt x="30432" y="114534"/>
                    <a:pt x="30432" y="105455"/>
                  </a:cubicBezTo>
                  <a:cubicBezTo>
                    <a:pt x="30432" y="97997"/>
                    <a:pt x="25244" y="94107"/>
                    <a:pt x="18435" y="94107"/>
                  </a:cubicBezTo>
                  <a:cubicBezTo>
                    <a:pt x="10005" y="94107"/>
                    <a:pt x="278" y="100916"/>
                    <a:pt x="278" y="115506"/>
                  </a:cubicBezTo>
                  <a:cubicBezTo>
                    <a:pt x="278" y="133988"/>
                    <a:pt x="18759" y="146957"/>
                    <a:pt x="46644" y="146957"/>
                  </a:cubicBezTo>
                  <a:cubicBezTo>
                    <a:pt x="99170" y="146957"/>
                    <a:pt x="111815" y="107725"/>
                    <a:pt x="111815" y="93134"/>
                  </a:cubicBezTo>
                  <a:cubicBezTo>
                    <a:pt x="111815" y="81461"/>
                    <a:pt x="105655" y="73355"/>
                    <a:pt x="101764" y="69465"/>
                  </a:cubicBezTo>
                  <a:cubicBezTo>
                    <a:pt x="93009" y="60386"/>
                    <a:pt x="83607" y="58765"/>
                    <a:pt x="69340" y="55847"/>
                  </a:cubicBezTo>
                  <a:cubicBezTo>
                    <a:pt x="57668" y="53253"/>
                    <a:pt x="44698" y="50983"/>
                    <a:pt x="44698" y="36392"/>
                  </a:cubicBezTo>
                  <a:cubicBezTo>
                    <a:pt x="44698" y="26990"/>
                    <a:pt x="52480" y="7211"/>
                    <a:pt x="81013" y="7211"/>
                  </a:cubicBezTo>
                  <a:cubicBezTo>
                    <a:pt x="89119" y="7211"/>
                    <a:pt x="105331" y="9481"/>
                    <a:pt x="110194" y="22126"/>
                  </a:cubicBezTo>
                  <a:close/>
                </a:path>
              </a:pathLst>
            </a:custGeom>
            <a:solidFill>
              <a:srgbClr val="000000"/>
            </a:solidFill>
            <a:ln w="325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0" name="Groupe 14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= 1 - \erf z $&#10;&#10;\end{document}&#10;" title="IguanaTex Vector Display">
            <a:extLst>
              <a:ext uri="{FF2B5EF4-FFF2-40B4-BE49-F238E27FC236}">
                <a16:creationId xmlns:a16="http://schemas.microsoft.com/office/drawing/2014/main" id="{4228D81F-E05D-6608-1597-8A719A42C51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918200" y="1790700"/>
            <a:ext cx="2310718" cy="227817"/>
            <a:chOff x="8424587" y="3377487"/>
            <a:chExt cx="2315850" cy="203134"/>
          </a:xfrm>
        </p:grpSpPr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30EC911C-5B56-A886-6A71-B5E4D0E8F918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424587" y="3450400"/>
              <a:ext cx="125479" cy="130221"/>
            </a:xfrm>
            <a:custGeom>
              <a:avLst/>
              <a:gdLst>
                <a:gd name="connsiteX0" fmla="*/ 27313 w 125479"/>
                <a:gd name="connsiteY0" fmla="*/ 55669 h 130221"/>
                <a:gd name="connsiteX1" fmla="*/ 67518 w 125479"/>
                <a:gd name="connsiteY1" fmla="*/ 6304 h 130221"/>
                <a:gd name="connsiteX2" fmla="*/ 104157 w 125479"/>
                <a:gd name="connsiteY2" fmla="*/ 55669 h 130221"/>
                <a:gd name="connsiteX3" fmla="*/ 27313 w 125479"/>
                <a:gd name="connsiteY3" fmla="*/ 55669 h 130221"/>
                <a:gd name="connsiteX4" fmla="*/ 26988 w 125479"/>
                <a:gd name="connsiteY4" fmla="*/ 61627 h 130221"/>
                <a:gd name="connsiteX5" fmla="*/ 117451 w 125479"/>
                <a:gd name="connsiteY5" fmla="*/ 61627 h 130221"/>
                <a:gd name="connsiteX6" fmla="*/ 125557 w 125479"/>
                <a:gd name="connsiteY6" fmla="*/ 55669 h 130221"/>
                <a:gd name="connsiteX7" fmla="*/ 67518 w 125479"/>
                <a:gd name="connsiteY7" fmla="*/ 63 h 130221"/>
                <a:gd name="connsiteX8" fmla="*/ 77 w 125479"/>
                <a:gd name="connsiteY8" fmla="*/ 64748 h 130221"/>
                <a:gd name="connsiteX9" fmla="*/ 71409 w 125479"/>
                <a:gd name="connsiteY9" fmla="*/ 130284 h 130221"/>
                <a:gd name="connsiteX10" fmla="*/ 125557 w 125479"/>
                <a:gd name="connsiteY10" fmla="*/ 93402 h 130221"/>
                <a:gd name="connsiteX11" fmla="*/ 121341 w 125479"/>
                <a:gd name="connsiteY11" fmla="*/ 89998 h 130221"/>
                <a:gd name="connsiteX12" fmla="*/ 117126 w 125479"/>
                <a:gd name="connsiteY12" fmla="*/ 93970 h 130221"/>
                <a:gd name="connsiteX13" fmla="*/ 73354 w 125479"/>
                <a:gd name="connsiteY13" fmla="*/ 123192 h 130221"/>
                <a:gd name="connsiteX14" fmla="*/ 36716 w 125479"/>
                <a:gd name="connsiteY14" fmla="*/ 104183 h 130221"/>
                <a:gd name="connsiteX15" fmla="*/ 26988 w 125479"/>
                <a:gd name="connsiteY15" fmla="*/ 61627 h 1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479" h="130221">
                  <a:moveTo>
                    <a:pt x="27313" y="55669"/>
                  </a:moveTo>
                  <a:cubicBezTo>
                    <a:pt x="29258" y="13397"/>
                    <a:pt x="56494" y="6304"/>
                    <a:pt x="67518" y="6304"/>
                  </a:cubicBezTo>
                  <a:cubicBezTo>
                    <a:pt x="100915" y="6304"/>
                    <a:pt x="104157" y="44605"/>
                    <a:pt x="104157" y="55669"/>
                  </a:cubicBezTo>
                  <a:lnTo>
                    <a:pt x="27313" y="55669"/>
                  </a:lnTo>
                  <a:close/>
                  <a:moveTo>
                    <a:pt x="26988" y="61627"/>
                  </a:moveTo>
                  <a:lnTo>
                    <a:pt x="117451" y="61627"/>
                  </a:lnTo>
                  <a:cubicBezTo>
                    <a:pt x="124584" y="61627"/>
                    <a:pt x="125557" y="61627"/>
                    <a:pt x="125557" y="55669"/>
                  </a:cubicBezTo>
                  <a:cubicBezTo>
                    <a:pt x="125557" y="27582"/>
                    <a:pt x="108048" y="63"/>
                    <a:pt x="67518" y="63"/>
                  </a:cubicBezTo>
                  <a:cubicBezTo>
                    <a:pt x="29907" y="63"/>
                    <a:pt x="77" y="29285"/>
                    <a:pt x="77" y="64748"/>
                  </a:cubicBezTo>
                  <a:cubicBezTo>
                    <a:pt x="77" y="102765"/>
                    <a:pt x="34122" y="130284"/>
                    <a:pt x="71409" y="130284"/>
                  </a:cubicBezTo>
                  <a:cubicBezTo>
                    <a:pt x="110966" y="130284"/>
                    <a:pt x="125557" y="98793"/>
                    <a:pt x="125557" y="93402"/>
                  </a:cubicBezTo>
                  <a:cubicBezTo>
                    <a:pt x="125557" y="90565"/>
                    <a:pt x="122963" y="89998"/>
                    <a:pt x="121341" y="89998"/>
                  </a:cubicBezTo>
                  <a:cubicBezTo>
                    <a:pt x="118423" y="89998"/>
                    <a:pt x="117775" y="91700"/>
                    <a:pt x="117126" y="93970"/>
                  </a:cubicBezTo>
                  <a:cubicBezTo>
                    <a:pt x="105778" y="123192"/>
                    <a:pt x="76597" y="123192"/>
                    <a:pt x="73354" y="123192"/>
                  </a:cubicBezTo>
                  <a:cubicBezTo>
                    <a:pt x="57142" y="123192"/>
                    <a:pt x="44173" y="114681"/>
                    <a:pt x="36716" y="104183"/>
                  </a:cubicBezTo>
                  <a:cubicBezTo>
                    <a:pt x="26988" y="90565"/>
                    <a:pt x="26988" y="71841"/>
                    <a:pt x="26988" y="61627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1933F728-8ABC-AE28-46C3-86A5C033F9BF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568693" y="3452102"/>
              <a:ext cx="108943" cy="125398"/>
            </a:xfrm>
            <a:custGeom>
              <a:avLst/>
              <a:gdLst>
                <a:gd name="connsiteX0" fmla="*/ 45150 w 108943"/>
                <a:gd name="connsiteY0" fmla="*/ 31271 h 125398"/>
                <a:gd name="connsiteX1" fmla="*/ 45150 w 108943"/>
                <a:gd name="connsiteY1" fmla="*/ 63 h 125398"/>
                <a:gd name="connsiteX2" fmla="*/ 81 w 108943"/>
                <a:gd name="connsiteY2" fmla="*/ 3184 h 125398"/>
                <a:gd name="connsiteX3" fmla="*/ 81 w 108943"/>
                <a:gd name="connsiteY3" fmla="*/ 11978 h 125398"/>
                <a:gd name="connsiteX4" fmla="*/ 25372 w 108943"/>
                <a:gd name="connsiteY4" fmla="*/ 27866 h 125398"/>
                <a:gd name="connsiteX5" fmla="*/ 25372 w 108943"/>
                <a:gd name="connsiteY5" fmla="*/ 103900 h 125398"/>
                <a:gd name="connsiteX6" fmla="*/ 81 w 108943"/>
                <a:gd name="connsiteY6" fmla="*/ 116666 h 125398"/>
                <a:gd name="connsiteX7" fmla="*/ 81 w 108943"/>
                <a:gd name="connsiteY7" fmla="*/ 125461 h 125398"/>
                <a:gd name="connsiteX8" fmla="*/ 37044 w 108943"/>
                <a:gd name="connsiteY8" fmla="*/ 124610 h 125398"/>
                <a:gd name="connsiteX9" fmla="*/ 78222 w 108943"/>
                <a:gd name="connsiteY9" fmla="*/ 125461 h 125398"/>
                <a:gd name="connsiteX10" fmla="*/ 78222 w 108943"/>
                <a:gd name="connsiteY10" fmla="*/ 116666 h 125398"/>
                <a:gd name="connsiteX11" fmla="*/ 71413 w 108943"/>
                <a:gd name="connsiteY11" fmla="*/ 116666 h 125398"/>
                <a:gd name="connsiteX12" fmla="*/ 46771 w 108943"/>
                <a:gd name="connsiteY12" fmla="*/ 103332 h 125398"/>
                <a:gd name="connsiteX13" fmla="*/ 46771 w 108943"/>
                <a:gd name="connsiteY13" fmla="*/ 59641 h 125398"/>
                <a:gd name="connsiteX14" fmla="*/ 85031 w 108943"/>
                <a:gd name="connsiteY14" fmla="*/ 6304 h 125398"/>
                <a:gd name="connsiteX15" fmla="*/ 88598 w 108943"/>
                <a:gd name="connsiteY15" fmla="*/ 6588 h 125398"/>
                <a:gd name="connsiteX16" fmla="*/ 81140 w 108943"/>
                <a:gd name="connsiteY16" fmla="*/ 17653 h 125398"/>
                <a:gd name="connsiteX17" fmla="*/ 95083 w 108943"/>
                <a:gd name="connsiteY17" fmla="*/ 29852 h 125398"/>
                <a:gd name="connsiteX18" fmla="*/ 109025 w 108943"/>
                <a:gd name="connsiteY18" fmla="*/ 17369 h 125398"/>
                <a:gd name="connsiteX19" fmla="*/ 85031 w 108943"/>
                <a:gd name="connsiteY19" fmla="*/ 63 h 125398"/>
                <a:gd name="connsiteX20" fmla="*/ 45150 w 108943"/>
                <a:gd name="connsiteY20" fmla="*/ 31271 h 12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943" h="125398">
                  <a:moveTo>
                    <a:pt x="45150" y="31271"/>
                  </a:moveTo>
                  <a:lnTo>
                    <a:pt x="45150" y="63"/>
                  </a:lnTo>
                  <a:lnTo>
                    <a:pt x="81" y="3184"/>
                  </a:lnTo>
                  <a:lnTo>
                    <a:pt x="81" y="11978"/>
                  </a:lnTo>
                  <a:cubicBezTo>
                    <a:pt x="22778" y="11978"/>
                    <a:pt x="25372" y="13964"/>
                    <a:pt x="25372" y="27866"/>
                  </a:cubicBezTo>
                  <a:lnTo>
                    <a:pt x="25372" y="103900"/>
                  </a:lnTo>
                  <a:cubicBezTo>
                    <a:pt x="25372" y="116666"/>
                    <a:pt x="21805" y="116666"/>
                    <a:pt x="81" y="116666"/>
                  </a:cubicBezTo>
                  <a:lnTo>
                    <a:pt x="81" y="125461"/>
                  </a:lnTo>
                  <a:cubicBezTo>
                    <a:pt x="12726" y="125178"/>
                    <a:pt x="27966" y="124610"/>
                    <a:pt x="37044" y="124610"/>
                  </a:cubicBezTo>
                  <a:cubicBezTo>
                    <a:pt x="50014" y="124610"/>
                    <a:pt x="65253" y="124610"/>
                    <a:pt x="78222" y="125461"/>
                  </a:cubicBezTo>
                  <a:lnTo>
                    <a:pt x="78222" y="116666"/>
                  </a:lnTo>
                  <a:lnTo>
                    <a:pt x="71413" y="116666"/>
                  </a:lnTo>
                  <a:cubicBezTo>
                    <a:pt x="47420" y="116666"/>
                    <a:pt x="46771" y="113546"/>
                    <a:pt x="46771" y="103332"/>
                  </a:cubicBezTo>
                  <a:lnTo>
                    <a:pt x="46771" y="59641"/>
                  </a:lnTo>
                  <a:cubicBezTo>
                    <a:pt x="46771" y="31554"/>
                    <a:pt x="60389" y="6304"/>
                    <a:pt x="85031" y="6304"/>
                  </a:cubicBezTo>
                  <a:cubicBezTo>
                    <a:pt x="87301" y="6304"/>
                    <a:pt x="87949" y="6304"/>
                    <a:pt x="88598" y="6588"/>
                  </a:cubicBezTo>
                  <a:cubicBezTo>
                    <a:pt x="87625" y="6872"/>
                    <a:pt x="81140" y="10276"/>
                    <a:pt x="81140" y="17653"/>
                  </a:cubicBezTo>
                  <a:cubicBezTo>
                    <a:pt x="81140" y="25596"/>
                    <a:pt x="87949" y="29852"/>
                    <a:pt x="95083" y="29852"/>
                  </a:cubicBezTo>
                  <a:cubicBezTo>
                    <a:pt x="100919" y="29852"/>
                    <a:pt x="109025" y="26448"/>
                    <a:pt x="109025" y="17369"/>
                  </a:cubicBezTo>
                  <a:cubicBezTo>
                    <a:pt x="109025" y="8290"/>
                    <a:pt x="98974" y="63"/>
                    <a:pt x="85031" y="63"/>
                  </a:cubicBezTo>
                  <a:cubicBezTo>
                    <a:pt x="61362" y="63"/>
                    <a:pt x="49689" y="19071"/>
                    <a:pt x="45150" y="31271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0D072C39-A4F3-4D3E-D3CE-9551307A897F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8697308" y="3377487"/>
              <a:ext cx="105052" cy="200013"/>
            </a:xfrm>
            <a:custGeom>
              <a:avLst/>
              <a:gdLst>
                <a:gd name="connsiteX0" fmla="*/ 46127 w 105052"/>
                <a:gd name="connsiteY0" fmla="*/ 77799 h 200013"/>
                <a:gd name="connsiteX1" fmla="*/ 46127 w 105052"/>
                <a:gd name="connsiteY1" fmla="*/ 44889 h 200013"/>
                <a:gd name="connsiteX2" fmla="*/ 75957 w 105052"/>
                <a:gd name="connsiteY2" fmla="*/ 6304 h 200013"/>
                <a:gd name="connsiteX3" fmla="*/ 86656 w 105052"/>
                <a:gd name="connsiteY3" fmla="*/ 8290 h 200013"/>
                <a:gd name="connsiteX4" fmla="*/ 76929 w 105052"/>
                <a:gd name="connsiteY4" fmla="*/ 20206 h 200013"/>
                <a:gd name="connsiteX5" fmla="*/ 90871 w 105052"/>
                <a:gd name="connsiteY5" fmla="*/ 32405 h 200013"/>
                <a:gd name="connsiteX6" fmla="*/ 105138 w 105052"/>
                <a:gd name="connsiteY6" fmla="*/ 19922 h 200013"/>
                <a:gd name="connsiteX7" fmla="*/ 75957 w 105052"/>
                <a:gd name="connsiteY7" fmla="*/ 63 h 200013"/>
                <a:gd name="connsiteX8" fmla="*/ 25700 w 105052"/>
                <a:gd name="connsiteY8" fmla="*/ 45172 h 200013"/>
                <a:gd name="connsiteX9" fmla="*/ 25700 w 105052"/>
                <a:gd name="connsiteY9" fmla="*/ 77799 h 200013"/>
                <a:gd name="connsiteX10" fmla="*/ 85 w 105052"/>
                <a:gd name="connsiteY10" fmla="*/ 77799 h 200013"/>
                <a:gd name="connsiteX11" fmla="*/ 85 w 105052"/>
                <a:gd name="connsiteY11" fmla="*/ 86594 h 200013"/>
                <a:gd name="connsiteX12" fmla="*/ 25700 w 105052"/>
                <a:gd name="connsiteY12" fmla="*/ 86594 h 200013"/>
                <a:gd name="connsiteX13" fmla="*/ 25700 w 105052"/>
                <a:gd name="connsiteY13" fmla="*/ 178515 h 200013"/>
                <a:gd name="connsiteX14" fmla="*/ 409 w 105052"/>
                <a:gd name="connsiteY14" fmla="*/ 191282 h 200013"/>
                <a:gd name="connsiteX15" fmla="*/ 409 w 105052"/>
                <a:gd name="connsiteY15" fmla="*/ 200076 h 200013"/>
                <a:gd name="connsiteX16" fmla="*/ 37372 w 105052"/>
                <a:gd name="connsiteY16" fmla="*/ 199225 h 200013"/>
                <a:gd name="connsiteX17" fmla="*/ 78550 w 105052"/>
                <a:gd name="connsiteY17" fmla="*/ 200076 h 200013"/>
                <a:gd name="connsiteX18" fmla="*/ 78550 w 105052"/>
                <a:gd name="connsiteY18" fmla="*/ 191282 h 200013"/>
                <a:gd name="connsiteX19" fmla="*/ 71742 w 105052"/>
                <a:gd name="connsiteY19" fmla="*/ 191282 h 200013"/>
                <a:gd name="connsiteX20" fmla="*/ 47099 w 105052"/>
                <a:gd name="connsiteY20" fmla="*/ 177947 h 200013"/>
                <a:gd name="connsiteX21" fmla="*/ 47099 w 105052"/>
                <a:gd name="connsiteY21" fmla="*/ 86594 h 200013"/>
                <a:gd name="connsiteX22" fmla="*/ 84063 w 105052"/>
                <a:gd name="connsiteY22" fmla="*/ 86594 h 200013"/>
                <a:gd name="connsiteX23" fmla="*/ 84063 w 105052"/>
                <a:gd name="connsiteY23" fmla="*/ 77799 h 200013"/>
                <a:gd name="connsiteX24" fmla="*/ 46127 w 105052"/>
                <a:gd name="connsiteY24" fmla="*/ 77799 h 2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052" h="200013">
                  <a:moveTo>
                    <a:pt x="46127" y="77799"/>
                  </a:moveTo>
                  <a:lnTo>
                    <a:pt x="46127" y="44889"/>
                  </a:lnTo>
                  <a:cubicBezTo>
                    <a:pt x="46127" y="19922"/>
                    <a:pt x="61690" y="6304"/>
                    <a:pt x="75957" y="6304"/>
                  </a:cubicBezTo>
                  <a:cubicBezTo>
                    <a:pt x="76929" y="6304"/>
                    <a:pt x="81793" y="6304"/>
                    <a:pt x="86656" y="8290"/>
                  </a:cubicBezTo>
                  <a:cubicBezTo>
                    <a:pt x="82766" y="9425"/>
                    <a:pt x="76929" y="13113"/>
                    <a:pt x="76929" y="20206"/>
                  </a:cubicBezTo>
                  <a:cubicBezTo>
                    <a:pt x="76929" y="26731"/>
                    <a:pt x="82117" y="32405"/>
                    <a:pt x="90871" y="32405"/>
                  </a:cubicBezTo>
                  <a:cubicBezTo>
                    <a:pt x="100274" y="32405"/>
                    <a:pt x="105138" y="26731"/>
                    <a:pt x="105138" y="19922"/>
                  </a:cubicBezTo>
                  <a:cubicBezTo>
                    <a:pt x="105138" y="9425"/>
                    <a:pt x="93141" y="63"/>
                    <a:pt x="75957" y="63"/>
                  </a:cubicBezTo>
                  <a:cubicBezTo>
                    <a:pt x="53260" y="63"/>
                    <a:pt x="25700" y="15099"/>
                    <a:pt x="25700" y="45172"/>
                  </a:cubicBezTo>
                  <a:lnTo>
                    <a:pt x="25700" y="77799"/>
                  </a:lnTo>
                  <a:lnTo>
                    <a:pt x="85" y="77799"/>
                  </a:lnTo>
                  <a:lnTo>
                    <a:pt x="85" y="86594"/>
                  </a:lnTo>
                  <a:lnTo>
                    <a:pt x="25700" y="86594"/>
                  </a:lnTo>
                  <a:lnTo>
                    <a:pt x="25700" y="178515"/>
                  </a:lnTo>
                  <a:cubicBezTo>
                    <a:pt x="25700" y="191282"/>
                    <a:pt x="22133" y="191282"/>
                    <a:pt x="409" y="191282"/>
                  </a:cubicBezTo>
                  <a:lnTo>
                    <a:pt x="409" y="200076"/>
                  </a:lnTo>
                  <a:cubicBezTo>
                    <a:pt x="13055" y="199793"/>
                    <a:pt x="28294" y="199225"/>
                    <a:pt x="37372" y="199225"/>
                  </a:cubicBezTo>
                  <a:cubicBezTo>
                    <a:pt x="50342" y="199225"/>
                    <a:pt x="65581" y="199225"/>
                    <a:pt x="78550" y="200076"/>
                  </a:cubicBezTo>
                  <a:lnTo>
                    <a:pt x="78550" y="191282"/>
                  </a:lnTo>
                  <a:lnTo>
                    <a:pt x="71742" y="191282"/>
                  </a:lnTo>
                  <a:cubicBezTo>
                    <a:pt x="47748" y="191282"/>
                    <a:pt x="47099" y="188161"/>
                    <a:pt x="47099" y="177947"/>
                  </a:cubicBezTo>
                  <a:lnTo>
                    <a:pt x="47099" y="86594"/>
                  </a:lnTo>
                  <a:lnTo>
                    <a:pt x="84063" y="86594"/>
                  </a:lnTo>
                  <a:lnTo>
                    <a:pt x="84063" y="77799"/>
                  </a:lnTo>
                  <a:lnTo>
                    <a:pt x="46127" y="77799"/>
                  </a:ln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16327A25-5B7F-FF14-7B8C-C5AD4917CF30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8796705" y="3450400"/>
              <a:ext cx="123534" cy="130221"/>
            </a:xfrm>
            <a:custGeom>
              <a:avLst/>
              <a:gdLst>
                <a:gd name="connsiteX0" fmla="*/ 27000 w 123534"/>
                <a:gd name="connsiteY0" fmla="*/ 65315 h 130221"/>
                <a:gd name="connsiteX1" fmla="*/ 70772 w 123534"/>
                <a:gd name="connsiteY1" fmla="*/ 7155 h 130221"/>
                <a:gd name="connsiteX2" fmla="*/ 105465 w 123534"/>
                <a:gd name="connsiteY2" fmla="*/ 17653 h 130221"/>
                <a:gd name="connsiteX3" fmla="*/ 90226 w 123534"/>
                <a:gd name="connsiteY3" fmla="*/ 30703 h 130221"/>
                <a:gd name="connsiteX4" fmla="*/ 105141 w 123534"/>
                <a:gd name="connsiteY4" fmla="*/ 43754 h 130221"/>
                <a:gd name="connsiteX5" fmla="*/ 120056 w 123534"/>
                <a:gd name="connsiteY5" fmla="*/ 30419 h 130221"/>
                <a:gd name="connsiteX6" fmla="*/ 70448 w 123534"/>
                <a:gd name="connsiteY6" fmla="*/ 63 h 130221"/>
                <a:gd name="connsiteX7" fmla="*/ 88 w 123534"/>
                <a:gd name="connsiteY7" fmla="*/ 65883 h 130221"/>
                <a:gd name="connsiteX8" fmla="*/ 69799 w 123534"/>
                <a:gd name="connsiteY8" fmla="*/ 130284 h 130221"/>
                <a:gd name="connsiteX9" fmla="*/ 123623 w 123534"/>
                <a:gd name="connsiteY9" fmla="*/ 93402 h 130221"/>
                <a:gd name="connsiteX10" fmla="*/ 119407 w 123534"/>
                <a:gd name="connsiteY10" fmla="*/ 90565 h 130221"/>
                <a:gd name="connsiteX11" fmla="*/ 115192 w 123534"/>
                <a:gd name="connsiteY11" fmla="*/ 93402 h 130221"/>
                <a:gd name="connsiteX12" fmla="*/ 72717 w 123534"/>
                <a:gd name="connsiteY12" fmla="*/ 123192 h 130221"/>
                <a:gd name="connsiteX13" fmla="*/ 27000 w 123534"/>
                <a:gd name="connsiteY13" fmla="*/ 65315 h 1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534" h="130221">
                  <a:moveTo>
                    <a:pt x="27000" y="65315"/>
                  </a:moveTo>
                  <a:cubicBezTo>
                    <a:pt x="27000" y="19071"/>
                    <a:pt x="53587" y="7155"/>
                    <a:pt x="70772" y="7155"/>
                  </a:cubicBezTo>
                  <a:cubicBezTo>
                    <a:pt x="73690" y="7155"/>
                    <a:pt x="94117" y="7439"/>
                    <a:pt x="105465" y="17653"/>
                  </a:cubicBezTo>
                  <a:cubicBezTo>
                    <a:pt x="92171" y="18504"/>
                    <a:pt x="90226" y="27015"/>
                    <a:pt x="90226" y="30703"/>
                  </a:cubicBezTo>
                  <a:cubicBezTo>
                    <a:pt x="90226" y="38080"/>
                    <a:pt x="96062" y="43754"/>
                    <a:pt x="105141" y="43754"/>
                  </a:cubicBezTo>
                  <a:cubicBezTo>
                    <a:pt x="113571" y="43754"/>
                    <a:pt x="120056" y="38931"/>
                    <a:pt x="120056" y="30419"/>
                  </a:cubicBezTo>
                  <a:cubicBezTo>
                    <a:pt x="120056" y="11127"/>
                    <a:pt x="95414" y="63"/>
                    <a:pt x="70448" y="63"/>
                  </a:cubicBezTo>
                  <a:cubicBezTo>
                    <a:pt x="29918" y="63"/>
                    <a:pt x="88" y="30703"/>
                    <a:pt x="88" y="65883"/>
                  </a:cubicBezTo>
                  <a:cubicBezTo>
                    <a:pt x="88" y="102197"/>
                    <a:pt x="32188" y="130284"/>
                    <a:pt x="69799" y="130284"/>
                  </a:cubicBezTo>
                  <a:cubicBezTo>
                    <a:pt x="113247" y="130284"/>
                    <a:pt x="123623" y="96240"/>
                    <a:pt x="123623" y="93402"/>
                  </a:cubicBezTo>
                  <a:cubicBezTo>
                    <a:pt x="123623" y="90565"/>
                    <a:pt x="120380" y="90565"/>
                    <a:pt x="119407" y="90565"/>
                  </a:cubicBezTo>
                  <a:cubicBezTo>
                    <a:pt x="116489" y="90565"/>
                    <a:pt x="115841" y="91700"/>
                    <a:pt x="115192" y="93402"/>
                  </a:cubicBezTo>
                  <a:cubicBezTo>
                    <a:pt x="105789" y="119787"/>
                    <a:pt x="84714" y="123192"/>
                    <a:pt x="72717" y="123192"/>
                  </a:cubicBezTo>
                  <a:cubicBezTo>
                    <a:pt x="55533" y="123192"/>
                    <a:pt x="27000" y="110992"/>
                    <a:pt x="27000" y="65315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F48CEB30-6EF5-AFDE-CAF7-5F399512D564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8997766" y="3452102"/>
              <a:ext cx="137476" cy="128519"/>
            </a:xfrm>
            <a:custGeom>
              <a:avLst/>
              <a:gdLst>
                <a:gd name="connsiteX0" fmla="*/ 29276 w 137476"/>
                <a:gd name="connsiteY0" fmla="*/ 101914 h 128519"/>
                <a:gd name="connsiteX1" fmla="*/ 67860 w 137476"/>
                <a:gd name="connsiteY1" fmla="*/ 69571 h 128519"/>
                <a:gd name="connsiteX2" fmla="*/ 99635 w 137476"/>
                <a:gd name="connsiteY2" fmla="*/ 44037 h 128519"/>
                <a:gd name="connsiteX3" fmla="*/ 137571 w 137476"/>
                <a:gd name="connsiteY3" fmla="*/ 2900 h 128519"/>
                <a:gd name="connsiteX4" fmla="*/ 134004 w 137476"/>
                <a:gd name="connsiteY4" fmla="*/ 63 h 128519"/>
                <a:gd name="connsiteX5" fmla="*/ 129141 w 137476"/>
                <a:gd name="connsiteY5" fmla="*/ 3184 h 128519"/>
                <a:gd name="connsiteX6" fmla="*/ 104823 w 137476"/>
                <a:gd name="connsiteY6" fmla="*/ 21341 h 128519"/>
                <a:gd name="connsiteX7" fmla="*/ 88287 w 137476"/>
                <a:gd name="connsiteY7" fmla="*/ 12262 h 128519"/>
                <a:gd name="connsiteX8" fmla="*/ 65914 w 137476"/>
                <a:gd name="connsiteY8" fmla="*/ 63 h 128519"/>
                <a:gd name="connsiteX9" fmla="*/ 26682 w 137476"/>
                <a:gd name="connsiteY9" fmla="*/ 32405 h 128519"/>
                <a:gd name="connsiteX10" fmla="*/ 30572 w 137476"/>
                <a:gd name="connsiteY10" fmla="*/ 35526 h 128519"/>
                <a:gd name="connsiteX11" fmla="*/ 34788 w 137476"/>
                <a:gd name="connsiteY11" fmla="*/ 32405 h 128519"/>
                <a:gd name="connsiteX12" fmla="*/ 62348 w 137476"/>
                <a:gd name="connsiteY12" fmla="*/ 19071 h 128519"/>
                <a:gd name="connsiteX13" fmla="*/ 82775 w 137476"/>
                <a:gd name="connsiteY13" fmla="*/ 23327 h 128519"/>
                <a:gd name="connsiteX14" fmla="*/ 107741 w 137476"/>
                <a:gd name="connsiteY14" fmla="*/ 27582 h 128519"/>
                <a:gd name="connsiteX15" fmla="*/ 62672 w 137476"/>
                <a:gd name="connsiteY15" fmla="*/ 64748 h 128519"/>
                <a:gd name="connsiteX16" fmla="*/ 33491 w 137476"/>
                <a:gd name="connsiteY16" fmla="*/ 88579 h 128519"/>
                <a:gd name="connsiteX17" fmla="*/ 94 w 137476"/>
                <a:gd name="connsiteY17" fmla="*/ 125745 h 128519"/>
                <a:gd name="connsiteX18" fmla="*/ 3985 w 137476"/>
                <a:gd name="connsiteY18" fmla="*/ 128582 h 128519"/>
                <a:gd name="connsiteX19" fmla="*/ 9173 w 137476"/>
                <a:gd name="connsiteY19" fmla="*/ 124894 h 128519"/>
                <a:gd name="connsiteX20" fmla="*/ 36733 w 137476"/>
                <a:gd name="connsiteY20" fmla="*/ 107304 h 128519"/>
                <a:gd name="connsiteX21" fmla="*/ 55539 w 137476"/>
                <a:gd name="connsiteY21" fmla="*/ 118085 h 128519"/>
                <a:gd name="connsiteX22" fmla="*/ 76290 w 137476"/>
                <a:gd name="connsiteY22" fmla="*/ 128582 h 128519"/>
                <a:gd name="connsiteX23" fmla="*/ 127195 w 137476"/>
                <a:gd name="connsiteY23" fmla="*/ 84891 h 128519"/>
                <a:gd name="connsiteX24" fmla="*/ 123304 w 137476"/>
                <a:gd name="connsiteY24" fmla="*/ 82054 h 128519"/>
                <a:gd name="connsiteX25" fmla="*/ 118765 w 137476"/>
                <a:gd name="connsiteY25" fmla="*/ 85742 h 128519"/>
                <a:gd name="connsiteX26" fmla="*/ 79857 w 137476"/>
                <a:gd name="connsiteY26" fmla="*/ 109574 h 128519"/>
                <a:gd name="connsiteX27" fmla="*/ 60727 w 137476"/>
                <a:gd name="connsiteY27" fmla="*/ 105886 h 128519"/>
                <a:gd name="connsiteX28" fmla="*/ 38030 w 137476"/>
                <a:gd name="connsiteY28" fmla="*/ 101063 h 128519"/>
                <a:gd name="connsiteX29" fmla="*/ 29276 w 137476"/>
                <a:gd name="connsiteY29" fmla="*/ 101914 h 12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476" h="128519">
                  <a:moveTo>
                    <a:pt x="29276" y="101914"/>
                  </a:moveTo>
                  <a:cubicBezTo>
                    <a:pt x="46784" y="85459"/>
                    <a:pt x="56187" y="78366"/>
                    <a:pt x="67860" y="69571"/>
                  </a:cubicBezTo>
                  <a:cubicBezTo>
                    <a:pt x="67860" y="69287"/>
                    <a:pt x="87962" y="54251"/>
                    <a:pt x="99635" y="44037"/>
                  </a:cubicBezTo>
                  <a:cubicBezTo>
                    <a:pt x="130438" y="17653"/>
                    <a:pt x="137571" y="4035"/>
                    <a:pt x="137571" y="2900"/>
                  </a:cubicBezTo>
                  <a:cubicBezTo>
                    <a:pt x="137571" y="63"/>
                    <a:pt x="134653" y="63"/>
                    <a:pt x="134004" y="63"/>
                  </a:cubicBezTo>
                  <a:cubicBezTo>
                    <a:pt x="131735" y="63"/>
                    <a:pt x="130762" y="630"/>
                    <a:pt x="129141" y="3184"/>
                  </a:cubicBezTo>
                  <a:cubicBezTo>
                    <a:pt x="119413" y="16802"/>
                    <a:pt x="112605" y="21341"/>
                    <a:pt x="104823" y="21341"/>
                  </a:cubicBezTo>
                  <a:cubicBezTo>
                    <a:pt x="97041" y="21341"/>
                    <a:pt x="93150" y="17085"/>
                    <a:pt x="88287" y="12262"/>
                  </a:cubicBezTo>
                  <a:cubicBezTo>
                    <a:pt x="82126" y="5737"/>
                    <a:pt x="76614" y="63"/>
                    <a:pt x="65914" y="63"/>
                  </a:cubicBezTo>
                  <a:cubicBezTo>
                    <a:pt x="41597" y="63"/>
                    <a:pt x="26682" y="26448"/>
                    <a:pt x="26682" y="32405"/>
                  </a:cubicBezTo>
                  <a:cubicBezTo>
                    <a:pt x="26682" y="33824"/>
                    <a:pt x="27654" y="35526"/>
                    <a:pt x="30572" y="35526"/>
                  </a:cubicBezTo>
                  <a:cubicBezTo>
                    <a:pt x="33491" y="35526"/>
                    <a:pt x="34139" y="34108"/>
                    <a:pt x="34788" y="32405"/>
                  </a:cubicBezTo>
                  <a:cubicBezTo>
                    <a:pt x="40948" y="19355"/>
                    <a:pt x="59754" y="19071"/>
                    <a:pt x="62348" y="19071"/>
                  </a:cubicBezTo>
                  <a:cubicBezTo>
                    <a:pt x="69157" y="19071"/>
                    <a:pt x="75317" y="21057"/>
                    <a:pt x="82775" y="23327"/>
                  </a:cubicBezTo>
                  <a:cubicBezTo>
                    <a:pt x="95744" y="27582"/>
                    <a:pt x="99311" y="27582"/>
                    <a:pt x="107741" y="27582"/>
                  </a:cubicBezTo>
                  <a:cubicBezTo>
                    <a:pt x="96068" y="39782"/>
                    <a:pt x="68832" y="60209"/>
                    <a:pt x="62672" y="64748"/>
                  </a:cubicBezTo>
                  <a:lnTo>
                    <a:pt x="33491" y="88579"/>
                  </a:lnTo>
                  <a:cubicBezTo>
                    <a:pt x="11442" y="107588"/>
                    <a:pt x="94" y="123759"/>
                    <a:pt x="94" y="125745"/>
                  </a:cubicBezTo>
                  <a:cubicBezTo>
                    <a:pt x="94" y="128582"/>
                    <a:pt x="3337" y="128582"/>
                    <a:pt x="3985" y="128582"/>
                  </a:cubicBezTo>
                  <a:cubicBezTo>
                    <a:pt x="6579" y="128582"/>
                    <a:pt x="7227" y="128015"/>
                    <a:pt x="9173" y="124894"/>
                  </a:cubicBezTo>
                  <a:cubicBezTo>
                    <a:pt x="16630" y="114964"/>
                    <a:pt x="26357" y="107304"/>
                    <a:pt x="36733" y="107304"/>
                  </a:cubicBezTo>
                  <a:cubicBezTo>
                    <a:pt x="44190" y="107304"/>
                    <a:pt x="47433" y="109858"/>
                    <a:pt x="55539" y="118085"/>
                  </a:cubicBezTo>
                  <a:cubicBezTo>
                    <a:pt x="61051" y="124043"/>
                    <a:pt x="66887" y="128582"/>
                    <a:pt x="76290" y="128582"/>
                  </a:cubicBezTo>
                  <a:cubicBezTo>
                    <a:pt x="108389" y="128582"/>
                    <a:pt x="127195" y="92551"/>
                    <a:pt x="127195" y="84891"/>
                  </a:cubicBezTo>
                  <a:cubicBezTo>
                    <a:pt x="127195" y="83473"/>
                    <a:pt x="125898" y="82054"/>
                    <a:pt x="123304" y="82054"/>
                  </a:cubicBezTo>
                  <a:cubicBezTo>
                    <a:pt x="120386" y="82054"/>
                    <a:pt x="119738" y="83756"/>
                    <a:pt x="118765" y="85742"/>
                  </a:cubicBezTo>
                  <a:cubicBezTo>
                    <a:pt x="111308" y="104183"/>
                    <a:pt x="90556" y="109574"/>
                    <a:pt x="79857" y="109574"/>
                  </a:cubicBezTo>
                  <a:cubicBezTo>
                    <a:pt x="73372" y="109574"/>
                    <a:pt x="67536" y="107872"/>
                    <a:pt x="60727" y="105886"/>
                  </a:cubicBezTo>
                  <a:cubicBezTo>
                    <a:pt x="49702" y="102197"/>
                    <a:pt x="44839" y="101063"/>
                    <a:pt x="38030" y="101063"/>
                  </a:cubicBezTo>
                  <a:cubicBezTo>
                    <a:pt x="37381" y="101063"/>
                    <a:pt x="32194" y="101063"/>
                    <a:pt x="29276" y="101914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5491C3FC-9BE3-E719-DC0F-EB365546237D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9257092" y="3473380"/>
              <a:ext cx="215617" cy="66387"/>
            </a:xfrm>
            <a:custGeom>
              <a:avLst/>
              <a:gdLst>
                <a:gd name="connsiteX0" fmla="*/ 204696 w 215617"/>
                <a:gd name="connsiteY0" fmla="*/ 11411 h 66387"/>
                <a:gd name="connsiteX1" fmla="*/ 215720 w 215617"/>
                <a:gd name="connsiteY1" fmla="*/ 5737 h 66387"/>
                <a:gd name="connsiteX2" fmla="*/ 205020 w 215617"/>
                <a:gd name="connsiteY2" fmla="*/ 63 h 66387"/>
                <a:gd name="connsiteX3" fmla="*/ 10802 w 215617"/>
                <a:gd name="connsiteY3" fmla="*/ 63 h 66387"/>
                <a:gd name="connsiteX4" fmla="*/ 102 w 215617"/>
                <a:gd name="connsiteY4" fmla="*/ 5737 h 66387"/>
                <a:gd name="connsiteX5" fmla="*/ 11126 w 215617"/>
                <a:gd name="connsiteY5" fmla="*/ 11411 h 66387"/>
                <a:gd name="connsiteX6" fmla="*/ 204696 w 215617"/>
                <a:gd name="connsiteY6" fmla="*/ 11411 h 66387"/>
                <a:gd name="connsiteX7" fmla="*/ 205020 w 215617"/>
                <a:gd name="connsiteY7" fmla="*/ 66450 h 66387"/>
                <a:gd name="connsiteX8" fmla="*/ 215720 w 215617"/>
                <a:gd name="connsiteY8" fmla="*/ 60776 h 66387"/>
                <a:gd name="connsiteX9" fmla="*/ 204696 w 215617"/>
                <a:gd name="connsiteY9" fmla="*/ 55102 h 66387"/>
                <a:gd name="connsiteX10" fmla="*/ 11126 w 215617"/>
                <a:gd name="connsiteY10" fmla="*/ 55102 h 66387"/>
                <a:gd name="connsiteX11" fmla="*/ 102 w 215617"/>
                <a:gd name="connsiteY11" fmla="*/ 60776 h 66387"/>
                <a:gd name="connsiteX12" fmla="*/ 10802 w 215617"/>
                <a:gd name="connsiteY12" fmla="*/ 66450 h 66387"/>
                <a:gd name="connsiteX13" fmla="*/ 205020 w 215617"/>
                <a:gd name="connsiteY13" fmla="*/ 66450 h 66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5617" h="66387">
                  <a:moveTo>
                    <a:pt x="204696" y="11411"/>
                  </a:moveTo>
                  <a:cubicBezTo>
                    <a:pt x="209559" y="11411"/>
                    <a:pt x="215720" y="11411"/>
                    <a:pt x="215720" y="5737"/>
                  </a:cubicBezTo>
                  <a:cubicBezTo>
                    <a:pt x="215720" y="63"/>
                    <a:pt x="209559" y="63"/>
                    <a:pt x="205020" y="63"/>
                  </a:cubicBezTo>
                  <a:lnTo>
                    <a:pt x="10802" y="63"/>
                  </a:lnTo>
                  <a:cubicBezTo>
                    <a:pt x="6263" y="63"/>
                    <a:pt x="102" y="63"/>
                    <a:pt x="102" y="5737"/>
                  </a:cubicBezTo>
                  <a:cubicBezTo>
                    <a:pt x="102" y="11411"/>
                    <a:pt x="6263" y="11411"/>
                    <a:pt x="11126" y="11411"/>
                  </a:cubicBezTo>
                  <a:lnTo>
                    <a:pt x="204696" y="11411"/>
                  </a:lnTo>
                  <a:close/>
                  <a:moveTo>
                    <a:pt x="205020" y="66450"/>
                  </a:moveTo>
                  <a:cubicBezTo>
                    <a:pt x="209559" y="66450"/>
                    <a:pt x="215720" y="66450"/>
                    <a:pt x="215720" y="60776"/>
                  </a:cubicBezTo>
                  <a:cubicBezTo>
                    <a:pt x="215720" y="55102"/>
                    <a:pt x="209559" y="55102"/>
                    <a:pt x="204696" y="55102"/>
                  </a:cubicBezTo>
                  <a:lnTo>
                    <a:pt x="11126" y="55102"/>
                  </a:lnTo>
                  <a:cubicBezTo>
                    <a:pt x="6263" y="55102"/>
                    <a:pt x="102" y="55102"/>
                    <a:pt x="102" y="60776"/>
                  </a:cubicBezTo>
                  <a:cubicBezTo>
                    <a:pt x="102" y="66450"/>
                    <a:pt x="6263" y="66450"/>
                    <a:pt x="10802" y="66450"/>
                  </a:cubicBezTo>
                  <a:lnTo>
                    <a:pt x="205020" y="66450"/>
                  </a:ln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725EE6A5-7592-2B17-0D5C-196BA6AE18B0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9610041" y="3388552"/>
              <a:ext cx="106998" cy="188949"/>
            </a:xfrm>
            <a:custGeom>
              <a:avLst/>
              <a:gdLst>
                <a:gd name="connsiteX0" fmla="*/ 66581 w 106998"/>
                <a:gd name="connsiteY0" fmla="*/ 7439 h 188949"/>
                <a:gd name="connsiteX1" fmla="*/ 59124 w 106998"/>
                <a:gd name="connsiteY1" fmla="*/ 63 h 188949"/>
                <a:gd name="connsiteX2" fmla="*/ 113 w 106998"/>
                <a:gd name="connsiteY2" fmla="*/ 18220 h 188949"/>
                <a:gd name="connsiteX3" fmla="*/ 113 w 106998"/>
                <a:gd name="connsiteY3" fmla="*/ 27015 h 188949"/>
                <a:gd name="connsiteX4" fmla="*/ 42588 w 106998"/>
                <a:gd name="connsiteY4" fmla="*/ 19639 h 188949"/>
                <a:gd name="connsiteX5" fmla="*/ 42588 w 106998"/>
                <a:gd name="connsiteY5" fmla="*/ 166599 h 188949"/>
                <a:gd name="connsiteX6" fmla="*/ 12434 w 106998"/>
                <a:gd name="connsiteY6" fmla="*/ 180217 h 188949"/>
                <a:gd name="connsiteX7" fmla="*/ 2058 w 106998"/>
                <a:gd name="connsiteY7" fmla="*/ 180217 h 188949"/>
                <a:gd name="connsiteX8" fmla="*/ 2058 w 106998"/>
                <a:gd name="connsiteY8" fmla="*/ 189012 h 188949"/>
                <a:gd name="connsiteX9" fmla="*/ 54584 w 106998"/>
                <a:gd name="connsiteY9" fmla="*/ 188161 h 188949"/>
                <a:gd name="connsiteX10" fmla="*/ 107111 w 106998"/>
                <a:gd name="connsiteY10" fmla="*/ 189012 h 188949"/>
                <a:gd name="connsiteX11" fmla="*/ 107111 w 106998"/>
                <a:gd name="connsiteY11" fmla="*/ 180217 h 188949"/>
                <a:gd name="connsiteX12" fmla="*/ 96735 w 106998"/>
                <a:gd name="connsiteY12" fmla="*/ 180217 h 188949"/>
                <a:gd name="connsiteX13" fmla="*/ 66581 w 106998"/>
                <a:gd name="connsiteY13" fmla="*/ 166599 h 188949"/>
                <a:gd name="connsiteX14" fmla="*/ 66581 w 106998"/>
                <a:gd name="connsiteY14" fmla="*/ 7439 h 188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6998" h="188949">
                  <a:moveTo>
                    <a:pt x="66581" y="7439"/>
                  </a:moveTo>
                  <a:cubicBezTo>
                    <a:pt x="66581" y="630"/>
                    <a:pt x="66581" y="63"/>
                    <a:pt x="59124" y="63"/>
                  </a:cubicBezTo>
                  <a:cubicBezTo>
                    <a:pt x="39021" y="18220"/>
                    <a:pt x="10488" y="18220"/>
                    <a:pt x="113" y="18220"/>
                  </a:cubicBezTo>
                  <a:lnTo>
                    <a:pt x="113" y="27015"/>
                  </a:lnTo>
                  <a:cubicBezTo>
                    <a:pt x="6597" y="27015"/>
                    <a:pt x="25727" y="27015"/>
                    <a:pt x="42588" y="19639"/>
                  </a:cubicBezTo>
                  <a:lnTo>
                    <a:pt x="42588" y="166599"/>
                  </a:lnTo>
                  <a:cubicBezTo>
                    <a:pt x="42588" y="176812"/>
                    <a:pt x="41615" y="180217"/>
                    <a:pt x="12434" y="180217"/>
                  </a:cubicBezTo>
                  <a:lnTo>
                    <a:pt x="2058" y="180217"/>
                  </a:lnTo>
                  <a:lnTo>
                    <a:pt x="2058" y="189012"/>
                  </a:lnTo>
                  <a:cubicBezTo>
                    <a:pt x="13406" y="188161"/>
                    <a:pt x="41615" y="188161"/>
                    <a:pt x="54584" y="188161"/>
                  </a:cubicBezTo>
                  <a:cubicBezTo>
                    <a:pt x="67554" y="188161"/>
                    <a:pt x="95763" y="188161"/>
                    <a:pt x="107111" y="189012"/>
                  </a:cubicBezTo>
                  <a:lnTo>
                    <a:pt x="107111" y="180217"/>
                  </a:lnTo>
                  <a:lnTo>
                    <a:pt x="96735" y="180217"/>
                  </a:lnTo>
                  <a:cubicBezTo>
                    <a:pt x="67554" y="180217"/>
                    <a:pt x="66581" y="177096"/>
                    <a:pt x="66581" y="166599"/>
                  </a:cubicBezTo>
                  <a:lnTo>
                    <a:pt x="66581" y="7439"/>
                  </a:ln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4C95E40B-2E47-48AA-A4A6-3B1491841168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9842265" y="3500900"/>
              <a:ext cx="198108" cy="11348"/>
            </a:xfrm>
            <a:custGeom>
              <a:avLst/>
              <a:gdLst>
                <a:gd name="connsiteX0" fmla="*/ 186880 w 198108"/>
                <a:gd name="connsiteY0" fmla="*/ 11411 h 11348"/>
                <a:gd name="connsiteX1" fmla="*/ 198229 w 198108"/>
                <a:gd name="connsiteY1" fmla="*/ 5737 h 11348"/>
                <a:gd name="connsiteX2" fmla="*/ 186880 w 198108"/>
                <a:gd name="connsiteY2" fmla="*/ 63 h 11348"/>
                <a:gd name="connsiteX3" fmla="*/ 11468 w 198108"/>
                <a:gd name="connsiteY3" fmla="*/ 63 h 11348"/>
                <a:gd name="connsiteX4" fmla="*/ 120 w 198108"/>
                <a:gd name="connsiteY4" fmla="*/ 5737 h 11348"/>
                <a:gd name="connsiteX5" fmla="*/ 11468 w 198108"/>
                <a:gd name="connsiteY5" fmla="*/ 11411 h 11348"/>
                <a:gd name="connsiteX6" fmla="*/ 186880 w 198108"/>
                <a:gd name="connsiteY6" fmla="*/ 11411 h 1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108" h="11348">
                  <a:moveTo>
                    <a:pt x="186880" y="11411"/>
                  </a:moveTo>
                  <a:cubicBezTo>
                    <a:pt x="192392" y="11411"/>
                    <a:pt x="198229" y="11411"/>
                    <a:pt x="198229" y="5737"/>
                  </a:cubicBezTo>
                  <a:cubicBezTo>
                    <a:pt x="198229" y="63"/>
                    <a:pt x="192392" y="63"/>
                    <a:pt x="186880" y="63"/>
                  </a:cubicBezTo>
                  <a:lnTo>
                    <a:pt x="11468" y="63"/>
                  </a:lnTo>
                  <a:cubicBezTo>
                    <a:pt x="5956" y="63"/>
                    <a:pt x="120" y="63"/>
                    <a:pt x="120" y="5737"/>
                  </a:cubicBezTo>
                  <a:cubicBezTo>
                    <a:pt x="120" y="11411"/>
                    <a:pt x="5956" y="11411"/>
                    <a:pt x="11468" y="11411"/>
                  </a:cubicBezTo>
                  <a:lnTo>
                    <a:pt x="186880" y="11411"/>
                  </a:ln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38BD0C93-40FD-A898-90DF-5747C11B288D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0148669" y="3450400"/>
              <a:ext cx="125479" cy="130221"/>
            </a:xfrm>
            <a:custGeom>
              <a:avLst/>
              <a:gdLst>
                <a:gd name="connsiteX0" fmla="*/ 27366 w 125479"/>
                <a:gd name="connsiteY0" fmla="*/ 55669 h 130221"/>
                <a:gd name="connsiteX1" fmla="*/ 67571 w 125479"/>
                <a:gd name="connsiteY1" fmla="*/ 6304 h 130221"/>
                <a:gd name="connsiteX2" fmla="*/ 104210 w 125479"/>
                <a:gd name="connsiteY2" fmla="*/ 55669 h 130221"/>
                <a:gd name="connsiteX3" fmla="*/ 27366 w 125479"/>
                <a:gd name="connsiteY3" fmla="*/ 55669 h 130221"/>
                <a:gd name="connsiteX4" fmla="*/ 27041 w 125479"/>
                <a:gd name="connsiteY4" fmla="*/ 61627 h 130221"/>
                <a:gd name="connsiteX5" fmla="*/ 117504 w 125479"/>
                <a:gd name="connsiteY5" fmla="*/ 61627 h 130221"/>
                <a:gd name="connsiteX6" fmla="*/ 125610 w 125479"/>
                <a:gd name="connsiteY6" fmla="*/ 55669 h 130221"/>
                <a:gd name="connsiteX7" fmla="*/ 67571 w 125479"/>
                <a:gd name="connsiteY7" fmla="*/ 63 h 130221"/>
                <a:gd name="connsiteX8" fmla="*/ 130 w 125479"/>
                <a:gd name="connsiteY8" fmla="*/ 64748 h 130221"/>
                <a:gd name="connsiteX9" fmla="*/ 71462 w 125479"/>
                <a:gd name="connsiteY9" fmla="*/ 130284 h 130221"/>
                <a:gd name="connsiteX10" fmla="*/ 125610 w 125479"/>
                <a:gd name="connsiteY10" fmla="*/ 93402 h 130221"/>
                <a:gd name="connsiteX11" fmla="*/ 121394 w 125479"/>
                <a:gd name="connsiteY11" fmla="*/ 89998 h 130221"/>
                <a:gd name="connsiteX12" fmla="*/ 117179 w 125479"/>
                <a:gd name="connsiteY12" fmla="*/ 93970 h 130221"/>
                <a:gd name="connsiteX13" fmla="*/ 73407 w 125479"/>
                <a:gd name="connsiteY13" fmla="*/ 123192 h 130221"/>
                <a:gd name="connsiteX14" fmla="*/ 36768 w 125479"/>
                <a:gd name="connsiteY14" fmla="*/ 104183 h 130221"/>
                <a:gd name="connsiteX15" fmla="*/ 27041 w 125479"/>
                <a:gd name="connsiteY15" fmla="*/ 61627 h 1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479" h="130221">
                  <a:moveTo>
                    <a:pt x="27366" y="55669"/>
                  </a:moveTo>
                  <a:cubicBezTo>
                    <a:pt x="29311" y="13397"/>
                    <a:pt x="56547" y="6304"/>
                    <a:pt x="67571" y="6304"/>
                  </a:cubicBezTo>
                  <a:cubicBezTo>
                    <a:pt x="100967" y="6304"/>
                    <a:pt x="104210" y="44605"/>
                    <a:pt x="104210" y="55669"/>
                  </a:cubicBezTo>
                  <a:lnTo>
                    <a:pt x="27366" y="55669"/>
                  </a:lnTo>
                  <a:close/>
                  <a:moveTo>
                    <a:pt x="27041" y="61627"/>
                  </a:moveTo>
                  <a:lnTo>
                    <a:pt x="117504" y="61627"/>
                  </a:lnTo>
                  <a:cubicBezTo>
                    <a:pt x="124637" y="61627"/>
                    <a:pt x="125610" y="61627"/>
                    <a:pt x="125610" y="55669"/>
                  </a:cubicBezTo>
                  <a:cubicBezTo>
                    <a:pt x="125610" y="27582"/>
                    <a:pt x="108101" y="63"/>
                    <a:pt x="67571" y="63"/>
                  </a:cubicBezTo>
                  <a:cubicBezTo>
                    <a:pt x="29960" y="63"/>
                    <a:pt x="130" y="29285"/>
                    <a:pt x="130" y="64748"/>
                  </a:cubicBezTo>
                  <a:cubicBezTo>
                    <a:pt x="130" y="102765"/>
                    <a:pt x="34175" y="130284"/>
                    <a:pt x="71462" y="130284"/>
                  </a:cubicBezTo>
                  <a:cubicBezTo>
                    <a:pt x="111019" y="130284"/>
                    <a:pt x="125610" y="98793"/>
                    <a:pt x="125610" y="93402"/>
                  </a:cubicBezTo>
                  <a:cubicBezTo>
                    <a:pt x="125610" y="90565"/>
                    <a:pt x="123016" y="89998"/>
                    <a:pt x="121394" y="89998"/>
                  </a:cubicBezTo>
                  <a:cubicBezTo>
                    <a:pt x="118476" y="89998"/>
                    <a:pt x="117828" y="91700"/>
                    <a:pt x="117179" y="93970"/>
                  </a:cubicBezTo>
                  <a:cubicBezTo>
                    <a:pt x="105831" y="123192"/>
                    <a:pt x="76650" y="123192"/>
                    <a:pt x="73407" y="123192"/>
                  </a:cubicBezTo>
                  <a:cubicBezTo>
                    <a:pt x="57195" y="123192"/>
                    <a:pt x="44226" y="114681"/>
                    <a:pt x="36768" y="104183"/>
                  </a:cubicBezTo>
                  <a:cubicBezTo>
                    <a:pt x="27041" y="90565"/>
                    <a:pt x="27041" y="71841"/>
                    <a:pt x="27041" y="61627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9F41F486-AB34-D7DE-582E-5A06D95222CB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0292775" y="3452102"/>
              <a:ext cx="108943" cy="125398"/>
            </a:xfrm>
            <a:custGeom>
              <a:avLst/>
              <a:gdLst>
                <a:gd name="connsiteX0" fmla="*/ 45203 w 108943"/>
                <a:gd name="connsiteY0" fmla="*/ 31271 h 125398"/>
                <a:gd name="connsiteX1" fmla="*/ 45203 w 108943"/>
                <a:gd name="connsiteY1" fmla="*/ 63 h 125398"/>
                <a:gd name="connsiteX2" fmla="*/ 134 w 108943"/>
                <a:gd name="connsiteY2" fmla="*/ 3184 h 125398"/>
                <a:gd name="connsiteX3" fmla="*/ 134 w 108943"/>
                <a:gd name="connsiteY3" fmla="*/ 11978 h 125398"/>
                <a:gd name="connsiteX4" fmla="*/ 25425 w 108943"/>
                <a:gd name="connsiteY4" fmla="*/ 27866 h 125398"/>
                <a:gd name="connsiteX5" fmla="*/ 25425 w 108943"/>
                <a:gd name="connsiteY5" fmla="*/ 103900 h 125398"/>
                <a:gd name="connsiteX6" fmla="*/ 134 w 108943"/>
                <a:gd name="connsiteY6" fmla="*/ 116666 h 125398"/>
                <a:gd name="connsiteX7" fmla="*/ 134 w 108943"/>
                <a:gd name="connsiteY7" fmla="*/ 125461 h 125398"/>
                <a:gd name="connsiteX8" fmla="*/ 37097 w 108943"/>
                <a:gd name="connsiteY8" fmla="*/ 124610 h 125398"/>
                <a:gd name="connsiteX9" fmla="*/ 78275 w 108943"/>
                <a:gd name="connsiteY9" fmla="*/ 125461 h 125398"/>
                <a:gd name="connsiteX10" fmla="*/ 78275 w 108943"/>
                <a:gd name="connsiteY10" fmla="*/ 116666 h 125398"/>
                <a:gd name="connsiteX11" fmla="*/ 71466 w 108943"/>
                <a:gd name="connsiteY11" fmla="*/ 116666 h 125398"/>
                <a:gd name="connsiteX12" fmla="*/ 46824 w 108943"/>
                <a:gd name="connsiteY12" fmla="*/ 103332 h 125398"/>
                <a:gd name="connsiteX13" fmla="*/ 46824 w 108943"/>
                <a:gd name="connsiteY13" fmla="*/ 59641 h 125398"/>
                <a:gd name="connsiteX14" fmla="*/ 85084 w 108943"/>
                <a:gd name="connsiteY14" fmla="*/ 6304 h 125398"/>
                <a:gd name="connsiteX15" fmla="*/ 88651 w 108943"/>
                <a:gd name="connsiteY15" fmla="*/ 6588 h 125398"/>
                <a:gd name="connsiteX16" fmla="*/ 81193 w 108943"/>
                <a:gd name="connsiteY16" fmla="*/ 17653 h 125398"/>
                <a:gd name="connsiteX17" fmla="*/ 95136 w 108943"/>
                <a:gd name="connsiteY17" fmla="*/ 29852 h 125398"/>
                <a:gd name="connsiteX18" fmla="*/ 109078 w 108943"/>
                <a:gd name="connsiteY18" fmla="*/ 17369 h 125398"/>
                <a:gd name="connsiteX19" fmla="*/ 85084 w 108943"/>
                <a:gd name="connsiteY19" fmla="*/ 63 h 125398"/>
                <a:gd name="connsiteX20" fmla="*/ 45203 w 108943"/>
                <a:gd name="connsiteY20" fmla="*/ 31271 h 125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943" h="125398">
                  <a:moveTo>
                    <a:pt x="45203" y="31271"/>
                  </a:moveTo>
                  <a:lnTo>
                    <a:pt x="45203" y="63"/>
                  </a:lnTo>
                  <a:lnTo>
                    <a:pt x="134" y="3184"/>
                  </a:lnTo>
                  <a:lnTo>
                    <a:pt x="134" y="11978"/>
                  </a:lnTo>
                  <a:cubicBezTo>
                    <a:pt x="22831" y="11978"/>
                    <a:pt x="25425" y="13964"/>
                    <a:pt x="25425" y="27866"/>
                  </a:cubicBezTo>
                  <a:lnTo>
                    <a:pt x="25425" y="103900"/>
                  </a:lnTo>
                  <a:cubicBezTo>
                    <a:pt x="25425" y="116666"/>
                    <a:pt x="21858" y="116666"/>
                    <a:pt x="134" y="116666"/>
                  </a:cubicBezTo>
                  <a:lnTo>
                    <a:pt x="134" y="125461"/>
                  </a:lnTo>
                  <a:cubicBezTo>
                    <a:pt x="12779" y="125178"/>
                    <a:pt x="28019" y="124610"/>
                    <a:pt x="37097" y="124610"/>
                  </a:cubicBezTo>
                  <a:cubicBezTo>
                    <a:pt x="50067" y="124610"/>
                    <a:pt x="65306" y="124610"/>
                    <a:pt x="78275" y="125461"/>
                  </a:cubicBezTo>
                  <a:lnTo>
                    <a:pt x="78275" y="116666"/>
                  </a:lnTo>
                  <a:lnTo>
                    <a:pt x="71466" y="116666"/>
                  </a:lnTo>
                  <a:cubicBezTo>
                    <a:pt x="47473" y="116666"/>
                    <a:pt x="46824" y="113546"/>
                    <a:pt x="46824" y="103332"/>
                  </a:cubicBezTo>
                  <a:lnTo>
                    <a:pt x="46824" y="59641"/>
                  </a:lnTo>
                  <a:cubicBezTo>
                    <a:pt x="46824" y="31554"/>
                    <a:pt x="60442" y="6304"/>
                    <a:pt x="85084" y="6304"/>
                  </a:cubicBezTo>
                  <a:cubicBezTo>
                    <a:pt x="87354" y="6304"/>
                    <a:pt x="88002" y="6304"/>
                    <a:pt x="88651" y="6588"/>
                  </a:cubicBezTo>
                  <a:cubicBezTo>
                    <a:pt x="87678" y="6872"/>
                    <a:pt x="81193" y="10276"/>
                    <a:pt x="81193" y="17653"/>
                  </a:cubicBezTo>
                  <a:cubicBezTo>
                    <a:pt x="81193" y="25596"/>
                    <a:pt x="88002" y="29852"/>
                    <a:pt x="95136" y="29852"/>
                  </a:cubicBezTo>
                  <a:cubicBezTo>
                    <a:pt x="100972" y="29852"/>
                    <a:pt x="109078" y="26448"/>
                    <a:pt x="109078" y="17369"/>
                  </a:cubicBezTo>
                  <a:cubicBezTo>
                    <a:pt x="109078" y="8290"/>
                    <a:pt x="99026" y="63"/>
                    <a:pt x="85084" y="63"/>
                  </a:cubicBezTo>
                  <a:cubicBezTo>
                    <a:pt x="61415" y="63"/>
                    <a:pt x="49742" y="19071"/>
                    <a:pt x="45203" y="31271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023C621-0FB0-503D-D97A-3E4DD2EF8B67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0421389" y="3377487"/>
              <a:ext cx="105052" cy="200013"/>
            </a:xfrm>
            <a:custGeom>
              <a:avLst/>
              <a:gdLst>
                <a:gd name="connsiteX0" fmla="*/ 46180 w 105052"/>
                <a:gd name="connsiteY0" fmla="*/ 77799 h 200013"/>
                <a:gd name="connsiteX1" fmla="*/ 46180 w 105052"/>
                <a:gd name="connsiteY1" fmla="*/ 44889 h 200013"/>
                <a:gd name="connsiteX2" fmla="*/ 76010 w 105052"/>
                <a:gd name="connsiteY2" fmla="*/ 6304 h 200013"/>
                <a:gd name="connsiteX3" fmla="*/ 86709 w 105052"/>
                <a:gd name="connsiteY3" fmla="*/ 8290 h 200013"/>
                <a:gd name="connsiteX4" fmla="*/ 76982 w 105052"/>
                <a:gd name="connsiteY4" fmla="*/ 20206 h 200013"/>
                <a:gd name="connsiteX5" fmla="*/ 90924 w 105052"/>
                <a:gd name="connsiteY5" fmla="*/ 32405 h 200013"/>
                <a:gd name="connsiteX6" fmla="*/ 105191 w 105052"/>
                <a:gd name="connsiteY6" fmla="*/ 19922 h 200013"/>
                <a:gd name="connsiteX7" fmla="*/ 76010 w 105052"/>
                <a:gd name="connsiteY7" fmla="*/ 63 h 200013"/>
                <a:gd name="connsiteX8" fmla="*/ 25753 w 105052"/>
                <a:gd name="connsiteY8" fmla="*/ 45172 h 200013"/>
                <a:gd name="connsiteX9" fmla="*/ 25753 w 105052"/>
                <a:gd name="connsiteY9" fmla="*/ 77799 h 200013"/>
                <a:gd name="connsiteX10" fmla="*/ 138 w 105052"/>
                <a:gd name="connsiteY10" fmla="*/ 77799 h 200013"/>
                <a:gd name="connsiteX11" fmla="*/ 138 w 105052"/>
                <a:gd name="connsiteY11" fmla="*/ 86594 h 200013"/>
                <a:gd name="connsiteX12" fmla="*/ 25753 w 105052"/>
                <a:gd name="connsiteY12" fmla="*/ 86594 h 200013"/>
                <a:gd name="connsiteX13" fmla="*/ 25753 w 105052"/>
                <a:gd name="connsiteY13" fmla="*/ 178515 h 200013"/>
                <a:gd name="connsiteX14" fmla="*/ 462 w 105052"/>
                <a:gd name="connsiteY14" fmla="*/ 191282 h 200013"/>
                <a:gd name="connsiteX15" fmla="*/ 462 w 105052"/>
                <a:gd name="connsiteY15" fmla="*/ 200076 h 200013"/>
                <a:gd name="connsiteX16" fmla="*/ 37425 w 105052"/>
                <a:gd name="connsiteY16" fmla="*/ 199225 h 200013"/>
                <a:gd name="connsiteX17" fmla="*/ 78603 w 105052"/>
                <a:gd name="connsiteY17" fmla="*/ 200076 h 200013"/>
                <a:gd name="connsiteX18" fmla="*/ 78603 w 105052"/>
                <a:gd name="connsiteY18" fmla="*/ 191282 h 200013"/>
                <a:gd name="connsiteX19" fmla="*/ 71794 w 105052"/>
                <a:gd name="connsiteY19" fmla="*/ 191282 h 200013"/>
                <a:gd name="connsiteX20" fmla="*/ 47152 w 105052"/>
                <a:gd name="connsiteY20" fmla="*/ 177947 h 200013"/>
                <a:gd name="connsiteX21" fmla="*/ 47152 w 105052"/>
                <a:gd name="connsiteY21" fmla="*/ 86594 h 200013"/>
                <a:gd name="connsiteX22" fmla="*/ 84115 w 105052"/>
                <a:gd name="connsiteY22" fmla="*/ 86594 h 200013"/>
                <a:gd name="connsiteX23" fmla="*/ 84115 w 105052"/>
                <a:gd name="connsiteY23" fmla="*/ 77799 h 200013"/>
                <a:gd name="connsiteX24" fmla="*/ 46180 w 105052"/>
                <a:gd name="connsiteY24" fmla="*/ 77799 h 20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052" h="200013">
                  <a:moveTo>
                    <a:pt x="46180" y="77799"/>
                  </a:moveTo>
                  <a:lnTo>
                    <a:pt x="46180" y="44889"/>
                  </a:lnTo>
                  <a:cubicBezTo>
                    <a:pt x="46180" y="19922"/>
                    <a:pt x="61743" y="6304"/>
                    <a:pt x="76010" y="6304"/>
                  </a:cubicBezTo>
                  <a:cubicBezTo>
                    <a:pt x="76982" y="6304"/>
                    <a:pt x="81846" y="6304"/>
                    <a:pt x="86709" y="8290"/>
                  </a:cubicBezTo>
                  <a:cubicBezTo>
                    <a:pt x="82819" y="9425"/>
                    <a:pt x="76982" y="13113"/>
                    <a:pt x="76982" y="20206"/>
                  </a:cubicBezTo>
                  <a:cubicBezTo>
                    <a:pt x="76982" y="26731"/>
                    <a:pt x="82170" y="32405"/>
                    <a:pt x="90924" y="32405"/>
                  </a:cubicBezTo>
                  <a:cubicBezTo>
                    <a:pt x="100327" y="32405"/>
                    <a:pt x="105191" y="26731"/>
                    <a:pt x="105191" y="19922"/>
                  </a:cubicBezTo>
                  <a:cubicBezTo>
                    <a:pt x="105191" y="9425"/>
                    <a:pt x="93194" y="63"/>
                    <a:pt x="76010" y="63"/>
                  </a:cubicBezTo>
                  <a:cubicBezTo>
                    <a:pt x="53313" y="63"/>
                    <a:pt x="25753" y="15099"/>
                    <a:pt x="25753" y="45172"/>
                  </a:cubicBezTo>
                  <a:lnTo>
                    <a:pt x="25753" y="77799"/>
                  </a:lnTo>
                  <a:lnTo>
                    <a:pt x="138" y="77799"/>
                  </a:lnTo>
                  <a:lnTo>
                    <a:pt x="138" y="86594"/>
                  </a:lnTo>
                  <a:lnTo>
                    <a:pt x="25753" y="86594"/>
                  </a:lnTo>
                  <a:lnTo>
                    <a:pt x="25753" y="178515"/>
                  </a:lnTo>
                  <a:cubicBezTo>
                    <a:pt x="25753" y="191282"/>
                    <a:pt x="22186" y="191282"/>
                    <a:pt x="462" y="191282"/>
                  </a:cubicBezTo>
                  <a:lnTo>
                    <a:pt x="462" y="200076"/>
                  </a:lnTo>
                  <a:cubicBezTo>
                    <a:pt x="13108" y="199793"/>
                    <a:pt x="28347" y="199225"/>
                    <a:pt x="37425" y="199225"/>
                  </a:cubicBezTo>
                  <a:cubicBezTo>
                    <a:pt x="50395" y="199225"/>
                    <a:pt x="65634" y="199225"/>
                    <a:pt x="78603" y="200076"/>
                  </a:cubicBezTo>
                  <a:lnTo>
                    <a:pt x="78603" y="191282"/>
                  </a:lnTo>
                  <a:lnTo>
                    <a:pt x="71794" y="191282"/>
                  </a:lnTo>
                  <a:cubicBezTo>
                    <a:pt x="47801" y="191282"/>
                    <a:pt x="47152" y="188161"/>
                    <a:pt x="47152" y="177947"/>
                  </a:cubicBezTo>
                  <a:lnTo>
                    <a:pt x="47152" y="86594"/>
                  </a:lnTo>
                  <a:lnTo>
                    <a:pt x="84115" y="86594"/>
                  </a:lnTo>
                  <a:lnTo>
                    <a:pt x="84115" y="77799"/>
                  </a:lnTo>
                  <a:lnTo>
                    <a:pt x="46180" y="77799"/>
                  </a:ln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370627A3-687B-57A2-975C-A5924122510A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0602961" y="3452102"/>
              <a:ext cx="137476" cy="128519"/>
            </a:xfrm>
            <a:custGeom>
              <a:avLst/>
              <a:gdLst>
                <a:gd name="connsiteX0" fmla="*/ 29325 w 137476"/>
                <a:gd name="connsiteY0" fmla="*/ 101914 h 128519"/>
                <a:gd name="connsiteX1" fmla="*/ 67909 w 137476"/>
                <a:gd name="connsiteY1" fmla="*/ 69571 h 128519"/>
                <a:gd name="connsiteX2" fmla="*/ 99684 w 137476"/>
                <a:gd name="connsiteY2" fmla="*/ 44037 h 128519"/>
                <a:gd name="connsiteX3" fmla="*/ 137620 w 137476"/>
                <a:gd name="connsiteY3" fmla="*/ 2900 h 128519"/>
                <a:gd name="connsiteX4" fmla="*/ 134053 w 137476"/>
                <a:gd name="connsiteY4" fmla="*/ 63 h 128519"/>
                <a:gd name="connsiteX5" fmla="*/ 129190 w 137476"/>
                <a:gd name="connsiteY5" fmla="*/ 3184 h 128519"/>
                <a:gd name="connsiteX6" fmla="*/ 104872 w 137476"/>
                <a:gd name="connsiteY6" fmla="*/ 21341 h 128519"/>
                <a:gd name="connsiteX7" fmla="*/ 88336 w 137476"/>
                <a:gd name="connsiteY7" fmla="*/ 12262 h 128519"/>
                <a:gd name="connsiteX8" fmla="*/ 65964 w 137476"/>
                <a:gd name="connsiteY8" fmla="*/ 63 h 128519"/>
                <a:gd name="connsiteX9" fmla="*/ 26731 w 137476"/>
                <a:gd name="connsiteY9" fmla="*/ 32405 h 128519"/>
                <a:gd name="connsiteX10" fmla="*/ 30622 w 137476"/>
                <a:gd name="connsiteY10" fmla="*/ 35526 h 128519"/>
                <a:gd name="connsiteX11" fmla="*/ 34837 w 137476"/>
                <a:gd name="connsiteY11" fmla="*/ 32405 h 128519"/>
                <a:gd name="connsiteX12" fmla="*/ 62397 w 137476"/>
                <a:gd name="connsiteY12" fmla="*/ 19071 h 128519"/>
                <a:gd name="connsiteX13" fmla="*/ 82824 w 137476"/>
                <a:gd name="connsiteY13" fmla="*/ 23327 h 128519"/>
                <a:gd name="connsiteX14" fmla="*/ 107790 w 137476"/>
                <a:gd name="connsiteY14" fmla="*/ 27582 h 128519"/>
                <a:gd name="connsiteX15" fmla="*/ 62721 w 137476"/>
                <a:gd name="connsiteY15" fmla="*/ 64748 h 128519"/>
                <a:gd name="connsiteX16" fmla="*/ 33540 w 137476"/>
                <a:gd name="connsiteY16" fmla="*/ 88579 h 128519"/>
                <a:gd name="connsiteX17" fmla="*/ 143 w 137476"/>
                <a:gd name="connsiteY17" fmla="*/ 125745 h 128519"/>
                <a:gd name="connsiteX18" fmla="*/ 4034 w 137476"/>
                <a:gd name="connsiteY18" fmla="*/ 128582 h 128519"/>
                <a:gd name="connsiteX19" fmla="*/ 9222 w 137476"/>
                <a:gd name="connsiteY19" fmla="*/ 124894 h 128519"/>
                <a:gd name="connsiteX20" fmla="*/ 36782 w 137476"/>
                <a:gd name="connsiteY20" fmla="*/ 107304 h 128519"/>
                <a:gd name="connsiteX21" fmla="*/ 55588 w 137476"/>
                <a:gd name="connsiteY21" fmla="*/ 118085 h 128519"/>
                <a:gd name="connsiteX22" fmla="*/ 76339 w 137476"/>
                <a:gd name="connsiteY22" fmla="*/ 128582 h 128519"/>
                <a:gd name="connsiteX23" fmla="*/ 127244 w 137476"/>
                <a:gd name="connsiteY23" fmla="*/ 84891 h 128519"/>
                <a:gd name="connsiteX24" fmla="*/ 123354 w 137476"/>
                <a:gd name="connsiteY24" fmla="*/ 82054 h 128519"/>
                <a:gd name="connsiteX25" fmla="*/ 118814 w 137476"/>
                <a:gd name="connsiteY25" fmla="*/ 85742 h 128519"/>
                <a:gd name="connsiteX26" fmla="*/ 79906 w 137476"/>
                <a:gd name="connsiteY26" fmla="*/ 109574 h 128519"/>
                <a:gd name="connsiteX27" fmla="*/ 60776 w 137476"/>
                <a:gd name="connsiteY27" fmla="*/ 105886 h 128519"/>
                <a:gd name="connsiteX28" fmla="*/ 38079 w 137476"/>
                <a:gd name="connsiteY28" fmla="*/ 101063 h 128519"/>
                <a:gd name="connsiteX29" fmla="*/ 29325 w 137476"/>
                <a:gd name="connsiteY29" fmla="*/ 101914 h 12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7476" h="128519">
                  <a:moveTo>
                    <a:pt x="29325" y="101914"/>
                  </a:moveTo>
                  <a:cubicBezTo>
                    <a:pt x="46834" y="85459"/>
                    <a:pt x="56237" y="78366"/>
                    <a:pt x="67909" y="69571"/>
                  </a:cubicBezTo>
                  <a:cubicBezTo>
                    <a:pt x="67909" y="69287"/>
                    <a:pt x="88012" y="54251"/>
                    <a:pt x="99684" y="44037"/>
                  </a:cubicBezTo>
                  <a:cubicBezTo>
                    <a:pt x="130487" y="17653"/>
                    <a:pt x="137620" y="4035"/>
                    <a:pt x="137620" y="2900"/>
                  </a:cubicBezTo>
                  <a:cubicBezTo>
                    <a:pt x="137620" y="63"/>
                    <a:pt x="134702" y="63"/>
                    <a:pt x="134053" y="63"/>
                  </a:cubicBezTo>
                  <a:cubicBezTo>
                    <a:pt x="131784" y="63"/>
                    <a:pt x="130811" y="630"/>
                    <a:pt x="129190" y="3184"/>
                  </a:cubicBezTo>
                  <a:cubicBezTo>
                    <a:pt x="119463" y="16802"/>
                    <a:pt x="112654" y="21341"/>
                    <a:pt x="104872" y="21341"/>
                  </a:cubicBezTo>
                  <a:cubicBezTo>
                    <a:pt x="97090" y="21341"/>
                    <a:pt x="93200" y="17085"/>
                    <a:pt x="88336" y="12262"/>
                  </a:cubicBezTo>
                  <a:cubicBezTo>
                    <a:pt x="82176" y="5737"/>
                    <a:pt x="76664" y="63"/>
                    <a:pt x="65964" y="63"/>
                  </a:cubicBezTo>
                  <a:cubicBezTo>
                    <a:pt x="41646" y="63"/>
                    <a:pt x="26731" y="26448"/>
                    <a:pt x="26731" y="32405"/>
                  </a:cubicBezTo>
                  <a:cubicBezTo>
                    <a:pt x="26731" y="33824"/>
                    <a:pt x="27704" y="35526"/>
                    <a:pt x="30622" y="35526"/>
                  </a:cubicBezTo>
                  <a:cubicBezTo>
                    <a:pt x="33540" y="35526"/>
                    <a:pt x="34188" y="34108"/>
                    <a:pt x="34837" y="32405"/>
                  </a:cubicBezTo>
                  <a:cubicBezTo>
                    <a:pt x="40997" y="19355"/>
                    <a:pt x="59803" y="19071"/>
                    <a:pt x="62397" y="19071"/>
                  </a:cubicBezTo>
                  <a:cubicBezTo>
                    <a:pt x="69206" y="19071"/>
                    <a:pt x="75367" y="21057"/>
                    <a:pt x="82824" y="23327"/>
                  </a:cubicBezTo>
                  <a:cubicBezTo>
                    <a:pt x="95793" y="27582"/>
                    <a:pt x="99360" y="27582"/>
                    <a:pt x="107790" y="27582"/>
                  </a:cubicBezTo>
                  <a:cubicBezTo>
                    <a:pt x="96118" y="39782"/>
                    <a:pt x="68882" y="60209"/>
                    <a:pt x="62721" y="64748"/>
                  </a:cubicBezTo>
                  <a:lnTo>
                    <a:pt x="33540" y="88579"/>
                  </a:lnTo>
                  <a:cubicBezTo>
                    <a:pt x="11492" y="107588"/>
                    <a:pt x="143" y="123759"/>
                    <a:pt x="143" y="125745"/>
                  </a:cubicBezTo>
                  <a:cubicBezTo>
                    <a:pt x="143" y="128582"/>
                    <a:pt x="3386" y="128582"/>
                    <a:pt x="4034" y="128582"/>
                  </a:cubicBezTo>
                  <a:cubicBezTo>
                    <a:pt x="6628" y="128582"/>
                    <a:pt x="7277" y="128015"/>
                    <a:pt x="9222" y="124894"/>
                  </a:cubicBezTo>
                  <a:cubicBezTo>
                    <a:pt x="16680" y="114964"/>
                    <a:pt x="26407" y="107304"/>
                    <a:pt x="36782" y="107304"/>
                  </a:cubicBezTo>
                  <a:cubicBezTo>
                    <a:pt x="44240" y="107304"/>
                    <a:pt x="47482" y="109858"/>
                    <a:pt x="55588" y="118085"/>
                  </a:cubicBezTo>
                  <a:cubicBezTo>
                    <a:pt x="61100" y="124043"/>
                    <a:pt x="66936" y="128582"/>
                    <a:pt x="76339" y="128582"/>
                  </a:cubicBezTo>
                  <a:cubicBezTo>
                    <a:pt x="108439" y="128582"/>
                    <a:pt x="127244" y="92551"/>
                    <a:pt x="127244" y="84891"/>
                  </a:cubicBezTo>
                  <a:cubicBezTo>
                    <a:pt x="127244" y="83473"/>
                    <a:pt x="125948" y="82054"/>
                    <a:pt x="123354" y="82054"/>
                  </a:cubicBezTo>
                  <a:cubicBezTo>
                    <a:pt x="120436" y="82054"/>
                    <a:pt x="119787" y="83756"/>
                    <a:pt x="118814" y="85742"/>
                  </a:cubicBezTo>
                  <a:cubicBezTo>
                    <a:pt x="111357" y="104183"/>
                    <a:pt x="90606" y="109574"/>
                    <a:pt x="79906" y="109574"/>
                  </a:cubicBezTo>
                  <a:cubicBezTo>
                    <a:pt x="73421" y="109574"/>
                    <a:pt x="67585" y="107872"/>
                    <a:pt x="60776" y="105886"/>
                  </a:cubicBezTo>
                  <a:cubicBezTo>
                    <a:pt x="49752" y="102197"/>
                    <a:pt x="44888" y="101063"/>
                    <a:pt x="38079" y="101063"/>
                  </a:cubicBezTo>
                  <a:cubicBezTo>
                    <a:pt x="37431" y="101063"/>
                    <a:pt x="32243" y="101063"/>
                    <a:pt x="29325" y="101914"/>
                  </a:cubicBezTo>
                  <a:close/>
                </a:path>
              </a:pathLst>
            </a:custGeom>
            <a:solidFill>
              <a:srgbClr val="000000"/>
            </a:solidFill>
            <a:ln w="325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 title="IguanaTex Vector Display">
            <a:extLst>
              <a:ext uri="{FF2B5EF4-FFF2-40B4-BE49-F238E27FC236}">
                <a16:creationId xmlns:a16="http://schemas.microsoft.com/office/drawing/2014/main" id="{3A55EE12-12CE-68B6-712E-0B202D7CC76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60399" y="5613401"/>
            <a:ext cx="9376474" cy="703235"/>
            <a:chOff x="2455896" y="6850222"/>
            <a:chExt cx="9358495" cy="703428"/>
          </a:xfrm>
        </p:grpSpPr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E14FFC5F-42E9-8653-162A-3E2FDFE40546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455896" y="6850222"/>
              <a:ext cx="9358495" cy="18683"/>
            </a:xfrm>
            <a:custGeom>
              <a:avLst/>
              <a:gdLst>
                <a:gd name="connsiteX0" fmla="*/ 0 w 9358495"/>
                <a:gd name="connsiteY0" fmla="*/ 0 h 18683"/>
                <a:gd name="connsiteX1" fmla="*/ 9358495 w 9358495"/>
                <a:gd name="connsiteY1" fmla="*/ 0 h 18683"/>
                <a:gd name="connsiteX2" fmla="*/ 9358495 w 9358495"/>
                <a:gd name="connsiteY2" fmla="*/ 18683 h 18683"/>
                <a:gd name="connsiteX3" fmla="*/ 0 w 9358495"/>
                <a:gd name="connsiteY3" fmla="*/ 18683 h 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8495" h="18683">
                  <a:moveTo>
                    <a:pt x="0" y="0"/>
                  </a:moveTo>
                  <a:lnTo>
                    <a:pt x="9358495" y="0"/>
                  </a:lnTo>
                  <a:lnTo>
                    <a:pt x="9358495" y="18683"/>
                  </a:lnTo>
                  <a:lnTo>
                    <a:pt x="0" y="1868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1187109C-A998-9907-0048-4FE0B7FBE7B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882088" y="7027208"/>
              <a:ext cx="99019" cy="105791"/>
            </a:xfrm>
            <a:custGeom>
              <a:avLst/>
              <a:gdLst>
                <a:gd name="connsiteX0" fmla="*/ 21113 w 99019"/>
                <a:gd name="connsiteY0" fmla="*/ 83904 h 105791"/>
                <a:gd name="connsiteX1" fmla="*/ 48903 w 99019"/>
                <a:gd name="connsiteY1" fmla="*/ 57281 h 105791"/>
                <a:gd name="connsiteX2" fmla="*/ 71790 w 99019"/>
                <a:gd name="connsiteY2" fmla="*/ 36263 h 105791"/>
                <a:gd name="connsiteX3" fmla="*/ 99114 w 99019"/>
                <a:gd name="connsiteY3" fmla="*/ 2400 h 105791"/>
                <a:gd name="connsiteX4" fmla="*/ 96545 w 99019"/>
                <a:gd name="connsiteY4" fmla="*/ 65 h 105791"/>
                <a:gd name="connsiteX5" fmla="*/ 93042 w 99019"/>
                <a:gd name="connsiteY5" fmla="*/ 2634 h 105791"/>
                <a:gd name="connsiteX6" fmla="*/ 75527 w 99019"/>
                <a:gd name="connsiteY6" fmla="*/ 17580 h 105791"/>
                <a:gd name="connsiteX7" fmla="*/ 63616 w 99019"/>
                <a:gd name="connsiteY7" fmla="*/ 10107 h 105791"/>
                <a:gd name="connsiteX8" fmla="*/ 47502 w 99019"/>
                <a:gd name="connsiteY8" fmla="*/ 65 h 105791"/>
                <a:gd name="connsiteX9" fmla="*/ 19244 w 99019"/>
                <a:gd name="connsiteY9" fmla="*/ 26688 h 105791"/>
                <a:gd name="connsiteX10" fmla="*/ 22047 w 99019"/>
                <a:gd name="connsiteY10" fmla="*/ 29257 h 105791"/>
                <a:gd name="connsiteX11" fmla="*/ 25083 w 99019"/>
                <a:gd name="connsiteY11" fmla="*/ 26688 h 105791"/>
                <a:gd name="connsiteX12" fmla="*/ 44933 w 99019"/>
                <a:gd name="connsiteY12" fmla="*/ 15712 h 105791"/>
                <a:gd name="connsiteX13" fmla="*/ 59646 w 99019"/>
                <a:gd name="connsiteY13" fmla="*/ 19215 h 105791"/>
                <a:gd name="connsiteX14" fmla="*/ 77628 w 99019"/>
                <a:gd name="connsiteY14" fmla="*/ 22718 h 105791"/>
                <a:gd name="connsiteX15" fmla="*/ 45167 w 99019"/>
                <a:gd name="connsiteY15" fmla="*/ 53311 h 105791"/>
                <a:gd name="connsiteX16" fmla="*/ 24149 w 99019"/>
                <a:gd name="connsiteY16" fmla="*/ 72928 h 105791"/>
                <a:gd name="connsiteX17" fmla="*/ 94 w 99019"/>
                <a:gd name="connsiteY17" fmla="*/ 103521 h 105791"/>
                <a:gd name="connsiteX18" fmla="*/ 2897 w 99019"/>
                <a:gd name="connsiteY18" fmla="*/ 105857 h 105791"/>
                <a:gd name="connsiteX19" fmla="*/ 6633 w 99019"/>
                <a:gd name="connsiteY19" fmla="*/ 102821 h 105791"/>
                <a:gd name="connsiteX20" fmla="*/ 26484 w 99019"/>
                <a:gd name="connsiteY20" fmla="*/ 88341 h 105791"/>
                <a:gd name="connsiteX21" fmla="*/ 40029 w 99019"/>
                <a:gd name="connsiteY21" fmla="*/ 97216 h 105791"/>
                <a:gd name="connsiteX22" fmla="*/ 54975 w 99019"/>
                <a:gd name="connsiteY22" fmla="*/ 105857 h 105791"/>
                <a:gd name="connsiteX23" fmla="*/ 91641 w 99019"/>
                <a:gd name="connsiteY23" fmla="*/ 69892 h 105791"/>
                <a:gd name="connsiteX24" fmla="*/ 88838 w 99019"/>
                <a:gd name="connsiteY24" fmla="*/ 67557 h 105791"/>
                <a:gd name="connsiteX25" fmla="*/ 85569 w 99019"/>
                <a:gd name="connsiteY25" fmla="*/ 70593 h 105791"/>
                <a:gd name="connsiteX26" fmla="*/ 57544 w 99019"/>
                <a:gd name="connsiteY26" fmla="*/ 90210 h 105791"/>
                <a:gd name="connsiteX27" fmla="*/ 43766 w 99019"/>
                <a:gd name="connsiteY27" fmla="*/ 87174 h 105791"/>
                <a:gd name="connsiteX28" fmla="*/ 27418 w 99019"/>
                <a:gd name="connsiteY28" fmla="*/ 83204 h 105791"/>
                <a:gd name="connsiteX29" fmla="*/ 21113 w 99019"/>
                <a:gd name="connsiteY29" fmla="*/ 83904 h 10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019" h="105791">
                  <a:moveTo>
                    <a:pt x="21113" y="83904"/>
                  </a:moveTo>
                  <a:cubicBezTo>
                    <a:pt x="33724" y="70359"/>
                    <a:pt x="40496" y="64521"/>
                    <a:pt x="48903" y="57281"/>
                  </a:cubicBezTo>
                  <a:cubicBezTo>
                    <a:pt x="48903" y="57048"/>
                    <a:pt x="63383" y="44670"/>
                    <a:pt x="71790" y="36263"/>
                  </a:cubicBezTo>
                  <a:cubicBezTo>
                    <a:pt x="93976" y="14544"/>
                    <a:pt x="99114" y="3334"/>
                    <a:pt x="99114" y="2400"/>
                  </a:cubicBezTo>
                  <a:cubicBezTo>
                    <a:pt x="99114" y="65"/>
                    <a:pt x="97012" y="65"/>
                    <a:pt x="96545" y="65"/>
                  </a:cubicBezTo>
                  <a:cubicBezTo>
                    <a:pt x="94910" y="65"/>
                    <a:pt x="94209" y="532"/>
                    <a:pt x="93042" y="2634"/>
                  </a:cubicBezTo>
                  <a:cubicBezTo>
                    <a:pt x="86036" y="13843"/>
                    <a:pt x="81131" y="17580"/>
                    <a:pt x="75527" y="17580"/>
                  </a:cubicBezTo>
                  <a:cubicBezTo>
                    <a:pt x="69922" y="17580"/>
                    <a:pt x="67119" y="14077"/>
                    <a:pt x="63616" y="10107"/>
                  </a:cubicBezTo>
                  <a:cubicBezTo>
                    <a:pt x="59179" y="4735"/>
                    <a:pt x="55209" y="65"/>
                    <a:pt x="47502" y="65"/>
                  </a:cubicBezTo>
                  <a:cubicBezTo>
                    <a:pt x="29987" y="65"/>
                    <a:pt x="19244" y="21784"/>
                    <a:pt x="19244" y="26688"/>
                  </a:cubicBezTo>
                  <a:cubicBezTo>
                    <a:pt x="19244" y="27856"/>
                    <a:pt x="19945" y="29257"/>
                    <a:pt x="22047" y="29257"/>
                  </a:cubicBezTo>
                  <a:cubicBezTo>
                    <a:pt x="24149" y="29257"/>
                    <a:pt x="24616" y="28089"/>
                    <a:pt x="25083" y="26688"/>
                  </a:cubicBezTo>
                  <a:cubicBezTo>
                    <a:pt x="29520" y="15945"/>
                    <a:pt x="43065" y="15712"/>
                    <a:pt x="44933" y="15712"/>
                  </a:cubicBezTo>
                  <a:cubicBezTo>
                    <a:pt x="49838" y="15712"/>
                    <a:pt x="54275" y="17346"/>
                    <a:pt x="59646" y="19215"/>
                  </a:cubicBezTo>
                  <a:cubicBezTo>
                    <a:pt x="68988" y="22718"/>
                    <a:pt x="71556" y="22718"/>
                    <a:pt x="77628" y="22718"/>
                  </a:cubicBezTo>
                  <a:cubicBezTo>
                    <a:pt x="69221" y="32760"/>
                    <a:pt x="49604" y="49574"/>
                    <a:pt x="45167" y="53311"/>
                  </a:cubicBezTo>
                  <a:lnTo>
                    <a:pt x="24149" y="72928"/>
                  </a:lnTo>
                  <a:cubicBezTo>
                    <a:pt x="8268" y="88575"/>
                    <a:pt x="94" y="101886"/>
                    <a:pt x="94" y="103521"/>
                  </a:cubicBezTo>
                  <a:cubicBezTo>
                    <a:pt x="94" y="105857"/>
                    <a:pt x="2430" y="105857"/>
                    <a:pt x="2897" y="105857"/>
                  </a:cubicBezTo>
                  <a:cubicBezTo>
                    <a:pt x="4765" y="105857"/>
                    <a:pt x="5232" y="105389"/>
                    <a:pt x="6633" y="102821"/>
                  </a:cubicBezTo>
                  <a:cubicBezTo>
                    <a:pt x="12005" y="94647"/>
                    <a:pt x="19011" y="88341"/>
                    <a:pt x="26484" y="88341"/>
                  </a:cubicBezTo>
                  <a:cubicBezTo>
                    <a:pt x="31855" y="88341"/>
                    <a:pt x="34191" y="90443"/>
                    <a:pt x="40029" y="97216"/>
                  </a:cubicBezTo>
                  <a:cubicBezTo>
                    <a:pt x="43999" y="102120"/>
                    <a:pt x="48203" y="105857"/>
                    <a:pt x="54975" y="105857"/>
                  </a:cubicBezTo>
                  <a:cubicBezTo>
                    <a:pt x="78096" y="105857"/>
                    <a:pt x="91641" y="76197"/>
                    <a:pt x="91641" y="69892"/>
                  </a:cubicBezTo>
                  <a:cubicBezTo>
                    <a:pt x="91641" y="68724"/>
                    <a:pt x="90706" y="67557"/>
                    <a:pt x="88838" y="67557"/>
                  </a:cubicBezTo>
                  <a:cubicBezTo>
                    <a:pt x="86736" y="67557"/>
                    <a:pt x="86269" y="68958"/>
                    <a:pt x="85569" y="70593"/>
                  </a:cubicBezTo>
                  <a:cubicBezTo>
                    <a:pt x="80197" y="85772"/>
                    <a:pt x="65251" y="90210"/>
                    <a:pt x="57544" y="90210"/>
                  </a:cubicBezTo>
                  <a:cubicBezTo>
                    <a:pt x="52874" y="90210"/>
                    <a:pt x="48670" y="88808"/>
                    <a:pt x="43766" y="87174"/>
                  </a:cubicBezTo>
                  <a:cubicBezTo>
                    <a:pt x="35825" y="84138"/>
                    <a:pt x="32322" y="83204"/>
                    <a:pt x="27418" y="83204"/>
                  </a:cubicBezTo>
                  <a:cubicBezTo>
                    <a:pt x="26951" y="83204"/>
                    <a:pt x="23215" y="83204"/>
                    <a:pt x="21113" y="8390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6B343534-9734-A33D-E41E-8EC1FF767A3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3402401" y="6934262"/>
              <a:ext cx="9341" cy="280243"/>
            </a:xfrm>
            <a:custGeom>
              <a:avLst/>
              <a:gdLst>
                <a:gd name="connsiteX0" fmla="*/ 0 w 9341"/>
                <a:gd name="connsiteY0" fmla="*/ 0 h 280243"/>
                <a:gd name="connsiteX1" fmla="*/ 9341 w 9341"/>
                <a:gd name="connsiteY1" fmla="*/ 0 h 280243"/>
                <a:gd name="connsiteX2" fmla="*/ 9341 w 9341"/>
                <a:gd name="connsiteY2" fmla="*/ 280243 h 280243"/>
                <a:gd name="connsiteX3" fmla="*/ 0 w 9341"/>
                <a:gd name="connsiteY3" fmla="*/ 280243 h 2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1" h="280243">
                  <a:moveTo>
                    <a:pt x="0" y="0"/>
                  </a:moveTo>
                  <a:lnTo>
                    <a:pt x="9341" y="0"/>
                  </a:lnTo>
                  <a:lnTo>
                    <a:pt x="9341" y="280243"/>
                  </a:lnTo>
                  <a:lnTo>
                    <a:pt x="0" y="28024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F83EAA3-BA71-05E2-CAA7-667A615F2C3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3556301" y="6974896"/>
              <a:ext cx="98318" cy="160672"/>
            </a:xfrm>
            <a:custGeom>
              <a:avLst/>
              <a:gdLst>
                <a:gd name="connsiteX0" fmla="*/ 98442 w 98318"/>
                <a:gd name="connsiteY0" fmla="*/ 80868 h 160672"/>
                <a:gd name="connsiteX1" fmla="*/ 89101 w 98318"/>
                <a:gd name="connsiteY1" fmla="*/ 26221 h 160672"/>
                <a:gd name="connsiteX2" fmla="*/ 49399 w 98318"/>
                <a:gd name="connsiteY2" fmla="*/ 65 h 160672"/>
                <a:gd name="connsiteX3" fmla="*/ 8764 w 98318"/>
                <a:gd name="connsiteY3" fmla="*/ 27856 h 160672"/>
                <a:gd name="connsiteX4" fmla="*/ 123 w 98318"/>
                <a:gd name="connsiteY4" fmla="*/ 80868 h 160672"/>
                <a:gd name="connsiteX5" fmla="*/ 10632 w 98318"/>
                <a:gd name="connsiteY5" fmla="*/ 137150 h 160672"/>
                <a:gd name="connsiteX6" fmla="*/ 49166 w 98318"/>
                <a:gd name="connsiteY6" fmla="*/ 160737 h 160672"/>
                <a:gd name="connsiteX7" fmla="*/ 89801 w 98318"/>
                <a:gd name="connsiteY7" fmla="*/ 133647 h 160672"/>
                <a:gd name="connsiteX8" fmla="*/ 98442 w 98318"/>
                <a:gd name="connsiteY8" fmla="*/ 80868 h 160672"/>
                <a:gd name="connsiteX9" fmla="*/ 49166 w 98318"/>
                <a:gd name="connsiteY9" fmla="*/ 155600 h 160672"/>
                <a:gd name="connsiteX10" fmla="*/ 22076 w 98318"/>
                <a:gd name="connsiteY10" fmla="*/ 127342 h 160672"/>
                <a:gd name="connsiteX11" fmla="*/ 19507 w 98318"/>
                <a:gd name="connsiteY11" fmla="*/ 78066 h 160672"/>
                <a:gd name="connsiteX12" fmla="*/ 21375 w 98318"/>
                <a:gd name="connsiteY12" fmla="*/ 35095 h 160672"/>
                <a:gd name="connsiteX13" fmla="*/ 49166 w 98318"/>
                <a:gd name="connsiteY13" fmla="*/ 5203 h 160672"/>
                <a:gd name="connsiteX14" fmla="*/ 76723 w 98318"/>
                <a:gd name="connsiteY14" fmla="*/ 32526 h 160672"/>
                <a:gd name="connsiteX15" fmla="*/ 79058 w 98318"/>
                <a:gd name="connsiteY15" fmla="*/ 78066 h 160672"/>
                <a:gd name="connsiteX16" fmla="*/ 76490 w 98318"/>
                <a:gd name="connsiteY16" fmla="*/ 126408 h 160672"/>
                <a:gd name="connsiteX17" fmla="*/ 49166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42" y="80868"/>
                  </a:moveTo>
                  <a:cubicBezTo>
                    <a:pt x="98442" y="62185"/>
                    <a:pt x="97274" y="43502"/>
                    <a:pt x="89101" y="26221"/>
                  </a:cubicBezTo>
                  <a:cubicBezTo>
                    <a:pt x="78358" y="3801"/>
                    <a:pt x="59208" y="65"/>
                    <a:pt x="49399" y="65"/>
                  </a:cubicBezTo>
                  <a:cubicBezTo>
                    <a:pt x="35387" y="65"/>
                    <a:pt x="18339" y="6137"/>
                    <a:pt x="8764" y="27856"/>
                  </a:cubicBezTo>
                  <a:cubicBezTo>
                    <a:pt x="1291" y="43969"/>
                    <a:pt x="123" y="62185"/>
                    <a:pt x="123" y="80868"/>
                  </a:cubicBezTo>
                  <a:cubicBezTo>
                    <a:pt x="123" y="98383"/>
                    <a:pt x="1057" y="119402"/>
                    <a:pt x="10632" y="137150"/>
                  </a:cubicBezTo>
                  <a:cubicBezTo>
                    <a:pt x="20674" y="156067"/>
                    <a:pt x="37723" y="160737"/>
                    <a:pt x="49166" y="160737"/>
                  </a:cubicBezTo>
                  <a:cubicBezTo>
                    <a:pt x="61777" y="160737"/>
                    <a:pt x="79526" y="155833"/>
                    <a:pt x="89801" y="133647"/>
                  </a:cubicBezTo>
                  <a:cubicBezTo>
                    <a:pt x="97274" y="117533"/>
                    <a:pt x="98442" y="99318"/>
                    <a:pt x="98442" y="80868"/>
                  </a:cubicBezTo>
                  <a:close/>
                  <a:moveTo>
                    <a:pt x="49166" y="155600"/>
                  </a:moveTo>
                  <a:cubicBezTo>
                    <a:pt x="40058" y="155600"/>
                    <a:pt x="26279" y="149761"/>
                    <a:pt x="22076" y="127342"/>
                  </a:cubicBezTo>
                  <a:cubicBezTo>
                    <a:pt x="19507" y="113330"/>
                    <a:pt x="19507" y="91844"/>
                    <a:pt x="19507" y="78066"/>
                  </a:cubicBezTo>
                  <a:cubicBezTo>
                    <a:pt x="19507" y="63119"/>
                    <a:pt x="19507" y="47706"/>
                    <a:pt x="21375" y="35095"/>
                  </a:cubicBezTo>
                  <a:cubicBezTo>
                    <a:pt x="25812" y="7304"/>
                    <a:pt x="43327" y="5203"/>
                    <a:pt x="49166" y="5203"/>
                  </a:cubicBezTo>
                  <a:cubicBezTo>
                    <a:pt x="56873" y="5203"/>
                    <a:pt x="72286" y="9406"/>
                    <a:pt x="76723" y="32526"/>
                  </a:cubicBezTo>
                  <a:cubicBezTo>
                    <a:pt x="79058" y="45604"/>
                    <a:pt x="79058" y="63353"/>
                    <a:pt x="79058" y="78066"/>
                  </a:cubicBezTo>
                  <a:cubicBezTo>
                    <a:pt x="79058" y="95581"/>
                    <a:pt x="79058" y="111461"/>
                    <a:pt x="76490" y="126408"/>
                  </a:cubicBezTo>
                  <a:cubicBezTo>
                    <a:pt x="72987" y="148594"/>
                    <a:pt x="59675" y="155600"/>
                    <a:pt x="49166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E73A834B-50F9-2120-C4E5-FDE64542A45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070082" y="6974896"/>
              <a:ext cx="98318" cy="160672"/>
            </a:xfrm>
            <a:custGeom>
              <a:avLst/>
              <a:gdLst>
                <a:gd name="connsiteX0" fmla="*/ 98464 w 98318"/>
                <a:gd name="connsiteY0" fmla="*/ 80868 h 160672"/>
                <a:gd name="connsiteX1" fmla="*/ 89122 w 98318"/>
                <a:gd name="connsiteY1" fmla="*/ 26221 h 160672"/>
                <a:gd name="connsiteX2" fmla="*/ 49421 w 98318"/>
                <a:gd name="connsiteY2" fmla="*/ 65 h 160672"/>
                <a:gd name="connsiteX3" fmla="*/ 8786 w 98318"/>
                <a:gd name="connsiteY3" fmla="*/ 27856 h 160672"/>
                <a:gd name="connsiteX4" fmla="*/ 145 w 98318"/>
                <a:gd name="connsiteY4" fmla="*/ 80868 h 160672"/>
                <a:gd name="connsiteX5" fmla="*/ 10654 w 98318"/>
                <a:gd name="connsiteY5" fmla="*/ 137150 h 160672"/>
                <a:gd name="connsiteX6" fmla="*/ 49188 w 98318"/>
                <a:gd name="connsiteY6" fmla="*/ 160737 h 160672"/>
                <a:gd name="connsiteX7" fmla="*/ 89823 w 98318"/>
                <a:gd name="connsiteY7" fmla="*/ 133647 h 160672"/>
                <a:gd name="connsiteX8" fmla="*/ 98464 w 98318"/>
                <a:gd name="connsiteY8" fmla="*/ 80868 h 160672"/>
                <a:gd name="connsiteX9" fmla="*/ 49188 w 98318"/>
                <a:gd name="connsiteY9" fmla="*/ 155600 h 160672"/>
                <a:gd name="connsiteX10" fmla="*/ 22098 w 98318"/>
                <a:gd name="connsiteY10" fmla="*/ 127342 h 160672"/>
                <a:gd name="connsiteX11" fmla="*/ 19529 w 98318"/>
                <a:gd name="connsiteY11" fmla="*/ 78066 h 160672"/>
                <a:gd name="connsiteX12" fmla="*/ 21397 w 98318"/>
                <a:gd name="connsiteY12" fmla="*/ 35095 h 160672"/>
                <a:gd name="connsiteX13" fmla="*/ 49188 w 98318"/>
                <a:gd name="connsiteY13" fmla="*/ 5203 h 160672"/>
                <a:gd name="connsiteX14" fmla="*/ 76745 w 98318"/>
                <a:gd name="connsiteY14" fmla="*/ 32526 h 160672"/>
                <a:gd name="connsiteX15" fmla="*/ 79080 w 98318"/>
                <a:gd name="connsiteY15" fmla="*/ 78066 h 160672"/>
                <a:gd name="connsiteX16" fmla="*/ 76511 w 98318"/>
                <a:gd name="connsiteY16" fmla="*/ 126408 h 160672"/>
                <a:gd name="connsiteX17" fmla="*/ 49188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64" y="80868"/>
                  </a:moveTo>
                  <a:cubicBezTo>
                    <a:pt x="98464" y="62185"/>
                    <a:pt x="97296" y="43502"/>
                    <a:pt x="89122" y="26221"/>
                  </a:cubicBezTo>
                  <a:cubicBezTo>
                    <a:pt x="78380" y="3801"/>
                    <a:pt x="59230" y="65"/>
                    <a:pt x="49421" y="65"/>
                  </a:cubicBezTo>
                  <a:cubicBezTo>
                    <a:pt x="35409" y="65"/>
                    <a:pt x="18361" y="6137"/>
                    <a:pt x="8786" y="27856"/>
                  </a:cubicBezTo>
                  <a:cubicBezTo>
                    <a:pt x="1313" y="43969"/>
                    <a:pt x="145" y="62185"/>
                    <a:pt x="145" y="80868"/>
                  </a:cubicBezTo>
                  <a:cubicBezTo>
                    <a:pt x="145" y="98383"/>
                    <a:pt x="1079" y="119402"/>
                    <a:pt x="10654" y="137150"/>
                  </a:cubicBezTo>
                  <a:cubicBezTo>
                    <a:pt x="20696" y="156067"/>
                    <a:pt x="37744" y="160737"/>
                    <a:pt x="49188" y="160737"/>
                  </a:cubicBezTo>
                  <a:cubicBezTo>
                    <a:pt x="61799" y="160737"/>
                    <a:pt x="79547" y="155833"/>
                    <a:pt x="89823" y="133647"/>
                  </a:cubicBezTo>
                  <a:cubicBezTo>
                    <a:pt x="97296" y="117533"/>
                    <a:pt x="98464" y="99318"/>
                    <a:pt x="98464" y="80868"/>
                  </a:cubicBezTo>
                  <a:close/>
                  <a:moveTo>
                    <a:pt x="49188" y="155600"/>
                  </a:moveTo>
                  <a:cubicBezTo>
                    <a:pt x="40080" y="155600"/>
                    <a:pt x="26301" y="149761"/>
                    <a:pt x="22098" y="127342"/>
                  </a:cubicBezTo>
                  <a:cubicBezTo>
                    <a:pt x="19529" y="113330"/>
                    <a:pt x="19529" y="91844"/>
                    <a:pt x="19529" y="78066"/>
                  </a:cubicBezTo>
                  <a:cubicBezTo>
                    <a:pt x="19529" y="63119"/>
                    <a:pt x="19529" y="47706"/>
                    <a:pt x="21397" y="35095"/>
                  </a:cubicBezTo>
                  <a:cubicBezTo>
                    <a:pt x="25834" y="7304"/>
                    <a:pt x="43349" y="5203"/>
                    <a:pt x="49188" y="5203"/>
                  </a:cubicBezTo>
                  <a:cubicBezTo>
                    <a:pt x="56894" y="5203"/>
                    <a:pt x="72308" y="9406"/>
                    <a:pt x="76745" y="32526"/>
                  </a:cubicBezTo>
                  <a:cubicBezTo>
                    <a:pt x="79080" y="45604"/>
                    <a:pt x="79080" y="63353"/>
                    <a:pt x="79080" y="78066"/>
                  </a:cubicBezTo>
                  <a:cubicBezTo>
                    <a:pt x="79080" y="95581"/>
                    <a:pt x="79080" y="111461"/>
                    <a:pt x="76511" y="126408"/>
                  </a:cubicBezTo>
                  <a:cubicBezTo>
                    <a:pt x="73008" y="148594"/>
                    <a:pt x="59697" y="155600"/>
                    <a:pt x="49188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52067600-7B33-E502-0BF3-0C8C8C3EE8FA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197826" y="7105676"/>
              <a:ext cx="24754" cy="24754"/>
            </a:xfrm>
            <a:custGeom>
              <a:avLst/>
              <a:gdLst>
                <a:gd name="connsiteX0" fmla="*/ 24905 w 24754"/>
                <a:gd name="connsiteY0" fmla="*/ 12442 h 24754"/>
                <a:gd name="connsiteX1" fmla="*/ 12528 w 24754"/>
                <a:gd name="connsiteY1" fmla="*/ 65 h 24754"/>
                <a:gd name="connsiteX2" fmla="*/ 150 w 24754"/>
                <a:gd name="connsiteY2" fmla="*/ 12442 h 24754"/>
                <a:gd name="connsiteX3" fmla="*/ 12528 w 24754"/>
                <a:gd name="connsiteY3" fmla="*/ 24820 h 24754"/>
                <a:gd name="connsiteX4" fmla="*/ 2490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05" y="12442"/>
                  </a:moveTo>
                  <a:cubicBezTo>
                    <a:pt x="24905" y="5670"/>
                    <a:pt x="19300" y="65"/>
                    <a:pt x="12528" y="65"/>
                  </a:cubicBezTo>
                  <a:cubicBezTo>
                    <a:pt x="5755" y="65"/>
                    <a:pt x="150" y="5670"/>
                    <a:pt x="150" y="12442"/>
                  </a:cubicBezTo>
                  <a:cubicBezTo>
                    <a:pt x="150" y="19215"/>
                    <a:pt x="5755" y="24820"/>
                    <a:pt x="12528" y="24820"/>
                  </a:cubicBezTo>
                  <a:cubicBezTo>
                    <a:pt x="19300" y="24820"/>
                    <a:pt x="24905" y="19215"/>
                    <a:pt x="2490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87202848-1F7E-3229-06C5-CC673D1E7DC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263398" y="6974896"/>
              <a:ext cx="77066" cy="155534"/>
            </a:xfrm>
            <a:custGeom>
              <a:avLst/>
              <a:gdLst>
                <a:gd name="connsiteX0" fmla="*/ 48028 w 77066"/>
                <a:gd name="connsiteY0" fmla="*/ 6137 h 155534"/>
                <a:gd name="connsiteX1" fmla="*/ 42656 w 77066"/>
                <a:gd name="connsiteY1" fmla="*/ 65 h 155534"/>
                <a:gd name="connsiteX2" fmla="*/ 153 w 77066"/>
                <a:gd name="connsiteY2" fmla="*/ 15011 h 155534"/>
                <a:gd name="connsiteX3" fmla="*/ 153 w 77066"/>
                <a:gd name="connsiteY3" fmla="*/ 22251 h 155534"/>
                <a:gd name="connsiteX4" fmla="*/ 30746 w 77066"/>
                <a:gd name="connsiteY4" fmla="*/ 16179 h 155534"/>
                <a:gd name="connsiteX5" fmla="*/ 30746 w 77066"/>
                <a:gd name="connsiteY5" fmla="*/ 137150 h 155534"/>
                <a:gd name="connsiteX6" fmla="*/ 9027 w 77066"/>
                <a:gd name="connsiteY6" fmla="*/ 148360 h 155534"/>
                <a:gd name="connsiteX7" fmla="*/ 1554 w 77066"/>
                <a:gd name="connsiteY7" fmla="*/ 148360 h 155534"/>
                <a:gd name="connsiteX8" fmla="*/ 1554 w 77066"/>
                <a:gd name="connsiteY8" fmla="*/ 155600 h 155534"/>
                <a:gd name="connsiteX9" fmla="*/ 39387 w 77066"/>
                <a:gd name="connsiteY9" fmla="*/ 154899 h 155534"/>
                <a:gd name="connsiteX10" fmla="*/ 77220 w 77066"/>
                <a:gd name="connsiteY10" fmla="*/ 155600 h 155534"/>
                <a:gd name="connsiteX11" fmla="*/ 77220 w 77066"/>
                <a:gd name="connsiteY11" fmla="*/ 148360 h 155534"/>
                <a:gd name="connsiteX12" fmla="*/ 69747 w 77066"/>
                <a:gd name="connsiteY12" fmla="*/ 148360 h 155534"/>
                <a:gd name="connsiteX13" fmla="*/ 48028 w 77066"/>
                <a:gd name="connsiteY13" fmla="*/ 137150 h 155534"/>
                <a:gd name="connsiteX14" fmla="*/ 48028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028" y="6137"/>
                  </a:moveTo>
                  <a:cubicBezTo>
                    <a:pt x="48028" y="532"/>
                    <a:pt x="48028" y="65"/>
                    <a:pt x="42656" y="65"/>
                  </a:cubicBezTo>
                  <a:cubicBezTo>
                    <a:pt x="28177" y="15011"/>
                    <a:pt x="7626" y="15011"/>
                    <a:pt x="153" y="15011"/>
                  </a:cubicBezTo>
                  <a:lnTo>
                    <a:pt x="153" y="22251"/>
                  </a:lnTo>
                  <a:cubicBezTo>
                    <a:pt x="4824" y="22251"/>
                    <a:pt x="18602" y="22251"/>
                    <a:pt x="30746" y="16179"/>
                  </a:cubicBezTo>
                  <a:lnTo>
                    <a:pt x="30746" y="137150"/>
                  </a:lnTo>
                  <a:cubicBezTo>
                    <a:pt x="30746" y="145558"/>
                    <a:pt x="30046" y="148360"/>
                    <a:pt x="9027" y="148360"/>
                  </a:cubicBezTo>
                  <a:lnTo>
                    <a:pt x="1554" y="148360"/>
                  </a:lnTo>
                  <a:lnTo>
                    <a:pt x="1554" y="155600"/>
                  </a:lnTo>
                  <a:cubicBezTo>
                    <a:pt x="9728" y="154899"/>
                    <a:pt x="30046" y="154899"/>
                    <a:pt x="39387" y="154899"/>
                  </a:cubicBezTo>
                  <a:cubicBezTo>
                    <a:pt x="48728" y="154899"/>
                    <a:pt x="69046" y="154899"/>
                    <a:pt x="77220" y="155600"/>
                  </a:cubicBezTo>
                  <a:lnTo>
                    <a:pt x="77220" y="148360"/>
                  </a:lnTo>
                  <a:lnTo>
                    <a:pt x="69747" y="148360"/>
                  </a:lnTo>
                  <a:cubicBezTo>
                    <a:pt x="48728" y="148360"/>
                    <a:pt x="48028" y="145791"/>
                    <a:pt x="48028" y="137150"/>
                  </a:cubicBezTo>
                  <a:lnTo>
                    <a:pt x="48028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E504BCA9-5376-95CA-D412-204FF5A46061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882270" y="6974896"/>
              <a:ext cx="98318" cy="160672"/>
            </a:xfrm>
            <a:custGeom>
              <a:avLst/>
              <a:gdLst>
                <a:gd name="connsiteX0" fmla="*/ 98499 w 98318"/>
                <a:gd name="connsiteY0" fmla="*/ 80868 h 160672"/>
                <a:gd name="connsiteX1" fmla="*/ 89157 w 98318"/>
                <a:gd name="connsiteY1" fmla="*/ 26221 h 160672"/>
                <a:gd name="connsiteX2" fmla="*/ 49456 w 98318"/>
                <a:gd name="connsiteY2" fmla="*/ 65 h 160672"/>
                <a:gd name="connsiteX3" fmla="*/ 8821 w 98318"/>
                <a:gd name="connsiteY3" fmla="*/ 27856 h 160672"/>
                <a:gd name="connsiteX4" fmla="*/ 180 w 98318"/>
                <a:gd name="connsiteY4" fmla="*/ 80868 h 160672"/>
                <a:gd name="connsiteX5" fmla="*/ 10689 w 98318"/>
                <a:gd name="connsiteY5" fmla="*/ 137150 h 160672"/>
                <a:gd name="connsiteX6" fmla="*/ 49222 w 98318"/>
                <a:gd name="connsiteY6" fmla="*/ 160737 h 160672"/>
                <a:gd name="connsiteX7" fmla="*/ 89858 w 98318"/>
                <a:gd name="connsiteY7" fmla="*/ 133647 h 160672"/>
                <a:gd name="connsiteX8" fmla="*/ 98499 w 98318"/>
                <a:gd name="connsiteY8" fmla="*/ 80868 h 160672"/>
                <a:gd name="connsiteX9" fmla="*/ 49222 w 98318"/>
                <a:gd name="connsiteY9" fmla="*/ 155600 h 160672"/>
                <a:gd name="connsiteX10" fmla="*/ 22132 w 98318"/>
                <a:gd name="connsiteY10" fmla="*/ 127342 h 160672"/>
                <a:gd name="connsiteX11" fmla="*/ 19563 w 98318"/>
                <a:gd name="connsiteY11" fmla="*/ 78066 h 160672"/>
                <a:gd name="connsiteX12" fmla="*/ 21432 w 98318"/>
                <a:gd name="connsiteY12" fmla="*/ 35095 h 160672"/>
                <a:gd name="connsiteX13" fmla="*/ 49222 w 98318"/>
                <a:gd name="connsiteY13" fmla="*/ 5203 h 160672"/>
                <a:gd name="connsiteX14" fmla="*/ 76780 w 98318"/>
                <a:gd name="connsiteY14" fmla="*/ 32526 h 160672"/>
                <a:gd name="connsiteX15" fmla="*/ 79115 w 98318"/>
                <a:gd name="connsiteY15" fmla="*/ 78066 h 160672"/>
                <a:gd name="connsiteX16" fmla="*/ 76546 w 98318"/>
                <a:gd name="connsiteY16" fmla="*/ 126408 h 160672"/>
                <a:gd name="connsiteX17" fmla="*/ 49222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99" y="80868"/>
                  </a:moveTo>
                  <a:cubicBezTo>
                    <a:pt x="98499" y="62185"/>
                    <a:pt x="97331" y="43502"/>
                    <a:pt x="89157" y="26221"/>
                  </a:cubicBezTo>
                  <a:cubicBezTo>
                    <a:pt x="78414" y="3801"/>
                    <a:pt x="59264" y="65"/>
                    <a:pt x="49456" y="65"/>
                  </a:cubicBezTo>
                  <a:cubicBezTo>
                    <a:pt x="35444" y="65"/>
                    <a:pt x="18396" y="6137"/>
                    <a:pt x="8821" y="27856"/>
                  </a:cubicBezTo>
                  <a:cubicBezTo>
                    <a:pt x="1348" y="43969"/>
                    <a:pt x="180" y="62185"/>
                    <a:pt x="180" y="80868"/>
                  </a:cubicBezTo>
                  <a:cubicBezTo>
                    <a:pt x="180" y="98383"/>
                    <a:pt x="1114" y="119402"/>
                    <a:pt x="10689" y="137150"/>
                  </a:cubicBezTo>
                  <a:cubicBezTo>
                    <a:pt x="20731" y="156067"/>
                    <a:pt x="37779" y="160737"/>
                    <a:pt x="49222" y="160737"/>
                  </a:cubicBezTo>
                  <a:cubicBezTo>
                    <a:pt x="61833" y="160737"/>
                    <a:pt x="79582" y="155833"/>
                    <a:pt x="89858" y="133647"/>
                  </a:cubicBezTo>
                  <a:cubicBezTo>
                    <a:pt x="97331" y="117533"/>
                    <a:pt x="98499" y="99318"/>
                    <a:pt x="98499" y="80868"/>
                  </a:cubicBezTo>
                  <a:close/>
                  <a:moveTo>
                    <a:pt x="49222" y="155600"/>
                  </a:moveTo>
                  <a:cubicBezTo>
                    <a:pt x="40114" y="155600"/>
                    <a:pt x="26336" y="149761"/>
                    <a:pt x="22132" y="127342"/>
                  </a:cubicBezTo>
                  <a:cubicBezTo>
                    <a:pt x="19563" y="113330"/>
                    <a:pt x="19563" y="91844"/>
                    <a:pt x="19563" y="78066"/>
                  </a:cubicBezTo>
                  <a:cubicBezTo>
                    <a:pt x="19563" y="63119"/>
                    <a:pt x="19563" y="47706"/>
                    <a:pt x="21432" y="35095"/>
                  </a:cubicBezTo>
                  <a:cubicBezTo>
                    <a:pt x="25869" y="7304"/>
                    <a:pt x="43384" y="5203"/>
                    <a:pt x="49222" y="5203"/>
                  </a:cubicBezTo>
                  <a:cubicBezTo>
                    <a:pt x="56929" y="5203"/>
                    <a:pt x="72342" y="9406"/>
                    <a:pt x="76780" y="32526"/>
                  </a:cubicBezTo>
                  <a:cubicBezTo>
                    <a:pt x="79115" y="45604"/>
                    <a:pt x="79115" y="63353"/>
                    <a:pt x="79115" y="78066"/>
                  </a:cubicBezTo>
                  <a:cubicBezTo>
                    <a:pt x="79115" y="95581"/>
                    <a:pt x="79115" y="111461"/>
                    <a:pt x="76546" y="126408"/>
                  </a:cubicBezTo>
                  <a:cubicBezTo>
                    <a:pt x="73043" y="148594"/>
                    <a:pt x="59732" y="155600"/>
                    <a:pt x="49222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40D861E0-49EB-8CA0-34CC-51E961CBFD2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5010015" y="7105676"/>
              <a:ext cx="24754" cy="24754"/>
            </a:xfrm>
            <a:custGeom>
              <a:avLst/>
              <a:gdLst>
                <a:gd name="connsiteX0" fmla="*/ 24940 w 24754"/>
                <a:gd name="connsiteY0" fmla="*/ 12442 h 24754"/>
                <a:gd name="connsiteX1" fmla="*/ 12562 w 24754"/>
                <a:gd name="connsiteY1" fmla="*/ 65 h 24754"/>
                <a:gd name="connsiteX2" fmla="*/ 185 w 24754"/>
                <a:gd name="connsiteY2" fmla="*/ 12442 h 24754"/>
                <a:gd name="connsiteX3" fmla="*/ 12562 w 24754"/>
                <a:gd name="connsiteY3" fmla="*/ 24820 h 24754"/>
                <a:gd name="connsiteX4" fmla="*/ 24940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40" y="12442"/>
                  </a:moveTo>
                  <a:cubicBezTo>
                    <a:pt x="24940" y="5670"/>
                    <a:pt x="19335" y="65"/>
                    <a:pt x="12562" y="65"/>
                  </a:cubicBezTo>
                  <a:cubicBezTo>
                    <a:pt x="5790" y="65"/>
                    <a:pt x="185" y="5670"/>
                    <a:pt x="185" y="12442"/>
                  </a:cubicBezTo>
                  <a:cubicBezTo>
                    <a:pt x="185" y="19215"/>
                    <a:pt x="5790" y="24820"/>
                    <a:pt x="12562" y="24820"/>
                  </a:cubicBezTo>
                  <a:cubicBezTo>
                    <a:pt x="19335" y="24820"/>
                    <a:pt x="24940" y="19215"/>
                    <a:pt x="24940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0C1EA576-C213-242B-E626-833430E9DD4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066479" y="6974896"/>
              <a:ext cx="93180" cy="155534"/>
            </a:xfrm>
            <a:custGeom>
              <a:avLst/>
              <a:gdLst>
                <a:gd name="connsiteX0" fmla="*/ 18170 w 93180"/>
                <a:gd name="connsiteY0" fmla="*/ 137617 h 155534"/>
                <a:gd name="connsiteX1" fmla="*/ 42925 w 93180"/>
                <a:gd name="connsiteY1" fmla="*/ 113563 h 155534"/>
                <a:gd name="connsiteX2" fmla="*/ 93368 w 93180"/>
                <a:gd name="connsiteY2" fmla="*/ 45371 h 155534"/>
                <a:gd name="connsiteX3" fmla="*/ 43859 w 93180"/>
                <a:gd name="connsiteY3" fmla="*/ 65 h 155534"/>
                <a:gd name="connsiteX4" fmla="*/ 188 w 93180"/>
                <a:gd name="connsiteY4" fmla="*/ 42335 h 155534"/>
                <a:gd name="connsiteX5" fmla="*/ 12565 w 93180"/>
                <a:gd name="connsiteY5" fmla="*/ 55413 h 155534"/>
                <a:gd name="connsiteX6" fmla="*/ 24709 w 93180"/>
                <a:gd name="connsiteY6" fmla="*/ 43035 h 155534"/>
                <a:gd name="connsiteX7" fmla="*/ 12331 w 93180"/>
                <a:gd name="connsiteY7" fmla="*/ 30891 h 155534"/>
                <a:gd name="connsiteX8" fmla="*/ 9295 w 93180"/>
                <a:gd name="connsiteY8" fmla="*/ 31125 h 155534"/>
                <a:gd name="connsiteX9" fmla="*/ 40823 w 93180"/>
                <a:gd name="connsiteY9" fmla="*/ 7304 h 155534"/>
                <a:gd name="connsiteX10" fmla="*/ 72117 w 93180"/>
                <a:gd name="connsiteY10" fmla="*/ 45371 h 155534"/>
                <a:gd name="connsiteX11" fmla="*/ 47595 w 93180"/>
                <a:gd name="connsiteY11" fmla="*/ 96982 h 155534"/>
                <a:gd name="connsiteX12" fmla="*/ 2756 w 93180"/>
                <a:gd name="connsiteY12" fmla="*/ 146959 h 155534"/>
                <a:gd name="connsiteX13" fmla="*/ 188 w 93180"/>
                <a:gd name="connsiteY13" fmla="*/ 155600 h 155534"/>
                <a:gd name="connsiteX14" fmla="*/ 86829 w 93180"/>
                <a:gd name="connsiteY14" fmla="*/ 155600 h 155534"/>
                <a:gd name="connsiteX15" fmla="*/ 93368 w 93180"/>
                <a:gd name="connsiteY15" fmla="*/ 114964 h 155534"/>
                <a:gd name="connsiteX16" fmla="*/ 87530 w 93180"/>
                <a:gd name="connsiteY16" fmla="*/ 114964 h 155534"/>
                <a:gd name="connsiteX17" fmla="*/ 82392 w 93180"/>
                <a:gd name="connsiteY17" fmla="*/ 135749 h 155534"/>
                <a:gd name="connsiteX18" fmla="*/ 60206 w 93180"/>
                <a:gd name="connsiteY18" fmla="*/ 137617 h 155534"/>
                <a:gd name="connsiteX19" fmla="*/ 18170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170" y="137617"/>
                  </a:moveTo>
                  <a:lnTo>
                    <a:pt x="42925" y="113563"/>
                  </a:lnTo>
                  <a:cubicBezTo>
                    <a:pt x="79356" y="81335"/>
                    <a:pt x="93368" y="68724"/>
                    <a:pt x="93368" y="45371"/>
                  </a:cubicBezTo>
                  <a:cubicBezTo>
                    <a:pt x="93368" y="18748"/>
                    <a:pt x="72350" y="65"/>
                    <a:pt x="43859" y="65"/>
                  </a:cubicBezTo>
                  <a:cubicBezTo>
                    <a:pt x="17469" y="65"/>
                    <a:pt x="188" y="21550"/>
                    <a:pt x="188" y="42335"/>
                  </a:cubicBezTo>
                  <a:cubicBezTo>
                    <a:pt x="188" y="55413"/>
                    <a:pt x="11864" y="55413"/>
                    <a:pt x="12565" y="55413"/>
                  </a:cubicBezTo>
                  <a:cubicBezTo>
                    <a:pt x="16535" y="55413"/>
                    <a:pt x="24709" y="52610"/>
                    <a:pt x="24709" y="43035"/>
                  </a:cubicBezTo>
                  <a:cubicBezTo>
                    <a:pt x="24709" y="36963"/>
                    <a:pt x="20505" y="30891"/>
                    <a:pt x="12331" y="30891"/>
                  </a:cubicBezTo>
                  <a:cubicBezTo>
                    <a:pt x="10463" y="30891"/>
                    <a:pt x="9996" y="30891"/>
                    <a:pt x="9295" y="31125"/>
                  </a:cubicBezTo>
                  <a:cubicBezTo>
                    <a:pt x="14667" y="15945"/>
                    <a:pt x="27278" y="7304"/>
                    <a:pt x="40823" y="7304"/>
                  </a:cubicBezTo>
                  <a:cubicBezTo>
                    <a:pt x="62075" y="7304"/>
                    <a:pt x="72117" y="26221"/>
                    <a:pt x="72117" y="45371"/>
                  </a:cubicBezTo>
                  <a:cubicBezTo>
                    <a:pt x="72117" y="64054"/>
                    <a:pt x="60440" y="82503"/>
                    <a:pt x="47595" y="96982"/>
                  </a:cubicBezTo>
                  <a:lnTo>
                    <a:pt x="2756" y="146959"/>
                  </a:lnTo>
                  <a:cubicBezTo>
                    <a:pt x="188" y="149528"/>
                    <a:pt x="188" y="149995"/>
                    <a:pt x="188" y="155600"/>
                  </a:cubicBezTo>
                  <a:lnTo>
                    <a:pt x="86829" y="155600"/>
                  </a:lnTo>
                  <a:lnTo>
                    <a:pt x="93368" y="114964"/>
                  </a:lnTo>
                  <a:lnTo>
                    <a:pt x="87530" y="114964"/>
                  </a:lnTo>
                  <a:cubicBezTo>
                    <a:pt x="86362" y="121970"/>
                    <a:pt x="84728" y="132246"/>
                    <a:pt x="82392" y="135749"/>
                  </a:cubicBezTo>
                  <a:cubicBezTo>
                    <a:pt x="80758" y="137617"/>
                    <a:pt x="65344" y="137617"/>
                    <a:pt x="60206" y="137617"/>
                  </a:cubicBezTo>
                  <a:lnTo>
                    <a:pt x="18170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8E49B659-A5A4-4CB0-4C53-1ED49400F886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636075" y="6974896"/>
              <a:ext cx="98318" cy="160672"/>
            </a:xfrm>
            <a:custGeom>
              <a:avLst/>
              <a:gdLst>
                <a:gd name="connsiteX0" fmla="*/ 98531 w 98318"/>
                <a:gd name="connsiteY0" fmla="*/ 80868 h 160672"/>
                <a:gd name="connsiteX1" fmla="*/ 89189 w 98318"/>
                <a:gd name="connsiteY1" fmla="*/ 26221 h 160672"/>
                <a:gd name="connsiteX2" fmla="*/ 49488 w 98318"/>
                <a:gd name="connsiteY2" fmla="*/ 65 h 160672"/>
                <a:gd name="connsiteX3" fmla="*/ 8853 w 98318"/>
                <a:gd name="connsiteY3" fmla="*/ 27856 h 160672"/>
                <a:gd name="connsiteX4" fmla="*/ 212 w 98318"/>
                <a:gd name="connsiteY4" fmla="*/ 80868 h 160672"/>
                <a:gd name="connsiteX5" fmla="*/ 10721 w 98318"/>
                <a:gd name="connsiteY5" fmla="*/ 137150 h 160672"/>
                <a:gd name="connsiteX6" fmla="*/ 49255 w 98318"/>
                <a:gd name="connsiteY6" fmla="*/ 160737 h 160672"/>
                <a:gd name="connsiteX7" fmla="*/ 89890 w 98318"/>
                <a:gd name="connsiteY7" fmla="*/ 133647 h 160672"/>
                <a:gd name="connsiteX8" fmla="*/ 98531 w 98318"/>
                <a:gd name="connsiteY8" fmla="*/ 80868 h 160672"/>
                <a:gd name="connsiteX9" fmla="*/ 49255 w 98318"/>
                <a:gd name="connsiteY9" fmla="*/ 155600 h 160672"/>
                <a:gd name="connsiteX10" fmla="*/ 22164 w 98318"/>
                <a:gd name="connsiteY10" fmla="*/ 127342 h 160672"/>
                <a:gd name="connsiteX11" fmla="*/ 19595 w 98318"/>
                <a:gd name="connsiteY11" fmla="*/ 78066 h 160672"/>
                <a:gd name="connsiteX12" fmla="*/ 21464 w 98318"/>
                <a:gd name="connsiteY12" fmla="*/ 35095 h 160672"/>
                <a:gd name="connsiteX13" fmla="*/ 49255 w 98318"/>
                <a:gd name="connsiteY13" fmla="*/ 5203 h 160672"/>
                <a:gd name="connsiteX14" fmla="*/ 76812 w 98318"/>
                <a:gd name="connsiteY14" fmla="*/ 32526 h 160672"/>
                <a:gd name="connsiteX15" fmla="*/ 79147 w 98318"/>
                <a:gd name="connsiteY15" fmla="*/ 78066 h 160672"/>
                <a:gd name="connsiteX16" fmla="*/ 76578 w 98318"/>
                <a:gd name="connsiteY16" fmla="*/ 126408 h 160672"/>
                <a:gd name="connsiteX17" fmla="*/ 49255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31" y="80868"/>
                  </a:moveTo>
                  <a:cubicBezTo>
                    <a:pt x="98531" y="62185"/>
                    <a:pt x="97363" y="43502"/>
                    <a:pt x="89189" y="26221"/>
                  </a:cubicBezTo>
                  <a:cubicBezTo>
                    <a:pt x="78447" y="3801"/>
                    <a:pt x="59297" y="65"/>
                    <a:pt x="49488" y="65"/>
                  </a:cubicBezTo>
                  <a:cubicBezTo>
                    <a:pt x="35476" y="65"/>
                    <a:pt x="18428" y="6137"/>
                    <a:pt x="8853" y="27856"/>
                  </a:cubicBezTo>
                  <a:cubicBezTo>
                    <a:pt x="1380" y="43969"/>
                    <a:pt x="212" y="62185"/>
                    <a:pt x="212" y="80868"/>
                  </a:cubicBezTo>
                  <a:cubicBezTo>
                    <a:pt x="212" y="98383"/>
                    <a:pt x="1146" y="119402"/>
                    <a:pt x="10721" y="137150"/>
                  </a:cubicBezTo>
                  <a:cubicBezTo>
                    <a:pt x="20763" y="156067"/>
                    <a:pt x="37811" y="160737"/>
                    <a:pt x="49255" y="160737"/>
                  </a:cubicBezTo>
                  <a:cubicBezTo>
                    <a:pt x="61866" y="160737"/>
                    <a:pt x="79614" y="155833"/>
                    <a:pt x="89890" y="133647"/>
                  </a:cubicBezTo>
                  <a:cubicBezTo>
                    <a:pt x="97363" y="117533"/>
                    <a:pt x="98531" y="99318"/>
                    <a:pt x="98531" y="80868"/>
                  </a:cubicBezTo>
                  <a:close/>
                  <a:moveTo>
                    <a:pt x="49255" y="155600"/>
                  </a:moveTo>
                  <a:cubicBezTo>
                    <a:pt x="40147" y="155600"/>
                    <a:pt x="26368" y="149761"/>
                    <a:pt x="22164" y="127342"/>
                  </a:cubicBezTo>
                  <a:cubicBezTo>
                    <a:pt x="19595" y="113330"/>
                    <a:pt x="19595" y="91844"/>
                    <a:pt x="19595" y="78066"/>
                  </a:cubicBezTo>
                  <a:cubicBezTo>
                    <a:pt x="19595" y="63119"/>
                    <a:pt x="19595" y="47706"/>
                    <a:pt x="21464" y="35095"/>
                  </a:cubicBezTo>
                  <a:cubicBezTo>
                    <a:pt x="25901" y="7304"/>
                    <a:pt x="43416" y="5203"/>
                    <a:pt x="49255" y="5203"/>
                  </a:cubicBezTo>
                  <a:cubicBezTo>
                    <a:pt x="56961" y="5203"/>
                    <a:pt x="72375" y="9406"/>
                    <a:pt x="76812" y="32526"/>
                  </a:cubicBezTo>
                  <a:cubicBezTo>
                    <a:pt x="79147" y="45604"/>
                    <a:pt x="79147" y="63353"/>
                    <a:pt x="79147" y="78066"/>
                  </a:cubicBezTo>
                  <a:cubicBezTo>
                    <a:pt x="79147" y="95581"/>
                    <a:pt x="79147" y="111461"/>
                    <a:pt x="76578" y="126408"/>
                  </a:cubicBezTo>
                  <a:cubicBezTo>
                    <a:pt x="73075" y="148594"/>
                    <a:pt x="59764" y="155600"/>
                    <a:pt x="49255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01D0D171-7976-530F-0B78-25961DA915B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763820" y="7105676"/>
              <a:ext cx="24754" cy="24754"/>
            </a:xfrm>
            <a:custGeom>
              <a:avLst/>
              <a:gdLst>
                <a:gd name="connsiteX0" fmla="*/ 24972 w 24754"/>
                <a:gd name="connsiteY0" fmla="*/ 12442 h 24754"/>
                <a:gd name="connsiteX1" fmla="*/ 12594 w 24754"/>
                <a:gd name="connsiteY1" fmla="*/ 65 h 24754"/>
                <a:gd name="connsiteX2" fmla="*/ 217 w 24754"/>
                <a:gd name="connsiteY2" fmla="*/ 12442 h 24754"/>
                <a:gd name="connsiteX3" fmla="*/ 12594 w 24754"/>
                <a:gd name="connsiteY3" fmla="*/ 24820 h 24754"/>
                <a:gd name="connsiteX4" fmla="*/ 24972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72" y="12442"/>
                  </a:moveTo>
                  <a:cubicBezTo>
                    <a:pt x="24972" y="5670"/>
                    <a:pt x="19367" y="65"/>
                    <a:pt x="12594" y="65"/>
                  </a:cubicBezTo>
                  <a:cubicBezTo>
                    <a:pt x="5822" y="65"/>
                    <a:pt x="217" y="5670"/>
                    <a:pt x="217" y="12442"/>
                  </a:cubicBezTo>
                  <a:cubicBezTo>
                    <a:pt x="217" y="19215"/>
                    <a:pt x="5822" y="24820"/>
                    <a:pt x="12594" y="24820"/>
                  </a:cubicBezTo>
                  <a:cubicBezTo>
                    <a:pt x="19367" y="24820"/>
                    <a:pt x="24972" y="19215"/>
                    <a:pt x="24972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438260C3-847F-76B4-7BE2-21EE4ED6F7FF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820284" y="6974896"/>
              <a:ext cx="93180" cy="160672"/>
            </a:xfrm>
            <a:custGeom>
              <a:avLst/>
              <a:gdLst>
                <a:gd name="connsiteX0" fmla="*/ 93401 w 93180"/>
                <a:gd name="connsiteY0" fmla="*/ 108659 h 160672"/>
                <a:gd name="connsiteX1" fmla="*/ 49029 w 93180"/>
                <a:gd name="connsiteY1" fmla="*/ 57515 h 160672"/>
                <a:gd name="connsiteX2" fmla="*/ 19370 w 93180"/>
                <a:gd name="connsiteY2" fmla="*/ 69425 h 160672"/>
                <a:gd name="connsiteX3" fmla="*/ 19370 w 93180"/>
                <a:gd name="connsiteY3" fmla="*/ 23885 h 160672"/>
                <a:gd name="connsiteX4" fmla="*/ 39220 w 93180"/>
                <a:gd name="connsiteY4" fmla="*/ 26921 h 160672"/>
                <a:gd name="connsiteX5" fmla="*/ 84293 w 93180"/>
                <a:gd name="connsiteY5" fmla="*/ 2634 h 160672"/>
                <a:gd name="connsiteX6" fmla="*/ 81957 w 93180"/>
                <a:gd name="connsiteY6" fmla="*/ 65 h 160672"/>
                <a:gd name="connsiteX7" fmla="*/ 80089 w 93180"/>
                <a:gd name="connsiteY7" fmla="*/ 765 h 160672"/>
                <a:gd name="connsiteX8" fmla="*/ 48328 w 93180"/>
                <a:gd name="connsiteY8" fmla="*/ 7538 h 160672"/>
                <a:gd name="connsiteX9" fmla="*/ 17268 w 93180"/>
                <a:gd name="connsiteY9" fmla="*/ 999 h 160672"/>
                <a:gd name="connsiteX10" fmla="*/ 14465 w 93180"/>
                <a:gd name="connsiteY10" fmla="*/ 298 h 160672"/>
                <a:gd name="connsiteX11" fmla="*/ 12130 w 93180"/>
                <a:gd name="connsiteY11" fmla="*/ 5903 h 160672"/>
                <a:gd name="connsiteX12" fmla="*/ 12130 w 93180"/>
                <a:gd name="connsiteY12" fmla="*/ 75030 h 160672"/>
                <a:gd name="connsiteX13" fmla="*/ 15400 w 93180"/>
                <a:gd name="connsiteY13" fmla="*/ 81102 h 160672"/>
                <a:gd name="connsiteX14" fmla="*/ 18436 w 93180"/>
                <a:gd name="connsiteY14" fmla="*/ 79000 h 160672"/>
                <a:gd name="connsiteX15" fmla="*/ 48562 w 93180"/>
                <a:gd name="connsiteY15" fmla="*/ 62652 h 160672"/>
                <a:gd name="connsiteX16" fmla="*/ 68412 w 93180"/>
                <a:gd name="connsiteY16" fmla="*/ 77599 h 160672"/>
                <a:gd name="connsiteX17" fmla="*/ 72616 w 93180"/>
                <a:gd name="connsiteY17" fmla="*/ 107024 h 160672"/>
                <a:gd name="connsiteX18" fmla="*/ 67011 w 93180"/>
                <a:gd name="connsiteY18" fmla="*/ 139019 h 160672"/>
                <a:gd name="connsiteX19" fmla="*/ 42023 w 93180"/>
                <a:gd name="connsiteY19" fmla="*/ 154198 h 160672"/>
                <a:gd name="connsiteX20" fmla="*/ 7693 w 93180"/>
                <a:gd name="connsiteY20" fmla="*/ 128042 h 160672"/>
                <a:gd name="connsiteX21" fmla="*/ 11663 w 93180"/>
                <a:gd name="connsiteY21" fmla="*/ 128510 h 160672"/>
                <a:gd name="connsiteX22" fmla="*/ 23340 w 93180"/>
                <a:gd name="connsiteY22" fmla="*/ 117066 h 160672"/>
                <a:gd name="connsiteX23" fmla="*/ 11663 w 93180"/>
                <a:gd name="connsiteY23" fmla="*/ 105623 h 160672"/>
                <a:gd name="connsiteX24" fmla="*/ 220 w 93180"/>
                <a:gd name="connsiteY24" fmla="*/ 118000 h 160672"/>
                <a:gd name="connsiteX25" fmla="*/ 42490 w 93180"/>
                <a:gd name="connsiteY25" fmla="*/ 160737 h 160672"/>
                <a:gd name="connsiteX26" fmla="*/ 93401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01" y="108659"/>
                  </a:moveTo>
                  <a:cubicBezTo>
                    <a:pt x="93401" y="80868"/>
                    <a:pt x="74251" y="57515"/>
                    <a:pt x="49029" y="57515"/>
                  </a:cubicBezTo>
                  <a:cubicBezTo>
                    <a:pt x="37819" y="57515"/>
                    <a:pt x="27777" y="61251"/>
                    <a:pt x="19370" y="69425"/>
                  </a:cubicBezTo>
                  <a:lnTo>
                    <a:pt x="19370" y="23885"/>
                  </a:lnTo>
                  <a:cubicBezTo>
                    <a:pt x="24040" y="25287"/>
                    <a:pt x="31747" y="26921"/>
                    <a:pt x="39220" y="26921"/>
                  </a:cubicBezTo>
                  <a:cubicBezTo>
                    <a:pt x="67945" y="26921"/>
                    <a:pt x="84293" y="5670"/>
                    <a:pt x="84293" y="2634"/>
                  </a:cubicBezTo>
                  <a:cubicBezTo>
                    <a:pt x="84293" y="1232"/>
                    <a:pt x="83592" y="65"/>
                    <a:pt x="81957" y="65"/>
                  </a:cubicBezTo>
                  <a:cubicBezTo>
                    <a:pt x="81724" y="65"/>
                    <a:pt x="81257" y="65"/>
                    <a:pt x="80089" y="765"/>
                  </a:cubicBezTo>
                  <a:cubicBezTo>
                    <a:pt x="75418" y="2867"/>
                    <a:pt x="63975" y="7538"/>
                    <a:pt x="48328" y="7538"/>
                  </a:cubicBezTo>
                  <a:cubicBezTo>
                    <a:pt x="38987" y="7538"/>
                    <a:pt x="28244" y="5903"/>
                    <a:pt x="17268" y="999"/>
                  </a:cubicBezTo>
                  <a:cubicBezTo>
                    <a:pt x="15400" y="298"/>
                    <a:pt x="14933" y="298"/>
                    <a:pt x="14465" y="298"/>
                  </a:cubicBezTo>
                  <a:cubicBezTo>
                    <a:pt x="12130" y="298"/>
                    <a:pt x="12130" y="2167"/>
                    <a:pt x="12130" y="5903"/>
                  </a:cubicBezTo>
                  <a:lnTo>
                    <a:pt x="12130" y="75030"/>
                  </a:lnTo>
                  <a:cubicBezTo>
                    <a:pt x="12130" y="79233"/>
                    <a:pt x="12130" y="81102"/>
                    <a:pt x="15400" y="81102"/>
                  </a:cubicBezTo>
                  <a:cubicBezTo>
                    <a:pt x="17034" y="81102"/>
                    <a:pt x="17501" y="80401"/>
                    <a:pt x="18436" y="79000"/>
                  </a:cubicBezTo>
                  <a:cubicBezTo>
                    <a:pt x="21004" y="75263"/>
                    <a:pt x="29645" y="62652"/>
                    <a:pt x="48562" y="62652"/>
                  </a:cubicBezTo>
                  <a:cubicBezTo>
                    <a:pt x="60706" y="62652"/>
                    <a:pt x="66544" y="73395"/>
                    <a:pt x="68412" y="77599"/>
                  </a:cubicBezTo>
                  <a:cubicBezTo>
                    <a:pt x="72149" y="86240"/>
                    <a:pt x="72616" y="95347"/>
                    <a:pt x="72616" y="107024"/>
                  </a:cubicBezTo>
                  <a:cubicBezTo>
                    <a:pt x="72616" y="115198"/>
                    <a:pt x="72616" y="129210"/>
                    <a:pt x="67011" y="139019"/>
                  </a:cubicBezTo>
                  <a:cubicBezTo>
                    <a:pt x="61406" y="148127"/>
                    <a:pt x="52765" y="154198"/>
                    <a:pt x="42023" y="154198"/>
                  </a:cubicBezTo>
                  <a:cubicBezTo>
                    <a:pt x="24975" y="154198"/>
                    <a:pt x="11663" y="141821"/>
                    <a:pt x="7693" y="128042"/>
                  </a:cubicBezTo>
                  <a:cubicBezTo>
                    <a:pt x="8393" y="128276"/>
                    <a:pt x="9094" y="128510"/>
                    <a:pt x="11663" y="128510"/>
                  </a:cubicBezTo>
                  <a:cubicBezTo>
                    <a:pt x="19370" y="128510"/>
                    <a:pt x="23340" y="122671"/>
                    <a:pt x="23340" y="117066"/>
                  </a:cubicBezTo>
                  <a:cubicBezTo>
                    <a:pt x="23340" y="111461"/>
                    <a:pt x="19370" y="105623"/>
                    <a:pt x="11663" y="105623"/>
                  </a:cubicBezTo>
                  <a:cubicBezTo>
                    <a:pt x="8393" y="105623"/>
                    <a:pt x="220" y="107258"/>
                    <a:pt x="220" y="118000"/>
                  </a:cubicBezTo>
                  <a:cubicBezTo>
                    <a:pt x="220" y="138084"/>
                    <a:pt x="16334" y="160737"/>
                    <a:pt x="42490" y="160737"/>
                  </a:cubicBezTo>
                  <a:cubicBezTo>
                    <a:pt x="69580" y="160737"/>
                    <a:pt x="93401" y="138318"/>
                    <a:pt x="93401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9E06C3C0-EF27-C1DB-B8B2-D22D3BE9505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389879" y="6974896"/>
              <a:ext cx="98318" cy="160672"/>
            </a:xfrm>
            <a:custGeom>
              <a:avLst/>
              <a:gdLst>
                <a:gd name="connsiteX0" fmla="*/ 98563 w 98318"/>
                <a:gd name="connsiteY0" fmla="*/ 80868 h 160672"/>
                <a:gd name="connsiteX1" fmla="*/ 89221 w 98318"/>
                <a:gd name="connsiteY1" fmla="*/ 26221 h 160672"/>
                <a:gd name="connsiteX2" fmla="*/ 49520 w 98318"/>
                <a:gd name="connsiteY2" fmla="*/ 65 h 160672"/>
                <a:gd name="connsiteX3" fmla="*/ 8885 w 98318"/>
                <a:gd name="connsiteY3" fmla="*/ 27856 h 160672"/>
                <a:gd name="connsiteX4" fmla="*/ 244 w 98318"/>
                <a:gd name="connsiteY4" fmla="*/ 80868 h 160672"/>
                <a:gd name="connsiteX5" fmla="*/ 10753 w 98318"/>
                <a:gd name="connsiteY5" fmla="*/ 137150 h 160672"/>
                <a:gd name="connsiteX6" fmla="*/ 49287 w 98318"/>
                <a:gd name="connsiteY6" fmla="*/ 160737 h 160672"/>
                <a:gd name="connsiteX7" fmla="*/ 89922 w 98318"/>
                <a:gd name="connsiteY7" fmla="*/ 133647 h 160672"/>
                <a:gd name="connsiteX8" fmla="*/ 98563 w 98318"/>
                <a:gd name="connsiteY8" fmla="*/ 80868 h 160672"/>
                <a:gd name="connsiteX9" fmla="*/ 49287 w 98318"/>
                <a:gd name="connsiteY9" fmla="*/ 155600 h 160672"/>
                <a:gd name="connsiteX10" fmla="*/ 22197 w 98318"/>
                <a:gd name="connsiteY10" fmla="*/ 127342 h 160672"/>
                <a:gd name="connsiteX11" fmla="*/ 19628 w 98318"/>
                <a:gd name="connsiteY11" fmla="*/ 78066 h 160672"/>
                <a:gd name="connsiteX12" fmla="*/ 21496 w 98318"/>
                <a:gd name="connsiteY12" fmla="*/ 35095 h 160672"/>
                <a:gd name="connsiteX13" fmla="*/ 49287 w 98318"/>
                <a:gd name="connsiteY13" fmla="*/ 5203 h 160672"/>
                <a:gd name="connsiteX14" fmla="*/ 76844 w 98318"/>
                <a:gd name="connsiteY14" fmla="*/ 32526 h 160672"/>
                <a:gd name="connsiteX15" fmla="*/ 79179 w 98318"/>
                <a:gd name="connsiteY15" fmla="*/ 78066 h 160672"/>
                <a:gd name="connsiteX16" fmla="*/ 76610 w 98318"/>
                <a:gd name="connsiteY16" fmla="*/ 126408 h 160672"/>
                <a:gd name="connsiteX17" fmla="*/ 49287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63" y="80868"/>
                  </a:moveTo>
                  <a:cubicBezTo>
                    <a:pt x="98563" y="62185"/>
                    <a:pt x="97395" y="43502"/>
                    <a:pt x="89221" y="26221"/>
                  </a:cubicBezTo>
                  <a:cubicBezTo>
                    <a:pt x="78479" y="3801"/>
                    <a:pt x="59329" y="65"/>
                    <a:pt x="49520" y="65"/>
                  </a:cubicBezTo>
                  <a:cubicBezTo>
                    <a:pt x="35508" y="65"/>
                    <a:pt x="18460" y="6137"/>
                    <a:pt x="8885" y="27856"/>
                  </a:cubicBezTo>
                  <a:cubicBezTo>
                    <a:pt x="1412" y="43969"/>
                    <a:pt x="244" y="62185"/>
                    <a:pt x="244" y="80868"/>
                  </a:cubicBezTo>
                  <a:cubicBezTo>
                    <a:pt x="244" y="98383"/>
                    <a:pt x="1178" y="119402"/>
                    <a:pt x="10753" y="137150"/>
                  </a:cubicBezTo>
                  <a:cubicBezTo>
                    <a:pt x="20795" y="156067"/>
                    <a:pt x="37843" y="160737"/>
                    <a:pt x="49287" y="160737"/>
                  </a:cubicBezTo>
                  <a:cubicBezTo>
                    <a:pt x="61898" y="160737"/>
                    <a:pt x="79646" y="155833"/>
                    <a:pt x="89922" y="133647"/>
                  </a:cubicBezTo>
                  <a:cubicBezTo>
                    <a:pt x="97395" y="117533"/>
                    <a:pt x="98563" y="99318"/>
                    <a:pt x="98563" y="80868"/>
                  </a:cubicBezTo>
                  <a:close/>
                  <a:moveTo>
                    <a:pt x="49287" y="155600"/>
                  </a:moveTo>
                  <a:cubicBezTo>
                    <a:pt x="40179" y="155600"/>
                    <a:pt x="26400" y="149761"/>
                    <a:pt x="22197" y="127342"/>
                  </a:cubicBezTo>
                  <a:cubicBezTo>
                    <a:pt x="19628" y="113330"/>
                    <a:pt x="19628" y="91844"/>
                    <a:pt x="19628" y="78066"/>
                  </a:cubicBezTo>
                  <a:cubicBezTo>
                    <a:pt x="19628" y="63119"/>
                    <a:pt x="19628" y="47706"/>
                    <a:pt x="21496" y="35095"/>
                  </a:cubicBezTo>
                  <a:cubicBezTo>
                    <a:pt x="25933" y="7304"/>
                    <a:pt x="43448" y="5203"/>
                    <a:pt x="49287" y="5203"/>
                  </a:cubicBezTo>
                  <a:cubicBezTo>
                    <a:pt x="56993" y="5203"/>
                    <a:pt x="72407" y="9406"/>
                    <a:pt x="76844" y="32526"/>
                  </a:cubicBezTo>
                  <a:cubicBezTo>
                    <a:pt x="79179" y="45604"/>
                    <a:pt x="79179" y="63353"/>
                    <a:pt x="79179" y="78066"/>
                  </a:cubicBezTo>
                  <a:cubicBezTo>
                    <a:pt x="79179" y="95581"/>
                    <a:pt x="79179" y="111461"/>
                    <a:pt x="76610" y="126408"/>
                  </a:cubicBezTo>
                  <a:cubicBezTo>
                    <a:pt x="73107" y="148594"/>
                    <a:pt x="59796" y="155600"/>
                    <a:pt x="49287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D98E0F35-E2F1-3E4F-73BA-A6ECDE7480B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517624" y="7105676"/>
              <a:ext cx="24754" cy="24754"/>
            </a:xfrm>
            <a:custGeom>
              <a:avLst/>
              <a:gdLst>
                <a:gd name="connsiteX0" fmla="*/ 25004 w 24754"/>
                <a:gd name="connsiteY0" fmla="*/ 12442 h 24754"/>
                <a:gd name="connsiteX1" fmla="*/ 12627 w 24754"/>
                <a:gd name="connsiteY1" fmla="*/ 65 h 24754"/>
                <a:gd name="connsiteX2" fmla="*/ 249 w 24754"/>
                <a:gd name="connsiteY2" fmla="*/ 12442 h 24754"/>
                <a:gd name="connsiteX3" fmla="*/ 12627 w 24754"/>
                <a:gd name="connsiteY3" fmla="*/ 24820 h 24754"/>
                <a:gd name="connsiteX4" fmla="*/ 25004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04" y="12442"/>
                  </a:moveTo>
                  <a:cubicBezTo>
                    <a:pt x="25004" y="5670"/>
                    <a:pt x="19399" y="65"/>
                    <a:pt x="12627" y="65"/>
                  </a:cubicBezTo>
                  <a:cubicBezTo>
                    <a:pt x="5854" y="65"/>
                    <a:pt x="249" y="5670"/>
                    <a:pt x="249" y="12442"/>
                  </a:cubicBezTo>
                  <a:cubicBezTo>
                    <a:pt x="249" y="19215"/>
                    <a:pt x="5854" y="24820"/>
                    <a:pt x="12627" y="24820"/>
                  </a:cubicBezTo>
                  <a:cubicBezTo>
                    <a:pt x="19399" y="24820"/>
                    <a:pt x="25004" y="19215"/>
                    <a:pt x="25004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1C3F0FCF-9A65-E330-9AA8-2654058509C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572220" y="6974896"/>
              <a:ext cx="96917" cy="160672"/>
            </a:xfrm>
            <a:custGeom>
              <a:avLst/>
              <a:gdLst>
                <a:gd name="connsiteX0" fmla="*/ 28510 w 96917"/>
                <a:gd name="connsiteY0" fmla="*/ 48874 h 160672"/>
                <a:gd name="connsiteX1" fmla="*/ 16833 w 96917"/>
                <a:gd name="connsiteY1" fmla="*/ 29957 h 160672"/>
                <a:gd name="connsiteX2" fmla="*/ 48594 w 96917"/>
                <a:gd name="connsiteY2" fmla="*/ 5903 h 160672"/>
                <a:gd name="connsiteX3" fmla="*/ 80588 w 96917"/>
                <a:gd name="connsiteY3" fmla="*/ 34862 h 160672"/>
                <a:gd name="connsiteX4" fmla="*/ 57468 w 96917"/>
                <a:gd name="connsiteY4" fmla="*/ 67557 h 160672"/>
                <a:gd name="connsiteX5" fmla="*/ 28510 w 96917"/>
                <a:gd name="connsiteY5" fmla="*/ 48874 h 160672"/>
                <a:gd name="connsiteX6" fmla="*/ 62606 w 96917"/>
                <a:gd name="connsiteY6" fmla="*/ 71060 h 160672"/>
                <a:gd name="connsiteX7" fmla="*/ 90864 w 96917"/>
                <a:gd name="connsiteY7" fmla="*/ 34862 h 160672"/>
                <a:gd name="connsiteX8" fmla="*/ 48827 w 96917"/>
                <a:gd name="connsiteY8" fmla="*/ 65 h 160672"/>
                <a:gd name="connsiteX9" fmla="*/ 6557 w 96917"/>
                <a:gd name="connsiteY9" fmla="*/ 39065 h 160672"/>
                <a:gd name="connsiteX10" fmla="*/ 16833 w 96917"/>
                <a:gd name="connsiteY10" fmla="*/ 64754 h 160672"/>
                <a:gd name="connsiteX11" fmla="*/ 33881 w 96917"/>
                <a:gd name="connsiteY11" fmla="*/ 77365 h 160672"/>
                <a:gd name="connsiteX12" fmla="*/ 252 w 96917"/>
                <a:gd name="connsiteY12" fmla="*/ 120336 h 160672"/>
                <a:gd name="connsiteX13" fmla="*/ 48594 w 96917"/>
                <a:gd name="connsiteY13" fmla="*/ 160737 h 160672"/>
                <a:gd name="connsiteX14" fmla="*/ 97169 w 96917"/>
                <a:gd name="connsiteY14" fmla="*/ 116366 h 160672"/>
                <a:gd name="connsiteX15" fmla="*/ 85726 w 96917"/>
                <a:gd name="connsiteY15" fmla="*/ 87641 h 160672"/>
                <a:gd name="connsiteX16" fmla="*/ 62606 w 96917"/>
                <a:gd name="connsiteY16" fmla="*/ 71060 h 160672"/>
                <a:gd name="connsiteX17" fmla="*/ 39252 w 96917"/>
                <a:gd name="connsiteY17" fmla="*/ 80868 h 160672"/>
                <a:gd name="connsiteX18" fmla="*/ 67977 w 96917"/>
                <a:gd name="connsiteY18" fmla="*/ 99084 h 160672"/>
                <a:gd name="connsiteX19" fmla="*/ 85493 w 96917"/>
                <a:gd name="connsiteY19" fmla="*/ 124773 h 160672"/>
                <a:gd name="connsiteX20" fmla="*/ 48827 w 96917"/>
                <a:gd name="connsiteY20" fmla="*/ 154198 h 160672"/>
                <a:gd name="connsiteX21" fmla="*/ 11929 w 96917"/>
                <a:gd name="connsiteY21" fmla="*/ 120336 h 160672"/>
                <a:gd name="connsiteX22" fmla="*/ 39252 w 96917"/>
                <a:gd name="connsiteY22" fmla="*/ 80868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10" y="48874"/>
                  </a:moveTo>
                  <a:cubicBezTo>
                    <a:pt x="17767" y="41868"/>
                    <a:pt x="16833" y="33927"/>
                    <a:pt x="16833" y="29957"/>
                  </a:cubicBezTo>
                  <a:cubicBezTo>
                    <a:pt x="16833" y="15712"/>
                    <a:pt x="32013" y="5903"/>
                    <a:pt x="48594" y="5903"/>
                  </a:cubicBezTo>
                  <a:cubicBezTo>
                    <a:pt x="65642" y="5903"/>
                    <a:pt x="80588" y="18047"/>
                    <a:pt x="80588" y="34862"/>
                  </a:cubicBezTo>
                  <a:cubicBezTo>
                    <a:pt x="80588" y="48173"/>
                    <a:pt x="71480" y="59383"/>
                    <a:pt x="57468" y="67557"/>
                  </a:cubicBezTo>
                  <a:lnTo>
                    <a:pt x="28510" y="48874"/>
                  </a:lnTo>
                  <a:close/>
                  <a:moveTo>
                    <a:pt x="62606" y="71060"/>
                  </a:moveTo>
                  <a:cubicBezTo>
                    <a:pt x="79421" y="62419"/>
                    <a:pt x="90864" y="50275"/>
                    <a:pt x="90864" y="34862"/>
                  </a:cubicBezTo>
                  <a:cubicBezTo>
                    <a:pt x="90864" y="13376"/>
                    <a:pt x="70079" y="65"/>
                    <a:pt x="48827" y="65"/>
                  </a:cubicBezTo>
                  <a:cubicBezTo>
                    <a:pt x="25474" y="65"/>
                    <a:pt x="6557" y="17346"/>
                    <a:pt x="6557" y="39065"/>
                  </a:cubicBezTo>
                  <a:cubicBezTo>
                    <a:pt x="6557" y="43269"/>
                    <a:pt x="7024" y="53778"/>
                    <a:pt x="16833" y="64754"/>
                  </a:cubicBezTo>
                  <a:cubicBezTo>
                    <a:pt x="19402" y="67557"/>
                    <a:pt x="28043" y="73395"/>
                    <a:pt x="33881" y="77365"/>
                  </a:cubicBezTo>
                  <a:cubicBezTo>
                    <a:pt x="20336" y="84138"/>
                    <a:pt x="252" y="97216"/>
                    <a:pt x="252" y="120336"/>
                  </a:cubicBezTo>
                  <a:cubicBezTo>
                    <a:pt x="252" y="145091"/>
                    <a:pt x="24073" y="160737"/>
                    <a:pt x="48594" y="160737"/>
                  </a:cubicBezTo>
                  <a:cubicBezTo>
                    <a:pt x="74983" y="160737"/>
                    <a:pt x="97169" y="141354"/>
                    <a:pt x="97169" y="116366"/>
                  </a:cubicBezTo>
                  <a:cubicBezTo>
                    <a:pt x="97169" y="107958"/>
                    <a:pt x="94600" y="97449"/>
                    <a:pt x="85726" y="87641"/>
                  </a:cubicBezTo>
                  <a:cubicBezTo>
                    <a:pt x="81289" y="82736"/>
                    <a:pt x="77552" y="80401"/>
                    <a:pt x="62606" y="71060"/>
                  </a:cubicBezTo>
                  <a:close/>
                  <a:moveTo>
                    <a:pt x="39252" y="80868"/>
                  </a:moveTo>
                  <a:lnTo>
                    <a:pt x="67977" y="99084"/>
                  </a:lnTo>
                  <a:cubicBezTo>
                    <a:pt x="74516" y="103521"/>
                    <a:pt x="85493" y="110527"/>
                    <a:pt x="85493" y="124773"/>
                  </a:cubicBezTo>
                  <a:cubicBezTo>
                    <a:pt x="85493" y="142055"/>
                    <a:pt x="67977" y="154198"/>
                    <a:pt x="48827" y="154198"/>
                  </a:cubicBezTo>
                  <a:cubicBezTo>
                    <a:pt x="28743" y="154198"/>
                    <a:pt x="11929" y="139719"/>
                    <a:pt x="11929" y="120336"/>
                  </a:cubicBezTo>
                  <a:cubicBezTo>
                    <a:pt x="11929" y="106791"/>
                    <a:pt x="19402" y="91844"/>
                    <a:pt x="39252" y="80868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AAAFFB46-5391-90BF-DC95-386F49C9C14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304565" y="6974896"/>
              <a:ext cx="77066" cy="155534"/>
            </a:xfrm>
            <a:custGeom>
              <a:avLst/>
              <a:gdLst>
                <a:gd name="connsiteX0" fmla="*/ 48158 w 77066"/>
                <a:gd name="connsiteY0" fmla="*/ 6137 h 155534"/>
                <a:gd name="connsiteX1" fmla="*/ 42786 w 77066"/>
                <a:gd name="connsiteY1" fmla="*/ 65 h 155534"/>
                <a:gd name="connsiteX2" fmla="*/ 283 w 77066"/>
                <a:gd name="connsiteY2" fmla="*/ 15011 h 155534"/>
                <a:gd name="connsiteX3" fmla="*/ 283 w 77066"/>
                <a:gd name="connsiteY3" fmla="*/ 22251 h 155534"/>
                <a:gd name="connsiteX4" fmla="*/ 30876 w 77066"/>
                <a:gd name="connsiteY4" fmla="*/ 16179 h 155534"/>
                <a:gd name="connsiteX5" fmla="*/ 30876 w 77066"/>
                <a:gd name="connsiteY5" fmla="*/ 137150 h 155534"/>
                <a:gd name="connsiteX6" fmla="*/ 9157 w 77066"/>
                <a:gd name="connsiteY6" fmla="*/ 148360 h 155534"/>
                <a:gd name="connsiteX7" fmla="*/ 1684 w 77066"/>
                <a:gd name="connsiteY7" fmla="*/ 148360 h 155534"/>
                <a:gd name="connsiteX8" fmla="*/ 1684 w 77066"/>
                <a:gd name="connsiteY8" fmla="*/ 155600 h 155534"/>
                <a:gd name="connsiteX9" fmla="*/ 39517 w 77066"/>
                <a:gd name="connsiteY9" fmla="*/ 154899 h 155534"/>
                <a:gd name="connsiteX10" fmla="*/ 77350 w 77066"/>
                <a:gd name="connsiteY10" fmla="*/ 155600 h 155534"/>
                <a:gd name="connsiteX11" fmla="*/ 77350 w 77066"/>
                <a:gd name="connsiteY11" fmla="*/ 148360 h 155534"/>
                <a:gd name="connsiteX12" fmla="*/ 69876 w 77066"/>
                <a:gd name="connsiteY12" fmla="*/ 148360 h 155534"/>
                <a:gd name="connsiteX13" fmla="*/ 48158 w 77066"/>
                <a:gd name="connsiteY13" fmla="*/ 137150 h 155534"/>
                <a:gd name="connsiteX14" fmla="*/ 48158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58" y="6137"/>
                  </a:moveTo>
                  <a:cubicBezTo>
                    <a:pt x="48158" y="532"/>
                    <a:pt x="48158" y="65"/>
                    <a:pt x="42786" y="65"/>
                  </a:cubicBezTo>
                  <a:cubicBezTo>
                    <a:pt x="28307" y="15011"/>
                    <a:pt x="7756" y="15011"/>
                    <a:pt x="283" y="15011"/>
                  </a:cubicBezTo>
                  <a:lnTo>
                    <a:pt x="283" y="22251"/>
                  </a:lnTo>
                  <a:cubicBezTo>
                    <a:pt x="4953" y="22251"/>
                    <a:pt x="18732" y="22251"/>
                    <a:pt x="30876" y="16179"/>
                  </a:cubicBezTo>
                  <a:lnTo>
                    <a:pt x="30876" y="137150"/>
                  </a:lnTo>
                  <a:cubicBezTo>
                    <a:pt x="30876" y="145558"/>
                    <a:pt x="30175" y="148360"/>
                    <a:pt x="9157" y="148360"/>
                  </a:cubicBezTo>
                  <a:lnTo>
                    <a:pt x="1684" y="148360"/>
                  </a:lnTo>
                  <a:lnTo>
                    <a:pt x="1684" y="155600"/>
                  </a:lnTo>
                  <a:cubicBezTo>
                    <a:pt x="9858" y="154899"/>
                    <a:pt x="30175" y="154899"/>
                    <a:pt x="39517" y="154899"/>
                  </a:cubicBezTo>
                  <a:cubicBezTo>
                    <a:pt x="48858" y="154899"/>
                    <a:pt x="69176" y="154899"/>
                    <a:pt x="77350" y="155600"/>
                  </a:cubicBezTo>
                  <a:lnTo>
                    <a:pt x="77350" y="148360"/>
                  </a:lnTo>
                  <a:lnTo>
                    <a:pt x="69876" y="148360"/>
                  </a:lnTo>
                  <a:cubicBezTo>
                    <a:pt x="48858" y="148360"/>
                    <a:pt x="48158" y="145791"/>
                    <a:pt x="48158" y="137150"/>
                  </a:cubicBezTo>
                  <a:lnTo>
                    <a:pt x="48158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413B195-2723-86D3-89DA-FED5EBDE7DB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84318" y="6974896"/>
              <a:ext cx="77066" cy="155534"/>
            </a:xfrm>
            <a:custGeom>
              <a:avLst/>
              <a:gdLst>
                <a:gd name="connsiteX0" fmla="*/ 48191 w 77066"/>
                <a:gd name="connsiteY0" fmla="*/ 6137 h 155534"/>
                <a:gd name="connsiteX1" fmla="*/ 42819 w 77066"/>
                <a:gd name="connsiteY1" fmla="*/ 65 h 155534"/>
                <a:gd name="connsiteX2" fmla="*/ 316 w 77066"/>
                <a:gd name="connsiteY2" fmla="*/ 15011 h 155534"/>
                <a:gd name="connsiteX3" fmla="*/ 316 w 77066"/>
                <a:gd name="connsiteY3" fmla="*/ 22251 h 155534"/>
                <a:gd name="connsiteX4" fmla="*/ 30909 w 77066"/>
                <a:gd name="connsiteY4" fmla="*/ 16179 h 155534"/>
                <a:gd name="connsiteX5" fmla="*/ 30909 w 77066"/>
                <a:gd name="connsiteY5" fmla="*/ 137150 h 155534"/>
                <a:gd name="connsiteX6" fmla="*/ 9190 w 77066"/>
                <a:gd name="connsiteY6" fmla="*/ 148360 h 155534"/>
                <a:gd name="connsiteX7" fmla="*/ 1717 w 77066"/>
                <a:gd name="connsiteY7" fmla="*/ 148360 h 155534"/>
                <a:gd name="connsiteX8" fmla="*/ 1717 w 77066"/>
                <a:gd name="connsiteY8" fmla="*/ 155600 h 155534"/>
                <a:gd name="connsiteX9" fmla="*/ 39550 w 77066"/>
                <a:gd name="connsiteY9" fmla="*/ 154899 h 155534"/>
                <a:gd name="connsiteX10" fmla="*/ 77383 w 77066"/>
                <a:gd name="connsiteY10" fmla="*/ 155600 h 155534"/>
                <a:gd name="connsiteX11" fmla="*/ 77383 w 77066"/>
                <a:gd name="connsiteY11" fmla="*/ 148360 h 155534"/>
                <a:gd name="connsiteX12" fmla="*/ 69910 w 77066"/>
                <a:gd name="connsiteY12" fmla="*/ 148360 h 155534"/>
                <a:gd name="connsiteX13" fmla="*/ 48191 w 77066"/>
                <a:gd name="connsiteY13" fmla="*/ 137150 h 155534"/>
                <a:gd name="connsiteX14" fmla="*/ 48191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91" y="6137"/>
                  </a:moveTo>
                  <a:cubicBezTo>
                    <a:pt x="48191" y="532"/>
                    <a:pt x="48191" y="65"/>
                    <a:pt x="42819" y="65"/>
                  </a:cubicBezTo>
                  <a:cubicBezTo>
                    <a:pt x="28340" y="15011"/>
                    <a:pt x="7789" y="15011"/>
                    <a:pt x="316" y="15011"/>
                  </a:cubicBezTo>
                  <a:lnTo>
                    <a:pt x="316" y="22251"/>
                  </a:lnTo>
                  <a:cubicBezTo>
                    <a:pt x="4987" y="22251"/>
                    <a:pt x="18765" y="22251"/>
                    <a:pt x="30909" y="16179"/>
                  </a:cubicBezTo>
                  <a:lnTo>
                    <a:pt x="30909" y="137150"/>
                  </a:lnTo>
                  <a:cubicBezTo>
                    <a:pt x="30909" y="145558"/>
                    <a:pt x="30209" y="148360"/>
                    <a:pt x="9190" y="148360"/>
                  </a:cubicBezTo>
                  <a:lnTo>
                    <a:pt x="1717" y="148360"/>
                  </a:lnTo>
                  <a:lnTo>
                    <a:pt x="1717" y="155600"/>
                  </a:lnTo>
                  <a:cubicBezTo>
                    <a:pt x="9891" y="154899"/>
                    <a:pt x="30209" y="154899"/>
                    <a:pt x="39550" y="154899"/>
                  </a:cubicBezTo>
                  <a:cubicBezTo>
                    <a:pt x="48891" y="154899"/>
                    <a:pt x="69209" y="154899"/>
                    <a:pt x="77383" y="155600"/>
                  </a:cubicBezTo>
                  <a:lnTo>
                    <a:pt x="77383" y="148360"/>
                  </a:lnTo>
                  <a:lnTo>
                    <a:pt x="69910" y="148360"/>
                  </a:lnTo>
                  <a:cubicBezTo>
                    <a:pt x="48891" y="148360"/>
                    <a:pt x="48191" y="145791"/>
                    <a:pt x="48191" y="137150"/>
                  </a:cubicBezTo>
                  <a:lnTo>
                    <a:pt x="48191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CEBA806F-1A27-C2DD-6E97-15B82272DB8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00386" y="7105676"/>
              <a:ext cx="24754" cy="24754"/>
            </a:xfrm>
            <a:custGeom>
              <a:avLst/>
              <a:gdLst>
                <a:gd name="connsiteX0" fmla="*/ 25076 w 24754"/>
                <a:gd name="connsiteY0" fmla="*/ 12442 h 24754"/>
                <a:gd name="connsiteX1" fmla="*/ 12698 w 24754"/>
                <a:gd name="connsiteY1" fmla="*/ 65 h 24754"/>
                <a:gd name="connsiteX2" fmla="*/ 321 w 24754"/>
                <a:gd name="connsiteY2" fmla="*/ 12442 h 24754"/>
                <a:gd name="connsiteX3" fmla="*/ 12698 w 24754"/>
                <a:gd name="connsiteY3" fmla="*/ 24820 h 24754"/>
                <a:gd name="connsiteX4" fmla="*/ 25076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76" y="12442"/>
                  </a:moveTo>
                  <a:cubicBezTo>
                    <a:pt x="25076" y="5670"/>
                    <a:pt x="19471" y="65"/>
                    <a:pt x="12698" y="65"/>
                  </a:cubicBezTo>
                  <a:cubicBezTo>
                    <a:pt x="5926" y="65"/>
                    <a:pt x="321" y="5670"/>
                    <a:pt x="321" y="12442"/>
                  </a:cubicBezTo>
                  <a:cubicBezTo>
                    <a:pt x="321" y="19215"/>
                    <a:pt x="5926" y="24820"/>
                    <a:pt x="12698" y="24820"/>
                  </a:cubicBezTo>
                  <a:cubicBezTo>
                    <a:pt x="19471" y="24820"/>
                    <a:pt x="25076" y="19215"/>
                    <a:pt x="25076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8D727364-2D62-F056-9E33-FE1ECAAEA607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256850" y="6974896"/>
              <a:ext cx="93180" cy="155534"/>
            </a:xfrm>
            <a:custGeom>
              <a:avLst/>
              <a:gdLst>
                <a:gd name="connsiteX0" fmla="*/ 18306 w 93180"/>
                <a:gd name="connsiteY0" fmla="*/ 137617 h 155534"/>
                <a:gd name="connsiteX1" fmla="*/ 43061 w 93180"/>
                <a:gd name="connsiteY1" fmla="*/ 113563 h 155534"/>
                <a:gd name="connsiteX2" fmla="*/ 93505 w 93180"/>
                <a:gd name="connsiteY2" fmla="*/ 45371 h 155534"/>
                <a:gd name="connsiteX3" fmla="*/ 43995 w 93180"/>
                <a:gd name="connsiteY3" fmla="*/ 65 h 155534"/>
                <a:gd name="connsiteX4" fmla="*/ 324 w 93180"/>
                <a:gd name="connsiteY4" fmla="*/ 42335 h 155534"/>
                <a:gd name="connsiteX5" fmla="*/ 12701 w 93180"/>
                <a:gd name="connsiteY5" fmla="*/ 55413 h 155534"/>
                <a:gd name="connsiteX6" fmla="*/ 24845 w 93180"/>
                <a:gd name="connsiteY6" fmla="*/ 43035 h 155534"/>
                <a:gd name="connsiteX7" fmla="*/ 12468 w 93180"/>
                <a:gd name="connsiteY7" fmla="*/ 30891 h 155534"/>
                <a:gd name="connsiteX8" fmla="*/ 9432 w 93180"/>
                <a:gd name="connsiteY8" fmla="*/ 31125 h 155534"/>
                <a:gd name="connsiteX9" fmla="*/ 40959 w 93180"/>
                <a:gd name="connsiteY9" fmla="*/ 7304 h 155534"/>
                <a:gd name="connsiteX10" fmla="*/ 72253 w 93180"/>
                <a:gd name="connsiteY10" fmla="*/ 45371 h 155534"/>
                <a:gd name="connsiteX11" fmla="*/ 47732 w 93180"/>
                <a:gd name="connsiteY11" fmla="*/ 96982 h 155534"/>
                <a:gd name="connsiteX12" fmla="*/ 2893 w 93180"/>
                <a:gd name="connsiteY12" fmla="*/ 146959 h 155534"/>
                <a:gd name="connsiteX13" fmla="*/ 324 w 93180"/>
                <a:gd name="connsiteY13" fmla="*/ 155600 h 155534"/>
                <a:gd name="connsiteX14" fmla="*/ 86966 w 93180"/>
                <a:gd name="connsiteY14" fmla="*/ 155600 h 155534"/>
                <a:gd name="connsiteX15" fmla="*/ 93505 w 93180"/>
                <a:gd name="connsiteY15" fmla="*/ 114964 h 155534"/>
                <a:gd name="connsiteX16" fmla="*/ 87666 w 93180"/>
                <a:gd name="connsiteY16" fmla="*/ 114964 h 155534"/>
                <a:gd name="connsiteX17" fmla="*/ 82528 w 93180"/>
                <a:gd name="connsiteY17" fmla="*/ 135749 h 155534"/>
                <a:gd name="connsiteX18" fmla="*/ 60342 w 93180"/>
                <a:gd name="connsiteY18" fmla="*/ 137617 h 155534"/>
                <a:gd name="connsiteX19" fmla="*/ 18306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306" y="137617"/>
                  </a:moveTo>
                  <a:lnTo>
                    <a:pt x="43061" y="113563"/>
                  </a:lnTo>
                  <a:cubicBezTo>
                    <a:pt x="79492" y="81335"/>
                    <a:pt x="93505" y="68724"/>
                    <a:pt x="93505" y="45371"/>
                  </a:cubicBezTo>
                  <a:cubicBezTo>
                    <a:pt x="93505" y="18748"/>
                    <a:pt x="72486" y="65"/>
                    <a:pt x="43995" y="65"/>
                  </a:cubicBezTo>
                  <a:cubicBezTo>
                    <a:pt x="17605" y="65"/>
                    <a:pt x="324" y="21550"/>
                    <a:pt x="324" y="42335"/>
                  </a:cubicBezTo>
                  <a:cubicBezTo>
                    <a:pt x="324" y="55413"/>
                    <a:pt x="12000" y="55413"/>
                    <a:pt x="12701" y="55413"/>
                  </a:cubicBezTo>
                  <a:cubicBezTo>
                    <a:pt x="16671" y="55413"/>
                    <a:pt x="24845" y="52610"/>
                    <a:pt x="24845" y="43035"/>
                  </a:cubicBezTo>
                  <a:cubicBezTo>
                    <a:pt x="24845" y="36963"/>
                    <a:pt x="20641" y="30891"/>
                    <a:pt x="12468" y="30891"/>
                  </a:cubicBezTo>
                  <a:cubicBezTo>
                    <a:pt x="10599" y="30891"/>
                    <a:pt x="10132" y="30891"/>
                    <a:pt x="9432" y="31125"/>
                  </a:cubicBezTo>
                  <a:cubicBezTo>
                    <a:pt x="14803" y="15945"/>
                    <a:pt x="27414" y="7304"/>
                    <a:pt x="40959" y="7304"/>
                  </a:cubicBezTo>
                  <a:cubicBezTo>
                    <a:pt x="62211" y="7304"/>
                    <a:pt x="72253" y="26221"/>
                    <a:pt x="72253" y="45371"/>
                  </a:cubicBezTo>
                  <a:cubicBezTo>
                    <a:pt x="72253" y="64054"/>
                    <a:pt x="60576" y="82503"/>
                    <a:pt x="47732" y="96982"/>
                  </a:cubicBezTo>
                  <a:lnTo>
                    <a:pt x="2893" y="146959"/>
                  </a:lnTo>
                  <a:cubicBezTo>
                    <a:pt x="324" y="149528"/>
                    <a:pt x="324" y="149995"/>
                    <a:pt x="324" y="155600"/>
                  </a:cubicBezTo>
                  <a:lnTo>
                    <a:pt x="86966" y="155600"/>
                  </a:lnTo>
                  <a:lnTo>
                    <a:pt x="93505" y="114964"/>
                  </a:lnTo>
                  <a:lnTo>
                    <a:pt x="87666" y="114964"/>
                  </a:lnTo>
                  <a:cubicBezTo>
                    <a:pt x="86499" y="121970"/>
                    <a:pt x="84864" y="132246"/>
                    <a:pt x="82528" y="135749"/>
                  </a:cubicBezTo>
                  <a:cubicBezTo>
                    <a:pt x="80894" y="137617"/>
                    <a:pt x="65480" y="137617"/>
                    <a:pt x="60342" y="137617"/>
                  </a:cubicBezTo>
                  <a:lnTo>
                    <a:pt x="18306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B9B79FDB-82EB-FD51-5542-20609A7DF5F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9013275" y="6974896"/>
              <a:ext cx="77066" cy="155534"/>
            </a:xfrm>
            <a:custGeom>
              <a:avLst/>
              <a:gdLst>
                <a:gd name="connsiteX0" fmla="*/ 48230 w 77066"/>
                <a:gd name="connsiteY0" fmla="*/ 6137 h 155534"/>
                <a:gd name="connsiteX1" fmla="*/ 42859 w 77066"/>
                <a:gd name="connsiteY1" fmla="*/ 65 h 155534"/>
                <a:gd name="connsiteX2" fmla="*/ 356 w 77066"/>
                <a:gd name="connsiteY2" fmla="*/ 15011 h 155534"/>
                <a:gd name="connsiteX3" fmla="*/ 356 w 77066"/>
                <a:gd name="connsiteY3" fmla="*/ 22251 h 155534"/>
                <a:gd name="connsiteX4" fmla="*/ 30949 w 77066"/>
                <a:gd name="connsiteY4" fmla="*/ 16179 h 155534"/>
                <a:gd name="connsiteX5" fmla="*/ 30949 w 77066"/>
                <a:gd name="connsiteY5" fmla="*/ 137150 h 155534"/>
                <a:gd name="connsiteX6" fmla="*/ 9230 w 77066"/>
                <a:gd name="connsiteY6" fmla="*/ 148360 h 155534"/>
                <a:gd name="connsiteX7" fmla="*/ 1757 w 77066"/>
                <a:gd name="connsiteY7" fmla="*/ 148360 h 155534"/>
                <a:gd name="connsiteX8" fmla="*/ 1757 w 77066"/>
                <a:gd name="connsiteY8" fmla="*/ 155600 h 155534"/>
                <a:gd name="connsiteX9" fmla="*/ 39590 w 77066"/>
                <a:gd name="connsiteY9" fmla="*/ 154899 h 155534"/>
                <a:gd name="connsiteX10" fmla="*/ 77422 w 77066"/>
                <a:gd name="connsiteY10" fmla="*/ 155600 h 155534"/>
                <a:gd name="connsiteX11" fmla="*/ 77422 w 77066"/>
                <a:gd name="connsiteY11" fmla="*/ 148360 h 155534"/>
                <a:gd name="connsiteX12" fmla="*/ 69949 w 77066"/>
                <a:gd name="connsiteY12" fmla="*/ 148360 h 155534"/>
                <a:gd name="connsiteX13" fmla="*/ 48230 w 77066"/>
                <a:gd name="connsiteY13" fmla="*/ 137150 h 155534"/>
                <a:gd name="connsiteX14" fmla="*/ 48230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230" y="6137"/>
                  </a:moveTo>
                  <a:cubicBezTo>
                    <a:pt x="48230" y="532"/>
                    <a:pt x="48230" y="65"/>
                    <a:pt x="42859" y="65"/>
                  </a:cubicBezTo>
                  <a:cubicBezTo>
                    <a:pt x="28380" y="15011"/>
                    <a:pt x="7829" y="15011"/>
                    <a:pt x="356" y="15011"/>
                  </a:cubicBezTo>
                  <a:lnTo>
                    <a:pt x="356" y="22251"/>
                  </a:lnTo>
                  <a:cubicBezTo>
                    <a:pt x="5026" y="22251"/>
                    <a:pt x="18805" y="22251"/>
                    <a:pt x="30949" y="16179"/>
                  </a:cubicBezTo>
                  <a:lnTo>
                    <a:pt x="30949" y="137150"/>
                  </a:lnTo>
                  <a:cubicBezTo>
                    <a:pt x="30949" y="145558"/>
                    <a:pt x="30248" y="148360"/>
                    <a:pt x="9230" y="148360"/>
                  </a:cubicBezTo>
                  <a:lnTo>
                    <a:pt x="1757" y="148360"/>
                  </a:lnTo>
                  <a:lnTo>
                    <a:pt x="1757" y="155600"/>
                  </a:lnTo>
                  <a:cubicBezTo>
                    <a:pt x="9931" y="154899"/>
                    <a:pt x="30248" y="154899"/>
                    <a:pt x="39590" y="154899"/>
                  </a:cubicBezTo>
                  <a:cubicBezTo>
                    <a:pt x="48931" y="154899"/>
                    <a:pt x="69249" y="154899"/>
                    <a:pt x="77422" y="155600"/>
                  </a:cubicBezTo>
                  <a:lnTo>
                    <a:pt x="77422" y="148360"/>
                  </a:lnTo>
                  <a:lnTo>
                    <a:pt x="69949" y="148360"/>
                  </a:lnTo>
                  <a:cubicBezTo>
                    <a:pt x="48931" y="148360"/>
                    <a:pt x="48230" y="145791"/>
                    <a:pt x="48230" y="137150"/>
                  </a:cubicBezTo>
                  <a:lnTo>
                    <a:pt x="48230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83836982-BDB2-BF45-22FE-6B60F023832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129343" y="7105676"/>
              <a:ext cx="24754" cy="24754"/>
            </a:xfrm>
            <a:custGeom>
              <a:avLst/>
              <a:gdLst>
                <a:gd name="connsiteX0" fmla="*/ 25115 w 24754"/>
                <a:gd name="connsiteY0" fmla="*/ 12442 h 24754"/>
                <a:gd name="connsiteX1" fmla="*/ 12738 w 24754"/>
                <a:gd name="connsiteY1" fmla="*/ 65 h 24754"/>
                <a:gd name="connsiteX2" fmla="*/ 361 w 24754"/>
                <a:gd name="connsiteY2" fmla="*/ 12442 h 24754"/>
                <a:gd name="connsiteX3" fmla="*/ 12738 w 24754"/>
                <a:gd name="connsiteY3" fmla="*/ 24820 h 24754"/>
                <a:gd name="connsiteX4" fmla="*/ 2511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15" y="12442"/>
                  </a:moveTo>
                  <a:cubicBezTo>
                    <a:pt x="25115" y="5670"/>
                    <a:pt x="19511" y="65"/>
                    <a:pt x="12738" y="65"/>
                  </a:cubicBezTo>
                  <a:cubicBezTo>
                    <a:pt x="5965" y="65"/>
                    <a:pt x="361" y="5670"/>
                    <a:pt x="361" y="12442"/>
                  </a:cubicBezTo>
                  <a:cubicBezTo>
                    <a:pt x="361" y="19215"/>
                    <a:pt x="5965" y="24820"/>
                    <a:pt x="12738" y="24820"/>
                  </a:cubicBezTo>
                  <a:cubicBezTo>
                    <a:pt x="19511" y="24820"/>
                    <a:pt x="25115" y="19215"/>
                    <a:pt x="2511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1DBBD0BA-D975-4995-BC13-73165E3FF87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185807" y="6974896"/>
              <a:ext cx="93180" cy="160672"/>
            </a:xfrm>
            <a:custGeom>
              <a:avLst/>
              <a:gdLst>
                <a:gd name="connsiteX0" fmla="*/ 93544 w 93180"/>
                <a:gd name="connsiteY0" fmla="*/ 108659 h 160672"/>
                <a:gd name="connsiteX1" fmla="*/ 49172 w 93180"/>
                <a:gd name="connsiteY1" fmla="*/ 57515 h 160672"/>
                <a:gd name="connsiteX2" fmla="*/ 19513 w 93180"/>
                <a:gd name="connsiteY2" fmla="*/ 69425 h 160672"/>
                <a:gd name="connsiteX3" fmla="*/ 19513 w 93180"/>
                <a:gd name="connsiteY3" fmla="*/ 23885 h 160672"/>
                <a:gd name="connsiteX4" fmla="*/ 39364 w 93180"/>
                <a:gd name="connsiteY4" fmla="*/ 26921 h 160672"/>
                <a:gd name="connsiteX5" fmla="*/ 84436 w 93180"/>
                <a:gd name="connsiteY5" fmla="*/ 2634 h 160672"/>
                <a:gd name="connsiteX6" fmla="*/ 82101 w 93180"/>
                <a:gd name="connsiteY6" fmla="*/ 65 h 160672"/>
                <a:gd name="connsiteX7" fmla="*/ 80233 w 93180"/>
                <a:gd name="connsiteY7" fmla="*/ 765 h 160672"/>
                <a:gd name="connsiteX8" fmla="*/ 48472 w 93180"/>
                <a:gd name="connsiteY8" fmla="*/ 7538 h 160672"/>
                <a:gd name="connsiteX9" fmla="*/ 17411 w 93180"/>
                <a:gd name="connsiteY9" fmla="*/ 999 h 160672"/>
                <a:gd name="connsiteX10" fmla="*/ 14609 w 93180"/>
                <a:gd name="connsiteY10" fmla="*/ 298 h 160672"/>
                <a:gd name="connsiteX11" fmla="*/ 12274 w 93180"/>
                <a:gd name="connsiteY11" fmla="*/ 5903 h 160672"/>
                <a:gd name="connsiteX12" fmla="*/ 12274 w 93180"/>
                <a:gd name="connsiteY12" fmla="*/ 75030 h 160672"/>
                <a:gd name="connsiteX13" fmla="*/ 15543 w 93180"/>
                <a:gd name="connsiteY13" fmla="*/ 81102 h 160672"/>
                <a:gd name="connsiteX14" fmla="*/ 18579 w 93180"/>
                <a:gd name="connsiteY14" fmla="*/ 79000 h 160672"/>
                <a:gd name="connsiteX15" fmla="*/ 48705 w 93180"/>
                <a:gd name="connsiteY15" fmla="*/ 62652 h 160672"/>
                <a:gd name="connsiteX16" fmla="*/ 68556 w 93180"/>
                <a:gd name="connsiteY16" fmla="*/ 77599 h 160672"/>
                <a:gd name="connsiteX17" fmla="*/ 72759 w 93180"/>
                <a:gd name="connsiteY17" fmla="*/ 107024 h 160672"/>
                <a:gd name="connsiteX18" fmla="*/ 67155 w 93180"/>
                <a:gd name="connsiteY18" fmla="*/ 139019 h 160672"/>
                <a:gd name="connsiteX19" fmla="*/ 42166 w 93180"/>
                <a:gd name="connsiteY19" fmla="*/ 154198 h 160672"/>
                <a:gd name="connsiteX20" fmla="*/ 7836 w 93180"/>
                <a:gd name="connsiteY20" fmla="*/ 128042 h 160672"/>
                <a:gd name="connsiteX21" fmla="*/ 11807 w 93180"/>
                <a:gd name="connsiteY21" fmla="*/ 128510 h 160672"/>
                <a:gd name="connsiteX22" fmla="*/ 23483 w 93180"/>
                <a:gd name="connsiteY22" fmla="*/ 117066 h 160672"/>
                <a:gd name="connsiteX23" fmla="*/ 11807 w 93180"/>
                <a:gd name="connsiteY23" fmla="*/ 105623 h 160672"/>
                <a:gd name="connsiteX24" fmla="*/ 363 w 93180"/>
                <a:gd name="connsiteY24" fmla="*/ 118000 h 160672"/>
                <a:gd name="connsiteX25" fmla="*/ 42633 w 93180"/>
                <a:gd name="connsiteY25" fmla="*/ 160737 h 160672"/>
                <a:gd name="connsiteX26" fmla="*/ 93544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544" y="108659"/>
                  </a:moveTo>
                  <a:cubicBezTo>
                    <a:pt x="93544" y="80868"/>
                    <a:pt x="74394" y="57515"/>
                    <a:pt x="49172" y="57515"/>
                  </a:cubicBezTo>
                  <a:cubicBezTo>
                    <a:pt x="37963" y="57515"/>
                    <a:pt x="27921" y="61251"/>
                    <a:pt x="19513" y="69425"/>
                  </a:cubicBezTo>
                  <a:lnTo>
                    <a:pt x="19513" y="23885"/>
                  </a:lnTo>
                  <a:cubicBezTo>
                    <a:pt x="24184" y="25287"/>
                    <a:pt x="31891" y="26921"/>
                    <a:pt x="39364" y="26921"/>
                  </a:cubicBezTo>
                  <a:cubicBezTo>
                    <a:pt x="68089" y="26921"/>
                    <a:pt x="84436" y="5670"/>
                    <a:pt x="84436" y="2634"/>
                  </a:cubicBezTo>
                  <a:cubicBezTo>
                    <a:pt x="84436" y="1232"/>
                    <a:pt x="83736" y="65"/>
                    <a:pt x="82101" y="65"/>
                  </a:cubicBezTo>
                  <a:cubicBezTo>
                    <a:pt x="81867" y="65"/>
                    <a:pt x="81400" y="65"/>
                    <a:pt x="80233" y="765"/>
                  </a:cubicBezTo>
                  <a:cubicBezTo>
                    <a:pt x="75562" y="2867"/>
                    <a:pt x="64119" y="7538"/>
                    <a:pt x="48472" y="7538"/>
                  </a:cubicBezTo>
                  <a:cubicBezTo>
                    <a:pt x="39130" y="7538"/>
                    <a:pt x="28388" y="5903"/>
                    <a:pt x="17411" y="999"/>
                  </a:cubicBezTo>
                  <a:cubicBezTo>
                    <a:pt x="15543" y="298"/>
                    <a:pt x="15076" y="298"/>
                    <a:pt x="14609" y="298"/>
                  </a:cubicBezTo>
                  <a:cubicBezTo>
                    <a:pt x="12274" y="298"/>
                    <a:pt x="12274" y="2167"/>
                    <a:pt x="12274" y="5903"/>
                  </a:cubicBezTo>
                  <a:lnTo>
                    <a:pt x="12274" y="75030"/>
                  </a:lnTo>
                  <a:cubicBezTo>
                    <a:pt x="12274" y="79233"/>
                    <a:pt x="12274" y="81102"/>
                    <a:pt x="15543" y="81102"/>
                  </a:cubicBezTo>
                  <a:cubicBezTo>
                    <a:pt x="17178" y="81102"/>
                    <a:pt x="17645" y="80401"/>
                    <a:pt x="18579" y="79000"/>
                  </a:cubicBezTo>
                  <a:cubicBezTo>
                    <a:pt x="21148" y="75263"/>
                    <a:pt x="29789" y="62652"/>
                    <a:pt x="48705" y="62652"/>
                  </a:cubicBezTo>
                  <a:cubicBezTo>
                    <a:pt x="60849" y="62652"/>
                    <a:pt x="66688" y="73395"/>
                    <a:pt x="68556" y="77599"/>
                  </a:cubicBezTo>
                  <a:cubicBezTo>
                    <a:pt x="72292" y="86240"/>
                    <a:pt x="72759" y="95347"/>
                    <a:pt x="72759" y="107024"/>
                  </a:cubicBezTo>
                  <a:cubicBezTo>
                    <a:pt x="72759" y="115198"/>
                    <a:pt x="72759" y="129210"/>
                    <a:pt x="67155" y="139019"/>
                  </a:cubicBezTo>
                  <a:cubicBezTo>
                    <a:pt x="61550" y="148127"/>
                    <a:pt x="52909" y="154198"/>
                    <a:pt x="42166" y="154198"/>
                  </a:cubicBezTo>
                  <a:cubicBezTo>
                    <a:pt x="25118" y="154198"/>
                    <a:pt x="11807" y="141821"/>
                    <a:pt x="7836" y="128042"/>
                  </a:cubicBezTo>
                  <a:cubicBezTo>
                    <a:pt x="8537" y="128276"/>
                    <a:pt x="9238" y="128510"/>
                    <a:pt x="11807" y="128510"/>
                  </a:cubicBezTo>
                  <a:cubicBezTo>
                    <a:pt x="19513" y="128510"/>
                    <a:pt x="23483" y="122671"/>
                    <a:pt x="23483" y="117066"/>
                  </a:cubicBezTo>
                  <a:cubicBezTo>
                    <a:pt x="23483" y="111461"/>
                    <a:pt x="19513" y="105623"/>
                    <a:pt x="11807" y="105623"/>
                  </a:cubicBezTo>
                  <a:cubicBezTo>
                    <a:pt x="8537" y="105623"/>
                    <a:pt x="363" y="107258"/>
                    <a:pt x="363" y="118000"/>
                  </a:cubicBezTo>
                  <a:cubicBezTo>
                    <a:pt x="363" y="138084"/>
                    <a:pt x="16477" y="160737"/>
                    <a:pt x="42633" y="160737"/>
                  </a:cubicBezTo>
                  <a:cubicBezTo>
                    <a:pt x="69724" y="160737"/>
                    <a:pt x="93544" y="138318"/>
                    <a:pt x="93544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3AD4E19F-5F4E-A748-5BB4-3BAD3F91B8BA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082328" y="6974896"/>
              <a:ext cx="93180" cy="155534"/>
            </a:xfrm>
            <a:custGeom>
              <a:avLst/>
              <a:gdLst>
                <a:gd name="connsiteX0" fmla="*/ 18384 w 93180"/>
                <a:gd name="connsiteY0" fmla="*/ 137617 h 155534"/>
                <a:gd name="connsiteX1" fmla="*/ 43139 w 93180"/>
                <a:gd name="connsiteY1" fmla="*/ 113563 h 155534"/>
                <a:gd name="connsiteX2" fmla="*/ 93582 w 93180"/>
                <a:gd name="connsiteY2" fmla="*/ 45371 h 155534"/>
                <a:gd name="connsiteX3" fmla="*/ 44073 w 93180"/>
                <a:gd name="connsiteY3" fmla="*/ 65 h 155534"/>
                <a:gd name="connsiteX4" fmla="*/ 402 w 93180"/>
                <a:gd name="connsiteY4" fmla="*/ 42335 h 155534"/>
                <a:gd name="connsiteX5" fmla="*/ 12779 w 93180"/>
                <a:gd name="connsiteY5" fmla="*/ 55413 h 155534"/>
                <a:gd name="connsiteX6" fmla="*/ 24923 w 93180"/>
                <a:gd name="connsiteY6" fmla="*/ 43035 h 155534"/>
                <a:gd name="connsiteX7" fmla="*/ 12545 w 93180"/>
                <a:gd name="connsiteY7" fmla="*/ 30891 h 155534"/>
                <a:gd name="connsiteX8" fmla="*/ 9509 w 93180"/>
                <a:gd name="connsiteY8" fmla="*/ 31125 h 155534"/>
                <a:gd name="connsiteX9" fmla="*/ 41037 w 93180"/>
                <a:gd name="connsiteY9" fmla="*/ 7304 h 155534"/>
                <a:gd name="connsiteX10" fmla="*/ 72331 w 93180"/>
                <a:gd name="connsiteY10" fmla="*/ 45371 h 155534"/>
                <a:gd name="connsiteX11" fmla="*/ 47809 w 93180"/>
                <a:gd name="connsiteY11" fmla="*/ 96982 h 155534"/>
                <a:gd name="connsiteX12" fmla="*/ 2970 w 93180"/>
                <a:gd name="connsiteY12" fmla="*/ 146959 h 155534"/>
                <a:gd name="connsiteX13" fmla="*/ 402 w 93180"/>
                <a:gd name="connsiteY13" fmla="*/ 155600 h 155534"/>
                <a:gd name="connsiteX14" fmla="*/ 87043 w 93180"/>
                <a:gd name="connsiteY14" fmla="*/ 155600 h 155534"/>
                <a:gd name="connsiteX15" fmla="*/ 93582 w 93180"/>
                <a:gd name="connsiteY15" fmla="*/ 114964 h 155534"/>
                <a:gd name="connsiteX16" fmla="*/ 87744 w 93180"/>
                <a:gd name="connsiteY16" fmla="*/ 114964 h 155534"/>
                <a:gd name="connsiteX17" fmla="*/ 82606 w 93180"/>
                <a:gd name="connsiteY17" fmla="*/ 135749 h 155534"/>
                <a:gd name="connsiteX18" fmla="*/ 60420 w 93180"/>
                <a:gd name="connsiteY18" fmla="*/ 137617 h 155534"/>
                <a:gd name="connsiteX19" fmla="*/ 18384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384" y="137617"/>
                  </a:moveTo>
                  <a:lnTo>
                    <a:pt x="43139" y="113563"/>
                  </a:lnTo>
                  <a:cubicBezTo>
                    <a:pt x="79570" y="81335"/>
                    <a:pt x="93582" y="68724"/>
                    <a:pt x="93582" y="45371"/>
                  </a:cubicBezTo>
                  <a:cubicBezTo>
                    <a:pt x="93582" y="18748"/>
                    <a:pt x="72564" y="65"/>
                    <a:pt x="44073" y="65"/>
                  </a:cubicBezTo>
                  <a:cubicBezTo>
                    <a:pt x="17683" y="65"/>
                    <a:pt x="402" y="21550"/>
                    <a:pt x="402" y="42335"/>
                  </a:cubicBezTo>
                  <a:cubicBezTo>
                    <a:pt x="402" y="55413"/>
                    <a:pt x="12078" y="55413"/>
                    <a:pt x="12779" y="55413"/>
                  </a:cubicBezTo>
                  <a:cubicBezTo>
                    <a:pt x="16749" y="55413"/>
                    <a:pt x="24923" y="52610"/>
                    <a:pt x="24923" y="43035"/>
                  </a:cubicBezTo>
                  <a:cubicBezTo>
                    <a:pt x="24923" y="36963"/>
                    <a:pt x="20719" y="30891"/>
                    <a:pt x="12545" y="30891"/>
                  </a:cubicBezTo>
                  <a:cubicBezTo>
                    <a:pt x="10677" y="30891"/>
                    <a:pt x="10210" y="30891"/>
                    <a:pt x="9509" y="31125"/>
                  </a:cubicBezTo>
                  <a:cubicBezTo>
                    <a:pt x="14881" y="15945"/>
                    <a:pt x="27492" y="7304"/>
                    <a:pt x="41037" y="7304"/>
                  </a:cubicBezTo>
                  <a:cubicBezTo>
                    <a:pt x="62289" y="7304"/>
                    <a:pt x="72331" y="26221"/>
                    <a:pt x="72331" y="45371"/>
                  </a:cubicBezTo>
                  <a:cubicBezTo>
                    <a:pt x="72331" y="64054"/>
                    <a:pt x="60654" y="82503"/>
                    <a:pt x="47809" y="96982"/>
                  </a:cubicBezTo>
                  <a:lnTo>
                    <a:pt x="2970" y="146959"/>
                  </a:lnTo>
                  <a:cubicBezTo>
                    <a:pt x="402" y="149528"/>
                    <a:pt x="402" y="149995"/>
                    <a:pt x="402" y="155600"/>
                  </a:cubicBezTo>
                  <a:lnTo>
                    <a:pt x="87043" y="155600"/>
                  </a:lnTo>
                  <a:lnTo>
                    <a:pt x="93582" y="114964"/>
                  </a:lnTo>
                  <a:lnTo>
                    <a:pt x="87744" y="114964"/>
                  </a:lnTo>
                  <a:cubicBezTo>
                    <a:pt x="86576" y="121970"/>
                    <a:pt x="84942" y="132246"/>
                    <a:pt x="82606" y="135749"/>
                  </a:cubicBezTo>
                  <a:cubicBezTo>
                    <a:pt x="80972" y="137617"/>
                    <a:pt x="65558" y="137617"/>
                    <a:pt x="60420" y="137617"/>
                  </a:cubicBezTo>
                  <a:lnTo>
                    <a:pt x="18384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A8AC2EE5-3B2E-73A8-2BA4-1DFDF9A5867F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095618" y="6974896"/>
              <a:ext cx="93180" cy="155534"/>
            </a:xfrm>
            <a:custGeom>
              <a:avLst/>
              <a:gdLst>
                <a:gd name="connsiteX0" fmla="*/ 18427 w 93180"/>
                <a:gd name="connsiteY0" fmla="*/ 137617 h 155534"/>
                <a:gd name="connsiteX1" fmla="*/ 43182 w 93180"/>
                <a:gd name="connsiteY1" fmla="*/ 113563 h 155534"/>
                <a:gd name="connsiteX2" fmla="*/ 93626 w 93180"/>
                <a:gd name="connsiteY2" fmla="*/ 45371 h 155534"/>
                <a:gd name="connsiteX3" fmla="*/ 44116 w 93180"/>
                <a:gd name="connsiteY3" fmla="*/ 65 h 155534"/>
                <a:gd name="connsiteX4" fmla="*/ 445 w 93180"/>
                <a:gd name="connsiteY4" fmla="*/ 42335 h 155534"/>
                <a:gd name="connsiteX5" fmla="*/ 12822 w 93180"/>
                <a:gd name="connsiteY5" fmla="*/ 55413 h 155534"/>
                <a:gd name="connsiteX6" fmla="*/ 24966 w 93180"/>
                <a:gd name="connsiteY6" fmla="*/ 43035 h 155534"/>
                <a:gd name="connsiteX7" fmla="*/ 12589 w 93180"/>
                <a:gd name="connsiteY7" fmla="*/ 30891 h 155534"/>
                <a:gd name="connsiteX8" fmla="*/ 9553 w 93180"/>
                <a:gd name="connsiteY8" fmla="*/ 31125 h 155534"/>
                <a:gd name="connsiteX9" fmla="*/ 41080 w 93180"/>
                <a:gd name="connsiteY9" fmla="*/ 7304 h 155534"/>
                <a:gd name="connsiteX10" fmla="*/ 72374 w 93180"/>
                <a:gd name="connsiteY10" fmla="*/ 45371 h 155534"/>
                <a:gd name="connsiteX11" fmla="*/ 47853 w 93180"/>
                <a:gd name="connsiteY11" fmla="*/ 96982 h 155534"/>
                <a:gd name="connsiteX12" fmla="*/ 3014 w 93180"/>
                <a:gd name="connsiteY12" fmla="*/ 146959 h 155534"/>
                <a:gd name="connsiteX13" fmla="*/ 445 w 93180"/>
                <a:gd name="connsiteY13" fmla="*/ 155600 h 155534"/>
                <a:gd name="connsiteX14" fmla="*/ 87087 w 93180"/>
                <a:gd name="connsiteY14" fmla="*/ 155600 h 155534"/>
                <a:gd name="connsiteX15" fmla="*/ 93626 w 93180"/>
                <a:gd name="connsiteY15" fmla="*/ 114964 h 155534"/>
                <a:gd name="connsiteX16" fmla="*/ 87787 w 93180"/>
                <a:gd name="connsiteY16" fmla="*/ 114964 h 155534"/>
                <a:gd name="connsiteX17" fmla="*/ 82649 w 93180"/>
                <a:gd name="connsiteY17" fmla="*/ 135749 h 155534"/>
                <a:gd name="connsiteX18" fmla="*/ 60464 w 93180"/>
                <a:gd name="connsiteY18" fmla="*/ 137617 h 155534"/>
                <a:gd name="connsiteX19" fmla="*/ 18427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427" y="137617"/>
                  </a:moveTo>
                  <a:lnTo>
                    <a:pt x="43182" y="113563"/>
                  </a:lnTo>
                  <a:cubicBezTo>
                    <a:pt x="79614" y="81335"/>
                    <a:pt x="93626" y="68724"/>
                    <a:pt x="93626" y="45371"/>
                  </a:cubicBezTo>
                  <a:cubicBezTo>
                    <a:pt x="93626" y="18748"/>
                    <a:pt x="72607" y="65"/>
                    <a:pt x="44116" y="65"/>
                  </a:cubicBezTo>
                  <a:cubicBezTo>
                    <a:pt x="17726" y="65"/>
                    <a:pt x="445" y="21550"/>
                    <a:pt x="445" y="42335"/>
                  </a:cubicBezTo>
                  <a:cubicBezTo>
                    <a:pt x="445" y="55413"/>
                    <a:pt x="12122" y="55413"/>
                    <a:pt x="12822" y="55413"/>
                  </a:cubicBezTo>
                  <a:cubicBezTo>
                    <a:pt x="16792" y="55413"/>
                    <a:pt x="24966" y="52610"/>
                    <a:pt x="24966" y="43035"/>
                  </a:cubicBezTo>
                  <a:cubicBezTo>
                    <a:pt x="24966" y="36963"/>
                    <a:pt x="20762" y="30891"/>
                    <a:pt x="12589" y="30891"/>
                  </a:cubicBezTo>
                  <a:cubicBezTo>
                    <a:pt x="10720" y="30891"/>
                    <a:pt x="10253" y="30891"/>
                    <a:pt x="9553" y="31125"/>
                  </a:cubicBezTo>
                  <a:cubicBezTo>
                    <a:pt x="14924" y="15945"/>
                    <a:pt x="27535" y="7304"/>
                    <a:pt x="41080" y="7304"/>
                  </a:cubicBezTo>
                  <a:cubicBezTo>
                    <a:pt x="62332" y="7304"/>
                    <a:pt x="72374" y="26221"/>
                    <a:pt x="72374" y="45371"/>
                  </a:cubicBezTo>
                  <a:cubicBezTo>
                    <a:pt x="72374" y="64054"/>
                    <a:pt x="60697" y="82503"/>
                    <a:pt x="47853" y="96982"/>
                  </a:cubicBezTo>
                  <a:lnTo>
                    <a:pt x="3014" y="146959"/>
                  </a:lnTo>
                  <a:cubicBezTo>
                    <a:pt x="445" y="149528"/>
                    <a:pt x="445" y="149995"/>
                    <a:pt x="445" y="155600"/>
                  </a:cubicBezTo>
                  <a:lnTo>
                    <a:pt x="87087" y="155600"/>
                  </a:lnTo>
                  <a:lnTo>
                    <a:pt x="93626" y="114964"/>
                  </a:lnTo>
                  <a:lnTo>
                    <a:pt x="87787" y="114964"/>
                  </a:lnTo>
                  <a:cubicBezTo>
                    <a:pt x="86620" y="121970"/>
                    <a:pt x="84985" y="132246"/>
                    <a:pt x="82649" y="135749"/>
                  </a:cubicBezTo>
                  <a:cubicBezTo>
                    <a:pt x="81015" y="137617"/>
                    <a:pt x="65601" y="137617"/>
                    <a:pt x="60464" y="137617"/>
                  </a:cubicBezTo>
                  <a:lnTo>
                    <a:pt x="18427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BEA41227-0E1B-BC9F-7FEC-2BE1DCAC06C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220793" y="7105676"/>
              <a:ext cx="24754" cy="24754"/>
            </a:xfrm>
            <a:custGeom>
              <a:avLst/>
              <a:gdLst>
                <a:gd name="connsiteX0" fmla="*/ 25205 w 24754"/>
                <a:gd name="connsiteY0" fmla="*/ 12442 h 24754"/>
                <a:gd name="connsiteX1" fmla="*/ 12827 w 24754"/>
                <a:gd name="connsiteY1" fmla="*/ 65 h 24754"/>
                <a:gd name="connsiteX2" fmla="*/ 450 w 24754"/>
                <a:gd name="connsiteY2" fmla="*/ 12442 h 24754"/>
                <a:gd name="connsiteX3" fmla="*/ 12827 w 24754"/>
                <a:gd name="connsiteY3" fmla="*/ 24820 h 24754"/>
                <a:gd name="connsiteX4" fmla="*/ 2520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205" y="12442"/>
                  </a:moveTo>
                  <a:cubicBezTo>
                    <a:pt x="25205" y="5670"/>
                    <a:pt x="19600" y="65"/>
                    <a:pt x="12827" y="65"/>
                  </a:cubicBezTo>
                  <a:cubicBezTo>
                    <a:pt x="6055" y="65"/>
                    <a:pt x="450" y="5670"/>
                    <a:pt x="450" y="12442"/>
                  </a:cubicBezTo>
                  <a:cubicBezTo>
                    <a:pt x="450" y="19215"/>
                    <a:pt x="6055" y="24820"/>
                    <a:pt x="12827" y="24820"/>
                  </a:cubicBezTo>
                  <a:cubicBezTo>
                    <a:pt x="19600" y="24820"/>
                    <a:pt x="25205" y="19215"/>
                    <a:pt x="2520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1142021-8E1B-7C5F-ABC1-3E8F3CF2C13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277257" y="6974896"/>
              <a:ext cx="93180" cy="160672"/>
            </a:xfrm>
            <a:custGeom>
              <a:avLst/>
              <a:gdLst>
                <a:gd name="connsiteX0" fmla="*/ 93633 w 93180"/>
                <a:gd name="connsiteY0" fmla="*/ 108659 h 160672"/>
                <a:gd name="connsiteX1" fmla="*/ 49262 w 93180"/>
                <a:gd name="connsiteY1" fmla="*/ 57515 h 160672"/>
                <a:gd name="connsiteX2" fmla="*/ 19602 w 93180"/>
                <a:gd name="connsiteY2" fmla="*/ 69425 h 160672"/>
                <a:gd name="connsiteX3" fmla="*/ 19602 w 93180"/>
                <a:gd name="connsiteY3" fmla="*/ 23885 h 160672"/>
                <a:gd name="connsiteX4" fmla="*/ 39453 w 93180"/>
                <a:gd name="connsiteY4" fmla="*/ 26921 h 160672"/>
                <a:gd name="connsiteX5" fmla="*/ 84526 w 93180"/>
                <a:gd name="connsiteY5" fmla="*/ 2634 h 160672"/>
                <a:gd name="connsiteX6" fmla="*/ 82190 w 93180"/>
                <a:gd name="connsiteY6" fmla="*/ 65 h 160672"/>
                <a:gd name="connsiteX7" fmla="*/ 80322 w 93180"/>
                <a:gd name="connsiteY7" fmla="*/ 765 h 160672"/>
                <a:gd name="connsiteX8" fmla="*/ 48561 w 93180"/>
                <a:gd name="connsiteY8" fmla="*/ 7538 h 160672"/>
                <a:gd name="connsiteX9" fmla="*/ 17501 w 93180"/>
                <a:gd name="connsiteY9" fmla="*/ 999 h 160672"/>
                <a:gd name="connsiteX10" fmla="*/ 14698 w 93180"/>
                <a:gd name="connsiteY10" fmla="*/ 298 h 160672"/>
                <a:gd name="connsiteX11" fmla="*/ 12363 w 93180"/>
                <a:gd name="connsiteY11" fmla="*/ 5903 h 160672"/>
                <a:gd name="connsiteX12" fmla="*/ 12363 w 93180"/>
                <a:gd name="connsiteY12" fmla="*/ 75030 h 160672"/>
                <a:gd name="connsiteX13" fmla="*/ 15632 w 93180"/>
                <a:gd name="connsiteY13" fmla="*/ 81102 h 160672"/>
                <a:gd name="connsiteX14" fmla="*/ 18668 w 93180"/>
                <a:gd name="connsiteY14" fmla="*/ 79000 h 160672"/>
                <a:gd name="connsiteX15" fmla="*/ 48795 w 93180"/>
                <a:gd name="connsiteY15" fmla="*/ 62652 h 160672"/>
                <a:gd name="connsiteX16" fmla="*/ 68645 w 93180"/>
                <a:gd name="connsiteY16" fmla="*/ 77599 h 160672"/>
                <a:gd name="connsiteX17" fmla="*/ 72849 w 93180"/>
                <a:gd name="connsiteY17" fmla="*/ 107024 h 160672"/>
                <a:gd name="connsiteX18" fmla="*/ 67244 w 93180"/>
                <a:gd name="connsiteY18" fmla="*/ 139019 h 160672"/>
                <a:gd name="connsiteX19" fmla="*/ 42256 w 93180"/>
                <a:gd name="connsiteY19" fmla="*/ 154198 h 160672"/>
                <a:gd name="connsiteX20" fmla="*/ 7926 w 93180"/>
                <a:gd name="connsiteY20" fmla="*/ 128042 h 160672"/>
                <a:gd name="connsiteX21" fmla="*/ 11896 w 93180"/>
                <a:gd name="connsiteY21" fmla="*/ 128510 h 160672"/>
                <a:gd name="connsiteX22" fmla="*/ 23573 w 93180"/>
                <a:gd name="connsiteY22" fmla="*/ 117066 h 160672"/>
                <a:gd name="connsiteX23" fmla="*/ 11896 w 93180"/>
                <a:gd name="connsiteY23" fmla="*/ 105623 h 160672"/>
                <a:gd name="connsiteX24" fmla="*/ 453 w 93180"/>
                <a:gd name="connsiteY24" fmla="*/ 118000 h 160672"/>
                <a:gd name="connsiteX25" fmla="*/ 42723 w 93180"/>
                <a:gd name="connsiteY25" fmla="*/ 160737 h 160672"/>
                <a:gd name="connsiteX26" fmla="*/ 93633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633" y="108659"/>
                  </a:moveTo>
                  <a:cubicBezTo>
                    <a:pt x="93633" y="80868"/>
                    <a:pt x="74483" y="57515"/>
                    <a:pt x="49262" y="57515"/>
                  </a:cubicBezTo>
                  <a:cubicBezTo>
                    <a:pt x="38052" y="57515"/>
                    <a:pt x="28010" y="61251"/>
                    <a:pt x="19602" y="69425"/>
                  </a:cubicBezTo>
                  <a:lnTo>
                    <a:pt x="19602" y="23885"/>
                  </a:lnTo>
                  <a:cubicBezTo>
                    <a:pt x="24273" y="25287"/>
                    <a:pt x="31980" y="26921"/>
                    <a:pt x="39453" y="26921"/>
                  </a:cubicBezTo>
                  <a:cubicBezTo>
                    <a:pt x="68178" y="26921"/>
                    <a:pt x="84526" y="5670"/>
                    <a:pt x="84526" y="2634"/>
                  </a:cubicBezTo>
                  <a:cubicBezTo>
                    <a:pt x="84526" y="1232"/>
                    <a:pt x="83825" y="65"/>
                    <a:pt x="82190" y="65"/>
                  </a:cubicBezTo>
                  <a:cubicBezTo>
                    <a:pt x="81957" y="65"/>
                    <a:pt x="81490" y="65"/>
                    <a:pt x="80322" y="765"/>
                  </a:cubicBezTo>
                  <a:cubicBezTo>
                    <a:pt x="75651" y="2867"/>
                    <a:pt x="64208" y="7538"/>
                    <a:pt x="48561" y="7538"/>
                  </a:cubicBezTo>
                  <a:cubicBezTo>
                    <a:pt x="39220" y="7538"/>
                    <a:pt x="28477" y="5903"/>
                    <a:pt x="17501" y="999"/>
                  </a:cubicBezTo>
                  <a:cubicBezTo>
                    <a:pt x="15632" y="298"/>
                    <a:pt x="15165" y="298"/>
                    <a:pt x="14698" y="298"/>
                  </a:cubicBezTo>
                  <a:cubicBezTo>
                    <a:pt x="12363" y="298"/>
                    <a:pt x="12363" y="2167"/>
                    <a:pt x="12363" y="5903"/>
                  </a:cubicBezTo>
                  <a:lnTo>
                    <a:pt x="12363" y="75030"/>
                  </a:lnTo>
                  <a:cubicBezTo>
                    <a:pt x="12363" y="79233"/>
                    <a:pt x="12363" y="81102"/>
                    <a:pt x="15632" y="81102"/>
                  </a:cubicBezTo>
                  <a:cubicBezTo>
                    <a:pt x="17267" y="81102"/>
                    <a:pt x="17734" y="80401"/>
                    <a:pt x="18668" y="79000"/>
                  </a:cubicBezTo>
                  <a:cubicBezTo>
                    <a:pt x="21237" y="75263"/>
                    <a:pt x="29878" y="62652"/>
                    <a:pt x="48795" y="62652"/>
                  </a:cubicBezTo>
                  <a:cubicBezTo>
                    <a:pt x="60938" y="62652"/>
                    <a:pt x="66777" y="73395"/>
                    <a:pt x="68645" y="77599"/>
                  </a:cubicBezTo>
                  <a:cubicBezTo>
                    <a:pt x="72382" y="86240"/>
                    <a:pt x="72849" y="95347"/>
                    <a:pt x="72849" y="107024"/>
                  </a:cubicBezTo>
                  <a:cubicBezTo>
                    <a:pt x="72849" y="115198"/>
                    <a:pt x="72849" y="129210"/>
                    <a:pt x="67244" y="139019"/>
                  </a:cubicBezTo>
                  <a:cubicBezTo>
                    <a:pt x="61639" y="148127"/>
                    <a:pt x="52998" y="154198"/>
                    <a:pt x="42256" y="154198"/>
                  </a:cubicBezTo>
                  <a:cubicBezTo>
                    <a:pt x="25207" y="154198"/>
                    <a:pt x="11896" y="141821"/>
                    <a:pt x="7926" y="128042"/>
                  </a:cubicBezTo>
                  <a:cubicBezTo>
                    <a:pt x="8626" y="128276"/>
                    <a:pt x="9327" y="128510"/>
                    <a:pt x="11896" y="128510"/>
                  </a:cubicBezTo>
                  <a:cubicBezTo>
                    <a:pt x="19602" y="128510"/>
                    <a:pt x="23573" y="122671"/>
                    <a:pt x="23573" y="117066"/>
                  </a:cubicBezTo>
                  <a:cubicBezTo>
                    <a:pt x="23573" y="111461"/>
                    <a:pt x="19602" y="105623"/>
                    <a:pt x="11896" y="105623"/>
                  </a:cubicBezTo>
                  <a:cubicBezTo>
                    <a:pt x="8626" y="105623"/>
                    <a:pt x="453" y="107258"/>
                    <a:pt x="453" y="118000"/>
                  </a:cubicBezTo>
                  <a:cubicBezTo>
                    <a:pt x="453" y="138084"/>
                    <a:pt x="16567" y="160737"/>
                    <a:pt x="42723" y="160737"/>
                  </a:cubicBezTo>
                  <a:cubicBezTo>
                    <a:pt x="69813" y="160737"/>
                    <a:pt x="93633" y="138318"/>
                    <a:pt x="93633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A9328C9C-476E-0D69-EADD-999CF48A1926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2602557" y="7306050"/>
              <a:ext cx="90378" cy="107192"/>
            </a:xfrm>
            <a:custGeom>
              <a:avLst/>
              <a:gdLst>
                <a:gd name="connsiteX0" fmla="*/ 19700 w 90378"/>
                <a:gd name="connsiteY0" fmla="*/ 45850 h 107192"/>
                <a:gd name="connsiteX1" fmla="*/ 48658 w 90378"/>
                <a:gd name="connsiteY1" fmla="*/ 5215 h 107192"/>
                <a:gd name="connsiteX2" fmla="*/ 75048 w 90378"/>
                <a:gd name="connsiteY2" fmla="*/ 45850 h 107192"/>
                <a:gd name="connsiteX3" fmla="*/ 19700 w 90378"/>
                <a:gd name="connsiteY3" fmla="*/ 45850 h 107192"/>
                <a:gd name="connsiteX4" fmla="*/ 19466 w 90378"/>
                <a:gd name="connsiteY4" fmla="*/ 50754 h 107192"/>
                <a:gd name="connsiteX5" fmla="*/ 84623 w 90378"/>
                <a:gd name="connsiteY5" fmla="*/ 50754 h 107192"/>
                <a:gd name="connsiteX6" fmla="*/ 90461 w 90378"/>
                <a:gd name="connsiteY6" fmla="*/ 45850 h 107192"/>
                <a:gd name="connsiteX7" fmla="*/ 48658 w 90378"/>
                <a:gd name="connsiteY7" fmla="*/ 77 h 107192"/>
                <a:gd name="connsiteX8" fmla="*/ 83 w 90378"/>
                <a:gd name="connsiteY8" fmla="*/ 53323 h 107192"/>
                <a:gd name="connsiteX9" fmla="*/ 51461 w 90378"/>
                <a:gd name="connsiteY9" fmla="*/ 107270 h 107192"/>
                <a:gd name="connsiteX10" fmla="*/ 90461 w 90378"/>
                <a:gd name="connsiteY10" fmla="*/ 76910 h 107192"/>
                <a:gd name="connsiteX11" fmla="*/ 87425 w 90378"/>
                <a:gd name="connsiteY11" fmla="*/ 74108 h 107192"/>
                <a:gd name="connsiteX12" fmla="*/ 84389 w 90378"/>
                <a:gd name="connsiteY12" fmla="*/ 77377 h 107192"/>
                <a:gd name="connsiteX13" fmla="*/ 52862 w 90378"/>
                <a:gd name="connsiteY13" fmla="*/ 101431 h 107192"/>
                <a:gd name="connsiteX14" fmla="*/ 26472 w 90378"/>
                <a:gd name="connsiteY14" fmla="*/ 85784 h 107192"/>
                <a:gd name="connsiteX15" fmla="*/ 19466 w 90378"/>
                <a:gd name="connsiteY15" fmla="*/ 50754 h 1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378" h="107192">
                  <a:moveTo>
                    <a:pt x="19700" y="45850"/>
                  </a:moveTo>
                  <a:cubicBezTo>
                    <a:pt x="21101" y="11053"/>
                    <a:pt x="40718" y="5215"/>
                    <a:pt x="48658" y="5215"/>
                  </a:cubicBezTo>
                  <a:cubicBezTo>
                    <a:pt x="72712" y="5215"/>
                    <a:pt x="75048" y="36742"/>
                    <a:pt x="75048" y="45850"/>
                  </a:cubicBezTo>
                  <a:lnTo>
                    <a:pt x="19700" y="45850"/>
                  </a:lnTo>
                  <a:close/>
                  <a:moveTo>
                    <a:pt x="19466" y="50754"/>
                  </a:moveTo>
                  <a:lnTo>
                    <a:pt x="84623" y="50754"/>
                  </a:lnTo>
                  <a:cubicBezTo>
                    <a:pt x="89761" y="50754"/>
                    <a:pt x="90461" y="50754"/>
                    <a:pt x="90461" y="45850"/>
                  </a:cubicBezTo>
                  <a:cubicBezTo>
                    <a:pt x="90461" y="22730"/>
                    <a:pt x="77850" y="77"/>
                    <a:pt x="48658" y="77"/>
                  </a:cubicBezTo>
                  <a:cubicBezTo>
                    <a:pt x="21568" y="77"/>
                    <a:pt x="83" y="24131"/>
                    <a:pt x="83" y="53323"/>
                  </a:cubicBezTo>
                  <a:cubicBezTo>
                    <a:pt x="83" y="84617"/>
                    <a:pt x="24604" y="107270"/>
                    <a:pt x="51461" y="107270"/>
                  </a:cubicBezTo>
                  <a:cubicBezTo>
                    <a:pt x="79952" y="107270"/>
                    <a:pt x="90461" y="81347"/>
                    <a:pt x="90461" y="76910"/>
                  </a:cubicBezTo>
                  <a:cubicBezTo>
                    <a:pt x="90461" y="74575"/>
                    <a:pt x="88593" y="74108"/>
                    <a:pt x="87425" y="74108"/>
                  </a:cubicBezTo>
                  <a:cubicBezTo>
                    <a:pt x="85323" y="74108"/>
                    <a:pt x="84856" y="75509"/>
                    <a:pt x="84389" y="77377"/>
                  </a:cubicBezTo>
                  <a:cubicBezTo>
                    <a:pt x="76215" y="101431"/>
                    <a:pt x="55197" y="101431"/>
                    <a:pt x="52862" y="101431"/>
                  </a:cubicBezTo>
                  <a:cubicBezTo>
                    <a:pt x="41185" y="101431"/>
                    <a:pt x="31844" y="94425"/>
                    <a:pt x="26472" y="85784"/>
                  </a:cubicBezTo>
                  <a:cubicBezTo>
                    <a:pt x="19466" y="74575"/>
                    <a:pt x="19466" y="59161"/>
                    <a:pt x="19466" y="507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097E78BC-2262-60EB-B641-55489A91ADB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2706352" y="7307451"/>
              <a:ext cx="78468" cy="103222"/>
            </a:xfrm>
            <a:custGeom>
              <a:avLst/>
              <a:gdLst>
                <a:gd name="connsiteX0" fmla="*/ 32549 w 78468"/>
                <a:gd name="connsiteY0" fmla="*/ 25766 h 103222"/>
                <a:gd name="connsiteX1" fmla="*/ 32549 w 78468"/>
                <a:gd name="connsiteY1" fmla="*/ 77 h 103222"/>
                <a:gd name="connsiteX2" fmla="*/ 87 w 78468"/>
                <a:gd name="connsiteY2" fmla="*/ 2646 h 103222"/>
                <a:gd name="connsiteX3" fmla="*/ 87 w 78468"/>
                <a:gd name="connsiteY3" fmla="*/ 9885 h 103222"/>
                <a:gd name="connsiteX4" fmla="*/ 18303 w 78468"/>
                <a:gd name="connsiteY4" fmla="*/ 22963 h 103222"/>
                <a:gd name="connsiteX5" fmla="*/ 18303 w 78468"/>
                <a:gd name="connsiteY5" fmla="*/ 85551 h 103222"/>
                <a:gd name="connsiteX6" fmla="*/ 87 w 78468"/>
                <a:gd name="connsiteY6" fmla="*/ 96060 h 103222"/>
                <a:gd name="connsiteX7" fmla="*/ 87 w 78468"/>
                <a:gd name="connsiteY7" fmla="*/ 103300 h 103222"/>
                <a:gd name="connsiteX8" fmla="*/ 26710 w 78468"/>
                <a:gd name="connsiteY8" fmla="*/ 102599 h 103222"/>
                <a:gd name="connsiteX9" fmla="*/ 56369 w 78468"/>
                <a:gd name="connsiteY9" fmla="*/ 103300 h 103222"/>
                <a:gd name="connsiteX10" fmla="*/ 56369 w 78468"/>
                <a:gd name="connsiteY10" fmla="*/ 96060 h 103222"/>
                <a:gd name="connsiteX11" fmla="*/ 51465 w 78468"/>
                <a:gd name="connsiteY11" fmla="*/ 96060 h 103222"/>
                <a:gd name="connsiteX12" fmla="*/ 33716 w 78468"/>
                <a:gd name="connsiteY12" fmla="*/ 85084 h 103222"/>
                <a:gd name="connsiteX13" fmla="*/ 33716 w 78468"/>
                <a:gd name="connsiteY13" fmla="*/ 49119 h 103222"/>
                <a:gd name="connsiteX14" fmla="*/ 61274 w 78468"/>
                <a:gd name="connsiteY14" fmla="*/ 5215 h 103222"/>
                <a:gd name="connsiteX15" fmla="*/ 63842 w 78468"/>
                <a:gd name="connsiteY15" fmla="*/ 5448 h 103222"/>
                <a:gd name="connsiteX16" fmla="*/ 58471 w 78468"/>
                <a:gd name="connsiteY16" fmla="*/ 14556 h 103222"/>
                <a:gd name="connsiteX17" fmla="*/ 68513 w 78468"/>
                <a:gd name="connsiteY17" fmla="*/ 24598 h 103222"/>
                <a:gd name="connsiteX18" fmla="*/ 78555 w 78468"/>
                <a:gd name="connsiteY18" fmla="*/ 14322 h 103222"/>
                <a:gd name="connsiteX19" fmla="*/ 61274 w 78468"/>
                <a:gd name="connsiteY19" fmla="*/ 77 h 103222"/>
                <a:gd name="connsiteX20" fmla="*/ 32549 w 78468"/>
                <a:gd name="connsiteY20" fmla="*/ 25766 h 10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8468" h="103222">
                  <a:moveTo>
                    <a:pt x="32549" y="25766"/>
                  </a:moveTo>
                  <a:lnTo>
                    <a:pt x="32549" y="77"/>
                  </a:lnTo>
                  <a:lnTo>
                    <a:pt x="87" y="2646"/>
                  </a:lnTo>
                  <a:lnTo>
                    <a:pt x="87" y="9885"/>
                  </a:lnTo>
                  <a:cubicBezTo>
                    <a:pt x="16435" y="9885"/>
                    <a:pt x="18303" y="11520"/>
                    <a:pt x="18303" y="22963"/>
                  </a:cubicBezTo>
                  <a:lnTo>
                    <a:pt x="18303" y="85551"/>
                  </a:lnTo>
                  <a:cubicBezTo>
                    <a:pt x="18303" y="96060"/>
                    <a:pt x="15734" y="96060"/>
                    <a:pt x="87" y="96060"/>
                  </a:cubicBezTo>
                  <a:lnTo>
                    <a:pt x="87" y="103300"/>
                  </a:lnTo>
                  <a:cubicBezTo>
                    <a:pt x="9195" y="103066"/>
                    <a:pt x="20171" y="102599"/>
                    <a:pt x="26710" y="102599"/>
                  </a:cubicBezTo>
                  <a:cubicBezTo>
                    <a:pt x="36052" y="102599"/>
                    <a:pt x="47028" y="102599"/>
                    <a:pt x="56369" y="103300"/>
                  </a:cubicBezTo>
                  <a:lnTo>
                    <a:pt x="56369" y="96060"/>
                  </a:lnTo>
                  <a:lnTo>
                    <a:pt x="51465" y="96060"/>
                  </a:lnTo>
                  <a:cubicBezTo>
                    <a:pt x="34183" y="96060"/>
                    <a:pt x="33716" y="93491"/>
                    <a:pt x="33716" y="85084"/>
                  </a:cubicBezTo>
                  <a:lnTo>
                    <a:pt x="33716" y="49119"/>
                  </a:lnTo>
                  <a:cubicBezTo>
                    <a:pt x="33716" y="25999"/>
                    <a:pt x="43525" y="5215"/>
                    <a:pt x="61274" y="5215"/>
                  </a:cubicBezTo>
                  <a:cubicBezTo>
                    <a:pt x="62908" y="5215"/>
                    <a:pt x="63375" y="5215"/>
                    <a:pt x="63842" y="5448"/>
                  </a:cubicBezTo>
                  <a:cubicBezTo>
                    <a:pt x="63142" y="5682"/>
                    <a:pt x="58471" y="8484"/>
                    <a:pt x="58471" y="14556"/>
                  </a:cubicBezTo>
                  <a:cubicBezTo>
                    <a:pt x="58471" y="21095"/>
                    <a:pt x="63375" y="24598"/>
                    <a:pt x="68513" y="24598"/>
                  </a:cubicBezTo>
                  <a:cubicBezTo>
                    <a:pt x="72717" y="24598"/>
                    <a:pt x="78555" y="21796"/>
                    <a:pt x="78555" y="14322"/>
                  </a:cubicBezTo>
                  <a:cubicBezTo>
                    <a:pt x="78555" y="6849"/>
                    <a:pt x="71316" y="77"/>
                    <a:pt x="61274" y="77"/>
                  </a:cubicBezTo>
                  <a:cubicBezTo>
                    <a:pt x="44225" y="77"/>
                    <a:pt x="35818" y="15724"/>
                    <a:pt x="32549" y="25766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AEDA003A-7E04-E871-440A-19444BC6488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2798988" y="7246031"/>
              <a:ext cx="75665" cy="164642"/>
            </a:xfrm>
            <a:custGeom>
              <a:avLst/>
              <a:gdLst>
                <a:gd name="connsiteX0" fmla="*/ 33253 w 75665"/>
                <a:gd name="connsiteY0" fmla="*/ 64066 h 164642"/>
                <a:gd name="connsiteX1" fmla="*/ 33253 w 75665"/>
                <a:gd name="connsiteY1" fmla="*/ 36975 h 164642"/>
                <a:gd name="connsiteX2" fmla="*/ 54738 w 75665"/>
                <a:gd name="connsiteY2" fmla="*/ 5215 h 164642"/>
                <a:gd name="connsiteX3" fmla="*/ 62445 w 75665"/>
                <a:gd name="connsiteY3" fmla="*/ 6849 h 164642"/>
                <a:gd name="connsiteX4" fmla="*/ 55439 w 75665"/>
                <a:gd name="connsiteY4" fmla="*/ 16658 h 164642"/>
                <a:gd name="connsiteX5" fmla="*/ 65481 w 75665"/>
                <a:gd name="connsiteY5" fmla="*/ 26700 h 164642"/>
                <a:gd name="connsiteX6" fmla="*/ 75757 w 75665"/>
                <a:gd name="connsiteY6" fmla="*/ 16424 h 164642"/>
                <a:gd name="connsiteX7" fmla="*/ 54738 w 75665"/>
                <a:gd name="connsiteY7" fmla="*/ 77 h 164642"/>
                <a:gd name="connsiteX8" fmla="*/ 18540 w 75665"/>
                <a:gd name="connsiteY8" fmla="*/ 37209 h 164642"/>
                <a:gd name="connsiteX9" fmla="*/ 18540 w 75665"/>
                <a:gd name="connsiteY9" fmla="*/ 64066 h 164642"/>
                <a:gd name="connsiteX10" fmla="*/ 91 w 75665"/>
                <a:gd name="connsiteY10" fmla="*/ 64066 h 164642"/>
                <a:gd name="connsiteX11" fmla="*/ 91 w 75665"/>
                <a:gd name="connsiteY11" fmla="*/ 71305 h 164642"/>
                <a:gd name="connsiteX12" fmla="*/ 18540 w 75665"/>
                <a:gd name="connsiteY12" fmla="*/ 71305 h 164642"/>
                <a:gd name="connsiteX13" fmla="*/ 18540 w 75665"/>
                <a:gd name="connsiteY13" fmla="*/ 146971 h 164642"/>
                <a:gd name="connsiteX14" fmla="*/ 325 w 75665"/>
                <a:gd name="connsiteY14" fmla="*/ 157480 h 164642"/>
                <a:gd name="connsiteX15" fmla="*/ 325 w 75665"/>
                <a:gd name="connsiteY15" fmla="*/ 164720 h 164642"/>
                <a:gd name="connsiteX16" fmla="*/ 26948 w 75665"/>
                <a:gd name="connsiteY16" fmla="*/ 164019 h 164642"/>
                <a:gd name="connsiteX17" fmla="*/ 56607 w 75665"/>
                <a:gd name="connsiteY17" fmla="*/ 164720 h 164642"/>
                <a:gd name="connsiteX18" fmla="*/ 56607 w 75665"/>
                <a:gd name="connsiteY18" fmla="*/ 157480 h 164642"/>
                <a:gd name="connsiteX19" fmla="*/ 51703 w 75665"/>
                <a:gd name="connsiteY19" fmla="*/ 157480 h 164642"/>
                <a:gd name="connsiteX20" fmla="*/ 33954 w 75665"/>
                <a:gd name="connsiteY20" fmla="*/ 146504 h 164642"/>
                <a:gd name="connsiteX21" fmla="*/ 33954 w 75665"/>
                <a:gd name="connsiteY21" fmla="*/ 71305 h 164642"/>
                <a:gd name="connsiteX22" fmla="*/ 60577 w 75665"/>
                <a:gd name="connsiteY22" fmla="*/ 71305 h 164642"/>
                <a:gd name="connsiteX23" fmla="*/ 60577 w 75665"/>
                <a:gd name="connsiteY23" fmla="*/ 64066 h 164642"/>
                <a:gd name="connsiteX24" fmla="*/ 33253 w 75665"/>
                <a:gd name="connsiteY24" fmla="*/ 64066 h 16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665" h="164642">
                  <a:moveTo>
                    <a:pt x="33253" y="64066"/>
                  </a:moveTo>
                  <a:lnTo>
                    <a:pt x="33253" y="36975"/>
                  </a:lnTo>
                  <a:cubicBezTo>
                    <a:pt x="33253" y="16424"/>
                    <a:pt x="44463" y="5215"/>
                    <a:pt x="54738" y="5215"/>
                  </a:cubicBezTo>
                  <a:cubicBezTo>
                    <a:pt x="55439" y="5215"/>
                    <a:pt x="58942" y="5215"/>
                    <a:pt x="62445" y="6849"/>
                  </a:cubicBezTo>
                  <a:cubicBezTo>
                    <a:pt x="59643" y="7783"/>
                    <a:pt x="55439" y="10819"/>
                    <a:pt x="55439" y="16658"/>
                  </a:cubicBezTo>
                  <a:cubicBezTo>
                    <a:pt x="55439" y="22029"/>
                    <a:pt x="59176" y="26700"/>
                    <a:pt x="65481" y="26700"/>
                  </a:cubicBezTo>
                  <a:cubicBezTo>
                    <a:pt x="72254" y="26700"/>
                    <a:pt x="75757" y="22029"/>
                    <a:pt x="75757" y="16424"/>
                  </a:cubicBezTo>
                  <a:cubicBezTo>
                    <a:pt x="75757" y="7783"/>
                    <a:pt x="67116" y="77"/>
                    <a:pt x="54738" y="77"/>
                  </a:cubicBezTo>
                  <a:cubicBezTo>
                    <a:pt x="38391" y="77"/>
                    <a:pt x="18540" y="12454"/>
                    <a:pt x="18540" y="37209"/>
                  </a:cubicBezTo>
                  <a:lnTo>
                    <a:pt x="18540" y="64066"/>
                  </a:lnTo>
                  <a:lnTo>
                    <a:pt x="91" y="64066"/>
                  </a:lnTo>
                  <a:lnTo>
                    <a:pt x="91" y="71305"/>
                  </a:lnTo>
                  <a:lnTo>
                    <a:pt x="18540" y="71305"/>
                  </a:lnTo>
                  <a:lnTo>
                    <a:pt x="18540" y="146971"/>
                  </a:lnTo>
                  <a:cubicBezTo>
                    <a:pt x="18540" y="157480"/>
                    <a:pt x="15971" y="157480"/>
                    <a:pt x="325" y="157480"/>
                  </a:cubicBezTo>
                  <a:lnTo>
                    <a:pt x="325" y="164720"/>
                  </a:lnTo>
                  <a:cubicBezTo>
                    <a:pt x="9432" y="164486"/>
                    <a:pt x="20409" y="164019"/>
                    <a:pt x="26948" y="164019"/>
                  </a:cubicBezTo>
                  <a:cubicBezTo>
                    <a:pt x="36289" y="164019"/>
                    <a:pt x="47265" y="164019"/>
                    <a:pt x="56607" y="164720"/>
                  </a:cubicBezTo>
                  <a:lnTo>
                    <a:pt x="56607" y="157480"/>
                  </a:lnTo>
                  <a:lnTo>
                    <a:pt x="51703" y="157480"/>
                  </a:lnTo>
                  <a:cubicBezTo>
                    <a:pt x="34421" y="157480"/>
                    <a:pt x="33954" y="154911"/>
                    <a:pt x="33954" y="146504"/>
                  </a:cubicBezTo>
                  <a:lnTo>
                    <a:pt x="33954" y="71305"/>
                  </a:lnTo>
                  <a:lnTo>
                    <a:pt x="60577" y="71305"/>
                  </a:lnTo>
                  <a:lnTo>
                    <a:pt x="60577" y="64066"/>
                  </a:lnTo>
                  <a:lnTo>
                    <a:pt x="33253" y="64066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7A9106FE-DBC1-649C-8851-0B488974E9A8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2870580" y="7306050"/>
              <a:ext cx="88977" cy="107192"/>
            </a:xfrm>
            <a:custGeom>
              <a:avLst/>
              <a:gdLst>
                <a:gd name="connsiteX0" fmla="*/ 19478 w 88977"/>
                <a:gd name="connsiteY0" fmla="*/ 53790 h 107192"/>
                <a:gd name="connsiteX1" fmla="*/ 51005 w 88977"/>
                <a:gd name="connsiteY1" fmla="*/ 5915 h 107192"/>
                <a:gd name="connsiteX2" fmla="*/ 75993 w 88977"/>
                <a:gd name="connsiteY2" fmla="*/ 14556 h 107192"/>
                <a:gd name="connsiteX3" fmla="*/ 65017 w 88977"/>
                <a:gd name="connsiteY3" fmla="*/ 25299 h 107192"/>
                <a:gd name="connsiteX4" fmla="*/ 75760 w 88977"/>
                <a:gd name="connsiteY4" fmla="*/ 36041 h 107192"/>
                <a:gd name="connsiteX5" fmla="*/ 86502 w 88977"/>
                <a:gd name="connsiteY5" fmla="*/ 25065 h 107192"/>
                <a:gd name="connsiteX6" fmla="*/ 50771 w 88977"/>
                <a:gd name="connsiteY6" fmla="*/ 77 h 107192"/>
                <a:gd name="connsiteX7" fmla="*/ 94 w 88977"/>
                <a:gd name="connsiteY7" fmla="*/ 54257 h 107192"/>
                <a:gd name="connsiteX8" fmla="*/ 50304 w 88977"/>
                <a:gd name="connsiteY8" fmla="*/ 107270 h 107192"/>
                <a:gd name="connsiteX9" fmla="*/ 89071 w 88977"/>
                <a:gd name="connsiteY9" fmla="*/ 76910 h 107192"/>
                <a:gd name="connsiteX10" fmla="*/ 86035 w 88977"/>
                <a:gd name="connsiteY10" fmla="*/ 74575 h 107192"/>
                <a:gd name="connsiteX11" fmla="*/ 82999 w 88977"/>
                <a:gd name="connsiteY11" fmla="*/ 76910 h 107192"/>
                <a:gd name="connsiteX12" fmla="*/ 52406 w 88977"/>
                <a:gd name="connsiteY12" fmla="*/ 101431 h 107192"/>
                <a:gd name="connsiteX13" fmla="*/ 19478 w 88977"/>
                <a:gd name="connsiteY13" fmla="*/ 53790 h 1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77" h="107192">
                  <a:moveTo>
                    <a:pt x="19478" y="53790"/>
                  </a:moveTo>
                  <a:cubicBezTo>
                    <a:pt x="19478" y="15724"/>
                    <a:pt x="38628" y="5915"/>
                    <a:pt x="51005" y="5915"/>
                  </a:cubicBezTo>
                  <a:cubicBezTo>
                    <a:pt x="53107" y="5915"/>
                    <a:pt x="67820" y="6149"/>
                    <a:pt x="75993" y="14556"/>
                  </a:cubicBezTo>
                  <a:cubicBezTo>
                    <a:pt x="66418" y="15257"/>
                    <a:pt x="65017" y="22263"/>
                    <a:pt x="65017" y="25299"/>
                  </a:cubicBezTo>
                  <a:cubicBezTo>
                    <a:pt x="65017" y="31371"/>
                    <a:pt x="69221" y="36041"/>
                    <a:pt x="75760" y="36041"/>
                  </a:cubicBezTo>
                  <a:cubicBezTo>
                    <a:pt x="81832" y="36041"/>
                    <a:pt x="86502" y="32071"/>
                    <a:pt x="86502" y="25065"/>
                  </a:cubicBezTo>
                  <a:cubicBezTo>
                    <a:pt x="86502" y="9185"/>
                    <a:pt x="68754" y="77"/>
                    <a:pt x="50771" y="77"/>
                  </a:cubicBezTo>
                  <a:cubicBezTo>
                    <a:pt x="21579" y="77"/>
                    <a:pt x="94" y="25299"/>
                    <a:pt x="94" y="54257"/>
                  </a:cubicBezTo>
                  <a:cubicBezTo>
                    <a:pt x="94" y="84150"/>
                    <a:pt x="23214" y="107270"/>
                    <a:pt x="50304" y="107270"/>
                  </a:cubicBezTo>
                  <a:cubicBezTo>
                    <a:pt x="81598" y="107270"/>
                    <a:pt x="89071" y="79245"/>
                    <a:pt x="89071" y="76910"/>
                  </a:cubicBezTo>
                  <a:cubicBezTo>
                    <a:pt x="89071" y="74575"/>
                    <a:pt x="86736" y="74575"/>
                    <a:pt x="86035" y="74575"/>
                  </a:cubicBezTo>
                  <a:cubicBezTo>
                    <a:pt x="83934" y="74575"/>
                    <a:pt x="83466" y="75509"/>
                    <a:pt x="82999" y="76910"/>
                  </a:cubicBezTo>
                  <a:cubicBezTo>
                    <a:pt x="76227" y="98629"/>
                    <a:pt x="61047" y="101431"/>
                    <a:pt x="52406" y="101431"/>
                  </a:cubicBezTo>
                  <a:cubicBezTo>
                    <a:pt x="40029" y="101431"/>
                    <a:pt x="19478" y="91389"/>
                    <a:pt x="19478" y="5379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DDC2313-5092-7AEE-AE19-23C0761E2005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2989553" y="7235522"/>
              <a:ext cx="54180" cy="233535"/>
            </a:xfrm>
            <a:custGeom>
              <a:avLst/>
              <a:gdLst>
                <a:gd name="connsiteX0" fmla="*/ 54279 w 54180"/>
                <a:gd name="connsiteY0" fmla="*/ 231277 h 233535"/>
                <a:gd name="connsiteX1" fmla="*/ 50309 w 54180"/>
                <a:gd name="connsiteY1" fmla="*/ 226139 h 233535"/>
                <a:gd name="connsiteX2" fmla="*/ 13644 w 54180"/>
                <a:gd name="connsiteY2" fmla="*/ 116845 h 233535"/>
                <a:gd name="connsiteX3" fmla="*/ 51243 w 54180"/>
                <a:gd name="connsiteY3" fmla="*/ 6382 h 233535"/>
                <a:gd name="connsiteX4" fmla="*/ 54279 w 54180"/>
                <a:gd name="connsiteY4" fmla="*/ 2412 h 233535"/>
                <a:gd name="connsiteX5" fmla="*/ 51944 w 54180"/>
                <a:gd name="connsiteY5" fmla="*/ 77 h 233535"/>
                <a:gd name="connsiteX6" fmla="*/ 14811 w 54180"/>
                <a:gd name="connsiteY6" fmla="*/ 45616 h 233535"/>
                <a:gd name="connsiteX7" fmla="*/ 98 w 54180"/>
                <a:gd name="connsiteY7" fmla="*/ 116845 h 233535"/>
                <a:gd name="connsiteX8" fmla="*/ 15512 w 54180"/>
                <a:gd name="connsiteY8" fmla="*/ 189708 h 233535"/>
                <a:gd name="connsiteX9" fmla="*/ 51944 w 54180"/>
                <a:gd name="connsiteY9" fmla="*/ 233613 h 233535"/>
                <a:gd name="connsiteX10" fmla="*/ 54279 w 54180"/>
                <a:gd name="connsiteY10" fmla="*/ 231277 h 23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80" h="233535">
                  <a:moveTo>
                    <a:pt x="54279" y="231277"/>
                  </a:moveTo>
                  <a:cubicBezTo>
                    <a:pt x="54279" y="230577"/>
                    <a:pt x="54279" y="230110"/>
                    <a:pt x="50309" y="226139"/>
                  </a:cubicBezTo>
                  <a:cubicBezTo>
                    <a:pt x="21117" y="196714"/>
                    <a:pt x="13644" y="152576"/>
                    <a:pt x="13644" y="116845"/>
                  </a:cubicBezTo>
                  <a:cubicBezTo>
                    <a:pt x="13644" y="76209"/>
                    <a:pt x="22518" y="35574"/>
                    <a:pt x="51243" y="6382"/>
                  </a:cubicBezTo>
                  <a:cubicBezTo>
                    <a:pt x="54279" y="3580"/>
                    <a:pt x="54279" y="3113"/>
                    <a:pt x="54279" y="2412"/>
                  </a:cubicBezTo>
                  <a:cubicBezTo>
                    <a:pt x="54279" y="777"/>
                    <a:pt x="53345" y="77"/>
                    <a:pt x="51944" y="77"/>
                  </a:cubicBezTo>
                  <a:cubicBezTo>
                    <a:pt x="49608" y="77"/>
                    <a:pt x="28590" y="15957"/>
                    <a:pt x="14811" y="45616"/>
                  </a:cubicBezTo>
                  <a:cubicBezTo>
                    <a:pt x="2901" y="71305"/>
                    <a:pt x="98" y="97228"/>
                    <a:pt x="98" y="116845"/>
                  </a:cubicBezTo>
                  <a:cubicBezTo>
                    <a:pt x="98" y="135060"/>
                    <a:pt x="2667" y="163318"/>
                    <a:pt x="15512" y="189708"/>
                  </a:cubicBezTo>
                  <a:cubicBezTo>
                    <a:pt x="29524" y="218433"/>
                    <a:pt x="49608" y="233613"/>
                    <a:pt x="51944" y="233613"/>
                  </a:cubicBezTo>
                  <a:cubicBezTo>
                    <a:pt x="53345" y="233613"/>
                    <a:pt x="54279" y="232912"/>
                    <a:pt x="54279" y="23127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565BC101-32C3-E39B-E910-3986F3D262C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3067295" y="7307451"/>
              <a:ext cx="99019" cy="105791"/>
            </a:xfrm>
            <a:custGeom>
              <a:avLst/>
              <a:gdLst>
                <a:gd name="connsiteX0" fmla="*/ 21121 w 99019"/>
                <a:gd name="connsiteY0" fmla="*/ 83916 h 105791"/>
                <a:gd name="connsiteX1" fmla="*/ 48911 w 99019"/>
                <a:gd name="connsiteY1" fmla="*/ 57293 h 105791"/>
                <a:gd name="connsiteX2" fmla="*/ 71798 w 99019"/>
                <a:gd name="connsiteY2" fmla="*/ 36275 h 105791"/>
                <a:gd name="connsiteX3" fmla="*/ 99122 w 99019"/>
                <a:gd name="connsiteY3" fmla="*/ 2412 h 105791"/>
                <a:gd name="connsiteX4" fmla="*/ 96553 w 99019"/>
                <a:gd name="connsiteY4" fmla="*/ 77 h 105791"/>
                <a:gd name="connsiteX5" fmla="*/ 93050 w 99019"/>
                <a:gd name="connsiteY5" fmla="*/ 2646 h 105791"/>
                <a:gd name="connsiteX6" fmla="*/ 75535 w 99019"/>
                <a:gd name="connsiteY6" fmla="*/ 17592 h 105791"/>
                <a:gd name="connsiteX7" fmla="*/ 63624 w 99019"/>
                <a:gd name="connsiteY7" fmla="*/ 10119 h 105791"/>
                <a:gd name="connsiteX8" fmla="*/ 47510 w 99019"/>
                <a:gd name="connsiteY8" fmla="*/ 77 h 105791"/>
                <a:gd name="connsiteX9" fmla="*/ 19252 w 99019"/>
                <a:gd name="connsiteY9" fmla="*/ 26700 h 105791"/>
                <a:gd name="connsiteX10" fmla="*/ 22055 w 99019"/>
                <a:gd name="connsiteY10" fmla="*/ 29269 h 105791"/>
                <a:gd name="connsiteX11" fmla="*/ 25091 w 99019"/>
                <a:gd name="connsiteY11" fmla="*/ 26700 h 105791"/>
                <a:gd name="connsiteX12" fmla="*/ 44941 w 99019"/>
                <a:gd name="connsiteY12" fmla="*/ 15724 h 105791"/>
                <a:gd name="connsiteX13" fmla="*/ 59654 w 99019"/>
                <a:gd name="connsiteY13" fmla="*/ 19227 h 105791"/>
                <a:gd name="connsiteX14" fmla="*/ 77636 w 99019"/>
                <a:gd name="connsiteY14" fmla="*/ 22730 h 105791"/>
                <a:gd name="connsiteX15" fmla="*/ 45175 w 99019"/>
                <a:gd name="connsiteY15" fmla="*/ 53323 h 105791"/>
                <a:gd name="connsiteX16" fmla="*/ 24157 w 99019"/>
                <a:gd name="connsiteY16" fmla="*/ 72940 h 105791"/>
                <a:gd name="connsiteX17" fmla="*/ 102 w 99019"/>
                <a:gd name="connsiteY17" fmla="*/ 103533 h 105791"/>
                <a:gd name="connsiteX18" fmla="*/ 2905 w 99019"/>
                <a:gd name="connsiteY18" fmla="*/ 105868 h 105791"/>
                <a:gd name="connsiteX19" fmla="*/ 6641 w 99019"/>
                <a:gd name="connsiteY19" fmla="*/ 102833 h 105791"/>
                <a:gd name="connsiteX20" fmla="*/ 26492 w 99019"/>
                <a:gd name="connsiteY20" fmla="*/ 88353 h 105791"/>
                <a:gd name="connsiteX21" fmla="*/ 40037 w 99019"/>
                <a:gd name="connsiteY21" fmla="*/ 97228 h 105791"/>
                <a:gd name="connsiteX22" fmla="*/ 54983 w 99019"/>
                <a:gd name="connsiteY22" fmla="*/ 105868 h 105791"/>
                <a:gd name="connsiteX23" fmla="*/ 91648 w 99019"/>
                <a:gd name="connsiteY23" fmla="*/ 69904 h 105791"/>
                <a:gd name="connsiteX24" fmla="*/ 88846 w 99019"/>
                <a:gd name="connsiteY24" fmla="*/ 67569 h 105791"/>
                <a:gd name="connsiteX25" fmla="*/ 85577 w 99019"/>
                <a:gd name="connsiteY25" fmla="*/ 70605 h 105791"/>
                <a:gd name="connsiteX26" fmla="*/ 57552 w 99019"/>
                <a:gd name="connsiteY26" fmla="*/ 90222 h 105791"/>
                <a:gd name="connsiteX27" fmla="*/ 43774 w 99019"/>
                <a:gd name="connsiteY27" fmla="*/ 87186 h 105791"/>
                <a:gd name="connsiteX28" fmla="*/ 27426 w 99019"/>
                <a:gd name="connsiteY28" fmla="*/ 83216 h 105791"/>
                <a:gd name="connsiteX29" fmla="*/ 21121 w 99019"/>
                <a:gd name="connsiteY29" fmla="*/ 83916 h 10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019" h="105791">
                  <a:moveTo>
                    <a:pt x="21121" y="83916"/>
                  </a:moveTo>
                  <a:cubicBezTo>
                    <a:pt x="33732" y="70371"/>
                    <a:pt x="40504" y="64533"/>
                    <a:pt x="48911" y="57293"/>
                  </a:cubicBezTo>
                  <a:cubicBezTo>
                    <a:pt x="48911" y="57059"/>
                    <a:pt x="63391" y="44682"/>
                    <a:pt x="71798" y="36275"/>
                  </a:cubicBezTo>
                  <a:cubicBezTo>
                    <a:pt x="93984" y="14556"/>
                    <a:pt x="99122" y="3346"/>
                    <a:pt x="99122" y="2412"/>
                  </a:cubicBezTo>
                  <a:cubicBezTo>
                    <a:pt x="99122" y="77"/>
                    <a:pt x="97020" y="77"/>
                    <a:pt x="96553" y="77"/>
                  </a:cubicBezTo>
                  <a:cubicBezTo>
                    <a:pt x="94918" y="77"/>
                    <a:pt x="94217" y="544"/>
                    <a:pt x="93050" y="2646"/>
                  </a:cubicBezTo>
                  <a:cubicBezTo>
                    <a:pt x="86044" y="13855"/>
                    <a:pt x="81139" y="17592"/>
                    <a:pt x="75535" y="17592"/>
                  </a:cubicBezTo>
                  <a:cubicBezTo>
                    <a:pt x="69930" y="17592"/>
                    <a:pt x="67127" y="14089"/>
                    <a:pt x="63624" y="10119"/>
                  </a:cubicBezTo>
                  <a:cubicBezTo>
                    <a:pt x="59187" y="4747"/>
                    <a:pt x="55217" y="77"/>
                    <a:pt x="47510" y="77"/>
                  </a:cubicBezTo>
                  <a:cubicBezTo>
                    <a:pt x="29995" y="77"/>
                    <a:pt x="19252" y="21796"/>
                    <a:pt x="19252" y="26700"/>
                  </a:cubicBezTo>
                  <a:cubicBezTo>
                    <a:pt x="19252" y="27867"/>
                    <a:pt x="19953" y="29269"/>
                    <a:pt x="22055" y="29269"/>
                  </a:cubicBezTo>
                  <a:cubicBezTo>
                    <a:pt x="24157" y="29269"/>
                    <a:pt x="24624" y="28101"/>
                    <a:pt x="25091" y="26700"/>
                  </a:cubicBezTo>
                  <a:cubicBezTo>
                    <a:pt x="29528" y="15957"/>
                    <a:pt x="43073" y="15724"/>
                    <a:pt x="44941" y="15724"/>
                  </a:cubicBezTo>
                  <a:cubicBezTo>
                    <a:pt x="49846" y="15724"/>
                    <a:pt x="54283" y="17358"/>
                    <a:pt x="59654" y="19227"/>
                  </a:cubicBezTo>
                  <a:cubicBezTo>
                    <a:pt x="68995" y="22730"/>
                    <a:pt x="71564" y="22730"/>
                    <a:pt x="77636" y="22730"/>
                  </a:cubicBezTo>
                  <a:cubicBezTo>
                    <a:pt x="69229" y="32772"/>
                    <a:pt x="49612" y="49586"/>
                    <a:pt x="45175" y="53323"/>
                  </a:cubicBezTo>
                  <a:lnTo>
                    <a:pt x="24157" y="72940"/>
                  </a:lnTo>
                  <a:cubicBezTo>
                    <a:pt x="8276" y="88587"/>
                    <a:pt x="102" y="101898"/>
                    <a:pt x="102" y="103533"/>
                  </a:cubicBezTo>
                  <a:cubicBezTo>
                    <a:pt x="102" y="105868"/>
                    <a:pt x="2438" y="105868"/>
                    <a:pt x="2905" y="105868"/>
                  </a:cubicBezTo>
                  <a:cubicBezTo>
                    <a:pt x="4773" y="105868"/>
                    <a:pt x="5240" y="105401"/>
                    <a:pt x="6641" y="102833"/>
                  </a:cubicBezTo>
                  <a:cubicBezTo>
                    <a:pt x="12013" y="94659"/>
                    <a:pt x="19019" y="88353"/>
                    <a:pt x="26492" y="88353"/>
                  </a:cubicBezTo>
                  <a:cubicBezTo>
                    <a:pt x="31863" y="88353"/>
                    <a:pt x="34199" y="90455"/>
                    <a:pt x="40037" y="97228"/>
                  </a:cubicBezTo>
                  <a:cubicBezTo>
                    <a:pt x="44007" y="102132"/>
                    <a:pt x="48211" y="105868"/>
                    <a:pt x="54983" y="105868"/>
                  </a:cubicBezTo>
                  <a:cubicBezTo>
                    <a:pt x="78103" y="105868"/>
                    <a:pt x="91648" y="76209"/>
                    <a:pt x="91648" y="69904"/>
                  </a:cubicBezTo>
                  <a:cubicBezTo>
                    <a:pt x="91648" y="68736"/>
                    <a:pt x="90714" y="67569"/>
                    <a:pt x="88846" y="67569"/>
                  </a:cubicBezTo>
                  <a:cubicBezTo>
                    <a:pt x="86744" y="67569"/>
                    <a:pt x="86277" y="68970"/>
                    <a:pt x="85577" y="70605"/>
                  </a:cubicBezTo>
                  <a:cubicBezTo>
                    <a:pt x="80205" y="85784"/>
                    <a:pt x="65259" y="90222"/>
                    <a:pt x="57552" y="90222"/>
                  </a:cubicBezTo>
                  <a:cubicBezTo>
                    <a:pt x="52882" y="90222"/>
                    <a:pt x="48678" y="88820"/>
                    <a:pt x="43774" y="87186"/>
                  </a:cubicBezTo>
                  <a:cubicBezTo>
                    <a:pt x="35833" y="84150"/>
                    <a:pt x="32330" y="83216"/>
                    <a:pt x="27426" y="83216"/>
                  </a:cubicBezTo>
                  <a:cubicBezTo>
                    <a:pt x="26959" y="83216"/>
                    <a:pt x="23222" y="83216"/>
                    <a:pt x="21121" y="83916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774494EB-2C52-9E23-ADE8-BC1A9A6704D7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3189441" y="7235522"/>
              <a:ext cx="54180" cy="233535"/>
            </a:xfrm>
            <a:custGeom>
              <a:avLst/>
              <a:gdLst>
                <a:gd name="connsiteX0" fmla="*/ 54288 w 54180"/>
                <a:gd name="connsiteY0" fmla="*/ 116845 h 233535"/>
                <a:gd name="connsiteX1" fmla="*/ 38874 w 54180"/>
                <a:gd name="connsiteY1" fmla="*/ 43981 h 233535"/>
                <a:gd name="connsiteX2" fmla="*/ 2443 w 54180"/>
                <a:gd name="connsiteY2" fmla="*/ 77 h 233535"/>
                <a:gd name="connsiteX3" fmla="*/ 107 w 54180"/>
                <a:gd name="connsiteY3" fmla="*/ 2412 h 233535"/>
                <a:gd name="connsiteX4" fmla="*/ 4545 w 54180"/>
                <a:gd name="connsiteY4" fmla="*/ 7783 h 233535"/>
                <a:gd name="connsiteX5" fmla="*/ 40743 w 54180"/>
                <a:gd name="connsiteY5" fmla="*/ 116845 h 233535"/>
                <a:gd name="connsiteX6" fmla="*/ 3143 w 54180"/>
                <a:gd name="connsiteY6" fmla="*/ 227307 h 233535"/>
                <a:gd name="connsiteX7" fmla="*/ 107 w 54180"/>
                <a:gd name="connsiteY7" fmla="*/ 231277 h 233535"/>
                <a:gd name="connsiteX8" fmla="*/ 2443 w 54180"/>
                <a:gd name="connsiteY8" fmla="*/ 233613 h 233535"/>
                <a:gd name="connsiteX9" fmla="*/ 39575 w 54180"/>
                <a:gd name="connsiteY9" fmla="*/ 188073 h 233535"/>
                <a:gd name="connsiteX10" fmla="*/ 54288 w 54180"/>
                <a:gd name="connsiteY10" fmla="*/ 116845 h 23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80" h="233535">
                  <a:moveTo>
                    <a:pt x="54288" y="116845"/>
                  </a:moveTo>
                  <a:cubicBezTo>
                    <a:pt x="54288" y="98629"/>
                    <a:pt x="51719" y="70371"/>
                    <a:pt x="38874" y="43981"/>
                  </a:cubicBezTo>
                  <a:cubicBezTo>
                    <a:pt x="24862" y="15257"/>
                    <a:pt x="4778" y="77"/>
                    <a:pt x="2443" y="77"/>
                  </a:cubicBezTo>
                  <a:cubicBezTo>
                    <a:pt x="1042" y="77"/>
                    <a:pt x="107" y="1011"/>
                    <a:pt x="107" y="2412"/>
                  </a:cubicBezTo>
                  <a:cubicBezTo>
                    <a:pt x="107" y="3113"/>
                    <a:pt x="107" y="3580"/>
                    <a:pt x="4545" y="7783"/>
                  </a:cubicBezTo>
                  <a:cubicBezTo>
                    <a:pt x="27431" y="30903"/>
                    <a:pt x="40743" y="68036"/>
                    <a:pt x="40743" y="116845"/>
                  </a:cubicBezTo>
                  <a:cubicBezTo>
                    <a:pt x="40743" y="156779"/>
                    <a:pt x="32102" y="197882"/>
                    <a:pt x="3143" y="227307"/>
                  </a:cubicBezTo>
                  <a:cubicBezTo>
                    <a:pt x="107" y="230110"/>
                    <a:pt x="107" y="230577"/>
                    <a:pt x="107" y="231277"/>
                  </a:cubicBezTo>
                  <a:cubicBezTo>
                    <a:pt x="107" y="232678"/>
                    <a:pt x="1042" y="233613"/>
                    <a:pt x="2443" y="233613"/>
                  </a:cubicBezTo>
                  <a:cubicBezTo>
                    <a:pt x="4778" y="233613"/>
                    <a:pt x="25796" y="217732"/>
                    <a:pt x="39575" y="188073"/>
                  </a:cubicBezTo>
                  <a:cubicBezTo>
                    <a:pt x="51485" y="162384"/>
                    <a:pt x="54288" y="136462"/>
                    <a:pt x="54288" y="116845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0EE73084-59AE-B028-E685-0DC5BCDCF85C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3402401" y="7214505"/>
              <a:ext cx="9341" cy="280243"/>
            </a:xfrm>
            <a:custGeom>
              <a:avLst/>
              <a:gdLst>
                <a:gd name="connsiteX0" fmla="*/ 0 w 9341"/>
                <a:gd name="connsiteY0" fmla="*/ 0 h 280243"/>
                <a:gd name="connsiteX1" fmla="*/ 9341 w 9341"/>
                <a:gd name="connsiteY1" fmla="*/ 0 h 280243"/>
                <a:gd name="connsiteX2" fmla="*/ 9341 w 9341"/>
                <a:gd name="connsiteY2" fmla="*/ 280243 h 280243"/>
                <a:gd name="connsiteX3" fmla="*/ 0 w 9341"/>
                <a:gd name="connsiteY3" fmla="*/ 280243 h 2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1" h="280243">
                  <a:moveTo>
                    <a:pt x="0" y="0"/>
                  </a:moveTo>
                  <a:lnTo>
                    <a:pt x="9341" y="0"/>
                  </a:lnTo>
                  <a:lnTo>
                    <a:pt x="9341" y="280243"/>
                  </a:lnTo>
                  <a:lnTo>
                    <a:pt x="0" y="28024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E1468922-89B1-938D-6512-4BE3FC753269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3567978" y="7255139"/>
              <a:ext cx="77066" cy="155534"/>
            </a:xfrm>
            <a:custGeom>
              <a:avLst/>
              <a:gdLst>
                <a:gd name="connsiteX0" fmla="*/ 47998 w 77066"/>
                <a:gd name="connsiteY0" fmla="*/ 6149 h 155534"/>
                <a:gd name="connsiteX1" fmla="*/ 42627 w 77066"/>
                <a:gd name="connsiteY1" fmla="*/ 77 h 155534"/>
                <a:gd name="connsiteX2" fmla="*/ 123 w 77066"/>
                <a:gd name="connsiteY2" fmla="*/ 15023 h 155534"/>
                <a:gd name="connsiteX3" fmla="*/ 123 w 77066"/>
                <a:gd name="connsiteY3" fmla="*/ 22263 h 155534"/>
                <a:gd name="connsiteX4" fmla="*/ 30717 w 77066"/>
                <a:gd name="connsiteY4" fmla="*/ 16191 h 155534"/>
                <a:gd name="connsiteX5" fmla="*/ 30717 w 77066"/>
                <a:gd name="connsiteY5" fmla="*/ 137162 h 155534"/>
                <a:gd name="connsiteX6" fmla="*/ 8998 w 77066"/>
                <a:gd name="connsiteY6" fmla="*/ 148372 h 155534"/>
                <a:gd name="connsiteX7" fmla="*/ 1524 w 77066"/>
                <a:gd name="connsiteY7" fmla="*/ 148372 h 155534"/>
                <a:gd name="connsiteX8" fmla="*/ 1524 w 77066"/>
                <a:gd name="connsiteY8" fmla="*/ 155612 h 155534"/>
                <a:gd name="connsiteX9" fmla="*/ 39357 w 77066"/>
                <a:gd name="connsiteY9" fmla="*/ 154911 h 155534"/>
                <a:gd name="connsiteX10" fmla="*/ 77190 w 77066"/>
                <a:gd name="connsiteY10" fmla="*/ 155612 h 155534"/>
                <a:gd name="connsiteX11" fmla="*/ 77190 w 77066"/>
                <a:gd name="connsiteY11" fmla="*/ 148372 h 155534"/>
                <a:gd name="connsiteX12" fmla="*/ 69717 w 77066"/>
                <a:gd name="connsiteY12" fmla="*/ 148372 h 155534"/>
                <a:gd name="connsiteX13" fmla="*/ 47998 w 77066"/>
                <a:gd name="connsiteY13" fmla="*/ 137162 h 155534"/>
                <a:gd name="connsiteX14" fmla="*/ 47998 w 77066"/>
                <a:gd name="connsiteY14" fmla="*/ 614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7998" y="6149"/>
                  </a:moveTo>
                  <a:cubicBezTo>
                    <a:pt x="47998" y="544"/>
                    <a:pt x="47998" y="77"/>
                    <a:pt x="42627" y="77"/>
                  </a:cubicBezTo>
                  <a:cubicBezTo>
                    <a:pt x="28148" y="15023"/>
                    <a:pt x="7596" y="15023"/>
                    <a:pt x="123" y="15023"/>
                  </a:cubicBezTo>
                  <a:lnTo>
                    <a:pt x="123" y="22263"/>
                  </a:lnTo>
                  <a:cubicBezTo>
                    <a:pt x="4794" y="22263"/>
                    <a:pt x="18573" y="22263"/>
                    <a:pt x="30717" y="16191"/>
                  </a:cubicBezTo>
                  <a:lnTo>
                    <a:pt x="30717" y="137162"/>
                  </a:lnTo>
                  <a:cubicBezTo>
                    <a:pt x="30717" y="145570"/>
                    <a:pt x="30016" y="148372"/>
                    <a:pt x="8998" y="148372"/>
                  </a:cubicBezTo>
                  <a:lnTo>
                    <a:pt x="1524" y="148372"/>
                  </a:lnTo>
                  <a:lnTo>
                    <a:pt x="1524" y="155612"/>
                  </a:lnTo>
                  <a:cubicBezTo>
                    <a:pt x="9698" y="154911"/>
                    <a:pt x="30016" y="154911"/>
                    <a:pt x="39357" y="154911"/>
                  </a:cubicBezTo>
                  <a:cubicBezTo>
                    <a:pt x="48699" y="154911"/>
                    <a:pt x="69016" y="154911"/>
                    <a:pt x="77190" y="155612"/>
                  </a:cubicBezTo>
                  <a:lnTo>
                    <a:pt x="77190" y="148372"/>
                  </a:lnTo>
                  <a:lnTo>
                    <a:pt x="69717" y="148372"/>
                  </a:lnTo>
                  <a:cubicBezTo>
                    <a:pt x="48699" y="148372"/>
                    <a:pt x="47998" y="145803"/>
                    <a:pt x="47998" y="137162"/>
                  </a:cubicBezTo>
                  <a:lnTo>
                    <a:pt x="47998" y="614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CDD85D12-AD30-5E7C-5EAE-6F424A5D35CE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3953313" y="7255139"/>
              <a:ext cx="98318" cy="160672"/>
            </a:xfrm>
            <a:custGeom>
              <a:avLst/>
              <a:gdLst>
                <a:gd name="connsiteX0" fmla="*/ 98459 w 98318"/>
                <a:gd name="connsiteY0" fmla="*/ 80880 h 160672"/>
                <a:gd name="connsiteX1" fmla="*/ 89117 w 98318"/>
                <a:gd name="connsiteY1" fmla="*/ 26233 h 160672"/>
                <a:gd name="connsiteX2" fmla="*/ 49416 w 98318"/>
                <a:gd name="connsiteY2" fmla="*/ 77 h 160672"/>
                <a:gd name="connsiteX3" fmla="*/ 8781 w 98318"/>
                <a:gd name="connsiteY3" fmla="*/ 27867 h 160672"/>
                <a:gd name="connsiteX4" fmla="*/ 140 w 98318"/>
                <a:gd name="connsiteY4" fmla="*/ 80880 h 160672"/>
                <a:gd name="connsiteX5" fmla="*/ 10649 w 98318"/>
                <a:gd name="connsiteY5" fmla="*/ 137162 h 160672"/>
                <a:gd name="connsiteX6" fmla="*/ 49183 w 98318"/>
                <a:gd name="connsiteY6" fmla="*/ 160749 h 160672"/>
                <a:gd name="connsiteX7" fmla="*/ 89818 w 98318"/>
                <a:gd name="connsiteY7" fmla="*/ 133659 h 160672"/>
                <a:gd name="connsiteX8" fmla="*/ 98459 w 98318"/>
                <a:gd name="connsiteY8" fmla="*/ 80880 h 160672"/>
                <a:gd name="connsiteX9" fmla="*/ 49183 w 98318"/>
                <a:gd name="connsiteY9" fmla="*/ 155612 h 160672"/>
                <a:gd name="connsiteX10" fmla="*/ 22093 w 98318"/>
                <a:gd name="connsiteY10" fmla="*/ 127354 h 160672"/>
                <a:gd name="connsiteX11" fmla="*/ 19524 w 98318"/>
                <a:gd name="connsiteY11" fmla="*/ 78078 h 160672"/>
                <a:gd name="connsiteX12" fmla="*/ 21392 w 98318"/>
                <a:gd name="connsiteY12" fmla="*/ 35107 h 160672"/>
                <a:gd name="connsiteX13" fmla="*/ 49183 w 98318"/>
                <a:gd name="connsiteY13" fmla="*/ 5215 h 160672"/>
                <a:gd name="connsiteX14" fmla="*/ 76740 w 98318"/>
                <a:gd name="connsiteY14" fmla="*/ 32538 h 160672"/>
                <a:gd name="connsiteX15" fmla="*/ 79075 w 98318"/>
                <a:gd name="connsiteY15" fmla="*/ 78078 h 160672"/>
                <a:gd name="connsiteX16" fmla="*/ 76507 w 98318"/>
                <a:gd name="connsiteY16" fmla="*/ 126420 h 160672"/>
                <a:gd name="connsiteX17" fmla="*/ 4918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59" y="80880"/>
                  </a:moveTo>
                  <a:cubicBezTo>
                    <a:pt x="98459" y="62197"/>
                    <a:pt x="97291" y="43514"/>
                    <a:pt x="89117" y="26233"/>
                  </a:cubicBezTo>
                  <a:cubicBezTo>
                    <a:pt x="78375" y="3813"/>
                    <a:pt x="59225" y="77"/>
                    <a:pt x="49416" y="77"/>
                  </a:cubicBezTo>
                  <a:cubicBezTo>
                    <a:pt x="35404" y="77"/>
                    <a:pt x="18356" y="6149"/>
                    <a:pt x="8781" y="27867"/>
                  </a:cubicBezTo>
                  <a:cubicBezTo>
                    <a:pt x="1308" y="43981"/>
                    <a:pt x="140" y="62197"/>
                    <a:pt x="140" y="80880"/>
                  </a:cubicBezTo>
                  <a:cubicBezTo>
                    <a:pt x="140" y="98395"/>
                    <a:pt x="1074" y="119414"/>
                    <a:pt x="10649" y="137162"/>
                  </a:cubicBezTo>
                  <a:cubicBezTo>
                    <a:pt x="20691" y="156079"/>
                    <a:pt x="37740" y="160749"/>
                    <a:pt x="49183" y="160749"/>
                  </a:cubicBezTo>
                  <a:cubicBezTo>
                    <a:pt x="61794" y="160749"/>
                    <a:pt x="79542" y="155845"/>
                    <a:pt x="89818" y="133659"/>
                  </a:cubicBezTo>
                  <a:cubicBezTo>
                    <a:pt x="97291" y="117545"/>
                    <a:pt x="98459" y="99329"/>
                    <a:pt x="98459" y="80880"/>
                  </a:cubicBezTo>
                  <a:close/>
                  <a:moveTo>
                    <a:pt x="49183" y="155612"/>
                  </a:moveTo>
                  <a:cubicBezTo>
                    <a:pt x="40075" y="155612"/>
                    <a:pt x="26296" y="149773"/>
                    <a:pt x="22093" y="127354"/>
                  </a:cubicBezTo>
                  <a:cubicBezTo>
                    <a:pt x="19524" y="113342"/>
                    <a:pt x="19524" y="91856"/>
                    <a:pt x="19524" y="78078"/>
                  </a:cubicBezTo>
                  <a:cubicBezTo>
                    <a:pt x="19524" y="63131"/>
                    <a:pt x="19524" y="47718"/>
                    <a:pt x="21392" y="35107"/>
                  </a:cubicBezTo>
                  <a:cubicBezTo>
                    <a:pt x="25829" y="7316"/>
                    <a:pt x="43344" y="5215"/>
                    <a:pt x="49183" y="5215"/>
                  </a:cubicBezTo>
                  <a:cubicBezTo>
                    <a:pt x="56889" y="5215"/>
                    <a:pt x="72303" y="9418"/>
                    <a:pt x="76740" y="32538"/>
                  </a:cubicBezTo>
                  <a:cubicBezTo>
                    <a:pt x="79075" y="45616"/>
                    <a:pt x="79075" y="63365"/>
                    <a:pt x="79075" y="78078"/>
                  </a:cubicBezTo>
                  <a:cubicBezTo>
                    <a:pt x="79075" y="95593"/>
                    <a:pt x="79075" y="111473"/>
                    <a:pt x="76507" y="126420"/>
                  </a:cubicBezTo>
                  <a:cubicBezTo>
                    <a:pt x="73003" y="148606"/>
                    <a:pt x="59692" y="155612"/>
                    <a:pt x="4918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237A098C-B2B4-34B9-BF4F-72883F23419D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081058" y="7385919"/>
              <a:ext cx="24754" cy="24754"/>
            </a:xfrm>
            <a:custGeom>
              <a:avLst/>
              <a:gdLst>
                <a:gd name="connsiteX0" fmla="*/ 24900 w 24754"/>
                <a:gd name="connsiteY0" fmla="*/ 12454 h 24754"/>
                <a:gd name="connsiteX1" fmla="*/ 12523 w 24754"/>
                <a:gd name="connsiteY1" fmla="*/ 77 h 24754"/>
                <a:gd name="connsiteX2" fmla="*/ 145 w 24754"/>
                <a:gd name="connsiteY2" fmla="*/ 12454 h 24754"/>
                <a:gd name="connsiteX3" fmla="*/ 12523 w 24754"/>
                <a:gd name="connsiteY3" fmla="*/ 24832 h 24754"/>
                <a:gd name="connsiteX4" fmla="*/ 24900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00" y="12454"/>
                  </a:moveTo>
                  <a:cubicBezTo>
                    <a:pt x="24900" y="5682"/>
                    <a:pt x="19295" y="77"/>
                    <a:pt x="12523" y="77"/>
                  </a:cubicBezTo>
                  <a:cubicBezTo>
                    <a:pt x="5750" y="77"/>
                    <a:pt x="145" y="5682"/>
                    <a:pt x="145" y="12454"/>
                  </a:cubicBezTo>
                  <a:cubicBezTo>
                    <a:pt x="145" y="19227"/>
                    <a:pt x="5750" y="24832"/>
                    <a:pt x="12523" y="24832"/>
                  </a:cubicBezTo>
                  <a:cubicBezTo>
                    <a:pt x="19295" y="24832"/>
                    <a:pt x="24900" y="19227"/>
                    <a:pt x="24900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16D7C0A-A490-7834-82A8-733BE2B6FE71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135654" y="7255139"/>
              <a:ext cx="96917" cy="160672"/>
            </a:xfrm>
            <a:custGeom>
              <a:avLst/>
              <a:gdLst>
                <a:gd name="connsiteX0" fmla="*/ 28406 w 96917"/>
                <a:gd name="connsiteY0" fmla="*/ 48886 h 160672"/>
                <a:gd name="connsiteX1" fmla="*/ 16729 w 96917"/>
                <a:gd name="connsiteY1" fmla="*/ 29969 h 160672"/>
                <a:gd name="connsiteX2" fmla="*/ 48490 w 96917"/>
                <a:gd name="connsiteY2" fmla="*/ 5915 h 160672"/>
                <a:gd name="connsiteX3" fmla="*/ 80484 w 96917"/>
                <a:gd name="connsiteY3" fmla="*/ 34874 h 160672"/>
                <a:gd name="connsiteX4" fmla="*/ 57364 w 96917"/>
                <a:gd name="connsiteY4" fmla="*/ 67569 h 160672"/>
                <a:gd name="connsiteX5" fmla="*/ 28406 w 96917"/>
                <a:gd name="connsiteY5" fmla="*/ 48886 h 160672"/>
                <a:gd name="connsiteX6" fmla="*/ 62502 w 96917"/>
                <a:gd name="connsiteY6" fmla="*/ 71072 h 160672"/>
                <a:gd name="connsiteX7" fmla="*/ 90760 w 96917"/>
                <a:gd name="connsiteY7" fmla="*/ 34874 h 160672"/>
                <a:gd name="connsiteX8" fmla="*/ 48723 w 96917"/>
                <a:gd name="connsiteY8" fmla="*/ 77 h 160672"/>
                <a:gd name="connsiteX9" fmla="*/ 6453 w 96917"/>
                <a:gd name="connsiteY9" fmla="*/ 39077 h 160672"/>
                <a:gd name="connsiteX10" fmla="*/ 16729 w 96917"/>
                <a:gd name="connsiteY10" fmla="*/ 64766 h 160672"/>
                <a:gd name="connsiteX11" fmla="*/ 33777 w 96917"/>
                <a:gd name="connsiteY11" fmla="*/ 77377 h 160672"/>
                <a:gd name="connsiteX12" fmla="*/ 148 w 96917"/>
                <a:gd name="connsiteY12" fmla="*/ 120348 h 160672"/>
                <a:gd name="connsiteX13" fmla="*/ 48490 w 96917"/>
                <a:gd name="connsiteY13" fmla="*/ 160749 h 160672"/>
                <a:gd name="connsiteX14" fmla="*/ 97065 w 96917"/>
                <a:gd name="connsiteY14" fmla="*/ 116378 h 160672"/>
                <a:gd name="connsiteX15" fmla="*/ 85622 w 96917"/>
                <a:gd name="connsiteY15" fmla="*/ 87653 h 160672"/>
                <a:gd name="connsiteX16" fmla="*/ 62502 w 96917"/>
                <a:gd name="connsiteY16" fmla="*/ 71072 h 160672"/>
                <a:gd name="connsiteX17" fmla="*/ 39148 w 96917"/>
                <a:gd name="connsiteY17" fmla="*/ 80880 h 160672"/>
                <a:gd name="connsiteX18" fmla="*/ 67873 w 96917"/>
                <a:gd name="connsiteY18" fmla="*/ 99096 h 160672"/>
                <a:gd name="connsiteX19" fmla="*/ 85389 w 96917"/>
                <a:gd name="connsiteY19" fmla="*/ 124785 h 160672"/>
                <a:gd name="connsiteX20" fmla="*/ 48723 w 96917"/>
                <a:gd name="connsiteY20" fmla="*/ 154210 h 160672"/>
                <a:gd name="connsiteX21" fmla="*/ 11825 w 96917"/>
                <a:gd name="connsiteY21" fmla="*/ 120348 h 160672"/>
                <a:gd name="connsiteX22" fmla="*/ 39148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06" y="48886"/>
                  </a:moveTo>
                  <a:cubicBezTo>
                    <a:pt x="17663" y="41880"/>
                    <a:pt x="16729" y="33939"/>
                    <a:pt x="16729" y="29969"/>
                  </a:cubicBezTo>
                  <a:cubicBezTo>
                    <a:pt x="16729" y="15724"/>
                    <a:pt x="31909" y="5915"/>
                    <a:pt x="48490" y="5915"/>
                  </a:cubicBezTo>
                  <a:cubicBezTo>
                    <a:pt x="65538" y="5915"/>
                    <a:pt x="80484" y="18059"/>
                    <a:pt x="80484" y="34874"/>
                  </a:cubicBezTo>
                  <a:cubicBezTo>
                    <a:pt x="80484" y="48185"/>
                    <a:pt x="71376" y="59395"/>
                    <a:pt x="57364" y="67569"/>
                  </a:cubicBezTo>
                  <a:lnTo>
                    <a:pt x="28406" y="48886"/>
                  </a:lnTo>
                  <a:close/>
                  <a:moveTo>
                    <a:pt x="62502" y="71072"/>
                  </a:moveTo>
                  <a:cubicBezTo>
                    <a:pt x="79317" y="62431"/>
                    <a:pt x="90760" y="50287"/>
                    <a:pt x="90760" y="34874"/>
                  </a:cubicBezTo>
                  <a:cubicBezTo>
                    <a:pt x="90760" y="13388"/>
                    <a:pt x="69975" y="77"/>
                    <a:pt x="48723" y="77"/>
                  </a:cubicBezTo>
                  <a:cubicBezTo>
                    <a:pt x="25370" y="77"/>
                    <a:pt x="6453" y="17358"/>
                    <a:pt x="6453" y="39077"/>
                  </a:cubicBezTo>
                  <a:cubicBezTo>
                    <a:pt x="6453" y="43281"/>
                    <a:pt x="6920" y="53790"/>
                    <a:pt x="16729" y="64766"/>
                  </a:cubicBezTo>
                  <a:cubicBezTo>
                    <a:pt x="19298" y="67569"/>
                    <a:pt x="27939" y="73407"/>
                    <a:pt x="33777" y="77377"/>
                  </a:cubicBezTo>
                  <a:cubicBezTo>
                    <a:pt x="20232" y="84150"/>
                    <a:pt x="148" y="97228"/>
                    <a:pt x="148" y="120348"/>
                  </a:cubicBezTo>
                  <a:cubicBezTo>
                    <a:pt x="148" y="145103"/>
                    <a:pt x="23969" y="160749"/>
                    <a:pt x="48490" y="160749"/>
                  </a:cubicBezTo>
                  <a:cubicBezTo>
                    <a:pt x="74880" y="160749"/>
                    <a:pt x="97065" y="141366"/>
                    <a:pt x="97065" y="116378"/>
                  </a:cubicBezTo>
                  <a:cubicBezTo>
                    <a:pt x="97065" y="107970"/>
                    <a:pt x="94497" y="97461"/>
                    <a:pt x="85622" y="87653"/>
                  </a:cubicBezTo>
                  <a:cubicBezTo>
                    <a:pt x="81185" y="82748"/>
                    <a:pt x="77448" y="80413"/>
                    <a:pt x="62502" y="71072"/>
                  </a:cubicBezTo>
                  <a:close/>
                  <a:moveTo>
                    <a:pt x="39148" y="80880"/>
                  </a:moveTo>
                  <a:lnTo>
                    <a:pt x="67873" y="99096"/>
                  </a:lnTo>
                  <a:cubicBezTo>
                    <a:pt x="74412" y="103533"/>
                    <a:pt x="85389" y="110539"/>
                    <a:pt x="85389" y="124785"/>
                  </a:cubicBezTo>
                  <a:cubicBezTo>
                    <a:pt x="85389" y="142067"/>
                    <a:pt x="67873" y="154210"/>
                    <a:pt x="48723" y="154210"/>
                  </a:cubicBezTo>
                  <a:cubicBezTo>
                    <a:pt x="28639" y="154210"/>
                    <a:pt x="11825" y="139731"/>
                    <a:pt x="11825" y="120348"/>
                  </a:cubicBezTo>
                  <a:cubicBezTo>
                    <a:pt x="11825" y="106803"/>
                    <a:pt x="19298" y="91856"/>
                    <a:pt x="39148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DC9174DE-94EA-C237-195A-078C38E92260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252422" y="7255139"/>
              <a:ext cx="96917" cy="160672"/>
            </a:xfrm>
            <a:custGeom>
              <a:avLst/>
              <a:gdLst>
                <a:gd name="connsiteX0" fmla="*/ 28411 w 96917"/>
                <a:gd name="connsiteY0" fmla="*/ 48886 h 160672"/>
                <a:gd name="connsiteX1" fmla="*/ 16734 w 96917"/>
                <a:gd name="connsiteY1" fmla="*/ 29969 h 160672"/>
                <a:gd name="connsiteX2" fmla="*/ 48495 w 96917"/>
                <a:gd name="connsiteY2" fmla="*/ 5915 h 160672"/>
                <a:gd name="connsiteX3" fmla="*/ 80489 w 96917"/>
                <a:gd name="connsiteY3" fmla="*/ 34874 h 160672"/>
                <a:gd name="connsiteX4" fmla="*/ 57369 w 96917"/>
                <a:gd name="connsiteY4" fmla="*/ 67569 h 160672"/>
                <a:gd name="connsiteX5" fmla="*/ 28411 w 96917"/>
                <a:gd name="connsiteY5" fmla="*/ 48886 h 160672"/>
                <a:gd name="connsiteX6" fmla="*/ 62507 w 96917"/>
                <a:gd name="connsiteY6" fmla="*/ 71072 h 160672"/>
                <a:gd name="connsiteX7" fmla="*/ 90765 w 96917"/>
                <a:gd name="connsiteY7" fmla="*/ 34874 h 160672"/>
                <a:gd name="connsiteX8" fmla="*/ 48728 w 96917"/>
                <a:gd name="connsiteY8" fmla="*/ 77 h 160672"/>
                <a:gd name="connsiteX9" fmla="*/ 6458 w 96917"/>
                <a:gd name="connsiteY9" fmla="*/ 39077 h 160672"/>
                <a:gd name="connsiteX10" fmla="*/ 16734 w 96917"/>
                <a:gd name="connsiteY10" fmla="*/ 64766 h 160672"/>
                <a:gd name="connsiteX11" fmla="*/ 33782 w 96917"/>
                <a:gd name="connsiteY11" fmla="*/ 77377 h 160672"/>
                <a:gd name="connsiteX12" fmla="*/ 153 w 96917"/>
                <a:gd name="connsiteY12" fmla="*/ 120348 h 160672"/>
                <a:gd name="connsiteX13" fmla="*/ 48495 w 96917"/>
                <a:gd name="connsiteY13" fmla="*/ 160749 h 160672"/>
                <a:gd name="connsiteX14" fmla="*/ 97070 w 96917"/>
                <a:gd name="connsiteY14" fmla="*/ 116378 h 160672"/>
                <a:gd name="connsiteX15" fmla="*/ 85627 w 96917"/>
                <a:gd name="connsiteY15" fmla="*/ 87653 h 160672"/>
                <a:gd name="connsiteX16" fmla="*/ 62507 w 96917"/>
                <a:gd name="connsiteY16" fmla="*/ 71072 h 160672"/>
                <a:gd name="connsiteX17" fmla="*/ 39153 w 96917"/>
                <a:gd name="connsiteY17" fmla="*/ 80880 h 160672"/>
                <a:gd name="connsiteX18" fmla="*/ 67878 w 96917"/>
                <a:gd name="connsiteY18" fmla="*/ 99096 h 160672"/>
                <a:gd name="connsiteX19" fmla="*/ 85394 w 96917"/>
                <a:gd name="connsiteY19" fmla="*/ 124785 h 160672"/>
                <a:gd name="connsiteX20" fmla="*/ 48728 w 96917"/>
                <a:gd name="connsiteY20" fmla="*/ 154210 h 160672"/>
                <a:gd name="connsiteX21" fmla="*/ 11830 w 96917"/>
                <a:gd name="connsiteY21" fmla="*/ 120348 h 160672"/>
                <a:gd name="connsiteX22" fmla="*/ 39153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11" y="48886"/>
                  </a:moveTo>
                  <a:cubicBezTo>
                    <a:pt x="17668" y="41880"/>
                    <a:pt x="16734" y="33939"/>
                    <a:pt x="16734" y="29969"/>
                  </a:cubicBezTo>
                  <a:cubicBezTo>
                    <a:pt x="16734" y="15724"/>
                    <a:pt x="31914" y="5915"/>
                    <a:pt x="48495" y="5915"/>
                  </a:cubicBezTo>
                  <a:cubicBezTo>
                    <a:pt x="65543" y="5915"/>
                    <a:pt x="80489" y="18059"/>
                    <a:pt x="80489" y="34874"/>
                  </a:cubicBezTo>
                  <a:cubicBezTo>
                    <a:pt x="80489" y="48185"/>
                    <a:pt x="71381" y="59395"/>
                    <a:pt x="57369" y="67569"/>
                  </a:cubicBezTo>
                  <a:lnTo>
                    <a:pt x="28411" y="48886"/>
                  </a:lnTo>
                  <a:close/>
                  <a:moveTo>
                    <a:pt x="62507" y="71072"/>
                  </a:moveTo>
                  <a:cubicBezTo>
                    <a:pt x="79322" y="62431"/>
                    <a:pt x="90765" y="50287"/>
                    <a:pt x="90765" y="34874"/>
                  </a:cubicBezTo>
                  <a:cubicBezTo>
                    <a:pt x="90765" y="13388"/>
                    <a:pt x="69980" y="77"/>
                    <a:pt x="48728" y="77"/>
                  </a:cubicBezTo>
                  <a:cubicBezTo>
                    <a:pt x="25375" y="77"/>
                    <a:pt x="6458" y="17358"/>
                    <a:pt x="6458" y="39077"/>
                  </a:cubicBezTo>
                  <a:cubicBezTo>
                    <a:pt x="6458" y="43281"/>
                    <a:pt x="6925" y="53790"/>
                    <a:pt x="16734" y="64766"/>
                  </a:cubicBezTo>
                  <a:cubicBezTo>
                    <a:pt x="19303" y="67569"/>
                    <a:pt x="27944" y="73407"/>
                    <a:pt x="33782" y="77377"/>
                  </a:cubicBezTo>
                  <a:cubicBezTo>
                    <a:pt x="20237" y="84150"/>
                    <a:pt x="153" y="97228"/>
                    <a:pt x="153" y="120348"/>
                  </a:cubicBezTo>
                  <a:cubicBezTo>
                    <a:pt x="153" y="145103"/>
                    <a:pt x="23974" y="160749"/>
                    <a:pt x="48495" y="160749"/>
                  </a:cubicBezTo>
                  <a:cubicBezTo>
                    <a:pt x="74884" y="160749"/>
                    <a:pt x="97070" y="141366"/>
                    <a:pt x="97070" y="116378"/>
                  </a:cubicBezTo>
                  <a:cubicBezTo>
                    <a:pt x="97070" y="107970"/>
                    <a:pt x="94502" y="97461"/>
                    <a:pt x="85627" y="87653"/>
                  </a:cubicBezTo>
                  <a:cubicBezTo>
                    <a:pt x="81190" y="82748"/>
                    <a:pt x="77453" y="80413"/>
                    <a:pt x="62507" y="71072"/>
                  </a:cubicBezTo>
                  <a:close/>
                  <a:moveTo>
                    <a:pt x="39153" y="80880"/>
                  </a:moveTo>
                  <a:lnTo>
                    <a:pt x="67878" y="99096"/>
                  </a:lnTo>
                  <a:cubicBezTo>
                    <a:pt x="74417" y="103533"/>
                    <a:pt x="85394" y="110539"/>
                    <a:pt x="85394" y="124785"/>
                  </a:cubicBezTo>
                  <a:cubicBezTo>
                    <a:pt x="85394" y="142067"/>
                    <a:pt x="67878" y="154210"/>
                    <a:pt x="48728" y="154210"/>
                  </a:cubicBezTo>
                  <a:cubicBezTo>
                    <a:pt x="28644" y="154210"/>
                    <a:pt x="11830" y="139731"/>
                    <a:pt x="11830" y="120348"/>
                  </a:cubicBezTo>
                  <a:cubicBezTo>
                    <a:pt x="11830" y="106803"/>
                    <a:pt x="19303" y="91856"/>
                    <a:pt x="39153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AC4CA9FC-514F-960C-3AC9-EA7A236E71C1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369191" y="7255139"/>
              <a:ext cx="96917" cy="160672"/>
            </a:xfrm>
            <a:custGeom>
              <a:avLst/>
              <a:gdLst>
                <a:gd name="connsiteX0" fmla="*/ 28416 w 96917"/>
                <a:gd name="connsiteY0" fmla="*/ 48886 h 160672"/>
                <a:gd name="connsiteX1" fmla="*/ 16739 w 96917"/>
                <a:gd name="connsiteY1" fmla="*/ 29969 h 160672"/>
                <a:gd name="connsiteX2" fmla="*/ 48500 w 96917"/>
                <a:gd name="connsiteY2" fmla="*/ 5915 h 160672"/>
                <a:gd name="connsiteX3" fmla="*/ 80494 w 96917"/>
                <a:gd name="connsiteY3" fmla="*/ 34874 h 160672"/>
                <a:gd name="connsiteX4" fmla="*/ 57374 w 96917"/>
                <a:gd name="connsiteY4" fmla="*/ 67569 h 160672"/>
                <a:gd name="connsiteX5" fmla="*/ 28416 w 96917"/>
                <a:gd name="connsiteY5" fmla="*/ 48886 h 160672"/>
                <a:gd name="connsiteX6" fmla="*/ 62512 w 96917"/>
                <a:gd name="connsiteY6" fmla="*/ 71072 h 160672"/>
                <a:gd name="connsiteX7" fmla="*/ 90770 w 96917"/>
                <a:gd name="connsiteY7" fmla="*/ 34874 h 160672"/>
                <a:gd name="connsiteX8" fmla="*/ 48733 w 96917"/>
                <a:gd name="connsiteY8" fmla="*/ 77 h 160672"/>
                <a:gd name="connsiteX9" fmla="*/ 6463 w 96917"/>
                <a:gd name="connsiteY9" fmla="*/ 39077 h 160672"/>
                <a:gd name="connsiteX10" fmla="*/ 16739 w 96917"/>
                <a:gd name="connsiteY10" fmla="*/ 64766 h 160672"/>
                <a:gd name="connsiteX11" fmla="*/ 33787 w 96917"/>
                <a:gd name="connsiteY11" fmla="*/ 77377 h 160672"/>
                <a:gd name="connsiteX12" fmla="*/ 158 w 96917"/>
                <a:gd name="connsiteY12" fmla="*/ 120348 h 160672"/>
                <a:gd name="connsiteX13" fmla="*/ 48500 w 96917"/>
                <a:gd name="connsiteY13" fmla="*/ 160749 h 160672"/>
                <a:gd name="connsiteX14" fmla="*/ 97075 w 96917"/>
                <a:gd name="connsiteY14" fmla="*/ 116378 h 160672"/>
                <a:gd name="connsiteX15" fmla="*/ 85632 w 96917"/>
                <a:gd name="connsiteY15" fmla="*/ 87653 h 160672"/>
                <a:gd name="connsiteX16" fmla="*/ 62512 w 96917"/>
                <a:gd name="connsiteY16" fmla="*/ 71072 h 160672"/>
                <a:gd name="connsiteX17" fmla="*/ 39158 w 96917"/>
                <a:gd name="connsiteY17" fmla="*/ 80880 h 160672"/>
                <a:gd name="connsiteX18" fmla="*/ 67883 w 96917"/>
                <a:gd name="connsiteY18" fmla="*/ 99096 h 160672"/>
                <a:gd name="connsiteX19" fmla="*/ 85399 w 96917"/>
                <a:gd name="connsiteY19" fmla="*/ 124785 h 160672"/>
                <a:gd name="connsiteX20" fmla="*/ 48733 w 96917"/>
                <a:gd name="connsiteY20" fmla="*/ 154210 h 160672"/>
                <a:gd name="connsiteX21" fmla="*/ 11835 w 96917"/>
                <a:gd name="connsiteY21" fmla="*/ 120348 h 160672"/>
                <a:gd name="connsiteX22" fmla="*/ 39158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16" y="48886"/>
                  </a:moveTo>
                  <a:cubicBezTo>
                    <a:pt x="17673" y="41880"/>
                    <a:pt x="16739" y="33939"/>
                    <a:pt x="16739" y="29969"/>
                  </a:cubicBezTo>
                  <a:cubicBezTo>
                    <a:pt x="16739" y="15724"/>
                    <a:pt x="31919" y="5915"/>
                    <a:pt x="48500" y="5915"/>
                  </a:cubicBezTo>
                  <a:cubicBezTo>
                    <a:pt x="65548" y="5915"/>
                    <a:pt x="80494" y="18059"/>
                    <a:pt x="80494" y="34874"/>
                  </a:cubicBezTo>
                  <a:cubicBezTo>
                    <a:pt x="80494" y="48185"/>
                    <a:pt x="71386" y="59395"/>
                    <a:pt x="57374" y="67569"/>
                  </a:cubicBezTo>
                  <a:lnTo>
                    <a:pt x="28416" y="48886"/>
                  </a:lnTo>
                  <a:close/>
                  <a:moveTo>
                    <a:pt x="62512" y="71072"/>
                  </a:moveTo>
                  <a:cubicBezTo>
                    <a:pt x="79327" y="62431"/>
                    <a:pt x="90770" y="50287"/>
                    <a:pt x="90770" y="34874"/>
                  </a:cubicBezTo>
                  <a:cubicBezTo>
                    <a:pt x="90770" y="13388"/>
                    <a:pt x="69985" y="77"/>
                    <a:pt x="48733" y="77"/>
                  </a:cubicBezTo>
                  <a:cubicBezTo>
                    <a:pt x="25380" y="77"/>
                    <a:pt x="6463" y="17358"/>
                    <a:pt x="6463" y="39077"/>
                  </a:cubicBezTo>
                  <a:cubicBezTo>
                    <a:pt x="6463" y="43281"/>
                    <a:pt x="6930" y="53790"/>
                    <a:pt x="16739" y="64766"/>
                  </a:cubicBezTo>
                  <a:cubicBezTo>
                    <a:pt x="19308" y="67569"/>
                    <a:pt x="27949" y="73407"/>
                    <a:pt x="33787" y="77377"/>
                  </a:cubicBezTo>
                  <a:cubicBezTo>
                    <a:pt x="20242" y="84150"/>
                    <a:pt x="158" y="97228"/>
                    <a:pt x="158" y="120348"/>
                  </a:cubicBezTo>
                  <a:cubicBezTo>
                    <a:pt x="158" y="145103"/>
                    <a:pt x="23979" y="160749"/>
                    <a:pt x="48500" y="160749"/>
                  </a:cubicBezTo>
                  <a:cubicBezTo>
                    <a:pt x="74889" y="160749"/>
                    <a:pt x="97075" y="141366"/>
                    <a:pt x="97075" y="116378"/>
                  </a:cubicBezTo>
                  <a:cubicBezTo>
                    <a:pt x="97075" y="107970"/>
                    <a:pt x="94506" y="97461"/>
                    <a:pt x="85632" y="87653"/>
                  </a:cubicBezTo>
                  <a:cubicBezTo>
                    <a:pt x="81195" y="82748"/>
                    <a:pt x="77458" y="80413"/>
                    <a:pt x="62512" y="71072"/>
                  </a:cubicBezTo>
                  <a:close/>
                  <a:moveTo>
                    <a:pt x="39158" y="80880"/>
                  </a:moveTo>
                  <a:lnTo>
                    <a:pt x="67883" y="99096"/>
                  </a:lnTo>
                  <a:cubicBezTo>
                    <a:pt x="74422" y="103533"/>
                    <a:pt x="85399" y="110539"/>
                    <a:pt x="85399" y="124785"/>
                  </a:cubicBezTo>
                  <a:cubicBezTo>
                    <a:pt x="85399" y="142067"/>
                    <a:pt x="67883" y="154210"/>
                    <a:pt x="48733" y="154210"/>
                  </a:cubicBezTo>
                  <a:cubicBezTo>
                    <a:pt x="28649" y="154210"/>
                    <a:pt x="11835" y="139731"/>
                    <a:pt x="11835" y="120348"/>
                  </a:cubicBezTo>
                  <a:cubicBezTo>
                    <a:pt x="11835" y="106803"/>
                    <a:pt x="19308" y="91856"/>
                    <a:pt x="39158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3CDBDB8E-C280-E81B-6F77-B51DDB93BC4B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765502" y="7255139"/>
              <a:ext cx="98318" cy="160672"/>
            </a:xfrm>
            <a:custGeom>
              <a:avLst/>
              <a:gdLst>
                <a:gd name="connsiteX0" fmla="*/ 98494 w 98318"/>
                <a:gd name="connsiteY0" fmla="*/ 80880 h 160672"/>
                <a:gd name="connsiteX1" fmla="*/ 89152 w 98318"/>
                <a:gd name="connsiteY1" fmla="*/ 26233 h 160672"/>
                <a:gd name="connsiteX2" fmla="*/ 49451 w 98318"/>
                <a:gd name="connsiteY2" fmla="*/ 77 h 160672"/>
                <a:gd name="connsiteX3" fmla="*/ 8816 w 98318"/>
                <a:gd name="connsiteY3" fmla="*/ 27867 h 160672"/>
                <a:gd name="connsiteX4" fmla="*/ 175 w 98318"/>
                <a:gd name="connsiteY4" fmla="*/ 80880 h 160672"/>
                <a:gd name="connsiteX5" fmla="*/ 10684 w 98318"/>
                <a:gd name="connsiteY5" fmla="*/ 137162 h 160672"/>
                <a:gd name="connsiteX6" fmla="*/ 49217 w 98318"/>
                <a:gd name="connsiteY6" fmla="*/ 160749 h 160672"/>
                <a:gd name="connsiteX7" fmla="*/ 89853 w 98318"/>
                <a:gd name="connsiteY7" fmla="*/ 133659 h 160672"/>
                <a:gd name="connsiteX8" fmla="*/ 98494 w 98318"/>
                <a:gd name="connsiteY8" fmla="*/ 80880 h 160672"/>
                <a:gd name="connsiteX9" fmla="*/ 49217 w 98318"/>
                <a:gd name="connsiteY9" fmla="*/ 155612 h 160672"/>
                <a:gd name="connsiteX10" fmla="*/ 22127 w 98318"/>
                <a:gd name="connsiteY10" fmla="*/ 127354 h 160672"/>
                <a:gd name="connsiteX11" fmla="*/ 19558 w 98318"/>
                <a:gd name="connsiteY11" fmla="*/ 78078 h 160672"/>
                <a:gd name="connsiteX12" fmla="*/ 21427 w 98318"/>
                <a:gd name="connsiteY12" fmla="*/ 35107 h 160672"/>
                <a:gd name="connsiteX13" fmla="*/ 49217 w 98318"/>
                <a:gd name="connsiteY13" fmla="*/ 5215 h 160672"/>
                <a:gd name="connsiteX14" fmla="*/ 76775 w 98318"/>
                <a:gd name="connsiteY14" fmla="*/ 32538 h 160672"/>
                <a:gd name="connsiteX15" fmla="*/ 79110 w 98318"/>
                <a:gd name="connsiteY15" fmla="*/ 78078 h 160672"/>
                <a:gd name="connsiteX16" fmla="*/ 76541 w 98318"/>
                <a:gd name="connsiteY16" fmla="*/ 126420 h 160672"/>
                <a:gd name="connsiteX17" fmla="*/ 49217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94" y="80880"/>
                  </a:moveTo>
                  <a:cubicBezTo>
                    <a:pt x="98494" y="62197"/>
                    <a:pt x="97326" y="43514"/>
                    <a:pt x="89152" y="26233"/>
                  </a:cubicBezTo>
                  <a:cubicBezTo>
                    <a:pt x="78409" y="3813"/>
                    <a:pt x="59259" y="77"/>
                    <a:pt x="49451" y="77"/>
                  </a:cubicBezTo>
                  <a:cubicBezTo>
                    <a:pt x="35439" y="77"/>
                    <a:pt x="18391" y="6149"/>
                    <a:pt x="8816" y="27867"/>
                  </a:cubicBezTo>
                  <a:cubicBezTo>
                    <a:pt x="1343" y="43981"/>
                    <a:pt x="175" y="62197"/>
                    <a:pt x="175" y="80880"/>
                  </a:cubicBezTo>
                  <a:cubicBezTo>
                    <a:pt x="175" y="98395"/>
                    <a:pt x="1109" y="119414"/>
                    <a:pt x="10684" y="137162"/>
                  </a:cubicBezTo>
                  <a:cubicBezTo>
                    <a:pt x="20726" y="156079"/>
                    <a:pt x="37774" y="160749"/>
                    <a:pt x="49217" y="160749"/>
                  </a:cubicBezTo>
                  <a:cubicBezTo>
                    <a:pt x="61828" y="160749"/>
                    <a:pt x="79577" y="155845"/>
                    <a:pt x="89853" y="133659"/>
                  </a:cubicBezTo>
                  <a:cubicBezTo>
                    <a:pt x="97326" y="117545"/>
                    <a:pt x="98494" y="99329"/>
                    <a:pt x="98494" y="80880"/>
                  </a:cubicBezTo>
                  <a:close/>
                  <a:moveTo>
                    <a:pt x="49217" y="155612"/>
                  </a:moveTo>
                  <a:cubicBezTo>
                    <a:pt x="40110" y="155612"/>
                    <a:pt x="26331" y="149773"/>
                    <a:pt x="22127" y="127354"/>
                  </a:cubicBezTo>
                  <a:cubicBezTo>
                    <a:pt x="19558" y="113342"/>
                    <a:pt x="19558" y="91856"/>
                    <a:pt x="19558" y="78078"/>
                  </a:cubicBezTo>
                  <a:cubicBezTo>
                    <a:pt x="19558" y="63131"/>
                    <a:pt x="19558" y="47718"/>
                    <a:pt x="21427" y="35107"/>
                  </a:cubicBezTo>
                  <a:cubicBezTo>
                    <a:pt x="25864" y="7316"/>
                    <a:pt x="43379" y="5215"/>
                    <a:pt x="49217" y="5215"/>
                  </a:cubicBezTo>
                  <a:cubicBezTo>
                    <a:pt x="56924" y="5215"/>
                    <a:pt x="72338" y="9418"/>
                    <a:pt x="76775" y="32538"/>
                  </a:cubicBezTo>
                  <a:cubicBezTo>
                    <a:pt x="79110" y="45616"/>
                    <a:pt x="79110" y="63365"/>
                    <a:pt x="79110" y="78078"/>
                  </a:cubicBezTo>
                  <a:cubicBezTo>
                    <a:pt x="79110" y="95593"/>
                    <a:pt x="79110" y="111473"/>
                    <a:pt x="76541" y="126420"/>
                  </a:cubicBezTo>
                  <a:cubicBezTo>
                    <a:pt x="73038" y="148606"/>
                    <a:pt x="59727" y="155612"/>
                    <a:pt x="49217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C0471449-EDF6-E02D-A860-A07265B9ED7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893247" y="7385919"/>
              <a:ext cx="24754" cy="24754"/>
            </a:xfrm>
            <a:custGeom>
              <a:avLst/>
              <a:gdLst>
                <a:gd name="connsiteX0" fmla="*/ 24935 w 24754"/>
                <a:gd name="connsiteY0" fmla="*/ 12454 h 24754"/>
                <a:gd name="connsiteX1" fmla="*/ 12557 w 24754"/>
                <a:gd name="connsiteY1" fmla="*/ 77 h 24754"/>
                <a:gd name="connsiteX2" fmla="*/ 180 w 24754"/>
                <a:gd name="connsiteY2" fmla="*/ 12454 h 24754"/>
                <a:gd name="connsiteX3" fmla="*/ 12557 w 24754"/>
                <a:gd name="connsiteY3" fmla="*/ 24832 h 24754"/>
                <a:gd name="connsiteX4" fmla="*/ 24935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35" y="12454"/>
                  </a:moveTo>
                  <a:cubicBezTo>
                    <a:pt x="24935" y="5682"/>
                    <a:pt x="19330" y="77"/>
                    <a:pt x="12557" y="77"/>
                  </a:cubicBezTo>
                  <a:cubicBezTo>
                    <a:pt x="5785" y="77"/>
                    <a:pt x="180" y="5682"/>
                    <a:pt x="180" y="12454"/>
                  </a:cubicBezTo>
                  <a:cubicBezTo>
                    <a:pt x="180" y="19227"/>
                    <a:pt x="5785" y="24832"/>
                    <a:pt x="12557" y="24832"/>
                  </a:cubicBezTo>
                  <a:cubicBezTo>
                    <a:pt x="19330" y="24832"/>
                    <a:pt x="24935" y="19227"/>
                    <a:pt x="24935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50C29FC-25CF-AAC8-78F8-609B3045511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951112" y="7252804"/>
              <a:ext cx="100186" cy="163008"/>
            </a:xfrm>
            <a:custGeom>
              <a:avLst/>
              <a:gdLst>
                <a:gd name="connsiteX0" fmla="*/ 98268 w 100186"/>
                <a:gd name="connsiteY0" fmla="*/ 15724 h 163008"/>
                <a:gd name="connsiteX1" fmla="*/ 100370 w 100186"/>
                <a:gd name="connsiteY1" fmla="*/ 7550 h 163008"/>
                <a:gd name="connsiteX2" fmla="*/ 43620 w 100186"/>
                <a:gd name="connsiteY2" fmla="*/ 7550 h 163008"/>
                <a:gd name="connsiteX3" fmla="*/ 13728 w 100186"/>
                <a:gd name="connsiteY3" fmla="*/ 77 h 163008"/>
                <a:gd name="connsiteX4" fmla="*/ 7889 w 100186"/>
                <a:gd name="connsiteY4" fmla="*/ 77 h 163008"/>
                <a:gd name="connsiteX5" fmla="*/ 183 w 100186"/>
                <a:gd name="connsiteY5" fmla="*/ 48185 h 163008"/>
                <a:gd name="connsiteX6" fmla="*/ 6021 w 100186"/>
                <a:gd name="connsiteY6" fmla="*/ 48185 h 163008"/>
                <a:gd name="connsiteX7" fmla="*/ 11859 w 100186"/>
                <a:gd name="connsiteY7" fmla="*/ 26933 h 163008"/>
                <a:gd name="connsiteX8" fmla="*/ 34746 w 100186"/>
                <a:gd name="connsiteY8" fmla="*/ 25532 h 163008"/>
                <a:gd name="connsiteX9" fmla="*/ 83088 w 100186"/>
                <a:gd name="connsiteY9" fmla="*/ 25532 h 163008"/>
                <a:gd name="connsiteX10" fmla="*/ 56932 w 100186"/>
                <a:gd name="connsiteY10" fmla="*/ 62431 h 163008"/>
                <a:gd name="connsiteX11" fmla="*/ 28207 w 100186"/>
                <a:gd name="connsiteY11" fmla="*/ 150240 h 163008"/>
                <a:gd name="connsiteX12" fmla="*/ 38950 w 100186"/>
                <a:gd name="connsiteY12" fmla="*/ 163085 h 163008"/>
                <a:gd name="connsiteX13" fmla="*/ 49692 w 100186"/>
                <a:gd name="connsiteY13" fmla="*/ 150240 h 163008"/>
                <a:gd name="connsiteX14" fmla="*/ 49692 w 100186"/>
                <a:gd name="connsiteY14" fmla="*/ 138330 h 163008"/>
                <a:gd name="connsiteX15" fmla="*/ 52261 w 100186"/>
                <a:gd name="connsiteY15" fmla="*/ 100030 h 163008"/>
                <a:gd name="connsiteX16" fmla="*/ 66740 w 100186"/>
                <a:gd name="connsiteY16" fmla="*/ 60095 h 163008"/>
                <a:gd name="connsiteX17" fmla="*/ 98268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68" y="15724"/>
                  </a:moveTo>
                  <a:cubicBezTo>
                    <a:pt x="100370" y="12921"/>
                    <a:pt x="100370" y="12454"/>
                    <a:pt x="100370" y="7550"/>
                  </a:cubicBezTo>
                  <a:lnTo>
                    <a:pt x="43620" y="7550"/>
                  </a:lnTo>
                  <a:cubicBezTo>
                    <a:pt x="15129" y="7550"/>
                    <a:pt x="14662" y="4514"/>
                    <a:pt x="13728" y="77"/>
                  </a:cubicBezTo>
                  <a:lnTo>
                    <a:pt x="7889" y="77"/>
                  </a:lnTo>
                  <a:lnTo>
                    <a:pt x="183" y="48185"/>
                  </a:lnTo>
                  <a:lnTo>
                    <a:pt x="6021" y="48185"/>
                  </a:lnTo>
                  <a:cubicBezTo>
                    <a:pt x="6722" y="44449"/>
                    <a:pt x="8823" y="29736"/>
                    <a:pt x="11859" y="26933"/>
                  </a:cubicBezTo>
                  <a:cubicBezTo>
                    <a:pt x="13494" y="25532"/>
                    <a:pt x="31710" y="25532"/>
                    <a:pt x="34746" y="25532"/>
                  </a:cubicBezTo>
                  <a:lnTo>
                    <a:pt x="83088" y="25532"/>
                  </a:lnTo>
                  <a:cubicBezTo>
                    <a:pt x="80519" y="29269"/>
                    <a:pt x="62070" y="54724"/>
                    <a:pt x="56932" y="62431"/>
                  </a:cubicBezTo>
                  <a:cubicBezTo>
                    <a:pt x="35914" y="93958"/>
                    <a:pt x="28207" y="126420"/>
                    <a:pt x="28207" y="150240"/>
                  </a:cubicBezTo>
                  <a:cubicBezTo>
                    <a:pt x="28207" y="152576"/>
                    <a:pt x="28207" y="163085"/>
                    <a:pt x="38950" y="163085"/>
                  </a:cubicBezTo>
                  <a:cubicBezTo>
                    <a:pt x="49692" y="163085"/>
                    <a:pt x="49692" y="152576"/>
                    <a:pt x="49692" y="150240"/>
                  </a:cubicBezTo>
                  <a:lnTo>
                    <a:pt x="49692" y="138330"/>
                  </a:lnTo>
                  <a:cubicBezTo>
                    <a:pt x="49692" y="125486"/>
                    <a:pt x="50393" y="112641"/>
                    <a:pt x="52261" y="100030"/>
                  </a:cubicBezTo>
                  <a:cubicBezTo>
                    <a:pt x="53195" y="94659"/>
                    <a:pt x="56465" y="74575"/>
                    <a:pt x="66740" y="60095"/>
                  </a:cubicBezTo>
                  <a:lnTo>
                    <a:pt x="98268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043305DB-5321-B9BB-538C-627C2FBEBB1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067880" y="7252804"/>
              <a:ext cx="100186" cy="163008"/>
            </a:xfrm>
            <a:custGeom>
              <a:avLst/>
              <a:gdLst>
                <a:gd name="connsiteX0" fmla="*/ 98273 w 100186"/>
                <a:gd name="connsiteY0" fmla="*/ 15724 h 163008"/>
                <a:gd name="connsiteX1" fmla="*/ 100375 w 100186"/>
                <a:gd name="connsiteY1" fmla="*/ 7550 h 163008"/>
                <a:gd name="connsiteX2" fmla="*/ 43625 w 100186"/>
                <a:gd name="connsiteY2" fmla="*/ 7550 h 163008"/>
                <a:gd name="connsiteX3" fmla="*/ 13733 w 100186"/>
                <a:gd name="connsiteY3" fmla="*/ 77 h 163008"/>
                <a:gd name="connsiteX4" fmla="*/ 7894 w 100186"/>
                <a:gd name="connsiteY4" fmla="*/ 77 h 163008"/>
                <a:gd name="connsiteX5" fmla="*/ 188 w 100186"/>
                <a:gd name="connsiteY5" fmla="*/ 48185 h 163008"/>
                <a:gd name="connsiteX6" fmla="*/ 6026 w 100186"/>
                <a:gd name="connsiteY6" fmla="*/ 48185 h 163008"/>
                <a:gd name="connsiteX7" fmla="*/ 11864 w 100186"/>
                <a:gd name="connsiteY7" fmla="*/ 26933 h 163008"/>
                <a:gd name="connsiteX8" fmla="*/ 34751 w 100186"/>
                <a:gd name="connsiteY8" fmla="*/ 25532 h 163008"/>
                <a:gd name="connsiteX9" fmla="*/ 83093 w 100186"/>
                <a:gd name="connsiteY9" fmla="*/ 25532 h 163008"/>
                <a:gd name="connsiteX10" fmla="*/ 56937 w 100186"/>
                <a:gd name="connsiteY10" fmla="*/ 62431 h 163008"/>
                <a:gd name="connsiteX11" fmla="*/ 28212 w 100186"/>
                <a:gd name="connsiteY11" fmla="*/ 150240 h 163008"/>
                <a:gd name="connsiteX12" fmla="*/ 38955 w 100186"/>
                <a:gd name="connsiteY12" fmla="*/ 163085 h 163008"/>
                <a:gd name="connsiteX13" fmla="*/ 49697 w 100186"/>
                <a:gd name="connsiteY13" fmla="*/ 150240 h 163008"/>
                <a:gd name="connsiteX14" fmla="*/ 49697 w 100186"/>
                <a:gd name="connsiteY14" fmla="*/ 138330 h 163008"/>
                <a:gd name="connsiteX15" fmla="*/ 52266 w 100186"/>
                <a:gd name="connsiteY15" fmla="*/ 100030 h 163008"/>
                <a:gd name="connsiteX16" fmla="*/ 66745 w 100186"/>
                <a:gd name="connsiteY16" fmla="*/ 60095 h 163008"/>
                <a:gd name="connsiteX17" fmla="*/ 98273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73" y="15724"/>
                  </a:moveTo>
                  <a:cubicBezTo>
                    <a:pt x="100375" y="12921"/>
                    <a:pt x="100375" y="12454"/>
                    <a:pt x="100375" y="7550"/>
                  </a:cubicBezTo>
                  <a:lnTo>
                    <a:pt x="43625" y="7550"/>
                  </a:lnTo>
                  <a:cubicBezTo>
                    <a:pt x="15134" y="7550"/>
                    <a:pt x="14667" y="4514"/>
                    <a:pt x="13733" y="77"/>
                  </a:cubicBezTo>
                  <a:lnTo>
                    <a:pt x="7894" y="77"/>
                  </a:lnTo>
                  <a:lnTo>
                    <a:pt x="188" y="48185"/>
                  </a:lnTo>
                  <a:lnTo>
                    <a:pt x="6026" y="48185"/>
                  </a:lnTo>
                  <a:cubicBezTo>
                    <a:pt x="6727" y="44449"/>
                    <a:pt x="8828" y="29736"/>
                    <a:pt x="11864" y="26933"/>
                  </a:cubicBezTo>
                  <a:cubicBezTo>
                    <a:pt x="13499" y="25532"/>
                    <a:pt x="31715" y="25532"/>
                    <a:pt x="34751" y="25532"/>
                  </a:cubicBezTo>
                  <a:lnTo>
                    <a:pt x="83093" y="25532"/>
                  </a:lnTo>
                  <a:cubicBezTo>
                    <a:pt x="80524" y="29269"/>
                    <a:pt x="62075" y="54724"/>
                    <a:pt x="56937" y="62431"/>
                  </a:cubicBezTo>
                  <a:cubicBezTo>
                    <a:pt x="35919" y="93958"/>
                    <a:pt x="28212" y="126420"/>
                    <a:pt x="28212" y="150240"/>
                  </a:cubicBezTo>
                  <a:cubicBezTo>
                    <a:pt x="28212" y="152576"/>
                    <a:pt x="28212" y="163085"/>
                    <a:pt x="38955" y="163085"/>
                  </a:cubicBezTo>
                  <a:cubicBezTo>
                    <a:pt x="49697" y="163085"/>
                    <a:pt x="49697" y="152576"/>
                    <a:pt x="49697" y="150240"/>
                  </a:cubicBezTo>
                  <a:lnTo>
                    <a:pt x="49697" y="138330"/>
                  </a:lnTo>
                  <a:cubicBezTo>
                    <a:pt x="49697" y="125486"/>
                    <a:pt x="50398" y="112641"/>
                    <a:pt x="52266" y="100030"/>
                  </a:cubicBezTo>
                  <a:cubicBezTo>
                    <a:pt x="53200" y="94659"/>
                    <a:pt x="56470" y="74575"/>
                    <a:pt x="66745" y="60095"/>
                  </a:cubicBezTo>
                  <a:lnTo>
                    <a:pt x="98273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B27EA27-3F81-41E0-EED0-02989BAD98C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184649" y="7252804"/>
              <a:ext cx="100186" cy="163008"/>
            </a:xfrm>
            <a:custGeom>
              <a:avLst/>
              <a:gdLst>
                <a:gd name="connsiteX0" fmla="*/ 98278 w 100186"/>
                <a:gd name="connsiteY0" fmla="*/ 15724 h 163008"/>
                <a:gd name="connsiteX1" fmla="*/ 100380 w 100186"/>
                <a:gd name="connsiteY1" fmla="*/ 7550 h 163008"/>
                <a:gd name="connsiteX2" fmla="*/ 43630 w 100186"/>
                <a:gd name="connsiteY2" fmla="*/ 7550 h 163008"/>
                <a:gd name="connsiteX3" fmla="*/ 13738 w 100186"/>
                <a:gd name="connsiteY3" fmla="*/ 77 h 163008"/>
                <a:gd name="connsiteX4" fmla="*/ 7899 w 100186"/>
                <a:gd name="connsiteY4" fmla="*/ 77 h 163008"/>
                <a:gd name="connsiteX5" fmla="*/ 193 w 100186"/>
                <a:gd name="connsiteY5" fmla="*/ 48185 h 163008"/>
                <a:gd name="connsiteX6" fmla="*/ 6031 w 100186"/>
                <a:gd name="connsiteY6" fmla="*/ 48185 h 163008"/>
                <a:gd name="connsiteX7" fmla="*/ 11869 w 100186"/>
                <a:gd name="connsiteY7" fmla="*/ 26933 h 163008"/>
                <a:gd name="connsiteX8" fmla="*/ 34756 w 100186"/>
                <a:gd name="connsiteY8" fmla="*/ 25532 h 163008"/>
                <a:gd name="connsiteX9" fmla="*/ 83098 w 100186"/>
                <a:gd name="connsiteY9" fmla="*/ 25532 h 163008"/>
                <a:gd name="connsiteX10" fmla="*/ 56942 w 100186"/>
                <a:gd name="connsiteY10" fmla="*/ 62431 h 163008"/>
                <a:gd name="connsiteX11" fmla="*/ 28217 w 100186"/>
                <a:gd name="connsiteY11" fmla="*/ 150240 h 163008"/>
                <a:gd name="connsiteX12" fmla="*/ 38960 w 100186"/>
                <a:gd name="connsiteY12" fmla="*/ 163085 h 163008"/>
                <a:gd name="connsiteX13" fmla="*/ 49702 w 100186"/>
                <a:gd name="connsiteY13" fmla="*/ 150240 h 163008"/>
                <a:gd name="connsiteX14" fmla="*/ 49702 w 100186"/>
                <a:gd name="connsiteY14" fmla="*/ 138330 h 163008"/>
                <a:gd name="connsiteX15" fmla="*/ 52271 w 100186"/>
                <a:gd name="connsiteY15" fmla="*/ 100030 h 163008"/>
                <a:gd name="connsiteX16" fmla="*/ 66750 w 100186"/>
                <a:gd name="connsiteY16" fmla="*/ 60095 h 163008"/>
                <a:gd name="connsiteX17" fmla="*/ 98278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78" y="15724"/>
                  </a:moveTo>
                  <a:cubicBezTo>
                    <a:pt x="100380" y="12921"/>
                    <a:pt x="100380" y="12454"/>
                    <a:pt x="100380" y="7550"/>
                  </a:cubicBezTo>
                  <a:lnTo>
                    <a:pt x="43630" y="7550"/>
                  </a:lnTo>
                  <a:cubicBezTo>
                    <a:pt x="15139" y="7550"/>
                    <a:pt x="14672" y="4514"/>
                    <a:pt x="13738" y="77"/>
                  </a:cubicBezTo>
                  <a:lnTo>
                    <a:pt x="7899" y="77"/>
                  </a:lnTo>
                  <a:lnTo>
                    <a:pt x="193" y="48185"/>
                  </a:lnTo>
                  <a:lnTo>
                    <a:pt x="6031" y="48185"/>
                  </a:lnTo>
                  <a:cubicBezTo>
                    <a:pt x="6732" y="44449"/>
                    <a:pt x="8833" y="29736"/>
                    <a:pt x="11869" y="26933"/>
                  </a:cubicBezTo>
                  <a:cubicBezTo>
                    <a:pt x="13504" y="25532"/>
                    <a:pt x="31720" y="25532"/>
                    <a:pt x="34756" y="25532"/>
                  </a:cubicBezTo>
                  <a:lnTo>
                    <a:pt x="83098" y="25532"/>
                  </a:lnTo>
                  <a:cubicBezTo>
                    <a:pt x="80529" y="29269"/>
                    <a:pt x="62080" y="54724"/>
                    <a:pt x="56942" y="62431"/>
                  </a:cubicBezTo>
                  <a:cubicBezTo>
                    <a:pt x="35924" y="93958"/>
                    <a:pt x="28217" y="126420"/>
                    <a:pt x="28217" y="150240"/>
                  </a:cubicBezTo>
                  <a:cubicBezTo>
                    <a:pt x="28217" y="152576"/>
                    <a:pt x="28217" y="163085"/>
                    <a:pt x="38960" y="163085"/>
                  </a:cubicBezTo>
                  <a:cubicBezTo>
                    <a:pt x="49702" y="163085"/>
                    <a:pt x="49702" y="152576"/>
                    <a:pt x="49702" y="150240"/>
                  </a:cubicBezTo>
                  <a:lnTo>
                    <a:pt x="49702" y="138330"/>
                  </a:lnTo>
                  <a:cubicBezTo>
                    <a:pt x="49702" y="125486"/>
                    <a:pt x="50403" y="112641"/>
                    <a:pt x="52271" y="100030"/>
                  </a:cubicBezTo>
                  <a:cubicBezTo>
                    <a:pt x="53205" y="94659"/>
                    <a:pt x="56475" y="74575"/>
                    <a:pt x="66750" y="60095"/>
                  </a:cubicBezTo>
                  <a:lnTo>
                    <a:pt x="98278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792B8871-0749-3046-4E4A-24EBAF59ED7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5577691" y="7255139"/>
              <a:ext cx="98318" cy="160672"/>
            </a:xfrm>
            <a:custGeom>
              <a:avLst/>
              <a:gdLst>
                <a:gd name="connsiteX0" fmla="*/ 98528 w 98318"/>
                <a:gd name="connsiteY0" fmla="*/ 80880 h 160672"/>
                <a:gd name="connsiteX1" fmla="*/ 89187 w 98318"/>
                <a:gd name="connsiteY1" fmla="*/ 26233 h 160672"/>
                <a:gd name="connsiteX2" fmla="*/ 49486 w 98318"/>
                <a:gd name="connsiteY2" fmla="*/ 77 h 160672"/>
                <a:gd name="connsiteX3" fmla="*/ 8850 w 98318"/>
                <a:gd name="connsiteY3" fmla="*/ 27867 h 160672"/>
                <a:gd name="connsiteX4" fmla="*/ 209 w 98318"/>
                <a:gd name="connsiteY4" fmla="*/ 80880 h 160672"/>
                <a:gd name="connsiteX5" fmla="*/ 10719 w 98318"/>
                <a:gd name="connsiteY5" fmla="*/ 137162 h 160672"/>
                <a:gd name="connsiteX6" fmla="*/ 49252 w 98318"/>
                <a:gd name="connsiteY6" fmla="*/ 160749 h 160672"/>
                <a:gd name="connsiteX7" fmla="*/ 89887 w 98318"/>
                <a:gd name="connsiteY7" fmla="*/ 133659 h 160672"/>
                <a:gd name="connsiteX8" fmla="*/ 98528 w 98318"/>
                <a:gd name="connsiteY8" fmla="*/ 80880 h 160672"/>
                <a:gd name="connsiteX9" fmla="*/ 49252 w 98318"/>
                <a:gd name="connsiteY9" fmla="*/ 155612 h 160672"/>
                <a:gd name="connsiteX10" fmla="*/ 22162 w 98318"/>
                <a:gd name="connsiteY10" fmla="*/ 127354 h 160672"/>
                <a:gd name="connsiteX11" fmla="*/ 19593 w 98318"/>
                <a:gd name="connsiteY11" fmla="*/ 78078 h 160672"/>
                <a:gd name="connsiteX12" fmla="*/ 21461 w 98318"/>
                <a:gd name="connsiteY12" fmla="*/ 35107 h 160672"/>
                <a:gd name="connsiteX13" fmla="*/ 49252 w 98318"/>
                <a:gd name="connsiteY13" fmla="*/ 5215 h 160672"/>
                <a:gd name="connsiteX14" fmla="*/ 76809 w 98318"/>
                <a:gd name="connsiteY14" fmla="*/ 32538 h 160672"/>
                <a:gd name="connsiteX15" fmla="*/ 79145 w 98318"/>
                <a:gd name="connsiteY15" fmla="*/ 78078 h 160672"/>
                <a:gd name="connsiteX16" fmla="*/ 76576 w 98318"/>
                <a:gd name="connsiteY16" fmla="*/ 126420 h 160672"/>
                <a:gd name="connsiteX17" fmla="*/ 49252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28" y="80880"/>
                  </a:moveTo>
                  <a:cubicBezTo>
                    <a:pt x="98528" y="62197"/>
                    <a:pt x="97361" y="43514"/>
                    <a:pt x="89187" y="26233"/>
                  </a:cubicBezTo>
                  <a:cubicBezTo>
                    <a:pt x="78444" y="3813"/>
                    <a:pt x="59294" y="77"/>
                    <a:pt x="49486" y="77"/>
                  </a:cubicBezTo>
                  <a:cubicBezTo>
                    <a:pt x="35473" y="77"/>
                    <a:pt x="18425" y="6149"/>
                    <a:pt x="8850" y="27867"/>
                  </a:cubicBezTo>
                  <a:cubicBezTo>
                    <a:pt x="1377" y="43981"/>
                    <a:pt x="209" y="62197"/>
                    <a:pt x="209" y="80880"/>
                  </a:cubicBezTo>
                  <a:cubicBezTo>
                    <a:pt x="209" y="98395"/>
                    <a:pt x="1144" y="119414"/>
                    <a:pt x="10719" y="137162"/>
                  </a:cubicBezTo>
                  <a:cubicBezTo>
                    <a:pt x="20761" y="156079"/>
                    <a:pt x="37809" y="160749"/>
                    <a:pt x="49252" y="160749"/>
                  </a:cubicBezTo>
                  <a:cubicBezTo>
                    <a:pt x="61863" y="160749"/>
                    <a:pt x="79612" y="155845"/>
                    <a:pt x="89887" y="133659"/>
                  </a:cubicBezTo>
                  <a:cubicBezTo>
                    <a:pt x="97361" y="117545"/>
                    <a:pt x="98528" y="99329"/>
                    <a:pt x="98528" y="80880"/>
                  </a:cubicBezTo>
                  <a:close/>
                  <a:moveTo>
                    <a:pt x="49252" y="155612"/>
                  </a:moveTo>
                  <a:cubicBezTo>
                    <a:pt x="40144" y="155612"/>
                    <a:pt x="26366" y="149773"/>
                    <a:pt x="22162" y="127354"/>
                  </a:cubicBezTo>
                  <a:cubicBezTo>
                    <a:pt x="19593" y="113342"/>
                    <a:pt x="19593" y="91856"/>
                    <a:pt x="19593" y="78078"/>
                  </a:cubicBezTo>
                  <a:cubicBezTo>
                    <a:pt x="19593" y="63131"/>
                    <a:pt x="19593" y="47718"/>
                    <a:pt x="21461" y="35107"/>
                  </a:cubicBezTo>
                  <a:cubicBezTo>
                    <a:pt x="25898" y="7316"/>
                    <a:pt x="43414" y="5215"/>
                    <a:pt x="49252" y="5215"/>
                  </a:cubicBezTo>
                  <a:cubicBezTo>
                    <a:pt x="56959" y="5215"/>
                    <a:pt x="72372" y="9418"/>
                    <a:pt x="76809" y="32538"/>
                  </a:cubicBezTo>
                  <a:cubicBezTo>
                    <a:pt x="79145" y="45616"/>
                    <a:pt x="79145" y="63365"/>
                    <a:pt x="79145" y="78078"/>
                  </a:cubicBezTo>
                  <a:cubicBezTo>
                    <a:pt x="79145" y="95593"/>
                    <a:pt x="79145" y="111473"/>
                    <a:pt x="76576" y="126420"/>
                  </a:cubicBezTo>
                  <a:cubicBezTo>
                    <a:pt x="73073" y="148606"/>
                    <a:pt x="59761" y="155612"/>
                    <a:pt x="49252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0B38AD58-E1A6-3CBE-CD8C-3EE0C60C8DE0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5705435" y="7385919"/>
              <a:ext cx="24754" cy="24754"/>
            </a:xfrm>
            <a:custGeom>
              <a:avLst/>
              <a:gdLst>
                <a:gd name="connsiteX0" fmla="*/ 24969 w 24754"/>
                <a:gd name="connsiteY0" fmla="*/ 12454 h 24754"/>
                <a:gd name="connsiteX1" fmla="*/ 12592 w 24754"/>
                <a:gd name="connsiteY1" fmla="*/ 77 h 24754"/>
                <a:gd name="connsiteX2" fmla="*/ 214 w 24754"/>
                <a:gd name="connsiteY2" fmla="*/ 12454 h 24754"/>
                <a:gd name="connsiteX3" fmla="*/ 12592 w 24754"/>
                <a:gd name="connsiteY3" fmla="*/ 24832 h 24754"/>
                <a:gd name="connsiteX4" fmla="*/ 24969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69" y="12454"/>
                  </a:moveTo>
                  <a:cubicBezTo>
                    <a:pt x="24969" y="5682"/>
                    <a:pt x="19364" y="77"/>
                    <a:pt x="12592" y="77"/>
                  </a:cubicBezTo>
                  <a:cubicBezTo>
                    <a:pt x="5819" y="77"/>
                    <a:pt x="214" y="5682"/>
                    <a:pt x="214" y="12454"/>
                  </a:cubicBezTo>
                  <a:cubicBezTo>
                    <a:pt x="214" y="19227"/>
                    <a:pt x="5819" y="24832"/>
                    <a:pt x="12592" y="24832"/>
                  </a:cubicBezTo>
                  <a:cubicBezTo>
                    <a:pt x="19364" y="24832"/>
                    <a:pt x="24969" y="19227"/>
                    <a:pt x="24969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A3F08385-5D19-933B-BDCD-39ACD977A84D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5756762" y="7252570"/>
              <a:ext cx="103456" cy="158103"/>
            </a:xfrm>
            <a:custGeom>
              <a:avLst/>
              <a:gdLst>
                <a:gd name="connsiteX0" fmla="*/ 62338 w 103456"/>
                <a:gd name="connsiteY0" fmla="*/ 119647 h 158103"/>
                <a:gd name="connsiteX1" fmla="*/ 62338 w 103456"/>
                <a:gd name="connsiteY1" fmla="*/ 139965 h 158103"/>
                <a:gd name="connsiteX2" fmla="*/ 44589 w 103456"/>
                <a:gd name="connsiteY2" fmla="*/ 150941 h 158103"/>
                <a:gd name="connsiteX3" fmla="*/ 39685 w 103456"/>
                <a:gd name="connsiteY3" fmla="*/ 150941 h 158103"/>
                <a:gd name="connsiteX4" fmla="*/ 39685 w 103456"/>
                <a:gd name="connsiteY4" fmla="*/ 158181 h 158103"/>
                <a:gd name="connsiteX5" fmla="*/ 71212 w 103456"/>
                <a:gd name="connsiteY5" fmla="*/ 157480 h 158103"/>
                <a:gd name="connsiteX6" fmla="*/ 102973 w 103456"/>
                <a:gd name="connsiteY6" fmla="*/ 158181 h 158103"/>
                <a:gd name="connsiteX7" fmla="*/ 102973 w 103456"/>
                <a:gd name="connsiteY7" fmla="*/ 150941 h 158103"/>
                <a:gd name="connsiteX8" fmla="*/ 98069 w 103456"/>
                <a:gd name="connsiteY8" fmla="*/ 150941 h 158103"/>
                <a:gd name="connsiteX9" fmla="*/ 80320 w 103456"/>
                <a:gd name="connsiteY9" fmla="*/ 139965 h 158103"/>
                <a:gd name="connsiteX10" fmla="*/ 80320 w 103456"/>
                <a:gd name="connsiteY10" fmla="*/ 119647 h 158103"/>
                <a:gd name="connsiteX11" fmla="*/ 103674 w 103456"/>
                <a:gd name="connsiteY11" fmla="*/ 119647 h 158103"/>
                <a:gd name="connsiteX12" fmla="*/ 103674 w 103456"/>
                <a:gd name="connsiteY12" fmla="*/ 112407 h 158103"/>
                <a:gd name="connsiteX13" fmla="*/ 80320 w 103456"/>
                <a:gd name="connsiteY13" fmla="*/ 112407 h 158103"/>
                <a:gd name="connsiteX14" fmla="*/ 80320 w 103456"/>
                <a:gd name="connsiteY14" fmla="*/ 6149 h 158103"/>
                <a:gd name="connsiteX15" fmla="*/ 76584 w 103456"/>
                <a:gd name="connsiteY15" fmla="*/ 77 h 158103"/>
                <a:gd name="connsiteX16" fmla="*/ 71913 w 103456"/>
                <a:gd name="connsiteY16" fmla="*/ 2879 h 158103"/>
                <a:gd name="connsiteX17" fmla="*/ 217 w 103456"/>
                <a:gd name="connsiteY17" fmla="*/ 112407 h 158103"/>
                <a:gd name="connsiteX18" fmla="*/ 217 w 103456"/>
                <a:gd name="connsiteY18" fmla="*/ 119647 h 158103"/>
                <a:gd name="connsiteX19" fmla="*/ 62338 w 103456"/>
                <a:gd name="connsiteY19" fmla="*/ 119647 h 158103"/>
                <a:gd name="connsiteX20" fmla="*/ 63739 w 103456"/>
                <a:gd name="connsiteY20" fmla="*/ 112407 h 158103"/>
                <a:gd name="connsiteX21" fmla="*/ 6756 w 103456"/>
                <a:gd name="connsiteY21" fmla="*/ 112407 h 158103"/>
                <a:gd name="connsiteX22" fmla="*/ 63739 w 103456"/>
                <a:gd name="connsiteY22" fmla="*/ 25299 h 158103"/>
                <a:gd name="connsiteX23" fmla="*/ 63739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338" y="119647"/>
                  </a:moveTo>
                  <a:lnTo>
                    <a:pt x="62338" y="139965"/>
                  </a:lnTo>
                  <a:cubicBezTo>
                    <a:pt x="62338" y="148372"/>
                    <a:pt x="61871" y="150941"/>
                    <a:pt x="44589" y="150941"/>
                  </a:cubicBezTo>
                  <a:lnTo>
                    <a:pt x="39685" y="150941"/>
                  </a:lnTo>
                  <a:lnTo>
                    <a:pt x="39685" y="158181"/>
                  </a:lnTo>
                  <a:cubicBezTo>
                    <a:pt x="49260" y="157480"/>
                    <a:pt x="61404" y="157480"/>
                    <a:pt x="71212" y="157480"/>
                  </a:cubicBezTo>
                  <a:cubicBezTo>
                    <a:pt x="81021" y="157480"/>
                    <a:pt x="93398" y="157480"/>
                    <a:pt x="102973" y="158181"/>
                  </a:cubicBezTo>
                  <a:lnTo>
                    <a:pt x="102973" y="150941"/>
                  </a:lnTo>
                  <a:lnTo>
                    <a:pt x="98069" y="150941"/>
                  </a:lnTo>
                  <a:cubicBezTo>
                    <a:pt x="80787" y="150941"/>
                    <a:pt x="80320" y="148372"/>
                    <a:pt x="80320" y="139965"/>
                  </a:cubicBezTo>
                  <a:lnTo>
                    <a:pt x="80320" y="119647"/>
                  </a:lnTo>
                  <a:lnTo>
                    <a:pt x="103674" y="119647"/>
                  </a:lnTo>
                  <a:lnTo>
                    <a:pt x="103674" y="112407"/>
                  </a:lnTo>
                  <a:lnTo>
                    <a:pt x="80320" y="112407"/>
                  </a:lnTo>
                  <a:lnTo>
                    <a:pt x="80320" y="6149"/>
                  </a:lnTo>
                  <a:cubicBezTo>
                    <a:pt x="80320" y="1478"/>
                    <a:pt x="80320" y="77"/>
                    <a:pt x="76584" y="77"/>
                  </a:cubicBezTo>
                  <a:cubicBezTo>
                    <a:pt x="74482" y="77"/>
                    <a:pt x="73781" y="77"/>
                    <a:pt x="71913" y="2879"/>
                  </a:cubicBezTo>
                  <a:lnTo>
                    <a:pt x="217" y="112407"/>
                  </a:lnTo>
                  <a:lnTo>
                    <a:pt x="217" y="119647"/>
                  </a:lnTo>
                  <a:lnTo>
                    <a:pt x="62338" y="119647"/>
                  </a:lnTo>
                  <a:close/>
                  <a:moveTo>
                    <a:pt x="63739" y="112407"/>
                  </a:moveTo>
                  <a:lnTo>
                    <a:pt x="6756" y="112407"/>
                  </a:lnTo>
                  <a:lnTo>
                    <a:pt x="63739" y="25299"/>
                  </a:lnTo>
                  <a:lnTo>
                    <a:pt x="63739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013D79BE-1D14-04FF-CD29-5C1401223082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5876800" y="7255139"/>
              <a:ext cx="96917" cy="160672"/>
            </a:xfrm>
            <a:custGeom>
              <a:avLst/>
              <a:gdLst>
                <a:gd name="connsiteX0" fmla="*/ 28480 w 96917"/>
                <a:gd name="connsiteY0" fmla="*/ 48886 h 160672"/>
                <a:gd name="connsiteX1" fmla="*/ 16803 w 96917"/>
                <a:gd name="connsiteY1" fmla="*/ 29969 h 160672"/>
                <a:gd name="connsiteX2" fmla="*/ 48564 w 96917"/>
                <a:gd name="connsiteY2" fmla="*/ 5915 h 160672"/>
                <a:gd name="connsiteX3" fmla="*/ 80559 w 96917"/>
                <a:gd name="connsiteY3" fmla="*/ 34874 h 160672"/>
                <a:gd name="connsiteX4" fmla="*/ 57439 w 96917"/>
                <a:gd name="connsiteY4" fmla="*/ 67569 h 160672"/>
                <a:gd name="connsiteX5" fmla="*/ 28480 w 96917"/>
                <a:gd name="connsiteY5" fmla="*/ 48886 h 160672"/>
                <a:gd name="connsiteX6" fmla="*/ 62576 w 96917"/>
                <a:gd name="connsiteY6" fmla="*/ 71072 h 160672"/>
                <a:gd name="connsiteX7" fmla="*/ 90834 w 96917"/>
                <a:gd name="connsiteY7" fmla="*/ 34874 h 160672"/>
                <a:gd name="connsiteX8" fmla="*/ 48798 w 96917"/>
                <a:gd name="connsiteY8" fmla="*/ 77 h 160672"/>
                <a:gd name="connsiteX9" fmla="*/ 6528 w 96917"/>
                <a:gd name="connsiteY9" fmla="*/ 39077 h 160672"/>
                <a:gd name="connsiteX10" fmla="*/ 16803 w 96917"/>
                <a:gd name="connsiteY10" fmla="*/ 64766 h 160672"/>
                <a:gd name="connsiteX11" fmla="*/ 33851 w 96917"/>
                <a:gd name="connsiteY11" fmla="*/ 77377 h 160672"/>
                <a:gd name="connsiteX12" fmla="*/ 222 w 96917"/>
                <a:gd name="connsiteY12" fmla="*/ 120348 h 160672"/>
                <a:gd name="connsiteX13" fmla="*/ 48564 w 96917"/>
                <a:gd name="connsiteY13" fmla="*/ 160749 h 160672"/>
                <a:gd name="connsiteX14" fmla="*/ 97140 w 96917"/>
                <a:gd name="connsiteY14" fmla="*/ 116378 h 160672"/>
                <a:gd name="connsiteX15" fmla="*/ 85696 w 96917"/>
                <a:gd name="connsiteY15" fmla="*/ 87653 h 160672"/>
                <a:gd name="connsiteX16" fmla="*/ 62576 w 96917"/>
                <a:gd name="connsiteY16" fmla="*/ 71072 h 160672"/>
                <a:gd name="connsiteX17" fmla="*/ 39223 w 96917"/>
                <a:gd name="connsiteY17" fmla="*/ 80880 h 160672"/>
                <a:gd name="connsiteX18" fmla="*/ 67948 w 96917"/>
                <a:gd name="connsiteY18" fmla="*/ 99096 h 160672"/>
                <a:gd name="connsiteX19" fmla="*/ 85463 w 96917"/>
                <a:gd name="connsiteY19" fmla="*/ 124785 h 160672"/>
                <a:gd name="connsiteX20" fmla="*/ 48798 w 96917"/>
                <a:gd name="connsiteY20" fmla="*/ 154210 h 160672"/>
                <a:gd name="connsiteX21" fmla="*/ 11899 w 96917"/>
                <a:gd name="connsiteY21" fmla="*/ 120348 h 160672"/>
                <a:gd name="connsiteX22" fmla="*/ 39223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80" y="48886"/>
                  </a:moveTo>
                  <a:cubicBezTo>
                    <a:pt x="17737" y="41880"/>
                    <a:pt x="16803" y="33939"/>
                    <a:pt x="16803" y="29969"/>
                  </a:cubicBezTo>
                  <a:cubicBezTo>
                    <a:pt x="16803" y="15724"/>
                    <a:pt x="31983" y="5915"/>
                    <a:pt x="48564" y="5915"/>
                  </a:cubicBezTo>
                  <a:cubicBezTo>
                    <a:pt x="65612" y="5915"/>
                    <a:pt x="80559" y="18059"/>
                    <a:pt x="80559" y="34874"/>
                  </a:cubicBezTo>
                  <a:cubicBezTo>
                    <a:pt x="80559" y="48185"/>
                    <a:pt x="71451" y="59395"/>
                    <a:pt x="57439" y="67569"/>
                  </a:cubicBezTo>
                  <a:lnTo>
                    <a:pt x="28480" y="48886"/>
                  </a:lnTo>
                  <a:close/>
                  <a:moveTo>
                    <a:pt x="62576" y="71072"/>
                  </a:moveTo>
                  <a:cubicBezTo>
                    <a:pt x="79391" y="62431"/>
                    <a:pt x="90834" y="50287"/>
                    <a:pt x="90834" y="34874"/>
                  </a:cubicBezTo>
                  <a:cubicBezTo>
                    <a:pt x="90834" y="13388"/>
                    <a:pt x="70050" y="77"/>
                    <a:pt x="48798" y="77"/>
                  </a:cubicBezTo>
                  <a:cubicBezTo>
                    <a:pt x="25444" y="77"/>
                    <a:pt x="6528" y="17358"/>
                    <a:pt x="6528" y="39077"/>
                  </a:cubicBezTo>
                  <a:cubicBezTo>
                    <a:pt x="6528" y="43281"/>
                    <a:pt x="6995" y="53790"/>
                    <a:pt x="16803" y="64766"/>
                  </a:cubicBezTo>
                  <a:cubicBezTo>
                    <a:pt x="19372" y="67569"/>
                    <a:pt x="28013" y="73407"/>
                    <a:pt x="33851" y="77377"/>
                  </a:cubicBezTo>
                  <a:cubicBezTo>
                    <a:pt x="20306" y="84150"/>
                    <a:pt x="222" y="97228"/>
                    <a:pt x="222" y="120348"/>
                  </a:cubicBezTo>
                  <a:cubicBezTo>
                    <a:pt x="222" y="145103"/>
                    <a:pt x="24043" y="160749"/>
                    <a:pt x="48564" y="160749"/>
                  </a:cubicBezTo>
                  <a:cubicBezTo>
                    <a:pt x="74954" y="160749"/>
                    <a:pt x="97140" y="141366"/>
                    <a:pt x="97140" y="116378"/>
                  </a:cubicBezTo>
                  <a:cubicBezTo>
                    <a:pt x="97140" y="107970"/>
                    <a:pt x="94571" y="97461"/>
                    <a:pt x="85696" y="87653"/>
                  </a:cubicBezTo>
                  <a:cubicBezTo>
                    <a:pt x="81259" y="82748"/>
                    <a:pt x="77523" y="80413"/>
                    <a:pt x="62576" y="71072"/>
                  </a:cubicBezTo>
                  <a:close/>
                  <a:moveTo>
                    <a:pt x="39223" y="80880"/>
                  </a:moveTo>
                  <a:lnTo>
                    <a:pt x="67948" y="99096"/>
                  </a:lnTo>
                  <a:cubicBezTo>
                    <a:pt x="74487" y="103533"/>
                    <a:pt x="85463" y="110539"/>
                    <a:pt x="85463" y="124785"/>
                  </a:cubicBezTo>
                  <a:cubicBezTo>
                    <a:pt x="85463" y="142067"/>
                    <a:pt x="67948" y="154210"/>
                    <a:pt x="48798" y="154210"/>
                  </a:cubicBezTo>
                  <a:cubicBezTo>
                    <a:pt x="28714" y="154210"/>
                    <a:pt x="11899" y="139731"/>
                    <a:pt x="11899" y="120348"/>
                  </a:cubicBezTo>
                  <a:cubicBezTo>
                    <a:pt x="11899" y="106803"/>
                    <a:pt x="19372" y="91856"/>
                    <a:pt x="39223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CB63641B-1943-FCD3-1BAB-50E60C949B6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6273111" y="7255139"/>
              <a:ext cx="98318" cy="160672"/>
            </a:xfrm>
            <a:custGeom>
              <a:avLst/>
              <a:gdLst>
                <a:gd name="connsiteX0" fmla="*/ 98558 w 98318"/>
                <a:gd name="connsiteY0" fmla="*/ 80880 h 160672"/>
                <a:gd name="connsiteX1" fmla="*/ 89216 w 98318"/>
                <a:gd name="connsiteY1" fmla="*/ 26233 h 160672"/>
                <a:gd name="connsiteX2" fmla="*/ 49515 w 98318"/>
                <a:gd name="connsiteY2" fmla="*/ 77 h 160672"/>
                <a:gd name="connsiteX3" fmla="*/ 8880 w 98318"/>
                <a:gd name="connsiteY3" fmla="*/ 27867 h 160672"/>
                <a:gd name="connsiteX4" fmla="*/ 239 w 98318"/>
                <a:gd name="connsiteY4" fmla="*/ 80880 h 160672"/>
                <a:gd name="connsiteX5" fmla="*/ 10748 w 98318"/>
                <a:gd name="connsiteY5" fmla="*/ 137162 h 160672"/>
                <a:gd name="connsiteX6" fmla="*/ 49282 w 98318"/>
                <a:gd name="connsiteY6" fmla="*/ 160749 h 160672"/>
                <a:gd name="connsiteX7" fmla="*/ 89917 w 98318"/>
                <a:gd name="connsiteY7" fmla="*/ 133659 h 160672"/>
                <a:gd name="connsiteX8" fmla="*/ 98558 w 98318"/>
                <a:gd name="connsiteY8" fmla="*/ 80880 h 160672"/>
                <a:gd name="connsiteX9" fmla="*/ 49282 w 98318"/>
                <a:gd name="connsiteY9" fmla="*/ 155612 h 160672"/>
                <a:gd name="connsiteX10" fmla="*/ 22192 w 98318"/>
                <a:gd name="connsiteY10" fmla="*/ 127354 h 160672"/>
                <a:gd name="connsiteX11" fmla="*/ 19623 w 98318"/>
                <a:gd name="connsiteY11" fmla="*/ 78078 h 160672"/>
                <a:gd name="connsiteX12" fmla="*/ 21491 w 98318"/>
                <a:gd name="connsiteY12" fmla="*/ 35107 h 160672"/>
                <a:gd name="connsiteX13" fmla="*/ 49282 w 98318"/>
                <a:gd name="connsiteY13" fmla="*/ 5215 h 160672"/>
                <a:gd name="connsiteX14" fmla="*/ 76839 w 98318"/>
                <a:gd name="connsiteY14" fmla="*/ 32538 h 160672"/>
                <a:gd name="connsiteX15" fmla="*/ 79174 w 98318"/>
                <a:gd name="connsiteY15" fmla="*/ 78078 h 160672"/>
                <a:gd name="connsiteX16" fmla="*/ 76605 w 98318"/>
                <a:gd name="connsiteY16" fmla="*/ 126420 h 160672"/>
                <a:gd name="connsiteX17" fmla="*/ 49282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58" y="80880"/>
                  </a:moveTo>
                  <a:cubicBezTo>
                    <a:pt x="98558" y="62197"/>
                    <a:pt x="97390" y="43514"/>
                    <a:pt x="89216" y="26233"/>
                  </a:cubicBezTo>
                  <a:cubicBezTo>
                    <a:pt x="78474" y="3813"/>
                    <a:pt x="59324" y="77"/>
                    <a:pt x="49515" y="77"/>
                  </a:cubicBezTo>
                  <a:cubicBezTo>
                    <a:pt x="35503" y="77"/>
                    <a:pt x="18455" y="6149"/>
                    <a:pt x="8880" y="27867"/>
                  </a:cubicBezTo>
                  <a:cubicBezTo>
                    <a:pt x="1407" y="43981"/>
                    <a:pt x="239" y="62197"/>
                    <a:pt x="239" y="80880"/>
                  </a:cubicBezTo>
                  <a:cubicBezTo>
                    <a:pt x="239" y="98395"/>
                    <a:pt x="1173" y="119414"/>
                    <a:pt x="10748" y="137162"/>
                  </a:cubicBezTo>
                  <a:cubicBezTo>
                    <a:pt x="20790" y="156079"/>
                    <a:pt x="37838" y="160749"/>
                    <a:pt x="49282" y="160749"/>
                  </a:cubicBezTo>
                  <a:cubicBezTo>
                    <a:pt x="61893" y="160749"/>
                    <a:pt x="79641" y="155845"/>
                    <a:pt x="89917" y="133659"/>
                  </a:cubicBezTo>
                  <a:cubicBezTo>
                    <a:pt x="97390" y="117545"/>
                    <a:pt x="98558" y="99329"/>
                    <a:pt x="98558" y="80880"/>
                  </a:cubicBezTo>
                  <a:close/>
                  <a:moveTo>
                    <a:pt x="49282" y="155612"/>
                  </a:moveTo>
                  <a:cubicBezTo>
                    <a:pt x="40174" y="155612"/>
                    <a:pt x="26395" y="149773"/>
                    <a:pt x="22192" y="127354"/>
                  </a:cubicBezTo>
                  <a:cubicBezTo>
                    <a:pt x="19623" y="113342"/>
                    <a:pt x="19623" y="91856"/>
                    <a:pt x="19623" y="78078"/>
                  </a:cubicBezTo>
                  <a:cubicBezTo>
                    <a:pt x="19623" y="63131"/>
                    <a:pt x="19623" y="47718"/>
                    <a:pt x="21491" y="35107"/>
                  </a:cubicBezTo>
                  <a:cubicBezTo>
                    <a:pt x="25928" y="7316"/>
                    <a:pt x="43443" y="5215"/>
                    <a:pt x="49282" y="5215"/>
                  </a:cubicBezTo>
                  <a:cubicBezTo>
                    <a:pt x="56988" y="5215"/>
                    <a:pt x="72402" y="9418"/>
                    <a:pt x="76839" y="32538"/>
                  </a:cubicBezTo>
                  <a:cubicBezTo>
                    <a:pt x="79174" y="45616"/>
                    <a:pt x="79174" y="63365"/>
                    <a:pt x="79174" y="78078"/>
                  </a:cubicBezTo>
                  <a:cubicBezTo>
                    <a:pt x="79174" y="95593"/>
                    <a:pt x="79174" y="111473"/>
                    <a:pt x="76605" y="126420"/>
                  </a:cubicBezTo>
                  <a:cubicBezTo>
                    <a:pt x="73102" y="148606"/>
                    <a:pt x="59791" y="155612"/>
                    <a:pt x="49282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39D8263C-EDF2-F925-2403-E87917D8A632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6400856" y="7385919"/>
              <a:ext cx="24754" cy="24754"/>
            </a:xfrm>
            <a:custGeom>
              <a:avLst/>
              <a:gdLst>
                <a:gd name="connsiteX0" fmla="*/ 24999 w 24754"/>
                <a:gd name="connsiteY0" fmla="*/ 12454 h 24754"/>
                <a:gd name="connsiteX1" fmla="*/ 12622 w 24754"/>
                <a:gd name="connsiteY1" fmla="*/ 77 h 24754"/>
                <a:gd name="connsiteX2" fmla="*/ 244 w 24754"/>
                <a:gd name="connsiteY2" fmla="*/ 12454 h 24754"/>
                <a:gd name="connsiteX3" fmla="*/ 12622 w 24754"/>
                <a:gd name="connsiteY3" fmla="*/ 24832 h 24754"/>
                <a:gd name="connsiteX4" fmla="*/ 24999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99" y="12454"/>
                  </a:moveTo>
                  <a:cubicBezTo>
                    <a:pt x="24999" y="5682"/>
                    <a:pt x="19394" y="77"/>
                    <a:pt x="12622" y="77"/>
                  </a:cubicBezTo>
                  <a:cubicBezTo>
                    <a:pt x="5849" y="77"/>
                    <a:pt x="244" y="5682"/>
                    <a:pt x="244" y="12454"/>
                  </a:cubicBezTo>
                  <a:cubicBezTo>
                    <a:pt x="244" y="19227"/>
                    <a:pt x="5849" y="24832"/>
                    <a:pt x="12622" y="24832"/>
                  </a:cubicBezTo>
                  <a:cubicBezTo>
                    <a:pt x="19394" y="24832"/>
                    <a:pt x="24999" y="19227"/>
                    <a:pt x="24999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18D27483-C60C-816E-5DF3-3A922DC21C4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6457320" y="7255139"/>
              <a:ext cx="93180" cy="155534"/>
            </a:xfrm>
            <a:custGeom>
              <a:avLst/>
              <a:gdLst>
                <a:gd name="connsiteX0" fmla="*/ 18229 w 93180"/>
                <a:gd name="connsiteY0" fmla="*/ 137629 h 155534"/>
                <a:gd name="connsiteX1" fmla="*/ 42984 w 93180"/>
                <a:gd name="connsiteY1" fmla="*/ 113575 h 155534"/>
                <a:gd name="connsiteX2" fmla="*/ 93428 w 93180"/>
                <a:gd name="connsiteY2" fmla="*/ 45383 h 155534"/>
                <a:gd name="connsiteX3" fmla="*/ 43918 w 93180"/>
                <a:gd name="connsiteY3" fmla="*/ 77 h 155534"/>
                <a:gd name="connsiteX4" fmla="*/ 247 w 93180"/>
                <a:gd name="connsiteY4" fmla="*/ 42347 h 155534"/>
                <a:gd name="connsiteX5" fmla="*/ 12624 w 93180"/>
                <a:gd name="connsiteY5" fmla="*/ 55425 h 155534"/>
                <a:gd name="connsiteX6" fmla="*/ 24768 w 93180"/>
                <a:gd name="connsiteY6" fmla="*/ 43047 h 155534"/>
                <a:gd name="connsiteX7" fmla="*/ 12391 w 93180"/>
                <a:gd name="connsiteY7" fmla="*/ 30903 h 155534"/>
                <a:gd name="connsiteX8" fmla="*/ 9355 w 93180"/>
                <a:gd name="connsiteY8" fmla="*/ 31137 h 155534"/>
                <a:gd name="connsiteX9" fmla="*/ 40882 w 93180"/>
                <a:gd name="connsiteY9" fmla="*/ 7316 h 155534"/>
                <a:gd name="connsiteX10" fmla="*/ 72176 w 93180"/>
                <a:gd name="connsiteY10" fmla="*/ 45383 h 155534"/>
                <a:gd name="connsiteX11" fmla="*/ 47655 w 93180"/>
                <a:gd name="connsiteY11" fmla="*/ 96994 h 155534"/>
                <a:gd name="connsiteX12" fmla="*/ 2816 w 93180"/>
                <a:gd name="connsiteY12" fmla="*/ 146971 h 155534"/>
                <a:gd name="connsiteX13" fmla="*/ 247 w 93180"/>
                <a:gd name="connsiteY13" fmla="*/ 155612 h 155534"/>
                <a:gd name="connsiteX14" fmla="*/ 86889 w 93180"/>
                <a:gd name="connsiteY14" fmla="*/ 155612 h 155534"/>
                <a:gd name="connsiteX15" fmla="*/ 93428 w 93180"/>
                <a:gd name="connsiteY15" fmla="*/ 114976 h 155534"/>
                <a:gd name="connsiteX16" fmla="*/ 87589 w 93180"/>
                <a:gd name="connsiteY16" fmla="*/ 114976 h 155534"/>
                <a:gd name="connsiteX17" fmla="*/ 82452 w 93180"/>
                <a:gd name="connsiteY17" fmla="*/ 135761 h 155534"/>
                <a:gd name="connsiteX18" fmla="*/ 60266 w 93180"/>
                <a:gd name="connsiteY18" fmla="*/ 137629 h 155534"/>
                <a:gd name="connsiteX19" fmla="*/ 18229 w 93180"/>
                <a:gd name="connsiteY19" fmla="*/ 13762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229" y="137629"/>
                  </a:moveTo>
                  <a:lnTo>
                    <a:pt x="42984" y="113575"/>
                  </a:lnTo>
                  <a:cubicBezTo>
                    <a:pt x="79416" y="81347"/>
                    <a:pt x="93428" y="68736"/>
                    <a:pt x="93428" y="45383"/>
                  </a:cubicBezTo>
                  <a:cubicBezTo>
                    <a:pt x="93428" y="18760"/>
                    <a:pt x="72410" y="77"/>
                    <a:pt x="43918" y="77"/>
                  </a:cubicBezTo>
                  <a:cubicBezTo>
                    <a:pt x="17529" y="77"/>
                    <a:pt x="247" y="21562"/>
                    <a:pt x="247" y="42347"/>
                  </a:cubicBezTo>
                  <a:cubicBezTo>
                    <a:pt x="247" y="55425"/>
                    <a:pt x="11924" y="55425"/>
                    <a:pt x="12624" y="55425"/>
                  </a:cubicBezTo>
                  <a:cubicBezTo>
                    <a:pt x="16594" y="55425"/>
                    <a:pt x="24768" y="52622"/>
                    <a:pt x="24768" y="43047"/>
                  </a:cubicBezTo>
                  <a:cubicBezTo>
                    <a:pt x="24768" y="36975"/>
                    <a:pt x="20565" y="30903"/>
                    <a:pt x="12391" y="30903"/>
                  </a:cubicBezTo>
                  <a:cubicBezTo>
                    <a:pt x="10522" y="30903"/>
                    <a:pt x="10055" y="30903"/>
                    <a:pt x="9355" y="31137"/>
                  </a:cubicBezTo>
                  <a:cubicBezTo>
                    <a:pt x="14726" y="15957"/>
                    <a:pt x="27337" y="7316"/>
                    <a:pt x="40882" y="7316"/>
                  </a:cubicBezTo>
                  <a:cubicBezTo>
                    <a:pt x="62134" y="7316"/>
                    <a:pt x="72176" y="26233"/>
                    <a:pt x="72176" y="45383"/>
                  </a:cubicBezTo>
                  <a:cubicBezTo>
                    <a:pt x="72176" y="64066"/>
                    <a:pt x="60499" y="82515"/>
                    <a:pt x="47655" y="96994"/>
                  </a:cubicBezTo>
                  <a:lnTo>
                    <a:pt x="2816" y="146971"/>
                  </a:lnTo>
                  <a:cubicBezTo>
                    <a:pt x="247" y="149540"/>
                    <a:pt x="247" y="150007"/>
                    <a:pt x="247" y="155612"/>
                  </a:cubicBezTo>
                  <a:lnTo>
                    <a:pt x="86889" y="155612"/>
                  </a:lnTo>
                  <a:lnTo>
                    <a:pt x="93428" y="114976"/>
                  </a:lnTo>
                  <a:lnTo>
                    <a:pt x="87589" y="114976"/>
                  </a:lnTo>
                  <a:cubicBezTo>
                    <a:pt x="86422" y="121982"/>
                    <a:pt x="84787" y="132258"/>
                    <a:pt x="82452" y="135761"/>
                  </a:cubicBezTo>
                  <a:cubicBezTo>
                    <a:pt x="80817" y="137629"/>
                    <a:pt x="65403" y="137629"/>
                    <a:pt x="60266" y="137629"/>
                  </a:cubicBezTo>
                  <a:lnTo>
                    <a:pt x="18229" y="13762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43260AE8-A31D-D4DD-D1B4-FF78589EBFD8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574088" y="7255139"/>
              <a:ext cx="93180" cy="160672"/>
            </a:xfrm>
            <a:custGeom>
              <a:avLst/>
              <a:gdLst>
                <a:gd name="connsiteX0" fmla="*/ 93433 w 93180"/>
                <a:gd name="connsiteY0" fmla="*/ 108671 h 160672"/>
                <a:gd name="connsiteX1" fmla="*/ 49061 w 93180"/>
                <a:gd name="connsiteY1" fmla="*/ 57527 h 160672"/>
                <a:gd name="connsiteX2" fmla="*/ 19402 w 93180"/>
                <a:gd name="connsiteY2" fmla="*/ 69437 h 160672"/>
                <a:gd name="connsiteX3" fmla="*/ 19402 w 93180"/>
                <a:gd name="connsiteY3" fmla="*/ 23897 h 160672"/>
                <a:gd name="connsiteX4" fmla="*/ 39252 w 93180"/>
                <a:gd name="connsiteY4" fmla="*/ 26933 h 160672"/>
                <a:gd name="connsiteX5" fmla="*/ 84325 w 93180"/>
                <a:gd name="connsiteY5" fmla="*/ 2646 h 160672"/>
                <a:gd name="connsiteX6" fmla="*/ 81990 w 93180"/>
                <a:gd name="connsiteY6" fmla="*/ 77 h 160672"/>
                <a:gd name="connsiteX7" fmla="*/ 80121 w 93180"/>
                <a:gd name="connsiteY7" fmla="*/ 777 h 160672"/>
                <a:gd name="connsiteX8" fmla="*/ 48360 w 93180"/>
                <a:gd name="connsiteY8" fmla="*/ 7550 h 160672"/>
                <a:gd name="connsiteX9" fmla="*/ 17300 w 93180"/>
                <a:gd name="connsiteY9" fmla="*/ 1011 h 160672"/>
                <a:gd name="connsiteX10" fmla="*/ 14498 w 93180"/>
                <a:gd name="connsiteY10" fmla="*/ 310 h 160672"/>
                <a:gd name="connsiteX11" fmla="*/ 12162 w 93180"/>
                <a:gd name="connsiteY11" fmla="*/ 5915 h 160672"/>
                <a:gd name="connsiteX12" fmla="*/ 12162 w 93180"/>
                <a:gd name="connsiteY12" fmla="*/ 75042 h 160672"/>
                <a:gd name="connsiteX13" fmla="*/ 15432 w 93180"/>
                <a:gd name="connsiteY13" fmla="*/ 81114 h 160672"/>
                <a:gd name="connsiteX14" fmla="*/ 18468 w 93180"/>
                <a:gd name="connsiteY14" fmla="*/ 79012 h 160672"/>
                <a:gd name="connsiteX15" fmla="*/ 48594 w 93180"/>
                <a:gd name="connsiteY15" fmla="*/ 62664 h 160672"/>
                <a:gd name="connsiteX16" fmla="*/ 68444 w 93180"/>
                <a:gd name="connsiteY16" fmla="*/ 77611 h 160672"/>
                <a:gd name="connsiteX17" fmla="*/ 72648 w 93180"/>
                <a:gd name="connsiteY17" fmla="*/ 107036 h 160672"/>
                <a:gd name="connsiteX18" fmla="*/ 67043 w 93180"/>
                <a:gd name="connsiteY18" fmla="*/ 139031 h 160672"/>
                <a:gd name="connsiteX19" fmla="*/ 42055 w 93180"/>
                <a:gd name="connsiteY19" fmla="*/ 154210 h 160672"/>
                <a:gd name="connsiteX20" fmla="*/ 7725 w 93180"/>
                <a:gd name="connsiteY20" fmla="*/ 128054 h 160672"/>
                <a:gd name="connsiteX21" fmla="*/ 11695 w 93180"/>
                <a:gd name="connsiteY21" fmla="*/ 128521 h 160672"/>
                <a:gd name="connsiteX22" fmla="*/ 23372 w 93180"/>
                <a:gd name="connsiteY22" fmla="*/ 117078 h 160672"/>
                <a:gd name="connsiteX23" fmla="*/ 11695 w 93180"/>
                <a:gd name="connsiteY23" fmla="*/ 105635 h 160672"/>
                <a:gd name="connsiteX24" fmla="*/ 252 w 93180"/>
                <a:gd name="connsiteY24" fmla="*/ 118012 h 160672"/>
                <a:gd name="connsiteX25" fmla="*/ 42522 w 93180"/>
                <a:gd name="connsiteY25" fmla="*/ 160749 h 160672"/>
                <a:gd name="connsiteX26" fmla="*/ 93433 w 93180"/>
                <a:gd name="connsiteY26" fmla="*/ 108671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33" y="108671"/>
                  </a:moveTo>
                  <a:cubicBezTo>
                    <a:pt x="93433" y="80880"/>
                    <a:pt x="74283" y="57527"/>
                    <a:pt x="49061" y="57527"/>
                  </a:cubicBezTo>
                  <a:cubicBezTo>
                    <a:pt x="37851" y="57527"/>
                    <a:pt x="27809" y="61263"/>
                    <a:pt x="19402" y="69437"/>
                  </a:cubicBezTo>
                  <a:lnTo>
                    <a:pt x="19402" y="23897"/>
                  </a:lnTo>
                  <a:cubicBezTo>
                    <a:pt x="24073" y="25299"/>
                    <a:pt x="31779" y="26933"/>
                    <a:pt x="39252" y="26933"/>
                  </a:cubicBezTo>
                  <a:cubicBezTo>
                    <a:pt x="67977" y="26933"/>
                    <a:pt x="84325" y="5682"/>
                    <a:pt x="84325" y="2646"/>
                  </a:cubicBezTo>
                  <a:cubicBezTo>
                    <a:pt x="84325" y="1244"/>
                    <a:pt x="83624" y="77"/>
                    <a:pt x="81990" y="77"/>
                  </a:cubicBezTo>
                  <a:cubicBezTo>
                    <a:pt x="81756" y="77"/>
                    <a:pt x="81289" y="77"/>
                    <a:pt x="80121" y="777"/>
                  </a:cubicBezTo>
                  <a:cubicBezTo>
                    <a:pt x="75451" y="2879"/>
                    <a:pt x="64007" y="7550"/>
                    <a:pt x="48360" y="7550"/>
                  </a:cubicBezTo>
                  <a:cubicBezTo>
                    <a:pt x="39019" y="7550"/>
                    <a:pt x="28276" y="5915"/>
                    <a:pt x="17300" y="1011"/>
                  </a:cubicBezTo>
                  <a:cubicBezTo>
                    <a:pt x="15432" y="310"/>
                    <a:pt x="14965" y="310"/>
                    <a:pt x="14498" y="310"/>
                  </a:cubicBezTo>
                  <a:cubicBezTo>
                    <a:pt x="12162" y="310"/>
                    <a:pt x="12162" y="2179"/>
                    <a:pt x="12162" y="5915"/>
                  </a:cubicBezTo>
                  <a:lnTo>
                    <a:pt x="12162" y="75042"/>
                  </a:lnTo>
                  <a:cubicBezTo>
                    <a:pt x="12162" y="79245"/>
                    <a:pt x="12162" y="81114"/>
                    <a:pt x="15432" y="81114"/>
                  </a:cubicBezTo>
                  <a:cubicBezTo>
                    <a:pt x="17066" y="81114"/>
                    <a:pt x="17534" y="80413"/>
                    <a:pt x="18468" y="79012"/>
                  </a:cubicBezTo>
                  <a:cubicBezTo>
                    <a:pt x="21037" y="75275"/>
                    <a:pt x="29677" y="62664"/>
                    <a:pt x="48594" y="62664"/>
                  </a:cubicBezTo>
                  <a:cubicBezTo>
                    <a:pt x="60738" y="62664"/>
                    <a:pt x="66576" y="73407"/>
                    <a:pt x="68444" y="77611"/>
                  </a:cubicBezTo>
                  <a:cubicBezTo>
                    <a:pt x="72181" y="86251"/>
                    <a:pt x="72648" y="95359"/>
                    <a:pt x="72648" y="107036"/>
                  </a:cubicBezTo>
                  <a:cubicBezTo>
                    <a:pt x="72648" y="115210"/>
                    <a:pt x="72648" y="129222"/>
                    <a:pt x="67043" y="139031"/>
                  </a:cubicBezTo>
                  <a:cubicBezTo>
                    <a:pt x="61438" y="148138"/>
                    <a:pt x="52798" y="154210"/>
                    <a:pt x="42055" y="154210"/>
                  </a:cubicBezTo>
                  <a:cubicBezTo>
                    <a:pt x="25007" y="154210"/>
                    <a:pt x="11695" y="141833"/>
                    <a:pt x="7725" y="128054"/>
                  </a:cubicBezTo>
                  <a:cubicBezTo>
                    <a:pt x="8426" y="128288"/>
                    <a:pt x="9126" y="128521"/>
                    <a:pt x="11695" y="128521"/>
                  </a:cubicBezTo>
                  <a:cubicBezTo>
                    <a:pt x="19402" y="128521"/>
                    <a:pt x="23372" y="122683"/>
                    <a:pt x="23372" y="117078"/>
                  </a:cubicBezTo>
                  <a:cubicBezTo>
                    <a:pt x="23372" y="111473"/>
                    <a:pt x="19402" y="105635"/>
                    <a:pt x="11695" y="105635"/>
                  </a:cubicBezTo>
                  <a:cubicBezTo>
                    <a:pt x="8426" y="105635"/>
                    <a:pt x="252" y="107270"/>
                    <a:pt x="252" y="118012"/>
                  </a:cubicBezTo>
                  <a:cubicBezTo>
                    <a:pt x="252" y="138096"/>
                    <a:pt x="16366" y="160749"/>
                    <a:pt x="42522" y="160749"/>
                  </a:cubicBezTo>
                  <a:cubicBezTo>
                    <a:pt x="69612" y="160749"/>
                    <a:pt x="93433" y="138330"/>
                    <a:pt x="93433" y="108671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29972B4C-0A9D-5906-8DB2-A0D12D9A0BE2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6688988" y="7255139"/>
              <a:ext cx="96917" cy="160672"/>
            </a:xfrm>
            <a:custGeom>
              <a:avLst/>
              <a:gdLst>
                <a:gd name="connsiteX0" fmla="*/ 28515 w 96917"/>
                <a:gd name="connsiteY0" fmla="*/ 48886 h 160672"/>
                <a:gd name="connsiteX1" fmla="*/ 16838 w 96917"/>
                <a:gd name="connsiteY1" fmla="*/ 29969 h 160672"/>
                <a:gd name="connsiteX2" fmla="*/ 48599 w 96917"/>
                <a:gd name="connsiteY2" fmla="*/ 5915 h 160672"/>
                <a:gd name="connsiteX3" fmla="*/ 80593 w 96917"/>
                <a:gd name="connsiteY3" fmla="*/ 34874 h 160672"/>
                <a:gd name="connsiteX4" fmla="*/ 57473 w 96917"/>
                <a:gd name="connsiteY4" fmla="*/ 67569 h 160672"/>
                <a:gd name="connsiteX5" fmla="*/ 28515 w 96917"/>
                <a:gd name="connsiteY5" fmla="*/ 48886 h 160672"/>
                <a:gd name="connsiteX6" fmla="*/ 62611 w 96917"/>
                <a:gd name="connsiteY6" fmla="*/ 71072 h 160672"/>
                <a:gd name="connsiteX7" fmla="*/ 90869 w 96917"/>
                <a:gd name="connsiteY7" fmla="*/ 34874 h 160672"/>
                <a:gd name="connsiteX8" fmla="*/ 48832 w 96917"/>
                <a:gd name="connsiteY8" fmla="*/ 77 h 160672"/>
                <a:gd name="connsiteX9" fmla="*/ 6562 w 96917"/>
                <a:gd name="connsiteY9" fmla="*/ 39077 h 160672"/>
                <a:gd name="connsiteX10" fmla="*/ 16838 w 96917"/>
                <a:gd name="connsiteY10" fmla="*/ 64766 h 160672"/>
                <a:gd name="connsiteX11" fmla="*/ 33886 w 96917"/>
                <a:gd name="connsiteY11" fmla="*/ 77377 h 160672"/>
                <a:gd name="connsiteX12" fmla="*/ 257 w 96917"/>
                <a:gd name="connsiteY12" fmla="*/ 120348 h 160672"/>
                <a:gd name="connsiteX13" fmla="*/ 48599 w 96917"/>
                <a:gd name="connsiteY13" fmla="*/ 160749 h 160672"/>
                <a:gd name="connsiteX14" fmla="*/ 97174 w 96917"/>
                <a:gd name="connsiteY14" fmla="*/ 116378 h 160672"/>
                <a:gd name="connsiteX15" fmla="*/ 85731 w 96917"/>
                <a:gd name="connsiteY15" fmla="*/ 87653 h 160672"/>
                <a:gd name="connsiteX16" fmla="*/ 62611 w 96917"/>
                <a:gd name="connsiteY16" fmla="*/ 71072 h 160672"/>
                <a:gd name="connsiteX17" fmla="*/ 39257 w 96917"/>
                <a:gd name="connsiteY17" fmla="*/ 80880 h 160672"/>
                <a:gd name="connsiteX18" fmla="*/ 67982 w 96917"/>
                <a:gd name="connsiteY18" fmla="*/ 99096 h 160672"/>
                <a:gd name="connsiteX19" fmla="*/ 85498 w 96917"/>
                <a:gd name="connsiteY19" fmla="*/ 124785 h 160672"/>
                <a:gd name="connsiteX20" fmla="*/ 48832 w 96917"/>
                <a:gd name="connsiteY20" fmla="*/ 154210 h 160672"/>
                <a:gd name="connsiteX21" fmla="*/ 11934 w 96917"/>
                <a:gd name="connsiteY21" fmla="*/ 120348 h 160672"/>
                <a:gd name="connsiteX22" fmla="*/ 39257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15" y="48886"/>
                  </a:moveTo>
                  <a:cubicBezTo>
                    <a:pt x="17772" y="41880"/>
                    <a:pt x="16838" y="33939"/>
                    <a:pt x="16838" y="29969"/>
                  </a:cubicBezTo>
                  <a:cubicBezTo>
                    <a:pt x="16838" y="15724"/>
                    <a:pt x="32018" y="5915"/>
                    <a:pt x="48599" y="5915"/>
                  </a:cubicBezTo>
                  <a:cubicBezTo>
                    <a:pt x="65647" y="5915"/>
                    <a:pt x="80593" y="18059"/>
                    <a:pt x="80593" y="34874"/>
                  </a:cubicBezTo>
                  <a:cubicBezTo>
                    <a:pt x="80593" y="48185"/>
                    <a:pt x="71485" y="59395"/>
                    <a:pt x="57473" y="67569"/>
                  </a:cubicBezTo>
                  <a:lnTo>
                    <a:pt x="28515" y="48886"/>
                  </a:lnTo>
                  <a:close/>
                  <a:moveTo>
                    <a:pt x="62611" y="71072"/>
                  </a:moveTo>
                  <a:cubicBezTo>
                    <a:pt x="79426" y="62431"/>
                    <a:pt x="90869" y="50287"/>
                    <a:pt x="90869" y="34874"/>
                  </a:cubicBezTo>
                  <a:cubicBezTo>
                    <a:pt x="90869" y="13388"/>
                    <a:pt x="70084" y="77"/>
                    <a:pt x="48832" y="77"/>
                  </a:cubicBezTo>
                  <a:cubicBezTo>
                    <a:pt x="25479" y="77"/>
                    <a:pt x="6562" y="17358"/>
                    <a:pt x="6562" y="39077"/>
                  </a:cubicBezTo>
                  <a:cubicBezTo>
                    <a:pt x="6562" y="43281"/>
                    <a:pt x="7029" y="53790"/>
                    <a:pt x="16838" y="64766"/>
                  </a:cubicBezTo>
                  <a:cubicBezTo>
                    <a:pt x="19407" y="67569"/>
                    <a:pt x="28048" y="73407"/>
                    <a:pt x="33886" y="77377"/>
                  </a:cubicBezTo>
                  <a:cubicBezTo>
                    <a:pt x="20341" y="84150"/>
                    <a:pt x="257" y="97228"/>
                    <a:pt x="257" y="120348"/>
                  </a:cubicBezTo>
                  <a:cubicBezTo>
                    <a:pt x="257" y="145103"/>
                    <a:pt x="24078" y="160749"/>
                    <a:pt x="48599" y="160749"/>
                  </a:cubicBezTo>
                  <a:cubicBezTo>
                    <a:pt x="74988" y="160749"/>
                    <a:pt x="97174" y="141366"/>
                    <a:pt x="97174" y="116378"/>
                  </a:cubicBezTo>
                  <a:cubicBezTo>
                    <a:pt x="97174" y="107970"/>
                    <a:pt x="94605" y="97461"/>
                    <a:pt x="85731" y="87653"/>
                  </a:cubicBezTo>
                  <a:cubicBezTo>
                    <a:pt x="81294" y="82748"/>
                    <a:pt x="77557" y="80413"/>
                    <a:pt x="62611" y="71072"/>
                  </a:cubicBezTo>
                  <a:close/>
                  <a:moveTo>
                    <a:pt x="39257" y="80880"/>
                  </a:moveTo>
                  <a:lnTo>
                    <a:pt x="67982" y="99096"/>
                  </a:lnTo>
                  <a:cubicBezTo>
                    <a:pt x="74521" y="103533"/>
                    <a:pt x="85498" y="110539"/>
                    <a:pt x="85498" y="124785"/>
                  </a:cubicBezTo>
                  <a:cubicBezTo>
                    <a:pt x="85498" y="142067"/>
                    <a:pt x="67982" y="154210"/>
                    <a:pt x="48832" y="154210"/>
                  </a:cubicBezTo>
                  <a:cubicBezTo>
                    <a:pt x="28748" y="154210"/>
                    <a:pt x="11934" y="139731"/>
                    <a:pt x="11934" y="120348"/>
                  </a:cubicBezTo>
                  <a:cubicBezTo>
                    <a:pt x="11934" y="106803"/>
                    <a:pt x="19407" y="91856"/>
                    <a:pt x="39257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91C91245-7AE1-C357-5D10-6AB3EE0B986D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7085299" y="7255139"/>
              <a:ext cx="98318" cy="160672"/>
            </a:xfrm>
            <a:custGeom>
              <a:avLst/>
              <a:gdLst>
                <a:gd name="connsiteX0" fmla="*/ 98593 w 98318"/>
                <a:gd name="connsiteY0" fmla="*/ 80880 h 160672"/>
                <a:gd name="connsiteX1" fmla="*/ 89251 w 98318"/>
                <a:gd name="connsiteY1" fmla="*/ 26233 h 160672"/>
                <a:gd name="connsiteX2" fmla="*/ 49550 w 98318"/>
                <a:gd name="connsiteY2" fmla="*/ 77 h 160672"/>
                <a:gd name="connsiteX3" fmla="*/ 8915 w 98318"/>
                <a:gd name="connsiteY3" fmla="*/ 27867 h 160672"/>
                <a:gd name="connsiteX4" fmla="*/ 274 w 98318"/>
                <a:gd name="connsiteY4" fmla="*/ 80880 h 160672"/>
                <a:gd name="connsiteX5" fmla="*/ 10783 w 98318"/>
                <a:gd name="connsiteY5" fmla="*/ 137162 h 160672"/>
                <a:gd name="connsiteX6" fmla="*/ 49316 w 98318"/>
                <a:gd name="connsiteY6" fmla="*/ 160749 h 160672"/>
                <a:gd name="connsiteX7" fmla="*/ 89952 w 98318"/>
                <a:gd name="connsiteY7" fmla="*/ 133659 h 160672"/>
                <a:gd name="connsiteX8" fmla="*/ 98593 w 98318"/>
                <a:gd name="connsiteY8" fmla="*/ 80880 h 160672"/>
                <a:gd name="connsiteX9" fmla="*/ 49316 w 98318"/>
                <a:gd name="connsiteY9" fmla="*/ 155612 h 160672"/>
                <a:gd name="connsiteX10" fmla="*/ 22226 w 98318"/>
                <a:gd name="connsiteY10" fmla="*/ 127354 h 160672"/>
                <a:gd name="connsiteX11" fmla="*/ 19657 w 98318"/>
                <a:gd name="connsiteY11" fmla="*/ 78078 h 160672"/>
                <a:gd name="connsiteX12" fmla="*/ 21526 w 98318"/>
                <a:gd name="connsiteY12" fmla="*/ 35107 h 160672"/>
                <a:gd name="connsiteX13" fmla="*/ 49316 w 98318"/>
                <a:gd name="connsiteY13" fmla="*/ 5215 h 160672"/>
                <a:gd name="connsiteX14" fmla="*/ 76874 w 98318"/>
                <a:gd name="connsiteY14" fmla="*/ 32538 h 160672"/>
                <a:gd name="connsiteX15" fmla="*/ 79209 w 98318"/>
                <a:gd name="connsiteY15" fmla="*/ 78078 h 160672"/>
                <a:gd name="connsiteX16" fmla="*/ 76640 w 98318"/>
                <a:gd name="connsiteY16" fmla="*/ 126420 h 160672"/>
                <a:gd name="connsiteX17" fmla="*/ 49316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93" y="80880"/>
                  </a:moveTo>
                  <a:cubicBezTo>
                    <a:pt x="98593" y="62197"/>
                    <a:pt x="97425" y="43514"/>
                    <a:pt x="89251" y="26233"/>
                  </a:cubicBezTo>
                  <a:cubicBezTo>
                    <a:pt x="78508" y="3813"/>
                    <a:pt x="59358" y="77"/>
                    <a:pt x="49550" y="77"/>
                  </a:cubicBezTo>
                  <a:cubicBezTo>
                    <a:pt x="35538" y="77"/>
                    <a:pt x="18490" y="6149"/>
                    <a:pt x="8915" y="27867"/>
                  </a:cubicBezTo>
                  <a:cubicBezTo>
                    <a:pt x="1441" y="43981"/>
                    <a:pt x="274" y="62197"/>
                    <a:pt x="274" y="80880"/>
                  </a:cubicBezTo>
                  <a:cubicBezTo>
                    <a:pt x="274" y="98395"/>
                    <a:pt x="1208" y="119414"/>
                    <a:pt x="10783" y="137162"/>
                  </a:cubicBezTo>
                  <a:cubicBezTo>
                    <a:pt x="20825" y="156079"/>
                    <a:pt x="37873" y="160749"/>
                    <a:pt x="49316" y="160749"/>
                  </a:cubicBezTo>
                  <a:cubicBezTo>
                    <a:pt x="61927" y="160749"/>
                    <a:pt x="79676" y="155845"/>
                    <a:pt x="89952" y="133659"/>
                  </a:cubicBezTo>
                  <a:cubicBezTo>
                    <a:pt x="97425" y="117545"/>
                    <a:pt x="98593" y="99329"/>
                    <a:pt x="98593" y="80880"/>
                  </a:cubicBezTo>
                  <a:close/>
                  <a:moveTo>
                    <a:pt x="49316" y="155612"/>
                  </a:moveTo>
                  <a:cubicBezTo>
                    <a:pt x="40208" y="155612"/>
                    <a:pt x="26430" y="149773"/>
                    <a:pt x="22226" y="127354"/>
                  </a:cubicBezTo>
                  <a:cubicBezTo>
                    <a:pt x="19657" y="113342"/>
                    <a:pt x="19657" y="91856"/>
                    <a:pt x="19657" y="78078"/>
                  </a:cubicBezTo>
                  <a:cubicBezTo>
                    <a:pt x="19657" y="63131"/>
                    <a:pt x="19657" y="47718"/>
                    <a:pt x="21526" y="35107"/>
                  </a:cubicBezTo>
                  <a:cubicBezTo>
                    <a:pt x="25963" y="7316"/>
                    <a:pt x="43478" y="5215"/>
                    <a:pt x="49316" y="5215"/>
                  </a:cubicBezTo>
                  <a:cubicBezTo>
                    <a:pt x="57023" y="5215"/>
                    <a:pt x="72436" y="9418"/>
                    <a:pt x="76874" y="32538"/>
                  </a:cubicBezTo>
                  <a:cubicBezTo>
                    <a:pt x="79209" y="45616"/>
                    <a:pt x="79209" y="63365"/>
                    <a:pt x="79209" y="78078"/>
                  </a:cubicBezTo>
                  <a:cubicBezTo>
                    <a:pt x="79209" y="95593"/>
                    <a:pt x="79209" y="111473"/>
                    <a:pt x="76640" y="126420"/>
                  </a:cubicBezTo>
                  <a:cubicBezTo>
                    <a:pt x="73137" y="148606"/>
                    <a:pt x="59826" y="155612"/>
                    <a:pt x="49316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2E203DB-00FC-1F34-4FF8-1ADC8E8291E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7213044" y="7385919"/>
              <a:ext cx="24754" cy="24754"/>
            </a:xfrm>
            <a:custGeom>
              <a:avLst/>
              <a:gdLst>
                <a:gd name="connsiteX0" fmla="*/ 25034 w 24754"/>
                <a:gd name="connsiteY0" fmla="*/ 12454 h 24754"/>
                <a:gd name="connsiteX1" fmla="*/ 12656 w 24754"/>
                <a:gd name="connsiteY1" fmla="*/ 77 h 24754"/>
                <a:gd name="connsiteX2" fmla="*/ 279 w 24754"/>
                <a:gd name="connsiteY2" fmla="*/ 12454 h 24754"/>
                <a:gd name="connsiteX3" fmla="*/ 12656 w 24754"/>
                <a:gd name="connsiteY3" fmla="*/ 24832 h 24754"/>
                <a:gd name="connsiteX4" fmla="*/ 25034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34" y="12454"/>
                  </a:moveTo>
                  <a:cubicBezTo>
                    <a:pt x="25034" y="5682"/>
                    <a:pt x="19429" y="77"/>
                    <a:pt x="12656" y="77"/>
                  </a:cubicBezTo>
                  <a:cubicBezTo>
                    <a:pt x="5884" y="77"/>
                    <a:pt x="279" y="5682"/>
                    <a:pt x="279" y="12454"/>
                  </a:cubicBezTo>
                  <a:cubicBezTo>
                    <a:pt x="279" y="19227"/>
                    <a:pt x="5884" y="24832"/>
                    <a:pt x="12656" y="24832"/>
                  </a:cubicBezTo>
                  <a:cubicBezTo>
                    <a:pt x="19429" y="24832"/>
                    <a:pt x="25034" y="19227"/>
                    <a:pt x="25034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8B0DA40-AF3B-D963-AC2C-51123D642BC7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7278616" y="7255139"/>
              <a:ext cx="77066" cy="155534"/>
            </a:xfrm>
            <a:custGeom>
              <a:avLst/>
              <a:gdLst>
                <a:gd name="connsiteX0" fmla="*/ 48156 w 77066"/>
                <a:gd name="connsiteY0" fmla="*/ 6149 h 155534"/>
                <a:gd name="connsiteX1" fmla="*/ 42785 w 77066"/>
                <a:gd name="connsiteY1" fmla="*/ 77 h 155534"/>
                <a:gd name="connsiteX2" fmla="*/ 282 w 77066"/>
                <a:gd name="connsiteY2" fmla="*/ 15023 h 155534"/>
                <a:gd name="connsiteX3" fmla="*/ 282 w 77066"/>
                <a:gd name="connsiteY3" fmla="*/ 22263 h 155534"/>
                <a:gd name="connsiteX4" fmla="*/ 30875 w 77066"/>
                <a:gd name="connsiteY4" fmla="*/ 16191 h 155534"/>
                <a:gd name="connsiteX5" fmla="*/ 30875 w 77066"/>
                <a:gd name="connsiteY5" fmla="*/ 137162 h 155534"/>
                <a:gd name="connsiteX6" fmla="*/ 9156 w 77066"/>
                <a:gd name="connsiteY6" fmla="*/ 148372 h 155534"/>
                <a:gd name="connsiteX7" fmla="*/ 1683 w 77066"/>
                <a:gd name="connsiteY7" fmla="*/ 148372 h 155534"/>
                <a:gd name="connsiteX8" fmla="*/ 1683 w 77066"/>
                <a:gd name="connsiteY8" fmla="*/ 155612 h 155534"/>
                <a:gd name="connsiteX9" fmla="*/ 39516 w 77066"/>
                <a:gd name="connsiteY9" fmla="*/ 154911 h 155534"/>
                <a:gd name="connsiteX10" fmla="*/ 77348 w 77066"/>
                <a:gd name="connsiteY10" fmla="*/ 155612 h 155534"/>
                <a:gd name="connsiteX11" fmla="*/ 77348 w 77066"/>
                <a:gd name="connsiteY11" fmla="*/ 148372 h 155534"/>
                <a:gd name="connsiteX12" fmla="*/ 69875 w 77066"/>
                <a:gd name="connsiteY12" fmla="*/ 148372 h 155534"/>
                <a:gd name="connsiteX13" fmla="*/ 48156 w 77066"/>
                <a:gd name="connsiteY13" fmla="*/ 137162 h 155534"/>
                <a:gd name="connsiteX14" fmla="*/ 48156 w 77066"/>
                <a:gd name="connsiteY14" fmla="*/ 614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56" y="6149"/>
                  </a:moveTo>
                  <a:cubicBezTo>
                    <a:pt x="48156" y="544"/>
                    <a:pt x="48156" y="77"/>
                    <a:pt x="42785" y="77"/>
                  </a:cubicBezTo>
                  <a:cubicBezTo>
                    <a:pt x="28306" y="15023"/>
                    <a:pt x="7755" y="15023"/>
                    <a:pt x="282" y="15023"/>
                  </a:cubicBezTo>
                  <a:lnTo>
                    <a:pt x="282" y="22263"/>
                  </a:lnTo>
                  <a:cubicBezTo>
                    <a:pt x="4952" y="22263"/>
                    <a:pt x="18731" y="22263"/>
                    <a:pt x="30875" y="16191"/>
                  </a:cubicBezTo>
                  <a:lnTo>
                    <a:pt x="30875" y="137162"/>
                  </a:lnTo>
                  <a:cubicBezTo>
                    <a:pt x="30875" y="145570"/>
                    <a:pt x="30174" y="148372"/>
                    <a:pt x="9156" y="148372"/>
                  </a:cubicBezTo>
                  <a:lnTo>
                    <a:pt x="1683" y="148372"/>
                  </a:lnTo>
                  <a:lnTo>
                    <a:pt x="1683" y="155612"/>
                  </a:lnTo>
                  <a:cubicBezTo>
                    <a:pt x="9857" y="154911"/>
                    <a:pt x="30174" y="154911"/>
                    <a:pt x="39516" y="154911"/>
                  </a:cubicBezTo>
                  <a:cubicBezTo>
                    <a:pt x="48857" y="154911"/>
                    <a:pt x="69175" y="154911"/>
                    <a:pt x="77348" y="155612"/>
                  </a:cubicBezTo>
                  <a:lnTo>
                    <a:pt x="77348" y="148372"/>
                  </a:lnTo>
                  <a:lnTo>
                    <a:pt x="69875" y="148372"/>
                  </a:lnTo>
                  <a:cubicBezTo>
                    <a:pt x="48857" y="148372"/>
                    <a:pt x="48156" y="145803"/>
                    <a:pt x="48156" y="137162"/>
                  </a:cubicBezTo>
                  <a:lnTo>
                    <a:pt x="48156" y="614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89BC92C3-5EC5-C6AA-AA74-7F75FE16F24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7386277" y="7255139"/>
              <a:ext cx="93180" cy="160672"/>
            </a:xfrm>
            <a:custGeom>
              <a:avLst/>
              <a:gdLst>
                <a:gd name="connsiteX0" fmla="*/ 93467 w 93180"/>
                <a:gd name="connsiteY0" fmla="*/ 108671 h 160672"/>
                <a:gd name="connsiteX1" fmla="*/ 49096 w 93180"/>
                <a:gd name="connsiteY1" fmla="*/ 57527 h 160672"/>
                <a:gd name="connsiteX2" fmla="*/ 19436 w 93180"/>
                <a:gd name="connsiteY2" fmla="*/ 69437 h 160672"/>
                <a:gd name="connsiteX3" fmla="*/ 19436 w 93180"/>
                <a:gd name="connsiteY3" fmla="*/ 23897 h 160672"/>
                <a:gd name="connsiteX4" fmla="*/ 39287 w 93180"/>
                <a:gd name="connsiteY4" fmla="*/ 26933 h 160672"/>
                <a:gd name="connsiteX5" fmla="*/ 84360 w 93180"/>
                <a:gd name="connsiteY5" fmla="*/ 2646 h 160672"/>
                <a:gd name="connsiteX6" fmla="*/ 82024 w 93180"/>
                <a:gd name="connsiteY6" fmla="*/ 77 h 160672"/>
                <a:gd name="connsiteX7" fmla="*/ 80156 w 93180"/>
                <a:gd name="connsiteY7" fmla="*/ 777 h 160672"/>
                <a:gd name="connsiteX8" fmla="*/ 48395 w 93180"/>
                <a:gd name="connsiteY8" fmla="*/ 7550 h 160672"/>
                <a:gd name="connsiteX9" fmla="*/ 17335 w 93180"/>
                <a:gd name="connsiteY9" fmla="*/ 1011 h 160672"/>
                <a:gd name="connsiteX10" fmla="*/ 14532 w 93180"/>
                <a:gd name="connsiteY10" fmla="*/ 310 h 160672"/>
                <a:gd name="connsiteX11" fmla="*/ 12197 w 93180"/>
                <a:gd name="connsiteY11" fmla="*/ 5915 h 160672"/>
                <a:gd name="connsiteX12" fmla="*/ 12197 w 93180"/>
                <a:gd name="connsiteY12" fmla="*/ 75042 h 160672"/>
                <a:gd name="connsiteX13" fmla="*/ 15466 w 93180"/>
                <a:gd name="connsiteY13" fmla="*/ 81114 h 160672"/>
                <a:gd name="connsiteX14" fmla="*/ 18502 w 93180"/>
                <a:gd name="connsiteY14" fmla="*/ 79012 h 160672"/>
                <a:gd name="connsiteX15" fmla="*/ 48629 w 93180"/>
                <a:gd name="connsiteY15" fmla="*/ 62664 h 160672"/>
                <a:gd name="connsiteX16" fmla="*/ 68479 w 93180"/>
                <a:gd name="connsiteY16" fmla="*/ 77611 h 160672"/>
                <a:gd name="connsiteX17" fmla="*/ 72683 w 93180"/>
                <a:gd name="connsiteY17" fmla="*/ 107036 h 160672"/>
                <a:gd name="connsiteX18" fmla="*/ 67078 w 93180"/>
                <a:gd name="connsiteY18" fmla="*/ 139031 h 160672"/>
                <a:gd name="connsiteX19" fmla="*/ 42090 w 93180"/>
                <a:gd name="connsiteY19" fmla="*/ 154210 h 160672"/>
                <a:gd name="connsiteX20" fmla="*/ 7760 w 93180"/>
                <a:gd name="connsiteY20" fmla="*/ 128054 h 160672"/>
                <a:gd name="connsiteX21" fmla="*/ 11730 w 93180"/>
                <a:gd name="connsiteY21" fmla="*/ 128521 h 160672"/>
                <a:gd name="connsiteX22" fmla="*/ 23407 w 93180"/>
                <a:gd name="connsiteY22" fmla="*/ 117078 h 160672"/>
                <a:gd name="connsiteX23" fmla="*/ 11730 w 93180"/>
                <a:gd name="connsiteY23" fmla="*/ 105635 h 160672"/>
                <a:gd name="connsiteX24" fmla="*/ 287 w 93180"/>
                <a:gd name="connsiteY24" fmla="*/ 118012 h 160672"/>
                <a:gd name="connsiteX25" fmla="*/ 42557 w 93180"/>
                <a:gd name="connsiteY25" fmla="*/ 160749 h 160672"/>
                <a:gd name="connsiteX26" fmla="*/ 93467 w 93180"/>
                <a:gd name="connsiteY26" fmla="*/ 108671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67" y="108671"/>
                  </a:moveTo>
                  <a:cubicBezTo>
                    <a:pt x="93467" y="80880"/>
                    <a:pt x="74317" y="57527"/>
                    <a:pt x="49096" y="57527"/>
                  </a:cubicBezTo>
                  <a:cubicBezTo>
                    <a:pt x="37886" y="57527"/>
                    <a:pt x="27844" y="61263"/>
                    <a:pt x="19436" y="69437"/>
                  </a:cubicBezTo>
                  <a:lnTo>
                    <a:pt x="19436" y="23897"/>
                  </a:lnTo>
                  <a:cubicBezTo>
                    <a:pt x="24107" y="25299"/>
                    <a:pt x="31814" y="26933"/>
                    <a:pt x="39287" y="26933"/>
                  </a:cubicBezTo>
                  <a:cubicBezTo>
                    <a:pt x="68012" y="26933"/>
                    <a:pt x="84360" y="5682"/>
                    <a:pt x="84360" y="2646"/>
                  </a:cubicBezTo>
                  <a:cubicBezTo>
                    <a:pt x="84360" y="1244"/>
                    <a:pt x="83659" y="77"/>
                    <a:pt x="82024" y="77"/>
                  </a:cubicBezTo>
                  <a:cubicBezTo>
                    <a:pt x="81791" y="77"/>
                    <a:pt x="81324" y="77"/>
                    <a:pt x="80156" y="777"/>
                  </a:cubicBezTo>
                  <a:cubicBezTo>
                    <a:pt x="75485" y="2879"/>
                    <a:pt x="64042" y="7550"/>
                    <a:pt x="48395" y="7550"/>
                  </a:cubicBezTo>
                  <a:cubicBezTo>
                    <a:pt x="39054" y="7550"/>
                    <a:pt x="28311" y="5915"/>
                    <a:pt x="17335" y="1011"/>
                  </a:cubicBezTo>
                  <a:cubicBezTo>
                    <a:pt x="15466" y="310"/>
                    <a:pt x="14999" y="310"/>
                    <a:pt x="14532" y="310"/>
                  </a:cubicBezTo>
                  <a:cubicBezTo>
                    <a:pt x="12197" y="310"/>
                    <a:pt x="12197" y="2179"/>
                    <a:pt x="12197" y="5915"/>
                  </a:cubicBezTo>
                  <a:lnTo>
                    <a:pt x="12197" y="75042"/>
                  </a:lnTo>
                  <a:cubicBezTo>
                    <a:pt x="12197" y="79245"/>
                    <a:pt x="12197" y="81114"/>
                    <a:pt x="15466" y="81114"/>
                  </a:cubicBezTo>
                  <a:cubicBezTo>
                    <a:pt x="17101" y="81114"/>
                    <a:pt x="17568" y="80413"/>
                    <a:pt x="18502" y="79012"/>
                  </a:cubicBezTo>
                  <a:cubicBezTo>
                    <a:pt x="21071" y="75275"/>
                    <a:pt x="29712" y="62664"/>
                    <a:pt x="48629" y="62664"/>
                  </a:cubicBezTo>
                  <a:cubicBezTo>
                    <a:pt x="60772" y="62664"/>
                    <a:pt x="66611" y="73407"/>
                    <a:pt x="68479" y="77611"/>
                  </a:cubicBezTo>
                  <a:cubicBezTo>
                    <a:pt x="72216" y="86251"/>
                    <a:pt x="72683" y="95359"/>
                    <a:pt x="72683" y="107036"/>
                  </a:cubicBezTo>
                  <a:cubicBezTo>
                    <a:pt x="72683" y="115210"/>
                    <a:pt x="72683" y="129222"/>
                    <a:pt x="67078" y="139031"/>
                  </a:cubicBezTo>
                  <a:cubicBezTo>
                    <a:pt x="61473" y="148138"/>
                    <a:pt x="52832" y="154210"/>
                    <a:pt x="42090" y="154210"/>
                  </a:cubicBezTo>
                  <a:cubicBezTo>
                    <a:pt x="25041" y="154210"/>
                    <a:pt x="11730" y="141833"/>
                    <a:pt x="7760" y="128054"/>
                  </a:cubicBezTo>
                  <a:cubicBezTo>
                    <a:pt x="8460" y="128288"/>
                    <a:pt x="9161" y="128521"/>
                    <a:pt x="11730" y="128521"/>
                  </a:cubicBezTo>
                  <a:cubicBezTo>
                    <a:pt x="19436" y="128521"/>
                    <a:pt x="23407" y="122683"/>
                    <a:pt x="23407" y="117078"/>
                  </a:cubicBezTo>
                  <a:cubicBezTo>
                    <a:pt x="23407" y="111473"/>
                    <a:pt x="19436" y="105635"/>
                    <a:pt x="11730" y="105635"/>
                  </a:cubicBezTo>
                  <a:cubicBezTo>
                    <a:pt x="8460" y="105635"/>
                    <a:pt x="287" y="107270"/>
                    <a:pt x="287" y="118012"/>
                  </a:cubicBezTo>
                  <a:cubicBezTo>
                    <a:pt x="287" y="138096"/>
                    <a:pt x="16401" y="160749"/>
                    <a:pt x="42557" y="160749"/>
                  </a:cubicBezTo>
                  <a:cubicBezTo>
                    <a:pt x="69647" y="160749"/>
                    <a:pt x="93467" y="138330"/>
                    <a:pt x="93467" y="108671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1AFFAE71-0E45-924C-0294-81FA6859717E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7504446" y="7252804"/>
              <a:ext cx="100186" cy="163008"/>
            </a:xfrm>
            <a:custGeom>
              <a:avLst/>
              <a:gdLst>
                <a:gd name="connsiteX0" fmla="*/ 98377 w 100186"/>
                <a:gd name="connsiteY0" fmla="*/ 15724 h 163008"/>
                <a:gd name="connsiteX1" fmla="*/ 100479 w 100186"/>
                <a:gd name="connsiteY1" fmla="*/ 7550 h 163008"/>
                <a:gd name="connsiteX2" fmla="*/ 43729 w 100186"/>
                <a:gd name="connsiteY2" fmla="*/ 7550 h 163008"/>
                <a:gd name="connsiteX3" fmla="*/ 13837 w 100186"/>
                <a:gd name="connsiteY3" fmla="*/ 77 h 163008"/>
                <a:gd name="connsiteX4" fmla="*/ 7998 w 100186"/>
                <a:gd name="connsiteY4" fmla="*/ 77 h 163008"/>
                <a:gd name="connsiteX5" fmla="*/ 292 w 100186"/>
                <a:gd name="connsiteY5" fmla="*/ 48185 h 163008"/>
                <a:gd name="connsiteX6" fmla="*/ 6130 w 100186"/>
                <a:gd name="connsiteY6" fmla="*/ 48185 h 163008"/>
                <a:gd name="connsiteX7" fmla="*/ 11968 w 100186"/>
                <a:gd name="connsiteY7" fmla="*/ 26933 h 163008"/>
                <a:gd name="connsiteX8" fmla="*/ 34855 w 100186"/>
                <a:gd name="connsiteY8" fmla="*/ 25532 h 163008"/>
                <a:gd name="connsiteX9" fmla="*/ 83197 w 100186"/>
                <a:gd name="connsiteY9" fmla="*/ 25532 h 163008"/>
                <a:gd name="connsiteX10" fmla="*/ 57041 w 100186"/>
                <a:gd name="connsiteY10" fmla="*/ 62431 h 163008"/>
                <a:gd name="connsiteX11" fmla="*/ 28316 w 100186"/>
                <a:gd name="connsiteY11" fmla="*/ 150240 h 163008"/>
                <a:gd name="connsiteX12" fmla="*/ 39059 w 100186"/>
                <a:gd name="connsiteY12" fmla="*/ 163085 h 163008"/>
                <a:gd name="connsiteX13" fmla="*/ 49801 w 100186"/>
                <a:gd name="connsiteY13" fmla="*/ 150240 h 163008"/>
                <a:gd name="connsiteX14" fmla="*/ 49801 w 100186"/>
                <a:gd name="connsiteY14" fmla="*/ 138330 h 163008"/>
                <a:gd name="connsiteX15" fmla="*/ 52370 w 100186"/>
                <a:gd name="connsiteY15" fmla="*/ 100030 h 163008"/>
                <a:gd name="connsiteX16" fmla="*/ 66849 w 100186"/>
                <a:gd name="connsiteY16" fmla="*/ 60095 h 163008"/>
                <a:gd name="connsiteX17" fmla="*/ 98377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377" y="15724"/>
                  </a:moveTo>
                  <a:cubicBezTo>
                    <a:pt x="100479" y="12921"/>
                    <a:pt x="100479" y="12454"/>
                    <a:pt x="100479" y="7550"/>
                  </a:cubicBezTo>
                  <a:lnTo>
                    <a:pt x="43729" y="7550"/>
                  </a:lnTo>
                  <a:cubicBezTo>
                    <a:pt x="15238" y="7550"/>
                    <a:pt x="14771" y="4514"/>
                    <a:pt x="13837" y="77"/>
                  </a:cubicBezTo>
                  <a:lnTo>
                    <a:pt x="7998" y="77"/>
                  </a:lnTo>
                  <a:lnTo>
                    <a:pt x="292" y="48185"/>
                  </a:lnTo>
                  <a:lnTo>
                    <a:pt x="6130" y="48185"/>
                  </a:lnTo>
                  <a:cubicBezTo>
                    <a:pt x="6831" y="44449"/>
                    <a:pt x="8932" y="29736"/>
                    <a:pt x="11968" y="26933"/>
                  </a:cubicBezTo>
                  <a:cubicBezTo>
                    <a:pt x="13603" y="25532"/>
                    <a:pt x="31819" y="25532"/>
                    <a:pt x="34855" y="25532"/>
                  </a:cubicBezTo>
                  <a:lnTo>
                    <a:pt x="83197" y="25532"/>
                  </a:lnTo>
                  <a:cubicBezTo>
                    <a:pt x="80628" y="29269"/>
                    <a:pt x="62179" y="54724"/>
                    <a:pt x="57041" y="62431"/>
                  </a:cubicBezTo>
                  <a:cubicBezTo>
                    <a:pt x="36023" y="93958"/>
                    <a:pt x="28316" y="126420"/>
                    <a:pt x="28316" y="150240"/>
                  </a:cubicBezTo>
                  <a:cubicBezTo>
                    <a:pt x="28316" y="152576"/>
                    <a:pt x="28316" y="163085"/>
                    <a:pt x="39059" y="163085"/>
                  </a:cubicBezTo>
                  <a:cubicBezTo>
                    <a:pt x="49801" y="163085"/>
                    <a:pt x="49801" y="152576"/>
                    <a:pt x="49801" y="150240"/>
                  </a:cubicBezTo>
                  <a:lnTo>
                    <a:pt x="49801" y="138330"/>
                  </a:lnTo>
                  <a:cubicBezTo>
                    <a:pt x="49801" y="125486"/>
                    <a:pt x="50502" y="112641"/>
                    <a:pt x="52370" y="100030"/>
                  </a:cubicBezTo>
                  <a:cubicBezTo>
                    <a:pt x="53304" y="94659"/>
                    <a:pt x="56574" y="74575"/>
                    <a:pt x="66849" y="60095"/>
                  </a:cubicBezTo>
                  <a:lnTo>
                    <a:pt x="98377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871F7811-81D7-C7BC-1D4A-EB6B9F469C42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7897488" y="7255139"/>
              <a:ext cx="98318" cy="160672"/>
            </a:xfrm>
            <a:custGeom>
              <a:avLst/>
              <a:gdLst>
                <a:gd name="connsiteX0" fmla="*/ 98627 w 98318"/>
                <a:gd name="connsiteY0" fmla="*/ 80880 h 160672"/>
                <a:gd name="connsiteX1" fmla="*/ 89286 w 98318"/>
                <a:gd name="connsiteY1" fmla="*/ 26233 h 160672"/>
                <a:gd name="connsiteX2" fmla="*/ 49585 w 98318"/>
                <a:gd name="connsiteY2" fmla="*/ 77 h 160672"/>
                <a:gd name="connsiteX3" fmla="*/ 8949 w 98318"/>
                <a:gd name="connsiteY3" fmla="*/ 27867 h 160672"/>
                <a:gd name="connsiteX4" fmla="*/ 308 w 98318"/>
                <a:gd name="connsiteY4" fmla="*/ 80880 h 160672"/>
                <a:gd name="connsiteX5" fmla="*/ 10818 w 98318"/>
                <a:gd name="connsiteY5" fmla="*/ 137162 h 160672"/>
                <a:gd name="connsiteX6" fmla="*/ 49351 w 98318"/>
                <a:gd name="connsiteY6" fmla="*/ 160749 h 160672"/>
                <a:gd name="connsiteX7" fmla="*/ 89986 w 98318"/>
                <a:gd name="connsiteY7" fmla="*/ 133659 h 160672"/>
                <a:gd name="connsiteX8" fmla="*/ 98627 w 98318"/>
                <a:gd name="connsiteY8" fmla="*/ 80880 h 160672"/>
                <a:gd name="connsiteX9" fmla="*/ 49351 w 98318"/>
                <a:gd name="connsiteY9" fmla="*/ 155612 h 160672"/>
                <a:gd name="connsiteX10" fmla="*/ 22261 w 98318"/>
                <a:gd name="connsiteY10" fmla="*/ 127354 h 160672"/>
                <a:gd name="connsiteX11" fmla="*/ 19692 w 98318"/>
                <a:gd name="connsiteY11" fmla="*/ 78078 h 160672"/>
                <a:gd name="connsiteX12" fmla="*/ 21560 w 98318"/>
                <a:gd name="connsiteY12" fmla="*/ 35107 h 160672"/>
                <a:gd name="connsiteX13" fmla="*/ 49351 w 98318"/>
                <a:gd name="connsiteY13" fmla="*/ 5215 h 160672"/>
                <a:gd name="connsiteX14" fmla="*/ 76908 w 98318"/>
                <a:gd name="connsiteY14" fmla="*/ 32538 h 160672"/>
                <a:gd name="connsiteX15" fmla="*/ 79244 w 98318"/>
                <a:gd name="connsiteY15" fmla="*/ 78078 h 160672"/>
                <a:gd name="connsiteX16" fmla="*/ 76675 w 98318"/>
                <a:gd name="connsiteY16" fmla="*/ 126420 h 160672"/>
                <a:gd name="connsiteX17" fmla="*/ 49351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27" y="80880"/>
                  </a:moveTo>
                  <a:cubicBezTo>
                    <a:pt x="98627" y="62197"/>
                    <a:pt x="97459" y="43514"/>
                    <a:pt x="89286" y="26233"/>
                  </a:cubicBezTo>
                  <a:cubicBezTo>
                    <a:pt x="78543" y="3813"/>
                    <a:pt x="59393" y="77"/>
                    <a:pt x="49585" y="77"/>
                  </a:cubicBezTo>
                  <a:cubicBezTo>
                    <a:pt x="35572" y="77"/>
                    <a:pt x="18524" y="6149"/>
                    <a:pt x="8949" y="27867"/>
                  </a:cubicBezTo>
                  <a:cubicBezTo>
                    <a:pt x="1476" y="43981"/>
                    <a:pt x="308" y="62197"/>
                    <a:pt x="308" y="80880"/>
                  </a:cubicBezTo>
                  <a:cubicBezTo>
                    <a:pt x="308" y="98395"/>
                    <a:pt x="1243" y="119414"/>
                    <a:pt x="10818" y="137162"/>
                  </a:cubicBezTo>
                  <a:cubicBezTo>
                    <a:pt x="20860" y="156079"/>
                    <a:pt x="37908" y="160749"/>
                    <a:pt x="49351" y="160749"/>
                  </a:cubicBezTo>
                  <a:cubicBezTo>
                    <a:pt x="61962" y="160749"/>
                    <a:pt x="79711" y="155845"/>
                    <a:pt x="89986" y="133659"/>
                  </a:cubicBezTo>
                  <a:cubicBezTo>
                    <a:pt x="97459" y="117545"/>
                    <a:pt x="98627" y="99329"/>
                    <a:pt x="98627" y="80880"/>
                  </a:cubicBezTo>
                  <a:close/>
                  <a:moveTo>
                    <a:pt x="49351" y="155612"/>
                  </a:moveTo>
                  <a:cubicBezTo>
                    <a:pt x="40243" y="155612"/>
                    <a:pt x="26465" y="149773"/>
                    <a:pt x="22261" y="127354"/>
                  </a:cubicBezTo>
                  <a:cubicBezTo>
                    <a:pt x="19692" y="113342"/>
                    <a:pt x="19692" y="91856"/>
                    <a:pt x="19692" y="78078"/>
                  </a:cubicBezTo>
                  <a:cubicBezTo>
                    <a:pt x="19692" y="63131"/>
                    <a:pt x="19692" y="47718"/>
                    <a:pt x="21560" y="35107"/>
                  </a:cubicBezTo>
                  <a:cubicBezTo>
                    <a:pt x="25997" y="7316"/>
                    <a:pt x="43513" y="5215"/>
                    <a:pt x="49351" y="5215"/>
                  </a:cubicBezTo>
                  <a:cubicBezTo>
                    <a:pt x="57058" y="5215"/>
                    <a:pt x="72471" y="9418"/>
                    <a:pt x="76908" y="32538"/>
                  </a:cubicBezTo>
                  <a:cubicBezTo>
                    <a:pt x="79244" y="45616"/>
                    <a:pt x="79244" y="63365"/>
                    <a:pt x="79244" y="78078"/>
                  </a:cubicBezTo>
                  <a:cubicBezTo>
                    <a:pt x="79244" y="95593"/>
                    <a:pt x="79244" y="111473"/>
                    <a:pt x="76675" y="126420"/>
                  </a:cubicBezTo>
                  <a:cubicBezTo>
                    <a:pt x="73172" y="148606"/>
                    <a:pt x="59860" y="155612"/>
                    <a:pt x="49351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DF0F74EE-A6B0-C811-0123-6A4965271F59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8025233" y="7385919"/>
              <a:ext cx="24754" cy="24754"/>
            </a:xfrm>
            <a:custGeom>
              <a:avLst/>
              <a:gdLst>
                <a:gd name="connsiteX0" fmla="*/ 25068 w 24754"/>
                <a:gd name="connsiteY0" fmla="*/ 12454 h 24754"/>
                <a:gd name="connsiteX1" fmla="*/ 12691 w 24754"/>
                <a:gd name="connsiteY1" fmla="*/ 77 h 24754"/>
                <a:gd name="connsiteX2" fmla="*/ 313 w 24754"/>
                <a:gd name="connsiteY2" fmla="*/ 12454 h 24754"/>
                <a:gd name="connsiteX3" fmla="*/ 12691 w 24754"/>
                <a:gd name="connsiteY3" fmla="*/ 24832 h 24754"/>
                <a:gd name="connsiteX4" fmla="*/ 2506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68" y="12454"/>
                  </a:moveTo>
                  <a:cubicBezTo>
                    <a:pt x="25068" y="5682"/>
                    <a:pt x="19463" y="77"/>
                    <a:pt x="12691" y="77"/>
                  </a:cubicBezTo>
                  <a:cubicBezTo>
                    <a:pt x="5918" y="77"/>
                    <a:pt x="313" y="5682"/>
                    <a:pt x="313" y="12454"/>
                  </a:cubicBezTo>
                  <a:cubicBezTo>
                    <a:pt x="313" y="19227"/>
                    <a:pt x="5918" y="24832"/>
                    <a:pt x="12691" y="24832"/>
                  </a:cubicBezTo>
                  <a:cubicBezTo>
                    <a:pt x="19463" y="24832"/>
                    <a:pt x="25068" y="19227"/>
                    <a:pt x="2506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5DD584DB-6ED8-457B-6E69-74AB886D21B6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8079128" y="7255139"/>
              <a:ext cx="98318" cy="160672"/>
            </a:xfrm>
            <a:custGeom>
              <a:avLst/>
              <a:gdLst>
                <a:gd name="connsiteX0" fmla="*/ 98635 w 98318"/>
                <a:gd name="connsiteY0" fmla="*/ 80880 h 160672"/>
                <a:gd name="connsiteX1" fmla="*/ 89293 w 98318"/>
                <a:gd name="connsiteY1" fmla="*/ 26233 h 160672"/>
                <a:gd name="connsiteX2" fmla="*/ 49592 w 98318"/>
                <a:gd name="connsiteY2" fmla="*/ 77 h 160672"/>
                <a:gd name="connsiteX3" fmla="*/ 8957 w 98318"/>
                <a:gd name="connsiteY3" fmla="*/ 27867 h 160672"/>
                <a:gd name="connsiteX4" fmla="*/ 316 w 98318"/>
                <a:gd name="connsiteY4" fmla="*/ 80880 h 160672"/>
                <a:gd name="connsiteX5" fmla="*/ 10825 w 98318"/>
                <a:gd name="connsiteY5" fmla="*/ 137162 h 160672"/>
                <a:gd name="connsiteX6" fmla="*/ 49359 w 98318"/>
                <a:gd name="connsiteY6" fmla="*/ 160749 h 160672"/>
                <a:gd name="connsiteX7" fmla="*/ 89994 w 98318"/>
                <a:gd name="connsiteY7" fmla="*/ 133659 h 160672"/>
                <a:gd name="connsiteX8" fmla="*/ 98635 w 98318"/>
                <a:gd name="connsiteY8" fmla="*/ 80880 h 160672"/>
                <a:gd name="connsiteX9" fmla="*/ 49359 w 98318"/>
                <a:gd name="connsiteY9" fmla="*/ 155612 h 160672"/>
                <a:gd name="connsiteX10" fmla="*/ 22269 w 98318"/>
                <a:gd name="connsiteY10" fmla="*/ 127354 h 160672"/>
                <a:gd name="connsiteX11" fmla="*/ 19700 w 98318"/>
                <a:gd name="connsiteY11" fmla="*/ 78078 h 160672"/>
                <a:gd name="connsiteX12" fmla="*/ 21568 w 98318"/>
                <a:gd name="connsiteY12" fmla="*/ 35107 h 160672"/>
                <a:gd name="connsiteX13" fmla="*/ 49359 w 98318"/>
                <a:gd name="connsiteY13" fmla="*/ 5215 h 160672"/>
                <a:gd name="connsiteX14" fmla="*/ 76916 w 98318"/>
                <a:gd name="connsiteY14" fmla="*/ 32538 h 160672"/>
                <a:gd name="connsiteX15" fmla="*/ 79251 w 98318"/>
                <a:gd name="connsiteY15" fmla="*/ 78078 h 160672"/>
                <a:gd name="connsiteX16" fmla="*/ 76683 w 98318"/>
                <a:gd name="connsiteY16" fmla="*/ 126420 h 160672"/>
                <a:gd name="connsiteX17" fmla="*/ 49359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35" y="80880"/>
                  </a:moveTo>
                  <a:cubicBezTo>
                    <a:pt x="98635" y="62197"/>
                    <a:pt x="97467" y="43514"/>
                    <a:pt x="89293" y="26233"/>
                  </a:cubicBezTo>
                  <a:cubicBezTo>
                    <a:pt x="78551" y="3813"/>
                    <a:pt x="59401" y="77"/>
                    <a:pt x="49592" y="77"/>
                  </a:cubicBezTo>
                  <a:cubicBezTo>
                    <a:pt x="35580" y="77"/>
                    <a:pt x="18532" y="6149"/>
                    <a:pt x="8957" y="27867"/>
                  </a:cubicBezTo>
                  <a:cubicBezTo>
                    <a:pt x="1484" y="43981"/>
                    <a:pt x="316" y="62197"/>
                    <a:pt x="316" y="80880"/>
                  </a:cubicBezTo>
                  <a:cubicBezTo>
                    <a:pt x="316" y="98395"/>
                    <a:pt x="1250" y="119414"/>
                    <a:pt x="10825" y="137162"/>
                  </a:cubicBezTo>
                  <a:cubicBezTo>
                    <a:pt x="20867" y="156079"/>
                    <a:pt x="37916" y="160749"/>
                    <a:pt x="49359" y="160749"/>
                  </a:cubicBezTo>
                  <a:cubicBezTo>
                    <a:pt x="61970" y="160749"/>
                    <a:pt x="79718" y="155845"/>
                    <a:pt x="89994" y="133659"/>
                  </a:cubicBezTo>
                  <a:cubicBezTo>
                    <a:pt x="97467" y="117545"/>
                    <a:pt x="98635" y="99329"/>
                    <a:pt x="98635" y="80880"/>
                  </a:cubicBezTo>
                  <a:close/>
                  <a:moveTo>
                    <a:pt x="49359" y="155612"/>
                  </a:moveTo>
                  <a:cubicBezTo>
                    <a:pt x="40251" y="155612"/>
                    <a:pt x="26472" y="149773"/>
                    <a:pt x="22269" y="127354"/>
                  </a:cubicBezTo>
                  <a:cubicBezTo>
                    <a:pt x="19700" y="113342"/>
                    <a:pt x="19700" y="91856"/>
                    <a:pt x="19700" y="78078"/>
                  </a:cubicBezTo>
                  <a:cubicBezTo>
                    <a:pt x="19700" y="63131"/>
                    <a:pt x="19700" y="47718"/>
                    <a:pt x="21568" y="35107"/>
                  </a:cubicBezTo>
                  <a:cubicBezTo>
                    <a:pt x="26005" y="7316"/>
                    <a:pt x="43520" y="5215"/>
                    <a:pt x="49359" y="5215"/>
                  </a:cubicBezTo>
                  <a:cubicBezTo>
                    <a:pt x="57065" y="5215"/>
                    <a:pt x="72479" y="9418"/>
                    <a:pt x="76916" y="32538"/>
                  </a:cubicBezTo>
                  <a:cubicBezTo>
                    <a:pt x="79251" y="45616"/>
                    <a:pt x="79251" y="63365"/>
                    <a:pt x="79251" y="78078"/>
                  </a:cubicBezTo>
                  <a:cubicBezTo>
                    <a:pt x="79251" y="95593"/>
                    <a:pt x="79251" y="111473"/>
                    <a:pt x="76683" y="126420"/>
                  </a:cubicBezTo>
                  <a:cubicBezTo>
                    <a:pt x="73179" y="148606"/>
                    <a:pt x="59868" y="155612"/>
                    <a:pt x="49359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18D322BD-1899-87A1-0FB5-5281395934B4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8196597" y="7255139"/>
              <a:ext cx="96917" cy="160672"/>
            </a:xfrm>
            <a:custGeom>
              <a:avLst/>
              <a:gdLst>
                <a:gd name="connsiteX0" fmla="*/ 28579 w 96917"/>
                <a:gd name="connsiteY0" fmla="*/ 48886 h 160672"/>
                <a:gd name="connsiteX1" fmla="*/ 16902 w 96917"/>
                <a:gd name="connsiteY1" fmla="*/ 29969 h 160672"/>
                <a:gd name="connsiteX2" fmla="*/ 48663 w 96917"/>
                <a:gd name="connsiteY2" fmla="*/ 5915 h 160672"/>
                <a:gd name="connsiteX3" fmla="*/ 80658 w 96917"/>
                <a:gd name="connsiteY3" fmla="*/ 34874 h 160672"/>
                <a:gd name="connsiteX4" fmla="*/ 57538 w 96917"/>
                <a:gd name="connsiteY4" fmla="*/ 67569 h 160672"/>
                <a:gd name="connsiteX5" fmla="*/ 28579 w 96917"/>
                <a:gd name="connsiteY5" fmla="*/ 48886 h 160672"/>
                <a:gd name="connsiteX6" fmla="*/ 62675 w 96917"/>
                <a:gd name="connsiteY6" fmla="*/ 71072 h 160672"/>
                <a:gd name="connsiteX7" fmla="*/ 90933 w 96917"/>
                <a:gd name="connsiteY7" fmla="*/ 34874 h 160672"/>
                <a:gd name="connsiteX8" fmla="*/ 48897 w 96917"/>
                <a:gd name="connsiteY8" fmla="*/ 77 h 160672"/>
                <a:gd name="connsiteX9" fmla="*/ 6627 w 96917"/>
                <a:gd name="connsiteY9" fmla="*/ 39077 h 160672"/>
                <a:gd name="connsiteX10" fmla="*/ 16902 w 96917"/>
                <a:gd name="connsiteY10" fmla="*/ 64766 h 160672"/>
                <a:gd name="connsiteX11" fmla="*/ 33950 w 96917"/>
                <a:gd name="connsiteY11" fmla="*/ 77377 h 160672"/>
                <a:gd name="connsiteX12" fmla="*/ 321 w 96917"/>
                <a:gd name="connsiteY12" fmla="*/ 120348 h 160672"/>
                <a:gd name="connsiteX13" fmla="*/ 48663 w 96917"/>
                <a:gd name="connsiteY13" fmla="*/ 160749 h 160672"/>
                <a:gd name="connsiteX14" fmla="*/ 97239 w 96917"/>
                <a:gd name="connsiteY14" fmla="*/ 116378 h 160672"/>
                <a:gd name="connsiteX15" fmla="*/ 85795 w 96917"/>
                <a:gd name="connsiteY15" fmla="*/ 87653 h 160672"/>
                <a:gd name="connsiteX16" fmla="*/ 62675 w 96917"/>
                <a:gd name="connsiteY16" fmla="*/ 71072 h 160672"/>
                <a:gd name="connsiteX17" fmla="*/ 39322 w 96917"/>
                <a:gd name="connsiteY17" fmla="*/ 80880 h 160672"/>
                <a:gd name="connsiteX18" fmla="*/ 68047 w 96917"/>
                <a:gd name="connsiteY18" fmla="*/ 99096 h 160672"/>
                <a:gd name="connsiteX19" fmla="*/ 85562 w 96917"/>
                <a:gd name="connsiteY19" fmla="*/ 124785 h 160672"/>
                <a:gd name="connsiteX20" fmla="*/ 48897 w 96917"/>
                <a:gd name="connsiteY20" fmla="*/ 154210 h 160672"/>
                <a:gd name="connsiteX21" fmla="*/ 11998 w 96917"/>
                <a:gd name="connsiteY21" fmla="*/ 120348 h 160672"/>
                <a:gd name="connsiteX22" fmla="*/ 39322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79" y="48886"/>
                  </a:moveTo>
                  <a:cubicBezTo>
                    <a:pt x="17836" y="41880"/>
                    <a:pt x="16902" y="33939"/>
                    <a:pt x="16902" y="29969"/>
                  </a:cubicBezTo>
                  <a:cubicBezTo>
                    <a:pt x="16902" y="15724"/>
                    <a:pt x="32082" y="5915"/>
                    <a:pt x="48663" y="5915"/>
                  </a:cubicBezTo>
                  <a:cubicBezTo>
                    <a:pt x="65711" y="5915"/>
                    <a:pt x="80658" y="18059"/>
                    <a:pt x="80658" y="34874"/>
                  </a:cubicBezTo>
                  <a:cubicBezTo>
                    <a:pt x="80658" y="48185"/>
                    <a:pt x="71550" y="59395"/>
                    <a:pt x="57538" y="67569"/>
                  </a:cubicBezTo>
                  <a:lnTo>
                    <a:pt x="28579" y="48886"/>
                  </a:lnTo>
                  <a:close/>
                  <a:moveTo>
                    <a:pt x="62675" y="71072"/>
                  </a:moveTo>
                  <a:cubicBezTo>
                    <a:pt x="79490" y="62431"/>
                    <a:pt x="90933" y="50287"/>
                    <a:pt x="90933" y="34874"/>
                  </a:cubicBezTo>
                  <a:cubicBezTo>
                    <a:pt x="90933" y="13388"/>
                    <a:pt x="70148" y="77"/>
                    <a:pt x="48897" y="77"/>
                  </a:cubicBezTo>
                  <a:cubicBezTo>
                    <a:pt x="25543" y="77"/>
                    <a:pt x="6627" y="17358"/>
                    <a:pt x="6627" y="39077"/>
                  </a:cubicBezTo>
                  <a:cubicBezTo>
                    <a:pt x="6627" y="43281"/>
                    <a:pt x="7094" y="53790"/>
                    <a:pt x="16902" y="64766"/>
                  </a:cubicBezTo>
                  <a:cubicBezTo>
                    <a:pt x="19471" y="67569"/>
                    <a:pt x="28112" y="73407"/>
                    <a:pt x="33950" y="77377"/>
                  </a:cubicBezTo>
                  <a:cubicBezTo>
                    <a:pt x="20405" y="84150"/>
                    <a:pt x="321" y="97228"/>
                    <a:pt x="321" y="120348"/>
                  </a:cubicBezTo>
                  <a:cubicBezTo>
                    <a:pt x="321" y="145103"/>
                    <a:pt x="24142" y="160749"/>
                    <a:pt x="48663" y="160749"/>
                  </a:cubicBezTo>
                  <a:cubicBezTo>
                    <a:pt x="75053" y="160749"/>
                    <a:pt x="97239" y="141366"/>
                    <a:pt x="97239" y="116378"/>
                  </a:cubicBezTo>
                  <a:cubicBezTo>
                    <a:pt x="97239" y="107970"/>
                    <a:pt x="94670" y="97461"/>
                    <a:pt x="85795" y="87653"/>
                  </a:cubicBezTo>
                  <a:cubicBezTo>
                    <a:pt x="81358" y="82748"/>
                    <a:pt x="77622" y="80413"/>
                    <a:pt x="62675" y="71072"/>
                  </a:cubicBezTo>
                  <a:close/>
                  <a:moveTo>
                    <a:pt x="39322" y="80880"/>
                  </a:moveTo>
                  <a:lnTo>
                    <a:pt x="68047" y="99096"/>
                  </a:lnTo>
                  <a:cubicBezTo>
                    <a:pt x="74586" y="103533"/>
                    <a:pt x="85562" y="110539"/>
                    <a:pt x="85562" y="124785"/>
                  </a:cubicBezTo>
                  <a:cubicBezTo>
                    <a:pt x="85562" y="142067"/>
                    <a:pt x="68047" y="154210"/>
                    <a:pt x="48897" y="154210"/>
                  </a:cubicBezTo>
                  <a:cubicBezTo>
                    <a:pt x="28813" y="154210"/>
                    <a:pt x="11998" y="139731"/>
                    <a:pt x="11998" y="120348"/>
                  </a:cubicBezTo>
                  <a:cubicBezTo>
                    <a:pt x="11998" y="106803"/>
                    <a:pt x="19471" y="91856"/>
                    <a:pt x="39322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E03CC9C9-A221-3AC0-C38B-4E6F24C779C7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8313365" y="7255139"/>
              <a:ext cx="96917" cy="160672"/>
            </a:xfrm>
            <a:custGeom>
              <a:avLst/>
              <a:gdLst>
                <a:gd name="connsiteX0" fmla="*/ 76225 w 96917"/>
                <a:gd name="connsiteY0" fmla="*/ 81347 h 160672"/>
                <a:gd name="connsiteX1" fmla="*/ 76225 w 96917"/>
                <a:gd name="connsiteY1" fmla="*/ 88820 h 160672"/>
                <a:gd name="connsiteX2" fmla="*/ 38393 w 96917"/>
                <a:gd name="connsiteY2" fmla="*/ 154210 h 160672"/>
                <a:gd name="connsiteX3" fmla="*/ 15506 w 96917"/>
                <a:gd name="connsiteY3" fmla="*/ 145803 h 160672"/>
                <a:gd name="connsiteX4" fmla="*/ 27650 w 96917"/>
                <a:gd name="connsiteY4" fmla="*/ 135060 h 160672"/>
                <a:gd name="connsiteX5" fmla="*/ 16907 w 96917"/>
                <a:gd name="connsiteY5" fmla="*/ 124318 h 160672"/>
                <a:gd name="connsiteX6" fmla="*/ 6165 w 96917"/>
                <a:gd name="connsiteY6" fmla="*/ 135528 h 160672"/>
                <a:gd name="connsiteX7" fmla="*/ 38626 w 96917"/>
                <a:gd name="connsiteY7" fmla="*/ 160749 h 160672"/>
                <a:gd name="connsiteX8" fmla="*/ 97244 w 96917"/>
                <a:gd name="connsiteY8" fmla="*/ 78778 h 160672"/>
                <a:gd name="connsiteX9" fmla="*/ 49602 w 96917"/>
                <a:gd name="connsiteY9" fmla="*/ 77 h 160672"/>
                <a:gd name="connsiteX10" fmla="*/ 15272 w 96917"/>
                <a:gd name="connsiteY10" fmla="*/ 14789 h 160672"/>
                <a:gd name="connsiteX11" fmla="*/ 326 w 96917"/>
                <a:gd name="connsiteY11" fmla="*/ 52622 h 160672"/>
                <a:gd name="connsiteX12" fmla="*/ 47033 w 96917"/>
                <a:gd name="connsiteY12" fmla="*/ 104701 h 160672"/>
                <a:gd name="connsiteX13" fmla="*/ 76225 w 96917"/>
                <a:gd name="connsiteY13" fmla="*/ 81347 h 160672"/>
                <a:gd name="connsiteX14" fmla="*/ 47267 w 96917"/>
                <a:gd name="connsiteY14" fmla="*/ 99329 h 160672"/>
                <a:gd name="connsiteX15" fmla="*/ 25548 w 96917"/>
                <a:gd name="connsiteY15" fmla="*/ 84617 h 160672"/>
                <a:gd name="connsiteX16" fmla="*/ 21344 w 96917"/>
                <a:gd name="connsiteY16" fmla="*/ 52856 h 160672"/>
                <a:gd name="connsiteX17" fmla="*/ 26249 w 96917"/>
                <a:gd name="connsiteY17" fmla="*/ 20628 h 160672"/>
                <a:gd name="connsiteX18" fmla="*/ 49602 w 96917"/>
                <a:gd name="connsiteY18" fmla="*/ 5915 h 160672"/>
                <a:gd name="connsiteX19" fmla="*/ 72022 w 96917"/>
                <a:gd name="connsiteY19" fmla="*/ 24364 h 160672"/>
                <a:gd name="connsiteX20" fmla="*/ 75758 w 96917"/>
                <a:gd name="connsiteY20" fmla="*/ 57293 h 160672"/>
                <a:gd name="connsiteX21" fmla="*/ 47267 w 96917"/>
                <a:gd name="connsiteY21" fmla="*/ 9932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917" h="160672">
                  <a:moveTo>
                    <a:pt x="76225" y="81347"/>
                  </a:moveTo>
                  <a:lnTo>
                    <a:pt x="76225" y="88820"/>
                  </a:lnTo>
                  <a:cubicBezTo>
                    <a:pt x="76225" y="143468"/>
                    <a:pt x="51938" y="154210"/>
                    <a:pt x="38393" y="154210"/>
                  </a:cubicBezTo>
                  <a:cubicBezTo>
                    <a:pt x="34422" y="154210"/>
                    <a:pt x="21811" y="153743"/>
                    <a:pt x="15506" y="145803"/>
                  </a:cubicBezTo>
                  <a:cubicBezTo>
                    <a:pt x="25782" y="145803"/>
                    <a:pt x="27650" y="139031"/>
                    <a:pt x="27650" y="135060"/>
                  </a:cubicBezTo>
                  <a:cubicBezTo>
                    <a:pt x="27650" y="127821"/>
                    <a:pt x="22045" y="124318"/>
                    <a:pt x="16907" y="124318"/>
                  </a:cubicBezTo>
                  <a:cubicBezTo>
                    <a:pt x="13171" y="124318"/>
                    <a:pt x="6165" y="126420"/>
                    <a:pt x="6165" y="135528"/>
                  </a:cubicBezTo>
                  <a:cubicBezTo>
                    <a:pt x="6165" y="151174"/>
                    <a:pt x="18776" y="160749"/>
                    <a:pt x="38626" y="160749"/>
                  </a:cubicBezTo>
                  <a:cubicBezTo>
                    <a:pt x="68752" y="160749"/>
                    <a:pt x="97244" y="128989"/>
                    <a:pt x="97244" y="78778"/>
                  </a:cubicBezTo>
                  <a:cubicBezTo>
                    <a:pt x="97244" y="15957"/>
                    <a:pt x="70387" y="77"/>
                    <a:pt x="49602" y="77"/>
                  </a:cubicBezTo>
                  <a:cubicBezTo>
                    <a:pt x="36758" y="77"/>
                    <a:pt x="25315" y="4280"/>
                    <a:pt x="15272" y="14789"/>
                  </a:cubicBezTo>
                  <a:cubicBezTo>
                    <a:pt x="5698" y="25299"/>
                    <a:pt x="326" y="35107"/>
                    <a:pt x="326" y="52622"/>
                  </a:cubicBezTo>
                  <a:cubicBezTo>
                    <a:pt x="326" y="81814"/>
                    <a:pt x="20877" y="104701"/>
                    <a:pt x="47033" y="104701"/>
                  </a:cubicBezTo>
                  <a:cubicBezTo>
                    <a:pt x="61279" y="104701"/>
                    <a:pt x="70854" y="94892"/>
                    <a:pt x="76225" y="81347"/>
                  </a:cubicBezTo>
                  <a:close/>
                  <a:moveTo>
                    <a:pt x="47267" y="99329"/>
                  </a:moveTo>
                  <a:cubicBezTo>
                    <a:pt x="43530" y="99329"/>
                    <a:pt x="32788" y="99329"/>
                    <a:pt x="25548" y="84617"/>
                  </a:cubicBezTo>
                  <a:cubicBezTo>
                    <a:pt x="21344" y="75976"/>
                    <a:pt x="21344" y="64299"/>
                    <a:pt x="21344" y="52856"/>
                  </a:cubicBezTo>
                  <a:cubicBezTo>
                    <a:pt x="21344" y="40245"/>
                    <a:pt x="21344" y="29269"/>
                    <a:pt x="26249" y="20628"/>
                  </a:cubicBezTo>
                  <a:cubicBezTo>
                    <a:pt x="32554" y="8951"/>
                    <a:pt x="41429" y="5915"/>
                    <a:pt x="49602" y="5915"/>
                  </a:cubicBezTo>
                  <a:cubicBezTo>
                    <a:pt x="60345" y="5915"/>
                    <a:pt x="68052" y="13855"/>
                    <a:pt x="72022" y="24364"/>
                  </a:cubicBezTo>
                  <a:cubicBezTo>
                    <a:pt x="74824" y="31838"/>
                    <a:pt x="75758" y="46550"/>
                    <a:pt x="75758" y="57293"/>
                  </a:cubicBezTo>
                  <a:cubicBezTo>
                    <a:pt x="75758" y="76676"/>
                    <a:pt x="67818" y="99329"/>
                    <a:pt x="47267" y="9932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9E075039-F824-4B12-54A9-8D8F6B15CD16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8433403" y="7252804"/>
              <a:ext cx="100186" cy="163008"/>
            </a:xfrm>
            <a:custGeom>
              <a:avLst/>
              <a:gdLst>
                <a:gd name="connsiteX0" fmla="*/ 98416 w 100186"/>
                <a:gd name="connsiteY0" fmla="*/ 15724 h 163008"/>
                <a:gd name="connsiteX1" fmla="*/ 100518 w 100186"/>
                <a:gd name="connsiteY1" fmla="*/ 7550 h 163008"/>
                <a:gd name="connsiteX2" fmla="*/ 43769 w 100186"/>
                <a:gd name="connsiteY2" fmla="*/ 7550 h 163008"/>
                <a:gd name="connsiteX3" fmla="*/ 13876 w 100186"/>
                <a:gd name="connsiteY3" fmla="*/ 77 h 163008"/>
                <a:gd name="connsiteX4" fmla="*/ 8038 w 100186"/>
                <a:gd name="connsiteY4" fmla="*/ 77 h 163008"/>
                <a:gd name="connsiteX5" fmla="*/ 331 w 100186"/>
                <a:gd name="connsiteY5" fmla="*/ 48185 h 163008"/>
                <a:gd name="connsiteX6" fmla="*/ 6170 w 100186"/>
                <a:gd name="connsiteY6" fmla="*/ 48185 h 163008"/>
                <a:gd name="connsiteX7" fmla="*/ 12008 w 100186"/>
                <a:gd name="connsiteY7" fmla="*/ 26933 h 163008"/>
                <a:gd name="connsiteX8" fmla="*/ 34895 w 100186"/>
                <a:gd name="connsiteY8" fmla="*/ 25532 h 163008"/>
                <a:gd name="connsiteX9" fmla="*/ 83236 w 100186"/>
                <a:gd name="connsiteY9" fmla="*/ 25532 h 163008"/>
                <a:gd name="connsiteX10" fmla="*/ 57080 w 100186"/>
                <a:gd name="connsiteY10" fmla="*/ 62431 h 163008"/>
                <a:gd name="connsiteX11" fmla="*/ 28355 w 100186"/>
                <a:gd name="connsiteY11" fmla="*/ 150240 h 163008"/>
                <a:gd name="connsiteX12" fmla="*/ 39098 w 100186"/>
                <a:gd name="connsiteY12" fmla="*/ 163085 h 163008"/>
                <a:gd name="connsiteX13" fmla="*/ 49841 w 100186"/>
                <a:gd name="connsiteY13" fmla="*/ 150240 h 163008"/>
                <a:gd name="connsiteX14" fmla="*/ 49841 w 100186"/>
                <a:gd name="connsiteY14" fmla="*/ 138330 h 163008"/>
                <a:gd name="connsiteX15" fmla="*/ 52410 w 100186"/>
                <a:gd name="connsiteY15" fmla="*/ 100030 h 163008"/>
                <a:gd name="connsiteX16" fmla="*/ 66889 w 100186"/>
                <a:gd name="connsiteY16" fmla="*/ 60095 h 163008"/>
                <a:gd name="connsiteX17" fmla="*/ 98416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416" y="15724"/>
                  </a:moveTo>
                  <a:cubicBezTo>
                    <a:pt x="100518" y="12921"/>
                    <a:pt x="100518" y="12454"/>
                    <a:pt x="100518" y="7550"/>
                  </a:cubicBezTo>
                  <a:lnTo>
                    <a:pt x="43769" y="7550"/>
                  </a:lnTo>
                  <a:cubicBezTo>
                    <a:pt x="15277" y="7550"/>
                    <a:pt x="14810" y="4514"/>
                    <a:pt x="13876" y="77"/>
                  </a:cubicBezTo>
                  <a:lnTo>
                    <a:pt x="8038" y="77"/>
                  </a:lnTo>
                  <a:lnTo>
                    <a:pt x="331" y="48185"/>
                  </a:lnTo>
                  <a:lnTo>
                    <a:pt x="6170" y="48185"/>
                  </a:lnTo>
                  <a:cubicBezTo>
                    <a:pt x="6870" y="44449"/>
                    <a:pt x="8972" y="29736"/>
                    <a:pt x="12008" y="26933"/>
                  </a:cubicBezTo>
                  <a:cubicBezTo>
                    <a:pt x="13643" y="25532"/>
                    <a:pt x="31859" y="25532"/>
                    <a:pt x="34895" y="25532"/>
                  </a:cubicBezTo>
                  <a:lnTo>
                    <a:pt x="83236" y="25532"/>
                  </a:lnTo>
                  <a:cubicBezTo>
                    <a:pt x="80668" y="29269"/>
                    <a:pt x="62218" y="54724"/>
                    <a:pt x="57080" y="62431"/>
                  </a:cubicBezTo>
                  <a:cubicBezTo>
                    <a:pt x="36062" y="93958"/>
                    <a:pt x="28355" y="126420"/>
                    <a:pt x="28355" y="150240"/>
                  </a:cubicBezTo>
                  <a:cubicBezTo>
                    <a:pt x="28355" y="152576"/>
                    <a:pt x="28355" y="163085"/>
                    <a:pt x="39098" y="163085"/>
                  </a:cubicBezTo>
                  <a:cubicBezTo>
                    <a:pt x="49841" y="163085"/>
                    <a:pt x="49841" y="152576"/>
                    <a:pt x="49841" y="150240"/>
                  </a:cubicBezTo>
                  <a:lnTo>
                    <a:pt x="49841" y="138330"/>
                  </a:lnTo>
                  <a:cubicBezTo>
                    <a:pt x="49841" y="125486"/>
                    <a:pt x="50541" y="112641"/>
                    <a:pt x="52410" y="100030"/>
                  </a:cubicBezTo>
                  <a:cubicBezTo>
                    <a:pt x="53344" y="94659"/>
                    <a:pt x="56613" y="74575"/>
                    <a:pt x="66889" y="60095"/>
                  </a:cubicBezTo>
                  <a:lnTo>
                    <a:pt x="98416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1F81B3AF-191F-750E-9CEC-2AD048541A57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8826445" y="7255139"/>
              <a:ext cx="98318" cy="160672"/>
            </a:xfrm>
            <a:custGeom>
              <a:avLst/>
              <a:gdLst>
                <a:gd name="connsiteX0" fmla="*/ 98667 w 98318"/>
                <a:gd name="connsiteY0" fmla="*/ 80880 h 160672"/>
                <a:gd name="connsiteX1" fmla="*/ 89325 w 98318"/>
                <a:gd name="connsiteY1" fmla="*/ 26233 h 160672"/>
                <a:gd name="connsiteX2" fmla="*/ 49624 w 98318"/>
                <a:gd name="connsiteY2" fmla="*/ 77 h 160672"/>
                <a:gd name="connsiteX3" fmla="*/ 8989 w 98318"/>
                <a:gd name="connsiteY3" fmla="*/ 27867 h 160672"/>
                <a:gd name="connsiteX4" fmla="*/ 348 w 98318"/>
                <a:gd name="connsiteY4" fmla="*/ 80880 h 160672"/>
                <a:gd name="connsiteX5" fmla="*/ 10857 w 98318"/>
                <a:gd name="connsiteY5" fmla="*/ 137162 h 160672"/>
                <a:gd name="connsiteX6" fmla="*/ 49391 w 98318"/>
                <a:gd name="connsiteY6" fmla="*/ 160749 h 160672"/>
                <a:gd name="connsiteX7" fmla="*/ 90026 w 98318"/>
                <a:gd name="connsiteY7" fmla="*/ 133659 h 160672"/>
                <a:gd name="connsiteX8" fmla="*/ 98667 w 98318"/>
                <a:gd name="connsiteY8" fmla="*/ 80880 h 160672"/>
                <a:gd name="connsiteX9" fmla="*/ 49391 w 98318"/>
                <a:gd name="connsiteY9" fmla="*/ 155612 h 160672"/>
                <a:gd name="connsiteX10" fmla="*/ 22300 w 98318"/>
                <a:gd name="connsiteY10" fmla="*/ 127354 h 160672"/>
                <a:gd name="connsiteX11" fmla="*/ 19732 w 98318"/>
                <a:gd name="connsiteY11" fmla="*/ 78078 h 160672"/>
                <a:gd name="connsiteX12" fmla="*/ 21600 w 98318"/>
                <a:gd name="connsiteY12" fmla="*/ 35107 h 160672"/>
                <a:gd name="connsiteX13" fmla="*/ 49391 w 98318"/>
                <a:gd name="connsiteY13" fmla="*/ 5215 h 160672"/>
                <a:gd name="connsiteX14" fmla="*/ 76948 w 98318"/>
                <a:gd name="connsiteY14" fmla="*/ 32538 h 160672"/>
                <a:gd name="connsiteX15" fmla="*/ 79283 w 98318"/>
                <a:gd name="connsiteY15" fmla="*/ 78078 h 160672"/>
                <a:gd name="connsiteX16" fmla="*/ 76714 w 98318"/>
                <a:gd name="connsiteY16" fmla="*/ 126420 h 160672"/>
                <a:gd name="connsiteX17" fmla="*/ 49391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67" y="80880"/>
                  </a:moveTo>
                  <a:cubicBezTo>
                    <a:pt x="98667" y="62197"/>
                    <a:pt x="97499" y="43514"/>
                    <a:pt x="89325" y="26233"/>
                  </a:cubicBezTo>
                  <a:cubicBezTo>
                    <a:pt x="78583" y="3813"/>
                    <a:pt x="59433" y="77"/>
                    <a:pt x="49624" y="77"/>
                  </a:cubicBezTo>
                  <a:cubicBezTo>
                    <a:pt x="35612" y="77"/>
                    <a:pt x="18564" y="6149"/>
                    <a:pt x="8989" y="27867"/>
                  </a:cubicBezTo>
                  <a:cubicBezTo>
                    <a:pt x="1516" y="43981"/>
                    <a:pt x="348" y="62197"/>
                    <a:pt x="348" y="80880"/>
                  </a:cubicBezTo>
                  <a:cubicBezTo>
                    <a:pt x="348" y="98395"/>
                    <a:pt x="1282" y="119414"/>
                    <a:pt x="10857" y="137162"/>
                  </a:cubicBezTo>
                  <a:cubicBezTo>
                    <a:pt x="20899" y="156079"/>
                    <a:pt x="37947" y="160749"/>
                    <a:pt x="49391" y="160749"/>
                  </a:cubicBezTo>
                  <a:cubicBezTo>
                    <a:pt x="62002" y="160749"/>
                    <a:pt x="79750" y="155845"/>
                    <a:pt x="90026" y="133659"/>
                  </a:cubicBezTo>
                  <a:cubicBezTo>
                    <a:pt x="97499" y="117545"/>
                    <a:pt x="98667" y="99329"/>
                    <a:pt x="98667" y="80880"/>
                  </a:cubicBezTo>
                  <a:close/>
                  <a:moveTo>
                    <a:pt x="49391" y="155612"/>
                  </a:moveTo>
                  <a:cubicBezTo>
                    <a:pt x="40283" y="155612"/>
                    <a:pt x="26504" y="149773"/>
                    <a:pt x="22300" y="127354"/>
                  </a:cubicBezTo>
                  <a:cubicBezTo>
                    <a:pt x="19732" y="113342"/>
                    <a:pt x="19732" y="91856"/>
                    <a:pt x="19732" y="78078"/>
                  </a:cubicBezTo>
                  <a:cubicBezTo>
                    <a:pt x="19732" y="63131"/>
                    <a:pt x="19732" y="47718"/>
                    <a:pt x="21600" y="35107"/>
                  </a:cubicBezTo>
                  <a:cubicBezTo>
                    <a:pt x="26037" y="7316"/>
                    <a:pt x="43552" y="5215"/>
                    <a:pt x="49391" y="5215"/>
                  </a:cubicBezTo>
                  <a:cubicBezTo>
                    <a:pt x="57097" y="5215"/>
                    <a:pt x="72511" y="9418"/>
                    <a:pt x="76948" y="32538"/>
                  </a:cubicBezTo>
                  <a:cubicBezTo>
                    <a:pt x="79283" y="45616"/>
                    <a:pt x="79283" y="63365"/>
                    <a:pt x="79283" y="78078"/>
                  </a:cubicBezTo>
                  <a:cubicBezTo>
                    <a:pt x="79283" y="95593"/>
                    <a:pt x="79283" y="111473"/>
                    <a:pt x="76714" y="126420"/>
                  </a:cubicBezTo>
                  <a:cubicBezTo>
                    <a:pt x="73211" y="148606"/>
                    <a:pt x="59900" y="155612"/>
                    <a:pt x="49391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5719B213-F6BF-8B9F-4977-6AEA7A3D3A65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8954190" y="7385919"/>
              <a:ext cx="24754" cy="24754"/>
            </a:xfrm>
            <a:custGeom>
              <a:avLst/>
              <a:gdLst>
                <a:gd name="connsiteX0" fmla="*/ 25108 w 24754"/>
                <a:gd name="connsiteY0" fmla="*/ 12454 h 24754"/>
                <a:gd name="connsiteX1" fmla="*/ 12730 w 24754"/>
                <a:gd name="connsiteY1" fmla="*/ 77 h 24754"/>
                <a:gd name="connsiteX2" fmla="*/ 353 w 24754"/>
                <a:gd name="connsiteY2" fmla="*/ 12454 h 24754"/>
                <a:gd name="connsiteX3" fmla="*/ 12730 w 24754"/>
                <a:gd name="connsiteY3" fmla="*/ 24832 h 24754"/>
                <a:gd name="connsiteX4" fmla="*/ 2510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08" y="12454"/>
                  </a:moveTo>
                  <a:cubicBezTo>
                    <a:pt x="25108" y="5682"/>
                    <a:pt x="19503" y="77"/>
                    <a:pt x="12730" y="77"/>
                  </a:cubicBezTo>
                  <a:cubicBezTo>
                    <a:pt x="5958" y="77"/>
                    <a:pt x="353" y="5682"/>
                    <a:pt x="353" y="12454"/>
                  </a:cubicBezTo>
                  <a:cubicBezTo>
                    <a:pt x="353" y="19227"/>
                    <a:pt x="5958" y="24832"/>
                    <a:pt x="12730" y="24832"/>
                  </a:cubicBezTo>
                  <a:cubicBezTo>
                    <a:pt x="19503" y="24832"/>
                    <a:pt x="25108" y="19227"/>
                    <a:pt x="2510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FA14FEEB-68E3-A810-7E9E-EDF9D50062B6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9008085" y="7255139"/>
              <a:ext cx="98318" cy="160672"/>
            </a:xfrm>
            <a:custGeom>
              <a:avLst/>
              <a:gdLst>
                <a:gd name="connsiteX0" fmla="*/ 98675 w 98318"/>
                <a:gd name="connsiteY0" fmla="*/ 80880 h 160672"/>
                <a:gd name="connsiteX1" fmla="*/ 89333 w 98318"/>
                <a:gd name="connsiteY1" fmla="*/ 26233 h 160672"/>
                <a:gd name="connsiteX2" fmla="*/ 49632 w 98318"/>
                <a:gd name="connsiteY2" fmla="*/ 77 h 160672"/>
                <a:gd name="connsiteX3" fmla="*/ 8997 w 98318"/>
                <a:gd name="connsiteY3" fmla="*/ 27867 h 160672"/>
                <a:gd name="connsiteX4" fmla="*/ 356 w 98318"/>
                <a:gd name="connsiteY4" fmla="*/ 80880 h 160672"/>
                <a:gd name="connsiteX5" fmla="*/ 10865 w 98318"/>
                <a:gd name="connsiteY5" fmla="*/ 137162 h 160672"/>
                <a:gd name="connsiteX6" fmla="*/ 49398 w 98318"/>
                <a:gd name="connsiteY6" fmla="*/ 160749 h 160672"/>
                <a:gd name="connsiteX7" fmla="*/ 90034 w 98318"/>
                <a:gd name="connsiteY7" fmla="*/ 133659 h 160672"/>
                <a:gd name="connsiteX8" fmla="*/ 98675 w 98318"/>
                <a:gd name="connsiteY8" fmla="*/ 80880 h 160672"/>
                <a:gd name="connsiteX9" fmla="*/ 49398 w 98318"/>
                <a:gd name="connsiteY9" fmla="*/ 155612 h 160672"/>
                <a:gd name="connsiteX10" fmla="*/ 22308 w 98318"/>
                <a:gd name="connsiteY10" fmla="*/ 127354 h 160672"/>
                <a:gd name="connsiteX11" fmla="*/ 19739 w 98318"/>
                <a:gd name="connsiteY11" fmla="*/ 78078 h 160672"/>
                <a:gd name="connsiteX12" fmla="*/ 21608 w 98318"/>
                <a:gd name="connsiteY12" fmla="*/ 35107 h 160672"/>
                <a:gd name="connsiteX13" fmla="*/ 49398 w 98318"/>
                <a:gd name="connsiteY13" fmla="*/ 5215 h 160672"/>
                <a:gd name="connsiteX14" fmla="*/ 76956 w 98318"/>
                <a:gd name="connsiteY14" fmla="*/ 32538 h 160672"/>
                <a:gd name="connsiteX15" fmla="*/ 79291 w 98318"/>
                <a:gd name="connsiteY15" fmla="*/ 78078 h 160672"/>
                <a:gd name="connsiteX16" fmla="*/ 76722 w 98318"/>
                <a:gd name="connsiteY16" fmla="*/ 126420 h 160672"/>
                <a:gd name="connsiteX17" fmla="*/ 4939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75" y="80880"/>
                  </a:moveTo>
                  <a:cubicBezTo>
                    <a:pt x="98675" y="62197"/>
                    <a:pt x="97507" y="43514"/>
                    <a:pt x="89333" y="26233"/>
                  </a:cubicBezTo>
                  <a:cubicBezTo>
                    <a:pt x="78590" y="3813"/>
                    <a:pt x="59440" y="77"/>
                    <a:pt x="49632" y="77"/>
                  </a:cubicBezTo>
                  <a:cubicBezTo>
                    <a:pt x="35620" y="77"/>
                    <a:pt x="18572" y="6149"/>
                    <a:pt x="8997" y="27867"/>
                  </a:cubicBezTo>
                  <a:cubicBezTo>
                    <a:pt x="1524" y="43981"/>
                    <a:pt x="356" y="62197"/>
                    <a:pt x="356" y="80880"/>
                  </a:cubicBezTo>
                  <a:cubicBezTo>
                    <a:pt x="356" y="98395"/>
                    <a:pt x="1290" y="119414"/>
                    <a:pt x="10865" y="137162"/>
                  </a:cubicBezTo>
                  <a:cubicBezTo>
                    <a:pt x="20907" y="156079"/>
                    <a:pt x="37955" y="160749"/>
                    <a:pt x="49398" y="160749"/>
                  </a:cubicBezTo>
                  <a:cubicBezTo>
                    <a:pt x="62009" y="160749"/>
                    <a:pt x="79758" y="155845"/>
                    <a:pt x="90034" y="133659"/>
                  </a:cubicBezTo>
                  <a:cubicBezTo>
                    <a:pt x="97507" y="117545"/>
                    <a:pt x="98675" y="99329"/>
                    <a:pt x="98675" y="80880"/>
                  </a:cubicBezTo>
                  <a:close/>
                  <a:moveTo>
                    <a:pt x="49398" y="155612"/>
                  </a:moveTo>
                  <a:cubicBezTo>
                    <a:pt x="40291" y="155612"/>
                    <a:pt x="26512" y="149773"/>
                    <a:pt x="22308" y="127354"/>
                  </a:cubicBezTo>
                  <a:cubicBezTo>
                    <a:pt x="19739" y="113342"/>
                    <a:pt x="19739" y="91856"/>
                    <a:pt x="19739" y="78078"/>
                  </a:cubicBezTo>
                  <a:cubicBezTo>
                    <a:pt x="19739" y="63131"/>
                    <a:pt x="19739" y="47718"/>
                    <a:pt x="21608" y="35107"/>
                  </a:cubicBezTo>
                  <a:cubicBezTo>
                    <a:pt x="26045" y="7316"/>
                    <a:pt x="43560" y="5215"/>
                    <a:pt x="49398" y="5215"/>
                  </a:cubicBezTo>
                  <a:cubicBezTo>
                    <a:pt x="57105" y="5215"/>
                    <a:pt x="72519" y="9418"/>
                    <a:pt x="76956" y="32538"/>
                  </a:cubicBezTo>
                  <a:cubicBezTo>
                    <a:pt x="79291" y="45616"/>
                    <a:pt x="79291" y="63365"/>
                    <a:pt x="79291" y="78078"/>
                  </a:cubicBezTo>
                  <a:cubicBezTo>
                    <a:pt x="79291" y="95593"/>
                    <a:pt x="79291" y="111473"/>
                    <a:pt x="76722" y="126420"/>
                  </a:cubicBezTo>
                  <a:cubicBezTo>
                    <a:pt x="73219" y="148606"/>
                    <a:pt x="59908" y="155612"/>
                    <a:pt x="4939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F90F0C51-0AC4-FB3B-108B-D9F3CDDB09B0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9125554" y="7255139"/>
              <a:ext cx="96917" cy="160672"/>
            </a:xfrm>
            <a:custGeom>
              <a:avLst/>
              <a:gdLst>
                <a:gd name="connsiteX0" fmla="*/ 58278 w 96917"/>
                <a:gd name="connsiteY0" fmla="*/ 73407 h 160672"/>
                <a:gd name="connsiteX1" fmla="*/ 90973 w 96917"/>
                <a:gd name="connsiteY1" fmla="*/ 32305 h 160672"/>
                <a:gd name="connsiteX2" fmla="*/ 48002 w 96917"/>
                <a:gd name="connsiteY2" fmla="*/ 77 h 160672"/>
                <a:gd name="connsiteX3" fmla="*/ 6666 w 96917"/>
                <a:gd name="connsiteY3" fmla="*/ 31838 h 160672"/>
                <a:gd name="connsiteX4" fmla="*/ 18577 w 96917"/>
                <a:gd name="connsiteY4" fmla="*/ 43981 h 160672"/>
                <a:gd name="connsiteX5" fmla="*/ 30487 w 96917"/>
                <a:gd name="connsiteY5" fmla="*/ 32071 h 160672"/>
                <a:gd name="connsiteX6" fmla="*/ 16008 w 96917"/>
                <a:gd name="connsiteY6" fmla="*/ 20394 h 160672"/>
                <a:gd name="connsiteX7" fmla="*/ 47068 w 96917"/>
                <a:gd name="connsiteY7" fmla="*/ 5915 h 160672"/>
                <a:gd name="connsiteX8" fmla="*/ 69487 w 96917"/>
                <a:gd name="connsiteY8" fmla="*/ 32071 h 160672"/>
                <a:gd name="connsiteX9" fmla="*/ 62948 w 96917"/>
                <a:gd name="connsiteY9" fmla="*/ 58694 h 160672"/>
                <a:gd name="connsiteX10" fmla="*/ 42164 w 96917"/>
                <a:gd name="connsiteY10" fmla="*/ 70838 h 160672"/>
                <a:gd name="connsiteX11" fmla="*/ 33056 w 96917"/>
                <a:gd name="connsiteY11" fmla="*/ 71539 h 160672"/>
                <a:gd name="connsiteX12" fmla="*/ 29553 w 96917"/>
                <a:gd name="connsiteY12" fmla="*/ 74341 h 160672"/>
                <a:gd name="connsiteX13" fmla="*/ 35158 w 96917"/>
                <a:gd name="connsiteY13" fmla="*/ 76910 h 160672"/>
                <a:gd name="connsiteX14" fmla="*/ 45433 w 96917"/>
                <a:gd name="connsiteY14" fmla="*/ 76910 h 160672"/>
                <a:gd name="connsiteX15" fmla="*/ 73224 w 96917"/>
                <a:gd name="connsiteY15" fmla="*/ 115677 h 160672"/>
                <a:gd name="connsiteX16" fmla="*/ 46834 w 96917"/>
                <a:gd name="connsiteY16" fmla="*/ 154210 h 160672"/>
                <a:gd name="connsiteX17" fmla="*/ 11103 w 96917"/>
                <a:gd name="connsiteY17" fmla="*/ 136462 h 160672"/>
                <a:gd name="connsiteX18" fmla="*/ 26517 w 96917"/>
                <a:gd name="connsiteY18" fmla="*/ 123617 h 160672"/>
                <a:gd name="connsiteX19" fmla="*/ 13439 w 96917"/>
                <a:gd name="connsiteY19" fmla="*/ 110539 h 160672"/>
                <a:gd name="connsiteX20" fmla="*/ 361 w 96917"/>
                <a:gd name="connsiteY20" fmla="*/ 124084 h 160672"/>
                <a:gd name="connsiteX21" fmla="*/ 47535 w 96917"/>
                <a:gd name="connsiteY21" fmla="*/ 160749 h 160672"/>
                <a:gd name="connsiteX22" fmla="*/ 97278 w 96917"/>
                <a:gd name="connsiteY22" fmla="*/ 115677 h 160672"/>
                <a:gd name="connsiteX23" fmla="*/ 58278 w 96917"/>
                <a:gd name="connsiteY23" fmla="*/ 73407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917" h="160672">
                  <a:moveTo>
                    <a:pt x="58278" y="73407"/>
                  </a:moveTo>
                  <a:cubicBezTo>
                    <a:pt x="77428" y="67102"/>
                    <a:pt x="90973" y="50754"/>
                    <a:pt x="90973" y="32305"/>
                  </a:cubicBezTo>
                  <a:cubicBezTo>
                    <a:pt x="90973" y="13155"/>
                    <a:pt x="70422" y="77"/>
                    <a:pt x="48002" y="77"/>
                  </a:cubicBezTo>
                  <a:cubicBezTo>
                    <a:pt x="24415" y="77"/>
                    <a:pt x="6666" y="14089"/>
                    <a:pt x="6666" y="31838"/>
                  </a:cubicBezTo>
                  <a:cubicBezTo>
                    <a:pt x="6666" y="39544"/>
                    <a:pt x="11804" y="43981"/>
                    <a:pt x="18577" y="43981"/>
                  </a:cubicBezTo>
                  <a:cubicBezTo>
                    <a:pt x="25816" y="43981"/>
                    <a:pt x="30487" y="38844"/>
                    <a:pt x="30487" y="32071"/>
                  </a:cubicBezTo>
                  <a:cubicBezTo>
                    <a:pt x="30487" y="20394"/>
                    <a:pt x="19511" y="20394"/>
                    <a:pt x="16008" y="20394"/>
                  </a:cubicBezTo>
                  <a:cubicBezTo>
                    <a:pt x="23247" y="8951"/>
                    <a:pt x="38661" y="5915"/>
                    <a:pt x="47068" y="5915"/>
                  </a:cubicBezTo>
                  <a:cubicBezTo>
                    <a:pt x="56643" y="5915"/>
                    <a:pt x="69487" y="11053"/>
                    <a:pt x="69487" y="32071"/>
                  </a:cubicBezTo>
                  <a:cubicBezTo>
                    <a:pt x="69487" y="34874"/>
                    <a:pt x="69020" y="48419"/>
                    <a:pt x="62948" y="58694"/>
                  </a:cubicBezTo>
                  <a:cubicBezTo>
                    <a:pt x="55942" y="69904"/>
                    <a:pt x="48002" y="70605"/>
                    <a:pt x="42164" y="70838"/>
                  </a:cubicBezTo>
                  <a:cubicBezTo>
                    <a:pt x="40295" y="71072"/>
                    <a:pt x="34691" y="71539"/>
                    <a:pt x="33056" y="71539"/>
                  </a:cubicBezTo>
                  <a:cubicBezTo>
                    <a:pt x="31188" y="71772"/>
                    <a:pt x="29553" y="72006"/>
                    <a:pt x="29553" y="74341"/>
                  </a:cubicBezTo>
                  <a:cubicBezTo>
                    <a:pt x="29553" y="76910"/>
                    <a:pt x="31188" y="76910"/>
                    <a:pt x="35158" y="76910"/>
                  </a:cubicBezTo>
                  <a:lnTo>
                    <a:pt x="45433" y="76910"/>
                  </a:lnTo>
                  <a:cubicBezTo>
                    <a:pt x="64583" y="76910"/>
                    <a:pt x="73224" y="92790"/>
                    <a:pt x="73224" y="115677"/>
                  </a:cubicBezTo>
                  <a:cubicBezTo>
                    <a:pt x="73224" y="147438"/>
                    <a:pt x="57110" y="154210"/>
                    <a:pt x="46834" y="154210"/>
                  </a:cubicBezTo>
                  <a:cubicBezTo>
                    <a:pt x="36792" y="154210"/>
                    <a:pt x="19277" y="150240"/>
                    <a:pt x="11103" y="136462"/>
                  </a:cubicBezTo>
                  <a:cubicBezTo>
                    <a:pt x="19277" y="137629"/>
                    <a:pt x="26517" y="132492"/>
                    <a:pt x="26517" y="123617"/>
                  </a:cubicBezTo>
                  <a:cubicBezTo>
                    <a:pt x="26517" y="115210"/>
                    <a:pt x="20211" y="110539"/>
                    <a:pt x="13439" y="110539"/>
                  </a:cubicBezTo>
                  <a:cubicBezTo>
                    <a:pt x="7834" y="110539"/>
                    <a:pt x="361" y="113809"/>
                    <a:pt x="361" y="124084"/>
                  </a:cubicBezTo>
                  <a:cubicBezTo>
                    <a:pt x="361" y="145336"/>
                    <a:pt x="22080" y="160749"/>
                    <a:pt x="47535" y="160749"/>
                  </a:cubicBezTo>
                  <a:cubicBezTo>
                    <a:pt x="76027" y="160749"/>
                    <a:pt x="97278" y="139498"/>
                    <a:pt x="97278" y="115677"/>
                  </a:cubicBezTo>
                  <a:cubicBezTo>
                    <a:pt x="97278" y="96527"/>
                    <a:pt x="82566" y="78311"/>
                    <a:pt x="58278" y="7340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0CB6BAA0-B2FD-99C3-506B-13FB74817133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9242323" y="7255139"/>
              <a:ext cx="96917" cy="160672"/>
            </a:xfrm>
            <a:custGeom>
              <a:avLst/>
              <a:gdLst>
                <a:gd name="connsiteX0" fmla="*/ 58283 w 96917"/>
                <a:gd name="connsiteY0" fmla="*/ 73407 h 160672"/>
                <a:gd name="connsiteX1" fmla="*/ 90978 w 96917"/>
                <a:gd name="connsiteY1" fmla="*/ 32305 h 160672"/>
                <a:gd name="connsiteX2" fmla="*/ 48007 w 96917"/>
                <a:gd name="connsiteY2" fmla="*/ 77 h 160672"/>
                <a:gd name="connsiteX3" fmla="*/ 6671 w 96917"/>
                <a:gd name="connsiteY3" fmla="*/ 31838 h 160672"/>
                <a:gd name="connsiteX4" fmla="*/ 18582 w 96917"/>
                <a:gd name="connsiteY4" fmla="*/ 43981 h 160672"/>
                <a:gd name="connsiteX5" fmla="*/ 30492 w 96917"/>
                <a:gd name="connsiteY5" fmla="*/ 32071 h 160672"/>
                <a:gd name="connsiteX6" fmla="*/ 16013 w 96917"/>
                <a:gd name="connsiteY6" fmla="*/ 20394 h 160672"/>
                <a:gd name="connsiteX7" fmla="*/ 47073 w 96917"/>
                <a:gd name="connsiteY7" fmla="*/ 5915 h 160672"/>
                <a:gd name="connsiteX8" fmla="*/ 69492 w 96917"/>
                <a:gd name="connsiteY8" fmla="*/ 32071 h 160672"/>
                <a:gd name="connsiteX9" fmla="*/ 62953 w 96917"/>
                <a:gd name="connsiteY9" fmla="*/ 58694 h 160672"/>
                <a:gd name="connsiteX10" fmla="*/ 42169 w 96917"/>
                <a:gd name="connsiteY10" fmla="*/ 70838 h 160672"/>
                <a:gd name="connsiteX11" fmla="*/ 33061 w 96917"/>
                <a:gd name="connsiteY11" fmla="*/ 71539 h 160672"/>
                <a:gd name="connsiteX12" fmla="*/ 29558 w 96917"/>
                <a:gd name="connsiteY12" fmla="*/ 74341 h 160672"/>
                <a:gd name="connsiteX13" fmla="*/ 35163 w 96917"/>
                <a:gd name="connsiteY13" fmla="*/ 76910 h 160672"/>
                <a:gd name="connsiteX14" fmla="*/ 45438 w 96917"/>
                <a:gd name="connsiteY14" fmla="*/ 76910 h 160672"/>
                <a:gd name="connsiteX15" fmla="*/ 73229 w 96917"/>
                <a:gd name="connsiteY15" fmla="*/ 115677 h 160672"/>
                <a:gd name="connsiteX16" fmla="*/ 46839 w 96917"/>
                <a:gd name="connsiteY16" fmla="*/ 154210 h 160672"/>
                <a:gd name="connsiteX17" fmla="*/ 11108 w 96917"/>
                <a:gd name="connsiteY17" fmla="*/ 136462 h 160672"/>
                <a:gd name="connsiteX18" fmla="*/ 26522 w 96917"/>
                <a:gd name="connsiteY18" fmla="*/ 123617 h 160672"/>
                <a:gd name="connsiteX19" fmla="*/ 13444 w 96917"/>
                <a:gd name="connsiteY19" fmla="*/ 110539 h 160672"/>
                <a:gd name="connsiteX20" fmla="*/ 366 w 96917"/>
                <a:gd name="connsiteY20" fmla="*/ 124084 h 160672"/>
                <a:gd name="connsiteX21" fmla="*/ 47540 w 96917"/>
                <a:gd name="connsiteY21" fmla="*/ 160749 h 160672"/>
                <a:gd name="connsiteX22" fmla="*/ 97283 w 96917"/>
                <a:gd name="connsiteY22" fmla="*/ 115677 h 160672"/>
                <a:gd name="connsiteX23" fmla="*/ 58283 w 96917"/>
                <a:gd name="connsiteY23" fmla="*/ 73407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917" h="160672">
                  <a:moveTo>
                    <a:pt x="58283" y="73407"/>
                  </a:moveTo>
                  <a:cubicBezTo>
                    <a:pt x="77433" y="67102"/>
                    <a:pt x="90978" y="50754"/>
                    <a:pt x="90978" y="32305"/>
                  </a:cubicBezTo>
                  <a:cubicBezTo>
                    <a:pt x="90978" y="13155"/>
                    <a:pt x="70427" y="77"/>
                    <a:pt x="48007" y="77"/>
                  </a:cubicBezTo>
                  <a:cubicBezTo>
                    <a:pt x="24420" y="77"/>
                    <a:pt x="6671" y="14089"/>
                    <a:pt x="6671" y="31838"/>
                  </a:cubicBezTo>
                  <a:cubicBezTo>
                    <a:pt x="6671" y="39544"/>
                    <a:pt x="11809" y="43981"/>
                    <a:pt x="18582" y="43981"/>
                  </a:cubicBezTo>
                  <a:cubicBezTo>
                    <a:pt x="25821" y="43981"/>
                    <a:pt x="30492" y="38844"/>
                    <a:pt x="30492" y="32071"/>
                  </a:cubicBezTo>
                  <a:cubicBezTo>
                    <a:pt x="30492" y="20394"/>
                    <a:pt x="19516" y="20394"/>
                    <a:pt x="16013" y="20394"/>
                  </a:cubicBezTo>
                  <a:cubicBezTo>
                    <a:pt x="23252" y="8951"/>
                    <a:pt x="38666" y="5915"/>
                    <a:pt x="47073" y="5915"/>
                  </a:cubicBezTo>
                  <a:cubicBezTo>
                    <a:pt x="56648" y="5915"/>
                    <a:pt x="69492" y="11053"/>
                    <a:pt x="69492" y="32071"/>
                  </a:cubicBezTo>
                  <a:cubicBezTo>
                    <a:pt x="69492" y="34874"/>
                    <a:pt x="69025" y="48419"/>
                    <a:pt x="62953" y="58694"/>
                  </a:cubicBezTo>
                  <a:cubicBezTo>
                    <a:pt x="55947" y="69904"/>
                    <a:pt x="48007" y="70605"/>
                    <a:pt x="42169" y="70838"/>
                  </a:cubicBezTo>
                  <a:cubicBezTo>
                    <a:pt x="40300" y="71072"/>
                    <a:pt x="34696" y="71539"/>
                    <a:pt x="33061" y="71539"/>
                  </a:cubicBezTo>
                  <a:cubicBezTo>
                    <a:pt x="31193" y="71772"/>
                    <a:pt x="29558" y="72006"/>
                    <a:pt x="29558" y="74341"/>
                  </a:cubicBezTo>
                  <a:cubicBezTo>
                    <a:pt x="29558" y="76910"/>
                    <a:pt x="31193" y="76910"/>
                    <a:pt x="35163" y="76910"/>
                  </a:cubicBezTo>
                  <a:lnTo>
                    <a:pt x="45438" y="76910"/>
                  </a:lnTo>
                  <a:cubicBezTo>
                    <a:pt x="64588" y="76910"/>
                    <a:pt x="73229" y="92790"/>
                    <a:pt x="73229" y="115677"/>
                  </a:cubicBezTo>
                  <a:cubicBezTo>
                    <a:pt x="73229" y="147438"/>
                    <a:pt x="57115" y="154210"/>
                    <a:pt x="46839" y="154210"/>
                  </a:cubicBezTo>
                  <a:cubicBezTo>
                    <a:pt x="36797" y="154210"/>
                    <a:pt x="19282" y="150240"/>
                    <a:pt x="11108" y="136462"/>
                  </a:cubicBezTo>
                  <a:cubicBezTo>
                    <a:pt x="19282" y="137629"/>
                    <a:pt x="26522" y="132492"/>
                    <a:pt x="26522" y="123617"/>
                  </a:cubicBezTo>
                  <a:cubicBezTo>
                    <a:pt x="26522" y="115210"/>
                    <a:pt x="20216" y="110539"/>
                    <a:pt x="13444" y="110539"/>
                  </a:cubicBezTo>
                  <a:cubicBezTo>
                    <a:pt x="7839" y="110539"/>
                    <a:pt x="366" y="113809"/>
                    <a:pt x="366" y="124084"/>
                  </a:cubicBezTo>
                  <a:cubicBezTo>
                    <a:pt x="366" y="145336"/>
                    <a:pt x="22085" y="160749"/>
                    <a:pt x="47540" y="160749"/>
                  </a:cubicBezTo>
                  <a:cubicBezTo>
                    <a:pt x="76031" y="160749"/>
                    <a:pt x="97283" y="139498"/>
                    <a:pt x="97283" y="115677"/>
                  </a:cubicBezTo>
                  <a:cubicBezTo>
                    <a:pt x="97283" y="96527"/>
                    <a:pt x="82571" y="78311"/>
                    <a:pt x="58283" y="7340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8E1784CD-0BC9-4062-5643-4F3556EF20B7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9359091" y="7255139"/>
              <a:ext cx="96917" cy="160672"/>
            </a:xfrm>
            <a:custGeom>
              <a:avLst/>
              <a:gdLst>
                <a:gd name="connsiteX0" fmla="*/ 76270 w 96917"/>
                <a:gd name="connsiteY0" fmla="*/ 81347 h 160672"/>
                <a:gd name="connsiteX1" fmla="*/ 76270 w 96917"/>
                <a:gd name="connsiteY1" fmla="*/ 88820 h 160672"/>
                <a:gd name="connsiteX2" fmla="*/ 38437 w 96917"/>
                <a:gd name="connsiteY2" fmla="*/ 154210 h 160672"/>
                <a:gd name="connsiteX3" fmla="*/ 15551 w 96917"/>
                <a:gd name="connsiteY3" fmla="*/ 145803 h 160672"/>
                <a:gd name="connsiteX4" fmla="*/ 27695 w 96917"/>
                <a:gd name="connsiteY4" fmla="*/ 135060 h 160672"/>
                <a:gd name="connsiteX5" fmla="*/ 16952 w 96917"/>
                <a:gd name="connsiteY5" fmla="*/ 124318 h 160672"/>
                <a:gd name="connsiteX6" fmla="*/ 6209 w 96917"/>
                <a:gd name="connsiteY6" fmla="*/ 135528 h 160672"/>
                <a:gd name="connsiteX7" fmla="*/ 38671 w 96917"/>
                <a:gd name="connsiteY7" fmla="*/ 160749 h 160672"/>
                <a:gd name="connsiteX8" fmla="*/ 97288 w 96917"/>
                <a:gd name="connsiteY8" fmla="*/ 78778 h 160672"/>
                <a:gd name="connsiteX9" fmla="*/ 49647 w 96917"/>
                <a:gd name="connsiteY9" fmla="*/ 77 h 160672"/>
                <a:gd name="connsiteX10" fmla="*/ 15317 w 96917"/>
                <a:gd name="connsiteY10" fmla="*/ 14789 h 160672"/>
                <a:gd name="connsiteX11" fmla="*/ 371 w 96917"/>
                <a:gd name="connsiteY11" fmla="*/ 52622 h 160672"/>
                <a:gd name="connsiteX12" fmla="*/ 47078 w 96917"/>
                <a:gd name="connsiteY12" fmla="*/ 104701 h 160672"/>
                <a:gd name="connsiteX13" fmla="*/ 76270 w 96917"/>
                <a:gd name="connsiteY13" fmla="*/ 81347 h 160672"/>
                <a:gd name="connsiteX14" fmla="*/ 47312 w 96917"/>
                <a:gd name="connsiteY14" fmla="*/ 99329 h 160672"/>
                <a:gd name="connsiteX15" fmla="*/ 25593 w 96917"/>
                <a:gd name="connsiteY15" fmla="*/ 84617 h 160672"/>
                <a:gd name="connsiteX16" fmla="*/ 21389 w 96917"/>
                <a:gd name="connsiteY16" fmla="*/ 52856 h 160672"/>
                <a:gd name="connsiteX17" fmla="*/ 26293 w 96917"/>
                <a:gd name="connsiteY17" fmla="*/ 20628 h 160672"/>
                <a:gd name="connsiteX18" fmla="*/ 49647 w 96917"/>
                <a:gd name="connsiteY18" fmla="*/ 5915 h 160672"/>
                <a:gd name="connsiteX19" fmla="*/ 72066 w 96917"/>
                <a:gd name="connsiteY19" fmla="*/ 24364 h 160672"/>
                <a:gd name="connsiteX20" fmla="*/ 75803 w 96917"/>
                <a:gd name="connsiteY20" fmla="*/ 57293 h 160672"/>
                <a:gd name="connsiteX21" fmla="*/ 47312 w 96917"/>
                <a:gd name="connsiteY21" fmla="*/ 9932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917" h="160672">
                  <a:moveTo>
                    <a:pt x="76270" y="81347"/>
                  </a:moveTo>
                  <a:lnTo>
                    <a:pt x="76270" y="88820"/>
                  </a:lnTo>
                  <a:cubicBezTo>
                    <a:pt x="76270" y="143468"/>
                    <a:pt x="51982" y="154210"/>
                    <a:pt x="38437" y="154210"/>
                  </a:cubicBezTo>
                  <a:cubicBezTo>
                    <a:pt x="34467" y="154210"/>
                    <a:pt x="21856" y="153743"/>
                    <a:pt x="15551" y="145803"/>
                  </a:cubicBezTo>
                  <a:cubicBezTo>
                    <a:pt x="25826" y="145803"/>
                    <a:pt x="27695" y="139031"/>
                    <a:pt x="27695" y="135060"/>
                  </a:cubicBezTo>
                  <a:cubicBezTo>
                    <a:pt x="27695" y="127821"/>
                    <a:pt x="22090" y="124318"/>
                    <a:pt x="16952" y="124318"/>
                  </a:cubicBezTo>
                  <a:cubicBezTo>
                    <a:pt x="13215" y="124318"/>
                    <a:pt x="6209" y="126420"/>
                    <a:pt x="6209" y="135528"/>
                  </a:cubicBezTo>
                  <a:cubicBezTo>
                    <a:pt x="6209" y="151174"/>
                    <a:pt x="18820" y="160749"/>
                    <a:pt x="38671" y="160749"/>
                  </a:cubicBezTo>
                  <a:cubicBezTo>
                    <a:pt x="68797" y="160749"/>
                    <a:pt x="97288" y="128989"/>
                    <a:pt x="97288" y="78778"/>
                  </a:cubicBezTo>
                  <a:cubicBezTo>
                    <a:pt x="97288" y="15957"/>
                    <a:pt x="70432" y="77"/>
                    <a:pt x="49647" y="77"/>
                  </a:cubicBezTo>
                  <a:cubicBezTo>
                    <a:pt x="36802" y="77"/>
                    <a:pt x="25359" y="4280"/>
                    <a:pt x="15317" y="14789"/>
                  </a:cubicBezTo>
                  <a:cubicBezTo>
                    <a:pt x="5742" y="25299"/>
                    <a:pt x="371" y="35107"/>
                    <a:pt x="371" y="52622"/>
                  </a:cubicBezTo>
                  <a:cubicBezTo>
                    <a:pt x="371" y="81814"/>
                    <a:pt x="20922" y="104701"/>
                    <a:pt x="47078" y="104701"/>
                  </a:cubicBezTo>
                  <a:cubicBezTo>
                    <a:pt x="61324" y="104701"/>
                    <a:pt x="70899" y="94892"/>
                    <a:pt x="76270" y="81347"/>
                  </a:cubicBezTo>
                  <a:close/>
                  <a:moveTo>
                    <a:pt x="47312" y="99329"/>
                  </a:moveTo>
                  <a:cubicBezTo>
                    <a:pt x="43575" y="99329"/>
                    <a:pt x="32832" y="99329"/>
                    <a:pt x="25593" y="84617"/>
                  </a:cubicBezTo>
                  <a:cubicBezTo>
                    <a:pt x="21389" y="75976"/>
                    <a:pt x="21389" y="64299"/>
                    <a:pt x="21389" y="52856"/>
                  </a:cubicBezTo>
                  <a:cubicBezTo>
                    <a:pt x="21389" y="40245"/>
                    <a:pt x="21389" y="29269"/>
                    <a:pt x="26293" y="20628"/>
                  </a:cubicBezTo>
                  <a:cubicBezTo>
                    <a:pt x="32599" y="8951"/>
                    <a:pt x="41473" y="5915"/>
                    <a:pt x="49647" y="5915"/>
                  </a:cubicBezTo>
                  <a:cubicBezTo>
                    <a:pt x="60390" y="5915"/>
                    <a:pt x="68096" y="13855"/>
                    <a:pt x="72066" y="24364"/>
                  </a:cubicBezTo>
                  <a:cubicBezTo>
                    <a:pt x="74869" y="31838"/>
                    <a:pt x="75803" y="46550"/>
                    <a:pt x="75803" y="57293"/>
                  </a:cubicBezTo>
                  <a:cubicBezTo>
                    <a:pt x="75803" y="76676"/>
                    <a:pt x="67863" y="99329"/>
                    <a:pt x="47312" y="9932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ABDD4602-1C8E-6D26-49A6-C518D83F52A3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9755402" y="7255139"/>
              <a:ext cx="98318" cy="160672"/>
            </a:xfrm>
            <a:custGeom>
              <a:avLst/>
              <a:gdLst>
                <a:gd name="connsiteX0" fmla="*/ 98706 w 98318"/>
                <a:gd name="connsiteY0" fmla="*/ 80880 h 160672"/>
                <a:gd name="connsiteX1" fmla="*/ 89365 w 98318"/>
                <a:gd name="connsiteY1" fmla="*/ 26233 h 160672"/>
                <a:gd name="connsiteX2" fmla="*/ 49664 w 98318"/>
                <a:gd name="connsiteY2" fmla="*/ 77 h 160672"/>
                <a:gd name="connsiteX3" fmla="*/ 9029 w 98318"/>
                <a:gd name="connsiteY3" fmla="*/ 27867 h 160672"/>
                <a:gd name="connsiteX4" fmla="*/ 388 w 98318"/>
                <a:gd name="connsiteY4" fmla="*/ 80880 h 160672"/>
                <a:gd name="connsiteX5" fmla="*/ 10897 w 98318"/>
                <a:gd name="connsiteY5" fmla="*/ 137162 h 160672"/>
                <a:gd name="connsiteX6" fmla="*/ 49430 w 98318"/>
                <a:gd name="connsiteY6" fmla="*/ 160749 h 160672"/>
                <a:gd name="connsiteX7" fmla="*/ 90066 w 98318"/>
                <a:gd name="connsiteY7" fmla="*/ 133659 h 160672"/>
                <a:gd name="connsiteX8" fmla="*/ 98706 w 98318"/>
                <a:gd name="connsiteY8" fmla="*/ 80880 h 160672"/>
                <a:gd name="connsiteX9" fmla="*/ 49430 w 98318"/>
                <a:gd name="connsiteY9" fmla="*/ 155612 h 160672"/>
                <a:gd name="connsiteX10" fmla="*/ 22340 w 98318"/>
                <a:gd name="connsiteY10" fmla="*/ 127354 h 160672"/>
                <a:gd name="connsiteX11" fmla="*/ 19771 w 98318"/>
                <a:gd name="connsiteY11" fmla="*/ 78078 h 160672"/>
                <a:gd name="connsiteX12" fmla="*/ 21640 w 98318"/>
                <a:gd name="connsiteY12" fmla="*/ 35107 h 160672"/>
                <a:gd name="connsiteX13" fmla="*/ 49430 w 98318"/>
                <a:gd name="connsiteY13" fmla="*/ 5215 h 160672"/>
                <a:gd name="connsiteX14" fmla="*/ 76988 w 98318"/>
                <a:gd name="connsiteY14" fmla="*/ 32538 h 160672"/>
                <a:gd name="connsiteX15" fmla="*/ 79323 w 98318"/>
                <a:gd name="connsiteY15" fmla="*/ 78078 h 160672"/>
                <a:gd name="connsiteX16" fmla="*/ 76754 w 98318"/>
                <a:gd name="connsiteY16" fmla="*/ 126420 h 160672"/>
                <a:gd name="connsiteX17" fmla="*/ 49430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06" y="80880"/>
                  </a:moveTo>
                  <a:cubicBezTo>
                    <a:pt x="98706" y="62197"/>
                    <a:pt x="97539" y="43514"/>
                    <a:pt x="89365" y="26233"/>
                  </a:cubicBezTo>
                  <a:cubicBezTo>
                    <a:pt x="78622" y="3813"/>
                    <a:pt x="59472" y="77"/>
                    <a:pt x="49664" y="77"/>
                  </a:cubicBezTo>
                  <a:cubicBezTo>
                    <a:pt x="35652" y="77"/>
                    <a:pt x="18604" y="6149"/>
                    <a:pt x="9029" y="27867"/>
                  </a:cubicBezTo>
                  <a:cubicBezTo>
                    <a:pt x="1555" y="43981"/>
                    <a:pt x="388" y="62197"/>
                    <a:pt x="388" y="80880"/>
                  </a:cubicBezTo>
                  <a:cubicBezTo>
                    <a:pt x="388" y="98395"/>
                    <a:pt x="1322" y="119414"/>
                    <a:pt x="10897" y="137162"/>
                  </a:cubicBezTo>
                  <a:cubicBezTo>
                    <a:pt x="20939" y="156079"/>
                    <a:pt x="37987" y="160749"/>
                    <a:pt x="49430" y="160749"/>
                  </a:cubicBezTo>
                  <a:cubicBezTo>
                    <a:pt x="62041" y="160749"/>
                    <a:pt x="79790" y="155845"/>
                    <a:pt x="90066" y="133659"/>
                  </a:cubicBezTo>
                  <a:cubicBezTo>
                    <a:pt x="97539" y="117545"/>
                    <a:pt x="98706" y="99329"/>
                    <a:pt x="98706" y="80880"/>
                  </a:cubicBezTo>
                  <a:close/>
                  <a:moveTo>
                    <a:pt x="49430" y="155612"/>
                  </a:moveTo>
                  <a:cubicBezTo>
                    <a:pt x="40322" y="155612"/>
                    <a:pt x="26544" y="149773"/>
                    <a:pt x="22340" y="127354"/>
                  </a:cubicBezTo>
                  <a:cubicBezTo>
                    <a:pt x="19771" y="113342"/>
                    <a:pt x="19771" y="91856"/>
                    <a:pt x="19771" y="78078"/>
                  </a:cubicBezTo>
                  <a:cubicBezTo>
                    <a:pt x="19771" y="63131"/>
                    <a:pt x="19771" y="47718"/>
                    <a:pt x="21640" y="35107"/>
                  </a:cubicBezTo>
                  <a:cubicBezTo>
                    <a:pt x="26077" y="7316"/>
                    <a:pt x="43592" y="5215"/>
                    <a:pt x="49430" y="5215"/>
                  </a:cubicBezTo>
                  <a:cubicBezTo>
                    <a:pt x="57137" y="5215"/>
                    <a:pt x="72550" y="9418"/>
                    <a:pt x="76988" y="32538"/>
                  </a:cubicBezTo>
                  <a:cubicBezTo>
                    <a:pt x="79323" y="45616"/>
                    <a:pt x="79323" y="63365"/>
                    <a:pt x="79323" y="78078"/>
                  </a:cubicBezTo>
                  <a:cubicBezTo>
                    <a:pt x="79323" y="95593"/>
                    <a:pt x="79323" y="111473"/>
                    <a:pt x="76754" y="126420"/>
                  </a:cubicBezTo>
                  <a:cubicBezTo>
                    <a:pt x="73251" y="148606"/>
                    <a:pt x="59939" y="155612"/>
                    <a:pt x="49430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BA7DAEEF-C373-5B8B-0052-2FC631E59FF2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9883147" y="7385919"/>
              <a:ext cx="24754" cy="24754"/>
            </a:xfrm>
            <a:custGeom>
              <a:avLst/>
              <a:gdLst>
                <a:gd name="connsiteX0" fmla="*/ 25148 w 24754"/>
                <a:gd name="connsiteY0" fmla="*/ 12454 h 24754"/>
                <a:gd name="connsiteX1" fmla="*/ 12770 w 24754"/>
                <a:gd name="connsiteY1" fmla="*/ 77 h 24754"/>
                <a:gd name="connsiteX2" fmla="*/ 393 w 24754"/>
                <a:gd name="connsiteY2" fmla="*/ 12454 h 24754"/>
                <a:gd name="connsiteX3" fmla="*/ 12770 w 24754"/>
                <a:gd name="connsiteY3" fmla="*/ 24832 h 24754"/>
                <a:gd name="connsiteX4" fmla="*/ 2514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48" y="12454"/>
                  </a:moveTo>
                  <a:cubicBezTo>
                    <a:pt x="25148" y="5682"/>
                    <a:pt x="19543" y="77"/>
                    <a:pt x="12770" y="77"/>
                  </a:cubicBezTo>
                  <a:cubicBezTo>
                    <a:pt x="5998" y="77"/>
                    <a:pt x="393" y="5682"/>
                    <a:pt x="393" y="12454"/>
                  </a:cubicBezTo>
                  <a:cubicBezTo>
                    <a:pt x="393" y="19227"/>
                    <a:pt x="5998" y="24832"/>
                    <a:pt x="12770" y="24832"/>
                  </a:cubicBezTo>
                  <a:cubicBezTo>
                    <a:pt x="19543" y="24832"/>
                    <a:pt x="25148" y="19227"/>
                    <a:pt x="2514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A9D732BD-D54D-DB4F-6DCA-55FB2007B43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9937042" y="7255139"/>
              <a:ext cx="98318" cy="160672"/>
            </a:xfrm>
            <a:custGeom>
              <a:avLst/>
              <a:gdLst>
                <a:gd name="connsiteX0" fmla="*/ 98714 w 98318"/>
                <a:gd name="connsiteY0" fmla="*/ 80880 h 160672"/>
                <a:gd name="connsiteX1" fmla="*/ 89373 w 98318"/>
                <a:gd name="connsiteY1" fmla="*/ 26233 h 160672"/>
                <a:gd name="connsiteX2" fmla="*/ 49672 w 98318"/>
                <a:gd name="connsiteY2" fmla="*/ 77 h 160672"/>
                <a:gd name="connsiteX3" fmla="*/ 9036 w 98318"/>
                <a:gd name="connsiteY3" fmla="*/ 27867 h 160672"/>
                <a:gd name="connsiteX4" fmla="*/ 395 w 98318"/>
                <a:gd name="connsiteY4" fmla="*/ 80880 h 160672"/>
                <a:gd name="connsiteX5" fmla="*/ 10905 w 98318"/>
                <a:gd name="connsiteY5" fmla="*/ 137162 h 160672"/>
                <a:gd name="connsiteX6" fmla="*/ 49438 w 98318"/>
                <a:gd name="connsiteY6" fmla="*/ 160749 h 160672"/>
                <a:gd name="connsiteX7" fmla="*/ 90073 w 98318"/>
                <a:gd name="connsiteY7" fmla="*/ 133659 h 160672"/>
                <a:gd name="connsiteX8" fmla="*/ 98714 w 98318"/>
                <a:gd name="connsiteY8" fmla="*/ 80880 h 160672"/>
                <a:gd name="connsiteX9" fmla="*/ 49438 w 98318"/>
                <a:gd name="connsiteY9" fmla="*/ 155612 h 160672"/>
                <a:gd name="connsiteX10" fmla="*/ 22348 w 98318"/>
                <a:gd name="connsiteY10" fmla="*/ 127354 h 160672"/>
                <a:gd name="connsiteX11" fmla="*/ 19779 w 98318"/>
                <a:gd name="connsiteY11" fmla="*/ 78078 h 160672"/>
                <a:gd name="connsiteX12" fmla="*/ 21647 w 98318"/>
                <a:gd name="connsiteY12" fmla="*/ 35107 h 160672"/>
                <a:gd name="connsiteX13" fmla="*/ 49438 w 98318"/>
                <a:gd name="connsiteY13" fmla="*/ 5215 h 160672"/>
                <a:gd name="connsiteX14" fmla="*/ 76995 w 98318"/>
                <a:gd name="connsiteY14" fmla="*/ 32538 h 160672"/>
                <a:gd name="connsiteX15" fmla="*/ 79331 w 98318"/>
                <a:gd name="connsiteY15" fmla="*/ 78078 h 160672"/>
                <a:gd name="connsiteX16" fmla="*/ 76762 w 98318"/>
                <a:gd name="connsiteY16" fmla="*/ 126420 h 160672"/>
                <a:gd name="connsiteX17" fmla="*/ 4943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14" y="80880"/>
                  </a:moveTo>
                  <a:cubicBezTo>
                    <a:pt x="98714" y="62197"/>
                    <a:pt x="97546" y="43514"/>
                    <a:pt x="89373" y="26233"/>
                  </a:cubicBezTo>
                  <a:cubicBezTo>
                    <a:pt x="78630" y="3813"/>
                    <a:pt x="59480" y="77"/>
                    <a:pt x="49672" y="77"/>
                  </a:cubicBezTo>
                  <a:cubicBezTo>
                    <a:pt x="35659" y="77"/>
                    <a:pt x="18611" y="6149"/>
                    <a:pt x="9036" y="27867"/>
                  </a:cubicBezTo>
                  <a:cubicBezTo>
                    <a:pt x="1563" y="43981"/>
                    <a:pt x="395" y="62197"/>
                    <a:pt x="395" y="80880"/>
                  </a:cubicBezTo>
                  <a:cubicBezTo>
                    <a:pt x="395" y="98395"/>
                    <a:pt x="1330" y="119414"/>
                    <a:pt x="10905" y="137162"/>
                  </a:cubicBezTo>
                  <a:cubicBezTo>
                    <a:pt x="20947" y="156079"/>
                    <a:pt x="37995" y="160749"/>
                    <a:pt x="49438" y="160749"/>
                  </a:cubicBezTo>
                  <a:cubicBezTo>
                    <a:pt x="62049" y="160749"/>
                    <a:pt x="79798" y="155845"/>
                    <a:pt x="90073" y="133659"/>
                  </a:cubicBezTo>
                  <a:cubicBezTo>
                    <a:pt x="97546" y="117545"/>
                    <a:pt x="98714" y="99329"/>
                    <a:pt x="98714" y="80880"/>
                  </a:cubicBezTo>
                  <a:close/>
                  <a:moveTo>
                    <a:pt x="49438" y="155612"/>
                  </a:moveTo>
                  <a:cubicBezTo>
                    <a:pt x="40330" y="155612"/>
                    <a:pt x="26552" y="149773"/>
                    <a:pt x="22348" y="127354"/>
                  </a:cubicBezTo>
                  <a:cubicBezTo>
                    <a:pt x="19779" y="113342"/>
                    <a:pt x="19779" y="91856"/>
                    <a:pt x="19779" y="78078"/>
                  </a:cubicBezTo>
                  <a:cubicBezTo>
                    <a:pt x="19779" y="63131"/>
                    <a:pt x="19779" y="47718"/>
                    <a:pt x="21647" y="35107"/>
                  </a:cubicBezTo>
                  <a:cubicBezTo>
                    <a:pt x="26084" y="7316"/>
                    <a:pt x="43600" y="5215"/>
                    <a:pt x="49438" y="5215"/>
                  </a:cubicBezTo>
                  <a:cubicBezTo>
                    <a:pt x="57145" y="5215"/>
                    <a:pt x="72558" y="9418"/>
                    <a:pt x="76995" y="32538"/>
                  </a:cubicBezTo>
                  <a:cubicBezTo>
                    <a:pt x="79331" y="45616"/>
                    <a:pt x="79331" y="63365"/>
                    <a:pt x="79331" y="78078"/>
                  </a:cubicBezTo>
                  <a:cubicBezTo>
                    <a:pt x="79331" y="95593"/>
                    <a:pt x="79331" y="111473"/>
                    <a:pt x="76762" y="126420"/>
                  </a:cubicBezTo>
                  <a:cubicBezTo>
                    <a:pt x="73259" y="148606"/>
                    <a:pt x="59947" y="155612"/>
                    <a:pt x="4943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BF285EF-CA03-B78C-E478-07CD8211FD8B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0053810" y="7255139"/>
              <a:ext cx="98318" cy="160672"/>
            </a:xfrm>
            <a:custGeom>
              <a:avLst/>
              <a:gdLst>
                <a:gd name="connsiteX0" fmla="*/ 98719 w 98318"/>
                <a:gd name="connsiteY0" fmla="*/ 80880 h 160672"/>
                <a:gd name="connsiteX1" fmla="*/ 89378 w 98318"/>
                <a:gd name="connsiteY1" fmla="*/ 26233 h 160672"/>
                <a:gd name="connsiteX2" fmla="*/ 49677 w 98318"/>
                <a:gd name="connsiteY2" fmla="*/ 77 h 160672"/>
                <a:gd name="connsiteX3" fmla="*/ 9041 w 98318"/>
                <a:gd name="connsiteY3" fmla="*/ 27867 h 160672"/>
                <a:gd name="connsiteX4" fmla="*/ 400 w 98318"/>
                <a:gd name="connsiteY4" fmla="*/ 80880 h 160672"/>
                <a:gd name="connsiteX5" fmla="*/ 10910 w 98318"/>
                <a:gd name="connsiteY5" fmla="*/ 137162 h 160672"/>
                <a:gd name="connsiteX6" fmla="*/ 49443 w 98318"/>
                <a:gd name="connsiteY6" fmla="*/ 160749 h 160672"/>
                <a:gd name="connsiteX7" fmla="*/ 90078 w 98318"/>
                <a:gd name="connsiteY7" fmla="*/ 133659 h 160672"/>
                <a:gd name="connsiteX8" fmla="*/ 98719 w 98318"/>
                <a:gd name="connsiteY8" fmla="*/ 80880 h 160672"/>
                <a:gd name="connsiteX9" fmla="*/ 49443 w 98318"/>
                <a:gd name="connsiteY9" fmla="*/ 155612 h 160672"/>
                <a:gd name="connsiteX10" fmla="*/ 22353 w 98318"/>
                <a:gd name="connsiteY10" fmla="*/ 127354 h 160672"/>
                <a:gd name="connsiteX11" fmla="*/ 19784 w 98318"/>
                <a:gd name="connsiteY11" fmla="*/ 78078 h 160672"/>
                <a:gd name="connsiteX12" fmla="*/ 21652 w 98318"/>
                <a:gd name="connsiteY12" fmla="*/ 35107 h 160672"/>
                <a:gd name="connsiteX13" fmla="*/ 49443 w 98318"/>
                <a:gd name="connsiteY13" fmla="*/ 5215 h 160672"/>
                <a:gd name="connsiteX14" fmla="*/ 77000 w 98318"/>
                <a:gd name="connsiteY14" fmla="*/ 32538 h 160672"/>
                <a:gd name="connsiteX15" fmla="*/ 79336 w 98318"/>
                <a:gd name="connsiteY15" fmla="*/ 78078 h 160672"/>
                <a:gd name="connsiteX16" fmla="*/ 76767 w 98318"/>
                <a:gd name="connsiteY16" fmla="*/ 126420 h 160672"/>
                <a:gd name="connsiteX17" fmla="*/ 4944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19" y="80880"/>
                  </a:moveTo>
                  <a:cubicBezTo>
                    <a:pt x="98719" y="62197"/>
                    <a:pt x="97551" y="43514"/>
                    <a:pt x="89378" y="26233"/>
                  </a:cubicBezTo>
                  <a:cubicBezTo>
                    <a:pt x="78635" y="3813"/>
                    <a:pt x="59485" y="77"/>
                    <a:pt x="49677" y="77"/>
                  </a:cubicBezTo>
                  <a:cubicBezTo>
                    <a:pt x="35664" y="77"/>
                    <a:pt x="18616" y="6149"/>
                    <a:pt x="9041" y="27867"/>
                  </a:cubicBezTo>
                  <a:cubicBezTo>
                    <a:pt x="1568" y="43981"/>
                    <a:pt x="400" y="62197"/>
                    <a:pt x="400" y="80880"/>
                  </a:cubicBezTo>
                  <a:cubicBezTo>
                    <a:pt x="400" y="98395"/>
                    <a:pt x="1335" y="119414"/>
                    <a:pt x="10910" y="137162"/>
                  </a:cubicBezTo>
                  <a:cubicBezTo>
                    <a:pt x="20952" y="156079"/>
                    <a:pt x="38000" y="160749"/>
                    <a:pt x="49443" y="160749"/>
                  </a:cubicBezTo>
                  <a:cubicBezTo>
                    <a:pt x="62054" y="160749"/>
                    <a:pt x="79803" y="155845"/>
                    <a:pt x="90078" y="133659"/>
                  </a:cubicBezTo>
                  <a:cubicBezTo>
                    <a:pt x="97551" y="117545"/>
                    <a:pt x="98719" y="99329"/>
                    <a:pt x="98719" y="80880"/>
                  </a:cubicBezTo>
                  <a:close/>
                  <a:moveTo>
                    <a:pt x="49443" y="155612"/>
                  </a:moveTo>
                  <a:cubicBezTo>
                    <a:pt x="40335" y="155612"/>
                    <a:pt x="26557" y="149773"/>
                    <a:pt x="22353" y="127354"/>
                  </a:cubicBezTo>
                  <a:cubicBezTo>
                    <a:pt x="19784" y="113342"/>
                    <a:pt x="19784" y="91856"/>
                    <a:pt x="19784" y="78078"/>
                  </a:cubicBezTo>
                  <a:cubicBezTo>
                    <a:pt x="19784" y="63131"/>
                    <a:pt x="19784" y="47718"/>
                    <a:pt x="21652" y="35107"/>
                  </a:cubicBezTo>
                  <a:cubicBezTo>
                    <a:pt x="26089" y="7316"/>
                    <a:pt x="43605" y="5215"/>
                    <a:pt x="49443" y="5215"/>
                  </a:cubicBezTo>
                  <a:cubicBezTo>
                    <a:pt x="57150" y="5215"/>
                    <a:pt x="72563" y="9418"/>
                    <a:pt x="77000" y="32538"/>
                  </a:cubicBezTo>
                  <a:cubicBezTo>
                    <a:pt x="79336" y="45616"/>
                    <a:pt x="79336" y="63365"/>
                    <a:pt x="79336" y="78078"/>
                  </a:cubicBezTo>
                  <a:cubicBezTo>
                    <a:pt x="79336" y="95593"/>
                    <a:pt x="79336" y="111473"/>
                    <a:pt x="76767" y="126420"/>
                  </a:cubicBezTo>
                  <a:cubicBezTo>
                    <a:pt x="73264" y="148606"/>
                    <a:pt x="59952" y="155612"/>
                    <a:pt x="4944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30F88025-0C20-6653-AC0C-732E01DDF18A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0168010" y="7252570"/>
              <a:ext cx="103456" cy="158103"/>
            </a:xfrm>
            <a:custGeom>
              <a:avLst/>
              <a:gdLst>
                <a:gd name="connsiteX0" fmla="*/ 62526 w 103456"/>
                <a:gd name="connsiteY0" fmla="*/ 119647 h 158103"/>
                <a:gd name="connsiteX1" fmla="*/ 62526 w 103456"/>
                <a:gd name="connsiteY1" fmla="*/ 139965 h 158103"/>
                <a:gd name="connsiteX2" fmla="*/ 44777 w 103456"/>
                <a:gd name="connsiteY2" fmla="*/ 150941 h 158103"/>
                <a:gd name="connsiteX3" fmla="*/ 39873 w 103456"/>
                <a:gd name="connsiteY3" fmla="*/ 150941 h 158103"/>
                <a:gd name="connsiteX4" fmla="*/ 39873 w 103456"/>
                <a:gd name="connsiteY4" fmla="*/ 158181 h 158103"/>
                <a:gd name="connsiteX5" fmla="*/ 71400 w 103456"/>
                <a:gd name="connsiteY5" fmla="*/ 157480 h 158103"/>
                <a:gd name="connsiteX6" fmla="*/ 103161 w 103456"/>
                <a:gd name="connsiteY6" fmla="*/ 158181 h 158103"/>
                <a:gd name="connsiteX7" fmla="*/ 103161 w 103456"/>
                <a:gd name="connsiteY7" fmla="*/ 150941 h 158103"/>
                <a:gd name="connsiteX8" fmla="*/ 98257 w 103456"/>
                <a:gd name="connsiteY8" fmla="*/ 150941 h 158103"/>
                <a:gd name="connsiteX9" fmla="*/ 80508 w 103456"/>
                <a:gd name="connsiteY9" fmla="*/ 139965 h 158103"/>
                <a:gd name="connsiteX10" fmla="*/ 80508 w 103456"/>
                <a:gd name="connsiteY10" fmla="*/ 119647 h 158103"/>
                <a:gd name="connsiteX11" fmla="*/ 103862 w 103456"/>
                <a:gd name="connsiteY11" fmla="*/ 119647 h 158103"/>
                <a:gd name="connsiteX12" fmla="*/ 103862 w 103456"/>
                <a:gd name="connsiteY12" fmla="*/ 112407 h 158103"/>
                <a:gd name="connsiteX13" fmla="*/ 80508 w 103456"/>
                <a:gd name="connsiteY13" fmla="*/ 112407 h 158103"/>
                <a:gd name="connsiteX14" fmla="*/ 80508 w 103456"/>
                <a:gd name="connsiteY14" fmla="*/ 6149 h 158103"/>
                <a:gd name="connsiteX15" fmla="*/ 76772 w 103456"/>
                <a:gd name="connsiteY15" fmla="*/ 77 h 158103"/>
                <a:gd name="connsiteX16" fmla="*/ 72101 w 103456"/>
                <a:gd name="connsiteY16" fmla="*/ 2879 h 158103"/>
                <a:gd name="connsiteX17" fmla="*/ 405 w 103456"/>
                <a:gd name="connsiteY17" fmla="*/ 112407 h 158103"/>
                <a:gd name="connsiteX18" fmla="*/ 405 w 103456"/>
                <a:gd name="connsiteY18" fmla="*/ 119647 h 158103"/>
                <a:gd name="connsiteX19" fmla="*/ 62526 w 103456"/>
                <a:gd name="connsiteY19" fmla="*/ 119647 h 158103"/>
                <a:gd name="connsiteX20" fmla="*/ 63927 w 103456"/>
                <a:gd name="connsiteY20" fmla="*/ 112407 h 158103"/>
                <a:gd name="connsiteX21" fmla="*/ 6944 w 103456"/>
                <a:gd name="connsiteY21" fmla="*/ 112407 h 158103"/>
                <a:gd name="connsiteX22" fmla="*/ 63927 w 103456"/>
                <a:gd name="connsiteY22" fmla="*/ 25299 h 158103"/>
                <a:gd name="connsiteX23" fmla="*/ 63927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526" y="119647"/>
                  </a:moveTo>
                  <a:lnTo>
                    <a:pt x="62526" y="139965"/>
                  </a:lnTo>
                  <a:cubicBezTo>
                    <a:pt x="62526" y="148372"/>
                    <a:pt x="62059" y="150941"/>
                    <a:pt x="44777" y="150941"/>
                  </a:cubicBezTo>
                  <a:lnTo>
                    <a:pt x="39873" y="150941"/>
                  </a:lnTo>
                  <a:lnTo>
                    <a:pt x="39873" y="158181"/>
                  </a:lnTo>
                  <a:cubicBezTo>
                    <a:pt x="49448" y="157480"/>
                    <a:pt x="61592" y="157480"/>
                    <a:pt x="71400" y="157480"/>
                  </a:cubicBezTo>
                  <a:cubicBezTo>
                    <a:pt x="81209" y="157480"/>
                    <a:pt x="93586" y="157480"/>
                    <a:pt x="103161" y="158181"/>
                  </a:cubicBezTo>
                  <a:lnTo>
                    <a:pt x="103161" y="150941"/>
                  </a:lnTo>
                  <a:lnTo>
                    <a:pt x="98257" y="150941"/>
                  </a:lnTo>
                  <a:cubicBezTo>
                    <a:pt x="80975" y="150941"/>
                    <a:pt x="80508" y="148372"/>
                    <a:pt x="80508" y="139965"/>
                  </a:cubicBezTo>
                  <a:lnTo>
                    <a:pt x="80508" y="119647"/>
                  </a:lnTo>
                  <a:lnTo>
                    <a:pt x="103862" y="119647"/>
                  </a:lnTo>
                  <a:lnTo>
                    <a:pt x="103862" y="112407"/>
                  </a:lnTo>
                  <a:lnTo>
                    <a:pt x="80508" y="112407"/>
                  </a:lnTo>
                  <a:lnTo>
                    <a:pt x="80508" y="6149"/>
                  </a:lnTo>
                  <a:cubicBezTo>
                    <a:pt x="80508" y="1478"/>
                    <a:pt x="80508" y="77"/>
                    <a:pt x="76772" y="77"/>
                  </a:cubicBezTo>
                  <a:cubicBezTo>
                    <a:pt x="74670" y="77"/>
                    <a:pt x="73969" y="77"/>
                    <a:pt x="72101" y="2879"/>
                  </a:cubicBezTo>
                  <a:lnTo>
                    <a:pt x="405" y="112407"/>
                  </a:lnTo>
                  <a:lnTo>
                    <a:pt x="405" y="119647"/>
                  </a:lnTo>
                  <a:lnTo>
                    <a:pt x="62526" y="119647"/>
                  </a:lnTo>
                  <a:close/>
                  <a:moveTo>
                    <a:pt x="63927" y="112407"/>
                  </a:moveTo>
                  <a:lnTo>
                    <a:pt x="6944" y="112407"/>
                  </a:lnTo>
                  <a:lnTo>
                    <a:pt x="63927" y="25299"/>
                  </a:lnTo>
                  <a:lnTo>
                    <a:pt x="63927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CA3C4D27-981D-A404-93E6-4BE0614800B9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0288048" y="7255139"/>
              <a:ext cx="96917" cy="160672"/>
            </a:xfrm>
            <a:custGeom>
              <a:avLst/>
              <a:gdLst>
                <a:gd name="connsiteX0" fmla="*/ 21429 w 96917"/>
                <a:gd name="connsiteY0" fmla="*/ 79012 h 160672"/>
                <a:gd name="connsiteX1" fmla="*/ 21429 w 96917"/>
                <a:gd name="connsiteY1" fmla="*/ 73407 h 160672"/>
                <a:gd name="connsiteX2" fmla="*/ 62297 w 96917"/>
                <a:gd name="connsiteY2" fmla="*/ 5915 h 160672"/>
                <a:gd name="connsiteX3" fmla="*/ 82849 w 96917"/>
                <a:gd name="connsiteY3" fmla="*/ 15257 h 160672"/>
                <a:gd name="connsiteX4" fmla="*/ 70004 w 96917"/>
                <a:gd name="connsiteY4" fmla="*/ 25766 h 160672"/>
                <a:gd name="connsiteX5" fmla="*/ 80747 w 96917"/>
                <a:gd name="connsiteY5" fmla="*/ 36508 h 160672"/>
                <a:gd name="connsiteX6" fmla="*/ 91490 w 96917"/>
                <a:gd name="connsiteY6" fmla="*/ 25299 h 160672"/>
                <a:gd name="connsiteX7" fmla="*/ 61830 w 96917"/>
                <a:gd name="connsiteY7" fmla="*/ 77 h 160672"/>
                <a:gd name="connsiteX8" fmla="*/ 410 w 96917"/>
                <a:gd name="connsiteY8" fmla="*/ 81814 h 160672"/>
                <a:gd name="connsiteX9" fmla="*/ 49219 w 96917"/>
                <a:gd name="connsiteY9" fmla="*/ 160749 h 160672"/>
                <a:gd name="connsiteX10" fmla="*/ 97328 w 96917"/>
                <a:gd name="connsiteY10" fmla="*/ 107970 h 160672"/>
                <a:gd name="connsiteX11" fmla="*/ 50621 w 96917"/>
                <a:gd name="connsiteY11" fmla="*/ 55892 h 160672"/>
                <a:gd name="connsiteX12" fmla="*/ 21429 w 96917"/>
                <a:gd name="connsiteY12" fmla="*/ 79012 h 160672"/>
                <a:gd name="connsiteX13" fmla="*/ 49219 w 96917"/>
                <a:gd name="connsiteY13" fmla="*/ 154210 h 160672"/>
                <a:gd name="connsiteX14" fmla="*/ 26099 w 96917"/>
                <a:gd name="connsiteY14" fmla="*/ 136695 h 160672"/>
                <a:gd name="connsiteX15" fmla="*/ 21896 w 96917"/>
                <a:gd name="connsiteY15" fmla="*/ 102832 h 160672"/>
                <a:gd name="connsiteX16" fmla="*/ 50387 w 96917"/>
                <a:gd name="connsiteY16" fmla="*/ 61263 h 160672"/>
                <a:gd name="connsiteX17" fmla="*/ 72106 w 96917"/>
                <a:gd name="connsiteY17" fmla="*/ 75742 h 160672"/>
                <a:gd name="connsiteX18" fmla="*/ 76310 w 96917"/>
                <a:gd name="connsiteY18" fmla="*/ 107737 h 160672"/>
                <a:gd name="connsiteX19" fmla="*/ 72340 w 96917"/>
                <a:gd name="connsiteY19" fmla="*/ 139031 h 160672"/>
                <a:gd name="connsiteX20" fmla="*/ 49219 w 96917"/>
                <a:gd name="connsiteY20" fmla="*/ 15421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6917" h="160672">
                  <a:moveTo>
                    <a:pt x="21429" y="79012"/>
                  </a:moveTo>
                  <a:lnTo>
                    <a:pt x="21429" y="73407"/>
                  </a:lnTo>
                  <a:cubicBezTo>
                    <a:pt x="21429" y="14322"/>
                    <a:pt x="50387" y="5915"/>
                    <a:pt x="62297" y="5915"/>
                  </a:cubicBezTo>
                  <a:cubicBezTo>
                    <a:pt x="67902" y="5915"/>
                    <a:pt x="77711" y="7316"/>
                    <a:pt x="82849" y="15257"/>
                  </a:cubicBezTo>
                  <a:cubicBezTo>
                    <a:pt x="79346" y="15257"/>
                    <a:pt x="70004" y="15257"/>
                    <a:pt x="70004" y="25766"/>
                  </a:cubicBezTo>
                  <a:cubicBezTo>
                    <a:pt x="70004" y="33005"/>
                    <a:pt x="75609" y="36508"/>
                    <a:pt x="80747" y="36508"/>
                  </a:cubicBezTo>
                  <a:cubicBezTo>
                    <a:pt x="84483" y="36508"/>
                    <a:pt x="91490" y="34406"/>
                    <a:pt x="91490" y="25299"/>
                  </a:cubicBezTo>
                  <a:cubicBezTo>
                    <a:pt x="91490" y="11286"/>
                    <a:pt x="81214" y="77"/>
                    <a:pt x="61830" y="77"/>
                  </a:cubicBezTo>
                  <a:cubicBezTo>
                    <a:pt x="31938" y="77"/>
                    <a:pt x="410" y="30203"/>
                    <a:pt x="410" y="81814"/>
                  </a:cubicBezTo>
                  <a:cubicBezTo>
                    <a:pt x="410" y="144168"/>
                    <a:pt x="27501" y="160749"/>
                    <a:pt x="49219" y="160749"/>
                  </a:cubicBezTo>
                  <a:cubicBezTo>
                    <a:pt x="75142" y="160749"/>
                    <a:pt x="97328" y="138797"/>
                    <a:pt x="97328" y="107970"/>
                  </a:cubicBezTo>
                  <a:cubicBezTo>
                    <a:pt x="97328" y="78311"/>
                    <a:pt x="76543" y="55892"/>
                    <a:pt x="50621" y="55892"/>
                  </a:cubicBezTo>
                  <a:cubicBezTo>
                    <a:pt x="34740" y="55892"/>
                    <a:pt x="26099" y="67802"/>
                    <a:pt x="21429" y="79012"/>
                  </a:cubicBezTo>
                  <a:close/>
                  <a:moveTo>
                    <a:pt x="49219" y="154210"/>
                  </a:moveTo>
                  <a:cubicBezTo>
                    <a:pt x="34507" y="154210"/>
                    <a:pt x="27501" y="140198"/>
                    <a:pt x="26099" y="136695"/>
                  </a:cubicBezTo>
                  <a:cubicBezTo>
                    <a:pt x="21896" y="125719"/>
                    <a:pt x="21896" y="107036"/>
                    <a:pt x="21896" y="102832"/>
                  </a:cubicBezTo>
                  <a:cubicBezTo>
                    <a:pt x="21896" y="84617"/>
                    <a:pt x="29369" y="61263"/>
                    <a:pt x="50387" y="61263"/>
                  </a:cubicBezTo>
                  <a:cubicBezTo>
                    <a:pt x="54124" y="61263"/>
                    <a:pt x="64866" y="61263"/>
                    <a:pt x="72106" y="75742"/>
                  </a:cubicBezTo>
                  <a:cubicBezTo>
                    <a:pt x="76310" y="84383"/>
                    <a:pt x="76310" y="96293"/>
                    <a:pt x="76310" y="107737"/>
                  </a:cubicBezTo>
                  <a:cubicBezTo>
                    <a:pt x="76310" y="118946"/>
                    <a:pt x="76310" y="130623"/>
                    <a:pt x="72340" y="139031"/>
                  </a:cubicBezTo>
                  <a:cubicBezTo>
                    <a:pt x="65333" y="153043"/>
                    <a:pt x="54591" y="154210"/>
                    <a:pt x="49219" y="15421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A67534CF-C69C-FEC7-A984-69622505AD0B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0404817" y="7255139"/>
              <a:ext cx="96917" cy="160672"/>
            </a:xfrm>
            <a:custGeom>
              <a:avLst/>
              <a:gdLst>
                <a:gd name="connsiteX0" fmla="*/ 28673 w 96917"/>
                <a:gd name="connsiteY0" fmla="*/ 48886 h 160672"/>
                <a:gd name="connsiteX1" fmla="*/ 16996 w 96917"/>
                <a:gd name="connsiteY1" fmla="*/ 29969 h 160672"/>
                <a:gd name="connsiteX2" fmla="*/ 48757 w 96917"/>
                <a:gd name="connsiteY2" fmla="*/ 5915 h 160672"/>
                <a:gd name="connsiteX3" fmla="*/ 80752 w 96917"/>
                <a:gd name="connsiteY3" fmla="*/ 34874 h 160672"/>
                <a:gd name="connsiteX4" fmla="*/ 57632 w 96917"/>
                <a:gd name="connsiteY4" fmla="*/ 67569 h 160672"/>
                <a:gd name="connsiteX5" fmla="*/ 28673 w 96917"/>
                <a:gd name="connsiteY5" fmla="*/ 48886 h 160672"/>
                <a:gd name="connsiteX6" fmla="*/ 62770 w 96917"/>
                <a:gd name="connsiteY6" fmla="*/ 71072 h 160672"/>
                <a:gd name="connsiteX7" fmla="*/ 91027 w 96917"/>
                <a:gd name="connsiteY7" fmla="*/ 34874 h 160672"/>
                <a:gd name="connsiteX8" fmla="*/ 48991 w 96917"/>
                <a:gd name="connsiteY8" fmla="*/ 77 h 160672"/>
                <a:gd name="connsiteX9" fmla="*/ 6721 w 96917"/>
                <a:gd name="connsiteY9" fmla="*/ 39077 h 160672"/>
                <a:gd name="connsiteX10" fmla="*/ 16996 w 96917"/>
                <a:gd name="connsiteY10" fmla="*/ 64766 h 160672"/>
                <a:gd name="connsiteX11" fmla="*/ 34045 w 96917"/>
                <a:gd name="connsiteY11" fmla="*/ 77377 h 160672"/>
                <a:gd name="connsiteX12" fmla="*/ 415 w 96917"/>
                <a:gd name="connsiteY12" fmla="*/ 120348 h 160672"/>
                <a:gd name="connsiteX13" fmla="*/ 48757 w 96917"/>
                <a:gd name="connsiteY13" fmla="*/ 160749 h 160672"/>
                <a:gd name="connsiteX14" fmla="*/ 97333 w 96917"/>
                <a:gd name="connsiteY14" fmla="*/ 116378 h 160672"/>
                <a:gd name="connsiteX15" fmla="*/ 85890 w 96917"/>
                <a:gd name="connsiteY15" fmla="*/ 87653 h 160672"/>
                <a:gd name="connsiteX16" fmla="*/ 62770 w 96917"/>
                <a:gd name="connsiteY16" fmla="*/ 71072 h 160672"/>
                <a:gd name="connsiteX17" fmla="*/ 39416 w 96917"/>
                <a:gd name="connsiteY17" fmla="*/ 80880 h 160672"/>
                <a:gd name="connsiteX18" fmla="*/ 68141 w 96917"/>
                <a:gd name="connsiteY18" fmla="*/ 99096 h 160672"/>
                <a:gd name="connsiteX19" fmla="*/ 85656 w 96917"/>
                <a:gd name="connsiteY19" fmla="*/ 124785 h 160672"/>
                <a:gd name="connsiteX20" fmla="*/ 48991 w 96917"/>
                <a:gd name="connsiteY20" fmla="*/ 154210 h 160672"/>
                <a:gd name="connsiteX21" fmla="*/ 12092 w 96917"/>
                <a:gd name="connsiteY21" fmla="*/ 120348 h 160672"/>
                <a:gd name="connsiteX22" fmla="*/ 39416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673" y="48886"/>
                  </a:moveTo>
                  <a:cubicBezTo>
                    <a:pt x="17931" y="41880"/>
                    <a:pt x="16996" y="33939"/>
                    <a:pt x="16996" y="29969"/>
                  </a:cubicBezTo>
                  <a:cubicBezTo>
                    <a:pt x="16996" y="15724"/>
                    <a:pt x="32176" y="5915"/>
                    <a:pt x="48757" y="5915"/>
                  </a:cubicBezTo>
                  <a:cubicBezTo>
                    <a:pt x="65805" y="5915"/>
                    <a:pt x="80752" y="18059"/>
                    <a:pt x="80752" y="34874"/>
                  </a:cubicBezTo>
                  <a:cubicBezTo>
                    <a:pt x="80752" y="48185"/>
                    <a:pt x="71644" y="59395"/>
                    <a:pt x="57632" y="67569"/>
                  </a:cubicBezTo>
                  <a:lnTo>
                    <a:pt x="28673" y="48886"/>
                  </a:lnTo>
                  <a:close/>
                  <a:moveTo>
                    <a:pt x="62770" y="71072"/>
                  </a:moveTo>
                  <a:cubicBezTo>
                    <a:pt x="79584" y="62431"/>
                    <a:pt x="91027" y="50287"/>
                    <a:pt x="91027" y="34874"/>
                  </a:cubicBezTo>
                  <a:cubicBezTo>
                    <a:pt x="91027" y="13388"/>
                    <a:pt x="70243" y="77"/>
                    <a:pt x="48991" y="77"/>
                  </a:cubicBezTo>
                  <a:cubicBezTo>
                    <a:pt x="25637" y="77"/>
                    <a:pt x="6721" y="17358"/>
                    <a:pt x="6721" y="39077"/>
                  </a:cubicBezTo>
                  <a:cubicBezTo>
                    <a:pt x="6721" y="43281"/>
                    <a:pt x="7188" y="53790"/>
                    <a:pt x="16996" y="64766"/>
                  </a:cubicBezTo>
                  <a:cubicBezTo>
                    <a:pt x="19565" y="67569"/>
                    <a:pt x="28206" y="73407"/>
                    <a:pt x="34045" y="77377"/>
                  </a:cubicBezTo>
                  <a:cubicBezTo>
                    <a:pt x="20499" y="84150"/>
                    <a:pt x="415" y="97228"/>
                    <a:pt x="415" y="120348"/>
                  </a:cubicBezTo>
                  <a:cubicBezTo>
                    <a:pt x="415" y="145103"/>
                    <a:pt x="24236" y="160749"/>
                    <a:pt x="48757" y="160749"/>
                  </a:cubicBezTo>
                  <a:cubicBezTo>
                    <a:pt x="75147" y="160749"/>
                    <a:pt x="97333" y="141366"/>
                    <a:pt x="97333" y="116378"/>
                  </a:cubicBezTo>
                  <a:cubicBezTo>
                    <a:pt x="97333" y="107970"/>
                    <a:pt x="94764" y="97461"/>
                    <a:pt x="85890" y="87653"/>
                  </a:cubicBezTo>
                  <a:cubicBezTo>
                    <a:pt x="81452" y="82748"/>
                    <a:pt x="77716" y="80413"/>
                    <a:pt x="62770" y="71072"/>
                  </a:cubicBezTo>
                  <a:close/>
                  <a:moveTo>
                    <a:pt x="39416" y="80880"/>
                  </a:moveTo>
                  <a:lnTo>
                    <a:pt x="68141" y="99096"/>
                  </a:lnTo>
                  <a:cubicBezTo>
                    <a:pt x="74680" y="103533"/>
                    <a:pt x="85656" y="110539"/>
                    <a:pt x="85656" y="124785"/>
                  </a:cubicBezTo>
                  <a:cubicBezTo>
                    <a:pt x="85656" y="142067"/>
                    <a:pt x="68141" y="154210"/>
                    <a:pt x="48991" y="154210"/>
                  </a:cubicBezTo>
                  <a:cubicBezTo>
                    <a:pt x="28907" y="154210"/>
                    <a:pt x="12092" y="139731"/>
                    <a:pt x="12092" y="120348"/>
                  </a:cubicBezTo>
                  <a:cubicBezTo>
                    <a:pt x="12092" y="106803"/>
                    <a:pt x="19565" y="91856"/>
                    <a:pt x="39416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55213674-3608-9695-38BF-70416F489365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0801128" y="7255139"/>
              <a:ext cx="98318" cy="160672"/>
            </a:xfrm>
            <a:custGeom>
              <a:avLst/>
              <a:gdLst>
                <a:gd name="connsiteX0" fmla="*/ 98751 w 98318"/>
                <a:gd name="connsiteY0" fmla="*/ 80880 h 160672"/>
                <a:gd name="connsiteX1" fmla="*/ 89410 w 98318"/>
                <a:gd name="connsiteY1" fmla="*/ 26233 h 160672"/>
                <a:gd name="connsiteX2" fmla="*/ 49708 w 98318"/>
                <a:gd name="connsiteY2" fmla="*/ 77 h 160672"/>
                <a:gd name="connsiteX3" fmla="*/ 9073 w 98318"/>
                <a:gd name="connsiteY3" fmla="*/ 27867 h 160672"/>
                <a:gd name="connsiteX4" fmla="*/ 432 w 98318"/>
                <a:gd name="connsiteY4" fmla="*/ 80880 h 160672"/>
                <a:gd name="connsiteX5" fmla="*/ 10941 w 98318"/>
                <a:gd name="connsiteY5" fmla="*/ 137162 h 160672"/>
                <a:gd name="connsiteX6" fmla="*/ 49475 w 98318"/>
                <a:gd name="connsiteY6" fmla="*/ 160749 h 160672"/>
                <a:gd name="connsiteX7" fmla="*/ 90110 w 98318"/>
                <a:gd name="connsiteY7" fmla="*/ 133659 h 160672"/>
                <a:gd name="connsiteX8" fmla="*/ 98751 w 98318"/>
                <a:gd name="connsiteY8" fmla="*/ 80880 h 160672"/>
                <a:gd name="connsiteX9" fmla="*/ 49475 w 98318"/>
                <a:gd name="connsiteY9" fmla="*/ 155612 h 160672"/>
                <a:gd name="connsiteX10" fmla="*/ 22385 w 98318"/>
                <a:gd name="connsiteY10" fmla="*/ 127354 h 160672"/>
                <a:gd name="connsiteX11" fmla="*/ 19816 w 98318"/>
                <a:gd name="connsiteY11" fmla="*/ 78078 h 160672"/>
                <a:gd name="connsiteX12" fmla="*/ 21684 w 98318"/>
                <a:gd name="connsiteY12" fmla="*/ 35107 h 160672"/>
                <a:gd name="connsiteX13" fmla="*/ 49475 w 98318"/>
                <a:gd name="connsiteY13" fmla="*/ 5215 h 160672"/>
                <a:gd name="connsiteX14" fmla="*/ 77032 w 98318"/>
                <a:gd name="connsiteY14" fmla="*/ 32538 h 160672"/>
                <a:gd name="connsiteX15" fmla="*/ 79368 w 98318"/>
                <a:gd name="connsiteY15" fmla="*/ 78078 h 160672"/>
                <a:gd name="connsiteX16" fmla="*/ 76799 w 98318"/>
                <a:gd name="connsiteY16" fmla="*/ 126420 h 160672"/>
                <a:gd name="connsiteX17" fmla="*/ 49475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51" y="80880"/>
                  </a:moveTo>
                  <a:cubicBezTo>
                    <a:pt x="98751" y="62197"/>
                    <a:pt x="97583" y="43514"/>
                    <a:pt x="89410" y="26233"/>
                  </a:cubicBezTo>
                  <a:cubicBezTo>
                    <a:pt x="78667" y="3813"/>
                    <a:pt x="59517" y="77"/>
                    <a:pt x="49708" y="77"/>
                  </a:cubicBezTo>
                  <a:cubicBezTo>
                    <a:pt x="35696" y="77"/>
                    <a:pt x="18648" y="6149"/>
                    <a:pt x="9073" y="27867"/>
                  </a:cubicBezTo>
                  <a:cubicBezTo>
                    <a:pt x="1600" y="43981"/>
                    <a:pt x="432" y="62197"/>
                    <a:pt x="432" y="80880"/>
                  </a:cubicBezTo>
                  <a:cubicBezTo>
                    <a:pt x="432" y="98395"/>
                    <a:pt x="1366" y="119414"/>
                    <a:pt x="10941" y="137162"/>
                  </a:cubicBezTo>
                  <a:cubicBezTo>
                    <a:pt x="20983" y="156079"/>
                    <a:pt x="38032" y="160749"/>
                    <a:pt x="49475" y="160749"/>
                  </a:cubicBezTo>
                  <a:cubicBezTo>
                    <a:pt x="62086" y="160749"/>
                    <a:pt x="79835" y="155845"/>
                    <a:pt x="90110" y="133659"/>
                  </a:cubicBezTo>
                  <a:cubicBezTo>
                    <a:pt x="97583" y="117545"/>
                    <a:pt x="98751" y="99329"/>
                    <a:pt x="98751" y="80880"/>
                  </a:cubicBezTo>
                  <a:close/>
                  <a:moveTo>
                    <a:pt x="49475" y="155612"/>
                  </a:moveTo>
                  <a:cubicBezTo>
                    <a:pt x="40367" y="155612"/>
                    <a:pt x="26588" y="149773"/>
                    <a:pt x="22385" y="127354"/>
                  </a:cubicBezTo>
                  <a:cubicBezTo>
                    <a:pt x="19816" y="113342"/>
                    <a:pt x="19816" y="91856"/>
                    <a:pt x="19816" y="78078"/>
                  </a:cubicBezTo>
                  <a:cubicBezTo>
                    <a:pt x="19816" y="63131"/>
                    <a:pt x="19816" y="47718"/>
                    <a:pt x="21684" y="35107"/>
                  </a:cubicBezTo>
                  <a:cubicBezTo>
                    <a:pt x="26121" y="7316"/>
                    <a:pt x="43637" y="5215"/>
                    <a:pt x="49475" y="5215"/>
                  </a:cubicBezTo>
                  <a:cubicBezTo>
                    <a:pt x="57182" y="5215"/>
                    <a:pt x="72595" y="9418"/>
                    <a:pt x="77032" y="32538"/>
                  </a:cubicBezTo>
                  <a:cubicBezTo>
                    <a:pt x="79368" y="45616"/>
                    <a:pt x="79368" y="63365"/>
                    <a:pt x="79368" y="78078"/>
                  </a:cubicBezTo>
                  <a:cubicBezTo>
                    <a:pt x="79368" y="95593"/>
                    <a:pt x="79368" y="111473"/>
                    <a:pt x="76799" y="126420"/>
                  </a:cubicBezTo>
                  <a:cubicBezTo>
                    <a:pt x="73296" y="148606"/>
                    <a:pt x="59984" y="155612"/>
                    <a:pt x="49475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A1A91A4D-706C-C9CE-9E5E-A6F47A0DEB21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928872" y="7385919"/>
              <a:ext cx="24754" cy="24754"/>
            </a:xfrm>
            <a:custGeom>
              <a:avLst/>
              <a:gdLst>
                <a:gd name="connsiteX0" fmla="*/ 25192 w 24754"/>
                <a:gd name="connsiteY0" fmla="*/ 12454 h 24754"/>
                <a:gd name="connsiteX1" fmla="*/ 12815 w 24754"/>
                <a:gd name="connsiteY1" fmla="*/ 77 h 24754"/>
                <a:gd name="connsiteX2" fmla="*/ 437 w 24754"/>
                <a:gd name="connsiteY2" fmla="*/ 12454 h 24754"/>
                <a:gd name="connsiteX3" fmla="*/ 12815 w 24754"/>
                <a:gd name="connsiteY3" fmla="*/ 24832 h 24754"/>
                <a:gd name="connsiteX4" fmla="*/ 25192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92" y="12454"/>
                  </a:moveTo>
                  <a:cubicBezTo>
                    <a:pt x="25192" y="5682"/>
                    <a:pt x="19587" y="77"/>
                    <a:pt x="12815" y="77"/>
                  </a:cubicBezTo>
                  <a:cubicBezTo>
                    <a:pt x="6042" y="77"/>
                    <a:pt x="437" y="5682"/>
                    <a:pt x="437" y="12454"/>
                  </a:cubicBezTo>
                  <a:cubicBezTo>
                    <a:pt x="437" y="19227"/>
                    <a:pt x="6042" y="24832"/>
                    <a:pt x="12815" y="24832"/>
                  </a:cubicBezTo>
                  <a:cubicBezTo>
                    <a:pt x="19587" y="24832"/>
                    <a:pt x="25192" y="19227"/>
                    <a:pt x="25192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4DC2F4D9-9BBB-9C48-D821-13348E575D09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982767" y="7255139"/>
              <a:ext cx="98318" cy="160672"/>
            </a:xfrm>
            <a:custGeom>
              <a:avLst/>
              <a:gdLst>
                <a:gd name="connsiteX0" fmla="*/ 98759 w 98318"/>
                <a:gd name="connsiteY0" fmla="*/ 80880 h 160672"/>
                <a:gd name="connsiteX1" fmla="*/ 89417 w 98318"/>
                <a:gd name="connsiteY1" fmla="*/ 26233 h 160672"/>
                <a:gd name="connsiteX2" fmla="*/ 49716 w 98318"/>
                <a:gd name="connsiteY2" fmla="*/ 77 h 160672"/>
                <a:gd name="connsiteX3" fmla="*/ 9081 w 98318"/>
                <a:gd name="connsiteY3" fmla="*/ 27867 h 160672"/>
                <a:gd name="connsiteX4" fmla="*/ 440 w 98318"/>
                <a:gd name="connsiteY4" fmla="*/ 80880 h 160672"/>
                <a:gd name="connsiteX5" fmla="*/ 10949 w 98318"/>
                <a:gd name="connsiteY5" fmla="*/ 137162 h 160672"/>
                <a:gd name="connsiteX6" fmla="*/ 49483 w 98318"/>
                <a:gd name="connsiteY6" fmla="*/ 160749 h 160672"/>
                <a:gd name="connsiteX7" fmla="*/ 90118 w 98318"/>
                <a:gd name="connsiteY7" fmla="*/ 133659 h 160672"/>
                <a:gd name="connsiteX8" fmla="*/ 98759 w 98318"/>
                <a:gd name="connsiteY8" fmla="*/ 80880 h 160672"/>
                <a:gd name="connsiteX9" fmla="*/ 49483 w 98318"/>
                <a:gd name="connsiteY9" fmla="*/ 155612 h 160672"/>
                <a:gd name="connsiteX10" fmla="*/ 22392 w 98318"/>
                <a:gd name="connsiteY10" fmla="*/ 127354 h 160672"/>
                <a:gd name="connsiteX11" fmla="*/ 19824 w 98318"/>
                <a:gd name="connsiteY11" fmla="*/ 78078 h 160672"/>
                <a:gd name="connsiteX12" fmla="*/ 21692 w 98318"/>
                <a:gd name="connsiteY12" fmla="*/ 35107 h 160672"/>
                <a:gd name="connsiteX13" fmla="*/ 49483 w 98318"/>
                <a:gd name="connsiteY13" fmla="*/ 5215 h 160672"/>
                <a:gd name="connsiteX14" fmla="*/ 77040 w 98318"/>
                <a:gd name="connsiteY14" fmla="*/ 32538 h 160672"/>
                <a:gd name="connsiteX15" fmla="*/ 79375 w 98318"/>
                <a:gd name="connsiteY15" fmla="*/ 78078 h 160672"/>
                <a:gd name="connsiteX16" fmla="*/ 76806 w 98318"/>
                <a:gd name="connsiteY16" fmla="*/ 126420 h 160672"/>
                <a:gd name="connsiteX17" fmla="*/ 4948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59" y="80880"/>
                  </a:moveTo>
                  <a:cubicBezTo>
                    <a:pt x="98759" y="62197"/>
                    <a:pt x="97591" y="43514"/>
                    <a:pt x="89417" y="26233"/>
                  </a:cubicBezTo>
                  <a:cubicBezTo>
                    <a:pt x="78675" y="3813"/>
                    <a:pt x="59525" y="77"/>
                    <a:pt x="49716" y="77"/>
                  </a:cubicBezTo>
                  <a:cubicBezTo>
                    <a:pt x="35704" y="77"/>
                    <a:pt x="18656" y="6149"/>
                    <a:pt x="9081" y="27867"/>
                  </a:cubicBezTo>
                  <a:cubicBezTo>
                    <a:pt x="1608" y="43981"/>
                    <a:pt x="440" y="62197"/>
                    <a:pt x="440" y="80880"/>
                  </a:cubicBezTo>
                  <a:cubicBezTo>
                    <a:pt x="440" y="98395"/>
                    <a:pt x="1374" y="119414"/>
                    <a:pt x="10949" y="137162"/>
                  </a:cubicBezTo>
                  <a:cubicBezTo>
                    <a:pt x="20991" y="156079"/>
                    <a:pt x="38039" y="160749"/>
                    <a:pt x="49483" y="160749"/>
                  </a:cubicBezTo>
                  <a:cubicBezTo>
                    <a:pt x="62094" y="160749"/>
                    <a:pt x="79842" y="155845"/>
                    <a:pt x="90118" y="133659"/>
                  </a:cubicBezTo>
                  <a:cubicBezTo>
                    <a:pt x="97591" y="117545"/>
                    <a:pt x="98759" y="99329"/>
                    <a:pt x="98759" y="80880"/>
                  </a:cubicBezTo>
                  <a:close/>
                  <a:moveTo>
                    <a:pt x="49483" y="155612"/>
                  </a:moveTo>
                  <a:cubicBezTo>
                    <a:pt x="40375" y="155612"/>
                    <a:pt x="26596" y="149773"/>
                    <a:pt x="22392" y="127354"/>
                  </a:cubicBezTo>
                  <a:cubicBezTo>
                    <a:pt x="19824" y="113342"/>
                    <a:pt x="19824" y="91856"/>
                    <a:pt x="19824" y="78078"/>
                  </a:cubicBezTo>
                  <a:cubicBezTo>
                    <a:pt x="19824" y="63131"/>
                    <a:pt x="19824" y="47718"/>
                    <a:pt x="21692" y="35107"/>
                  </a:cubicBezTo>
                  <a:cubicBezTo>
                    <a:pt x="26129" y="7316"/>
                    <a:pt x="43644" y="5215"/>
                    <a:pt x="49483" y="5215"/>
                  </a:cubicBezTo>
                  <a:cubicBezTo>
                    <a:pt x="57189" y="5215"/>
                    <a:pt x="72603" y="9418"/>
                    <a:pt x="77040" y="32538"/>
                  </a:cubicBezTo>
                  <a:cubicBezTo>
                    <a:pt x="79375" y="45616"/>
                    <a:pt x="79375" y="63365"/>
                    <a:pt x="79375" y="78078"/>
                  </a:cubicBezTo>
                  <a:cubicBezTo>
                    <a:pt x="79375" y="95593"/>
                    <a:pt x="79375" y="111473"/>
                    <a:pt x="76806" y="126420"/>
                  </a:cubicBezTo>
                  <a:cubicBezTo>
                    <a:pt x="73303" y="148606"/>
                    <a:pt x="59992" y="155612"/>
                    <a:pt x="4948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30A5F597-2F7D-7F5A-4648-C92A7F325C49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099536" y="7255139"/>
              <a:ext cx="98318" cy="160672"/>
            </a:xfrm>
            <a:custGeom>
              <a:avLst/>
              <a:gdLst>
                <a:gd name="connsiteX0" fmla="*/ 98764 w 98318"/>
                <a:gd name="connsiteY0" fmla="*/ 80880 h 160672"/>
                <a:gd name="connsiteX1" fmla="*/ 89422 w 98318"/>
                <a:gd name="connsiteY1" fmla="*/ 26233 h 160672"/>
                <a:gd name="connsiteX2" fmla="*/ 49721 w 98318"/>
                <a:gd name="connsiteY2" fmla="*/ 77 h 160672"/>
                <a:gd name="connsiteX3" fmla="*/ 9086 w 98318"/>
                <a:gd name="connsiteY3" fmla="*/ 27867 h 160672"/>
                <a:gd name="connsiteX4" fmla="*/ 445 w 98318"/>
                <a:gd name="connsiteY4" fmla="*/ 80880 h 160672"/>
                <a:gd name="connsiteX5" fmla="*/ 10954 w 98318"/>
                <a:gd name="connsiteY5" fmla="*/ 137162 h 160672"/>
                <a:gd name="connsiteX6" fmla="*/ 49488 w 98318"/>
                <a:gd name="connsiteY6" fmla="*/ 160749 h 160672"/>
                <a:gd name="connsiteX7" fmla="*/ 90123 w 98318"/>
                <a:gd name="connsiteY7" fmla="*/ 133659 h 160672"/>
                <a:gd name="connsiteX8" fmla="*/ 98764 w 98318"/>
                <a:gd name="connsiteY8" fmla="*/ 80880 h 160672"/>
                <a:gd name="connsiteX9" fmla="*/ 49488 w 98318"/>
                <a:gd name="connsiteY9" fmla="*/ 155612 h 160672"/>
                <a:gd name="connsiteX10" fmla="*/ 22397 w 98318"/>
                <a:gd name="connsiteY10" fmla="*/ 127354 h 160672"/>
                <a:gd name="connsiteX11" fmla="*/ 19829 w 98318"/>
                <a:gd name="connsiteY11" fmla="*/ 78078 h 160672"/>
                <a:gd name="connsiteX12" fmla="*/ 21697 w 98318"/>
                <a:gd name="connsiteY12" fmla="*/ 35107 h 160672"/>
                <a:gd name="connsiteX13" fmla="*/ 49488 w 98318"/>
                <a:gd name="connsiteY13" fmla="*/ 5215 h 160672"/>
                <a:gd name="connsiteX14" fmla="*/ 77045 w 98318"/>
                <a:gd name="connsiteY14" fmla="*/ 32538 h 160672"/>
                <a:gd name="connsiteX15" fmla="*/ 79380 w 98318"/>
                <a:gd name="connsiteY15" fmla="*/ 78078 h 160672"/>
                <a:gd name="connsiteX16" fmla="*/ 76811 w 98318"/>
                <a:gd name="connsiteY16" fmla="*/ 126420 h 160672"/>
                <a:gd name="connsiteX17" fmla="*/ 4948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64" y="80880"/>
                  </a:moveTo>
                  <a:cubicBezTo>
                    <a:pt x="98764" y="62197"/>
                    <a:pt x="97596" y="43514"/>
                    <a:pt x="89422" y="26233"/>
                  </a:cubicBezTo>
                  <a:cubicBezTo>
                    <a:pt x="78680" y="3813"/>
                    <a:pt x="59530" y="77"/>
                    <a:pt x="49721" y="77"/>
                  </a:cubicBezTo>
                  <a:cubicBezTo>
                    <a:pt x="35709" y="77"/>
                    <a:pt x="18661" y="6149"/>
                    <a:pt x="9086" y="27867"/>
                  </a:cubicBezTo>
                  <a:cubicBezTo>
                    <a:pt x="1613" y="43981"/>
                    <a:pt x="445" y="62197"/>
                    <a:pt x="445" y="80880"/>
                  </a:cubicBezTo>
                  <a:cubicBezTo>
                    <a:pt x="445" y="98395"/>
                    <a:pt x="1379" y="119414"/>
                    <a:pt x="10954" y="137162"/>
                  </a:cubicBezTo>
                  <a:cubicBezTo>
                    <a:pt x="20996" y="156079"/>
                    <a:pt x="38044" y="160749"/>
                    <a:pt x="49488" y="160749"/>
                  </a:cubicBezTo>
                  <a:cubicBezTo>
                    <a:pt x="62099" y="160749"/>
                    <a:pt x="79847" y="155845"/>
                    <a:pt x="90123" y="133659"/>
                  </a:cubicBezTo>
                  <a:cubicBezTo>
                    <a:pt x="97596" y="117545"/>
                    <a:pt x="98764" y="99329"/>
                    <a:pt x="98764" y="80880"/>
                  </a:cubicBezTo>
                  <a:close/>
                  <a:moveTo>
                    <a:pt x="49488" y="155612"/>
                  </a:moveTo>
                  <a:cubicBezTo>
                    <a:pt x="40380" y="155612"/>
                    <a:pt x="26601" y="149773"/>
                    <a:pt x="22397" y="127354"/>
                  </a:cubicBezTo>
                  <a:cubicBezTo>
                    <a:pt x="19829" y="113342"/>
                    <a:pt x="19829" y="91856"/>
                    <a:pt x="19829" y="78078"/>
                  </a:cubicBezTo>
                  <a:cubicBezTo>
                    <a:pt x="19829" y="63131"/>
                    <a:pt x="19829" y="47718"/>
                    <a:pt x="21697" y="35107"/>
                  </a:cubicBezTo>
                  <a:cubicBezTo>
                    <a:pt x="26134" y="7316"/>
                    <a:pt x="43649" y="5215"/>
                    <a:pt x="49488" y="5215"/>
                  </a:cubicBezTo>
                  <a:cubicBezTo>
                    <a:pt x="57194" y="5215"/>
                    <a:pt x="72608" y="9418"/>
                    <a:pt x="77045" y="32538"/>
                  </a:cubicBezTo>
                  <a:cubicBezTo>
                    <a:pt x="79380" y="45616"/>
                    <a:pt x="79380" y="63365"/>
                    <a:pt x="79380" y="78078"/>
                  </a:cubicBezTo>
                  <a:cubicBezTo>
                    <a:pt x="79380" y="95593"/>
                    <a:pt x="79380" y="111473"/>
                    <a:pt x="76811" y="126420"/>
                  </a:cubicBezTo>
                  <a:cubicBezTo>
                    <a:pt x="73308" y="148606"/>
                    <a:pt x="59997" y="155612"/>
                    <a:pt x="4948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2BDC72CD-91CA-0ABC-4408-BF520E3588B9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216304" y="7255139"/>
              <a:ext cx="98318" cy="160672"/>
            </a:xfrm>
            <a:custGeom>
              <a:avLst/>
              <a:gdLst>
                <a:gd name="connsiteX0" fmla="*/ 98769 w 98318"/>
                <a:gd name="connsiteY0" fmla="*/ 80880 h 160672"/>
                <a:gd name="connsiteX1" fmla="*/ 89427 w 98318"/>
                <a:gd name="connsiteY1" fmla="*/ 26233 h 160672"/>
                <a:gd name="connsiteX2" fmla="*/ 49726 w 98318"/>
                <a:gd name="connsiteY2" fmla="*/ 77 h 160672"/>
                <a:gd name="connsiteX3" fmla="*/ 9091 w 98318"/>
                <a:gd name="connsiteY3" fmla="*/ 27867 h 160672"/>
                <a:gd name="connsiteX4" fmla="*/ 450 w 98318"/>
                <a:gd name="connsiteY4" fmla="*/ 80880 h 160672"/>
                <a:gd name="connsiteX5" fmla="*/ 10959 w 98318"/>
                <a:gd name="connsiteY5" fmla="*/ 137162 h 160672"/>
                <a:gd name="connsiteX6" fmla="*/ 49493 w 98318"/>
                <a:gd name="connsiteY6" fmla="*/ 160749 h 160672"/>
                <a:gd name="connsiteX7" fmla="*/ 90128 w 98318"/>
                <a:gd name="connsiteY7" fmla="*/ 133659 h 160672"/>
                <a:gd name="connsiteX8" fmla="*/ 98769 w 98318"/>
                <a:gd name="connsiteY8" fmla="*/ 80880 h 160672"/>
                <a:gd name="connsiteX9" fmla="*/ 49493 w 98318"/>
                <a:gd name="connsiteY9" fmla="*/ 155612 h 160672"/>
                <a:gd name="connsiteX10" fmla="*/ 22402 w 98318"/>
                <a:gd name="connsiteY10" fmla="*/ 127354 h 160672"/>
                <a:gd name="connsiteX11" fmla="*/ 19834 w 98318"/>
                <a:gd name="connsiteY11" fmla="*/ 78078 h 160672"/>
                <a:gd name="connsiteX12" fmla="*/ 21702 w 98318"/>
                <a:gd name="connsiteY12" fmla="*/ 35107 h 160672"/>
                <a:gd name="connsiteX13" fmla="*/ 49493 w 98318"/>
                <a:gd name="connsiteY13" fmla="*/ 5215 h 160672"/>
                <a:gd name="connsiteX14" fmla="*/ 77050 w 98318"/>
                <a:gd name="connsiteY14" fmla="*/ 32538 h 160672"/>
                <a:gd name="connsiteX15" fmla="*/ 79385 w 98318"/>
                <a:gd name="connsiteY15" fmla="*/ 78078 h 160672"/>
                <a:gd name="connsiteX16" fmla="*/ 76816 w 98318"/>
                <a:gd name="connsiteY16" fmla="*/ 126420 h 160672"/>
                <a:gd name="connsiteX17" fmla="*/ 4949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69" y="80880"/>
                  </a:moveTo>
                  <a:cubicBezTo>
                    <a:pt x="98769" y="62197"/>
                    <a:pt x="97601" y="43514"/>
                    <a:pt x="89427" y="26233"/>
                  </a:cubicBezTo>
                  <a:cubicBezTo>
                    <a:pt x="78685" y="3813"/>
                    <a:pt x="59535" y="77"/>
                    <a:pt x="49726" y="77"/>
                  </a:cubicBezTo>
                  <a:cubicBezTo>
                    <a:pt x="35714" y="77"/>
                    <a:pt x="18666" y="6149"/>
                    <a:pt x="9091" y="27867"/>
                  </a:cubicBezTo>
                  <a:cubicBezTo>
                    <a:pt x="1618" y="43981"/>
                    <a:pt x="450" y="62197"/>
                    <a:pt x="450" y="80880"/>
                  </a:cubicBezTo>
                  <a:cubicBezTo>
                    <a:pt x="450" y="98395"/>
                    <a:pt x="1384" y="119414"/>
                    <a:pt x="10959" y="137162"/>
                  </a:cubicBezTo>
                  <a:cubicBezTo>
                    <a:pt x="21001" y="156079"/>
                    <a:pt x="38049" y="160749"/>
                    <a:pt x="49493" y="160749"/>
                  </a:cubicBezTo>
                  <a:cubicBezTo>
                    <a:pt x="62104" y="160749"/>
                    <a:pt x="79852" y="155845"/>
                    <a:pt x="90128" y="133659"/>
                  </a:cubicBezTo>
                  <a:cubicBezTo>
                    <a:pt x="97601" y="117545"/>
                    <a:pt x="98769" y="99329"/>
                    <a:pt x="98769" y="80880"/>
                  </a:cubicBezTo>
                  <a:close/>
                  <a:moveTo>
                    <a:pt x="49493" y="155612"/>
                  </a:moveTo>
                  <a:cubicBezTo>
                    <a:pt x="40385" y="155612"/>
                    <a:pt x="26606" y="149773"/>
                    <a:pt x="22402" y="127354"/>
                  </a:cubicBezTo>
                  <a:cubicBezTo>
                    <a:pt x="19834" y="113342"/>
                    <a:pt x="19834" y="91856"/>
                    <a:pt x="19834" y="78078"/>
                  </a:cubicBezTo>
                  <a:cubicBezTo>
                    <a:pt x="19834" y="63131"/>
                    <a:pt x="19834" y="47718"/>
                    <a:pt x="21702" y="35107"/>
                  </a:cubicBezTo>
                  <a:cubicBezTo>
                    <a:pt x="26139" y="7316"/>
                    <a:pt x="43654" y="5215"/>
                    <a:pt x="49493" y="5215"/>
                  </a:cubicBezTo>
                  <a:cubicBezTo>
                    <a:pt x="57199" y="5215"/>
                    <a:pt x="72613" y="9418"/>
                    <a:pt x="77050" y="32538"/>
                  </a:cubicBezTo>
                  <a:cubicBezTo>
                    <a:pt x="79385" y="45616"/>
                    <a:pt x="79385" y="63365"/>
                    <a:pt x="79385" y="78078"/>
                  </a:cubicBezTo>
                  <a:cubicBezTo>
                    <a:pt x="79385" y="95593"/>
                    <a:pt x="79385" y="111473"/>
                    <a:pt x="76816" y="126420"/>
                  </a:cubicBezTo>
                  <a:cubicBezTo>
                    <a:pt x="73313" y="148606"/>
                    <a:pt x="60002" y="155612"/>
                    <a:pt x="4949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2C8A710F-C242-D32A-B0B3-82F3318C7A22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330504" y="7252570"/>
              <a:ext cx="103456" cy="158103"/>
            </a:xfrm>
            <a:custGeom>
              <a:avLst/>
              <a:gdLst>
                <a:gd name="connsiteX0" fmla="*/ 62576 w 103456"/>
                <a:gd name="connsiteY0" fmla="*/ 119647 h 158103"/>
                <a:gd name="connsiteX1" fmla="*/ 62576 w 103456"/>
                <a:gd name="connsiteY1" fmla="*/ 139965 h 158103"/>
                <a:gd name="connsiteX2" fmla="*/ 44827 w 103456"/>
                <a:gd name="connsiteY2" fmla="*/ 150941 h 158103"/>
                <a:gd name="connsiteX3" fmla="*/ 39923 w 103456"/>
                <a:gd name="connsiteY3" fmla="*/ 150941 h 158103"/>
                <a:gd name="connsiteX4" fmla="*/ 39923 w 103456"/>
                <a:gd name="connsiteY4" fmla="*/ 158181 h 158103"/>
                <a:gd name="connsiteX5" fmla="*/ 71450 w 103456"/>
                <a:gd name="connsiteY5" fmla="*/ 157480 h 158103"/>
                <a:gd name="connsiteX6" fmla="*/ 103211 w 103456"/>
                <a:gd name="connsiteY6" fmla="*/ 158181 h 158103"/>
                <a:gd name="connsiteX7" fmla="*/ 103211 w 103456"/>
                <a:gd name="connsiteY7" fmla="*/ 150941 h 158103"/>
                <a:gd name="connsiteX8" fmla="*/ 98307 w 103456"/>
                <a:gd name="connsiteY8" fmla="*/ 150941 h 158103"/>
                <a:gd name="connsiteX9" fmla="*/ 80558 w 103456"/>
                <a:gd name="connsiteY9" fmla="*/ 139965 h 158103"/>
                <a:gd name="connsiteX10" fmla="*/ 80558 w 103456"/>
                <a:gd name="connsiteY10" fmla="*/ 119647 h 158103"/>
                <a:gd name="connsiteX11" fmla="*/ 103912 w 103456"/>
                <a:gd name="connsiteY11" fmla="*/ 119647 h 158103"/>
                <a:gd name="connsiteX12" fmla="*/ 103912 w 103456"/>
                <a:gd name="connsiteY12" fmla="*/ 112407 h 158103"/>
                <a:gd name="connsiteX13" fmla="*/ 80558 w 103456"/>
                <a:gd name="connsiteY13" fmla="*/ 112407 h 158103"/>
                <a:gd name="connsiteX14" fmla="*/ 80558 w 103456"/>
                <a:gd name="connsiteY14" fmla="*/ 6149 h 158103"/>
                <a:gd name="connsiteX15" fmla="*/ 76821 w 103456"/>
                <a:gd name="connsiteY15" fmla="*/ 77 h 158103"/>
                <a:gd name="connsiteX16" fmla="*/ 72151 w 103456"/>
                <a:gd name="connsiteY16" fmla="*/ 2879 h 158103"/>
                <a:gd name="connsiteX17" fmla="*/ 455 w 103456"/>
                <a:gd name="connsiteY17" fmla="*/ 112407 h 158103"/>
                <a:gd name="connsiteX18" fmla="*/ 455 w 103456"/>
                <a:gd name="connsiteY18" fmla="*/ 119647 h 158103"/>
                <a:gd name="connsiteX19" fmla="*/ 62576 w 103456"/>
                <a:gd name="connsiteY19" fmla="*/ 119647 h 158103"/>
                <a:gd name="connsiteX20" fmla="*/ 63977 w 103456"/>
                <a:gd name="connsiteY20" fmla="*/ 112407 h 158103"/>
                <a:gd name="connsiteX21" fmla="*/ 6994 w 103456"/>
                <a:gd name="connsiteY21" fmla="*/ 112407 h 158103"/>
                <a:gd name="connsiteX22" fmla="*/ 63977 w 103456"/>
                <a:gd name="connsiteY22" fmla="*/ 25299 h 158103"/>
                <a:gd name="connsiteX23" fmla="*/ 63977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576" y="119647"/>
                  </a:moveTo>
                  <a:lnTo>
                    <a:pt x="62576" y="139965"/>
                  </a:lnTo>
                  <a:cubicBezTo>
                    <a:pt x="62576" y="148372"/>
                    <a:pt x="62109" y="150941"/>
                    <a:pt x="44827" y="150941"/>
                  </a:cubicBezTo>
                  <a:lnTo>
                    <a:pt x="39923" y="150941"/>
                  </a:lnTo>
                  <a:lnTo>
                    <a:pt x="39923" y="158181"/>
                  </a:lnTo>
                  <a:cubicBezTo>
                    <a:pt x="49498" y="157480"/>
                    <a:pt x="61641" y="157480"/>
                    <a:pt x="71450" y="157480"/>
                  </a:cubicBezTo>
                  <a:cubicBezTo>
                    <a:pt x="81259" y="157480"/>
                    <a:pt x="93636" y="157480"/>
                    <a:pt x="103211" y="158181"/>
                  </a:cubicBezTo>
                  <a:lnTo>
                    <a:pt x="103211" y="150941"/>
                  </a:lnTo>
                  <a:lnTo>
                    <a:pt x="98307" y="150941"/>
                  </a:lnTo>
                  <a:cubicBezTo>
                    <a:pt x="81025" y="150941"/>
                    <a:pt x="80558" y="148372"/>
                    <a:pt x="80558" y="139965"/>
                  </a:cubicBezTo>
                  <a:lnTo>
                    <a:pt x="80558" y="119647"/>
                  </a:lnTo>
                  <a:lnTo>
                    <a:pt x="103912" y="119647"/>
                  </a:lnTo>
                  <a:lnTo>
                    <a:pt x="103912" y="112407"/>
                  </a:lnTo>
                  <a:lnTo>
                    <a:pt x="80558" y="112407"/>
                  </a:lnTo>
                  <a:lnTo>
                    <a:pt x="80558" y="6149"/>
                  </a:lnTo>
                  <a:cubicBezTo>
                    <a:pt x="80558" y="1478"/>
                    <a:pt x="80558" y="77"/>
                    <a:pt x="76821" y="77"/>
                  </a:cubicBezTo>
                  <a:cubicBezTo>
                    <a:pt x="74719" y="77"/>
                    <a:pt x="74019" y="77"/>
                    <a:pt x="72151" y="2879"/>
                  </a:cubicBezTo>
                  <a:lnTo>
                    <a:pt x="455" y="112407"/>
                  </a:lnTo>
                  <a:lnTo>
                    <a:pt x="455" y="119647"/>
                  </a:lnTo>
                  <a:lnTo>
                    <a:pt x="62576" y="119647"/>
                  </a:lnTo>
                  <a:close/>
                  <a:moveTo>
                    <a:pt x="63977" y="112407"/>
                  </a:moveTo>
                  <a:lnTo>
                    <a:pt x="6994" y="112407"/>
                  </a:lnTo>
                  <a:lnTo>
                    <a:pt x="63977" y="25299"/>
                  </a:lnTo>
                  <a:lnTo>
                    <a:pt x="63977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9D062B76-46A0-316F-928B-9C9694438A38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449841" y="7255139"/>
              <a:ext cx="98318" cy="160672"/>
            </a:xfrm>
            <a:custGeom>
              <a:avLst/>
              <a:gdLst>
                <a:gd name="connsiteX0" fmla="*/ 98779 w 98318"/>
                <a:gd name="connsiteY0" fmla="*/ 80880 h 160672"/>
                <a:gd name="connsiteX1" fmla="*/ 89437 w 98318"/>
                <a:gd name="connsiteY1" fmla="*/ 26233 h 160672"/>
                <a:gd name="connsiteX2" fmla="*/ 49736 w 98318"/>
                <a:gd name="connsiteY2" fmla="*/ 77 h 160672"/>
                <a:gd name="connsiteX3" fmla="*/ 9101 w 98318"/>
                <a:gd name="connsiteY3" fmla="*/ 27867 h 160672"/>
                <a:gd name="connsiteX4" fmla="*/ 460 w 98318"/>
                <a:gd name="connsiteY4" fmla="*/ 80880 h 160672"/>
                <a:gd name="connsiteX5" fmla="*/ 10969 w 98318"/>
                <a:gd name="connsiteY5" fmla="*/ 137162 h 160672"/>
                <a:gd name="connsiteX6" fmla="*/ 49503 w 98318"/>
                <a:gd name="connsiteY6" fmla="*/ 160749 h 160672"/>
                <a:gd name="connsiteX7" fmla="*/ 90138 w 98318"/>
                <a:gd name="connsiteY7" fmla="*/ 133659 h 160672"/>
                <a:gd name="connsiteX8" fmla="*/ 98779 w 98318"/>
                <a:gd name="connsiteY8" fmla="*/ 80880 h 160672"/>
                <a:gd name="connsiteX9" fmla="*/ 49503 w 98318"/>
                <a:gd name="connsiteY9" fmla="*/ 155612 h 160672"/>
                <a:gd name="connsiteX10" fmla="*/ 22412 w 98318"/>
                <a:gd name="connsiteY10" fmla="*/ 127354 h 160672"/>
                <a:gd name="connsiteX11" fmla="*/ 19843 w 98318"/>
                <a:gd name="connsiteY11" fmla="*/ 78078 h 160672"/>
                <a:gd name="connsiteX12" fmla="*/ 21712 w 98318"/>
                <a:gd name="connsiteY12" fmla="*/ 35107 h 160672"/>
                <a:gd name="connsiteX13" fmla="*/ 49503 w 98318"/>
                <a:gd name="connsiteY13" fmla="*/ 5215 h 160672"/>
                <a:gd name="connsiteX14" fmla="*/ 77060 w 98318"/>
                <a:gd name="connsiteY14" fmla="*/ 32538 h 160672"/>
                <a:gd name="connsiteX15" fmla="*/ 79395 w 98318"/>
                <a:gd name="connsiteY15" fmla="*/ 78078 h 160672"/>
                <a:gd name="connsiteX16" fmla="*/ 76826 w 98318"/>
                <a:gd name="connsiteY16" fmla="*/ 126420 h 160672"/>
                <a:gd name="connsiteX17" fmla="*/ 4950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79" y="80880"/>
                  </a:moveTo>
                  <a:cubicBezTo>
                    <a:pt x="98779" y="62197"/>
                    <a:pt x="97611" y="43514"/>
                    <a:pt x="89437" y="26233"/>
                  </a:cubicBezTo>
                  <a:cubicBezTo>
                    <a:pt x="78695" y="3813"/>
                    <a:pt x="59545" y="77"/>
                    <a:pt x="49736" y="77"/>
                  </a:cubicBezTo>
                  <a:cubicBezTo>
                    <a:pt x="35724" y="77"/>
                    <a:pt x="18676" y="6149"/>
                    <a:pt x="9101" y="27867"/>
                  </a:cubicBezTo>
                  <a:cubicBezTo>
                    <a:pt x="1628" y="43981"/>
                    <a:pt x="460" y="62197"/>
                    <a:pt x="460" y="80880"/>
                  </a:cubicBezTo>
                  <a:cubicBezTo>
                    <a:pt x="460" y="98395"/>
                    <a:pt x="1394" y="119414"/>
                    <a:pt x="10969" y="137162"/>
                  </a:cubicBezTo>
                  <a:cubicBezTo>
                    <a:pt x="21011" y="156079"/>
                    <a:pt x="38059" y="160749"/>
                    <a:pt x="49503" y="160749"/>
                  </a:cubicBezTo>
                  <a:cubicBezTo>
                    <a:pt x="62114" y="160749"/>
                    <a:pt x="79862" y="155845"/>
                    <a:pt x="90138" y="133659"/>
                  </a:cubicBezTo>
                  <a:cubicBezTo>
                    <a:pt x="97611" y="117545"/>
                    <a:pt x="98779" y="99329"/>
                    <a:pt x="98779" y="80880"/>
                  </a:cubicBezTo>
                  <a:close/>
                  <a:moveTo>
                    <a:pt x="49503" y="155612"/>
                  </a:moveTo>
                  <a:cubicBezTo>
                    <a:pt x="40395" y="155612"/>
                    <a:pt x="26616" y="149773"/>
                    <a:pt x="22412" y="127354"/>
                  </a:cubicBezTo>
                  <a:cubicBezTo>
                    <a:pt x="19843" y="113342"/>
                    <a:pt x="19843" y="91856"/>
                    <a:pt x="19843" y="78078"/>
                  </a:cubicBezTo>
                  <a:cubicBezTo>
                    <a:pt x="19843" y="63131"/>
                    <a:pt x="19843" y="47718"/>
                    <a:pt x="21712" y="35107"/>
                  </a:cubicBezTo>
                  <a:cubicBezTo>
                    <a:pt x="26149" y="7316"/>
                    <a:pt x="43664" y="5215"/>
                    <a:pt x="49503" y="5215"/>
                  </a:cubicBezTo>
                  <a:cubicBezTo>
                    <a:pt x="57209" y="5215"/>
                    <a:pt x="72623" y="9418"/>
                    <a:pt x="77060" y="32538"/>
                  </a:cubicBezTo>
                  <a:cubicBezTo>
                    <a:pt x="79395" y="45616"/>
                    <a:pt x="79395" y="63365"/>
                    <a:pt x="79395" y="78078"/>
                  </a:cubicBezTo>
                  <a:cubicBezTo>
                    <a:pt x="79395" y="95593"/>
                    <a:pt x="79395" y="111473"/>
                    <a:pt x="76826" y="126420"/>
                  </a:cubicBezTo>
                  <a:cubicBezTo>
                    <a:pt x="73323" y="148606"/>
                    <a:pt x="60012" y="155612"/>
                    <a:pt x="4950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20ABE316-C151-61AC-1B75-C9A11B7EA674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1570580" y="7252804"/>
              <a:ext cx="100186" cy="163008"/>
            </a:xfrm>
            <a:custGeom>
              <a:avLst/>
              <a:gdLst>
                <a:gd name="connsiteX0" fmla="*/ 98550 w 100186"/>
                <a:gd name="connsiteY0" fmla="*/ 15724 h 163008"/>
                <a:gd name="connsiteX1" fmla="*/ 100652 w 100186"/>
                <a:gd name="connsiteY1" fmla="*/ 7550 h 163008"/>
                <a:gd name="connsiteX2" fmla="*/ 43903 w 100186"/>
                <a:gd name="connsiteY2" fmla="*/ 7550 h 163008"/>
                <a:gd name="connsiteX3" fmla="*/ 14010 w 100186"/>
                <a:gd name="connsiteY3" fmla="*/ 77 h 163008"/>
                <a:gd name="connsiteX4" fmla="*/ 8172 w 100186"/>
                <a:gd name="connsiteY4" fmla="*/ 77 h 163008"/>
                <a:gd name="connsiteX5" fmla="*/ 465 w 100186"/>
                <a:gd name="connsiteY5" fmla="*/ 48185 h 163008"/>
                <a:gd name="connsiteX6" fmla="*/ 6303 w 100186"/>
                <a:gd name="connsiteY6" fmla="*/ 48185 h 163008"/>
                <a:gd name="connsiteX7" fmla="*/ 12142 w 100186"/>
                <a:gd name="connsiteY7" fmla="*/ 26933 h 163008"/>
                <a:gd name="connsiteX8" fmla="*/ 35028 w 100186"/>
                <a:gd name="connsiteY8" fmla="*/ 25532 h 163008"/>
                <a:gd name="connsiteX9" fmla="*/ 83370 w 100186"/>
                <a:gd name="connsiteY9" fmla="*/ 25532 h 163008"/>
                <a:gd name="connsiteX10" fmla="*/ 57214 w 100186"/>
                <a:gd name="connsiteY10" fmla="*/ 62431 h 163008"/>
                <a:gd name="connsiteX11" fmla="*/ 28489 w 100186"/>
                <a:gd name="connsiteY11" fmla="*/ 150240 h 163008"/>
                <a:gd name="connsiteX12" fmla="*/ 39232 w 100186"/>
                <a:gd name="connsiteY12" fmla="*/ 163085 h 163008"/>
                <a:gd name="connsiteX13" fmla="*/ 49975 w 100186"/>
                <a:gd name="connsiteY13" fmla="*/ 150240 h 163008"/>
                <a:gd name="connsiteX14" fmla="*/ 49975 w 100186"/>
                <a:gd name="connsiteY14" fmla="*/ 138330 h 163008"/>
                <a:gd name="connsiteX15" fmla="*/ 52544 w 100186"/>
                <a:gd name="connsiteY15" fmla="*/ 100030 h 163008"/>
                <a:gd name="connsiteX16" fmla="*/ 67023 w 100186"/>
                <a:gd name="connsiteY16" fmla="*/ 60095 h 163008"/>
                <a:gd name="connsiteX17" fmla="*/ 98550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550" y="15724"/>
                  </a:moveTo>
                  <a:cubicBezTo>
                    <a:pt x="100652" y="12921"/>
                    <a:pt x="100652" y="12454"/>
                    <a:pt x="100652" y="7550"/>
                  </a:cubicBezTo>
                  <a:lnTo>
                    <a:pt x="43903" y="7550"/>
                  </a:lnTo>
                  <a:cubicBezTo>
                    <a:pt x="15411" y="7550"/>
                    <a:pt x="14944" y="4514"/>
                    <a:pt x="14010" y="77"/>
                  </a:cubicBezTo>
                  <a:lnTo>
                    <a:pt x="8172" y="77"/>
                  </a:lnTo>
                  <a:lnTo>
                    <a:pt x="465" y="48185"/>
                  </a:lnTo>
                  <a:lnTo>
                    <a:pt x="6303" y="48185"/>
                  </a:lnTo>
                  <a:cubicBezTo>
                    <a:pt x="7004" y="44449"/>
                    <a:pt x="9106" y="29736"/>
                    <a:pt x="12142" y="26933"/>
                  </a:cubicBezTo>
                  <a:cubicBezTo>
                    <a:pt x="13777" y="25532"/>
                    <a:pt x="31992" y="25532"/>
                    <a:pt x="35028" y="25532"/>
                  </a:cubicBezTo>
                  <a:lnTo>
                    <a:pt x="83370" y="25532"/>
                  </a:lnTo>
                  <a:cubicBezTo>
                    <a:pt x="80801" y="29269"/>
                    <a:pt x="62352" y="54724"/>
                    <a:pt x="57214" y="62431"/>
                  </a:cubicBezTo>
                  <a:cubicBezTo>
                    <a:pt x="36196" y="93958"/>
                    <a:pt x="28489" y="126420"/>
                    <a:pt x="28489" y="150240"/>
                  </a:cubicBezTo>
                  <a:cubicBezTo>
                    <a:pt x="28489" y="152576"/>
                    <a:pt x="28489" y="163085"/>
                    <a:pt x="39232" y="163085"/>
                  </a:cubicBezTo>
                  <a:cubicBezTo>
                    <a:pt x="49975" y="163085"/>
                    <a:pt x="49975" y="152576"/>
                    <a:pt x="49975" y="150240"/>
                  </a:cubicBezTo>
                  <a:lnTo>
                    <a:pt x="49975" y="138330"/>
                  </a:lnTo>
                  <a:cubicBezTo>
                    <a:pt x="49975" y="125486"/>
                    <a:pt x="50675" y="112641"/>
                    <a:pt x="52544" y="100030"/>
                  </a:cubicBezTo>
                  <a:cubicBezTo>
                    <a:pt x="53478" y="94659"/>
                    <a:pt x="56747" y="74575"/>
                    <a:pt x="67023" y="60095"/>
                  </a:cubicBezTo>
                  <a:lnTo>
                    <a:pt x="98550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6B06C92E-D1FF-027D-7C23-B57FB39A850D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2455896" y="7534967"/>
              <a:ext cx="9358495" cy="18683"/>
            </a:xfrm>
            <a:custGeom>
              <a:avLst/>
              <a:gdLst>
                <a:gd name="connsiteX0" fmla="*/ 0 w 9358495"/>
                <a:gd name="connsiteY0" fmla="*/ 0 h 18683"/>
                <a:gd name="connsiteX1" fmla="*/ 9358495 w 9358495"/>
                <a:gd name="connsiteY1" fmla="*/ 0 h 18683"/>
                <a:gd name="connsiteX2" fmla="*/ 9358495 w 9358495"/>
                <a:gd name="connsiteY2" fmla="*/ 18683 h 18683"/>
                <a:gd name="connsiteX3" fmla="*/ 0 w 9358495"/>
                <a:gd name="connsiteY3" fmla="*/ 18683 h 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8495" h="18683">
                  <a:moveTo>
                    <a:pt x="0" y="0"/>
                  </a:moveTo>
                  <a:lnTo>
                    <a:pt x="9358495" y="0"/>
                  </a:lnTo>
                  <a:lnTo>
                    <a:pt x="9358495" y="18683"/>
                  </a:lnTo>
                  <a:lnTo>
                    <a:pt x="0" y="1868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DAB85E-2F91-8A2E-DD92-889DDD27E9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054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>
            <a:extLst>
              <a:ext uri="{FF2B5EF4-FFF2-40B4-BE49-F238E27FC236}">
                <a16:creationId xmlns:a16="http://schemas.microsoft.com/office/drawing/2014/main" id="{498FD4A9-8CBC-A5DC-A2D5-71EC3BEA8754}"/>
              </a:ext>
            </a:extLst>
          </p:cNvPr>
          <p:cNvGrpSpPr/>
          <p:nvPr/>
        </p:nvGrpSpPr>
        <p:grpSpPr>
          <a:xfrm>
            <a:off x="2304778" y="1834034"/>
            <a:ext cx="6821548" cy="2079575"/>
            <a:chOff x="3114868" y="3097851"/>
            <a:chExt cx="5849439" cy="1013051"/>
          </a:xfrm>
        </p:grpSpPr>
        <p:sp>
          <p:nvSpPr>
            <p:cNvPr id="26" name="Bouton d'action : Personnalisé 2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E700961-4753-BE39-5D91-A42866EDA9BE}"/>
                </a:ext>
              </a:extLst>
            </p:cNvPr>
            <p:cNvSpPr/>
            <p:nvPr/>
          </p:nvSpPr>
          <p:spPr bwMode="auto">
            <a:xfrm>
              <a:off x="3114868" y="3097851"/>
              <a:ext cx="5849439" cy="1009980"/>
            </a:xfrm>
            <a:custGeom>
              <a:avLst/>
              <a:gdLst>
                <a:gd name="connsiteX0" fmla="*/ 0 w 5849439"/>
                <a:gd name="connsiteY0" fmla="*/ 0 h 1080120"/>
                <a:gd name="connsiteX1" fmla="*/ 5849439 w 5849439"/>
                <a:gd name="connsiteY1" fmla="*/ 0 h 1080120"/>
                <a:gd name="connsiteX2" fmla="*/ 5849439 w 5849439"/>
                <a:gd name="connsiteY2" fmla="*/ 1080120 h 1080120"/>
                <a:gd name="connsiteX3" fmla="*/ 0 w 5849439"/>
                <a:gd name="connsiteY3" fmla="*/ 1080120 h 1080120"/>
                <a:gd name="connsiteX4" fmla="*/ 0 w 5849439"/>
                <a:gd name="connsiteY4" fmla="*/ 0 h 1080120"/>
                <a:gd name="connsiteX0" fmla="*/ 5849439 w 5940879"/>
                <a:gd name="connsiteY0" fmla="*/ 1080120 h 1080120"/>
                <a:gd name="connsiteX1" fmla="*/ 0 w 5940879"/>
                <a:gd name="connsiteY1" fmla="*/ 1080120 h 1080120"/>
                <a:gd name="connsiteX2" fmla="*/ 0 w 5940879"/>
                <a:gd name="connsiteY2" fmla="*/ 0 h 1080120"/>
                <a:gd name="connsiteX3" fmla="*/ 5940879 w 5940879"/>
                <a:gd name="connsiteY3" fmla="*/ 91440 h 1080120"/>
                <a:gd name="connsiteX0" fmla="*/ 5849439 w 5849439"/>
                <a:gd name="connsiteY0" fmla="*/ 1107950 h 1107950"/>
                <a:gd name="connsiteX1" fmla="*/ 0 w 5849439"/>
                <a:gd name="connsiteY1" fmla="*/ 1107950 h 1107950"/>
                <a:gd name="connsiteX2" fmla="*/ 0 w 5849439"/>
                <a:gd name="connsiteY2" fmla="*/ 27830 h 1107950"/>
                <a:gd name="connsiteX3" fmla="*/ 5821609 w 5849439"/>
                <a:gd name="connsiteY3" fmla="*/ 0 h 1107950"/>
                <a:gd name="connsiteX0" fmla="*/ 5849439 w 5849439"/>
                <a:gd name="connsiteY0" fmla="*/ 1088700 h 1088700"/>
                <a:gd name="connsiteX1" fmla="*/ 0 w 5849439"/>
                <a:gd name="connsiteY1" fmla="*/ 1088700 h 1088700"/>
                <a:gd name="connsiteX2" fmla="*/ 0 w 5849439"/>
                <a:gd name="connsiteY2" fmla="*/ 8580 h 1088700"/>
                <a:gd name="connsiteX3" fmla="*/ 5844068 w 5849439"/>
                <a:gd name="connsiteY3" fmla="*/ 0 h 10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9439" h="1088700">
                  <a:moveTo>
                    <a:pt x="5849439" y="1088700"/>
                  </a:moveTo>
                  <a:lnTo>
                    <a:pt x="0" y="1088700"/>
                  </a:lnTo>
                  <a:lnTo>
                    <a:pt x="0" y="8580"/>
                  </a:lnTo>
                  <a:lnTo>
                    <a:pt x="584406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19" name="Bouton d'action : Personnalisé 1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1F82C7B-5E40-F0DB-5996-F2C35FF5FEA0}"/>
                </a:ext>
              </a:extLst>
            </p:cNvPr>
            <p:cNvSpPr/>
            <p:nvPr/>
          </p:nvSpPr>
          <p:spPr bwMode="auto">
            <a:xfrm>
              <a:off x="3114868" y="3106431"/>
              <a:ext cx="5849439" cy="1004471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4223C2D-01C4-13D3-9B34-03CB9C5A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Longueur/temps de diffusion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A6CA46-68B1-006A-135B-F9F41F539A55}"/>
              </a:ext>
            </a:extLst>
          </p:cNvPr>
          <p:cNvSpPr txBox="1"/>
          <p:nvPr/>
        </p:nvSpPr>
        <p:spPr>
          <a:xfrm>
            <a:off x="3499360" y="1231001"/>
            <a:ext cx="668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Échelon de température sur milieu semi-infini :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1B483E6-76D7-39E1-E81E-BAD4B77487AC}"/>
              </a:ext>
            </a:extLst>
          </p:cNvPr>
          <p:cNvCxnSpPr>
            <a:cxnSpLocks/>
          </p:cNvCxnSpPr>
          <p:nvPr/>
        </p:nvCxnSpPr>
        <p:spPr bwMode="auto">
          <a:xfrm>
            <a:off x="2304779" y="3918397"/>
            <a:ext cx="719958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4" name="Graphique 39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<a:extLst>
              <a:ext uri="{FF2B5EF4-FFF2-40B4-BE49-F238E27FC236}">
                <a16:creationId xmlns:a16="http://schemas.microsoft.com/office/drawing/2014/main" id="{14B75448-5CAE-C9AF-2E0C-2E126D72090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238078" y="3995229"/>
            <a:ext cx="128116" cy="224203"/>
          </a:xfrm>
          <a:custGeom>
            <a:avLst/>
            <a:gdLst>
              <a:gd name="connsiteX0" fmla="*/ 129500 w 129423"/>
              <a:gd name="connsiteY0" fmla="*/ 124157 h 246754"/>
              <a:gd name="connsiteX1" fmla="*/ 117203 w 129423"/>
              <a:gd name="connsiteY1" fmla="*/ 40232 h 246754"/>
              <a:gd name="connsiteX2" fmla="*/ 64942 w 129423"/>
              <a:gd name="connsiteY2" fmla="*/ 63 h 246754"/>
              <a:gd name="connsiteX3" fmla="*/ 11451 w 129423"/>
              <a:gd name="connsiteY3" fmla="*/ 42743 h 246754"/>
              <a:gd name="connsiteX4" fmla="*/ 77 w 129423"/>
              <a:gd name="connsiteY4" fmla="*/ 124157 h 246754"/>
              <a:gd name="connsiteX5" fmla="*/ 13911 w 129423"/>
              <a:gd name="connsiteY5" fmla="*/ 210593 h 246754"/>
              <a:gd name="connsiteX6" fmla="*/ 64635 w 129423"/>
              <a:gd name="connsiteY6" fmla="*/ 246817 h 246754"/>
              <a:gd name="connsiteX7" fmla="*/ 118126 w 129423"/>
              <a:gd name="connsiteY7" fmla="*/ 205213 h 246754"/>
              <a:gd name="connsiteX8" fmla="*/ 129500 w 129423"/>
              <a:gd name="connsiteY8" fmla="*/ 124157 h 246754"/>
              <a:gd name="connsiteX9" fmla="*/ 64635 w 129423"/>
              <a:gd name="connsiteY9" fmla="*/ 238927 h 246754"/>
              <a:gd name="connsiteX10" fmla="*/ 28974 w 129423"/>
              <a:gd name="connsiteY10" fmla="*/ 195530 h 246754"/>
              <a:gd name="connsiteX11" fmla="*/ 25592 w 129423"/>
              <a:gd name="connsiteY11" fmla="*/ 119854 h 246754"/>
              <a:gd name="connsiteX12" fmla="*/ 28052 w 129423"/>
              <a:gd name="connsiteY12" fmla="*/ 53861 h 246754"/>
              <a:gd name="connsiteX13" fmla="*/ 64635 w 129423"/>
              <a:gd name="connsiteY13" fmla="*/ 7953 h 246754"/>
              <a:gd name="connsiteX14" fmla="*/ 100910 w 129423"/>
              <a:gd name="connsiteY14" fmla="*/ 49916 h 246754"/>
              <a:gd name="connsiteX15" fmla="*/ 103984 w 129423"/>
              <a:gd name="connsiteY15" fmla="*/ 119854 h 246754"/>
              <a:gd name="connsiteX16" fmla="*/ 100603 w 129423"/>
              <a:gd name="connsiteY16" fmla="*/ 194095 h 246754"/>
              <a:gd name="connsiteX17" fmla="*/ 64635 w 129423"/>
              <a:gd name="connsiteY17" fmla="*/ 238927 h 24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9423" h="246754">
                <a:moveTo>
                  <a:pt x="129500" y="124157"/>
                </a:moveTo>
                <a:cubicBezTo>
                  <a:pt x="129500" y="95465"/>
                  <a:pt x="127963" y="66773"/>
                  <a:pt x="117203" y="40232"/>
                </a:cubicBezTo>
                <a:cubicBezTo>
                  <a:pt x="103062" y="5801"/>
                  <a:pt x="77854" y="63"/>
                  <a:pt x="64942" y="63"/>
                </a:cubicBezTo>
                <a:cubicBezTo>
                  <a:pt x="46497" y="63"/>
                  <a:pt x="24055" y="9388"/>
                  <a:pt x="11451" y="42743"/>
                </a:cubicBezTo>
                <a:cubicBezTo>
                  <a:pt x="1614" y="67490"/>
                  <a:pt x="77" y="95465"/>
                  <a:pt x="77" y="124157"/>
                </a:cubicBezTo>
                <a:cubicBezTo>
                  <a:pt x="77" y="151057"/>
                  <a:pt x="1306" y="183335"/>
                  <a:pt x="13911" y="210593"/>
                </a:cubicBezTo>
                <a:cubicBezTo>
                  <a:pt x="27130" y="239644"/>
                  <a:pt x="49571" y="246817"/>
                  <a:pt x="64635" y="246817"/>
                </a:cubicBezTo>
                <a:cubicBezTo>
                  <a:pt x="81235" y="246817"/>
                  <a:pt x="104599" y="239286"/>
                  <a:pt x="118126" y="205213"/>
                </a:cubicBezTo>
                <a:cubicBezTo>
                  <a:pt x="127963" y="180466"/>
                  <a:pt x="129500" y="152491"/>
                  <a:pt x="129500" y="124157"/>
                </a:cubicBezTo>
                <a:close/>
                <a:moveTo>
                  <a:pt x="64635" y="238927"/>
                </a:moveTo>
                <a:cubicBezTo>
                  <a:pt x="52645" y="238927"/>
                  <a:pt x="34508" y="229961"/>
                  <a:pt x="28974" y="195530"/>
                </a:cubicBezTo>
                <a:cubicBezTo>
                  <a:pt x="25592" y="174010"/>
                  <a:pt x="25592" y="141014"/>
                  <a:pt x="25592" y="119854"/>
                </a:cubicBezTo>
                <a:cubicBezTo>
                  <a:pt x="25592" y="96900"/>
                  <a:pt x="25592" y="73228"/>
                  <a:pt x="28052" y="53861"/>
                </a:cubicBezTo>
                <a:cubicBezTo>
                  <a:pt x="33893" y="11181"/>
                  <a:pt x="56949" y="7953"/>
                  <a:pt x="64635" y="7953"/>
                </a:cubicBezTo>
                <a:cubicBezTo>
                  <a:pt x="74780" y="7953"/>
                  <a:pt x="95069" y="14409"/>
                  <a:pt x="100910" y="49916"/>
                </a:cubicBezTo>
                <a:cubicBezTo>
                  <a:pt x="103984" y="70001"/>
                  <a:pt x="103984" y="97258"/>
                  <a:pt x="103984" y="119854"/>
                </a:cubicBezTo>
                <a:cubicBezTo>
                  <a:pt x="103984" y="146753"/>
                  <a:pt x="103984" y="171141"/>
                  <a:pt x="100603" y="194095"/>
                </a:cubicBezTo>
                <a:cubicBezTo>
                  <a:pt x="95992" y="228167"/>
                  <a:pt x="78469" y="238927"/>
                  <a:pt x="64635" y="238927"/>
                </a:cubicBezTo>
                <a:close/>
              </a:path>
            </a:pathLst>
          </a:custGeom>
          <a:solidFill>
            <a:srgbClr val="000000"/>
          </a:solidFill>
          <a:ln w="3048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3394D65A-7A96-EBF7-A05F-F88079170ACF}"/>
              </a:ext>
            </a:extLst>
          </p:cNvPr>
          <p:cNvSpPr/>
          <p:nvPr/>
        </p:nvSpPr>
        <p:spPr bwMode="auto">
          <a:xfrm>
            <a:off x="432482" y="2394222"/>
            <a:ext cx="796706" cy="778598"/>
          </a:xfrm>
          <a:custGeom>
            <a:avLst/>
            <a:gdLst>
              <a:gd name="connsiteX0" fmla="*/ 0 w 1548143"/>
              <a:gd name="connsiteY0" fmla="*/ 778598 h 932507"/>
              <a:gd name="connsiteX1" fmla="*/ 506994 w 1548143"/>
              <a:gd name="connsiteY1" fmla="*/ 778598 h 932507"/>
              <a:gd name="connsiteX2" fmla="*/ 506994 w 1548143"/>
              <a:gd name="connsiteY2" fmla="*/ 0 h 932507"/>
              <a:gd name="connsiteX3" fmla="*/ 959668 w 1548143"/>
              <a:gd name="connsiteY3" fmla="*/ 0 h 932507"/>
              <a:gd name="connsiteX4" fmla="*/ 1548143 w 1548143"/>
              <a:gd name="connsiteY4" fmla="*/ 932507 h 932507"/>
              <a:gd name="connsiteX0" fmla="*/ 0 w 959668"/>
              <a:gd name="connsiteY0" fmla="*/ 778598 h 778598"/>
              <a:gd name="connsiteX1" fmla="*/ 506994 w 959668"/>
              <a:gd name="connsiteY1" fmla="*/ 778598 h 778598"/>
              <a:gd name="connsiteX2" fmla="*/ 506994 w 959668"/>
              <a:gd name="connsiteY2" fmla="*/ 0 h 778598"/>
              <a:gd name="connsiteX3" fmla="*/ 959668 w 959668"/>
              <a:gd name="connsiteY3" fmla="*/ 0 h 778598"/>
              <a:gd name="connsiteX0" fmla="*/ 0 w 796706"/>
              <a:gd name="connsiteY0" fmla="*/ 778598 h 778598"/>
              <a:gd name="connsiteX1" fmla="*/ 344032 w 796706"/>
              <a:gd name="connsiteY1" fmla="*/ 778598 h 778598"/>
              <a:gd name="connsiteX2" fmla="*/ 344032 w 796706"/>
              <a:gd name="connsiteY2" fmla="*/ 0 h 778598"/>
              <a:gd name="connsiteX3" fmla="*/ 796706 w 796706"/>
              <a:gd name="connsiteY3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06" h="778598">
                <a:moveTo>
                  <a:pt x="0" y="778598"/>
                </a:moveTo>
                <a:lnTo>
                  <a:pt x="344032" y="778598"/>
                </a:lnTo>
                <a:lnTo>
                  <a:pt x="344032" y="0"/>
                </a:lnTo>
                <a:lnTo>
                  <a:pt x="796706" y="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1" name="Graphique 16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 title="IguanaTex Vector Display">
            <a:extLst>
              <a:ext uri="{FF2B5EF4-FFF2-40B4-BE49-F238E27FC236}">
                <a16:creationId xmlns:a16="http://schemas.microsoft.com/office/drawing/2014/main" id="{86CF6594-4A68-476B-2867-FF78C662F3A3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9550827" y="3919124"/>
            <a:ext cx="273625" cy="273623"/>
          </a:xfrm>
          <a:custGeom>
            <a:avLst/>
            <a:gdLst>
              <a:gd name="connsiteX0" fmla="*/ 125862 w 205381"/>
              <a:gd name="connsiteY0" fmla="*/ 57800 h 186821"/>
              <a:gd name="connsiteX1" fmla="*/ 166691 w 205381"/>
              <a:gd name="connsiteY1" fmla="*/ 9136 h 186821"/>
              <a:gd name="connsiteX2" fmla="*/ 187312 w 205381"/>
              <a:gd name="connsiteY2" fmla="*/ 14497 h 186821"/>
              <a:gd name="connsiteX3" fmla="*/ 167516 w 205381"/>
              <a:gd name="connsiteY3" fmla="*/ 36767 h 186821"/>
              <a:gd name="connsiteX4" fmla="*/ 183188 w 205381"/>
              <a:gd name="connsiteY4" fmla="*/ 51201 h 186821"/>
              <a:gd name="connsiteX5" fmla="*/ 205458 w 205381"/>
              <a:gd name="connsiteY5" fmla="*/ 27282 h 186821"/>
              <a:gd name="connsiteX6" fmla="*/ 167103 w 205381"/>
              <a:gd name="connsiteY6" fmla="*/ 63 h 186821"/>
              <a:gd name="connsiteX7" fmla="*/ 123800 w 205381"/>
              <a:gd name="connsiteY7" fmla="*/ 31406 h 186821"/>
              <a:gd name="connsiteX8" fmla="*/ 79260 w 205381"/>
              <a:gd name="connsiteY8" fmla="*/ 63 h 186821"/>
              <a:gd name="connsiteX9" fmla="*/ 12861 w 205381"/>
              <a:gd name="connsiteY9" fmla="*/ 63574 h 186821"/>
              <a:gd name="connsiteX10" fmla="*/ 17810 w 205381"/>
              <a:gd name="connsiteY10" fmla="*/ 67698 h 186821"/>
              <a:gd name="connsiteX11" fmla="*/ 23172 w 205381"/>
              <a:gd name="connsiteY11" fmla="*/ 63161 h 186821"/>
              <a:gd name="connsiteX12" fmla="*/ 78435 w 205381"/>
              <a:gd name="connsiteY12" fmla="*/ 9136 h 186821"/>
              <a:gd name="connsiteX13" fmla="*/ 100705 w 205381"/>
              <a:gd name="connsiteY13" fmla="*/ 36767 h 186821"/>
              <a:gd name="connsiteX14" fmla="*/ 78435 w 205381"/>
              <a:gd name="connsiteY14" fmla="*/ 134920 h 186821"/>
              <a:gd name="connsiteX15" fmla="*/ 39256 w 205381"/>
              <a:gd name="connsiteY15" fmla="*/ 177811 h 186821"/>
              <a:gd name="connsiteX16" fmla="*/ 18635 w 205381"/>
              <a:gd name="connsiteY16" fmla="*/ 172450 h 186821"/>
              <a:gd name="connsiteX17" fmla="*/ 38019 w 205381"/>
              <a:gd name="connsiteY17" fmla="*/ 150179 h 186821"/>
              <a:gd name="connsiteX18" fmla="*/ 22759 w 205381"/>
              <a:gd name="connsiteY18" fmla="*/ 135745 h 186821"/>
              <a:gd name="connsiteX19" fmla="*/ 77 w 205381"/>
              <a:gd name="connsiteY19" fmla="*/ 159665 h 186821"/>
              <a:gd name="connsiteX20" fmla="*/ 38843 w 205381"/>
              <a:gd name="connsiteY20" fmla="*/ 186884 h 186821"/>
              <a:gd name="connsiteX21" fmla="*/ 82147 w 205381"/>
              <a:gd name="connsiteY21" fmla="*/ 155541 h 186821"/>
              <a:gd name="connsiteX22" fmla="*/ 126687 w 205381"/>
              <a:gd name="connsiteY22" fmla="*/ 186884 h 186821"/>
              <a:gd name="connsiteX23" fmla="*/ 192673 w 205381"/>
              <a:gd name="connsiteY23" fmla="*/ 123373 h 186821"/>
              <a:gd name="connsiteX24" fmla="*/ 187724 w 205381"/>
              <a:gd name="connsiteY24" fmla="*/ 119249 h 186821"/>
              <a:gd name="connsiteX25" fmla="*/ 182363 w 205381"/>
              <a:gd name="connsiteY25" fmla="*/ 123785 h 186821"/>
              <a:gd name="connsiteX26" fmla="*/ 127512 w 205381"/>
              <a:gd name="connsiteY26" fmla="*/ 177811 h 186821"/>
              <a:gd name="connsiteX27" fmla="*/ 104829 w 205381"/>
              <a:gd name="connsiteY27" fmla="*/ 150592 h 186821"/>
              <a:gd name="connsiteX28" fmla="*/ 111840 w 205381"/>
              <a:gd name="connsiteY28" fmla="*/ 114300 h 186821"/>
              <a:gd name="connsiteX29" fmla="*/ 125862 w 205381"/>
              <a:gd name="connsiteY29" fmla="*/ 57800 h 18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381" h="186821">
                <a:moveTo>
                  <a:pt x="125862" y="57800"/>
                </a:moveTo>
                <a:cubicBezTo>
                  <a:pt x="128337" y="47077"/>
                  <a:pt x="137822" y="9136"/>
                  <a:pt x="166691" y="9136"/>
                </a:cubicBezTo>
                <a:cubicBezTo>
                  <a:pt x="168753" y="9136"/>
                  <a:pt x="178651" y="9136"/>
                  <a:pt x="187312" y="14497"/>
                </a:cubicBezTo>
                <a:cubicBezTo>
                  <a:pt x="175764" y="16559"/>
                  <a:pt x="167516" y="26869"/>
                  <a:pt x="167516" y="36767"/>
                </a:cubicBezTo>
                <a:cubicBezTo>
                  <a:pt x="167516" y="43366"/>
                  <a:pt x="172052" y="51201"/>
                  <a:pt x="183188" y="51201"/>
                </a:cubicBezTo>
                <a:cubicBezTo>
                  <a:pt x="192261" y="51201"/>
                  <a:pt x="205458" y="43778"/>
                  <a:pt x="205458" y="27282"/>
                </a:cubicBezTo>
                <a:cubicBezTo>
                  <a:pt x="205458" y="5836"/>
                  <a:pt x="181126" y="63"/>
                  <a:pt x="167103" y="63"/>
                </a:cubicBezTo>
                <a:cubicBezTo>
                  <a:pt x="143184" y="63"/>
                  <a:pt x="128749" y="21920"/>
                  <a:pt x="123800" y="31406"/>
                </a:cubicBezTo>
                <a:cubicBezTo>
                  <a:pt x="113490" y="4187"/>
                  <a:pt x="91220" y="63"/>
                  <a:pt x="79260" y="63"/>
                </a:cubicBezTo>
                <a:cubicBezTo>
                  <a:pt x="36369" y="63"/>
                  <a:pt x="12861" y="53263"/>
                  <a:pt x="12861" y="63574"/>
                </a:cubicBezTo>
                <a:cubicBezTo>
                  <a:pt x="12861" y="67698"/>
                  <a:pt x="16986" y="67698"/>
                  <a:pt x="17810" y="67698"/>
                </a:cubicBezTo>
                <a:cubicBezTo>
                  <a:pt x="21110" y="67698"/>
                  <a:pt x="22347" y="66873"/>
                  <a:pt x="23172" y="63161"/>
                </a:cubicBezTo>
                <a:cubicBezTo>
                  <a:pt x="37194" y="19446"/>
                  <a:pt x="64413" y="9136"/>
                  <a:pt x="78435" y="9136"/>
                </a:cubicBezTo>
                <a:cubicBezTo>
                  <a:pt x="86271" y="9136"/>
                  <a:pt x="100705" y="12847"/>
                  <a:pt x="100705" y="36767"/>
                </a:cubicBezTo>
                <a:cubicBezTo>
                  <a:pt x="100705" y="49552"/>
                  <a:pt x="93694" y="77183"/>
                  <a:pt x="78435" y="134920"/>
                </a:cubicBezTo>
                <a:cubicBezTo>
                  <a:pt x="71836" y="160490"/>
                  <a:pt x="57402" y="177811"/>
                  <a:pt x="39256" y="177811"/>
                </a:cubicBezTo>
                <a:cubicBezTo>
                  <a:pt x="36781" y="177811"/>
                  <a:pt x="27296" y="177811"/>
                  <a:pt x="18635" y="172450"/>
                </a:cubicBezTo>
                <a:cubicBezTo>
                  <a:pt x="28946" y="170387"/>
                  <a:pt x="38019" y="161727"/>
                  <a:pt x="38019" y="150179"/>
                </a:cubicBezTo>
                <a:cubicBezTo>
                  <a:pt x="38019" y="139044"/>
                  <a:pt x="28946" y="135745"/>
                  <a:pt x="22759" y="135745"/>
                </a:cubicBezTo>
                <a:cubicBezTo>
                  <a:pt x="10387" y="135745"/>
                  <a:pt x="77" y="146468"/>
                  <a:pt x="77" y="159665"/>
                </a:cubicBezTo>
                <a:cubicBezTo>
                  <a:pt x="77" y="178636"/>
                  <a:pt x="20697" y="186884"/>
                  <a:pt x="38843" y="186884"/>
                </a:cubicBezTo>
                <a:cubicBezTo>
                  <a:pt x="66063" y="186884"/>
                  <a:pt x="80909" y="158015"/>
                  <a:pt x="82147" y="155541"/>
                </a:cubicBezTo>
                <a:cubicBezTo>
                  <a:pt x="87096" y="170800"/>
                  <a:pt x="101942" y="186884"/>
                  <a:pt x="126687" y="186884"/>
                </a:cubicBezTo>
                <a:cubicBezTo>
                  <a:pt x="169166" y="186884"/>
                  <a:pt x="192673" y="133683"/>
                  <a:pt x="192673" y="123373"/>
                </a:cubicBezTo>
                <a:cubicBezTo>
                  <a:pt x="192673" y="119249"/>
                  <a:pt x="188961" y="119249"/>
                  <a:pt x="187724" y="119249"/>
                </a:cubicBezTo>
                <a:cubicBezTo>
                  <a:pt x="184012" y="119249"/>
                  <a:pt x="183188" y="120898"/>
                  <a:pt x="182363" y="123785"/>
                </a:cubicBezTo>
                <a:cubicBezTo>
                  <a:pt x="168753" y="167913"/>
                  <a:pt x="140709" y="177811"/>
                  <a:pt x="127512" y="177811"/>
                </a:cubicBezTo>
                <a:cubicBezTo>
                  <a:pt x="111428" y="177811"/>
                  <a:pt x="104829" y="164614"/>
                  <a:pt x="104829" y="150592"/>
                </a:cubicBezTo>
                <a:cubicBezTo>
                  <a:pt x="104829" y="141519"/>
                  <a:pt x="107304" y="132446"/>
                  <a:pt x="111840" y="114300"/>
                </a:cubicBezTo>
                <a:lnTo>
                  <a:pt x="125862" y="57800"/>
                </a:lnTo>
                <a:close/>
              </a:path>
            </a:pathLst>
          </a:custGeom>
          <a:solidFill>
            <a:srgbClr val="4DB300"/>
          </a:solidFill>
          <a:ln w="317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4FFAD4A5-D45C-9715-F2F2-6E4D7A6CC7D0}"/>
              </a:ext>
            </a:extLst>
          </p:cNvPr>
          <p:cNvSpPr/>
          <p:nvPr/>
        </p:nvSpPr>
        <p:spPr bwMode="auto">
          <a:xfrm>
            <a:off x="2304778" y="1840353"/>
            <a:ext cx="2074331" cy="206196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9663126C-70FF-F5EB-2425-0C12E60C9C08}"/>
              </a:ext>
            </a:extLst>
          </p:cNvPr>
          <p:cNvSpPr/>
          <p:nvPr/>
        </p:nvSpPr>
        <p:spPr bwMode="auto">
          <a:xfrm>
            <a:off x="2304778" y="1840353"/>
            <a:ext cx="3910947" cy="206196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1775EA42-349A-73B5-6776-BD40996F552F}"/>
              </a:ext>
            </a:extLst>
          </p:cNvPr>
          <p:cNvSpPr/>
          <p:nvPr/>
        </p:nvSpPr>
        <p:spPr bwMode="auto">
          <a:xfrm>
            <a:off x="2304778" y="1840353"/>
            <a:ext cx="5766578" cy="206196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B65BBF1F-7185-B5F2-A0D1-2338F557DCF2}"/>
              </a:ext>
            </a:extLst>
          </p:cNvPr>
          <p:cNvSpPr/>
          <p:nvPr/>
        </p:nvSpPr>
        <p:spPr bwMode="auto">
          <a:xfrm>
            <a:off x="2304780" y="1840353"/>
            <a:ext cx="1006480" cy="206196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D01BF95B-9786-AEFB-4BB6-B55307C25DC0}"/>
              </a:ext>
            </a:extLst>
          </p:cNvPr>
          <p:cNvSpPr/>
          <p:nvPr/>
        </p:nvSpPr>
        <p:spPr bwMode="auto">
          <a:xfrm>
            <a:off x="2304777" y="1840353"/>
            <a:ext cx="6713537" cy="205100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939" h="963261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82321" y="925033"/>
                  <a:pt x="829733" y="948267"/>
                </a:cubicBezTo>
                <a:cubicBezTo>
                  <a:pt x="972023" y="970694"/>
                  <a:pt x="874287" y="962464"/>
                  <a:pt x="1105939" y="958264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4" name="ZoneTexte 473">
            <a:extLst>
              <a:ext uri="{FF2B5EF4-FFF2-40B4-BE49-F238E27FC236}">
                <a16:creationId xmlns:a16="http://schemas.microsoft.com/office/drawing/2014/main" id="{5B273CA7-B918-AE56-4505-6BF6B9FE2420}"/>
              </a:ext>
            </a:extLst>
          </p:cNvPr>
          <p:cNvSpPr txBox="1"/>
          <p:nvPr/>
        </p:nvSpPr>
        <p:spPr>
          <a:xfrm>
            <a:off x="1179711" y="4372316"/>
            <a:ext cx="83246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Idée générale :</a:t>
            </a:r>
            <a:br>
              <a:rPr lang="fr-FR"/>
            </a:br>
            <a:br>
              <a:rPr lang="fr-FR"/>
            </a:br>
            <a:r>
              <a:rPr lang="fr-FR"/>
              <a:t>On cherche les valeurs de        où la température est presque encore égale à      malgré l’échelon de flux </a:t>
            </a:r>
          </a:p>
        </p:txBody>
      </p:sp>
      <p:grpSp>
        <p:nvGrpSpPr>
          <p:cNvPr id="570" name="Groupe 56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(\green{x},\blue{t})&#10;$&#10;&#10;\end{document}&#10;" title="IguanaTex Vector Display">
            <a:extLst>
              <a:ext uri="{FF2B5EF4-FFF2-40B4-BE49-F238E27FC236}">
                <a16:creationId xmlns:a16="http://schemas.microsoft.com/office/drawing/2014/main" id="{C4FC55F9-3719-43A0-33B1-A8CA06762845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629116" y="5074394"/>
            <a:ext cx="716790" cy="341311"/>
            <a:chOff x="7001223" y="6136358"/>
            <a:chExt cx="580576" cy="254406"/>
          </a:xfrm>
        </p:grpSpPr>
        <p:sp>
          <p:nvSpPr>
            <p:cNvPr id="565" name="Forme libre 564">
              <a:extLst>
                <a:ext uri="{FF2B5EF4-FFF2-40B4-BE49-F238E27FC236}">
                  <a16:creationId xmlns:a16="http://schemas.microsoft.com/office/drawing/2014/main" id="{5531915E-0393-A687-A6C6-F158924540C6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7001223" y="6136358"/>
              <a:ext cx="68862" cy="254406"/>
            </a:xfrm>
            <a:custGeom>
              <a:avLst/>
              <a:gdLst>
                <a:gd name="connsiteX0" fmla="*/ 68940 w 68862"/>
                <a:gd name="connsiteY0" fmla="*/ 251926 h 254406"/>
                <a:gd name="connsiteX1" fmla="*/ 63894 w 68862"/>
                <a:gd name="connsiteY1" fmla="*/ 246329 h 254406"/>
                <a:gd name="connsiteX2" fmla="*/ 17292 w 68862"/>
                <a:gd name="connsiteY2" fmla="*/ 127266 h 254406"/>
                <a:gd name="connsiteX3" fmla="*/ 65081 w 68862"/>
                <a:gd name="connsiteY3" fmla="*/ 6932 h 254406"/>
                <a:gd name="connsiteX4" fmla="*/ 68940 w 68862"/>
                <a:gd name="connsiteY4" fmla="*/ 2607 h 254406"/>
                <a:gd name="connsiteX5" fmla="*/ 65971 w 68862"/>
                <a:gd name="connsiteY5" fmla="*/ 63 h 254406"/>
                <a:gd name="connsiteX6" fmla="*/ 18777 w 68862"/>
                <a:gd name="connsiteY6" fmla="*/ 49672 h 254406"/>
                <a:gd name="connsiteX7" fmla="*/ 77 w 68862"/>
                <a:gd name="connsiteY7" fmla="*/ 127266 h 254406"/>
                <a:gd name="connsiteX8" fmla="*/ 19667 w 68862"/>
                <a:gd name="connsiteY8" fmla="*/ 206641 h 254406"/>
                <a:gd name="connsiteX9" fmla="*/ 65971 w 68862"/>
                <a:gd name="connsiteY9" fmla="*/ 254470 h 254406"/>
                <a:gd name="connsiteX10" fmla="*/ 68940 w 68862"/>
                <a:gd name="connsiteY10" fmla="*/ 251926 h 25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862" h="254406">
                  <a:moveTo>
                    <a:pt x="68940" y="251926"/>
                  </a:moveTo>
                  <a:cubicBezTo>
                    <a:pt x="68940" y="251162"/>
                    <a:pt x="68940" y="250654"/>
                    <a:pt x="63894" y="246329"/>
                  </a:cubicBezTo>
                  <a:cubicBezTo>
                    <a:pt x="26791" y="214273"/>
                    <a:pt x="17292" y="166191"/>
                    <a:pt x="17292" y="127266"/>
                  </a:cubicBezTo>
                  <a:cubicBezTo>
                    <a:pt x="17292" y="82999"/>
                    <a:pt x="28572" y="38733"/>
                    <a:pt x="65081" y="6932"/>
                  </a:cubicBezTo>
                  <a:cubicBezTo>
                    <a:pt x="68940" y="3879"/>
                    <a:pt x="68940" y="3370"/>
                    <a:pt x="68940" y="2607"/>
                  </a:cubicBezTo>
                  <a:cubicBezTo>
                    <a:pt x="68940" y="826"/>
                    <a:pt x="67752" y="63"/>
                    <a:pt x="65971" y="63"/>
                  </a:cubicBezTo>
                  <a:cubicBezTo>
                    <a:pt x="63003" y="63"/>
                    <a:pt x="36289" y="17362"/>
                    <a:pt x="18777" y="49672"/>
                  </a:cubicBezTo>
                  <a:cubicBezTo>
                    <a:pt x="3639" y="77657"/>
                    <a:pt x="77" y="105896"/>
                    <a:pt x="77" y="127266"/>
                  </a:cubicBezTo>
                  <a:cubicBezTo>
                    <a:pt x="77" y="147110"/>
                    <a:pt x="3342" y="177893"/>
                    <a:pt x="19667" y="206641"/>
                  </a:cubicBezTo>
                  <a:cubicBezTo>
                    <a:pt x="37476" y="237933"/>
                    <a:pt x="63003" y="254470"/>
                    <a:pt x="65971" y="254470"/>
                  </a:cubicBezTo>
                  <a:cubicBezTo>
                    <a:pt x="67752" y="254470"/>
                    <a:pt x="68940" y="253707"/>
                    <a:pt x="68940" y="251926"/>
                  </a:cubicBezTo>
                  <a:close/>
                </a:path>
              </a:pathLst>
            </a:custGeom>
            <a:solidFill>
              <a:srgbClr val="000000"/>
            </a:solidFill>
            <a:ln w="29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orme libre 565">
              <a:extLst>
                <a:ext uri="{FF2B5EF4-FFF2-40B4-BE49-F238E27FC236}">
                  <a16:creationId xmlns:a16="http://schemas.microsoft.com/office/drawing/2014/main" id="{EA342D54-6AAE-6133-28D8-90700A8ED60F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095877" y="6214716"/>
              <a:ext cx="147817" cy="115246"/>
            </a:xfrm>
            <a:custGeom>
              <a:avLst/>
              <a:gdLst>
                <a:gd name="connsiteX0" fmla="*/ 90612 w 147817"/>
                <a:gd name="connsiteY0" fmla="*/ 35680 h 115246"/>
                <a:gd name="connsiteX1" fmla="*/ 119997 w 147817"/>
                <a:gd name="connsiteY1" fmla="*/ 5660 h 115246"/>
                <a:gd name="connsiteX2" fmla="*/ 134838 w 147817"/>
                <a:gd name="connsiteY2" fmla="*/ 8967 h 115246"/>
                <a:gd name="connsiteX3" fmla="*/ 120591 w 147817"/>
                <a:gd name="connsiteY3" fmla="*/ 22705 h 115246"/>
                <a:gd name="connsiteX4" fmla="*/ 131870 w 147817"/>
                <a:gd name="connsiteY4" fmla="*/ 31609 h 115246"/>
                <a:gd name="connsiteX5" fmla="*/ 147898 w 147817"/>
                <a:gd name="connsiteY5" fmla="*/ 16854 h 115246"/>
                <a:gd name="connsiteX6" fmla="*/ 120294 w 147817"/>
                <a:gd name="connsiteY6" fmla="*/ 63 h 115246"/>
                <a:gd name="connsiteX7" fmla="*/ 89128 w 147817"/>
                <a:gd name="connsiteY7" fmla="*/ 19398 h 115246"/>
                <a:gd name="connsiteX8" fmla="*/ 57071 w 147817"/>
                <a:gd name="connsiteY8" fmla="*/ 63 h 115246"/>
                <a:gd name="connsiteX9" fmla="*/ 9282 w 147817"/>
                <a:gd name="connsiteY9" fmla="*/ 39241 h 115246"/>
                <a:gd name="connsiteX10" fmla="*/ 12844 w 147817"/>
                <a:gd name="connsiteY10" fmla="*/ 41786 h 115246"/>
                <a:gd name="connsiteX11" fmla="*/ 16703 w 147817"/>
                <a:gd name="connsiteY11" fmla="*/ 38987 h 115246"/>
                <a:gd name="connsiteX12" fmla="*/ 56477 w 147817"/>
                <a:gd name="connsiteY12" fmla="*/ 5660 h 115246"/>
                <a:gd name="connsiteX13" fmla="*/ 72505 w 147817"/>
                <a:gd name="connsiteY13" fmla="*/ 22705 h 115246"/>
                <a:gd name="connsiteX14" fmla="*/ 56477 w 147817"/>
                <a:gd name="connsiteY14" fmla="*/ 83254 h 115246"/>
                <a:gd name="connsiteX15" fmla="*/ 28279 w 147817"/>
                <a:gd name="connsiteY15" fmla="*/ 109712 h 115246"/>
                <a:gd name="connsiteX16" fmla="*/ 13438 w 147817"/>
                <a:gd name="connsiteY16" fmla="*/ 106405 h 115246"/>
                <a:gd name="connsiteX17" fmla="*/ 27388 w 147817"/>
                <a:gd name="connsiteY17" fmla="*/ 92667 h 115246"/>
                <a:gd name="connsiteX18" fmla="*/ 16406 w 147817"/>
                <a:gd name="connsiteY18" fmla="*/ 83763 h 115246"/>
                <a:gd name="connsiteX19" fmla="*/ 81 w 147817"/>
                <a:gd name="connsiteY19" fmla="*/ 98518 h 115246"/>
                <a:gd name="connsiteX20" fmla="*/ 27982 w 147817"/>
                <a:gd name="connsiteY20" fmla="*/ 115309 h 115246"/>
                <a:gd name="connsiteX21" fmla="*/ 59148 w 147817"/>
                <a:gd name="connsiteY21" fmla="*/ 95974 h 115246"/>
                <a:gd name="connsiteX22" fmla="*/ 91205 w 147817"/>
                <a:gd name="connsiteY22" fmla="*/ 115309 h 115246"/>
                <a:gd name="connsiteX23" fmla="*/ 138697 w 147817"/>
                <a:gd name="connsiteY23" fmla="*/ 76130 h 115246"/>
                <a:gd name="connsiteX24" fmla="*/ 135135 w 147817"/>
                <a:gd name="connsiteY24" fmla="*/ 73586 h 115246"/>
                <a:gd name="connsiteX25" fmla="*/ 131276 w 147817"/>
                <a:gd name="connsiteY25" fmla="*/ 76385 h 115246"/>
                <a:gd name="connsiteX26" fmla="*/ 91799 w 147817"/>
                <a:gd name="connsiteY26" fmla="*/ 109712 h 115246"/>
                <a:gd name="connsiteX27" fmla="*/ 75474 w 147817"/>
                <a:gd name="connsiteY27" fmla="*/ 92921 h 115246"/>
                <a:gd name="connsiteX28" fmla="*/ 80520 w 147817"/>
                <a:gd name="connsiteY28" fmla="*/ 70533 h 115246"/>
                <a:gd name="connsiteX29" fmla="*/ 90612 w 147817"/>
                <a:gd name="connsiteY29" fmla="*/ 35680 h 11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7817" h="115246">
                  <a:moveTo>
                    <a:pt x="90612" y="35680"/>
                  </a:moveTo>
                  <a:cubicBezTo>
                    <a:pt x="92393" y="29065"/>
                    <a:pt x="99219" y="5660"/>
                    <a:pt x="119997" y="5660"/>
                  </a:cubicBezTo>
                  <a:cubicBezTo>
                    <a:pt x="121481" y="5660"/>
                    <a:pt x="128605" y="5660"/>
                    <a:pt x="134838" y="8967"/>
                  </a:cubicBezTo>
                  <a:cubicBezTo>
                    <a:pt x="126527" y="10239"/>
                    <a:pt x="120591" y="16599"/>
                    <a:pt x="120591" y="22705"/>
                  </a:cubicBezTo>
                  <a:cubicBezTo>
                    <a:pt x="120591" y="26775"/>
                    <a:pt x="123856" y="31609"/>
                    <a:pt x="131870" y="31609"/>
                  </a:cubicBezTo>
                  <a:cubicBezTo>
                    <a:pt x="138400" y="31609"/>
                    <a:pt x="147898" y="27030"/>
                    <a:pt x="147898" y="16854"/>
                  </a:cubicBezTo>
                  <a:cubicBezTo>
                    <a:pt x="147898" y="3624"/>
                    <a:pt x="130386" y="63"/>
                    <a:pt x="120294" y="63"/>
                  </a:cubicBezTo>
                  <a:cubicBezTo>
                    <a:pt x="103078" y="63"/>
                    <a:pt x="92689" y="13546"/>
                    <a:pt x="89128" y="19398"/>
                  </a:cubicBezTo>
                  <a:cubicBezTo>
                    <a:pt x="81707" y="2607"/>
                    <a:pt x="65678" y="63"/>
                    <a:pt x="57071" y="63"/>
                  </a:cubicBezTo>
                  <a:cubicBezTo>
                    <a:pt x="26201" y="63"/>
                    <a:pt x="9282" y="32881"/>
                    <a:pt x="9282" y="39241"/>
                  </a:cubicBezTo>
                  <a:cubicBezTo>
                    <a:pt x="9282" y="41786"/>
                    <a:pt x="12250" y="41786"/>
                    <a:pt x="12844" y="41786"/>
                  </a:cubicBezTo>
                  <a:cubicBezTo>
                    <a:pt x="15219" y="41786"/>
                    <a:pt x="16109" y="41277"/>
                    <a:pt x="16703" y="38987"/>
                  </a:cubicBezTo>
                  <a:cubicBezTo>
                    <a:pt x="26795" y="12020"/>
                    <a:pt x="46385" y="5660"/>
                    <a:pt x="56477" y="5660"/>
                  </a:cubicBezTo>
                  <a:cubicBezTo>
                    <a:pt x="62117" y="5660"/>
                    <a:pt x="72505" y="7949"/>
                    <a:pt x="72505" y="22705"/>
                  </a:cubicBezTo>
                  <a:cubicBezTo>
                    <a:pt x="72505" y="30592"/>
                    <a:pt x="67459" y="47637"/>
                    <a:pt x="56477" y="83254"/>
                  </a:cubicBezTo>
                  <a:cubicBezTo>
                    <a:pt x="51728" y="99027"/>
                    <a:pt x="41339" y="109712"/>
                    <a:pt x="28279" y="109712"/>
                  </a:cubicBezTo>
                  <a:cubicBezTo>
                    <a:pt x="26498" y="109712"/>
                    <a:pt x="19671" y="109712"/>
                    <a:pt x="13438" y="106405"/>
                  </a:cubicBezTo>
                  <a:cubicBezTo>
                    <a:pt x="20858" y="105133"/>
                    <a:pt x="27388" y="99790"/>
                    <a:pt x="27388" y="92667"/>
                  </a:cubicBezTo>
                  <a:cubicBezTo>
                    <a:pt x="27388" y="85798"/>
                    <a:pt x="20858" y="83763"/>
                    <a:pt x="16406" y="83763"/>
                  </a:cubicBezTo>
                  <a:cubicBezTo>
                    <a:pt x="7501" y="83763"/>
                    <a:pt x="81" y="90377"/>
                    <a:pt x="81" y="98518"/>
                  </a:cubicBezTo>
                  <a:cubicBezTo>
                    <a:pt x="81" y="110221"/>
                    <a:pt x="14922" y="115309"/>
                    <a:pt x="27982" y="115309"/>
                  </a:cubicBezTo>
                  <a:cubicBezTo>
                    <a:pt x="47572" y="115309"/>
                    <a:pt x="58258" y="97501"/>
                    <a:pt x="59148" y="95974"/>
                  </a:cubicBezTo>
                  <a:cubicBezTo>
                    <a:pt x="62710" y="105387"/>
                    <a:pt x="73396" y="115309"/>
                    <a:pt x="91205" y="115309"/>
                  </a:cubicBezTo>
                  <a:cubicBezTo>
                    <a:pt x="121778" y="115309"/>
                    <a:pt x="138697" y="82491"/>
                    <a:pt x="138697" y="76130"/>
                  </a:cubicBezTo>
                  <a:cubicBezTo>
                    <a:pt x="138697" y="73586"/>
                    <a:pt x="136026" y="73586"/>
                    <a:pt x="135135" y="73586"/>
                  </a:cubicBezTo>
                  <a:cubicBezTo>
                    <a:pt x="132464" y="73586"/>
                    <a:pt x="131870" y="74604"/>
                    <a:pt x="131276" y="76385"/>
                  </a:cubicBezTo>
                  <a:cubicBezTo>
                    <a:pt x="121481" y="103606"/>
                    <a:pt x="101297" y="109712"/>
                    <a:pt x="91799" y="109712"/>
                  </a:cubicBezTo>
                  <a:cubicBezTo>
                    <a:pt x="80223" y="109712"/>
                    <a:pt x="75474" y="101571"/>
                    <a:pt x="75474" y="92921"/>
                  </a:cubicBezTo>
                  <a:cubicBezTo>
                    <a:pt x="75474" y="87324"/>
                    <a:pt x="77255" y="81727"/>
                    <a:pt x="80520" y="70533"/>
                  </a:cubicBezTo>
                  <a:lnTo>
                    <a:pt x="90612" y="35680"/>
                  </a:lnTo>
                  <a:close/>
                </a:path>
              </a:pathLst>
            </a:custGeom>
            <a:solidFill>
              <a:srgbClr val="4DB300"/>
            </a:solidFill>
            <a:ln w="29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orme libre 566">
              <a:extLst>
                <a:ext uri="{FF2B5EF4-FFF2-40B4-BE49-F238E27FC236}">
                  <a16:creationId xmlns:a16="http://schemas.microsoft.com/office/drawing/2014/main" id="{5BB691AA-22E1-E444-3DA9-739FFF1B3C32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7282438" y="6300196"/>
              <a:ext cx="34728" cy="76067"/>
            </a:xfrm>
            <a:custGeom>
              <a:avLst/>
              <a:gdLst>
                <a:gd name="connsiteX0" fmla="*/ 34815 w 34728"/>
                <a:gd name="connsiteY0" fmla="*/ 26775 h 76067"/>
                <a:gd name="connsiteX1" fmla="*/ 15818 w 34728"/>
                <a:gd name="connsiteY1" fmla="*/ 63 h 76067"/>
                <a:gd name="connsiteX2" fmla="*/ 86 w 34728"/>
                <a:gd name="connsiteY2" fmla="*/ 13546 h 76067"/>
                <a:gd name="connsiteX3" fmla="*/ 15818 w 34728"/>
                <a:gd name="connsiteY3" fmla="*/ 27030 h 76067"/>
                <a:gd name="connsiteX4" fmla="*/ 26207 w 34728"/>
                <a:gd name="connsiteY4" fmla="*/ 23723 h 76067"/>
                <a:gd name="connsiteX5" fmla="*/ 27691 w 34728"/>
                <a:gd name="connsiteY5" fmla="*/ 22959 h 76067"/>
                <a:gd name="connsiteX6" fmla="*/ 28284 w 34728"/>
                <a:gd name="connsiteY6" fmla="*/ 26775 h 76067"/>
                <a:gd name="connsiteX7" fmla="*/ 8100 w 34728"/>
                <a:gd name="connsiteY7" fmla="*/ 69261 h 76067"/>
                <a:gd name="connsiteX8" fmla="*/ 4835 w 34728"/>
                <a:gd name="connsiteY8" fmla="*/ 73332 h 76067"/>
                <a:gd name="connsiteX9" fmla="*/ 7804 w 34728"/>
                <a:gd name="connsiteY9" fmla="*/ 76130 h 76067"/>
                <a:gd name="connsiteX10" fmla="*/ 34815 w 34728"/>
                <a:gd name="connsiteY10" fmla="*/ 26775 h 76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28" h="76067">
                  <a:moveTo>
                    <a:pt x="34815" y="26775"/>
                  </a:moveTo>
                  <a:cubicBezTo>
                    <a:pt x="34815" y="9985"/>
                    <a:pt x="27394" y="63"/>
                    <a:pt x="15818" y="63"/>
                  </a:cubicBezTo>
                  <a:cubicBezTo>
                    <a:pt x="6023" y="63"/>
                    <a:pt x="86" y="6423"/>
                    <a:pt x="86" y="13546"/>
                  </a:cubicBezTo>
                  <a:cubicBezTo>
                    <a:pt x="86" y="20415"/>
                    <a:pt x="6023" y="27030"/>
                    <a:pt x="15818" y="27030"/>
                  </a:cubicBezTo>
                  <a:cubicBezTo>
                    <a:pt x="19380" y="27030"/>
                    <a:pt x="23238" y="26012"/>
                    <a:pt x="26207" y="23723"/>
                  </a:cubicBezTo>
                  <a:cubicBezTo>
                    <a:pt x="27097" y="23214"/>
                    <a:pt x="27394" y="22959"/>
                    <a:pt x="27691" y="22959"/>
                  </a:cubicBezTo>
                  <a:cubicBezTo>
                    <a:pt x="27988" y="22959"/>
                    <a:pt x="28284" y="23214"/>
                    <a:pt x="28284" y="26775"/>
                  </a:cubicBezTo>
                  <a:cubicBezTo>
                    <a:pt x="28284" y="45602"/>
                    <a:pt x="17896" y="60866"/>
                    <a:pt x="8100" y="69261"/>
                  </a:cubicBezTo>
                  <a:cubicBezTo>
                    <a:pt x="4835" y="72060"/>
                    <a:pt x="4835" y="72569"/>
                    <a:pt x="4835" y="73332"/>
                  </a:cubicBezTo>
                  <a:cubicBezTo>
                    <a:pt x="4835" y="75113"/>
                    <a:pt x="6320" y="76130"/>
                    <a:pt x="7804" y="76130"/>
                  </a:cubicBezTo>
                  <a:cubicBezTo>
                    <a:pt x="11069" y="76130"/>
                    <a:pt x="34815" y="56541"/>
                    <a:pt x="34815" y="26775"/>
                  </a:cubicBezTo>
                  <a:close/>
                </a:path>
              </a:pathLst>
            </a:custGeom>
            <a:solidFill>
              <a:srgbClr val="000000"/>
            </a:solidFill>
            <a:ln w="29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orme libre 567">
              <a:extLst>
                <a:ext uri="{FF2B5EF4-FFF2-40B4-BE49-F238E27FC236}">
                  <a16:creationId xmlns:a16="http://schemas.microsoft.com/office/drawing/2014/main" id="{D97BA1A1-C46A-BFAD-B14F-5E14026CF1AC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7395659" y="6167905"/>
              <a:ext cx="91124" cy="162057"/>
            </a:xfrm>
            <a:custGeom>
              <a:avLst/>
              <a:gdLst>
                <a:gd name="connsiteX0" fmla="*/ 54409 w 91124"/>
                <a:gd name="connsiteY0" fmla="*/ 57559 h 162057"/>
                <a:gd name="connsiteX1" fmla="*/ 82311 w 91124"/>
                <a:gd name="connsiteY1" fmla="*/ 57559 h 162057"/>
                <a:gd name="connsiteX2" fmla="*/ 91215 w 91124"/>
                <a:gd name="connsiteY2" fmla="*/ 52471 h 162057"/>
                <a:gd name="connsiteX3" fmla="*/ 82904 w 91124"/>
                <a:gd name="connsiteY3" fmla="*/ 49672 h 162057"/>
                <a:gd name="connsiteX4" fmla="*/ 56784 w 91124"/>
                <a:gd name="connsiteY4" fmla="*/ 49672 h 162057"/>
                <a:gd name="connsiteX5" fmla="*/ 68954 w 91124"/>
                <a:gd name="connsiteY5" fmla="*/ 6932 h 162057"/>
                <a:gd name="connsiteX6" fmla="*/ 60346 w 91124"/>
                <a:gd name="connsiteY6" fmla="*/ 63 h 162057"/>
                <a:gd name="connsiteX7" fmla="*/ 48473 w 91124"/>
                <a:gd name="connsiteY7" fmla="*/ 9221 h 162057"/>
                <a:gd name="connsiteX8" fmla="*/ 36897 w 91124"/>
                <a:gd name="connsiteY8" fmla="*/ 49672 h 162057"/>
                <a:gd name="connsiteX9" fmla="*/ 8995 w 91124"/>
                <a:gd name="connsiteY9" fmla="*/ 49672 h 162057"/>
                <a:gd name="connsiteX10" fmla="*/ 91 w 91124"/>
                <a:gd name="connsiteY10" fmla="*/ 54506 h 162057"/>
                <a:gd name="connsiteX11" fmla="*/ 8402 w 91124"/>
                <a:gd name="connsiteY11" fmla="*/ 57559 h 162057"/>
                <a:gd name="connsiteX12" fmla="*/ 34522 w 91124"/>
                <a:gd name="connsiteY12" fmla="*/ 57559 h 162057"/>
                <a:gd name="connsiteX13" fmla="*/ 11964 w 91124"/>
                <a:gd name="connsiteY13" fmla="*/ 138715 h 162057"/>
                <a:gd name="connsiteX14" fmla="*/ 39271 w 91124"/>
                <a:gd name="connsiteY14" fmla="*/ 162120 h 162057"/>
                <a:gd name="connsiteX15" fmla="*/ 86466 w 91124"/>
                <a:gd name="connsiteY15" fmla="*/ 122941 h 162057"/>
                <a:gd name="connsiteX16" fmla="*/ 82904 w 91124"/>
                <a:gd name="connsiteY16" fmla="*/ 120397 h 162057"/>
                <a:gd name="connsiteX17" fmla="*/ 78452 w 91124"/>
                <a:gd name="connsiteY17" fmla="*/ 123959 h 162057"/>
                <a:gd name="connsiteX18" fmla="*/ 39865 w 91124"/>
                <a:gd name="connsiteY18" fmla="*/ 156523 h 162057"/>
                <a:gd name="connsiteX19" fmla="*/ 30663 w 91124"/>
                <a:gd name="connsiteY19" fmla="*/ 144820 h 162057"/>
                <a:gd name="connsiteX20" fmla="*/ 32444 w 91124"/>
                <a:gd name="connsiteY20" fmla="*/ 132609 h 162057"/>
                <a:gd name="connsiteX21" fmla="*/ 54409 w 91124"/>
                <a:gd name="connsiteY21" fmla="*/ 57559 h 162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124" h="162057">
                  <a:moveTo>
                    <a:pt x="54409" y="57559"/>
                  </a:moveTo>
                  <a:lnTo>
                    <a:pt x="82311" y="57559"/>
                  </a:lnTo>
                  <a:cubicBezTo>
                    <a:pt x="88247" y="57559"/>
                    <a:pt x="91215" y="57559"/>
                    <a:pt x="91215" y="52471"/>
                  </a:cubicBezTo>
                  <a:cubicBezTo>
                    <a:pt x="91215" y="49672"/>
                    <a:pt x="88247" y="49672"/>
                    <a:pt x="82904" y="49672"/>
                  </a:cubicBezTo>
                  <a:lnTo>
                    <a:pt x="56784" y="49672"/>
                  </a:lnTo>
                  <a:cubicBezTo>
                    <a:pt x="67470" y="13546"/>
                    <a:pt x="68954" y="8458"/>
                    <a:pt x="68954" y="6932"/>
                  </a:cubicBezTo>
                  <a:cubicBezTo>
                    <a:pt x="68954" y="2607"/>
                    <a:pt x="65392" y="63"/>
                    <a:pt x="60346" y="63"/>
                  </a:cubicBezTo>
                  <a:cubicBezTo>
                    <a:pt x="59455" y="63"/>
                    <a:pt x="51144" y="317"/>
                    <a:pt x="48473" y="9221"/>
                  </a:cubicBezTo>
                  <a:lnTo>
                    <a:pt x="36897" y="49672"/>
                  </a:lnTo>
                  <a:lnTo>
                    <a:pt x="8995" y="49672"/>
                  </a:lnTo>
                  <a:cubicBezTo>
                    <a:pt x="3059" y="49672"/>
                    <a:pt x="91" y="49672"/>
                    <a:pt x="91" y="54506"/>
                  </a:cubicBezTo>
                  <a:cubicBezTo>
                    <a:pt x="91" y="57559"/>
                    <a:pt x="2465" y="57559"/>
                    <a:pt x="8402" y="57559"/>
                  </a:cubicBezTo>
                  <a:lnTo>
                    <a:pt x="34522" y="57559"/>
                  </a:lnTo>
                  <a:cubicBezTo>
                    <a:pt x="13151" y="129810"/>
                    <a:pt x="11964" y="134135"/>
                    <a:pt x="11964" y="138715"/>
                  </a:cubicBezTo>
                  <a:cubicBezTo>
                    <a:pt x="11964" y="152453"/>
                    <a:pt x="23243" y="162120"/>
                    <a:pt x="39271" y="162120"/>
                  </a:cubicBezTo>
                  <a:cubicBezTo>
                    <a:pt x="69547" y="162120"/>
                    <a:pt x="86466" y="124977"/>
                    <a:pt x="86466" y="122941"/>
                  </a:cubicBezTo>
                  <a:cubicBezTo>
                    <a:pt x="86466" y="120397"/>
                    <a:pt x="84092" y="120397"/>
                    <a:pt x="82904" y="120397"/>
                  </a:cubicBezTo>
                  <a:cubicBezTo>
                    <a:pt x="80233" y="120397"/>
                    <a:pt x="79936" y="121160"/>
                    <a:pt x="78452" y="123959"/>
                  </a:cubicBezTo>
                  <a:cubicBezTo>
                    <a:pt x="65689" y="150417"/>
                    <a:pt x="49957" y="156523"/>
                    <a:pt x="39865" y="156523"/>
                  </a:cubicBezTo>
                  <a:cubicBezTo>
                    <a:pt x="33632" y="156523"/>
                    <a:pt x="30663" y="153216"/>
                    <a:pt x="30663" y="144820"/>
                  </a:cubicBezTo>
                  <a:cubicBezTo>
                    <a:pt x="30663" y="138715"/>
                    <a:pt x="31257" y="136934"/>
                    <a:pt x="32444" y="132609"/>
                  </a:cubicBezTo>
                  <a:lnTo>
                    <a:pt x="54409" y="57559"/>
                  </a:lnTo>
                  <a:close/>
                </a:path>
              </a:pathLst>
            </a:custGeom>
            <a:solidFill>
              <a:srgbClr val="1A1AFF"/>
            </a:solidFill>
            <a:ln w="29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orme libre 568">
              <a:extLst>
                <a:ext uri="{FF2B5EF4-FFF2-40B4-BE49-F238E27FC236}">
                  <a16:creationId xmlns:a16="http://schemas.microsoft.com/office/drawing/2014/main" id="{5DFD0209-1671-1D57-A423-6700AA5AE3FC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7512937" y="6136358"/>
              <a:ext cx="68862" cy="254406"/>
            </a:xfrm>
            <a:custGeom>
              <a:avLst/>
              <a:gdLst>
                <a:gd name="connsiteX0" fmla="*/ 68957 w 68862"/>
                <a:gd name="connsiteY0" fmla="*/ 127266 h 254406"/>
                <a:gd name="connsiteX1" fmla="*/ 49367 w 68862"/>
                <a:gd name="connsiteY1" fmla="*/ 47891 h 254406"/>
                <a:gd name="connsiteX2" fmla="*/ 3063 w 68862"/>
                <a:gd name="connsiteY2" fmla="*/ 63 h 254406"/>
                <a:gd name="connsiteX3" fmla="*/ 94 w 68862"/>
                <a:gd name="connsiteY3" fmla="*/ 2607 h 254406"/>
                <a:gd name="connsiteX4" fmla="*/ 5734 w 68862"/>
                <a:gd name="connsiteY4" fmla="*/ 8458 h 254406"/>
                <a:gd name="connsiteX5" fmla="*/ 51742 w 68862"/>
                <a:gd name="connsiteY5" fmla="*/ 127266 h 254406"/>
                <a:gd name="connsiteX6" fmla="*/ 3953 w 68862"/>
                <a:gd name="connsiteY6" fmla="*/ 247601 h 254406"/>
                <a:gd name="connsiteX7" fmla="*/ 94 w 68862"/>
                <a:gd name="connsiteY7" fmla="*/ 251926 h 254406"/>
                <a:gd name="connsiteX8" fmla="*/ 3063 w 68862"/>
                <a:gd name="connsiteY8" fmla="*/ 254470 h 254406"/>
                <a:gd name="connsiteX9" fmla="*/ 50257 w 68862"/>
                <a:gd name="connsiteY9" fmla="*/ 204860 h 254406"/>
                <a:gd name="connsiteX10" fmla="*/ 68957 w 68862"/>
                <a:gd name="connsiteY10" fmla="*/ 127266 h 25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8862" h="254406">
                  <a:moveTo>
                    <a:pt x="68957" y="127266"/>
                  </a:moveTo>
                  <a:cubicBezTo>
                    <a:pt x="68957" y="107423"/>
                    <a:pt x="65692" y="76639"/>
                    <a:pt x="49367" y="47891"/>
                  </a:cubicBezTo>
                  <a:cubicBezTo>
                    <a:pt x="31558" y="16599"/>
                    <a:pt x="6031" y="63"/>
                    <a:pt x="3063" y="63"/>
                  </a:cubicBezTo>
                  <a:cubicBezTo>
                    <a:pt x="1282" y="63"/>
                    <a:pt x="94" y="1080"/>
                    <a:pt x="94" y="2607"/>
                  </a:cubicBezTo>
                  <a:cubicBezTo>
                    <a:pt x="94" y="3370"/>
                    <a:pt x="94" y="3879"/>
                    <a:pt x="5734" y="8458"/>
                  </a:cubicBezTo>
                  <a:cubicBezTo>
                    <a:pt x="34823" y="33644"/>
                    <a:pt x="51742" y="74095"/>
                    <a:pt x="51742" y="127266"/>
                  </a:cubicBezTo>
                  <a:cubicBezTo>
                    <a:pt x="51742" y="170770"/>
                    <a:pt x="40759" y="215545"/>
                    <a:pt x="3953" y="247601"/>
                  </a:cubicBezTo>
                  <a:cubicBezTo>
                    <a:pt x="94" y="250654"/>
                    <a:pt x="94" y="251162"/>
                    <a:pt x="94" y="251926"/>
                  </a:cubicBezTo>
                  <a:cubicBezTo>
                    <a:pt x="94" y="253452"/>
                    <a:pt x="1282" y="254470"/>
                    <a:pt x="3063" y="254470"/>
                  </a:cubicBezTo>
                  <a:cubicBezTo>
                    <a:pt x="6031" y="254470"/>
                    <a:pt x="32745" y="237170"/>
                    <a:pt x="50257" y="204860"/>
                  </a:cubicBezTo>
                  <a:cubicBezTo>
                    <a:pt x="65395" y="176876"/>
                    <a:pt x="68957" y="148636"/>
                    <a:pt x="68957" y="127266"/>
                  </a:cubicBezTo>
                  <a:close/>
                </a:path>
              </a:pathLst>
            </a:custGeom>
            <a:solidFill>
              <a:srgbClr val="000000"/>
            </a:solidFill>
            <a:ln w="29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71" name="ZoneTexte 570">
            <a:extLst>
              <a:ext uri="{FF2B5EF4-FFF2-40B4-BE49-F238E27FC236}">
                <a16:creationId xmlns:a16="http://schemas.microsoft.com/office/drawing/2014/main" id="{2A7D5B5B-4236-C8D3-595D-4068D6334F2B}"/>
              </a:ext>
            </a:extLst>
          </p:cNvPr>
          <p:cNvSpPr txBox="1"/>
          <p:nvPr/>
        </p:nvSpPr>
        <p:spPr>
          <a:xfrm>
            <a:off x="1846430" y="5863084"/>
            <a:ext cx="7790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/>
              <a:t>soit pour un </a:t>
            </a:r>
            <a:r>
              <a:rPr lang="fr-FR">
                <a:solidFill>
                  <a:srgbClr val="0432FF"/>
                </a:solidFill>
              </a:rPr>
              <a:t>temps t </a:t>
            </a:r>
            <a:r>
              <a:rPr lang="fr-FR"/>
              <a:t>suffisamment </a:t>
            </a:r>
            <a:r>
              <a:rPr lang="fr-FR">
                <a:solidFill>
                  <a:srgbClr val="0432FF"/>
                </a:solidFill>
              </a:rPr>
              <a:t>court</a:t>
            </a:r>
            <a:r>
              <a:rPr lang="fr-FR"/>
              <a:t>  (à x donné)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/>
              <a:t>soit des </a:t>
            </a:r>
            <a:r>
              <a:rPr lang="fr-FR">
                <a:solidFill>
                  <a:srgbClr val="00B050"/>
                </a:solidFill>
              </a:rPr>
              <a:t>profondeurs x </a:t>
            </a:r>
            <a:r>
              <a:rPr lang="fr-FR"/>
              <a:t>suffisamment </a:t>
            </a:r>
            <a:r>
              <a:rPr lang="fr-FR">
                <a:solidFill>
                  <a:srgbClr val="00B050"/>
                </a:solidFill>
              </a:rPr>
              <a:t>grandes</a:t>
            </a:r>
            <a:r>
              <a:rPr lang="fr-FR"/>
              <a:t> (à t donné)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91CCFE26-DA23-ABDE-D3A2-926AD9A8CCD0}"/>
              </a:ext>
            </a:extLst>
          </p:cNvPr>
          <p:cNvSpPr/>
          <p:nvPr/>
        </p:nvSpPr>
        <p:spPr bwMode="auto">
          <a:xfrm rot="5400000">
            <a:off x="859869" y="966218"/>
            <a:ext cx="2603567" cy="2947538"/>
          </a:xfrm>
          <a:prstGeom prst="arc">
            <a:avLst>
              <a:gd name="adj1" fmla="val 17148611"/>
              <a:gd name="adj2" fmla="val 20653832"/>
            </a:avLst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2" name="Groupe 101" descr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 title="IguanaTex Vector Display">
            <a:extLst>
              <a:ext uri="{FF2B5EF4-FFF2-40B4-BE49-F238E27FC236}">
                <a16:creationId xmlns:a16="http://schemas.microsoft.com/office/drawing/2014/main" id="{AE22BFA0-20F3-FD72-4E41-93183AECF275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674884" y="2678434"/>
            <a:ext cx="1577433" cy="274514"/>
            <a:chOff x="5879688" y="4134307"/>
            <a:chExt cx="1320542" cy="213294"/>
          </a:xfrm>
        </p:grpSpPr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A61B7C24-4E00-BD56-E5EA-0F602399BE3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5879688" y="4134307"/>
              <a:ext cx="84797" cy="163303"/>
            </a:xfrm>
            <a:custGeom>
              <a:avLst/>
              <a:gdLst>
                <a:gd name="connsiteX0" fmla="*/ 50624 w 84797"/>
                <a:gd name="connsiteY0" fmla="*/ 58001 h 163303"/>
                <a:gd name="connsiteX1" fmla="*/ 76588 w 84797"/>
                <a:gd name="connsiteY1" fmla="*/ 58001 h 163303"/>
                <a:gd name="connsiteX2" fmla="*/ 84874 w 84797"/>
                <a:gd name="connsiteY2" fmla="*/ 52874 h 163303"/>
                <a:gd name="connsiteX3" fmla="*/ 77140 w 84797"/>
                <a:gd name="connsiteY3" fmla="*/ 50054 h 163303"/>
                <a:gd name="connsiteX4" fmla="*/ 52833 w 84797"/>
                <a:gd name="connsiteY4" fmla="*/ 50054 h 163303"/>
                <a:gd name="connsiteX5" fmla="*/ 64158 w 84797"/>
                <a:gd name="connsiteY5" fmla="*/ 6985 h 163303"/>
                <a:gd name="connsiteX6" fmla="*/ 56148 w 84797"/>
                <a:gd name="connsiteY6" fmla="*/ 63 h 163303"/>
                <a:gd name="connsiteX7" fmla="*/ 45099 w 84797"/>
                <a:gd name="connsiteY7" fmla="*/ 9292 h 163303"/>
                <a:gd name="connsiteX8" fmla="*/ 34327 w 84797"/>
                <a:gd name="connsiteY8" fmla="*/ 50054 h 163303"/>
                <a:gd name="connsiteX9" fmla="*/ 8363 w 84797"/>
                <a:gd name="connsiteY9" fmla="*/ 50054 h 163303"/>
                <a:gd name="connsiteX10" fmla="*/ 77 w 84797"/>
                <a:gd name="connsiteY10" fmla="*/ 54925 h 163303"/>
                <a:gd name="connsiteX11" fmla="*/ 7811 w 84797"/>
                <a:gd name="connsiteY11" fmla="*/ 58001 h 163303"/>
                <a:gd name="connsiteX12" fmla="*/ 32117 w 84797"/>
                <a:gd name="connsiteY12" fmla="*/ 58001 h 163303"/>
                <a:gd name="connsiteX13" fmla="*/ 11125 w 84797"/>
                <a:gd name="connsiteY13" fmla="*/ 139781 h 163303"/>
                <a:gd name="connsiteX14" fmla="*/ 36537 w 84797"/>
                <a:gd name="connsiteY14" fmla="*/ 163366 h 163303"/>
                <a:gd name="connsiteX15" fmla="*/ 80454 w 84797"/>
                <a:gd name="connsiteY15" fmla="*/ 123886 h 163303"/>
                <a:gd name="connsiteX16" fmla="*/ 77140 w 84797"/>
                <a:gd name="connsiteY16" fmla="*/ 121323 h 163303"/>
                <a:gd name="connsiteX17" fmla="*/ 72997 w 84797"/>
                <a:gd name="connsiteY17" fmla="*/ 124912 h 163303"/>
                <a:gd name="connsiteX18" fmla="*/ 37089 w 84797"/>
                <a:gd name="connsiteY18" fmla="*/ 157726 h 163303"/>
                <a:gd name="connsiteX19" fmla="*/ 28527 w 84797"/>
                <a:gd name="connsiteY19" fmla="*/ 145934 h 163303"/>
                <a:gd name="connsiteX20" fmla="*/ 30184 w 84797"/>
                <a:gd name="connsiteY20" fmla="*/ 133628 h 163303"/>
                <a:gd name="connsiteX21" fmla="*/ 50624 w 84797"/>
                <a:gd name="connsiteY21" fmla="*/ 58001 h 16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797" h="163303">
                  <a:moveTo>
                    <a:pt x="50624" y="58001"/>
                  </a:moveTo>
                  <a:lnTo>
                    <a:pt x="76588" y="58001"/>
                  </a:lnTo>
                  <a:cubicBezTo>
                    <a:pt x="82112" y="58001"/>
                    <a:pt x="84874" y="58001"/>
                    <a:pt x="84874" y="52874"/>
                  </a:cubicBezTo>
                  <a:cubicBezTo>
                    <a:pt x="84874" y="50054"/>
                    <a:pt x="82112" y="50054"/>
                    <a:pt x="77140" y="50054"/>
                  </a:cubicBezTo>
                  <a:lnTo>
                    <a:pt x="52833" y="50054"/>
                  </a:lnTo>
                  <a:cubicBezTo>
                    <a:pt x="62777" y="13650"/>
                    <a:pt x="64158" y="8523"/>
                    <a:pt x="64158" y="6985"/>
                  </a:cubicBezTo>
                  <a:cubicBezTo>
                    <a:pt x="64158" y="2626"/>
                    <a:pt x="60843" y="63"/>
                    <a:pt x="56148" y="63"/>
                  </a:cubicBezTo>
                  <a:cubicBezTo>
                    <a:pt x="55319" y="63"/>
                    <a:pt x="47585" y="319"/>
                    <a:pt x="45099" y="9292"/>
                  </a:cubicBezTo>
                  <a:lnTo>
                    <a:pt x="34327" y="50054"/>
                  </a:lnTo>
                  <a:lnTo>
                    <a:pt x="8363" y="50054"/>
                  </a:lnTo>
                  <a:cubicBezTo>
                    <a:pt x="2839" y="50054"/>
                    <a:pt x="77" y="50054"/>
                    <a:pt x="77" y="54925"/>
                  </a:cubicBezTo>
                  <a:cubicBezTo>
                    <a:pt x="77" y="58001"/>
                    <a:pt x="2286" y="58001"/>
                    <a:pt x="7811" y="58001"/>
                  </a:cubicBezTo>
                  <a:lnTo>
                    <a:pt x="32117" y="58001"/>
                  </a:lnTo>
                  <a:cubicBezTo>
                    <a:pt x="12230" y="130808"/>
                    <a:pt x="11125" y="135166"/>
                    <a:pt x="11125" y="139781"/>
                  </a:cubicBezTo>
                  <a:cubicBezTo>
                    <a:pt x="11125" y="153625"/>
                    <a:pt x="21621" y="163366"/>
                    <a:pt x="36537" y="163366"/>
                  </a:cubicBezTo>
                  <a:cubicBezTo>
                    <a:pt x="64710" y="163366"/>
                    <a:pt x="80454" y="125937"/>
                    <a:pt x="80454" y="123886"/>
                  </a:cubicBezTo>
                  <a:cubicBezTo>
                    <a:pt x="80454" y="121323"/>
                    <a:pt x="78245" y="121323"/>
                    <a:pt x="77140" y="121323"/>
                  </a:cubicBezTo>
                  <a:cubicBezTo>
                    <a:pt x="74654" y="121323"/>
                    <a:pt x="74378" y="122092"/>
                    <a:pt x="72997" y="124912"/>
                  </a:cubicBezTo>
                  <a:cubicBezTo>
                    <a:pt x="61120" y="151574"/>
                    <a:pt x="46480" y="157726"/>
                    <a:pt x="37089" y="157726"/>
                  </a:cubicBezTo>
                  <a:cubicBezTo>
                    <a:pt x="31289" y="157726"/>
                    <a:pt x="28527" y="154394"/>
                    <a:pt x="28527" y="145934"/>
                  </a:cubicBezTo>
                  <a:cubicBezTo>
                    <a:pt x="28527" y="139781"/>
                    <a:pt x="29079" y="137986"/>
                    <a:pt x="30184" y="133628"/>
                  </a:cubicBezTo>
                  <a:lnTo>
                    <a:pt x="50624" y="58001"/>
                  </a:lnTo>
                  <a:close/>
                </a:path>
              </a:pathLst>
            </a:custGeom>
            <a:solidFill>
              <a:srgbClr val="1A1AFF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D9419E7-84C0-7B0E-BEEE-B445054BC755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6061404" y="4179940"/>
              <a:ext cx="124571" cy="117670"/>
            </a:xfrm>
            <a:custGeom>
              <a:avLst/>
              <a:gdLst>
                <a:gd name="connsiteX0" fmla="*/ 80461 w 124571"/>
                <a:gd name="connsiteY0" fmla="*/ 95430 h 117670"/>
                <a:gd name="connsiteX1" fmla="*/ 102005 w 124571"/>
                <a:gd name="connsiteY1" fmla="*/ 116452 h 117670"/>
                <a:gd name="connsiteX2" fmla="*/ 124655 w 124571"/>
                <a:gd name="connsiteY2" fmla="*/ 92097 h 117670"/>
                <a:gd name="connsiteX3" fmla="*/ 124655 w 124571"/>
                <a:gd name="connsiteY3" fmla="*/ 77741 h 117670"/>
                <a:gd name="connsiteX4" fmla="*/ 117750 w 124571"/>
                <a:gd name="connsiteY4" fmla="*/ 77741 h 117670"/>
                <a:gd name="connsiteX5" fmla="*/ 117750 w 124571"/>
                <a:gd name="connsiteY5" fmla="*/ 92097 h 117670"/>
                <a:gd name="connsiteX6" fmla="*/ 107806 w 124571"/>
                <a:gd name="connsiteY6" fmla="*/ 108505 h 117670"/>
                <a:gd name="connsiteX7" fmla="*/ 97586 w 124571"/>
                <a:gd name="connsiteY7" fmla="*/ 95686 h 117670"/>
                <a:gd name="connsiteX8" fmla="*/ 97586 w 124571"/>
                <a:gd name="connsiteY8" fmla="*/ 44414 h 117670"/>
                <a:gd name="connsiteX9" fmla="*/ 87642 w 124571"/>
                <a:gd name="connsiteY9" fmla="*/ 14163 h 117670"/>
                <a:gd name="connsiteX10" fmla="*/ 49801 w 124571"/>
                <a:gd name="connsiteY10" fmla="*/ 63 h 117670"/>
                <a:gd name="connsiteX11" fmla="*/ 8093 w 124571"/>
                <a:gd name="connsiteY11" fmla="*/ 29032 h 117670"/>
                <a:gd name="connsiteX12" fmla="*/ 20799 w 124571"/>
                <a:gd name="connsiteY12" fmla="*/ 41081 h 117670"/>
                <a:gd name="connsiteX13" fmla="*/ 33505 w 124571"/>
                <a:gd name="connsiteY13" fmla="*/ 29288 h 117670"/>
                <a:gd name="connsiteX14" fmla="*/ 19418 w 124571"/>
                <a:gd name="connsiteY14" fmla="*/ 17496 h 117670"/>
                <a:gd name="connsiteX15" fmla="*/ 49249 w 124571"/>
                <a:gd name="connsiteY15" fmla="*/ 5703 h 117670"/>
                <a:gd name="connsiteX16" fmla="*/ 78527 w 124571"/>
                <a:gd name="connsiteY16" fmla="*/ 38517 h 117670"/>
                <a:gd name="connsiteX17" fmla="*/ 78527 w 124571"/>
                <a:gd name="connsiteY17" fmla="*/ 48003 h 117670"/>
                <a:gd name="connsiteX18" fmla="*/ 27704 w 124571"/>
                <a:gd name="connsiteY18" fmla="*/ 57232 h 117670"/>
                <a:gd name="connsiteX19" fmla="*/ 83 w 124571"/>
                <a:gd name="connsiteY19" fmla="*/ 90559 h 117670"/>
                <a:gd name="connsiteX20" fmla="*/ 44277 w 124571"/>
                <a:gd name="connsiteY20" fmla="*/ 117734 h 117670"/>
                <a:gd name="connsiteX21" fmla="*/ 80461 w 124571"/>
                <a:gd name="connsiteY21" fmla="*/ 95430 h 117670"/>
                <a:gd name="connsiteX22" fmla="*/ 78527 w 124571"/>
                <a:gd name="connsiteY22" fmla="*/ 53386 h 117670"/>
                <a:gd name="connsiteX23" fmla="*/ 78527 w 124571"/>
                <a:gd name="connsiteY23" fmla="*/ 79023 h 117670"/>
                <a:gd name="connsiteX24" fmla="*/ 46211 w 124571"/>
                <a:gd name="connsiteY24" fmla="*/ 112094 h 117670"/>
                <a:gd name="connsiteX25" fmla="*/ 21351 w 124571"/>
                <a:gd name="connsiteY25" fmla="*/ 90303 h 117670"/>
                <a:gd name="connsiteX26" fmla="*/ 78527 w 124571"/>
                <a:gd name="connsiteY26" fmla="*/ 53386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4571" h="117670">
                  <a:moveTo>
                    <a:pt x="80461" y="95430"/>
                  </a:moveTo>
                  <a:cubicBezTo>
                    <a:pt x="81566" y="105685"/>
                    <a:pt x="89023" y="116452"/>
                    <a:pt x="102005" y="116452"/>
                  </a:cubicBezTo>
                  <a:cubicBezTo>
                    <a:pt x="107806" y="116452"/>
                    <a:pt x="124655" y="112863"/>
                    <a:pt x="124655" y="92097"/>
                  </a:cubicBezTo>
                  <a:lnTo>
                    <a:pt x="124655" y="77741"/>
                  </a:lnTo>
                  <a:lnTo>
                    <a:pt x="117750" y="77741"/>
                  </a:lnTo>
                  <a:lnTo>
                    <a:pt x="117750" y="92097"/>
                  </a:lnTo>
                  <a:cubicBezTo>
                    <a:pt x="117750" y="106966"/>
                    <a:pt x="110844" y="108505"/>
                    <a:pt x="107806" y="108505"/>
                  </a:cubicBezTo>
                  <a:cubicBezTo>
                    <a:pt x="98691" y="108505"/>
                    <a:pt x="97586" y="96968"/>
                    <a:pt x="97586" y="95686"/>
                  </a:cubicBezTo>
                  <a:lnTo>
                    <a:pt x="97586" y="44414"/>
                  </a:lnTo>
                  <a:cubicBezTo>
                    <a:pt x="97586" y="33646"/>
                    <a:pt x="97586" y="23648"/>
                    <a:pt x="87642" y="14163"/>
                  </a:cubicBezTo>
                  <a:cubicBezTo>
                    <a:pt x="76870" y="4165"/>
                    <a:pt x="63059" y="63"/>
                    <a:pt x="49801" y="63"/>
                  </a:cubicBezTo>
                  <a:cubicBezTo>
                    <a:pt x="27152" y="63"/>
                    <a:pt x="8093" y="12112"/>
                    <a:pt x="8093" y="29032"/>
                  </a:cubicBezTo>
                  <a:cubicBezTo>
                    <a:pt x="8093" y="36723"/>
                    <a:pt x="13617" y="41081"/>
                    <a:pt x="20799" y="41081"/>
                  </a:cubicBezTo>
                  <a:cubicBezTo>
                    <a:pt x="28533" y="41081"/>
                    <a:pt x="33505" y="35954"/>
                    <a:pt x="33505" y="29288"/>
                  </a:cubicBezTo>
                  <a:cubicBezTo>
                    <a:pt x="33505" y="26212"/>
                    <a:pt x="32124" y="17752"/>
                    <a:pt x="19418" y="17496"/>
                  </a:cubicBezTo>
                  <a:cubicBezTo>
                    <a:pt x="26876" y="8523"/>
                    <a:pt x="40410" y="5703"/>
                    <a:pt x="49249" y="5703"/>
                  </a:cubicBezTo>
                  <a:cubicBezTo>
                    <a:pt x="62783" y="5703"/>
                    <a:pt x="78527" y="15701"/>
                    <a:pt x="78527" y="38517"/>
                  </a:cubicBezTo>
                  <a:lnTo>
                    <a:pt x="78527" y="48003"/>
                  </a:lnTo>
                  <a:cubicBezTo>
                    <a:pt x="64441" y="48772"/>
                    <a:pt x="45106" y="49541"/>
                    <a:pt x="27704" y="57232"/>
                  </a:cubicBezTo>
                  <a:cubicBezTo>
                    <a:pt x="6988" y="65948"/>
                    <a:pt x="83" y="79279"/>
                    <a:pt x="83" y="90559"/>
                  </a:cubicBezTo>
                  <a:cubicBezTo>
                    <a:pt x="83" y="111325"/>
                    <a:pt x="26876" y="117734"/>
                    <a:pt x="44277" y="117734"/>
                  </a:cubicBezTo>
                  <a:cubicBezTo>
                    <a:pt x="62507" y="117734"/>
                    <a:pt x="75213" y="107479"/>
                    <a:pt x="80461" y="95430"/>
                  </a:cubicBezTo>
                  <a:close/>
                  <a:moveTo>
                    <a:pt x="78527" y="53386"/>
                  </a:moveTo>
                  <a:lnTo>
                    <a:pt x="78527" y="79023"/>
                  </a:lnTo>
                  <a:cubicBezTo>
                    <a:pt x="78527" y="103377"/>
                    <a:pt x="58640" y="112094"/>
                    <a:pt x="46211" y="112094"/>
                  </a:cubicBezTo>
                  <a:cubicBezTo>
                    <a:pt x="32676" y="112094"/>
                    <a:pt x="21351" y="103121"/>
                    <a:pt x="21351" y="90303"/>
                  </a:cubicBezTo>
                  <a:cubicBezTo>
                    <a:pt x="21351" y="76203"/>
                    <a:pt x="32952" y="54925"/>
                    <a:pt x="78527" y="533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91B2C597-998D-A38B-ACB2-9B9CE863510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6196748" y="4181478"/>
              <a:ext cx="138934" cy="116132"/>
            </a:xfrm>
            <a:custGeom>
              <a:avLst/>
              <a:gdLst>
                <a:gd name="connsiteX0" fmla="*/ 99248 w 138934"/>
                <a:gd name="connsiteY0" fmla="*/ 93123 h 116132"/>
                <a:gd name="connsiteX1" fmla="*/ 99248 w 138934"/>
                <a:gd name="connsiteY1" fmla="*/ 116196 h 116132"/>
                <a:gd name="connsiteX2" fmla="*/ 139023 w 138934"/>
                <a:gd name="connsiteY2" fmla="*/ 113376 h 116132"/>
                <a:gd name="connsiteX3" fmla="*/ 139023 w 138934"/>
                <a:gd name="connsiteY3" fmla="*/ 105428 h 116132"/>
                <a:gd name="connsiteX4" fmla="*/ 117478 w 138934"/>
                <a:gd name="connsiteY4" fmla="*/ 91072 h 116132"/>
                <a:gd name="connsiteX5" fmla="*/ 117478 w 138934"/>
                <a:gd name="connsiteY5" fmla="*/ 63 h 116132"/>
                <a:gd name="connsiteX6" fmla="*/ 76875 w 138934"/>
                <a:gd name="connsiteY6" fmla="*/ 2883 h 116132"/>
                <a:gd name="connsiteX7" fmla="*/ 76875 w 138934"/>
                <a:gd name="connsiteY7" fmla="*/ 10830 h 116132"/>
                <a:gd name="connsiteX8" fmla="*/ 98420 w 138934"/>
                <a:gd name="connsiteY8" fmla="*/ 25186 h 116132"/>
                <a:gd name="connsiteX9" fmla="*/ 98420 w 138934"/>
                <a:gd name="connsiteY9" fmla="*/ 70819 h 116132"/>
                <a:gd name="connsiteX10" fmla="*/ 64998 w 138934"/>
                <a:gd name="connsiteY10" fmla="*/ 110556 h 116132"/>
                <a:gd name="connsiteX11" fmla="*/ 40691 w 138934"/>
                <a:gd name="connsiteY11" fmla="*/ 85176 h 116132"/>
                <a:gd name="connsiteX12" fmla="*/ 40691 w 138934"/>
                <a:gd name="connsiteY12" fmla="*/ 63 h 116132"/>
                <a:gd name="connsiteX13" fmla="*/ 88 w 138934"/>
                <a:gd name="connsiteY13" fmla="*/ 2883 h 116132"/>
                <a:gd name="connsiteX14" fmla="*/ 88 w 138934"/>
                <a:gd name="connsiteY14" fmla="*/ 10830 h 116132"/>
                <a:gd name="connsiteX15" fmla="*/ 21633 w 138934"/>
                <a:gd name="connsiteY15" fmla="*/ 34416 h 116132"/>
                <a:gd name="connsiteX16" fmla="*/ 21633 w 138934"/>
                <a:gd name="connsiteY16" fmla="*/ 72870 h 116132"/>
                <a:gd name="connsiteX17" fmla="*/ 63617 w 138934"/>
                <a:gd name="connsiteY17" fmla="*/ 116196 h 116132"/>
                <a:gd name="connsiteX18" fmla="*/ 99248 w 138934"/>
                <a:gd name="connsiteY18" fmla="*/ 93123 h 11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934" h="116132">
                  <a:moveTo>
                    <a:pt x="99248" y="93123"/>
                  </a:moveTo>
                  <a:lnTo>
                    <a:pt x="99248" y="116196"/>
                  </a:lnTo>
                  <a:lnTo>
                    <a:pt x="139023" y="113376"/>
                  </a:lnTo>
                  <a:lnTo>
                    <a:pt x="139023" y="105428"/>
                  </a:lnTo>
                  <a:cubicBezTo>
                    <a:pt x="119688" y="105428"/>
                    <a:pt x="117478" y="103634"/>
                    <a:pt x="117478" y="91072"/>
                  </a:cubicBezTo>
                  <a:lnTo>
                    <a:pt x="117478" y="63"/>
                  </a:lnTo>
                  <a:lnTo>
                    <a:pt x="76875" y="2883"/>
                  </a:lnTo>
                  <a:lnTo>
                    <a:pt x="76875" y="10830"/>
                  </a:lnTo>
                  <a:cubicBezTo>
                    <a:pt x="96210" y="10830"/>
                    <a:pt x="98420" y="12625"/>
                    <a:pt x="98420" y="25186"/>
                  </a:cubicBezTo>
                  <a:lnTo>
                    <a:pt x="98420" y="70819"/>
                  </a:lnTo>
                  <a:cubicBezTo>
                    <a:pt x="98420" y="93123"/>
                    <a:pt x="85161" y="110556"/>
                    <a:pt x="64998" y="110556"/>
                  </a:cubicBezTo>
                  <a:cubicBezTo>
                    <a:pt x="41796" y="110556"/>
                    <a:pt x="40691" y="98506"/>
                    <a:pt x="40691" y="85176"/>
                  </a:cubicBezTo>
                  <a:lnTo>
                    <a:pt x="40691" y="63"/>
                  </a:lnTo>
                  <a:lnTo>
                    <a:pt x="88" y="2883"/>
                  </a:lnTo>
                  <a:lnTo>
                    <a:pt x="88" y="10830"/>
                  </a:lnTo>
                  <a:cubicBezTo>
                    <a:pt x="21633" y="10830"/>
                    <a:pt x="21633" y="11599"/>
                    <a:pt x="21633" y="34416"/>
                  </a:cubicBezTo>
                  <a:lnTo>
                    <a:pt x="21633" y="72870"/>
                  </a:lnTo>
                  <a:cubicBezTo>
                    <a:pt x="21633" y="92866"/>
                    <a:pt x="21633" y="116196"/>
                    <a:pt x="63617" y="116196"/>
                  </a:cubicBezTo>
                  <a:cubicBezTo>
                    <a:pt x="79085" y="116196"/>
                    <a:pt x="91238" y="109017"/>
                    <a:pt x="99248" y="93123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BCF54318-4D0B-0014-8405-B26F3D87CE5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6349095" y="4178658"/>
              <a:ext cx="126229" cy="168943"/>
            </a:xfrm>
            <a:custGeom>
              <a:avLst/>
              <a:gdLst>
                <a:gd name="connsiteX0" fmla="*/ 53679 w 126229"/>
                <a:gd name="connsiteY0" fmla="*/ 72101 h 168943"/>
                <a:gd name="connsiteX1" fmla="*/ 29648 w 126229"/>
                <a:gd name="connsiteY1" fmla="*/ 40568 h 168943"/>
                <a:gd name="connsiteX2" fmla="*/ 34068 w 126229"/>
                <a:gd name="connsiteY2" fmla="*/ 19034 h 168943"/>
                <a:gd name="connsiteX3" fmla="*/ 53679 w 126229"/>
                <a:gd name="connsiteY3" fmla="*/ 8779 h 168943"/>
                <a:gd name="connsiteX4" fmla="*/ 77709 w 126229"/>
                <a:gd name="connsiteY4" fmla="*/ 40312 h 168943"/>
                <a:gd name="connsiteX5" fmla="*/ 73290 w 126229"/>
                <a:gd name="connsiteY5" fmla="*/ 61846 h 168943"/>
                <a:gd name="connsiteX6" fmla="*/ 53679 w 126229"/>
                <a:gd name="connsiteY6" fmla="*/ 72101 h 168943"/>
                <a:gd name="connsiteX7" fmla="*/ 21638 w 126229"/>
                <a:gd name="connsiteY7" fmla="*/ 82099 h 168943"/>
                <a:gd name="connsiteX8" fmla="*/ 26334 w 126229"/>
                <a:gd name="connsiteY8" fmla="*/ 70050 h 168943"/>
                <a:gd name="connsiteX9" fmla="*/ 53679 w 126229"/>
                <a:gd name="connsiteY9" fmla="*/ 77997 h 168943"/>
                <a:gd name="connsiteX10" fmla="*/ 98425 w 126229"/>
                <a:gd name="connsiteY10" fmla="*/ 40568 h 168943"/>
                <a:gd name="connsiteX11" fmla="*/ 87100 w 126229"/>
                <a:gd name="connsiteY11" fmla="*/ 15701 h 168943"/>
                <a:gd name="connsiteX12" fmla="*/ 111960 w 126229"/>
                <a:gd name="connsiteY12" fmla="*/ 5703 h 168943"/>
                <a:gd name="connsiteX13" fmla="*/ 114722 w 126229"/>
                <a:gd name="connsiteY13" fmla="*/ 5959 h 168943"/>
                <a:gd name="connsiteX14" fmla="*/ 110302 w 126229"/>
                <a:gd name="connsiteY14" fmla="*/ 12881 h 168943"/>
                <a:gd name="connsiteX15" fmla="*/ 118312 w 126229"/>
                <a:gd name="connsiteY15" fmla="*/ 20315 h 168943"/>
                <a:gd name="connsiteX16" fmla="*/ 126323 w 126229"/>
                <a:gd name="connsiteY16" fmla="*/ 12625 h 168943"/>
                <a:gd name="connsiteX17" fmla="*/ 112236 w 126229"/>
                <a:gd name="connsiteY17" fmla="*/ 63 h 168943"/>
                <a:gd name="connsiteX18" fmla="*/ 82957 w 126229"/>
                <a:gd name="connsiteY18" fmla="*/ 12112 h 168943"/>
                <a:gd name="connsiteX19" fmla="*/ 53679 w 126229"/>
                <a:gd name="connsiteY19" fmla="*/ 2883 h 168943"/>
                <a:gd name="connsiteX20" fmla="*/ 8932 w 126229"/>
                <a:gd name="connsiteY20" fmla="*/ 40312 h 168943"/>
                <a:gd name="connsiteX21" fmla="*/ 21914 w 126229"/>
                <a:gd name="connsiteY21" fmla="*/ 66717 h 168943"/>
                <a:gd name="connsiteX22" fmla="*/ 13352 w 126229"/>
                <a:gd name="connsiteY22" fmla="*/ 87996 h 168943"/>
                <a:gd name="connsiteX23" fmla="*/ 25505 w 126229"/>
                <a:gd name="connsiteY23" fmla="*/ 110812 h 168943"/>
                <a:gd name="connsiteX24" fmla="*/ 94 w 126229"/>
                <a:gd name="connsiteY24" fmla="*/ 136448 h 168943"/>
                <a:gd name="connsiteX25" fmla="*/ 61137 w 126229"/>
                <a:gd name="connsiteY25" fmla="*/ 169006 h 168943"/>
                <a:gd name="connsiteX26" fmla="*/ 122456 w 126229"/>
                <a:gd name="connsiteY26" fmla="*/ 135935 h 168943"/>
                <a:gd name="connsiteX27" fmla="*/ 104502 w 126229"/>
                <a:gd name="connsiteY27" fmla="*/ 106710 h 168943"/>
                <a:gd name="connsiteX28" fmla="*/ 56993 w 126229"/>
                <a:gd name="connsiteY28" fmla="*/ 99532 h 168943"/>
                <a:gd name="connsiteX29" fmla="*/ 36277 w 126229"/>
                <a:gd name="connsiteY29" fmla="*/ 99275 h 168943"/>
                <a:gd name="connsiteX30" fmla="*/ 21638 w 126229"/>
                <a:gd name="connsiteY30" fmla="*/ 82099 h 168943"/>
                <a:gd name="connsiteX31" fmla="*/ 61413 w 126229"/>
                <a:gd name="connsiteY31" fmla="*/ 163110 h 168943"/>
                <a:gd name="connsiteX32" fmla="*/ 14457 w 126229"/>
                <a:gd name="connsiteY32" fmla="*/ 136448 h 168943"/>
                <a:gd name="connsiteX33" fmla="*/ 37106 w 126229"/>
                <a:gd name="connsiteY33" fmla="*/ 114401 h 168943"/>
                <a:gd name="connsiteX34" fmla="*/ 53403 w 126229"/>
                <a:gd name="connsiteY34" fmla="*/ 114401 h 168943"/>
                <a:gd name="connsiteX35" fmla="*/ 108093 w 126229"/>
                <a:gd name="connsiteY35" fmla="*/ 136448 h 168943"/>
                <a:gd name="connsiteX36" fmla="*/ 61413 w 126229"/>
                <a:gd name="connsiteY36" fmla="*/ 163110 h 16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6229" h="168943">
                  <a:moveTo>
                    <a:pt x="53679" y="72101"/>
                  </a:moveTo>
                  <a:cubicBezTo>
                    <a:pt x="29648" y="72101"/>
                    <a:pt x="29648" y="46465"/>
                    <a:pt x="29648" y="40568"/>
                  </a:cubicBezTo>
                  <a:cubicBezTo>
                    <a:pt x="29648" y="33646"/>
                    <a:pt x="29925" y="25443"/>
                    <a:pt x="34068" y="19034"/>
                  </a:cubicBezTo>
                  <a:cubicBezTo>
                    <a:pt x="36277" y="15957"/>
                    <a:pt x="42630" y="8779"/>
                    <a:pt x="53679" y="8779"/>
                  </a:cubicBezTo>
                  <a:cubicBezTo>
                    <a:pt x="77709" y="8779"/>
                    <a:pt x="77709" y="34415"/>
                    <a:pt x="77709" y="40312"/>
                  </a:cubicBezTo>
                  <a:cubicBezTo>
                    <a:pt x="77709" y="47234"/>
                    <a:pt x="77433" y="55437"/>
                    <a:pt x="73290" y="61846"/>
                  </a:cubicBezTo>
                  <a:cubicBezTo>
                    <a:pt x="71080" y="64923"/>
                    <a:pt x="64727" y="72101"/>
                    <a:pt x="53679" y="72101"/>
                  </a:cubicBezTo>
                  <a:close/>
                  <a:moveTo>
                    <a:pt x="21638" y="82099"/>
                  </a:moveTo>
                  <a:cubicBezTo>
                    <a:pt x="21638" y="81074"/>
                    <a:pt x="21638" y="75177"/>
                    <a:pt x="26334" y="70050"/>
                  </a:cubicBezTo>
                  <a:cubicBezTo>
                    <a:pt x="37106" y="77228"/>
                    <a:pt x="48431" y="77997"/>
                    <a:pt x="53679" y="77997"/>
                  </a:cubicBezTo>
                  <a:cubicBezTo>
                    <a:pt x="79367" y="77997"/>
                    <a:pt x="98425" y="60308"/>
                    <a:pt x="98425" y="40568"/>
                  </a:cubicBezTo>
                  <a:cubicBezTo>
                    <a:pt x="98425" y="31083"/>
                    <a:pt x="94006" y="21597"/>
                    <a:pt x="87100" y="15701"/>
                  </a:cubicBezTo>
                  <a:cubicBezTo>
                    <a:pt x="97044" y="6985"/>
                    <a:pt x="106988" y="5703"/>
                    <a:pt x="111960" y="5703"/>
                  </a:cubicBezTo>
                  <a:cubicBezTo>
                    <a:pt x="112512" y="5703"/>
                    <a:pt x="113893" y="5703"/>
                    <a:pt x="114722" y="5959"/>
                  </a:cubicBezTo>
                  <a:cubicBezTo>
                    <a:pt x="111683" y="6985"/>
                    <a:pt x="110302" y="9805"/>
                    <a:pt x="110302" y="12881"/>
                  </a:cubicBezTo>
                  <a:cubicBezTo>
                    <a:pt x="110302" y="17239"/>
                    <a:pt x="113893" y="20315"/>
                    <a:pt x="118312" y="20315"/>
                  </a:cubicBezTo>
                  <a:cubicBezTo>
                    <a:pt x="121075" y="20315"/>
                    <a:pt x="126323" y="18521"/>
                    <a:pt x="126323" y="12625"/>
                  </a:cubicBezTo>
                  <a:cubicBezTo>
                    <a:pt x="126323" y="8266"/>
                    <a:pt x="123008" y="63"/>
                    <a:pt x="112236" y="63"/>
                  </a:cubicBezTo>
                  <a:cubicBezTo>
                    <a:pt x="106712" y="63"/>
                    <a:pt x="94558" y="1601"/>
                    <a:pt x="82957" y="12112"/>
                  </a:cubicBezTo>
                  <a:cubicBezTo>
                    <a:pt x="71356" y="3652"/>
                    <a:pt x="59755" y="2883"/>
                    <a:pt x="53679" y="2883"/>
                  </a:cubicBezTo>
                  <a:cubicBezTo>
                    <a:pt x="27991" y="2883"/>
                    <a:pt x="8932" y="20572"/>
                    <a:pt x="8932" y="40312"/>
                  </a:cubicBezTo>
                  <a:cubicBezTo>
                    <a:pt x="8932" y="51592"/>
                    <a:pt x="15009" y="61334"/>
                    <a:pt x="21914" y="66717"/>
                  </a:cubicBezTo>
                  <a:cubicBezTo>
                    <a:pt x="18324" y="70563"/>
                    <a:pt x="13352" y="79023"/>
                    <a:pt x="13352" y="87996"/>
                  </a:cubicBezTo>
                  <a:cubicBezTo>
                    <a:pt x="13352" y="95943"/>
                    <a:pt x="16943" y="105685"/>
                    <a:pt x="25505" y="110812"/>
                  </a:cubicBezTo>
                  <a:cubicBezTo>
                    <a:pt x="8932" y="115170"/>
                    <a:pt x="94" y="126194"/>
                    <a:pt x="94" y="136448"/>
                  </a:cubicBezTo>
                  <a:cubicBezTo>
                    <a:pt x="94" y="154906"/>
                    <a:pt x="27439" y="169006"/>
                    <a:pt x="61137" y="169006"/>
                  </a:cubicBezTo>
                  <a:cubicBezTo>
                    <a:pt x="93730" y="169006"/>
                    <a:pt x="122456" y="155932"/>
                    <a:pt x="122456" y="135935"/>
                  </a:cubicBezTo>
                  <a:cubicBezTo>
                    <a:pt x="122456" y="126963"/>
                    <a:pt x="118589" y="113888"/>
                    <a:pt x="104502" y="106710"/>
                  </a:cubicBezTo>
                  <a:cubicBezTo>
                    <a:pt x="89863" y="99532"/>
                    <a:pt x="73842" y="99532"/>
                    <a:pt x="56993" y="99532"/>
                  </a:cubicBezTo>
                  <a:cubicBezTo>
                    <a:pt x="50088" y="99532"/>
                    <a:pt x="38211" y="99532"/>
                    <a:pt x="36277" y="99275"/>
                  </a:cubicBezTo>
                  <a:cubicBezTo>
                    <a:pt x="27439" y="98250"/>
                    <a:pt x="21638" y="90303"/>
                    <a:pt x="21638" y="82099"/>
                  </a:cubicBezTo>
                  <a:close/>
                  <a:moveTo>
                    <a:pt x="61413" y="163110"/>
                  </a:moveTo>
                  <a:cubicBezTo>
                    <a:pt x="33515" y="163110"/>
                    <a:pt x="14457" y="150035"/>
                    <a:pt x="14457" y="136448"/>
                  </a:cubicBezTo>
                  <a:cubicBezTo>
                    <a:pt x="14457" y="124655"/>
                    <a:pt x="24953" y="115170"/>
                    <a:pt x="37106" y="114401"/>
                  </a:cubicBezTo>
                  <a:lnTo>
                    <a:pt x="53403" y="114401"/>
                  </a:lnTo>
                  <a:cubicBezTo>
                    <a:pt x="77157" y="114401"/>
                    <a:pt x="108093" y="114401"/>
                    <a:pt x="108093" y="136448"/>
                  </a:cubicBezTo>
                  <a:cubicBezTo>
                    <a:pt x="108093" y="150292"/>
                    <a:pt x="88482" y="163110"/>
                    <a:pt x="61413" y="163110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9C666A64-54BC-66FF-8BEB-E5CD353AB81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488307" y="4181478"/>
              <a:ext cx="215721" cy="113312"/>
            </a:xfrm>
            <a:custGeom>
              <a:avLst/>
              <a:gdLst>
                <a:gd name="connsiteX0" fmla="*/ 21643 w 215721"/>
                <a:gd name="connsiteY0" fmla="*/ 25186 h 113312"/>
                <a:gd name="connsiteX1" fmla="*/ 21643 w 215721"/>
                <a:gd name="connsiteY1" fmla="*/ 93892 h 113312"/>
                <a:gd name="connsiteX2" fmla="*/ 99 w 215721"/>
                <a:gd name="connsiteY2" fmla="*/ 105428 h 113312"/>
                <a:gd name="connsiteX3" fmla="*/ 99 w 215721"/>
                <a:gd name="connsiteY3" fmla="*/ 113376 h 113312"/>
                <a:gd name="connsiteX4" fmla="*/ 31311 w 215721"/>
                <a:gd name="connsiteY4" fmla="*/ 112606 h 113312"/>
                <a:gd name="connsiteX5" fmla="*/ 62246 w 215721"/>
                <a:gd name="connsiteY5" fmla="*/ 113376 h 113312"/>
                <a:gd name="connsiteX6" fmla="*/ 62246 w 215721"/>
                <a:gd name="connsiteY6" fmla="*/ 105428 h 113312"/>
                <a:gd name="connsiteX7" fmla="*/ 40702 w 215721"/>
                <a:gd name="connsiteY7" fmla="*/ 93892 h 113312"/>
                <a:gd name="connsiteX8" fmla="*/ 40702 w 215721"/>
                <a:gd name="connsiteY8" fmla="*/ 46721 h 113312"/>
                <a:gd name="connsiteX9" fmla="*/ 77990 w 215721"/>
                <a:gd name="connsiteY9" fmla="*/ 5703 h 113312"/>
                <a:gd name="connsiteX10" fmla="*/ 98430 w 215721"/>
                <a:gd name="connsiteY10" fmla="*/ 34159 h 113312"/>
                <a:gd name="connsiteX11" fmla="*/ 98430 w 215721"/>
                <a:gd name="connsiteY11" fmla="*/ 93892 h 113312"/>
                <a:gd name="connsiteX12" fmla="*/ 76886 w 215721"/>
                <a:gd name="connsiteY12" fmla="*/ 105428 h 113312"/>
                <a:gd name="connsiteX13" fmla="*/ 76886 w 215721"/>
                <a:gd name="connsiteY13" fmla="*/ 113376 h 113312"/>
                <a:gd name="connsiteX14" fmla="*/ 108098 w 215721"/>
                <a:gd name="connsiteY14" fmla="*/ 112606 h 113312"/>
                <a:gd name="connsiteX15" fmla="*/ 139033 w 215721"/>
                <a:gd name="connsiteY15" fmla="*/ 113376 h 113312"/>
                <a:gd name="connsiteX16" fmla="*/ 139033 w 215721"/>
                <a:gd name="connsiteY16" fmla="*/ 105428 h 113312"/>
                <a:gd name="connsiteX17" fmla="*/ 117489 w 215721"/>
                <a:gd name="connsiteY17" fmla="*/ 93892 h 113312"/>
                <a:gd name="connsiteX18" fmla="*/ 117489 w 215721"/>
                <a:gd name="connsiteY18" fmla="*/ 46721 h 113312"/>
                <a:gd name="connsiteX19" fmla="*/ 154778 w 215721"/>
                <a:gd name="connsiteY19" fmla="*/ 5703 h 113312"/>
                <a:gd name="connsiteX20" fmla="*/ 175217 w 215721"/>
                <a:gd name="connsiteY20" fmla="*/ 34159 h 113312"/>
                <a:gd name="connsiteX21" fmla="*/ 175217 w 215721"/>
                <a:gd name="connsiteY21" fmla="*/ 93892 h 113312"/>
                <a:gd name="connsiteX22" fmla="*/ 153673 w 215721"/>
                <a:gd name="connsiteY22" fmla="*/ 105428 h 113312"/>
                <a:gd name="connsiteX23" fmla="*/ 153673 w 215721"/>
                <a:gd name="connsiteY23" fmla="*/ 113376 h 113312"/>
                <a:gd name="connsiteX24" fmla="*/ 184885 w 215721"/>
                <a:gd name="connsiteY24" fmla="*/ 112606 h 113312"/>
                <a:gd name="connsiteX25" fmla="*/ 215820 w 215721"/>
                <a:gd name="connsiteY25" fmla="*/ 113376 h 113312"/>
                <a:gd name="connsiteX26" fmla="*/ 215820 w 215721"/>
                <a:gd name="connsiteY26" fmla="*/ 105428 h 113312"/>
                <a:gd name="connsiteX27" fmla="*/ 194276 w 215721"/>
                <a:gd name="connsiteY27" fmla="*/ 97737 h 113312"/>
                <a:gd name="connsiteX28" fmla="*/ 194276 w 215721"/>
                <a:gd name="connsiteY28" fmla="*/ 48772 h 113312"/>
                <a:gd name="connsiteX29" fmla="*/ 185713 w 215721"/>
                <a:gd name="connsiteY29" fmla="*/ 9548 h 113312"/>
                <a:gd name="connsiteX30" fmla="*/ 156711 w 215721"/>
                <a:gd name="connsiteY30" fmla="*/ 63 h 113312"/>
                <a:gd name="connsiteX31" fmla="*/ 116660 w 215721"/>
                <a:gd name="connsiteY31" fmla="*/ 25186 h 113312"/>
                <a:gd name="connsiteX32" fmla="*/ 79924 w 215721"/>
                <a:gd name="connsiteY32" fmla="*/ 63 h 113312"/>
                <a:gd name="connsiteX33" fmla="*/ 39045 w 215721"/>
                <a:gd name="connsiteY33" fmla="*/ 26981 h 113312"/>
                <a:gd name="connsiteX34" fmla="*/ 39045 w 215721"/>
                <a:gd name="connsiteY34" fmla="*/ 63 h 113312"/>
                <a:gd name="connsiteX35" fmla="*/ 99 w 215721"/>
                <a:gd name="connsiteY35" fmla="*/ 2883 h 113312"/>
                <a:gd name="connsiteX36" fmla="*/ 99 w 215721"/>
                <a:gd name="connsiteY36" fmla="*/ 10830 h 113312"/>
                <a:gd name="connsiteX37" fmla="*/ 21643 w 215721"/>
                <a:gd name="connsiteY37" fmla="*/ 25186 h 11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5721" h="113312">
                  <a:moveTo>
                    <a:pt x="21643" y="25186"/>
                  </a:moveTo>
                  <a:lnTo>
                    <a:pt x="21643" y="93892"/>
                  </a:lnTo>
                  <a:cubicBezTo>
                    <a:pt x="21643" y="105428"/>
                    <a:pt x="18605" y="105428"/>
                    <a:pt x="99" y="105428"/>
                  </a:cubicBezTo>
                  <a:lnTo>
                    <a:pt x="99" y="113376"/>
                  </a:lnTo>
                  <a:cubicBezTo>
                    <a:pt x="9766" y="113119"/>
                    <a:pt x="23853" y="112606"/>
                    <a:pt x="31311" y="112606"/>
                  </a:cubicBezTo>
                  <a:cubicBezTo>
                    <a:pt x="38492" y="112606"/>
                    <a:pt x="52855" y="113119"/>
                    <a:pt x="62246" y="113376"/>
                  </a:cubicBezTo>
                  <a:lnTo>
                    <a:pt x="62246" y="105428"/>
                  </a:lnTo>
                  <a:cubicBezTo>
                    <a:pt x="43740" y="105428"/>
                    <a:pt x="40702" y="105428"/>
                    <a:pt x="40702" y="93892"/>
                  </a:cubicBezTo>
                  <a:lnTo>
                    <a:pt x="40702" y="46721"/>
                  </a:lnTo>
                  <a:cubicBezTo>
                    <a:pt x="40702" y="20059"/>
                    <a:pt x="60313" y="5703"/>
                    <a:pt x="77990" y="5703"/>
                  </a:cubicBezTo>
                  <a:cubicBezTo>
                    <a:pt x="95392" y="5703"/>
                    <a:pt x="98430" y="19546"/>
                    <a:pt x="98430" y="34159"/>
                  </a:cubicBezTo>
                  <a:lnTo>
                    <a:pt x="98430" y="93892"/>
                  </a:lnTo>
                  <a:cubicBezTo>
                    <a:pt x="98430" y="105428"/>
                    <a:pt x="95392" y="105428"/>
                    <a:pt x="76886" y="105428"/>
                  </a:cubicBezTo>
                  <a:lnTo>
                    <a:pt x="76886" y="113376"/>
                  </a:lnTo>
                  <a:cubicBezTo>
                    <a:pt x="86553" y="113119"/>
                    <a:pt x="100640" y="112606"/>
                    <a:pt x="108098" y="112606"/>
                  </a:cubicBezTo>
                  <a:cubicBezTo>
                    <a:pt x="115279" y="112606"/>
                    <a:pt x="129642" y="113119"/>
                    <a:pt x="139033" y="113376"/>
                  </a:cubicBezTo>
                  <a:lnTo>
                    <a:pt x="139033" y="105428"/>
                  </a:lnTo>
                  <a:cubicBezTo>
                    <a:pt x="120527" y="105428"/>
                    <a:pt x="117489" y="105428"/>
                    <a:pt x="117489" y="93892"/>
                  </a:cubicBezTo>
                  <a:lnTo>
                    <a:pt x="117489" y="46721"/>
                  </a:lnTo>
                  <a:cubicBezTo>
                    <a:pt x="117489" y="20059"/>
                    <a:pt x="137100" y="5703"/>
                    <a:pt x="154778" y="5703"/>
                  </a:cubicBezTo>
                  <a:cubicBezTo>
                    <a:pt x="172179" y="5703"/>
                    <a:pt x="175217" y="19546"/>
                    <a:pt x="175217" y="34159"/>
                  </a:cubicBezTo>
                  <a:lnTo>
                    <a:pt x="175217" y="93892"/>
                  </a:lnTo>
                  <a:cubicBezTo>
                    <a:pt x="175217" y="105428"/>
                    <a:pt x="172179" y="105428"/>
                    <a:pt x="153673" y="105428"/>
                  </a:cubicBezTo>
                  <a:lnTo>
                    <a:pt x="153673" y="113376"/>
                  </a:lnTo>
                  <a:cubicBezTo>
                    <a:pt x="163340" y="113119"/>
                    <a:pt x="177427" y="112606"/>
                    <a:pt x="184885" y="112606"/>
                  </a:cubicBezTo>
                  <a:cubicBezTo>
                    <a:pt x="192066" y="112606"/>
                    <a:pt x="206429" y="113119"/>
                    <a:pt x="215820" y="113376"/>
                  </a:cubicBezTo>
                  <a:lnTo>
                    <a:pt x="215820" y="105428"/>
                  </a:lnTo>
                  <a:cubicBezTo>
                    <a:pt x="201457" y="105428"/>
                    <a:pt x="194552" y="105428"/>
                    <a:pt x="194276" y="97737"/>
                  </a:cubicBezTo>
                  <a:lnTo>
                    <a:pt x="194276" y="48772"/>
                  </a:lnTo>
                  <a:cubicBezTo>
                    <a:pt x="194276" y="26725"/>
                    <a:pt x="194276" y="18777"/>
                    <a:pt x="185713" y="9548"/>
                  </a:cubicBezTo>
                  <a:cubicBezTo>
                    <a:pt x="181846" y="5190"/>
                    <a:pt x="172731" y="63"/>
                    <a:pt x="156711" y="63"/>
                  </a:cubicBezTo>
                  <a:cubicBezTo>
                    <a:pt x="133509" y="63"/>
                    <a:pt x="121356" y="15445"/>
                    <a:pt x="116660" y="25186"/>
                  </a:cubicBezTo>
                  <a:cubicBezTo>
                    <a:pt x="112793" y="2883"/>
                    <a:pt x="92354" y="63"/>
                    <a:pt x="79924" y="63"/>
                  </a:cubicBezTo>
                  <a:cubicBezTo>
                    <a:pt x="59760" y="63"/>
                    <a:pt x="46778" y="11086"/>
                    <a:pt x="39045" y="26981"/>
                  </a:cubicBezTo>
                  <a:lnTo>
                    <a:pt x="39045" y="63"/>
                  </a:lnTo>
                  <a:lnTo>
                    <a:pt x="99" y="2883"/>
                  </a:lnTo>
                  <a:lnTo>
                    <a:pt x="99" y="10830"/>
                  </a:lnTo>
                  <a:cubicBezTo>
                    <a:pt x="19433" y="10830"/>
                    <a:pt x="21643" y="12625"/>
                    <a:pt x="21643" y="251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A17CB597-B04E-797B-DE41-CB6D447434A2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717379" y="4179940"/>
              <a:ext cx="106894" cy="117670"/>
            </a:xfrm>
            <a:custGeom>
              <a:avLst/>
              <a:gdLst>
                <a:gd name="connsiteX0" fmla="*/ 23309 w 106894"/>
                <a:gd name="connsiteY0" fmla="*/ 50310 h 117670"/>
                <a:gd name="connsiteX1" fmla="*/ 57559 w 106894"/>
                <a:gd name="connsiteY1" fmla="*/ 5703 h 117670"/>
                <a:gd name="connsiteX2" fmla="*/ 88771 w 106894"/>
                <a:gd name="connsiteY2" fmla="*/ 50310 h 117670"/>
                <a:gd name="connsiteX3" fmla="*/ 23309 w 106894"/>
                <a:gd name="connsiteY3" fmla="*/ 50310 h 117670"/>
                <a:gd name="connsiteX4" fmla="*/ 23032 w 106894"/>
                <a:gd name="connsiteY4" fmla="*/ 55694 h 117670"/>
                <a:gd name="connsiteX5" fmla="*/ 100096 w 106894"/>
                <a:gd name="connsiteY5" fmla="*/ 55694 h 117670"/>
                <a:gd name="connsiteX6" fmla="*/ 107001 w 106894"/>
                <a:gd name="connsiteY6" fmla="*/ 50310 h 117670"/>
                <a:gd name="connsiteX7" fmla="*/ 57559 w 106894"/>
                <a:gd name="connsiteY7" fmla="*/ 63 h 117670"/>
                <a:gd name="connsiteX8" fmla="*/ 107 w 106894"/>
                <a:gd name="connsiteY8" fmla="*/ 58514 h 117670"/>
                <a:gd name="connsiteX9" fmla="*/ 60874 w 106894"/>
                <a:gd name="connsiteY9" fmla="*/ 117734 h 117670"/>
                <a:gd name="connsiteX10" fmla="*/ 107001 w 106894"/>
                <a:gd name="connsiteY10" fmla="*/ 84406 h 117670"/>
                <a:gd name="connsiteX11" fmla="*/ 103410 w 106894"/>
                <a:gd name="connsiteY11" fmla="*/ 81330 h 117670"/>
                <a:gd name="connsiteX12" fmla="*/ 99820 w 106894"/>
                <a:gd name="connsiteY12" fmla="*/ 84919 h 117670"/>
                <a:gd name="connsiteX13" fmla="*/ 62531 w 106894"/>
                <a:gd name="connsiteY13" fmla="*/ 111325 h 117670"/>
                <a:gd name="connsiteX14" fmla="*/ 31319 w 106894"/>
                <a:gd name="connsiteY14" fmla="*/ 94148 h 117670"/>
                <a:gd name="connsiteX15" fmla="*/ 23032 w 106894"/>
                <a:gd name="connsiteY15" fmla="*/ 55694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94" h="117670">
                  <a:moveTo>
                    <a:pt x="23309" y="50310"/>
                  </a:moveTo>
                  <a:cubicBezTo>
                    <a:pt x="24966" y="12112"/>
                    <a:pt x="48168" y="5703"/>
                    <a:pt x="57559" y="5703"/>
                  </a:cubicBezTo>
                  <a:cubicBezTo>
                    <a:pt x="86009" y="5703"/>
                    <a:pt x="88771" y="40312"/>
                    <a:pt x="88771" y="50310"/>
                  </a:cubicBezTo>
                  <a:lnTo>
                    <a:pt x="23309" y="50310"/>
                  </a:lnTo>
                  <a:close/>
                  <a:moveTo>
                    <a:pt x="23032" y="55694"/>
                  </a:moveTo>
                  <a:lnTo>
                    <a:pt x="100096" y="55694"/>
                  </a:lnTo>
                  <a:cubicBezTo>
                    <a:pt x="106172" y="55694"/>
                    <a:pt x="107001" y="55694"/>
                    <a:pt x="107001" y="50310"/>
                  </a:cubicBezTo>
                  <a:cubicBezTo>
                    <a:pt x="107001" y="24930"/>
                    <a:pt x="92086" y="63"/>
                    <a:pt x="57559" y="63"/>
                  </a:cubicBezTo>
                  <a:cubicBezTo>
                    <a:pt x="25518" y="63"/>
                    <a:pt x="107" y="26468"/>
                    <a:pt x="107" y="58514"/>
                  </a:cubicBezTo>
                  <a:cubicBezTo>
                    <a:pt x="107" y="92866"/>
                    <a:pt x="29109" y="117734"/>
                    <a:pt x="60874" y="117734"/>
                  </a:cubicBezTo>
                  <a:cubicBezTo>
                    <a:pt x="94572" y="117734"/>
                    <a:pt x="107001" y="89277"/>
                    <a:pt x="107001" y="84406"/>
                  </a:cubicBezTo>
                  <a:cubicBezTo>
                    <a:pt x="107001" y="81843"/>
                    <a:pt x="104791" y="81330"/>
                    <a:pt x="103410" y="81330"/>
                  </a:cubicBezTo>
                  <a:cubicBezTo>
                    <a:pt x="100924" y="81330"/>
                    <a:pt x="100372" y="82868"/>
                    <a:pt x="99820" y="84919"/>
                  </a:cubicBezTo>
                  <a:cubicBezTo>
                    <a:pt x="90152" y="111325"/>
                    <a:pt x="65293" y="111325"/>
                    <a:pt x="62531" y="111325"/>
                  </a:cubicBezTo>
                  <a:cubicBezTo>
                    <a:pt x="48720" y="111325"/>
                    <a:pt x="37672" y="103634"/>
                    <a:pt x="31319" y="94148"/>
                  </a:cubicBezTo>
                  <a:cubicBezTo>
                    <a:pt x="23032" y="81843"/>
                    <a:pt x="23032" y="64923"/>
                    <a:pt x="23032" y="55694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835C5800-58C8-5F11-FF79-F41948FDCBF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841246" y="4181478"/>
              <a:ext cx="138934" cy="113312"/>
            </a:xfrm>
            <a:custGeom>
              <a:avLst/>
              <a:gdLst>
                <a:gd name="connsiteX0" fmla="*/ 21656 w 138934"/>
                <a:gd name="connsiteY0" fmla="*/ 25186 h 113312"/>
                <a:gd name="connsiteX1" fmla="*/ 21656 w 138934"/>
                <a:gd name="connsiteY1" fmla="*/ 93892 h 113312"/>
                <a:gd name="connsiteX2" fmla="*/ 111 w 138934"/>
                <a:gd name="connsiteY2" fmla="*/ 105428 h 113312"/>
                <a:gd name="connsiteX3" fmla="*/ 111 w 138934"/>
                <a:gd name="connsiteY3" fmla="*/ 113376 h 113312"/>
                <a:gd name="connsiteX4" fmla="*/ 31323 w 138934"/>
                <a:gd name="connsiteY4" fmla="*/ 112606 h 113312"/>
                <a:gd name="connsiteX5" fmla="*/ 62259 w 138934"/>
                <a:gd name="connsiteY5" fmla="*/ 113376 h 113312"/>
                <a:gd name="connsiteX6" fmla="*/ 62259 w 138934"/>
                <a:gd name="connsiteY6" fmla="*/ 105428 h 113312"/>
                <a:gd name="connsiteX7" fmla="*/ 40715 w 138934"/>
                <a:gd name="connsiteY7" fmla="*/ 93892 h 113312"/>
                <a:gd name="connsiteX8" fmla="*/ 40715 w 138934"/>
                <a:gd name="connsiteY8" fmla="*/ 46721 h 113312"/>
                <a:gd name="connsiteX9" fmla="*/ 78003 w 138934"/>
                <a:gd name="connsiteY9" fmla="*/ 5703 h 113312"/>
                <a:gd name="connsiteX10" fmla="*/ 98443 w 138934"/>
                <a:gd name="connsiteY10" fmla="*/ 34159 h 113312"/>
                <a:gd name="connsiteX11" fmla="*/ 98443 w 138934"/>
                <a:gd name="connsiteY11" fmla="*/ 93892 h 113312"/>
                <a:gd name="connsiteX12" fmla="*/ 76898 w 138934"/>
                <a:gd name="connsiteY12" fmla="*/ 105428 h 113312"/>
                <a:gd name="connsiteX13" fmla="*/ 76898 w 138934"/>
                <a:gd name="connsiteY13" fmla="*/ 113376 h 113312"/>
                <a:gd name="connsiteX14" fmla="*/ 108110 w 138934"/>
                <a:gd name="connsiteY14" fmla="*/ 112606 h 113312"/>
                <a:gd name="connsiteX15" fmla="*/ 139046 w 138934"/>
                <a:gd name="connsiteY15" fmla="*/ 113376 h 113312"/>
                <a:gd name="connsiteX16" fmla="*/ 139046 w 138934"/>
                <a:gd name="connsiteY16" fmla="*/ 105428 h 113312"/>
                <a:gd name="connsiteX17" fmla="*/ 117502 w 138934"/>
                <a:gd name="connsiteY17" fmla="*/ 97737 h 113312"/>
                <a:gd name="connsiteX18" fmla="*/ 117502 w 138934"/>
                <a:gd name="connsiteY18" fmla="*/ 48772 h 113312"/>
                <a:gd name="connsiteX19" fmla="*/ 108939 w 138934"/>
                <a:gd name="connsiteY19" fmla="*/ 9548 h 113312"/>
                <a:gd name="connsiteX20" fmla="*/ 79937 w 138934"/>
                <a:gd name="connsiteY20" fmla="*/ 63 h 113312"/>
                <a:gd name="connsiteX21" fmla="*/ 39057 w 138934"/>
                <a:gd name="connsiteY21" fmla="*/ 26981 h 113312"/>
                <a:gd name="connsiteX22" fmla="*/ 39057 w 138934"/>
                <a:gd name="connsiteY22" fmla="*/ 63 h 113312"/>
                <a:gd name="connsiteX23" fmla="*/ 111 w 138934"/>
                <a:gd name="connsiteY23" fmla="*/ 2883 h 113312"/>
                <a:gd name="connsiteX24" fmla="*/ 111 w 138934"/>
                <a:gd name="connsiteY24" fmla="*/ 10830 h 113312"/>
                <a:gd name="connsiteX25" fmla="*/ 21656 w 138934"/>
                <a:gd name="connsiteY25" fmla="*/ 25186 h 11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8934" h="113312">
                  <a:moveTo>
                    <a:pt x="21656" y="25186"/>
                  </a:moveTo>
                  <a:lnTo>
                    <a:pt x="21656" y="93892"/>
                  </a:lnTo>
                  <a:cubicBezTo>
                    <a:pt x="21656" y="105428"/>
                    <a:pt x="18618" y="105428"/>
                    <a:pt x="111" y="105428"/>
                  </a:cubicBezTo>
                  <a:lnTo>
                    <a:pt x="111" y="113376"/>
                  </a:lnTo>
                  <a:cubicBezTo>
                    <a:pt x="9779" y="113119"/>
                    <a:pt x="23866" y="112606"/>
                    <a:pt x="31323" y="112606"/>
                  </a:cubicBezTo>
                  <a:cubicBezTo>
                    <a:pt x="38505" y="112606"/>
                    <a:pt x="52868" y="113119"/>
                    <a:pt x="62259" y="113376"/>
                  </a:cubicBezTo>
                  <a:lnTo>
                    <a:pt x="62259" y="105428"/>
                  </a:lnTo>
                  <a:cubicBezTo>
                    <a:pt x="43753" y="105428"/>
                    <a:pt x="40715" y="105428"/>
                    <a:pt x="40715" y="93892"/>
                  </a:cubicBezTo>
                  <a:lnTo>
                    <a:pt x="40715" y="46721"/>
                  </a:lnTo>
                  <a:cubicBezTo>
                    <a:pt x="40715" y="20059"/>
                    <a:pt x="60326" y="5703"/>
                    <a:pt x="78003" y="5703"/>
                  </a:cubicBezTo>
                  <a:cubicBezTo>
                    <a:pt x="95405" y="5703"/>
                    <a:pt x="98443" y="19546"/>
                    <a:pt x="98443" y="34159"/>
                  </a:cubicBezTo>
                  <a:lnTo>
                    <a:pt x="98443" y="93892"/>
                  </a:lnTo>
                  <a:cubicBezTo>
                    <a:pt x="98443" y="105428"/>
                    <a:pt x="95405" y="105428"/>
                    <a:pt x="76898" y="105428"/>
                  </a:cubicBezTo>
                  <a:lnTo>
                    <a:pt x="76898" y="113376"/>
                  </a:lnTo>
                  <a:cubicBezTo>
                    <a:pt x="86566" y="113119"/>
                    <a:pt x="100653" y="112606"/>
                    <a:pt x="108110" y="112606"/>
                  </a:cubicBezTo>
                  <a:cubicBezTo>
                    <a:pt x="115292" y="112606"/>
                    <a:pt x="129655" y="113119"/>
                    <a:pt x="139046" y="113376"/>
                  </a:cubicBezTo>
                  <a:lnTo>
                    <a:pt x="139046" y="105428"/>
                  </a:lnTo>
                  <a:cubicBezTo>
                    <a:pt x="124683" y="105428"/>
                    <a:pt x="117778" y="105428"/>
                    <a:pt x="117502" y="97737"/>
                  </a:cubicBezTo>
                  <a:lnTo>
                    <a:pt x="117502" y="48772"/>
                  </a:lnTo>
                  <a:cubicBezTo>
                    <a:pt x="117502" y="26725"/>
                    <a:pt x="117502" y="18777"/>
                    <a:pt x="108939" y="9548"/>
                  </a:cubicBezTo>
                  <a:cubicBezTo>
                    <a:pt x="105072" y="5190"/>
                    <a:pt x="95957" y="63"/>
                    <a:pt x="79937" y="63"/>
                  </a:cubicBezTo>
                  <a:cubicBezTo>
                    <a:pt x="59773" y="63"/>
                    <a:pt x="46791" y="11086"/>
                    <a:pt x="39057" y="26981"/>
                  </a:cubicBezTo>
                  <a:lnTo>
                    <a:pt x="39057" y="63"/>
                  </a:lnTo>
                  <a:lnTo>
                    <a:pt x="111" y="2883"/>
                  </a:lnTo>
                  <a:lnTo>
                    <a:pt x="111" y="10830"/>
                  </a:lnTo>
                  <a:cubicBezTo>
                    <a:pt x="19446" y="10830"/>
                    <a:pt x="21656" y="12625"/>
                    <a:pt x="21656" y="251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A8B9504E-4E2A-4AEC-9ED3-BDA12D4FBFE3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983434" y="4137127"/>
              <a:ext cx="86454" cy="160483"/>
            </a:xfrm>
            <a:custGeom>
              <a:avLst/>
              <a:gdLst>
                <a:gd name="connsiteX0" fmla="*/ 42653 w 86454"/>
                <a:gd name="connsiteY0" fmla="*/ 55181 h 160483"/>
                <a:gd name="connsiteX1" fmla="*/ 82152 w 86454"/>
                <a:gd name="connsiteY1" fmla="*/ 55181 h 160483"/>
                <a:gd name="connsiteX2" fmla="*/ 82152 w 86454"/>
                <a:gd name="connsiteY2" fmla="*/ 47234 h 160483"/>
                <a:gd name="connsiteX3" fmla="*/ 42653 w 86454"/>
                <a:gd name="connsiteY3" fmla="*/ 47234 h 160483"/>
                <a:gd name="connsiteX4" fmla="*/ 42653 w 86454"/>
                <a:gd name="connsiteY4" fmla="*/ 63 h 160483"/>
                <a:gd name="connsiteX5" fmla="*/ 35748 w 86454"/>
                <a:gd name="connsiteY5" fmla="*/ 63 h 160483"/>
                <a:gd name="connsiteX6" fmla="*/ 117 w 86454"/>
                <a:gd name="connsiteY6" fmla="*/ 49541 h 160483"/>
                <a:gd name="connsiteX7" fmla="*/ 117 w 86454"/>
                <a:gd name="connsiteY7" fmla="*/ 55181 h 160483"/>
                <a:gd name="connsiteX8" fmla="*/ 23595 w 86454"/>
                <a:gd name="connsiteY8" fmla="*/ 55181 h 160483"/>
                <a:gd name="connsiteX9" fmla="*/ 23595 w 86454"/>
                <a:gd name="connsiteY9" fmla="*/ 125937 h 160483"/>
                <a:gd name="connsiteX10" fmla="*/ 59226 w 86454"/>
                <a:gd name="connsiteY10" fmla="*/ 160546 h 160483"/>
                <a:gd name="connsiteX11" fmla="*/ 86571 w 86454"/>
                <a:gd name="connsiteY11" fmla="*/ 125937 h 160483"/>
                <a:gd name="connsiteX12" fmla="*/ 86571 w 86454"/>
                <a:gd name="connsiteY12" fmla="*/ 111325 h 160483"/>
                <a:gd name="connsiteX13" fmla="*/ 79666 w 86454"/>
                <a:gd name="connsiteY13" fmla="*/ 111325 h 160483"/>
                <a:gd name="connsiteX14" fmla="*/ 79666 w 86454"/>
                <a:gd name="connsiteY14" fmla="*/ 125425 h 160483"/>
                <a:gd name="connsiteX15" fmla="*/ 61160 w 86454"/>
                <a:gd name="connsiteY15" fmla="*/ 154137 h 160483"/>
                <a:gd name="connsiteX16" fmla="*/ 42653 w 86454"/>
                <a:gd name="connsiteY16" fmla="*/ 126450 h 160483"/>
                <a:gd name="connsiteX17" fmla="*/ 42653 w 86454"/>
                <a:gd name="connsiteY17" fmla="*/ 55181 h 1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454" h="160483">
                  <a:moveTo>
                    <a:pt x="42653" y="55181"/>
                  </a:moveTo>
                  <a:lnTo>
                    <a:pt x="82152" y="55181"/>
                  </a:lnTo>
                  <a:lnTo>
                    <a:pt x="82152" y="47234"/>
                  </a:lnTo>
                  <a:lnTo>
                    <a:pt x="42653" y="47234"/>
                  </a:lnTo>
                  <a:lnTo>
                    <a:pt x="42653" y="63"/>
                  </a:lnTo>
                  <a:lnTo>
                    <a:pt x="35748" y="63"/>
                  </a:lnTo>
                  <a:cubicBezTo>
                    <a:pt x="35472" y="21085"/>
                    <a:pt x="27185" y="48516"/>
                    <a:pt x="117" y="49541"/>
                  </a:cubicBezTo>
                  <a:lnTo>
                    <a:pt x="117" y="55181"/>
                  </a:lnTo>
                  <a:lnTo>
                    <a:pt x="23595" y="55181"/>
                  </a:lnTo>
                  <a:lnTo>
                    <a:pt x="23595" y="125937"/>
                  </a:lnTo>
                  <a:cubicBezTo>
                    <a:pt x="23595" y="157470"/>
                    <a:pt x="49282" y="160546"/>
                    <a:pt x="59226" y="160546"/>
                  </a:cubicBezTo>
                  <a:cubicBezTo>
                    <a:pt x="78837" y="160546"/>
                    <a:pt x="86571" y="142345"/>
                    <a:pt x="86571" y="125937"/>
                  </a:cubicBezTo>
                  <a:lnTo>
                    <a:pt x="86571" y="111325"/>
                  </a:lnTo>
                  <a:lnTo>
                    <a:pt x="79666" y="111325"/>
                  </a:lnTo>
                  <a:lnTo>
                    <a:pt x="79666" y="125425"/>
                  </a:lnTo>
                  <a:cubicBezTo>
                    <a:pt x="79666" y="144396"/>
                    <a:pt x="71379" y="154137"/>
                    <a:pt x="61160" y="154137"/>
                  </a:cubicBezTo>
                  <a:cubicBezTo>
                    <a:pt x="42653" y="154137"/>
                    <a:pt x="42653" y="130808"/>
                    <a:pt x="42653" y="126450"/>
                  </a:cubicBezTo>
                  <a:lnTo>
                    <a:pt x="42653" y="55181"/>
                  </a:ln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3A75062-8683-61FB-766F-7F53270FE92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7093336" y="4179940"/>
              <a:ext cx="106894" cy="117670"/>
            </a:xfrm>
            <a:custGeom>
              <a:avLst/>
              <a:gdLst>
                <a:gd name="connsiteX0" fmla="*/ 23322 w 106894"/>
                <a:gd name="connsiteY0" fmla="*/ 50310 h 117670"/>
                <a:gd name="connsiteX1" fmla="*/ 57573 w 106894"/>
                <a:gd name="connsiteY1" fmla="*/ 5703 h 117670"/>
                <a:gd name="connsiteX2" fmla="*/ 88785 w 106894"/>
                <a:gd name="connsiteY2" fmla="*/ 50310 h 117670"/>
                <a:gd name="connsiteX3" fmla="*/ 23322 w 106894"/>
                <a:gd name="connsiteY3" fmla="*/ 50310 h 117670"/>
                <a:gd name="connsiteX4" fmla="*/ 23046 w 106894"/>
                <a:gd name="connsiteY4" fmla="*/ 55694 h 117670"/>
                <a:gd name="connsiteX5" fmla="*/ 100109 w 106894"/>
                <a:gd name="connsiteY5" fmla="*/ 55694 h 117670"/>
                <a:gd name="connsiteX6" fmla="*/ 107015 w 106894"/>
                <a:gd name="connsiteY6" fmla="*/ 50310 h 117670"/>
                <a:gd name="connsiteX7" fmla="*/ 57573 w 106894"/>
                <a:gd name="connsiteY7" fmla="*/ 63 h 117670"/>
                <a:gd name="connsiteX8" fmla="*/ 120 w 106894"/>
                <a:gd name="connsiteY8" fmla="*/ 58514 h 117670"/>
                <a:gd name="connsiteX9" fmla="*/ 60887 w 106894"/>
                <a:gd name="connsiteY9" fmla="*/ 117734 h 117670"/>
                <a:gd name="connsiteX10" fmla="*/ 107015 w 106894"/>
                <a:gd name="connsiteY10" fmla="*/ 84406 h 117670"/>
                <a:gd name="connsiteX11" fmla="*/ 103424 w 106894"/>
                <a:gd name="connsiteY11" fmla="*/ 81330 h 117670"/>
                <a:gd name="connsiteX12" fmla="*/ 99833 w 106894"/>
                <a:gd name="connsiteY12" fmla="*/ 84919 h 117670"/>
                <a:gd name="connsiteX13" fmla="*/ 62544 w 106894"/>
                <a:gd name="connsiteY13" fmla="*/ 111325 h 117670"/>
                <a:gd name="connsiteX14" fmla="*/ 31332 w 106894"/>
                <a:gd name="connsiteY14" fmla="*/ 94148 h 117670"/>
                <a:gd name="connsiteX15" fmla="*/ 23046 w 106894"/>
                <a:gd name="connsiteY15" fmla="*/ 55694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94" h="117670">
                  <a:moveTo>
                    <a:pt x="23322" y="50310"/>
                  </a:moveTo>
                  <a:cubicBezTo>
                    <a:pt x="24980" y="12112"/>
                    <a:pt x="48181" y="5703"/>
                    <a:pt x="57573" y="5703"/>
                  </a:cubicBezTo>
                  <a:cubicBezTo>
                    <a:pt x="86022" y="5703"/>
                    <a:pt x="88785" y="40312"/>
                    <a:pt x="88785" y="50310"/>
                  </a:cubicBezTo>
                  <a:lnTo>
                    <a:pt x="23322" y="50310"/>
                  </a:lnTo>
                  <a:close/>
                  <a:moveTo>
                    <a:pt x="23046" y="55694"/>
                  </a:moveTo>
                  <a:lnTo>
                    <a:pt x="100109" y="55694"/>
                  </a:lnTo>
                  <a:cubicBezTo>
                    <a:pt x="106186" y="55694"/>
                    <a:pt x="107015" y="55694"/>
                    <a:pt x="107015" y="50310"/>
                  </a:cubicBezTo>
                  <a:cubicBezTo>
                    <a:pt x="107015" y="24930"/>
                    <a:pt x="92099" y="63"/>
                    <a:pt x="57573" y="63"/>
                  </a:cubicBezTo>
                  <a:cubicBezTo>
                    <a:pt x="25532" y="63"/>
                    <a:pt x="120" y="26468"/>
                    <a:pt x="120" y="58514"/>
                  </a:cubicBezTo>
                  <a:cubicBezTo>
                    <a:pt x="120" y="92866"/>
                    <a:pt x="29123" y="117734"/>
                    <a:pt x="60887" y="117734"/>
                  </a:cubicBezTo>
                  <a:cubicBezTo>
                    <a:pt x="94585" y="117734"/>
                    <a:pt x="107015" y="89277"/>
                    <a:pt x="107015" y="84406"/>
                  </a:cubicBezTo>
                  <a:cubicBezTo>
                    <a:pt x="107015" y="81843"/>
                    <a:pt x="104805" y="81330"/>
                    <a:pt x="103424" y="81330"/>
                  </a:cubicBezTo>
                  <a:cubicBezTo>
                    <a:pt x="100938" y="81330"/>
                    <a:pt x="100386" y="82868"/>
                    <a:pt x="99833" y="84919"/>
                  </a:cubicBezTo>
                  <a:cubicBezTo>
                    <a:pt x="90166" y="111325"/>
                    <a:pt x="65307" y="111325"/>
                    <a:pt x="62544" y="111325"/>
                  </a:cubicBezTo>
                  <a:cubicBezTo>
                    <a:pt x="48734" y="111325"/>
                    <a:pt x="37685" y="103634"/>
                    <a:pt x="31332" y="94148"/>
                  </a:cubicBezTo>
                  <a:cubicBezTo>
                    <a:pt x="23046" y="81843"/>
                    <a:pt x="23046" y="64923"/>
                    <a:pt x="23046" y="55694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A7CB7924-ED49-E836-B41F-8267280D9935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4777" y="1495625"/>
            <a:ext cx="0" cy="240669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23" name="Groupe 12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6FD49B61-5E32-A072-DD11-34BD8E539371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858784" y="3743277"/>
            <a:ext cx="305003" cy="305003"/>
            <a:chOff x="2916086" y="4384558"/>
            <a:chExt cx="264587" cy="268280"/>
          </a:xfrm>
        </p:grpSpPr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FD0DBDCD-C8AD-2A99-BF1D-EB66DCE216F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2916086" y="4384558"/>
              <a:ext cx="195230" cy="215965"/>
            </a:xfrm>
            <a:custGeom>
              <a:avLst/>
              <a:gdLst>
                <a:gd name="connsiteX0" fmla="*/ 115779 w 195230"/>
                <a:gd name="connsiteY0" fmla="*/ 22393 h 215965"/>
                <a:gd name="connsiteX1" fmla="*/ 122383 w 195230"/>
                <a:gd name="connsiteY1" fmla="*/ 10590 h 215965"/>
                <a:gd name="connsiteX2" fmla="*/ 140470 w 195230"/>
                <a:gd name="connsiteY2" fmla="*/ 9952 h 215965"/>
                <a:gd name="connsiteX3" fmla="*/ 182387 w 195230"/>
                <a:gd name="connsiteY3" fmla="*/ 36110 h 215965"/>
                <a:gd name="connsiteX4" fmla="*/ 180091 w 195230"/>
                <a:gd name="connsiteY4" fmla="*/ 61630 h 215965"/>
                <a:gd name="connsiteX5" fmla="*/ 179229 w 195230"/>
                <a:gd name="connsiteY5" fmla="*/ 67692 h 215965"/>
                <a:gd name="connsiteX6" fmla="*/ 182674 w 195230"/>
                <a:gd name="connsiteY6" fmla="*/ 71839 h 215965"/>
                <a:gd name="connsiteX7" fmla="*/ 186981 w 195230"/>
                <a:gd name="connsiteY7" fmla="*/ 64502 h 215965"/>
                <a:gd name="connsiteX8" fmla="*/ 194733 w 195230"/>
                <a:gd name="connsiteY8" fmla="*/ 8995 h 215965"/>
                <a:gd name="connsiteX9" fmla="*/ 195307 w 195230"/>
                <a:gd name="connsiteY9" fmla="*/ 3572 h 215965"/>
                <a:gd name="connsiteX10" fmla="*/ 187555 w 195230"/>
                <a:gd name="connsiteY10" fmla="*/ 63 h 215965"/>
                <a:gd name="connsiteX11" fmla="*/ 28213 w 195230"/>
                <a:gd name="connsiteY11" fmla="*/ 63 h 215965"/>
                <a:gd name="connsiteX12" fmla="*/ 19026 w 195230"/>
                <a:gd name="connsiteY12" fmla="*/ 6443 h 215965"/>
                <a:gd name="connsiteX13" fmla="*/ 1799 w 195230"/>
                <a:gd name="connsiteY13" fmla="*/ 62587 h 215965"/>
                <a:gd name="connsiteX14" fmla="*/ 77 w 195230"/>
                <a:gd name="connsiteY14" fmla="*/ 68330 h 215965"/>
                <a:gd name="connsiteX15" fmla="*/ 3522 w 195230"/>
                <a:gd name="connsiteY15" fmla="*/ 71839 h 215965"/>
                <a:gd name="connsiteX16" fmla="*/ 8403 w 195230"/>
                <a:gd name="connsiteY16" fmla="*/ 65140 h 215965"/>
                <a:gd name="connsiteX17" fmla="*/ 73862 w 195230"/>
                <a:gd name="connsiteY17" fmla="*/ 9952 h 215965"/>
                <a:gd name="connsiteX18" fmla="*/ 85059 w 195230"/>
                <a:gd name="connsiteY18" fmla="*/ 9952 h 215965"/>
                <a:gd name="connsiteX19" fmla="*/ 93098 w 195230"/>
                <a:gd name="connsiteY19" fmla="*/ 13780 h 215965"/>
                <a:gd name="connsiteX20" fmla="*/ 91950 w 195230"/>
                <a:gd name="connsiteY20" fmla="*/ 20479 h 215965"/>
                <a:gd name="connsiteX21" fmla="*/ 53478 w 195230"/>
                <a:gd name="connsiteY21" fmla="*/ 190827 h 215965"/>
                <a:gd name="connsiteX22" fmla="*/ 19313 w 195230"/>
                <a:gd name="connsiteY22" fmla="*/ 206139 h 215965"/>
                <a:gd name="connsiteX23" fmla="*/ 7254 w 195230"/>
                <a:gd name="connsiteY23" fmla="*/ 212200 h 215965"/>
                <a:gd name="connsiteX24" fmla="*/ 12135 w 195230"/>
                <a:gd name="connsiteY24" fmla="*/ 216028 h 215965"/>
                <a:gd name="connsiteX25" fmla="*/ 35678 w 195230"/>
                <a:gd name="connsiteY25" fmla="*/ 215390 h 215965"/>
                <a:gd name="connsiteX26" fmla="*/ 60081 w 195230"/>
                <a:gd name="connsiteY26" fmla="*/ 215071 h 215965"/>
                <a:gd name="connsiteX27" fmla="*/ 83911 w 195230"/>
                <a:gd name="connsiteY27" fmla="*/ 215390 h 215965"/>
                <a:gd name="connsiteX28" fmla="*/ 108889 w 195230"/>
                <a:gd name="connsiteY28" fmla="*/ 216028 h 215965"/>
                <a:gd name="connsiteX29" fmla="*/ 115205 w 195230"/>
                <a:gd name="connsiteY29" fmla="*/ 209648 h 215965"/>
                <a:gd name="connsiteX30" fmla="*/ 105444 w 195230"/>
                <a:gd name="connsiteY30" fmla="*/ 206139 h 215965"/>
                <a:gd name="connsiteX31" fmla="*/ 87069 w 195230"/>
                <a:gd name="connsiteY31" fmla="*/ 205501 h 215965"/>
                <a:gd name="connsiteX32" fmla="*/ 76446 w 195230"/>
                <a:gd name="connsiteY32" fmla="*/ 198483 h 215965"/>
                <a:gd name="connsiteX33" fmla="*/ 77595 w 195230"/>
                <a:gd name="connsiteY33" fmla="*/ 191784 h 215965"/>
                <a:gd name="connsiteX34" fmla="*/ 115779 w 195230"/>
                <a:gd name="connsiteY34" fmla="*/ 22393 h 21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5230" h="215965">
                  <a:moveTo>
                    <a:pt x="115779" y="22393"/>
                  </a:moveTo>
                  <a:cubicBezTo>
                    <a:pt x="117789" y="13461"/>
                    <a:pt x="118938" y="11547"/>
                    <a:pt x="122383" y="10590"/>
                  </a:cubicBezTo>
                  <a:cubicBezTo>
                    <a:pt x="124967" y="9952"/>
                    <a:pt x="134441" y="9952"/>
                    <a:pt x="140470" y="9952"/>
                  </a:cubicBezTo>
                  <a:cubicBezTo>
                    <a:pt x="169468" y="9952"/>
                    <a:pt x="182387" y="11228"/>
                    <a:pt x="182387" y="36110"/>
                  </a:cubicBezTo>
                  <a:cubicBezTo>
                    <a:pt x="182387" y="40895"/>
                    <a:pt x="181239" y="53336"/>
                    <a:pt x="180091" y="61630"/>
                  </a:cubicBezTo>
                  <a:cubicBezTo>
                    <a:pt x="179803" y="62907"/>
                    <a:pt x="179229" y="66735"/>
                    <a:pt x="179229" y="67692"/>
                  </a:cubicBezTo>
                  <a:cubicBezTo>
                    <a:pt x="179229" y="69606"/>
                    <a:pt x="180091" y="71839"/>
                    <a:pt x="182674" y="71839"/>
                  </a:cubicBezTo>
                  <a:cubicBezTo>
                    <a:pt x="185833" y="71839"/>
                    <a:pt x="186407" y="69287"/>
                    <a:pt x="186981" y="64502"/>
                  </a:cubicBezTo>
                  <a:lnTo>
                    <a:pt x="194733" y="8995"/>
                  </a:lnTo>
                  <a:cubicBezTo>
                    <a:pt x="195020" y="7719"/>
                    <a:pt x="195307" y="4529"/>
                    <a:pt x="195307" y="3572"/>
                  </a:cubicBezTo>
                  <a:cubicBezTo>
                    <a:pt x="195307" y="63"/>
                    <a:pt x="192436" y="63"/>
                    <a:pt x="187555" y="63"/>
                  </a:cubicBezTo>
                  <a:lnTo>
                    <a:pt x="28213" y="63"/>
                  </a:lnTo>
                  <a:cubicBezTo>
                    <a:pt x="21322" y="63"/>
                    <a:pt x="21035" y="382"/>
                    <a:pt x="19026" y="6443"/>
                  </a:cubicBezTo>
                  <a:lnTo>
                    <a:pt x="1799" y="62587"/>
                  </a:lnTo>
                  <a:cubicBezTo>
                    <a:pt x="1512" y="63225"/>
                    <a:pt x="77" y="67692"/>
                    <a:pt x="77" y="68330"/>
                  </a:cubicBezTo>
                  <a:cubicBezTo>
                    <a:pt x="77" y="70244"/>
                    <a:pt x="1512" y="71839"/>
                    <a:pt x="3522" y="71839"/>
                  </a:cubicBezTo>
                  <a:cubicBezTo>
                    <a:pt x="6393" y="71839"/>
                    <a:pt x="6680" y="70244"/>
                    <a:pt x="8403" y="65140"/>
                  </a:cubicBezTo>
                  <a:cubicBezTo>
                    <a:pt x="23906" y="15694"/>
                    <a:pt x="31371" y="9952"/>
                    <a:pt x="73862" y="9952"/>
                  </a:cubicBezTo>
                  <a:lnTo>
                    <a:pt x="85059" y="9952"/>
                  </a:lnTo>
                  <a:cubicBezTo>
                    <a:pt x="93098" y="9952"/>
                    <a:pt x="93098" y="11228"/>
                    <a:pt x="93098" y="13780"/>
                  </a:cubicBezTo>
                  <a:cubicBezTo>
                    <a:pt x="93098" y="15694"/>
                    <a:pt x="92237" y="19522"/>
                    <a:pt x="91950" y="20479"/>
                  </a:cubicBezTo>
                  <a:lnTo>
                    <a:pt x="53478" y="190827"/>
                  </a:lnTo>
                  <a:cubicBezTo>
                    <a:pt x="50894" y="202630"/>
                    <a:pt x="50033" y="206139"/>
                    <a:pt x="19313" y="206139"/>
                  </a:cubicBezTo>
                  <a:cubicBezTo>
                    <a:pt x="8977" y="206139"/>
                    <a:pt x="7254" y="206139"/>
                    <a:pt x="7254" y="212200"/>
                  </a:cubicBezTo>
                  <a:cubicBezTo>
                    <a:pt x="7254" y="216028"/>
                    <a:pt x="10412" y="216028"/>
                    <a:pt x="12135" y="216028"/>
                  </a:cubicBezTo>
                  <a:cubicBezTo>
                    <a:pt x="19887" y="216028"/>
                    <a:pt x="27926" y="215390"/>
                    <a:pt x="35678" y="215390"/>
                  </a:cubicBezTo>
                  <a:cubicBezTo>
                    <a:pt x="43716" y="215390"/>
                    <a:pt x="52042" y="215071"/>
                    <a:pt x="60081" y="215071"/>
                  </a:cubicBezTo>
                  <a:cubicBezTo>
                    <a:pt x="68120" y="215071"/>
                    <a:pt x="76159" y="215390"/>
                    <a:pt x="83911" y="215390"/>
                  </a:cubicBezTo>
                  <a:cubicBezTo>
                    <a:pt x="92237" y="215390"/>
                    <a:pt x="100850" y="216028"/>
                    <a:pt x="108889" y="216028"/>
                  </a:cubicBezTo>
                  <a:cubicBezTo>
                    <a:pt x="111760" y="216028"/>
                    <a:pt x="115205" y="216028"/>
                    <a:pt x="115205" y="209648"/>
                  </a:cubicBezTo>
                  <a:cubicBezTo>
                    <a:pt x="115205" y="206139"/>
                    <a:pt x="112908" y="206139"/>
                    <a:pt x="105444" y="206139"/>
                  </a:cubicBezTo>
                  <a:cubicBezTo>
                    <a:pt x="98266" y="206139"/>
                    <a:pt x="94534" y="206139"/>
                    <a:pt x="87069" y="205501"/>
                  </a:cubicBezTo>
                  <a:cubicBezTo>
                    <a:pt x="78743" y="204544"/>
                    <a:pt x="76446" y="203587"/>
                    <a:pt x="76446" y="198483"/>
                  </a:cubicBezTo>
                  <a:cubicBezTo>
                    <a:pt x="76446" y="198164"/>
                    <a:pt x="76446" y="196569"/>
                    <a:pt x="77595" y="191784"/>
                  </a:cubicBezTo>
                  <a:lnTo>
                    <a:pt x="115779" y="22393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1B3C9B2B-80A0-3DCF-3320-434DE207A47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3087422" y="4500100"/>
              <a:ext cx="93251" cy="152738"/>
            </a:xfrm>
            <a:custGeom>
              <a:avLst/>
              <a:gdLst>
                <a:gd name="connsiteX0" fmla="*/ 93334 w 93251"/>
                <a:gd name="connsiteY0" fmla="*/ 77104 h 152738"/>
                <a:gd name="connsiteX1" fmla="*/ 81476 w 93251"/>
                <a:gd name="connsiteY1" fmla="*/ 19268 h 152738"/>
                <a:gd name="connsiteX2" fmla="*/ 46708 w 93251"/>
                <a:gd name="connsiteY2" fmla="*/ 64 h 152738"/>
                <a:gd name="connsiteX3" fmla="*/ 83 w 93251"/>
                <a:gd name="connsiteY3" fmla="*/ 77104 h 152738"/>
                <a:gd name="connsiteX4" fmla="*/ 46708 w 93251"/>
                <a:gd name="connsiteY4" fmla="*/ 152803 h 152738"/>
                <a:gd name="connsiteX5" fmla="*/ 93334 w 93251"/>
                <a:gd name="connsiteY5" fmla="*/ 77104 h 152738"/>
                <a:gd name="connsiteX6" fmla="*/ 46708 w 93251"/>
                <a:gd name="connsiteY6" fmla="*/ 146551 h 152738"/>
                <a:gd name="connsiteX7" fmla="*/ 21185 w 93251"/>
                <a:gd name="connsiteY7" fmla="*/ 122211 h 152738"/>
                <a:gd name="connsiteX8" fmla="*/ 18371 w 93251"/>
                <a:gd name="connsiteY8" fmla="*/ 74201 h 152738"/>
                <a:gd name="connsiteX9" fmla="*/ 21386 w 93251"/>
                <a:gd name="connsiteY9" fmla="*/ 28647 h 152738"/>
                <a:gd name="connsiteX10" fmla="*/ 46708 w 93251"/>
                <a:gd name="connsiteY10" fmla="*/ 6317 h 152738"/>
                <a:gd name="connsiteX11" fmla="*/ 71629 w 93251"/>
                <a:gd name="connsiteY11" fmla="*/ 26637 h 152738"/>
                <a:gd name="connsiteX12" fmla="*/ 75045 w 93251"/>
                <a:gd name="connsiteY12" fmla="*/ 74201 h 152738"/>
                <a:gd name="connsiteX13" fmla="*/ 72433 w 93251"/>
                <a:gd name="connsiteY13" fmla="*/ 121318 h 152738"/>
                <a:gd name="connsiteX14" fmla="*/ 46708 w 93251"/>
                <a:gd name="connsiteY14" fmla="*/ 146551 h 15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251" h="152738">
                  <a:moveTo>
                    <a:pt x="93334" y="77104"/>
                  </a:moveTo>
                  <a:cubicBezTo>
                    <a:pt x="93334" y="52540"/>
                    <a:pt x="90721" y="34899"/>
                    <a:pt x="81476" y="19268"/>
                  </a:cubicBezTo>
                  <a:cubicBezTo>
                    <a:pt x="75246" y="8996"/>
                    <a:pt x="62786" y="64"/>
                    <a:pt x="46708" y="64"/>
                  </a:cubicBezTo>
                  <a:cubicBezTo>
                    <a:pt x="83" y="64"/>
                    <a:pt x="83" y="61026"/>
                    <a:pt x="83" y="77104"/>
                  </a:cubicBezTo>
                  <a:cubicBezTo>
                    <a:pt x="83" y="93181"/>
                    <a:pt x="83" y="152803"/>
                    <a:pt x="46708" y="152803"/>
                  </a:cubicBezTo>
                  <a:cubicBezTo>
                    <a:pt x="93334" y="152803"/>
                    <a:pt x="93334" y="93181"/>
                    <a:pt x="93334" y="77104"/>
                  </a:cubicBezTo>
                  <a:close/>
                  <a:moveTo>
                    <a:pt x="46708" y="146551"/>
                  </a:moveTo>
                  <a:cubicBezTo>
                    <a:pt x="37463" y="146551"/>
                    <a:pt x="25204" y="140522"/>
                    <a:pt x="21185" y="122211"/>
                  </a:cubicBezTo>
                  <a:cubicBezTo>
                    <a:pt x="18371" y="109036"/>
                    <a:pt x="18371" y="90725"/>
                    <a:pt x="18371" y="74201"/>
                  </a:cubicBezTo>
                  <a:cubicBezTo>
                    <a:pt x="18371" y="57900"/>
                    <a:pt x="18371" y="40929"/>
                    <a:pt x="21386" y="28647"/>
                  </a:cubicBezTo>
                  <a:cubicBezTo>
                    <a:pt x="25606" y="11006"/>
                    <a:pt x="38468" y="6317"/>
                    <a:pt x="46708" y="6317"/>
                  </a:cubicBezTo>
                  <a:cubicBezTo>
                    <a:pt x="57561" y="6317"/>
                    <a:pt x="68011" y="13686"/>
                    <a:pt x="71629" y="26637"/>
                  </a:cubicBezTo>
                  <a:cubicBezTo>
                    <a:pt x="74844" y="38696"/>
                    <a:pt x="75045" y="54773"/>
                    <a:pt x="75045" y="74201"/>
                  </a:cubicBezTo>
                  <a:cubicBezTo>
                    <a:pt x="75045" y="90725"/>
                    <a:pt x="75045" y="107250"/>
                    <a:pt x="72433" y="121318"/>
                  </a:cubicBezTo>
                  <a:cubicBezTo>
                    <a:pt x="68413" y="141638"/>
                    <a:pt x="54747" y="146551"/>
                    <a:pt x="46708" y="146551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40F5FB89-EE0D-7774-8C98-4CF47BB1043B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880251" y="1720117"/>
            <a:ext cx="278409" cy="298793"/>
            <a:chOff x="4198476" y="3786689"/>
            <a:chExt cx="260307" cy="287955"/>
          </a:xfrm>
        </p:grpSpPr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608F3310-A2E1-14A5-BE79-196084B56B8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198476" y="3786689"/>
              <a:ext cx="198557" cy="235726"/>
            </a:xfrm>
            <a:custGeom>
              <a:avLst/>
              <a:gdLst>
                <a:gd name="connsiteX0" fmla="*/ 117751 w 198557"/>
                <a:gd name="connsiteY0" fmla="*/ 24436 h 235726"/>
                <a:gd name="connsiteX1" fmla="*/ 124467 w 198557"/>
                <a:gd name="connsiteY1" fmla="*/ 11553 h 235726"/>
                <a:gd name="connsiteX2" fmla="*/ 142863 w 198557"/>
                <a:gd name="connsiteY2" fmla="*/ 10857 h 235726"/>
                <a:gd name="connsiteX3" fmla="*/ 185494 w 198557"/>
                <a:gd name="connsiteY3" fmla="*/ 39409 h 235726"/>
                <a:gd name="connsiteX4" fmla="*/ 183158 w 198557"/>
                <a:gd name="connsiteY4" fmla="*/ 67264 h 235726"/>
                <a:gd name="connsiteX5" fmla="*/ 182282 w 198557"/>
                <a:gd name="connsiteY5" fmla="*/ 73880 h 235726"/>
                <a:gd name="connsiteX6" fmla="*/ 185786 w 198557"/>
                <a:gd name="connsiteY6" fmla="*/ 78406 h 235726"/>
                <a:gd name="connsiteX7" fmla="*/ 190166 w 198557"/>
                <a:gd name="connsiteY7" fmla="*/ 70398 h 235726"/>
                <a:gd name="connsiteX8" fmla="*/ 198050 w 198557"/>
                <a:gd name="connsiteY8" fmla="*/ 9812 h 235726"/>
                <a:gd name="connsiteX9" fmla="*/ 198634 w 198557"/>
                <a:gd name="connsiteY9" fmla="*/ 3893 h 235726"/>
                <a:gd name="connsiteX10" fmla="*/ 190750 w 198557"/>
                <a:gd name="connsiteY10" fmla="*/ 63 h 235726"/>
                <a:gd name="connsiteX11" fmla="*/ 28692 w 198557"/>
                <a:gd name="connsiteY11" fmla="*/ 63 h 235726"/>
                <a:gd name="connsiteX12" fmla="*/ 19348 w 198557"/>
                <a:gd name="connsiteY12" fmla="*/ 7027 h 235726"/>
                <a:gd name="connsiteX13" fmla="*/ 1829 w 198557"/>
                <a:gd name="connsiteY13" fmla="*/ 68309 h 235726"/>
                <a:gd name="connsiteX14" fmla="*/ 77 w 198557"/>
                <a:gd name="connsiteY14" fmla="*/ 74576 h 235726"/>
                <a:gd name="connsiteX15" fmla="*/ 3581 w 198557"/>
                <a:gd name="connsiteY15" fmla="*/ 78406 h 235726"/>
                <a:gd name="connsiteX16" fmla="*/ 8545 w 198557"/>
                <a:gd name="connsiteY16" fmla="*/ 71094 h 235726"/>
                <a:gd name="connsiteX17" fmla="*/ 75120 w 198557"/>
                <a:gd name="connsiteY17" fmla="*/ 10857 h 235726"/>
                <a:gd name="connsiteX18" fmla="*/ 86508 w 198557"/>
                <a:gd name="connsiteY18" fmla="*/ 10857 h 235726"/>
                <a:gd name="connsiteX19" fmla="*/ 94683 w 198557"/>
                <a:gd name="connsiteY19" fmla="*/ 15035 h 235726"/>
                <a:gd name="connsiteX20" fmla="*/ 93515 w 198557"/>
                <a:gd name="connsiteY20" fmla="*/ 22347 h 235726"/>
                <a:gd name="connsiteX21" fmla="*/ 54388 w 198557"/>
                <a:gd name="connsiteY21" fmla="*/ 208282 h 235726"/>
                <a:gd name="connsiteX22" fmla="*/ 19640 w 198557"/>
                <a:gd name="connsiteY22" fmla="*/ 224995 h 235726"/>
                <a:gd name="connsiteX23" fmla="*/ 7377 w 198557"/>
                <a:gd name="connsiteY23" fmla="*/ 231611 h 235726"/>
                <a:gd name="connsiteX24" fmla="*/ 12341 w 198557"/>
                <a:gd name="connsiteY24" fmla="*/ 235789 h 235726"/>
                <a:gd name="connsiteX25" fmla="*/ 36284 w 198557"/>
                <a:gd name="connsiteY25" fmla="*/ 235093 h 235726"/>
                <a:gd name="connsiteX26" fmla="*/ 61104 w 198557"/>
                <a:gd name="connsiteY26" fmla="*/ 234745 h 235726"/>
                <a:gd name="connsiteX27" fmla="*/ 85340 w 198557"/>
                <a:gd name="connsiteY27" fmla="*/ 235093 h 235726"/>
                <a:gd name="connsiteX28" fmla="*/ 110743 w 198557"/>
                <a:gd name="connsiteY28" fmla="*/ 235789 h 235726"/>
                <a:gd name="connsiteX29" fmla="*/ 117167 w 198557"/>
                <a:gd name="connsiteY29" fmla="*/ 228826 h 235726"/>
                <a:gd name="connsiteX30" fmla="*/ 107239 w 198557"/>
                <a:gd name="connsiteY30" fmla="*/ 224995 h 235726"/>
                <a:gd name="connsiteX31" fmla="*/ 88552 w 198557"/>
                <a:gd name="connsiteY31" fmla="*/ 224299 h 235726"/>
                <a:gd name="connsiteX32" fmla="*/ 77748 w 198557"/>
                <a:gd name="connsiteY32" fmla="*/ 216639 h 235726"/>
                <a:gd name="connsiteX33" fmla="*/ 78916 w 198557"/>
                <a:gd name="connsiteY33" fmla="*/ 209327 h 235726"/>
                <a:gd name="connsiteX34" fmla="*/ 117751 w 198557"/>
                <a:gd name="connsiteY34" fmla="*/ 24436 h 23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8557" h="235726">
                  <a:moveTo>
                    <a:pt x="117751" y="24436"/>
                  </a:moveTo>
                  <a:cubicBezTo>
                    <a:pt x="119795" y="14687"/>
                    <a:pt x="120963" y="12598"/>
                    <a:pt x="124467" y="11553"/>
                  </a:cubicBezTo>
                  <a:cubicBezTo>
                    <a:pt x="127095" y="10857"/>
                    <a:pt x="136731" y="10857"/>
                    <a:pt x="142863" y="10857"/>
                  </a:cubicBezTo>
                  <a:cubicBezTo>
                    <a:pt x="172354" y="10857"/>
                    <a:pt x="185494" y="12250"/>
                    <a:pt x="185494" y="39409"/>
                  </a:cubicBezTo>
                  <a:cubicBezTo>
                    <a:pt x="185494" y="44631"/>
                    <a:pt x="184326" y="58211"/>
                    <a:pt x="183158" y="67264"/>
                  </a:cubicBezTo>
                  <a:cubicBezTo>
                    <a:pt x="182866" y="68657"/>
                    <a:pt x="182282" y="72835"/>
                    <a:pt x="182282" y="73880"/>
                  </a:cubicBezTo>
                  <a:cubicBezTo>
                    <a:pt x="182282" y="75969"/>
                    <a:pt x="183158" y="78406"/>
                    <a:pt x="185786" y="78406"/>
                  </a:cubicBezTo>
                  <a:cubicBezTo>
                    <a:pt x="188998" y="78406"/>
                    <a:pt x="189582" y="75621"/>
                    <a:pt x="190166" y="70398"/>
                  </a:cubicBezTo>
                  <a:lnTo>
                    <a:pt x="198050" y="9812"/>
                  </a:lnTo>
                  <a:cubicBezTo>
                    <a:pt x="198342" y="8419"/>
                    <a:pt x="198634" y="4937"/>
                    <a:pt x="198634" y="3893"/>
                  </a:cubicBezTo>
                  <a:cubicBezTo>
                    <a:pt x="198634" y="63"/>
                    <a:pt x="195714" y="63"/>
                    <a:pt x="190750" y="63"/>
                  </a:cubicBezTo>
                  <a:lnTo>
                    <a:pt x="28692" y="63"/>
                  </a:lnTo>
                  <a:cubicBezTo>
                    <a:pt x="21684" y="63"/>
                    <a:pt x="21392" y="411"/>
                    <a:pt x="19348" y="7027"/>
                  </a:cubicBezTo>
                  <a:lnTo>
                    <a:pt x="1829" y="68309"/>
                  </a:lnTo>
                  <a:cubicBezTo>
                    <a:pt x="1537" y="69005"/>
                    <a:pt x="77" y="73880"/>
                    <a:pt x="77" y="74576"/>
                  </a:cubicBezTo>
                  <a:cubicBezTo>
                    <a:pt x="77" y="76665"/>
                    <a:pt x="1537" y="78406"/>
                    <a:pt x="3581" y="78406"/>
                  </a:cubicBezTo>
                  <a:cubicBezTo>
                    <a:pt x="6501" y="78406"/>
                    <a:pt x="6793" y="76665"/>
                    <a:pt x="8545" y="71094"/>
                  </a:cubicBezTo>
                  <a:cubicBezTo>
                    <a:pt x="24312" y="17124"/>
                    <a:pt x="31904" y="10857"/>
                    <a:pt x="75120" y="10857"/>
                  </a:cubicBezTo>
                  <a:lnTo>
                    <a:pt x="86508" y="10857"/>
                  </a:lnTo>
                  <a:cubicBezTo>
                    <a:pt x="94683" y="10857"/>
                    <a:pt x="94683" y="12250"/>
                    <a:pt x="94683" y="15035"/>
                  </a:cubicBezTo>
                  <a:cubicBezTo>
                    <a:pt x="94683" y="17124"/>
                    <a:pt x="93807" y="21303"/>
                    <a:pt x="93515" y="22347"/>
                  </a:cubicBezTo>
                  <a:lnTo>
                    <a:pt x="54388" y="208282"/>
                  </a:lnTo>
                  <a:cubicBezTo>
                    <a:pt x="51760" y="221165"/>
                    <a:pt x="50884" y="224995"/>
                    <a:pt x="19640" y="224995"/>
                  </a:cubicBezTo>
                  <a:cubicBezTo>
                    <a:pt x="9129" y="224995"/>
                    <a:pt x="7377" y="224995"/>
                    <a:pt x="7377" y="231611"/>
                  </a:cubicBezTo>
                  <a:cubicBezTo>
                    <a:pt x="7377" y="235789"/>
                    <a:pt x="10589" y="235789"/>
                    <a:pt x="12341" y="235789"/>
                  </a:cubicBezTo>
                  <a:cubicBezTo>
                    <a:pt x="20224" y="235789"/>
                    <a:pt x="28400" y="235093"/>
                    <a:pt x="36284" y="235093"/>
                  </a:cubicBezTo>
                  <a:cubicBezTo>
                    <a:pt x="44460" y="235093"/>
                    <a:pt x="52928" y="234745"/>
                    <a:pt x="61104" y="234745"/>
                  </a:cubicBezTo>
                  <a:cubicBezTo>
                    <a:pt x="69280" y="234745"/>
                    <a:pt x="77456" y="235093"/>
                    <a:pt x="85340" y="235093"/>
                  </a:cubicBezTo>
                  <a:cubicBezTo>
                    <a:pt x="93807" y="235093"/>
                    <a:pt x="102567" y="235789"/>
                    <a:pt x="110743" y="235789"/>
                  </a:cubicBezTo>
                  <a:cubicBezTo>
                    <a:pt x="113663" y="235789"/>
                    <a:pt x="117167" y="235789"/>
                    <a:pt x="117167" y="228826"/>
                  </a:cubicBezTo>
                  <a:cubicBezTo>
                    <a:pt x="117167" y="224995"/>
                    <a:pt x="114831" y="224995"/>
                    <a:pt x="107239" y="224995"/>
                  </a:cubicBezTo>
                  <a:cubicBezTo>
                    <a:pt x="99939" y="224995"/>
                    <a:pt x="96143" y="224995"/>
                    <a:pt x="88552" y="224299"/>
                  </a:cubicBezTo>
                  <a:cubicBezTo>
                    <a:pt x="80084" y="223254"/>
                    <a:pt x="77748" y="222210"/>
                    <a:pt x="77748" y="216639"/>
                  </a:cubicBezTo>
                  <a:cubicBezTo>
                    <a:pt x="77748" y="216291"/>
                    <a:pt x="77748" y="214550"/>
                    <a:pt x="78916" y="209327"/>
                  </a:cubicBezTo>
                  <a:lnTo>
                    <a:pt x="117751" y="24436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12" name="Forme libre 511">
              <a:extLst>
                <a:ext uri="{FF2B5EF4-FFF2-40B4-BE49-F238E27FC236}">
                  <a16:creationId xmlns:a16="http://schemas.microsoft.com/office/drawing/2014/main" id="{B2A945EB-798B-43EB-0B78-2046A1A30EF6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384383" y="3912804"/>
              <a:ext cx="74400" cy="161840"/>
            </a:xfrm>
            <a:custGeom>
              <a:avLst/>
              <a:gdLst>
                <a:gd name="connsiteX0" fmla="*/ 46276 w 74400"/>
                <a:gd name="connsiteY0" fmla="*/ 6889 h 161840"/>
                <a:gd name="connsiteX1" fmla="*/ 40144 w 74400"/>
                <a:gd name="connsiteY1" fmla="*/ 64 h 161840"/>
                <a:gd name="connsiteX2" fmla="*/ 83 w 74400"/>
                <a:gd name="connsiteY2" fmla="*/ 15663 h 161840"/>
                <a:gd name="connsiteX3" fmla="*/ 83 w 74400"/>
                <a:gd name="connsiteY3" fmla="*/ 24438 h 161840"/>
                <a:gd name="connsiteX4" fmla="*/ 29720 w 74400"/>
                <a:gd name="connsiteY4" fmla="*/ 17613 h 161840"/>
                <a:gd name="connsiteX5" fmla="*/ 29720 w 74400"/>
                <a:gd name="connsiteY5" fmla="*/ 141918 h 161840"/>
                <a:gd name="connsiteX6" fmla="*/ 9280 w 74400"/>
                <a:gd name="connsiteY6" fmla="*/ 153130 h 161840"/>
                <a:gd name="connsiteX7" fmla="*/ 1513 w 74400"/>
                <a:gd name="connsiteY7" fmla="*/ 153130 h 161840"/>
                <a:gd name="connsiteX8" fmla="*/ 1513 w 74400"/>
                <a:gd name="connsiteY8" fmla="*/ 161904 h 161840"/>
                <a:gd name="connsiteX9" fmla="*/ 37896 w 74400"/>
                <a:gd name="connsiteY9" fmla="*/ 160929 h 161840"/>
                <a:gd name="connsiteX10" fmla="*/ 74483 w 74400"/>
                <a:gd name="connsiteY10" fmla="*/ 161904 h 161840"/>
                <a:gd name="connsiteX11" fmla="*/ 74483 w 74400"/>
                <a:gd name="connsiteY11" fmla="*/ 153130 h 161840"/>
                <a:gd name="connsiteX12" fmla="*/ 66716 w 74400"/>
                <a:gd name="connsiteY12" fmla="*/ 153130 h 161840"/>
                <a:gd name="connsiteX13" fmla="*/ 46276 w 74400"/>
                <a:gd name="connsiteY13" fmla="*/ 141918 h 161840"/>
                <a:gd name="connsiteX14" fmla="*/ 46276 w 74400"/>
                <a:gd name="connsiteY14" fmla="*/ 6889 h 16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400" h="161840">
                  <a:moveTo>
                    <a:pt x="46276" y="6889"/>
                  </a:moveTo>
                  <a:cubicBezTo>
                    <a:pt x="46276" y="308"/>
                    <a:pt x="45868" y="64"/>
                    <a:pt x="40144" y="64"/>
                  </a:cubicBezTo>
                  <a:cubicBezTo>
                    <a:pt x="27063" y="15420"/>
                    <a:pt x="8463" y="15663"/>
                    <a:pt x="83" y="15663"/>
                  </a:cubicBezTo>
                  <a:lnTo>
                    <a:pt x="83" y="24438"/>
                  </a:lnTo>
                  <a:cubicBezTo>
                    <a:pt x="4988" y="24438"/>
                    <a:pt x="18478" y="24438"/>
                    <a:pt x="29720" y="17613"/>
                  </a:cubicBezTo>
                  <a:lnTo>
                    <a:pt x="29720" y="141918"/>
                  </a:lnTo>
                  <a:cubicBezTo>
                    <a:pt x="29720" y="149961"/>
                    <a:pt x="29720" y="153130"/>
                    <a:pt x="9280" y="153130"/>
                  </a:cubicBezTo>
                  <a:lnTo>
                    <a:pt x="1513" y="153130"/>
                  </a:lnTo>
                  <a:lnTo>
                    <a:pt x="1513" y="161904"/>
                  </a:lnTo>
                  <a:cubicBezTo>
                    <a:pt x="5192" y="161661"/>
                    <a:pt x="30333" y="160929"/>
                    <a:pt x="37896" y="160929"/>
                  </a:cubicBezTo>
                  <a:cubicBezTo>
                    <a:pt x="44232" y="160929"/>
                    <a:pt x="69986" y="161661"/>
                    <a:pt x="74483" y="161904"/>
                  </a:cubicBezTo>
                  <a:lnTo>
                    <a:pt x="74483" y="153130"/>
                  </a:lnTo>
                  <a:lnTo>
                    <a:pt x="66716" y="153130"/>
                  </a:lnTo>
                  <a:cubicBezTo>
                    <a:pt x="46276" y="153130"/>
                    <a:pt x="46276" y="149961"/>
                    <a:pt x="46276" y="141918"/>
                  </a:cubicBezTo>
                  <a:lnTo>
                    <a:pt x="46276" y="6889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514" name="Forme libre 513">
            <a:extLst>
              <a:ext uri="{FF2B5EF4-FFF2-40B4-BE49-F238E27FC236}">
                <a16:creationId xmlns:a16="http://schemas.microsoft.com/office/drawing/2014/main" id="{159E4E51-32C6-6B92-751E-B71758E9C3DD}"/>
              </a:ext>
            </a:extLst>
          </p:cNvPr>
          <p:cNvSpPr/>
          <p:nvPr/>
        </p:nvSpPr>
        <p:spPr bwMode="auto">
          <a:xfrm>
            <a:off x="2302136" y="1850315"/>
            <a:ext cx="6357770" cy="2076226"/>
          </a:xfrm>
          <a:custGeom>
            <a:avLst/>
            <a:gdLst>
              <a:gd name="connsiteX0" fmla="*/ 0 w 6658984"/>
              <a:gd name="connsiteY0" fmla="*/ 0 h 2743200"/>
              <a:gd name="connsiteX1" fmla="*/ 0 w 6658984"/>
              <a:gd name="connsiteY1" fmla="*/ 2076226 h 2743200"/>
              <a:gd name="connsiteX2" fmla="*/ 6357770 w 6658984"/>
              <a:gd name="connsiteY2" fmla="*/ 2076226 h 2743200"/>
              <a:gd name="connsiteX3" fmla="*/ 6357770 w 6658984"/>
              <a:gd name="connsiteY3" fmla="*/ 1979407 h 2743200"/>
              <a:gd name="connsiteX4" fmla="*/ 6357770 w 6658984"/>
              <a:gd name="connsiteY4" fmla="*/ 2743200 h 2743200"/>
              <a:gd name="connsiteX5" fmla="*/ 6658984 w 6658984"/>
              <a:gd name="connsiteY5" fmla="*/ 2743200 h 2743200"/>
              <a:gd name="connsiteX0" fmla="*/ 0 w 6357770"/>
              <a:gd name="connsiteY0" fmla="*/ 0 h 2743200"/>
              <a:gd name="connsiteX1" fmla="*/ 0 w 6357770"/>
              <a:gd name="connsiteY1" fmla="*/ 2076226 h 2743200"/>
              <a:gd name="connsiteX2" fmla="*/ 6357770 w 6357770"/>
              <a:gd name="connsiteY2" fmla="*/ 2076226 h 2743200"/>
              <a:gd name="connsiteX3" fmla="*/ 6357770 w 6357770"/>
              <a:gd name="connsiteY3" fmla="*/ 1979407 h 2743200"/>
              <a:gd name="connsiteX4" fmla="*/ 6357770 w 6357770"/>
              <a:gd name="connsiteY4" fmla="*/ 2743200 h 2743200"/>
              <a:gd name="connsiteX0" fmla="*/ 0 w 6357770"/>
              <a:gd name="connsiteY0" fmla="*/ 0 h 2076226"/>
              <a:gd name="connsiteX1" fmla="*/ 0 w 6357770"/>
              <a:gd name="connsiteY1" fmla="*/ 2076226 h 2076226"/>
              <a:gd name="connsiteX2" fmla="*/ 6357770 w 6357770"/>
              <a:gd name="connsiteY2" fmla="*/ 2076226 h 2076226"/>
              <a:gd name="connsiteX3" fmla="*/ 6357770 w 6357770"/>
              <a:gd name="connsiteY3" fmla="*/ 1979407 h 2076226"/>
              <a:gd name="connsiteX0" fmla="*/ 0 w 6357770"/>
              <a:gd name="connsiteY0" fmla="*/ 0 h 2076226"/>
              <a:gd name="connsiteX1" fmla="*/ 0 w 6357770"/>
              <a:gd name="connsiteY1" fmla="*/ 2076226 h 2076226"/>
              <a:gd name="connsiteX2" fmla="*/ 6357770 w 6357770"/>
              <a:gd name="connsiteY2" fmla="*/ 2076226 h 20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7770" h="2076226">
                <a:moveTo>
                  <a:pt x="0" y="0"/>
                </a:moveTo>
                <a:lnTo>
                  <a:pt x="0" y="2076226"/>
                </a:lnTo>
                <a:lnTo>
                  <a:pt x="6357770" y="2076226"/>
                </a:ln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15" name="Groupe 51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147539AC-07A5-4492-4A15-2CE6E36A79CD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253056" y="5470246"/>
            <a:ext cx="298788" cy="298788"/>
            <a:chOff x="2916086" y="4384558"/>
            <a:chExt cx="264587" cy="268280"/>
          </a:xfrm>
        </p:grpSpPr>
        <p:sp>
          <p:nvSpPr>
            <p:cNvPr id="516" name="Forme libre 515">
              <a:extLst>
                <a:ext uri="{FF2B5EF4-FFF2-40B4-BE49-F238E27FC236}">
                  <a16:creationId xmlns:a16="http://schemas.microsoft.com/office/drawing/2014/main" id="{783B1FBF-FC2E-1AE4-7901-26B7F341E236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916086" y="4384558"/>
              <a:ext cx="195230" cy="215965"/>
            </a:xfrm>
            <a:custGeom>
              <a:avLst/>
              <a:gdLst>
                <a:gd name="connsiteX0" fmla="*/ 115779 w 195230"/>
                <a:gd name="connsiteY0" fmla="*/ 22393 h 215965"/>
                <a:gd name="connsiteX1" fmla="*/ 122383 w 195230"/>
                <a:gd name="connsiteY1" fmla="*/ 10590 h 215965"/>
                <a:gd name="connsiteX2" fmla="*/ 140470 w 195230"/>
                <a:gd name="connsiteY2" fmla="*/ 9952 h 215965"/>
                <a:gd name="connsiteX3" fmla="*/ 182387 w 195230"/>
                <a:gd name="connsiteY3" fmla="*/ 36110 h 215965"/>
                <a:gd name="connsiteX4" fmla="*/ 180091 w 195230"/>
                <a:gd name="connsiteY4" fmla="*/ 61630 h 215965"/>
                <a:gd name="connsiteX5" fmla="*/ 179229 w 195230"/>
                <a:gd name="connsiteY5" fmla="*/ 67692 h 215965"/>
                <a:gd name="connsiteX6" fmla="*/ 182674 w 195230"/>
                <a:gd name="connsiteY6" fmla="*/ 71839 h 215965"/>
                <a:gd name="connsiteX7" fmla="*/ 186981 w 195230"/>
                <a:gd name="connsiteY7" fmla="*/ 64502 h 215965"/>
                <a:gd name="connsiteX8" fmla="*/ 194733 w 195230"/>
                <a:gd name="connsiteY8" fmla="*/ 8995 h 215965"/>
                <a:gd name="connsiteX9" fmla="*/ 195307 w 195230"/>
                <a:gd name="connsiteY9" fmla="*/ 3572 h 215965"/>
                <a:gd name="connsiteX10" fmla="*/ 187555 w 195230"/>
                <a:gd name="connsiteY10" fmla="*/ 63 h 215965"/>
                <a:gd name="connsiteX11" fmla="*/ 28213 w 195230"/>
                <a:gd name="connsiteY11" fmla="*/ 63 h 215965"/>
                <a:gd name="connsiteX12" fmla="*/ 19026 w 195230"/>
                <a:gd name="connsiteY12" fmla="*/ 6443 h 215965"/>
                <a:gd name="connsiteX13" fmla="*/ 1799 w 195230"/>
                <a:gd name="connsiteY13" fmla="*/ 62587 h 215965"/>
                <a:gd name="connsiteX14" fmla="*/ 77 w 195230"/>
                <a:gd name="connsiteY14" fmla="*/ 68330 h 215965"/>
                <a:gd name="connsiteX15" fmla="*/ 3522 w 195230"/>
                <a:gd name="connsiteY15" fmla="*/ 71839 h 215965"/>
                <a:gd name="connsiteX16" fmla="*/ 8403 w 195230"/>
                <a:gd name="connsiteY16" fmla="*/ 65140 h 215965"/>
                <a:gd name="connsiteX17" fmla="*/ 73862 w 195230"/>
                <a:gd name="connsiteY17" fmla="*/ 9952 h 215965"/>
                <a:gd name="connsiteX18" fmla="*/ 85059 w 195230"/>
                <a:gd name="connsiteY18" fmla="*/ 9952 h 215965"/>
                <a:gd name="connsiteX19" fmla="*/ 93098 w 195230"/>
                <a:gd name="connsiteY19" fmla="*/ 13780 h 215965"/>
                <a:gd name="connsiteX20" fmla="*/ 91950 w 195230"/>
                <a:gd name="connsiteY20" fmla="*/ 20479 h 215965"/>
                <a:gd name="connsiteX21" fmla="*/ 53478 w 195230"/>
                <a:gd name="connsiteY21" fmla="*/ 190827 h 215965"/>
                <a:gd name="connsiteX22" fmla="*/ 19313 w 195230"/>
                <a:gd name="connsiteY22" fmla="*/ 206139 h 215965"/>
                <a:gd name="connsiteX23" fmla="*/ 7254 w 195230"/>
                <a:gd name="connsiteY23" fmla="*/ 212200 h 215965"/>
                <a:gd name="connsiteX24" fmla="*/ 12135 w 195230"/>
                <a:gd name="connsiteY24" fmla="*/ 216028 h 215965"/>
                <a:gd name="connsiteX25" fmla="*/ 35678 w 195230"/>
                <a:gd name="connsiteY25" fmla="*/ 215390 h 215965"/>
                <a:gd name="connsiteX26" fmla="*/ 60081 w 195230"/>
                <a:gd name="connsiteY26" fmla="*/ 215071 h 215965"/>
                <a:gd name="connsiteX27" fmla="*/ 83911 w 195230"/>
                <a:gd name="connsiteY27" fmla="*/ 215390 h 215965"/>
                <a:gd name="connsiteX28" fmla="*/ 108889 w 195230"/>
                <a:gd name="connsiteY28" fmla="*/ 216028 h 215965"/>
                <a:gd name="connsiteX29" fmla="*/ 115205 w 195230"/>
                <a:gd name="connsiteY29" fmla="*/ 209648 h 215965"/>
                <a:gd name="connsiteX30" fmla="*/ 105444 w 195230"/>
                <a:gd name="connsiteY30" fmla="*/ 206139 h 215965"/>
                <a:gd name="connsiteX31" fmla="*/ 87069 w 195230"/>
                <a:gd name="connsiteY31" fmla="*/ 205501 h 215965"/>
                <a:gd name="connsiteX32" fmla="*/ 76446 w 195230"/>
                <a:gd name="connsiteY32" fmla="*/ 198483 h 215965"/>
                <a:gd name="connsiteX33" fmla="*/ 77595 w 195230"/>
                <a:gd name="connsiteY33" fmla="*/ 191784 h 215965"/>
                <a:gd name="connsiteX34" fmla="*/ 115779 w 195230"/>
                <a:gd name="connsiteY34" fmla="*/ 22393 h 21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5230" h="215965">
                  <a:moveTo>
                    <a:pt x="115779" y="22393"/>
                  </a:moveTo>
                  <a:cubicBezTo>
                    <a:pt x="117789" y="13461"/>
                    <a:pt x="118938" y="11547"/>
                    <a:pt x="122383" y="10590"/>
                  </a:cubicBezTo>
                  <a:cubicBezTo>
                    <a:pt x="124967" y="9952"/>
                    <a:pt x="134441" y="9952"/>
                    <a:pt x="140470" y="9952"/>
                  </a:cubicBezTo>
                  <a:cubicBezTo>
                    <a:pt x="169468" y="9952"/>
                    <a:pt x="182387" y="11228"/>
                    <a:pt x="182387" y="36110"/>
                  </a:cubicBezTo>
                  <a:cubicBezTo>
                    <a:pt x="182387" y="40895"/>
                    <a:pt x="181239" y="53336"/>
                    <a:pt x="180091" y="61630"/>
                  </a:cubicBezTo>
                  <a:cubicBezTo>
                    <a:pt x="179803" y="62907"/>
                    <a:pt x="179229" y="66735"/>
                    <a:pt x="179229" y="67692"/>
                  </a:cubicBezTo>
                  <a:cubicBezTo>
                    <a:pt x="179229" y="69606"/>
                    <a:pt x="180091" y="71839"/>
                    <a:pt x="182674" y="71839"/>
                  </a:cubicBezTo>
                  <a:cubicBezTo>
                    <a:pt x="185833" y="71839"/>
                    <a:pt x="186407" y="69287"/>
                    <a:pt x="186981" y="64502"/>
                  </a:cubicBezTo>
                  <a:lnTo>
                    <a:pt x="194733" y="8995"/>
                  </a:lnTo>
                  <a:cubicBezTo>
                    <a:pt x="195020" y="7719"/>
                    <a:pt x="195307" y="4529"/>
                    <a:pt x="195307" y="3572"/>
                  </a:cubicBezTo>
                  <a:cubicBezTo>
                    <a:pt x="195307" y="63"/>
                    <a:pt x="192436" y="63"/>
                    <a:pt x="187555" y="63"/>
                  </a:cubicBezTo>
                  <a:lnTo>
                    <a:pt x="28213" y="63"/>
                  </a:lnTo>
                  <a:cubicBezTo>
                    <a:pt x="21322" y="63"/>
                    <a:pt x="21035" y="382"/>
                    <a:pt x="19026" y="6443"/>
                  </a:cubicBezTo>
                  <a:lnTo>
                    <a:pt x="1799" y="62587"/>
                  </a:lnTo>
                  <a:cubicBezTo>
                    <a:pt x="1512" y="63225"/>
                    <a:pt x="77" y="67692"/>
                    <a:pt x="77" y="68330"/>
                  </a:cubicBezTo>
                  <a:cubicBezTo>
                    <a:pt x="77" y="70244"/>
                    <a:pt x="1512" y="71839"/>
                    <a:pt x="3522" y="71839"/>
                  </a:cubicBezTo>
                  <a:cubicBezTo>
                    <a:pt x="6393" y="71839"/>
                    <a:pt x="6680" y="70244"/>
                    <a:pt x="8403" y="65140"/>
                  </a:cubicBezTo>
                  <a:cubicBezTo>
                    <a:pt x="23906" y="15694"/>
                    <a:pt x="31371" y="9952"/>
                    <a:pt x="73862" y="9952"/>
                  </a:cubicBezTo>
                  <a:lnTo>
                    <a:pt x="85059" y="9952"/>
                  </a:lnTo>
                  <a:cubicBezTo>
                    <a:pt x="93098" y="9952"/>
                    <a:pt x="93098" y="11228"/>
                    <a:pt x="93098" y="13780"/>
                  </a:cubicBezTo>
                  <a:cubicBezTo>
                    <a:pt x="93098" y="15694"/>
                    <a:pt x="92237" y="19522"/>
                    <a:pt x="91950" y="20479"/>
                  </a:cubicBezTo>
                  <a:lnTo>
                    <a:pt x="53478" y="190827"/>
                  </a:lnTo>
                  <a:cubicBezTo>
                    <a:pt x="50894" y="202630"/>
                    <a:pt x="50033" y="206139"/>
                    <a:pt x="19313" y="206139"/>
                  </a:cubicBezTo>
                  <a:cubicBezTo>
                    <a:pt x="8977" y="206139"/>
                    <a:pt x="7254" y="206139"/>
                    <a:pt x="7254" y="212200"/>
                  </a:cubicBezTo>
                  <a:cubicBezTo>
                    <a:pt x="7254" y="216028"/>
                    <a:pt x="10412" y="216028"/>
                    <a:pt x="12135" y="216028"/>
                  </a:cubicBezTo>
                  <a:cubicBezTo>
                    <a:pt x="19887" y="216028"/>
                    <a:pt x="27926" y="215390"/>
                    <a:pt x="35678" y="215390"/>
                  </a:cubicBezTo>
                  <a:cubicBezTo>
                    <a:pt x="43716" y="215390"/>
                    <a:pt x="52042" y="215071"/>
                    <a:pt x="60081" y="215071"/>
                  </a:cubicBezTo>
                  <a:cubicBezTo>
                    <a:pt x="68120" y="215071"/>
                    <a:pt x="76159" y="215390"/>
                    <a:pt x="83911" y="215390"/>
                  </a:cubicBezTo>
                  <a:cubicBezTo>
                    <a:pt x="92237" y="215390"/>
                    <a:pt x="100850" y="216028"/>
                    <a:pt x="108889" y="216028"/>
                  </a:cubicBezTo>
                  <a:cubicBezTo>
                    <a:pt x="111760" y="216028"/>
                    <a:pt x="115205" y="216028"/>
                    <a:pt x="115205" y="209648"/>
                  </a:cubicBezTo>
                  <a:cubicBezTo>
                    <a:pt x="115205" y="206139"/>
                    <a:pt x="112908" y="206139"/>
                    <a:pt x="105444" y="206139"/>
                  </a:cubicBezTo>
                  <a:cubicBezTo>
                    <a:pt x="98266" y="206139"/>
                    <a:pt x="94534" y="206139"/>
                    <a:pt x="87069" y="205501"/>
                  </a:cubicBezTo>
                  <a:cubicBezTo>
                    <a:pt x="78743" y="204544"/>
                    <a:pt x="76446" y="203587"/>
                    <a:pt x="76446" y="198483"/>
                  </a:cubicBezTo>
                  <a:cubicBezTo>
                    <a:pt x="76446" y="198164"/>
                    <a:pt x="76446" y="196569"/>
                    <a:pt x="77595" y="191784"/>
                  </a:cubicBezTo>
                  <a:lnTo>
                    <a:pt x="115779" y="22393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17" name="Forme libre 516">
              <a:extLst>
                <a:ext uri="{FF2B5EF4-FFF2-40B4-BE49-F238E27FC236}">
                  <a16:creationId xmlns:a16="http://schemas.microsoft.com/office/drawing/2014/main" id="{15B51B0F-B5EC-5992-DE1F-3F7DB6E69D3B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087422" y="4500100"/>
              <a:ext cx="93251" cy="152738"/>
            </a:xfrm>
            <a:custGeom>
              <a:avLst/>
              <a:gdLst>
                <a:gd name="connsiteX0" fmla="*/ 93334 w 93251"/>
                <a:gd name="connsiteY0" fmla="*/ 77104 h 152738"/>
                <a:gd name="connsiteX1" fmla="*/ 81476 w 93251"/>
                <a:gd name="connsiteY1" fmla="*/ 19268 h 152738"/>
                <a:gd name="connsiteX2" fmla="*/ 46708 w 93251"/>
                <a:gd name="connsiteY2" fmla="*/ 64 h 152738"/>
                <a:gd name="connsiteX3" fmla="*/ 83 w 93251"/>
                <a:gd name="connsiteY3" fmla="*/ 77104 h 152738"/>
                <a:gd name="connsiteX4" fmla="*/ 46708 w 93251"/>
                <a:gd name="connsiteY4" fmla="*/ 152803 h 152738"/>
                <a:gd name="connsiteX5" fmla="*/ 93334 w 93251"/>
                <a:gd name="connsiteY5" fmla="*/ 77104 h 152738"/>
                <a:gd name="connsiteX6" fmla="*/ 46708 w 93251"/>
                <a:gd name="connsiteY6" fmla="*/ 146551 h 152738"/>
                <a:gd name="connsiteX7" fmla="*/ 21185 w 93251"/>
                <a:gd name="connsiteY7" fmla="*/ 122211 h 152738"/>
                <a:gd name="connsiteX8" fmla="*/ 18371 w 93251"/>
                <a:gd name="connsiteY8" fmla="*/ 74201 h 152738"/>
                <a:gd name="connsiteX9" fmla="*/ 21386 w 93251"/>
                <a:gd name="connsiteY9" fmla="*/ 28647 h 152738"/>
                <a:gd name="connsiteX10" fmla="*/ 46708 w 93251"/>
                <a:gd name="connsiteY10" fmla="*/ 6317 h 152738"/>
                <a:gd name="connsiteX11" fmla="*/ 71629 w 93251"/>
                <a:gd name="connsiteY11" fmla="*/ 26637 h 152738"/>
                <a:gd name="connsiteX12" fmla="*/ 75045 w 93251"/>
                <a:gd name="connsiteY12" fmla="*/ 74201 h 152738"/>
                <a:gd name="connsiteX13" fmla="*/ 72433 w 93251"/>
                <a:gd name="connsiteY13" fmla="*/ 121318 h 152738"/>
                <a:gd name="connsiteX14" fmla="*/ 46708 w 93251"/>
                <a:gd name="connsiteY14" fmla="*/ 146551 h 15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251" h="152738">
                  <a:moveTo>
                    <a:pt x="93334" y="77104"/>
                  </a:moveTo>
                  <a:cubicBezTo>
                    <a:pt x="93334" y="52540"/>
                    <a:pt x="90721" y="34899"/>
                    <a:pt x="81476" y="19268"/>
                  </a:cubicBezTo>
                  <a:cubicBezTo>
                    <a:pt x="75246" y="8996"/>
                    <a:pt x="62786" y="64"/>
                    <a:pt x="46708" y="64"/>
                  </a:cubicBezTo>
                  <a:cubicBezTo>
                    <a:pt x="83" y="64"/>
                    <a:pt x="83" y="61026"/>
                    <a:pt x="83" y="77104"/>
                  </a:cubicBezTo>
                  <a:cubicBezTo>
                    <a:pt x="83" y="93181"/>
                    <a:pt x="83" y="152803"/>
                    <a:pt x="46708" y="152803"/>
                  </a:cubicBezTo>
                  <a:cubicBezTo>
                    <a:pt x="93334" y="152803"/>
                    <a:pt x="93334" y="93181"/>
                    <a:pt x="93334" y="77104"/>
                  </a:cubicBezTo>
                  <a:close/>
                  <a:moveTo>
                    <a:pt x="46708" y="146551"/>
                  </a:moveTo>
                  <a:cubicBezTo>
                    <a:pt x="37463" y="146551"/>
                    <a:pt x="25204" y="140522"/>
                    <a:pt x="21185" y="122211"/>
                  </a:cubicBezTo>
                  <a:cubicBezTo>
                    <a:pt x="18371" y="109036"/>
                    <a:pt x="18371" y="90725"/>
                    <a:pt x="18371" y="74201"/>
                  </a:cubicBezTo>
                  <a:cubicBezTo>
                    <a:pt x="18371" y="57900"/>
                    <a:pt x="18371" y="40929"/>
                    <a:pt x="21386" y="28647"/>
                  </a:cubicBezTo>
                  <a:cubicBezTo>
                    <a:pt x="25606" y="11006"/>
                    <a:pt x="38468" y="6317"/>
                    <a:pt x="46708" y="6317"/>
                  </a:cubicBezTo>
                  <a:cubicBezTo>
                    <a:pt x="57561" y="6317"/>
                    <a:pt x="68011" y="13686"/>
                    <a:pt x="71629" y="26637"/>
                  </a:cubicBezTo>
                  <a:cubicBezTo>
                    <a:pt x="74844" y="38696"/>
                    <a:pt x="75045" y="54773"/>
                    <a:pt x="75045" y="74201"/>
                  </a:cubicBezTo>
                  <a:cubicBezTo>
                    <a:pt x="75045" y="90725"/>
                    <a:pt x="75045" y="107250"/>
                    <a:pt x="72433" y="121318"/>
                  </a:cubicBezTo>
                  <a:cubicBezTo>
                    <a:pt x="68413" y="141638"/>
                    <a:pt x="54747" y="146551"/>
                    <a:pt x="46708" y="146551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518" name="Rectangle 517">
            <a:extLst>
              <a:ext uri="{FF2B5EF4-FFF2-40B4-BE49-F238E27FC236}">
                <a16:creationId xmlns:a16="http://schemas.microsoft.com/office/drawing/2014/main" id="{3926DC86-979C-EFC0-D78A-D49F34635953}"/>
              </a:ext>
            </a:extLst>
          </p:cNvPr>
          <p:cNvSpPr/>
          <p:nvPr/>
        </p:nvSpPr>
        <p:spPr bwMode="auto">
          <a:xfrm>
            <a:off x="2302136" y="3816203"/>
            <a:ext cx="6821548" cy="121141"/>
          </a:xfrm>
          <a:prstGeom prst="rect">
            <a:avLst/>
          </a:prstGeom>
          <a:solidFill>
            <a:srgbClr val="7030A0">
              <a:alpha val="32000"/>
            </a:srgbClr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2999E9AF-9098-52B8-DC5B-A20B7138065A}"/>
              </a:ext>
            </a:extLst>
          </p:cNvPr>
          <p:cNvSpPr>
            <a:spLocks noChangeAspect="1"/>
          </p:cNvSpPr>
          <p:nvPr/>
        </p:nvSpPr>
        <p:spPr bwMode="auto">
          <a:xfrm>
            <a:off x="3153199" y="3852554"/>
            <a:ext cx="180000" cy="180000"/>
          </a:xfrm>
          <a:prstGeom prst="ellipse">
            <a:avLst/>
          </a:prstGeom>
          <a:solidFill>
            <a:srgbClr val="00B05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03D61252-DAA7-F8F6-4528-0E8252DE53EC}"/>
              </a:ext>
            </a:extLst>
          </p:cNvPr>
          <p:cNvSpPr>
            <a:spLocks noChangeAspect="1"/>
          </p:cNvSpPr>
          <p:nvPr/>
        </p:nvSpPr>
        <p:spPr bwMode="auto">
          <a:xfrm>
            <a:off x="8694278" y="3843821"/>
            <a:ext cx="180000" cy="180000"/>
          </a:xfrm>
          <a:prstGeom prst="ellipse">
            <a:avLst/>
          </a:prstGeom>
          <a:solidFill>
            <a:srgbClr val="00B050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15822BB2-5421-396A-F32D-3874935F31C4}"/>
              </a:ext>
            </a:extLst>
          </p:cNvPr>
          <p:cNvSpPr/>
          <p:nvPr/>
        </p:nvSpPr>
        <p:spPr bwMode="auto">
          <a:xfrm>
            <a:off x="3219465" y="2144092"/>
            <a:ext cx="1128340" cy="470001"/>
          </a:xfrm>
          <a:prstGeom prst="rightArrow">
            <a:avLst/>
          </a:prstGeom>
          <a:solidFill>
            <a:srgbClr val="FFC1BE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8D5847E-7F38-1276-22BF-29594251A802}"/>
              </a:ext>
            </a:extLst>
          </p:cNvPr>
          <p:cNvSpPr txBox="1"/>
          <p:nvPr/>
        </p:nvSpPr>
        <p:spPr>
          <a:xfrm>
            <a:off x="4401900" y="2140145"/>
            <a:ext cx="269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>
                <a:solidFill>
                  <a:srgbClr val="FF0000"/>
                </a:solidFill>
              </a:rPr>
              <a:t>La chaleur diffuse</a:t>
            </a:r>
          </a:p>
        </p:txBody>
      </p:sp>
      <p:grpSp>
        <p:nvGrpSpPr>
          <p:cNvPr id="45" name="Groupe 44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 title="IguanaTex Vector Display">
            <a:extLst>
              <a:ext uri="{FF2B5EF4-FFF2-40B4-BE49-F238E27FC236}">
                <a16:creationId xmlns:a16="http://schemas.microsoft.com/office/drawing/2014/main" id="{B981B3E1-5611-82E3-8E0C-EB9C8A050814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355811" y="1235328"/>
            <a:ext cx="863607" cy="330536"/>
            <a:chOff x="3223617" y="3605448"/>
            <a:chExt cx="945696" cy="342999"/>
          </a:xfrm>
        </p:grpSpPr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CC95CB96-2E56-4C06-AD63-67E170C92AC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223617" y="3630487"/>
              <a:ext cx="233485" cy="232210"/>
            </a:xfrm>
            <a:custGeom>
              <a:avLst/>
              <a:gdLst>
                <a:gd name="connsiteX0" fmla="*/ 138451 w 233485"/>
                <a:gd name="connsiteY0" fmla="*/ 24073 h 232210"/>
                <a:gd name="connsiteX1" fmla="*/ 146348 w 233485"/>
                <a:gd name="connsiteY1" fmla="*/ 11382 h 232210"/>
                <a:gd name="connsiteX2" fmla="*/ 167980 w 233485"/>
                <a:gd name="connsiteY2" fmla="*/ 10696 h 232210"/>
                <a:gd name="connsiteX3" fmla="*/ 218111 w 233485"/>
                <a:gd name="connsiteY3" fmla="*/ 38822 h 232210"/>
                <a:gd name="connsiteX4" fmla="*/ 215364 w 233485"/>
                <a:gd name="connsiteY4" fmla="*/ 66262 h 232210"/>
                <a:gd name="connsiteX5" fmla="*/ 214334 w 233485"/>
                <a:gd name="connsiteY5" fmla="*/ 72779 h 232210"/>
                <a:gd name="connsiteX6" fmla="*/ 218454 w 233485"/>
                <a:gd name="connsiteY6" fmla="*/ 77238 h 232210"/>
                <a:gd name="connsiteX7" fmla="*/ 223605 w 233485"/>
                <a:gd name="connsiteY7" fmla="*/ 69349 h 232210"/>
                <a:gd name="connsiteX8" fmla="*/ 232875 w 233485"/>
                <a:gd name="connsiteY8" fmla="*/ 9667 h 232210"/>
                <a:gd name="connsiteX9" fmla="*/ 233562 w 233485"/>
                <a:gd name="connsiteY9" fmla="*/ 3836 h 232210"/>
                <a:gd name="connsiteX10" fmla="*/ 224291 w 233485"/>
                <a:gd name="connsiteY10" fmla="*/ 63 h 232210"/>
                <a:gd name="connsiteX11" fmla="*/ 33726 w 233485"/>
                <a:gd name="connsiteY11" fmla="*/ 63 h 232210"/>
                <a:gd name="connsiteX12" fmla="*/ 22739 w 233485"/>
                <a:gd name="connsiteY12" fmla="*/ 6923 h 232210"/>
                <a:gd name="connsiteX13" fmla="*/ 2137 w 233485"/>
                <a:gd name="connsiteY13" fmla="*/ 67291 h 232210"/>
                <a:gd name="connsiteX14" fmla="*/ 77 w 233485"/>
                <a:gd name="connsiteY14" fmla="*/ 73465 h 232210"/>
                <a:gd name="connsiteX15" fmla="*/ 4197 w 233485"/>
                <a:gd name="connsiteY15" fmla="*/ 77238 h 232210"/>
                <a:gd name="connsiteX16" fmla="*/ 10034 w 233485"/>
                <a:gd name="connsiteY16" fmla="*/ 70035 h 232210"/>
                <a:gd name="connsiteX17" fmla="*/ 88320 w 233485"/>
                <a:gd name="connsiteY17" fmla="*/ 10696 h 232210"/>
                <a:gd name="connsiteX18" fmla="*/ 101711 w 233485"/>
                <a:gd name="connsiteY18" fmla="*/ 10696 h 232210"/>
                <a:gd name="connsiteX19" fmla="*/ 111326 w 233485"/>
                <a:gd name="connsiteY19" fmla="*/ 14812 h 232210"/>
                <a:gd name="connsiteX20" fmla="*/ 109952 w 233485"/>
                <a:gd name="connsiteY20" fmla="*/ 22015 h 232210"/>
                <a:gd name="connsiteX21" fmla="*/ 63942 w 233485"/>
                <a:gd name="connsiteY21" fmla="*/ 205177 h 232210"/>
                <a:gd name="connsiteX22" fmla="*/ 23082 w 233485"/>
                <a:gd name="connsiteY22" fmla="*/ 221641 h 232210"/>
                <a:gd name="connsiteX23" fmla="*/ 8661 w 233485"/>
                <a:gd name="connsiteY23" fmla="*/ 228158 h 232210"/>
                <a:gd name="connsiteX24" fmla="*/ 14498 w 233485"/>
                <a:gd name="connsiteY24" fmla="*/ 232274 h 232210"/>
                <a:gd name="connsiteX25" fmla="*/ 42653 w 233485"/>
                <a:gd name="connsiteY25" fmla="*/ 231588 h 232210"/>
                <a:gd name="connsiteX26" fmla="*/ 71839 w 233485"/>
                <a:gd name="connsiteY26" fmla="*/ 231245 h 232210"/>
                <a:gd name="connsiteX27" fmla="*/ 100338 w 233485"/>
                <a:gd name="connsiteY27" fmla="*/ 231588 h 232210"/>
                <a:gd name="connsiteX28" fmla="*/ 130210 w 233485"/>
                <a:gd name="connsiteY28" fmla="*/ 232274 h 232210"/>
                <a:gd name="connsiteX29" fmla="*/ 137764 w 233485"/>
                <a:gd name="connsiteY29" fmla="*/ 225414 h 232210"/>
                <a:gd name="connsiteX30" fmla="*/ 126090 w 233485"/>
                <a:gd name="connsiteY30" fmla="*/ 221641 h 232210"/>
                <a:gd name="connsiteX31" fmla="*/ 104115 w 233485"/>
                <a:gd name="connsiteY31" fmla="*/ 220955 h 232210"/>
                <a:gd name="connsiteX32" fmla="*/ 91411 w 233485"/>
                <a:gd name="connsiteY32" fmla="*/ 213409 h 232210"/>
                <a:gd name="connsiteX33" fmla="*/ 92784 w 233485"/>
                <a:gd name="connsiteY33" fmla="*/ 206206 h 232210"/>
                <a:gd name="connsiteX34" fmla="*/ 138451 w 233485"/>
                <a:gd name="connsiteY34" fmla="*/ 24073 h 2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3485" h="232210">
                  <a:moveTo>
                    <a:pt x="138451" y="24073"/>
                  </a:moveTo>
                  <a:cubicBezTo>
                    <a:pt x="140855" y="14469"/>
                    <a:pt x="142228" y="12411"/>
                    <a:pt x="146348" y="11382"/>
                  </a:cubicBezTo>
                  <a:cubicBezTo>
                    <a:pt x="149439" y="10696"/>
                    <a:pt x="160770" y="10696"/>
                    <a:pt x="167980" y="10696"/>
                  </a:cubicBezTo>
                  <a:cubicBezTo>
                    <a:pt x="202660" y="10696"/>
                    <a:pt x="218111" y="12068"/>
                    <a:pt x="218111" y="38822"/>
                  </a:cubicBezTo>
                  <a:cubicBezTo>
                    <a:pt x="218111" y="43967"/>
                    <a:pt x="216737" y="57344"/>
                    <a:pt x="215364" y="66262"/>
                  </a:cubicBezTo>
                  <a:cubicBezTo>
                    <a:pt x="215021" y="67634"/>
                    <a:pt x="214334" y="71750"/>
                    <a:pt x="214334" y="72779"/>
                  </a:cubicBezTo>
                  <a:cubicBezTo>
                    <a:pt x="214334" y="74837"/>
                    <a:pt x="215364" y="77238"/>
                    <a:pt x="218454" y="77238"/>
                  </a:cubicBezTo>
                  <a:cubicBezTo>
                    <a:pt x="222231" y="77238"/>
                    <a:pt x="222918" y="74494"/>
                    <a:pt x="223605" y="69349"/>
                  </a:cubicBezTo>
                  <a:lnTo>
                    <a:pt x="232875" y="9667"/>
                  </a:lnTo>
                  <a:cubicBezTo>
                    <a:pt x="233219" y="8295"/>
                    <a:pt x="233562" y="4865"/>
                    <a:pt x="233562" y="3836"/>
                  </a:cubicBezTo>
                  <a:cubicBezTo>
                    <a:pt x="233562" y="63"/>
                    <a:pt x="230128" y="63"/>
                    <a:pt x="224291" y="63"/>
                  </a:cubicBezTo>
                  <a:lnTo>
                    <a:pt x="33726" y="63"/>
                  </a:lnTo>
                  <a:cubicBezTo>
                    <a:pt x="25485" y="63"/>
                    <a:pt x="25142" y="406"/>
                    <a:pt x="22739" y="6923"/>
                  </a:cubicBezTo>
                  <a:lnTo>
                    <a:pt x="2137" y="67291"/>
                  </a:lnTo>
                  <a:cubicBezTo>
                    <a:pt x="1794" y="67977"/>
                    <a:pt x="77" y="72779"/>
                    <a:pt x="77" y="73465"/>
                  </a:cubicBezTo>
                  <a:cubicBezTo>
                    <a:pt x="77" y="75523"/>
                    <a:pt x="1794" y="77238"/>
                    <a:pt x="4197" y="77238"/>
                  </a:cubicBezTo>
                  <a:cubicBezTo>
                    <a:pt x="7631" y="77238"/>
                    <a:pt x="7974" y="75523"/>
                    <a:pt x="10034" y="70035"/>
                  </a:cubicBezTo>
                  <a:cubicBezTo>
                    <a:pt x="28576" y="16870"/>
                    <a:pt x="37503" y="10696"/>
                    <a:pt x="88320" y="10696"/>
                  </a:cubicBezTo>
                  <a:lnTo>
                    <a:pt x="101711" y="10696"/>
                  </a:lnTo>
                  <a:cubicBezTo>
                    <a:pt x="111326" y="10696"/>
                    <a:pt x="111326" y="12068"/>
                    <a:pt x="111326" y="14812"/>
                  </a:cubicBezTo>
                  <a:cubicBezTo>
                    <a:pt x="111326" y="16870"/>
                    <a:pt x="110296" y="20986"/>
                    <a:pt x="109952" y="22015"/>
                  </a:cubicBezTo>
                  <a:lnTo>
                    <a:pt x="63942" y="205177"/>
                  </a:lnTo>
                  <a:cubicBezTo>
                    <a:pt x="60852" y="217868"/>
                    <a:pt x="59821" y="221641"/>
                    <a:pt x="23082" y="221641"/>
                  </a:cubicBezTo>
                  <a:cubicBezTo>
                    <a:pt x="10721" y="221641"/>
                    <a:pt x="8661" y="221641"/>
                    <a:pt x="8661" y="228158"/>
                  </a:cubicBezTo>
                  <a:cubicBezTo>
                    <a:pt x="8661" y="232274"/>
                    <a:pt x="12438" y="232274"/>
                    <a:pt x="14498" y="232274"/>
                  </a:cubicBezTo>
                  <a:cubicBezTo>
                    <a:pt x="23769" y="232274"/>
                    <a:pt x="33383" y="231588"/>
                    <a:pt x="42653" y="231588"/>
                  </a:cubicBezTo>
                  <a:cubicBezTo>
                    <a:pt x="52268" y="231588"/>
                    <a:pt x="62225" y="231245"/>
                    <a:pt x="71839" y="231245"/>
                  </a:cubicBezTo>
                  <a:cubicBezTo>
                    <a:pt x="81453" y="231245"/>
                    <a:pt x="91067" y="231588"/>
                    <a:pt x="100338" y="231588"/>
                  </a:cubicBezTo>
                  <a:cubicBezTo>
                    <a:pt x="110296" y="231588"/>
                    <a:pt x="120596" y="232274"/>
                    <a:pt x="130210" y="232274"/>
                  </a:cubicBezTo>
                  <a:cubicBezTo>
                    <a:pt x="133644" y="232274"/>
                    <a:pt x="137764" y="232274"/>
                    <a:pt x="137764" y="225414"/>
                  </a:cubicBezTo>
                  <a:cubicBezTo>
                    <a:pt x="137764" y="221641"/>
                    <a:pt x="135017" y="221641"/>
                    <a:pt x="126090" y="221641"/>
                  </a:cubicBezTo>
                  <a:cubicBezTo>
                    <a:pt x="117506" y="221641"/>
                    <a:pt x="113042" y="221641"/>
                    <a:pt x="104115" y="220955"/>
                  </a:cubicBezTo>
                  <a:cubicBezTo>
                    <a:pt x="94158" y="219926"/>
                    <a:pt x="91411" y="218897"/>
                    <a:pt x="91411" y="213409"/>
                  </a:cubicBezTo>
                  <a:cubicBezTo>
                    <a:pt x="91411" y="213066"/>
                    <a:pt x="91411" y="211351"/>
                    <a:pt x="92784" y="206206"/>
                  </a:cubicBezTo>
                  <a:lnTo>
                    <a:pt x="138451" y="24073"/>
                  </a:ln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7F81EFE9-A2FC-61B4-140F-CDC5F69E294D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497711" y="3605448"/>
              <a:ext cx="79659" cy="342999"/>
            </a:xfrm>
            <a:custGeom>
              <a:avLst/>
              <a:gdLst>
                <a:gd name="connsiteX0" fmla="*/ 79744 w 79659"/>
                <a:gd name="connsiteY0" fmla="*/ 339633 h 342999"/>
                <a:gd name="connsiteX1" fmla="*/ 73906 w 79659"/>
                <a:gd name="connsiteY1" fmla="*/ 332087 h 342999"/>
                <a:gd name="connsiteX2" fmla="*/ 19999 w 79659"/>
                <a:gd name="connsiteY2" fmla="*/ 171563 h 342999"/>
                <a:gd name="connsiteX3" fmla="*/ 75280 w 79659"/>
                <a:gd name="connsiteY3" fmla="*/ 9324 h 342999"/>
                <a:gd name="connsiteX4" fmla="*/ 79744 w 79659"/>
                <a:gd name="connsiteY4" fmla="*/ 3493 h 342999"/>
                <a:gd name="connsiteX5" fmla="*/ 76310 w 79659"/>
                <a:gd name="connsiteY5" fmla="*/ 63 h 342999"/>
                <a:gd name="connsiteX6" fmla="*/ 21716 w 79659"/>
                <a:gd name="connsiteY6" fmla="*/ 66948 h 342999"/>
                <a:gd name="connsiteX7" fmla="*/ 84 w 79659"/>
                <a:gd name="connsiteY7" fmla="*/ 171563 h 342999"/>
                <a:gd name="connsiteX8" fmla="*/ 22746 w 79659"/>
                <a:gd name="connsiteY8" fmla="*/ 278579 h 342999"/>
                <a:gd name="connsiteX9" fmla="*/ 76310 w 79659"/>
                <a:gd name="connsiteY9" fmla="*/ 343063 h 342999"/>
                <a:gd name="connsiteX10" fmla="*/ 79744 w 79659"/>
                <a:gd name="connsiteY10" fmla="*/ 339633 h 3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659" h="342999">
                  <a:moveTo>
                    <a:pt x="79744" y="339633"/>
                  </a:moveTo>
                  <a:cubicBezTo>
                    <a:pt x="79744" y="338604"/>
                    <a:pt x="79744" y="337918"/>
                    <a:pt x="73906" y="332087"/>
                  </a:cubicBezTo>
                  <a:cubicBezTo>
                    <a:pt x="30986" y="288869"/>
                    <a:pt x="19999" y="224042"/>
                    <a:pt x="19999" y="171563"/>
                  </a:cubicBezTo>
                  <a:cubicBezTo>
                    <a:pt x="19999" y="111881"/>
                    <a:pt x="33047" y="52199"/>
                    <a:pt x="75280" y="9324"/>
                  </a:cubicBezTo>
                  <a:cubicBezTo>
                    <a:pt x="79744" y="5208"/>
                    <a:pt x="79744" y="4522"/>
                    <a:pt x="79744" y="3493"/>
                  </a:cubicBezTo>
                  <a:cubicBezTo>
                    <a:pt x="79744" y="1092"/>
                    <a:pt x="78370" y="63"/>
                    <a:pt x="76310" y="63"/>
                  </a:cubicBezTo>
                  <a:cubicBezTo>
                    <a:pt x="72876" y="63"/>
                    <a:pt x="41974" y="23387"/>
                    <a:pt x="21716" y="66948"/>
                  </a:cubicBezTo>
                  <a:cubicBezTo>
                    <a:pt x="4204" y="104678"/>
                    <a:pt x="84" y="142751"/>
                    <a:pt x="84" y="171563"/>
                  </a:cubicBezTo>
                  <a:cubicBezTo>
                    <a:pt x="84" y="198317"/>
                    <a:pt x="3861" y="239820"/>
                    <a:pt x="22746" y="278579"/>
                  </a:cubicBezTo>
                  <a:cubicBezTo>
                    <a:pt x="43347" y="320768"/>
                    <a:pt x="72876" y="343063"/>
                    <a:pt x="76310" y="343063"/>
                  </a:cubicBezTo>
                  <a:cubicBezTo>
                    <a:pt x="78370" y="343063"/>
                    <a:pt x="79744" y="342034"/>
                    <a:pt x="79744" y="339633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E00C24A-0D4D-4735-12F4-49845A5A0BFA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607205" y="3711092"/>
              <a:ext cx="170993" cy="155378"/>
            </a:xfrm>
            <a:custGeom>
              <a:avLst/>
              <a:gdLst>
                <a:gd name="connsiteX0" fmla="*/ 104813 w 170993"/>
                <a:gd name="connsiteY0" fmla="*/ 48083 h 155378"/>
                <a:gd name="connsiteX1" fmla="*/ 138805 w 170993"/>
                <a:gd name="connsiteY1" fmla="*/ 7609 h 155378"/>
                <a:gd name="connsiteX2" fmla="*/ 155974 w 170993"/>
                <a:gd name="connsiteY2" fmla="*/ 12068 h 155378"/>
                <a:gd name="connsiteX3" fmla="*/ 139492 w 170993"/>
                <a:gd name="connsiteY3" fmla="*/ 30590 h 155378"/>
                <a:gd name="connsiteX4" fmla="*/ 152540 w 170993"/>
                <a:gd name="connsiteY4" fmla="*/ 42595 h 155378"/>
                <a:gd name="connsiteX5" fmla="*/ 171081 w 170993"/>
                <a:gd name="connsiteY5" fmla="*/ 22701 h 155378"/>
                <a:gd name="connsiteX6" fmla="*/ 139149 w 170993"/>
                <a:gd name="connsiteY6" fmla="*/ 63 h 155378"/>
                <a:gd name="connsiteX7" fmla="*/ 103096 w 170993"/>
                <a:gd name="connsiteY7" fmla="*/ 26131 h 155378"/>
                <a:gd name="connsiteX8" fmla="*/ 66013 w 170993"/>
                <a:gd name="connsiteY8" fmla="*/ 63 h 155378"/>
                <a:gd name="connsiteX9" fmla="*/ 10732 w 170993"/>
                <a:gd name="connsiteY9" fmla="*/ 52885 h 155378"/>
                <a:gd name="connsiteX10" fmla="*/ 14852 w 170993"/>
                <a:gd name="connsiteY10" fmla="*/ 56315 h 155378"/>
                <a:gd name="connsiteX11" fmla="*/ 19316 w 170993"/>
                <a:gd name="connsiteY11" fmla="*/ 52542 h 155378"/>
                <a:gd name="connsiteX12" fmla="*/ 65326 w 170993"/>
                <a:gd name="connsiteY12" fmla="*/ 7609 h 155378"/>
                <a:gd name="connsiteX13" fmla="*/ 83868 w 170993"/>
                <a:gd name="connsiteY13" fmla="*/ 30590 h 155378"/>
                <a:gd name="connsiteX14" fmla="*/ 65326 w 170993"/>
                <a:gd name="connsiteY14" fmla="*/ 112224 h 155378"/>
                <a:gd name="connsiteX15" fmla="*/ 32707 w 170993"/>
                <a:gd name="connsiteY15" fmla="*/ 147896 h 155378"/>
                <a:gd name="connsiteX16" fmla="*/ 15539 w 170993"/>
                <a:gd name="connsiteY16" fmla="*/ 143437 h 155378"/>
                <a:gd name="connsiteX17" fmla="*/ 31677 w 170993"/>
                <a:gd name="connsiteY17" fmla="*/ 124915 h 155378"/>
                <a:gd name="connsiteX18" fmla="*/ 18973 w 170993"/>
                <a:gd name="connsiteY18" fmla="*/ 112910 h 155378"/>
                <a:gd name="connsiteX19" fmla="*/ 88 w 170993"/>
                <a:gd name="connsiteY19" fmla="*/ 132804 h 155378"/>
                <a:gd name="connsiteX20" fmla="*/ 32364 w 170993"/>
                <a:gd name="connsiteY20" fmla="*/ 155442 h 155378"/>
                <a:gd name="connsiteX21" fmla="*/ 68417 w 170993"/>
                <a:gd name="connsiteY21" fmla="*/ 129374 h 155378"/>
                <a:gd name="connsiteX22" fmla="*/ 105500 w 170993"/>
                <a:gd name="connsiteY22" fmla="*/ 155442 h 155378"/>
                <a:gd name="connsiteX23" fmla="*/ 160437 w 170993"/>
                <a:gd name="connsiteY23" fmla="*/ 102620 h 155378"/>
                <a:gd name="connsiteX24" fmla="*/ 156317 w 170993"/>
                <a:gd name="connsiteY24" fmla="*/ 99190 h 155378"/>
                <a:gd name="connsiteX25" fmla="*/ 151853 w 170993"/>
                <a:gd name="connsiteY25" fmla="*/ 102963 h 155378"/>
                <a:gd name="connsiteX26" fmla="*/ 106186 w 170993"/>
                <a:gd name="connsiteY26" fmla="*/ 147896 h 155378"/>
                <a:gd name="connsiteX27" fmla="*/ 87301 w 170993"/>
                <a:gd name="connsiteY27" fmla="*/ 125258 h 155378"/>
                <a:gd name="connsiteX28" fmla="*/ 93139 w 170993"/>
                <a:gd name="connsiteY28" fmla="*/ 95074 h 155378"/>
                <a:gd name="connsiteX29" fmla="*/ 104813 w 170993"/>
                <a:gd name="connsiteY29" fmla="*/ 48083 h 15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993" h="155378">
                  <a:moveTo>
                    <a:pt x="104813" y="48083"/>
                  </a:moveTo>
                  <a:cubicBezTo>
                    <a:pt x="106873" y="39165"/>
                    <a:pt x="114770" y="7609"/>
                    <a:pt x="138805" y="7609"/>
                  </a:cubicBezTo>
                  <a:cubicBezTo>
                    <a:pt x="140522" y="7609"/>
                    <a:pt x="148763" y="7609"/>
                    <a:pt x="155974" y="12068"/>
                  </a:cubicBezTo>
                  <a:cubicBezTo>
                    <a:pt x="146359" y="13783"/>
                    <a:pt x="139492" y="22358"/>
                    <a:pt x="139492" y="30590"/>
                  </a:cubicBezTo>
                  <a:cubicBezTo>
                    <a:pt x="139492" y="36078"/>
                    <a:pt x="143269" y="42595"/>
                    <a:pt x="152540" y="42595"/>
                  </a:cubicBezTo>
                  <a:cubicBezTo>
                    <a:pt x="160094" y="42595"/>
                    <a:pt x="171081" y="36421"/>
                    <a:pt x="171081" y="22701"/>
                  </a:cubicBezTo>
                  <a:cubicBezTo>
                    <a:pt x="171081" y="4865"/>
                    <a:pt x="150823" y="63"/>
                    <a:pt x="139149" y="63"/>
                  </a:cubicBezTo>
                  <a:cubicBezTo>
                    <a:pt x="119234" y="63"/>
                    <a:pt x="107216" y="18242"/>
                    <a:pt x="103096" y="26131"/>
                  </a:cubicBezTo>
                  <a:cubicBezTo>
                    <a:pt x="94512" y="3493"/>
                    <a:pt x="75970" y="63"/>
                    <a:pt x="66013" y="63"/>
                  </a:cubicBezTo>
                  <a:cubicBezTo>
                    <a:pt x="30304" y="63"/>
                    <a:pt x="10732" y="44310"/>
                    <a:pt x="10732" y="52885"/>
                  </a:cubicBezTo>
                  <a:cubicBezTo>
                    <a:pt x="10732" y="56315"/>
                    <a:pt x="14166" y="56315"/>
                    <a:pt x="14852" y="56315"/>
                  </a:cubicBezTo>
                  <a:cubicBezTo>
                    <a:pt x="17599" y="56315"/>
                    <a:pt x="18629" y="55629"/>
                    <a:pt x="19316" y="52542"/>
                  </a:cubicBezTo>
                  <a:cubicBezTo>
                    <a:pt x="30990" y="16184"/>
                    <a:pt x="53652" y="7609"/>
                    <a:pt x="65326" y="7609"/>
                  </a:cubicBezTo>
                  <a:cubicBezTo>
                    <a:pt x="71850" y="7609"/>
                    <a:pt x="83868" y="10696"/>
                    <a:pt x="83868" y="30590"/>
                  </a:cubicBezTo>
                  <a:cubicBezTo>
                    <a:pt x="83868" y="41223"/>
                    <a:pt x="78031" y="64204"/>
                    <a:pt x="65326" y="112224"/>
                  </a:cubicBezTo>
                  <a:cubicBezTo>
                    <a:pt x="59833" y="133490"/>
                    <a:pt x="47815" y="147896"/>
                    <a:pt x="32707" y="147896"/>
                  </a:cubicBezTo>
                  <a:cubicBezTo>
                    <a:pt x="30647" y="147896"/>
                    <a:pt x="22750" y="147896"/>
                    <a:pt x="15539" y="143437"/>
                  </a:cubicBezTo>
                  <a:cubicBezTo>
                    <a:pt x="24123" y="141722"/>
                    <a:pt x="31677" y="134519"/>
                    <a:pt x="31677" y="124915"/>
                  </a:cubicBezTo>
                  <a:cubicBezTo>
                    <a:pt x="31677" y="115654"/>
                    <a:pt x="24123" y="112910"/>
                    <a:pt x="18973" y="112910"/>
                  </a:cubicBezTo>
                  <a:cubicBezTo>
                    <a:pt x="8672" y="112910"/>
                    <a:pt x="88" y="121828"/>
                    <a:pt x="88" y="132804"/>
                  </a:cubicBezTo>
                  <a:cubicBezTo>
                    <a:pt x="88" y="148582"/>
                    <a:pt x="17256" y="155442"/>
                    <a:pt x="32364" y="155442"/>
                  </a:cubicBezTo>
                  <a:cubicBezTo>
                    <a:pt x="55025" y="155442"/>
                    <a:pt x="67386" y="131432"/>
                    <a:pt x="68417" y="129374"/>
                  </a:cubicBezTo>
                  <a:cubicBezTo>
                    <a:pt x="72537" y="142065"/>
                    <a:pt x="84898" y="155442"/>
                    <a:pt x="105500" y="155442"/>
                  </a:cubicBezTo>
                  <a:cubicBezTo>
                    <a:pt x="140866" y="155442"/>
                    <a:pt x="160437" y="111195"/>
                    <a:pt x="160437" y="102620"/>
                  </a:cubicBezTo>
                  <a:cubicBezTo>
                    <a:pt x="160437" y="99190"/>
                    <a:pt x="157347" y="99190"/>
                    <a:pt x="156317" y="99190"/>
                  </a:cubicBezTo>
                  <a:cubicBezTo>
                    <a:pt x="153227" y="99190"/>
                    <a:pt x="152540" y="100562"/>
                    <a:pt x="151853" y="102963"/>
                  </a:cubicBezTo>
                  <a:cubicBezTo>
                    <a:pt x="140522" y="139664"/>
                    <a:pt x="117174" y="147896"/>
                    <a:pt x="106186" y="147896"/>
                  </a:cubicBezTo>
                  <a:cubicBezTo>
                    <a:pt x="92795" y="147896"/>
                    <a:pt x="87301" y="136920"/>
                    <a:pt x="87301" y="125258"/>
                  </a:cubicBezTo>
                  <a:cubicBezTo>
                    <a:pt x="87301" y="117712"/>
                    <a:pt x="89362" y="110166"/>
                    <a:pt x="93139" y="95074"/>
                  </a:cubicBezTo>
                  <a:lnTo>
                    <a:pt x="104813" y="48083"/>
                  </a:lnTo>
                  <a:close/>
                </a:path>
              </a:pathLst>
            </a:custGeom>
            <a:solidFill>
              <a:srgbClr val="4DB3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786A0483-8715-0F2C-905A-09CB0AD5239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823016" y="3826340"/>
              <a:ext cx="40173" cy="102556"/>
            </a:xfrm>
            <a:custGeom>
              <a:avLst/>
              <a:gdLst>
                <a:gd name="connsiteX0" fmla="*/ 40267 w 40173"/>
                <a:gd name="connsiteY0" fmla="*/ 36078 h 102556"/>
                <a:gd name="connsiteX1" fmla="*/ 18292 w 40173"/>
                <a:gd name="connsiteY1" fmla="*/ 63 h 102556"/>
                <a:gd name="connsiteX2" fmla="*/ 93 w 40173"/>
                <a:gd name="connsiteY2" fmla="*/ 18242 h 102556"/>
                <a:gd name="connsiteX3" fmla="*/ 18292 w 40173"/>
                <a:gd name="connsiteY3" fmla="*/ 36421 h 102556"/>
                <a:gd name="connsiteX4" fmla="*/ 30309 w 40173"/>
                <a:gd name="connsiteY4" fmla="*/ 31962 h 102556"/>
                <a:gd name="connsiteX5" fmla="*/ 32026 w 40173"/>
                <a:gd name="connsiteY5" fmla="*/ 30933 h 102556"/>
                <a:gd name="connsiteX6" fmla="*/ 32713 w 40173"/>
                <a:gd name="connsiteY6" fmla="*/ 36078 h 102556"/>
                <a:gd name="connsiteX7" fmla="*/ 9364 w 40173"/>
                <a:gd name="connsiteY7" fmla="*/ 93359 h 102556"/>
                <a:gd name="connsiteX8" fmla="*/ 5587 w 40173"/>
                <a:gd name="connsiteY8" fmla="*/ 98847 h 102556"/>
                <a:gd name="connsiteX9" fmla="*/ 9021 w 40173"/>
                <a:gd name="connsiteY9" fmla="*/ 102620 h 102556"/>
                <a:gd name="connsiteX10" fmla="*/ 40267 w 40173"/>
                <a:gd name="connsiteY10" fmla="*/ 36078 h 1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73" h="102556">
                  <a:moveTo>
                    <a:pt x="40267" y="36078"/>
                  </a:moveTo>
                  <a:cubicBezTo>
                    <a:pt x="40267" y="13440"/>
                    <a:pt x="31683" y="63"/>
                    <a:pt x="18292" y="63"/>
                  </a:cubicBezTo>
                  <a:cubicBezTo>
                    <a:pt x="6961" y="63"/>
                    <a:pt x="93" y="8638"/>
                    <a:pt x="93" y="18242"/>
                  </a:cubicBezTo>
                  <a:cubicBezTo>
                    <a:pt x="93" y="27503"/>
                    <a:pt x="6961" y="36421"/>
                    <a:pt x="18292" y="36421"/>
                  </a:cubicBezTo>
                  <a:cubicBezTo>
                    <a:pt x="22412" y="36421"/>
                    <a:pt x="26876" y="35049"/>
                    <a:pt x="30309" y="31962"/>
                  </a:cubicBezTo>
                  <a:cubicBezTo>
                    <a:pt x="31339" y="31276"/>
                    <a:pt x="31683" y="30933"/>
                    <a:pt x="32026" y="30933"/>
                  </a:cubicBezTo>
                  <a:cubicBezTo>
                    <a:pt x="32369" y="30933"/>
                    <a:pt x="32713" y="31276"/>
                    <a:pt x="32713" y="36078"/>
                  </a:cubicBezTo>
                  <a:cubicBezTo>
                    <a:pt x="32713" y="61460"/>
                    <a:pt x="20695" y="82040"/>
                    <a:pt x="9364" y="93359"/>
                  </a:cubicBezTo>
                  <a:cubicBezTo>
                    <a:pt x="5587" y="97132"/>
                    <a:pt x="5587" y="97818"/>
                    <a:pt x="5587" y="98847"/>
                  </a:cubicBezTo>
                  <a:cubicBezTo>
                    <a:pt x="5587" y="101248"/>
                    <a:pt x="7304" y="102620"/>
                    <a:pt x="9021" y="102620"/>
                  </a:cubicBezTo>
                  <a:cubicBezTo>
                    <a:pt x="12798" y="102620"/>
                    <a:pt x="40267" y="76209"/>
                    <a:pt x="40267" y="36078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3B275259-0F26-1781-4533-673A5FD9B00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953988" y="3647980"/>
              <a:ext cx="105411" cy="218490"/>
            </a:xfrm>
            <a:custGeom>
              <a:avLst/>
              <a:gdLst>
                <a:gd name="connsiteX0" fmla="*/ 62933 w 105411"/>
                <a:gd name="connsiteY0" fmla="*/ 77581 h 218490"/>
                <a:gd name="connsiteX1" fmla="*/ 95209 w 105411"/>
                <a:gd name="connsiteY1" fmla="*/ 77581 h 218490"/>
                <a:gd name="connsiteX2" fmla="*/ 105510 w 105411"/>
                <a:gd name="connsiteY2" fmla="*/ 70721 h 218490"/>
                <a:gd name="connsiteX3" fmla="*/ 95896 w 105411"/>
                <a:gd name="connsiteY3" fmla="*/ 66948 h 218490"/>
                <a:gd name="connsiteX4" fmla="*/ 65680 w 105411"/>
                <a:gd name="connsiteY4" fmla="*/ 66948 h 218490"/>
                <a:gd name="connsiteX5" fmla="*/ 79758 w 105411"/>
                <a:gd name="connsiteY5" fmla="*/ 9324 h 218490"/>
                <a:gd name="connsiteX6" fmla="*/ 69800 w 105411"/>
                <a:gd name="connsiteY6" fmla="*/ 63 h 218490"/>
                <a:gd name="connsiteX7" fmla="*/ 56066 w 105411"/>
                <a:gd name="connsiteY7" fmla="*/ 12411 h 218490"/>
                <a:gd name="connsiteX8" fmla="*/ 42675 w 105411"/>
                <a:gd name="connsiteY8" fmla="*/ 66948 h 218490"/>
                <a:gd name="connsiteX9" fmla="*/ 10399 w 105411"/>
                <a:gd name="connsiteY9" fmla="*/ 66948 h 218490"/>
                <a:gd name="connsiteX10" fmla="*/ 98 w 105411"/>
                <a:gd name="connsiteY10" fmla="*/ 73465 h 218490"/>
                <a:gd name="connsiteX11" fmla="*/ 9712 w 105411"/>
                <a:gd name="connsiteY11" fmla="*/ 77581 h 218490"/>
                <a:gd name="connsiteX12" fmla="*/ 39928 w 105411"/>
                <a:gd name="connsiteY12" fmla="*/ 77581 h 218490"/>
                <a:gd name="connsiteX13" fmla="*/ 13832 w 105411"/>
                <a:gd name="connsiteY13" fmla="*/ 186998 h 218490"/>
                <a:gd name="connsiteX14" fmla="*/ 45422 w 105411"/>
                <a:gd name="connsiteY14" fmla="*/ 218554 h 218490"/>
                <a:gd name="connsiteX15" fmla="*/ 100016 w 105411"/>
                <a:gd name="connsiteY15" fmla="*/ 165732 h 218490"/>
                <a:gd name="connsiteX16" fmla="*/ 95896 w 105411"/>
                <a:gd name="connsiteY16" fmla="*/ 162302 h 218490"/>
                <a:gd name="connsiteX17" fmla="*/ 90745 w 105411"/>
                <a:gd name="connsiteY17" fmla="*/ 167104 h 218490"/>
                <a:gd name="connsiteX18" fmla="*/ 46108 w 105411"/>
                <a:gd name="connsiteY18" fmla="*/ 211008 h 218490"/>
                <a:gd name="connsiteX19" fmla="*/ 35464 w 105411"/>
                <a:gd name="connsiteY19" fmla="*/ 195230 h 218490"/>
                <a:gd name="connsiteX20" fmla="*/ 37524 w 105411"/>
                <a:gd name="connsiteY20" fmla="*/ 178766 h 218490"/>
                <a:gd name="connsiteX21" fmla="*/ 62933 w 105411"/>
                <a:gd name="connsiteY21" fmla="*/ 77581 h 21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411" h="218490">
                  <a:moveTo>
                    <a:pt x="62933" y="77581"/>
                  </a:moveTo>
                  <a:lnTo>
                    <a:pt x="95209" y="77581"/>
                  </a:lnTo>
                  <a:cubicBezTo>
                    <a:pt x="102076" y="77581"/>
                    <a:pt x="105510" y="77581"/>
                    <a:pt x="105510" y="70721"/>
                  </a:cubicBezTo>
                  <a:cubicBezTo>
                    <a:pt x="105510" y="66948"/>
                    <a:pt x="102076" y="66948"/>
                    <a:pt x="95896" y="66948"/>
                  </a:cubicBezTo>
                  <a:lnTo>
                    <a:pt x="65680" y="66948"/>
                  </a:lnTo>
                  <a:cubicBezTo>
                    <a:pt x="78041" y="18242"/>
                    <a:pt x="79758" y="11382"/>
                    <a:pt x="79758" y="9324"/>
                  </a:cubicBezTo>
                  <a:cubicBezTo>
                    <a:pt x="79758" y="3493"/>
                    <a:pt x="75637" y="63"/>
                    <a:pt x="69800" y="63"/>
                  </a:cubicBezTo>
                  <a:cubicBezTo>
                    <a:pt x="68770" y="63"/>
                    <a:pt x="59156" y="406"/>
                    <a:pt x="56066" y="12411"/>
                  </a:cubicBezTo>
                  <a:lnTo>
                    <a:pt x="42675" y="66948"/>
                  </a:lnTo>
                  <a:lnTo>
                    <a:pt x="10399" y="66948"/>
                  </a:lnTo>
                  <a:cubicBezTo>
                    <a:pt x="3532" y="66948"/>
                    <a:pt x="98" y="66948"/>
                    <a:pt x="98" y="73465"/>
                  </a:cubicBezTo>
                  <a:cubicBezTo>
                    <a:pt x="98" y="77581"/>
                    <a:pt x="2845" y="77581"/>
                    <a:pt x="9712" y="77581"/>
                  </a:cubicBezTo>
                  <a:lnTo>
                    <a:pt x="39928" y="77581"/>
                  </a:lnTo>
                  <a:cubicBezTo>
                    <a:pt x="15206" y="174993"/>
                    <a:pt x="13832" y="180824"/>
                    <a:pt x="13832" y="186998"/>
                  </a:cubicBezTo>
                  <a:cubicBezTo>
                    <a:pt x="13832" y="205520"/>
                    <a:pt x="26880" y="218554"/>
                    <a:pt x="45422" y="218554"/>
                  </a:cubicBezTo>
                  <a:cubicBezTo>
                    <a:pt x="80444" y="218554"/>
                    <a:pt x="100016" y="168476"/>
                    <a:pt x="100016" y="165732"/>
                  </a:cubicBezTo>
                  <a:cubicBezTo>
                    <a:pt x="100016" y="162302"/>
                    <a:pt x="97269" y="162302"/>
                    <a:pt x="95896" y="162302"/>
                  </a:cubicBezTo>
                  <a:cubicBezTo>
                    <a:pt x="92805" y="162302"/>
                    <a:pt x="92462" y="163331"/>
                    <a:pt x="90745" y="167104"/>
                  </a:cubicBezTo>
                  <a:cubicBezTo>
                    <a:pt x="75981" y="202776"/>
                    <a:pt x="57782" y="211008"/>
                    <a:pt x="46108" y="211008"/>
                  </a:cubicBezTo>
                  <a:cubicBezTo>
                    <a:pt x="38898" y="211008"/>
                    <a:pt x="35464" y="206549"/>
                    <a:pt x="35464" y="195230"/>
                  </a:cubicBezTo>
                  <a:cubicBezTo>
                    <a:pt x="35464" y="186998"/>
                    <a:pt x="36151" y="184597"/>
                    <a:pt x="37524" y="178766"/>
                  </a:cubicBezTo>
                  <a:lnTo>
                    <a:pt x="62933" y="77581"/>
                  </a:lnTo>
                  <a:close/>
                </a:path>
              </a:pathLst>
            </a:custGeom>
            <a:solidFill>
              <a:srgbClr val="1A1AFF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E7E16E0-188A-CE84-C2BB-44204B7111C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089654" y="3605448"/>
              <a:ext cx="79659" cy="342999"/>
            </a:xfrm>
            <a:custGeom>
              <a:avLst/>
              <a:gdLst>
                <a:gd name="connsiteX0" fmla="*/ 79761 w 79659"/>
                <a:gd name="connsiteY0" fmla="*/ 171563 h 342999"/>
                <a:gd name="connsiteX1" fmla="*/ 57099 w 79659"/>
                <a:gd name="connsiteY1" fmla="*/ 64547 h 342999"/>
                <a:gd name="connsiteX2" fmla="*/ 3535 w 79659"/>
                <a:gd name="connsiteY2" fmla="*/ 63 h 342999"/>
                <a:gd name="connsiteX3" fmla="*/ 102 w 79659"/>
                <a:gd name="connsiteY3" fmla="*/ 3493 h 342999"/>
                <a:gd name="connsiteX4" fmla="*/ 6625 w 79659"/>
                <a:gd name="connsiteY4" fmla="*/ 11382 h 342999"/>
                <a:gd name="connsiteX5" fmla="*/ 59846 w 79659"/>
                <a:gd name="connsiteY5" fmla="*/ 171563 h 342999"/>
                <a:gd name="connsiteX6" fmla="*/ 4565 w 79659"/>
                <a:gd name="connsiteY6" fmla="*/ 333802 h 342999"/>
                <a:gd name="connsiteX7" fmla="*/ 102 w 79659"/>
                <a:gd name="connsiteY7" fmla="*/ 339633 h 342999"/>
                <a:gd name="connsiteX8" fmla="*/ 3535 w 79659"/>
                <a:gd name="connsiteY8" fmla="*/ 343063 h 342999"/>
                <a:gd name="connsiteX9" fmla="*/ 58129 w 79659"/>
                <a:gd name="connsiteY9" fmla="*/ 276178 h 342999"/>
                <a:gd name="connsiteX10" fmla="*/ 79761 w 79659"/>
                <a:gd name="connsiteY10" fmla="*/ 171563 h 3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659" h="342999">
                  <a:moveTo>
                    <a:pt x="79761" y="171563"/>
                  </a:moveTo>
                  <a:cubicBezTo>
                    <a:pt x="79761" y="144809"/>
                    <a:pt x="75984" y="103306"/>
                    <a:pt x="57099" y="64547"/>
                  </a:cubicBezTo>
                  <a:cubicBezTo>
                    <a:pt x="36498" y="22358"/>
                    <a:pt x="6969" y="63"/>
                    <a:pt x="3535" y="63"/>
                  </a:cubicBezTo>
                  <a:cubicBezTo>
                    <a:pt x="1475" y="63"/>
                    <a:pt x="102" y="1435"/>
                    <a:pt x="102" y="3493"/>
                  </a:cubicBezTo>
                  <a:cubicBezTo>
                    <a:pt x="102" y="4522"/>
                    <a:pt x="102" y="5208"/>
                    <a:pt x="6625" y="11382"/>
                  </a:cubicBezTo>
                  <a:cubicBezTo>
                    <a:pt x="40275" y="45339"/>
                    <a:pt x="59846" y="99876"/>
                    <a:pt x="59846" y="171563"/>
                  </a:cubicBezTo>
                  <a:cubicBezTo>
                    <a:pt x="59846" y="230216"/>
                    <a:pt x="47142" y="290584"/>
                    <a:pt x="4565" y="333802"/>
                  </a:cubicBezTo>
                  <a:cubicBezTo>
                    <a:pt x="102" y="337918"/>
                    <a:pt x="102" y="338604"/>
                    <a:pt x="102" y="339633"/>
                  </a:cubicBezTo>
                  <a:cubicBezTo>
                    <a:pt x="102" y="341691"/>
                    <a:pt x="1475" y="343063"/>
                    <a:pt x="3535" y="343063"/>
                  </a:cubicBezTo>
                  <a:cubicBezTo>
                    <a:pt x="6969" y="343063"/>
                    <a:pt x="37871" y="319739"/>
                    <a:pt x="58129" y="276178"/>
                  </a:cubicBezTo>
                  <a:cubicBezTo>
                    <a:pt x="75641" y="238448"/>
                    <a:pt x="79761" y="200375"/>
                    <a:pt x="79761" y="171563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6" name="Groupe 4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D72BE182-A6B7-6EBB-FACD-65D07293DF19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30052" y="3020318"/>
            <a:ext cx="317688" cy="317688"/>
            <a:chOff x="2916086" y="4384558"/>
            <a:chExt cx="264587" cy="268280"/>
          </a:xfrm>
        </p:grpSpPr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5B332A22-AB7F-FD94-0F8F-0DD2B24F3D4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916086" y="4384558"/>
              <a:ext cx="195230" cy="215965"/>
            </a:xfrm>
            <a:custGeom>
              <a:avLst/>
              <a:gdLst>
                <a:gd name="connsiteX0" fmla="*/ 115779 w 195230"/>
                <a:gd name="connsiteY0" fmla="*/ 22393 h 215965"/>
                <a:gd name="connsiteX1" fmla="*/ 122383 w 195230"/>
                <a:gd name="connsiteY1" fmla="*/ 10590 h 215965"/>
                <a:gd name="connsiteX2" fmla="*/ 140470 w 195230"/>
                <a:gd name="connsiteY2" fmla="*/ 9952 h 215965"/>
                <a:gd name="connsiteX3" fmla="*/ 182387 w 195230"/>
                <a:gd name="connsiteY3" fmla="*/ 36110 h 215965"/>
                <a:gd name="connsiteX4" fmla="*/ 180091 w 195230"/>
                <a:gd name="connsiteY4" fmla="*/ 61630 h 215965"/>
                <a:gd name="connsiteX5" fmla="*/ 179229 w 195230"/>
                <a:gd name="connsiteY5" fmla="*/ 67692 h 215965"/>
                <a:gd name="connsiteX6" fmla="*/ 182674 w 195230"/>
                <a:gd name="connsiteY6" fmla="*/ 71839 h 215965"/>
                <a:gd name="connsiteX7" fmla="*/ 186981 w 195230"/>
                <a:gd name="connsiteY7" fmla="*/ 64502 h 215965"/>
                <a:gd name="connsiteX8" fmla="*/ 194733 w 195230"/>
                <a:gd name="connsiteY8" fmla="*/ 8995 h 215965"/>
                <a:gd name="connsiteX9" fmla="*/ 195307 w 195230"/>
                <a:gd name="connsiteY9" fmla="*/ 3572 h 215965"/>
                <a:gd name="connsiteX10" fmla="*/ 187555 w 195230"/>
                <a:gd name="connsiteY10" fmla="*/ 63 h 215965"/>
                <a:gd name="connsiteX11" fmla="*/ 28213 w 195230"/>
                <a:gd name="connsiteY11" fmla="*/ 63 h 215965"/>
                <a:gd name="connsiteX12" fmla="*/ 19026 w 195230"/>
                <a:gd name="connsiteY12" fmla="*/ 6443 h 215965"/>
                <a:gd name="connsiteX13" fmla="*/ 1799 w 195230"/>
                <a:gd name="connsiteY13" fmla="*/ 62587 h 215965"/>
                <a:gd name="connsiteX14" fmla="*/ 77 w 195230"/>
                <a:gd name="connsiteY14" fmla="*/ 68330 h 215965"/>
                <a:gd name="connsiteX15" fmla="*/ 3522 w 195230"/>
                <a:gd name="connsiteY15" fmla="*/ 71839 h 215965"/>
                <a:gd name="connsiteX16" fmla="*/ 8403 w 195230"/>
                <a:gd name="connsiteY16" fmla="*/ 65140 h 215965"/>
                <a:gd name="connsiteX17" fmla="*/ 73862 w 195230"/>
                <a:gd name="connsiteY17" fmla="*/ 9952 h 215965"/>
                <a:gd name="connsiteX18" fmla="*/ 85059 w 195230"/>
                <a:gd name="connsiteY18" fmla="*/ 9952 h 215965"/>
                <a:gd name="connsiteX19" fmla="*/ 93098 w 195230"/>
                <a:gd name="connsiteY19" fmla="*/ 13780 h 215965"/>
                <a:gd name="connsiteX20" fmla="*/ 91950 w 195230"/>
                <a:gd name="connsiteY20" fmla="*/ 20479 h 215965"/>
                <a:gd name="connsiteX21" fmla="*/ 53478 w 195230"/>
                <a:gd name="connsiteY21" fmla="*/ 190827 h 215965"/>
                <a:gd name="connsiteX22" fmla="*/ 19313 w 195230"/>
                <a:gd name="connsiteY22" fmla="*/ 206139 h 215965"/>
                <a:gd name="connsiteX23" fmla="*/ 7254 w 195230"/>
                <a:gd name="connsiteY23" fmla="*/ 212200 h 215965"/>
                <a:gd name="connsiteX24" fmla="*/ 12135 w 195230"/>
                <a:gd name="connsiteY24" fmla="*/ 216028 h 215965"/>
                <a:gd name="connsiteX25" fmla="*/ 35678 w 195230"/>
                <a:gd name="connsiteY25" fmla="*/ 215390 h 215965"/>
                <a:gd name="connsiteX26" fmla="*/ 60081 w 195230"/>
                <a:gd name="connsiteY26" fmla="*/ 215071 h 215965"/>
                <a:gd name="connsiteX27" fmla="*/ 83911 w 195230"/>
                <a:gd name="connsiteY27" fmla="*/ 215390 h 215965"/>
                <a:gd name="connsiteX28" fmla="*/ 108889 w 195230"/>
                <a:gd name="connsiteY28" fmla="*/ 216028 h 215965"/>
                <a:gd name="connsiteX29" fmla="*/ 115205 w 195230"/>
                <a:gd name="connsiteY29" fmla="*/ 209648 h 215965"/>
                <a:gd name="connsiteX30" fmla="*/ 105444 w 195230"/>
                <a:gd name="connsiteY30" fmla="*/ 206139 h 215965"/>
                <a:gd name="connsiteX31" fmla="*/ 87069 w 195230"/>
                <a:gd name="connsiteY31" fmla="*/ 205501 h 215965"/>
                <a:gd name="connsiteX32" fmla="*/ 76446 w 195230"/>
                <a:gd name="connsiteY32" fmla="*/ 198483 h 215965"/>
                <a:gd name="connsiteX33" fmla="*/ 77595 w 195230"/>
                <a:gd name="connsiteY33" fmla="*/ 191784 h 215965"/>
                <a:gd name="connsiteX34" fmla="*/ 115779 w 195230"/>
                <a:gd name="connsiteY34" fmla="*/ 22393 h 21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5230" h="215965">
                  <a:moveTo>
                    <a:pt x="115779" y="22393"/>
                  </a:moveTo>
                  <a:cubicBezTo>
                    <a:pt x="117789" y="13461"/>
                    <a:pt x="118938" y="11547"/>
                    <a:pt x="122383" y="10590"/>
                  </a:cubicBezTo>
                  <a:cubicBezTo>
                    <a:pt x="124967" y="9952"/>
                    <a:pt x="134441" y="9952"/>
                    <a:pt x="140470" y="9952"/>
                  </a:cubicBezTo>
                  <a:cubicBezTo>
                    <a:pt x="169468" y="9952"/>
                    <a:pt x="182387" y="11228"/>
                    <a:pt x="182387" y="36110"/>
                  </a:cubicBezTo>
                  <a:cubicBezTo>
                    <a:pt x="182387" y="40895"/>
                    <a:pt x="181239" y="53336"/>
                    <a:pt x="180091" y="61630"/>
                  </a:cubicBezTo>
                  <a:cubicBezTo>
                    <a:pt x="179803" y="62907"/>
                    <a:pt x="179229" y="66735"/>
                    <a:pt x="179229" y="67692"/>
                  </a:cubicBezTo>
                  <a:cubicBezTo>
                    <a:pt x="179229" y="69606"/>
                    <a:pt x="180091" y="71839"/>
                    <a:pt x="182674" y="71839"/>
                  </a:cubicBezTo>
                  <a:cubicBezTo>
                    <a:pt x="185833" y="71839"/>
                    <a:pt x="186407" y="69287"/>
                    <a:pt x="186981" y="64502"/>
                  </a:cubicBezTo>
                  <a:lnTo>
                    <a:pt x="194733" y="8995"/>
                  </a:lnTo>
                  <a:cubicBezTo>
                    <a:pt x="195020" y="7719"/>
                    <a:pt x="195307" y="4529"/>
                    <a:pt x="195307" y="3572"/>
                  </a:cubicBezTo>
                  <a:cubicBezTo>
                    <a:pt x="195307" y="63"/>
                    <a:pt x="192436" y="63"/>
                    <a:pt x="187555" y="63"/>
                  </a:cubicBezTo>
                  <a:lnTo>
                    <a:pt x="28213" y="63"/>
                  </a:lnTo>
                  <a:cubicBezTo>
                    <a:pt x="21322" y="63"/>
                    <a:pt x="21035" y="382"/>
                    <a:pt x="19026" y="6443"/>
                  </a:cubicBezTo>
                  <a:lnTo>
                    <a:pt x="1799" y="62587"/>
                  </a:lnTo>
                  <a:cubicBezTo>
                    <a:pt x="1512" y="63225"/>
                    <a:pt x="77" y="67692"/>
                    <a:pt x="77" y="68330"/>
                  </a:cubicBezTo>
                  <a:cubicBezTo>
                    <a:pt x="77" y="70244"/>
                    <a:pt x="1512" y="71839"/>
                    <a:pt x="3522" y="71839"/>
                  </a:cubicBezTo>
                  <a:cubicBezTo>
                    <a:pt x="6393" y="71839"/>
                    <a:pt x="6680" y="70244"/>
                    <a:pt x="8403" y="65140"/>
                  </a:cubicBezTo>
                  <a:cubicBezTo>
                    <a:pt x="23906" y="15694"/>
                    <a:pt x="31371" y="9952"/>
                    <a:pt x="73862" y="9952"/>
                  </a:cubicBezTo>
                  <a:lnTo>
                    <a:pt x="85059" y="9952"/>
                  </a:lnTo>
                  <a:cubicBezTo>
                    <a:pt x="93098" y="9952"/>
                    <a:pt x="93098" y="11228"/>
                    <a:pt x="93098" y="13780"/>
                  </a:cubicBezTo>
                  <a:cubicBezTo>
                    <a:pt x="93098" y="15694"/>
                    <a:pt x="92237" y="19522"/>
                    <a:pt x="91950" y="20479"/>
                  </a:cubicBezTo>
                  <a:lnTo>
                    <a:pt x="53478" y="190827"/>
                  </a:lnTo>
                  <a:cubicBezTo>
                    <a:pt x="50894" y="202630"/>
                    <a:pt x="50033" y="206139"/>
                    <a:pt x="19313" y="206139"/>
                  </a:cubicBezTo>
                  <a:cubicBezTo>
                    <a:pt x="8977" y="206139"/>
                    <a:pt x="7254" y="206139"/>
                    <a:pt x="7254" y="212200"/>
                  </a:cubicBezTo>
                  <a:cubicBezTo>
                    <a:pt x="7254" y="216028"/>
                    <a:pt x="10412" y="216028"/>
                    <a:pt x="12135" y="216028"/>
                  </a:cubicBezTo>
                  <a:cubicBezTo>
                    <a:pt x="19887" y="216028"/>
                    <a:pt x="27926" y="215390"/>
                    <a:pt x="35678" y="215390"/>
                  </a:cubicBezTo>
                  <a:cubicBezTo>
                    <a:pt x="43716" y="215390"/>
                    <a:pt x="52042" y="215071"/>
                    <a:pt x="60081" y="215071"/>
                  </a:cubicBezTo>
                  <a:cubicBezTo>
                    <a:pt x="68120" y="215071"/>
                    <a:pt x="76159" y="215390"/>
                    <a:pt x="83911" y="215390"/>
                  </a:cubicBezTo>
                  <a:cubicBezTo>
                    <a:pt x="92237" y="215390"/>
                    <a:pt x="100850" y="216028"/>
                    <a:pt x="108889" y="216028"/>
                  </a:cubicBezTo>
                  <a:cubicBezTo>
                    <a:pt x="111760" y="216028"/>
                    <a:pt x="115205" y="216028"/>
                    <a:pt x="115205" y="209648"/>
                  </a:cubicBezTo>
                  <a:cubicBezTo>
                    <a:pt x="115205" y="206139"/>
                    <a:pt x="112908" y="206139"/>
                    <a:pt x="105444" y="206139"/>
                  </a:cubicBezTo>
                  <a:cubicBezTo>
                    <a:pt x="98266" y="206139"/>
                    <a:pt x="94534" y="206139"/>
                    <a:pt x="87069" y="205501"/>
                  </a:cubicBezTo>
                  <a:cubicBezTo>
                    <a:pt x="78743" y="204544"/>
                    <a:pt x="76446" y="203587"/>
                    <a:pt x="76446" y="198483"/>
                  </a:cubicBezTo>
                  <a:cubicBezTo>
                    <a:pt x="76446" y="198164"/>
                    <a:pt x="76446" y="196569"/>
                    <a:pt x="77595" y="191784"/>
                  </a:cubicBezTo>
                  <a:lnTo>
                    <a:pt x="115779" y="22393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90AFAB26-7864-77C0-C0F9-BB1A7F69ED3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087422" y="4500100"/>
              <a:ext cx="93251" cy="152738"/>
            </a:xfrm>
            <a:custGeom>
              <a:avLst/>
              <a:gdLst>
                <a:gd name="connsiteX0" fmla="*/ 93334 w 93251"/>
                <a:gd name="connsiteY0" fmla="*/ 77104 h 152738"/>
                <a:gd name="connsiteX1" fmla="*/ 81476 w 93251"/>
                <a:gd name="connsiteY1" fmla="*/ 19268 h 152738"/>
                <a:gd name="connsiteX2" fmla="*/ 46708 w 93251"/>
                <a:gd name="connsiteY2" fmla="*/ 64 h 152738"/>
                <a:gd name="connsiteX3" fmla="*/ 83 w 93251"/>
                <a:gd name="connsiteY3" fmla="*/ 77104 h 152738"/>
                <a:gd name="connsiteX4" fmla="*/ 46708 w 93251"/>
                <a:gd name="connsiteY4" fmla="*/ 152803 h 152738"/>
                <a:gd name="connsiteX5" fmla="*/ 93334 w 93251"/>
                <a:gd name="connsiteY5" fmla="*/ 77104 h 152738"/>
                <a:gd name="connsiteX6" fmla="*/ 46708 w 93251"/>
                <a:gd name="connsiteY6" fmla="*/ 146551 h 152738"/>
                <a:gd name="connsiteX7" fmla="*/ 21185 w 93251"/>
                <a:gd name="connsiteY7" fmla="*/ 122211 h 152738"/>
                <a:gd name="connsiteX8" fmla="*/ 18371 w 93251"/>
                <a:gd name="connsiteY8" fmla="*/ 74201 h 152738"/>
                <a:gd name="connsiteX9" fmla="*/ 21386 w 93251"/>
                <a:gd name="connsiteY9" fmla="*/ 28647 h 152738"/>
                <a:gd name="connsiteX10" fmla="*/ 46708 w 93251"/>
                <a:gd name="connsiteY10" fmla="*/ 6317 h 152738"/>
                <a:gd name="connsiteX11" fmla="*/ 71629 w 93251"/>
                <a:gd name="connsiteY11" fmla="*/ 26637 h 152738"/>
                <a:gd name="connsiteX12" fmla="*/ 75045 w 93251"/>
                <a:gd name="connsiteY12" fmla="*/ 74201 h 152738"/>
                <a:gd name="connsiteX13" fmla="*/ 72433 w 93251"/>
                <a:gd name="connsiteY13" fmla="*/ 121318 h 152738"/>
                <a:gd name="connsiteX14" fmla="*/ 46708 w 93251"/>
                <a:gd name="connsiteY14" fmla="*/ 146551 h 15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251" h="152738">
                  <a:moveTo>
                    <a:pt x="93334" y="77104"/>
                  </a:moveTo>
                  <a:cubicBezTo>
                    <a:pt x="93334" y="52540"/>
                    <a:pt x="90721" y="34899"/>
                    <a:pt x="81476" y="19268"/>
                  </a:cubicBezTo>
                  <a:cubicBezTo>
                    <a:pt x="75246" y="8996"/>
                    <a:pt x="62786" y="64"/>
                    <a:pt x="46708" y="64"/>
                  </a:cubicBezTo>
                  <a:cubicBezTo>
                    <a:pt x="83" y="64"/>
                    <a:pt x="83" y="61026"/>
                    <a:pt x="83" y="77104"/>
                  </a:cubicBezTo>
                  <a:cubicBezTo>
                    <a:pt x="83" y="93181"/>
                    <a:pt x="83" y="152803"/>
                    <a:pt x="46708" y="152803"/>
                  </a:cubicBezTo>
                  <a:cubicBezTo>
                    <a:pt x="93334" y="152803"/>
                    <a:pt x="93334" y="93181"/>
                    <a:pt x="93334" y="77104"/>
                  </a:cubicBezTo>
                  <a:close/>
                  <a:moveTo>
                    <a:pt x="46708" y="146551"/>
                  </a:moveTo>
                  <a:cubicBezTo>
                    <a:pt x="37463" y="146551"/>
                    <a:pt x="25204" y="140522"/>
                    <a:pt x="21185" y="122211"/>
                  </a:cubicBezTo>
                  <a:cubicBezTo>
                    <a:pt x="18371" y="109036"/>
                    <a:pt x="18371" y="90725"/>
                    <a:pt x="18371" y="74201"/>
                  </a:cubicBezTo>
                  <a:cubicBezTo>
                    <a:pt x="18371" y="57900"/>
                    <a:pt x="18371" y="40929"/>
                    <a:pt x="21386" y="28647"/>
                  </a:cubicBezTo>
                  <a:cubicBezTo>
                    <a:pt x="25606" y="11006"/>
                    <a:pt x="38468" y="6317"/>
                    <a:pt x="46708" y="6317"/>
                  </a:cubicBezTo>
                  <a:cubicBezTo>
                    <a:pt x="57561" y="6317"/>
                    <a:pt x="68011" y="13686"/>
                    <a:pt x="71629" y="26637"/>
                  </a:cubicBezTo>
                  <a:cubicBezTo>
                    <a:pt x="74844" y="38696"/>
                    <a:pt x="75045" y="54773"/>
                    <a:pt x="75045" y="74201"/>
                  </a:cubicBezTo>
                  <a:cubicBezTo>
                    <a:pt x="75045" y="90725"/>
                    <a:pt x="75045" y="107250"/>
                    <a:pt x="72433" y="121318"/>
                  </a:cubicBezTo>
                  <a:cubicBezTo>
                    <a:pt x="68413" y="141638"/>
                    <a:pt x="54747" y="146551"/>
                    <a:pt x="46708" y="146551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FBD8118D-3801-299C-AEEC-67A7143AC6CD}"/>
              </a:ext>
            </a:extLst>
          </p:cNvPr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1296381" y="2224892"/>
            <a:ext cx="289988" cy="311220"/>
            <a:chOff x="4198476" y="3786689"/>
            <a:chExt cx="260307" cy="287955"/>
          </a:xfrm>
        </p:grpSpPr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5FCB007C-F4F6-FB78-ACBD-2B008A790436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198476" y="3786689"/>
              <a:ext cx="198557" cy="235726"/>
            </a:xfrm>
            <a:custGeom>
              <a:avLst/>
              <a:gdLst>
                <a:gd name="connsiteX0" fmla="*/ 117751 w 198557"/>
                <a:gd name="connsiteY0" fmla="*/ 24436 h 235726"/>
                <a:gd name="connsiteX1" fmla="*/ 124467 w 198557"/>
                <a:gd name="connsiteY1" fmla="*/ 11553 h 235726"/>
                <a:gd name="connsiteX2" fmla="*/ 142863 w 198557"/>
                <a:gd name="connsiteY2" fmla="*/ 10857 h 235726"/>
                <a:gd name="connsiteX3" fmla="*/ 185494 w 198557"/>
                <a:gd name="connsiteY3" fmla="*/ 39409 h 235726"/>
                <a:gd name="connsiteX4" fmla="*/ 183158 w 198557"/>
                <a:gd name="connsiteY4" fmla="*/ 67264 h 235726"/>
                <a:gd name="connsiteX5" fmla="*/ 182282 w 198557"/>
                <a:gd name="connsiteY5" fmla="*/ 73880 h 235726"/>
                <a:gd name="connsiteX6" fmla="*/ 185786 w 198557"/>
                <a:gd name="connsiteY6" fmla="*/ 78406 h 235726"/>
                <a:gd name="connsiteX7" fmla="*/ 190166 w 198557"/>
                <a:gd name="connsiteY7" fmla="*/ 70398 h 235726"/>
                <a:gd name="connsiteX8" fmla="*/ 198050 w 198557"/>
                <a:gd name="connsiteY8" fmla="*/ 9812 h 235726"/>
                <a:gd name="connsiteX9" fmla="*/ 198634 w 198557"/>
                <a:gd name="connsiteY9" fmla="*/ 3893 h 235726"/>
                <a:gd name="connsiteX10" fmla="*/ 190750 w 198557"/>
                <a:gd name="connsiteY10" fmla="*/ 63 h 235726"/>
                <a:gd name="connsiteX11" fmla="*/ 28692 w 198557"/>
                <a:gd name="connsiteY11" fmla="*/ 63 h 235726"/>
                <a:gd name="connsiteX12" fmla="*/ 19348 w 198557"/>
                <a:gd name="connsiteY12" fmla="*/ 7027 h 235726"/>
                <a:gd name="connsiteX13" fmla="*/ 1829 w 198557"/>
                <a:gd name="connsiteY13" fmla="*/ 68309 h 235726"/>
                <a:gd name="connsiteX14" fmla="*/ 77 w 198557"/>
                <a:gd name="connsiteY14" fmla="*/ 74576 h 235726"/>
                <a:gd name="connsiteX15" fmla="*/ 3581 w 198557"/>
                <a:gd name="connsiteY15" fmla="*/ 78406 h 235726"/>
                <a:gd name="connsiteX16" fmla="*/ 8545 w 198557"/>
                <a:gd name="connsiteY16" fmla="*/ 71094 h 235726"/>
                <a:gd name="connsiteX17" fmla="*/ 75120 w 198557"/>
                <a:gd name="connsiteY17" fmla="*/ 10857 h 235726"/>
                <a:gd name="connsiteX18" fmla="*/ 86508 w 198557"/>
                <a:gd name="connsiteY18" fmla="*/ 10857 h 235726"/>
                <a:gd name="connsiteX19" fmla="*/ 94683 w 198557"/>
                <a:gd name="connsiteY19" fmla="*/ 15035 h 235726"/>
                <a:gd name="connsiteX20" fmla="*/ 93515 w 198557"/>
                <a:gd name="connsiteY20" fmla="*/ 22347 h 235726"/>
                <a:gd name="connsiteX21" fmla="*/ 54388 w 198557"/>
                <a:gd name="connsiteY21" fmla="*/ 208282 h 235726"/>
                <a:gd name="connsiteX22" fmla="*/ 19640 w 198557"/>
                <a:gd name="connsiteY22" fmla="*/ 224995 h 235726"/>
                <a:gd name="connsiteX23" fmla="*/ 7377 w 198557"/>
                <a:gd name="connsiteY23" fmla="*/ 231611 h 235726"/>
                <a:gd name="connsiteX24" fmla="*/ 12341 w 198557"/>
                <a:gd name="connsiteY24" fmla="*/ 235789 h 235726"/>
                <a:gd name="connsiteX25" fmla="*/ 36284 w 198557"/>
                <a:gd name="connsiteY25" fmla="*/ 235093 h 235726"/>
                <a:gd name="connsiteX26" fmla="*/ 61104 w 198557"/>
                <a:gd name="connsiteY26" fmla="*/ 234745 h 235726"/>
                <a:gd name="connsiteX27" fmla="*/ 85340 w 198557"/>
                <a:gd name="connsiteY27" fmla="*/ 235093 h 235726"/>
                <a:gd name="connsiteX28" fmla="*/ 110743 w 198557"/>
                <a:gd name="connsiteY28" fmla="*/ 235789 h 235726"/>
                <a:gd name="connsiteX29" fmla="*/ 117167 w 198557"/>
                <a:gd name="connsiteY29" fmla="*/ 228826 h 235726"/>
                <a:gd name="connsiteX30" fmla="*/ 107239 w 198557"/>
                <a:gd name="connsiteY30" fmla="*/ 224995 h 235726"/>
                <a:gd name="connsiteX31" fmla="*/ 88552 w 198557"/>
                <a:gd name="connsiteY31" fmla="*/ 224299 h 235726"/>
                <a:gd name="connsiteX32" fmla="*/ 77748 w 198557"/>
                <a:gd name="connsiteY32" fmla="*/ 216639 h 235726"/>
                <a:gd name="connsiteX33" fmla="*/ 78916 w 198557"/>
                <a:gd name="connsiteY33" fmla="*/ 209327 h 235726"/>
                <a:gd name="connsiteX34" fmla="*/ 117751 w 198557"/>
                <a:gd name="connsiteY34" fmla="*/ 24436 h 23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8557" h="235726">
                  <a:moveTo>
                    <a:pt x="117751" y="24436"/>
                  </a:moveTo>
                  <a:cubicBezTo>
                    <a:pt x="119795" y="14687"/>
                    <a:pt x="120963" y="12598"/>
                    <a:pt x="124467" y="11553"/>
                  </a:cubicBezTo>
                  <a:cubicBezTo>
                    <a:pt x="127095" y="10857"/>
                    <a:pt x="136731" y="10857"/>
                    <a:pt x="142863" y="10857"/>
                  </a:cubicBezTo>
                  <a:cubicBezTo>
                    <a:pt x="172354" y="10857"/>
                    <a:pt x="185494" y="12250"/>
                    <a:pt x="185494" y="39409"/>
                  </a:cubicBezTo>
                  <a:cubicBezTo>
                    <a:pt x="185494" y="44631"/>
                    <a:pt x="184326" y="58211"/>
                    <a:pt x="183158" y="67264"/>
                  </a:cubicBezTo>
                  <a:cubicBezTo>
                    <a:pt x="182866" y="68657"/>
                    <a:pt x="182282" y="72835"/>
                    <a:pt x="182282" y="73880"/>
                  </a:cubicBezTo>
                  <a:cubicBezTo>
                    <a:pt x="182282" y="75969"/>
                    <a:pt x="183158" y="78406"/>
                    <a:pt x="185786" y="78406"/>
                  </a:cubicBezTo>
                  <a:cubicBezTo>
                    <a:pt x="188998" y="78406"/>
                    <a:pt x="189582" y="75621"/>
                    <a:pt x="190166" y="70398"/>
                  </a:cubicBezTo>
                  <a:lnTo>
                    <a:pt x="198050" y="9812"/>
                  </a:lnTo>
                  <a:cubicBezTo>
                    <a:pt x="198342" y="8419"/>
                    <a:pt x="198634" y="4937"/>
                    <a:pt x="198634" y="3893"/>
                  </a:cubicBezTo>
                  <a:cubicBezTo>
                    <a:pt x="198634" y="63"/>
                    <a:pt x="195714" y="63"/>
                    <a:pt x="190750" y="63"/>
                  </a:cubicBezTo>
                  <a:lnTo>
                    <a:pt x="28692" y="63"/>
                  </a:lnTo>
                  <a:cubicBezTo>
                    <a:pt x="21684" y="63"/>
                    <a:pt x="21392" y="411"/>
                    <a:pt x="19348" y="7027"/>
                  </a:cubicBezTo>
                  <a:lnTo>
                    <a:pt x="1829" y="68309"/>
                  </a:lnTo>
                  <a:cubicBezTo>
                    <a:pt x="1537" y="69005"/>
                    <a:pt x="77" y="73880"/>
                    <a:pt x="77" y="74576"/>
                  </a:cubicBezTo>
                  <a:cubicBezTo>
                    <a:pt x="77" y="76665"/>
                    <a:pt x="1537" y="78406"/>
                    <a:pt x="3581" y="78406"/>
                  </a:cubicBezTo>
                  <a:cubicBezTo>
                    <a:pt x="6501" y="78406"/>
                    <a:pt x="6793" y="76665"/>
                    <a:pt x="8545" y="71094"/>
                  </a:cubicBezTo>
                  <a:cubicBezTo>
                    <a:pt x="24312" y="17124"/>
                    <a:pt x="31904" y="10857"/>
                    <a:pt x="75120" y="10857"/>
                  </a:cubicBezTo>
                  <a:lnTo>
                    <a:pt x="86508" y="10857"/>
                  </a:lnTo>
                  <a:cubicBezTo>
                    <a:pt x="94683" y="10857"/>
                    <a:pt x="94683" y="12250"/>
                    <a:pt x="94683" y="15035"/>
                  </a:cubicBezTo>
                  <a:cubicBezTo>
                    <a:pt x="94683" y="17124"/>
                    <a:pt x="93807" y="21303"/>
                    <a:pt x="93515" y="22347"/>
                  </a:cubicBezTo>
                  <a:lnTo>
                    <a:pt x="54388" y="208282"/>
                  </a:lnTo>
                  <a:cubicBezTo>
                    <a:pt x="51760" y="221165"/>
                    <a:pt x="50884" y="224995"/>
                    <a:pt x="19640" y="224995"/>
                  </a:cubicBezTo>
                  <a:cubicBezTo>
                    <a:pt x="9129" y="224995"/>
                    <a:pt x="7377" y="224995"/>
                    <a:pt x="7377" y="231611"/>
                  </a:cubicBezTo>
                  <a:cubicBezTo>
                    <a:pt x="7377" y="235789"/>
                    <a:pt x="10589" y="235789"/>
                    <a:pt x="12341" y="235789"/>
                  </a:cubicBezTo>
                  <a:cubicBezTo>
                    <a:pt x="20224" y="235789"/>
                    <a:pt x="28400" y="235093"/>
                    <a:pt x="36284" y="235093"/>
                  </a:cubicBezTo>
                  <a:cubicBezTo>
                    <a:pt x="44460" y="235093"/>
                    <a:pt x="52928" y="234745"/>
                    <a:pt x="61104" y="234745"/>
                  </a:cubicBezTo>
                  <a:cubicBezTo>
                    <a:pt x="69280" y="234745"/>
                    <a:pt x="77456" y="235093"/>
                    <a:pt x="85340" y="235093"/>
                  </a:cubicBezTo>
                  <a:cubicBezTo>
                    <a:pt x="93807" y="235093"/>
                    <a:pt x="102567" y="235789"/>
                    <a:pt x="110743" y="235789"/>
                  </a:cubicBezTo>
                  <a:cubicBezTo>
                    <a:pt x="113663" y="235789"/>
                    <a:pt x="117167" y="235789"/>
                    <a:pt x="117167" y="228826"/>
                  </a:cubicBezTo>
                  <a:cubicBezTo>
                    <a:pt x="117167" y="224995"/>
                    <a:pt x="114831" y="224995"/>
                    <a:pt x="107239" y="224995"/>
                  </a:cubicBezTo>
                  <a:cubicBezTo>
                    <a:pt x="99939" y="224995"/>
                    <a:pt x="96143" y="224995"/>
                    <a:pt x="88552" y="224299"/>
                  </a:cubicBezTo>
                  <a:cubicBezTo>
                    <a:pt x="80084" y="223254"/>
                    <a:pt x="77748" y="222210"/>
                    <a:pt x="77748" y="216639"/>
                  </a:cubicBezTo>
                  <a:cubicBezTo>
                    <a:pt x="77748" y="216291"/>
                    <a:pt x="77748" y="214550"/>
                    <a:pt x="78916" y="209327"/>
                  </a:cubicBezTo>
                  <a:lnTo>
                    <a:pt x="117751" y="24436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887934E5-DD51-98A1-7C37-D1D9FB58194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384383" y="3912804"/>
              <a:ext cx="74400" cy="161840"/>
            </a:xfrm>
            <a:custGeom>
              <a:avLst/>
              <a:gdLst>
                <a:gd name="connsiteX0" fmla="*/ 46276 w 74400"/>
                <a:gd name="connsiteY0" fmla="*/ 6889 h 161840"/>
                <a:gd name="connsiteX1" fmla="*/ 40144 w 74400"/>
                <a:gd name="connsiteY1" fmla="*/ 64 h 161840"/>
                <a:gd name="connsiteX2" fmla="*/ 83 w 74400"/>
                <a:gd name="connsiteY2" fmla="*/ 15663 h 161840"/>
                <a:gd name="connsiteX3" fmla="*/ 83 w 74400"/>
                <a:gd name="connsiteY3" fmla="*/ 24438 h 161840"/>
                <a:gd name="connsiteX4" fmla="*/ 29720 w 74400"/>
                <a:gd name="connsiteY4" fmla="*/ 17613 h 161840"/>
                <a:gd name="connsiteX5" fmla="*/ 29720 w 74400"/>
                <a:gd name="connsiteY5" fmla="*/ 141918 h 161840"/>
                <a:gd name="connsiteX6" fmla="*/ 9280 w 74400"/>
                <a:gd name="connsiteY6" fmla="*/ 153130 h 161840"/>
                <a:gd name="connsiteX7" fmla="*/ 1513 w 74400"/>
                <a:gd name="connsiteY7" fmla="*/ 153130 h 161840"/>
                <a:gd name="connsiteX8" fmla="*/ 1513 w 74400"/>
                <a:gd name="connsiteY8" fmla="*/ 161904 h 161840"/>
                <a:gd name="connsiteX9" fmla="*/ 37896 w 74400"/>
                <a:gd name="connsiteY9" fmla="*/ 160929 h 161840"/>
                <a:gd name="connsiteX10" fmla="*/ 74483 w 74400"/>
                <a:gd name="connsiteY10" fmla="*/ 161904 h 161840"/>
                <a:gd name="connsiteX11" fmla="*/ 74483 w 74400"/>
                <a:gd name="connsiteY11" fmla="*/ 153130 h 161840"/>
                <a:gd name="connsiteX12" fmla="*/ 66716 w 74400"/>
                <a:gd name="connsiteY12" fmla="*/ 153130 h 161840"/>
                <a:gd name="connsiteX13" fmla="*/ 46276 w 74400"/>
                <a:gd name="connsiteY13" fmla="*/ 141918 h 161840"/>
                <a:gd name="connsiteX14" fmla="*/ 46276 w 74400"/>
                <a:gd name="connsiteY14" fmla="*/ 6889 h 16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400" h="161840">
                  <a:moveTo>
                    <a:pt x="46276" y="6889"/>
                  </a:moveTo>
                  <a:cubicBezTo>
                    <a:pt x="46276" y="308"/>
                    <a:pt x="45868" y="64"/>
                    <a:pt x="40144" y="64"/>
                  </a:cubicBezTo>
                  <a:cubicBezTo>
                    <a:pt x="27063" y="15420"/>
                    <a:pt x="8463" y="15663"/>
                    <a:pt x="83" y="15663"/>
                  </a:cubicBezTo>
                  <a:lnTo>
                    <a:pt x="83" y="24438"/>
                  </a:lnTo>
                  <a:cubicBezTo>
                    <a:pt x="4988" y="24438"/>
                    <a:pt x="18478" y="24438"/>
                    <a:pt x="29720" y="17613"/>
                  </a:cubicBezTo>
                  <a:lnTo>
                    <a:pt x="29720" y="141918"/>
                  </a:lnTo>
                  <a:cubicBezTo>
                    <a:pt x="29720" y="149961"/>
                    <a:pt x="29720" y="153130"/>
                    <a:pt x="9280" y="153130"/>
                  </a:cubicBezTo>
                  <a:lnTo>
                    <a:pt x="1513" y="153130"/>
                  </a:lnTo>
                  <a:lnTo>
                    <a:pt x="1513" y="161904"/>
                  </a:lnTo>
                  <a:cubicBezTo>
                    <a:pt x="5192" y="161661"/>
                    <a:pt x="30333" y="160929"/>
                    <a:pt x="37896" y="160929"/>
                  </a:cubicBezTo>
                  <a:cubicBezTo>
                    <a:pt x="44232" y="160929"/>
                    <a:pt x="69986" y="161661"/>
                    <a:pt x="74483" y="161904"/>
                  </a:cubicBezTo>
                  <a:lnTo>
                    <a:pt x="74483" y="153130"/>
                  </a:lnTo>
                  <a:lnTo>
                    <a:pt x="66716" y="153130"/>
                  </a:lnTo>
                  <a:cubicBezTo>
                    <a:pt x="46276" y="153130"/>
                    <a:pt x="46276" y="149961"/>
                    <a:pt x="46276" y="141918"/>
                  </a:cubicBezTo>
                  <a:lnTo>
                    <a:pt x="46276" y="6889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7E2C4F-038B-3569-20AF-9BE9377BDA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37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7" presetClass="emph" presetSubtype="2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A1AFF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1A1A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474" grpId="0"/>
      <p:bldP spid="571" grpId="0" uiExpand="1" build="p"/>
      <p:bldP spid="5" grpId="0" animBg="1"/>
      <p:bldP spid="514" grpId="0" animBg="1"/>
      <p:bldP spid="518" grpId="0" animBg="1"/>
      <p:bldP spid="518" grpId="1" animBg="1"/>
      <p:bldP spid="103" grpId="0" animBg="1"/>
      <p:bldP spid="103" grpId="1" animBg="1"/>
      <p:bldP spid="104" grpId="0" animBg="1"/>
      <p:bldP spid="104" grpId="1" animBg="1"/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39">
            <a:extLst>
              <a:ext uri="{FF2B5EF4-FFF2-40B4-BE49-F238E27FC236}">
                <a16:creationId xmlns:a16="http://schemas.microsoft.com/office/drawing/2014/main" id="{243586C8-951E-BE9E-6D35-ED10F7DE90B9}"/>
              </a:ext>
            </a:extLst>
          </p:cNvPr>
          <p:cNvPicPr>
            <a:picLocks noChangeAspect="1"/>
          </p:cNvPicPr>
          <p:nvPr/>
        </p:nvPicPr>
        <p:blipFill rotWithShape="1">
          <a:blip r:embed="rId205"/>
          <a:srcRect l="8647" t="5698" r="8393" b="10118"/>
          <a:stretch/>
        </p:blipFill>
        <p:spPr>
          <a:xfrm>
            <a:off x="6155996" y="2849473"/>
            <a:ext cx="4336554" cy="15228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223C2D-01C4-13D3-9B34-03CB9C5A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Longueur/temps de diffusion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EA8907E-00C0-3AA8-CADB-CEDC0F7B5119}"/>
              </a:ext>
            </a:extLst>
          </p:cNvPr>
          <p:cNvGrpSpPr/>
          <p:nvPr/>
        </p:nvGrpSpPr>
        <p:grpSpPr>
          <a:xfrm>
            <a:off x="1511480" y="2991783"/>
            <a:ext cx="4176802" cy="1164509"/>
            <a:chOff x="3613678" y="3076172"/>
            <a:chExt cx="4176802" cy="1164509"/>
          </a:xfrm>
        </p:grpSpPr>
        <p:sp>
          <p:nvSpPr>
            <p:cNvPr id="48" name="Rectangle 139 1 2 1 2 1">
              <a:extLst>
                <a:ext uri="{FF2B5EF4-FFF2-40B4-BE49-F238E27FC236}">
                  <a16:creationId xmlns:a16="http://schemas.microsoft.com/office/drawing/2014/main" id="{E66DA9A2-D112-3330-D1B0-D8F09F941952}"/>
                </a:ext>
              </a:extLst>
            </p:cNvPr>
            <p:cNvSpPr/>
            <p:nvPr/>
          </p:nvSpPr>
          <p:spPr bwMode="auto">
            <a:xfrm>
              <a:off x="3613678" y="3076172"/>
              <a:ext cx="4176802" cy="116450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7B429500-B8D1-7A99-FA2F-173E7FC276DB}"/>
                </a:ext>
              </a:extLst>
            </p:cNvPr>
            <p:cNvGrpSpPr>
              <a:grpSpLocks noChangeAspect="1"/>
            </p:cNvGrpSpPr>
            <p:nvPr>
              <p:custDataLst>
                <p:tags r:id="rId173"/>
              </p:custDataLst>
            </p:nvPr>
          </p:nvGrpSpPr>
          <p:grpSpPr>
            <a:xfrm>
              <a:off x="3873500" y="3289300"/>
              <a:ext cx="3669423" cy="727819"/>
              <a:chOff x="6229986" y="4895779"/>
              <a:chExt cx="3645313" cy="724797"/>
            </a:xfrm>
          </p:grpSpPr>
          <p:sp>
            <p:nvSpPr>
              <p:cNvPr id="8" name="Forme libre 7">
                <a:extLst>
                  <a:ext uri="{FF2B5EF4-FFF2-40B4-BE49-F238E27FC236}">
                    <a16:creationId xmlns:a16="http://schemas.microsoft.com/office/drawing/2014/main" id="{106FCBA4-B540-0C67-0A37-9F3AC3E28114}"/>
                  </a:ext>
                </a:extLst>
              </p:cNvPr>
              <p:cNvSpPr/>
              <p:nvPr>
                <p:custDataLst>
                  <p:tags r:id="rId174"/>
                </p:custDataLst>
              </p:nvPr>
            </p:nvSpPr>
            <p:spPr>
              <a:xfrm>
                <a:off x="6237237" y="4924936"/>
                <a:ext cx="205445" cy="204538"/>
              </a:xfrm>
              <a:custGeom>
                <a:avLst/>
                <a:gdLst>
                  <a:gd name="connsiteX0" fmla="*/ 121834 w 205445"/>
                  <a:gd name="connsiteY0" fmla="*/ 21209 h 204538"/>
                  <a:gd name="connsiteX1" fmla="*/ 128783 w 205445"/>
                  <a:gd name="connsiteY1" fmla="*/ 10031 h 204538"/>
                  <a:gd name="connsiteX2" fmla="*/ 147817 w 205445"/>
                  <a:gd name="connsiteY2" fmla="*/ 9426 h 204538"/>
                  <a:gd name="connsiteX3" fmla="*/ 191927 w 205445"/>
                  <a:gd name="connsiteY3" fmla="*/ 34201 h 204538"/>
                  <a:gd name="connsiteX4" fmla="*/ 189510 w 205445"/>
                  <a:gd name="connsiteY4" fmla="*/ 58371 h 204538"/>
                  <a:gd name="connsiteX5" fmla="*/ 188604 w 205445"/>
                  <a:gd name="connsiteY5" fmla="*/ 64111 h 204538"/>
                  <a:gd name="connsiteX6" fmla="*/ 192230 w 205445"/>
                  <a:gd name="connsiteY6" fmla="*/ 68039 h 204538"/>
                  <a:gd name="connsiteX7" fmla="*/ 196761 w 205445"/>
                  <a:gd name="connsiteY7" fmla="*/ 61090 h 204538"/>
                  <a:gd name="connsiteX8" fmla="*/ 204919 w 205445"/>
                  <a:gd name="connsiteY8" fmla="*/ 8520 h 204538"/>
                  <a:gd name="connsiteX9" fmla="*/ 205523 w 205445"/>
                  <a:gd name="connsiteY9" fmla="*/ 3384 h 204538"/>
                  <a:gd name="connsiteX10" fmla="*/ 197366 w 205445"/>
                  <a:gd name="connsiteY10" fmla="*/ 61 h 204538"/>
                  <a:gd name="connsiteX11" fmla="*/ 29686 w 205445"/>
                  <a:gd name="connsiteY11" fmla="*/ 61 h 204538"/>
                  <a:gd name="connsiteX12" fmla="*/ 20018 w 205445"/>
                  <a:gd name="connsiteY12" fmla="*/ 6103 h 204538"/>
                  <a:gd name="connsiteX13" fmla="*/ 1891 w 205445"/>
                  <a:gd name="connsiteY13" fmla="*/ 59277 h 204538"/>
                  <a:gd name="connsiteX14" fmla="*/ 78 w 205445"/>
                  <a:gd name="connsiteY14" fmla="*/ 64715 h 204538"/>
                  <a:gd name="connsiteX15" fmla="*/ 3703 w 205445"/>
                  <a:gd name="connsiteY15" fmla="*/ 68039 h 204538"/>
                  <a:gd name="connsiteX16" fmla="*/ 8840 w 205445"/>
                  <a:gd name="connsiteY16" fmla="*/ 61694 h 204538"/>
                  <a:gd name="connsiteX17" fmla="*/ 77724 w 205445"/>
                  <a:gd name="connsiteY17" fmla="*/ 9426 h 204538"/>
                  <a:gd name="connsiteX18" fmla="*/ 89507 w 205445"/>
                  <a:gd name="connsiteY18" fmla="*/ 9426 h 204538"/>
                  <a:gd name="connsiteX19" fmla="*/ 97966 w 205445"/>
                  <a:gd name="connsiteY19" fmla="*/ 13052 h 204538"/>
                  <a:gd name="connsiteX20" fmla="*/ 96758 w 205445"/>
                  <a:gd name="connsiteY20" fmla="*/ 19397 h 204538"/>
                  <a:gd name="connsiteX21" fmla="*/ 56273 w 205445"/>
                  <a:gd name="connsiteY21" fmla="*/ 180731 h 204538"/>
                  <a:gd name="connsiteX22" fmla="*/ 20320 w 205445"/>
                  <a:gd name="connsiteY22" fmla="*/ 195233 h 204538"/>
                  <a:gd name="connsiteX23" fmla="*/ 7631 w 205445"/>
                  <a:gd name="connsiteY23" fmla="*/ 200974 h 204538"/>
                  <a:gd name="connsiteX24" fmla="*/ 12767 w 205445"/>
                  <a:gd name="connsiteY24" fmla="*/ 204599 h 204538"/>
                  <a:gd name="connsiteX25" fmla="*/ 37541 w 205445"/>
                  <a:gd name="connsiteY25" fmla="*/ 203995 h 204538"/>
                  <a:gd name="connsiteX26" fmla="*/ 63222 w 205445"/>
                  <a:gd name="connsiteY26" fmla="*/ 203693 h 204538"/>
                  <a:gd name="connsiteX27" fmla="*/ 88298 w 205445"/>
                  <a:gd name="connsiteY27" fmla="*/ 203995 h 204538"/>
                  <a:gd name="connsiteX28" fmla="*/ 114583 w 205445"/>
                  <a:gd name="connsiteY28" fmla="*/ 204599 h 204538"/>
                  <a:gd name="connsiteX29" fmla="*/ 121230 w 205445"/>
                  <a:gd name="connsiteY29" fmla="*/ 198557 h 204538"/>
                  <a:gd name="connsiteX30" fmla="*/ 110958 w 205445"/>
                  <a:gd name="connsiteY30" fmla="*/ 195233 h 204538"/>
                  <a:gd name="connsiteX31" fmla="*/ 91622 w 205445"/>
                  <a:gd name="connsiteY31" fmla="*/ 194629 h 204538"/>
                  <a:gd name="connsiteX32" fmla="*/ 80443 w 205445"/>
                  <a:gd name="connsiteY32" fmla="*/ 187982 h 204538"/>
                  <a:gd name="connsiteX33" fmla="*/ 81652 w 205445"/>
                  <a:gd name="connsiteY33" fmla="*/ 181638 h 204538"/>
                  <a:gd name="connsiteX34" fmla="*/ 121834 w 205445"/>
                  <a:gd name="connsiteY34" fmla="*/ 21209 h 2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5445" h="204538">
                    <a:moveTo>
                      <a:pt x="121834" y="21209"/>
                    </a:moveTo>
                    <a:cubicBezTo>
                      <a:pt x="123949" y="12750"/>
                      <a:pt x="125158" y="10937"/>
                      <a:pt x="128783" y="10031"/>
                    </a:cubicBezTo>
                    <a:cubicBezTo>
                      <a:pt x="131502" y="9426"/>
                      <a:pt x="141472" y="9426"/>
                      <a:pt x="147817" y="9426"/>
                    </a:cubicBezTo>
                    <a:cubicBezTo>
                      <a:pt x="178332" y="9426"/>
                      <a:pt x="191927" y="10635"/>
                      <a:pt x="191927" y="34201"/>
                    </a:cubicBezTo>
                    <a:cubicBezTo>
                      <a:pt x="191927" y="38733"/>
                      <a:pt x="190719" y="50515"/>
                      <a:pt x="189510" y="58371"/>
                    </a:cubicBezTo>
                    <a:cubicBezTo>
                      <a:pt x="189208" y="59579"/>
                      <a:pt x="188604" y="63205"/>
                      <a:pt x="188604" y="64111"/>
                    </a:cubicBezTo>
                    <a:cubicBezTo>
                      <a:pt x="188604" y="65924"/>
                      <a:pt x="189510" y="68039"/>
                      <a:pt x="192230" y="68039"/>
                    </a:cubicBezTo>
                    <a:cubicBezTo>
                      <a:pt x="195553" y="68039"/>
                      <a:pt x="196157" y="65622"/>
                      <a:pt x="196761" y="61090"/>
                    </a:cubicBezTo>
                    <a:lnTo>
                      <a:pt x="204919" y="8520"/>
                    </a:lnTo>
                    <a:cubicBezTo>
                      <a:pt x="205221" y="7312"/>
                      <a:pt x="205523" y="4290"/>
                      <a:pt x="205523" y="3384"/>
                    </a:cubicBezTo>
                    <a:cubicBezTo>
                      <a:pt x="205523" y="61"/>
                      <a:pt x="202502" y="61"/>
                      <a:pt x="197366" y="61"/>
                    </a:cubicBezTo>
                    <a:lnTo>
                      <a:pt x="29686" y="61"/>
                    </a:lnTo>
                    <a:cubicBezTo>
                      <a:pt x="22435" y="61"/>
                      <a:pt x="22133" y="363"/>
                      <a:pt x="20018" y="6103"/>
                    </a:cubicBezTo>
                    <a:lnTo>
                      <a:pt x="1891" y="59277"/>
                    </a:lnTo>
                    <a:cubicBezTo>
                      <a:pt x="1589" y="59881"/>
                      <a:pt x="78" y="64111"/>
                      <a:pt x="78" y="64715"/>
                    </a:cubicBezTo>
                    <a:cubicBezTo>
                      <a:pt x="78" y="66528"/>
                      <a:pt x="1589" y="68039"/>
                      <a:pt x="3703" y="68039"/>
                    </a:cubicBezTo>
                    <a:cubicBezTo>
                      <a:pt x="6725" y="68039"/>
                      <a:pt x="7027" y="66528"/>
                      <a:pt x="8840" y="61694"/>
                    </a:cubicBezTo>
                    <a:cubicBezTo>
                      <a:pt x="25154" y="14865"/>
                      <a:pt x="33010" y="9426"/>
                      <a:pt x="77724" y="9426"/>
                    </a:cubicBezTo>
                    <a:lnTo>
                      <a:pt x="89507" y="9426"/>
                    </a:lnTo>
                    <a:cubicBezTo>
                      <a:pt x="97966" y="9426"/>
                      <a:pt x="97966" y="10635"/>
                      <a:pt x="97966" y="13052"/>
                    </a:cubicBezTo>
                    <a:cubicBezTo>
                      <a:pt x="97966" y="14865"/>
                      <a:pt x="97060" y="18490"/>
                      <a:pt x="96758" y="19397"/>
                    </a:cubicBezTo>
                    <a:lnTo>
                      <a:pt x="56273" y="180731"/>
                    </a:lnTo>
                    <a:cubicBezTo>
                      <a:pt x="53554" y="191910"/>
                      <a:pt x="52648" y="195233"/>
                      <a:pt x="20320" y="195233"/>
                    </a:cubicBezTo>
                    <a:cubicBezTo>
                      <a:pt x="9444" y="195233"/>
                      <a:pt x="7631" y="195233"/>
                      <a:pt x="7631" y="200974"/>
                    </a:cubicBezTo>
                    <a:cubicBezTo>
                      <a:pt x="7631" y="204599"/>
                      <a:pt x="10954" y="204599"/>
                      <a:pt x="12767" y="204599"/>
                    </a:cubicBezTo>
                    <a:cubicBezTo>
                      <a:pt x="20925" y="204599"/>
                      <a:pt x="29384" y="203995"/>
                      <a:pt x="37541" y="203995"/>
                    </a:cubicBezTo>
                    <a:cubicBezTo>
                      <a:pt x="46001" y="203995"/>
                      <a:pt x="54763" y="203693"/>
                      <a:pt x="63222" y="203693"/>
                    </a:cubicBezTo>
                    <a:cubicBezTo>
                      <a:pt x="71682" y="203693"/>
                      <a:pt x="80141" y="203995"/>
                      <a:pt x="88298" y="203995"/>
                    </a:cubicBezTo>
                    <a:cubicBezTo>
                      <a:pt x="97060" y="203995"/>
                      <a:pt x="106124" y="204599"/>
                      <a:pt x="114583" y="204599"/>
                    </a:cubicBezTo>
                    <a:cubicBezTo>
                      <a:pt x="117605" y="204599"/>
                      <a:pt x="121230" y="204599"/>
                      <a:pt x="121230" y="198557"/>
                    </a:cubicBezTo>
                    <a:cubicBezTo>
                      <a:pt x="121230" y="195233"/>
                      <a:pt x="118813" y="195233"/>
                      <a:pt x="110958" y="195233"/>
                    </a:cubicBezTo>
                    <a:cubicBezTo>
                      <a:pt x="103405" y="195233"/>
                      <a:pt x="99477" y="195233"/>
                      <a:pt x="91622" y="194629"/>
                    </a:cubicBezTo>
                    <a:cubicBezTo>
                      <a:pt x="82860" y="193723"/>
                      <a:pt x="80443" y="192816"/>
                      <a:pt x="80443" y="187982"/>
                    </a:cubicBezTo>
                    <a:cubicBezTo>
                      <a:pt x="80443" y="187680"/>
                      <a:pt x="80443" y="186169"/>
                      <a:pt x="81652" y="181638"/>
                    </a:cubicBezTo>
                    <a:lnTo>
                      <a:pt x="121834" y="21209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" name="Forme libre 8">
                <a:extLst>
                  <a:ext uri="{FF2B5EF4-FFF2-40B4-BE49-F238E27FC236}">
                    <a16:creationId xmlns:a16="http://schemas.microsoft.com/office/drawing/2014/main" id="{D2AC4931-AC31-745E-C9EB-E986ADC0FCE9}"/>
                  </a:ext>
                </a:extLst>
              </p:cNvPr>
              <p:cNvSpPr/>
              <p:nvPr>
                <p:custDataLst>
                  <p:tags r:id="rId175"/>
                </p:custDataLst>
              </p:nvPr>
            </p:nvSpPr>
            <p:spPr>
              <a:xfrm>
                <a:off x="6478413" y="4902881"/>
                <a:ext cx="70093" cy="302124"/>
              </a:xfrm>
              <a:custGeom>
                <a:avLst/>
                <a:gdLst>
                  <a:gd name="connsiteX0" fmla="*/ 70178 w 70093"/>
                  <a:gd name="connsiteY0" fmla="*/ 299164 h 302124"/>
                  <a:gd name="connsiteX1" fmla="*/ 65042 w 70093"/>
                  <a:gd name="connsiteY1" fmla="*/ 292517 h 302124"/>
                  <a:gd name="connsiteX2" fmla="*/ 17608 w 70093"/>
                  <a:gd name="connsiteY2" fmla="*/ 151123 h 302124"/>
                  <a:gd name="connsiteX3" fmla="*/ 66251 w 70093"/>
                  <a:gd name="connsiteY3" fmla="*/ 8218 h 302124"/>
                  <a:gd name="connsiteX4" fmla="*/ 70178 w 70093"/>
                  <a:gd name="connsiteY4" fmla="*/ 3082 h 302124"/>
                  <a:gd name="connsiteX5" fmla="*/ 67157 w 70093"/>
                  <a:gd name="connsiteY5" fmla="*/ 61 h 302124"/>
                  <a:gd name="connsiteX6" fmla="*/ 19119 w 70093"/>
                  <a:gd name="connsiteY6" fmla="*/ 58975 h 302124"/>
                  <a:gd name="connsiteX7" fmla="*/ 85 w 70093"/>
                  <a:gd name="connsiteY7" fmla="*/ 151123 h 302124"/>
                  <a:gd name="connsiteX8" fmla="*/ 20025 w 70093"/>
                  <a:gd name="connsiteY8" fmla="*/ 245386 h 302124"/>
                  <a:gd name="connsiteX9" fmla="*/ 67157 w 70093"/>
                  <a:gd name="connsiteY9" fmla="*/ 302185 h 302124"/>
                  <a:gd name="connsiteX10" fmla="*/ 70178 w 70093"/>
                  <a:gd name="connsiteY10" fmla="*/ 299164 h 30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093" h="302124">
                    <a:moveTo>
                      <a:pt x="70178" y="299164"/>
                    </a:moveTo>
                    <a:cubicBezTo>
                      <a:pt x="70178" y="298258"/>
                      <a:pt x="70178" y="297654"/>
                      <a:pt x="65042" y="292517"/>
                    </a:cubicBezTo>
                    <a:cubicBezTo>
                      <a:pt x="27276" y="254450"/>
                      <a:pt x="17608" y="197348"/>
                      <a:pt x="17608" y="151123"/>
                    </a:cubicBezTo>
                    <a:cubicBezTo>
                      <a:pt x="17608" y="98553"/>
                      <a:pt x="29089" y="45984"/>
                      <a:pt x="66251" y="8218"/>
                    </a:cubicBezTo>
                    <a:cubicBezTo>
                      <a:pt x="70178" y="4592"/>
                      <a:pt x="70178" y="3988"/>
                      <a:pt x="70178" y="3082"/>
                    </a:cubicBezTo>
                    <a:cubicBezTo>
                      <a:pt x="70178" y="967"/>
                      <a:pt x="68970" y="61"/>
                      <a:pt x="67157" y="61"/>
                    </a:cubicBezTo>
                    <a:cubicBezTo>
                      <a:pt x="64136" y="61"/>
                      <a:pt x="36944" y="20605"/>
                      <a:pt x="19119" y="58975"/>
                    </a:cubicBezTo>
                    <a:cubicBezTo>
                      <a:pt x="3711" y="92209"/>
                      <a:pt x="85" y="125744"/>
                      <a:pt x="85" y="151123"/>
                    </a:cubicBezTo>
                    <a:cubicBezTo>
                      <a:pt x="85" y="174689"/>
                      <a:pt x="3408" y="211246"/>
                      <a:pt x="20025" y="245386"/>
                    </a:cubicBezTo>
                    <a:cubicBezTo>
                      <a:pt x="38153" y="282547"/>
                      <a:pt x="64136" y="302185"/>
                      <a:pt x="67157" y="302185"/>
                    </a:cubicBezTo>
                    <a:cubicBezTo>
                      <a:pt x="68970" y="302185"/>
                      <a:pt x="70178" y="301279"/>
                      <a:pt x="70178" y="2991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 9">
                <a:extLst>
                  <a:ext uri="{FF2B5EF4-FFF2-40B4-BE49-F238E27FC236}">
                    <a16:creationId xmlns:a16="http://schemas.microsoft.com/office/drawing/2014/main" id="{D36B7A99-81C6-151A-541B-766C84E02591}"/>
                  </a:ext>
                </a:extLst>
              </p:cNvPr>
              <p:cNvSpPr/>
              <p:nvPr>
                <p:custDataLst>
                  <p:tags r:id="rId176"/>
                </p:custDataLst>
              </p:nvPr>
            </p:nvSpPr>
            <p:spPr>
              <a:xfrm>
                <a:off x="6574758" y="4995935"/>
                <a:ext cx="150458" cy="136862"/>
              </a:xfrm>
              <a:custGeom>
                <a:avLst/>
                <a:gdLst>
                  <a:gd name="connsiteX0" fmla="*/ 92237 w 150458"/>
                  <a:gd name="connsiteY0" fmla="*/ 42358 h 136862"/>
                  <a:gd name="connsiteX1" fmla="*/ 122148 w 150458"/>
                  <a:gd name="connsiteY1" fmla="*/ 6707 h 136862"/>
                  <a:gd name="connsiteX2" fmla="*/ 137254 w 150458"/>
                  <a:gd name="connsiteY2" fmla="*/ 10635 h 136862"/>
                  <a:gd name="connsiteX3" fmla="*/ 122752 w 150458"/>
                  <a:gd name="connsiteY3" fmla="*/ 26950 h 136862"/>
                  <a:gd name="connsiteX4" fmla="*/ 134233 w 150458"/>
                  <a:gd name="connsiteY4" fmla="*/ 37524 h 136862"/>
                  <a:gd name="connsiteX5" fmla="*/ 150547 w 150458"/>
                  <a:gd name="connsiteY5" fmla="*/ 20001 h 136862"/>
                  <a:gd name="connsiteX6" fmla="*/ 122450 w 150458"/>
                  <a:gd name="connsiteY6" fmla="*/ 61 h 136862"/>
                  <a:gd name="connsiteX7" fmla="*/ 90727 w 150458"/>
                  <a:gd name="connsiteY7" fmla="*/ 23022 h 136862"/>
                  <a:gd name="connsiteX8" fmla="*/ 58097 w 150458"/>
                  <a:gd name="connsiteY8" fmla="*/ 61 h 136862"/>
                  <a:gd name="connsiteX9" fmla="*/ 9455 w 150458"/>
                  <a:gd name="connsiteY9" fmla="*/ 46588 h 136862"/>
                  <a:gd name="connsiteX10" fmla="*/ 13080 w 150458"/>
                  <a:gd name="connsiteY10" fmla="*/ 49609 h 136862"/>
                  <a:gd name="connsiteX11" fmla="*/ 17008 w 150458"/>
                  <a:gd name="connsiteY11" fmla="*/ 46286 h 136862"/>
                  <a:gd name="connsiteX12" fmla="*/ 57493 w 150458"/>
                  <a:gd name="connsiteY12" fmla="*/ 6707 h 136862"/>
                  <a:gd name="connsiteX13" fmla="*/ 73808 w 150458"/>
                  <a:gd name="connsiteY13" fmla="*/ 26950 h 136862"/>
                  <a:gd name="connsiteX14" fmla="*/ 57493 w 150458"/>
                  <a:gd name="connsiteY14" fmla="*/ 98855 h 136862"/>
                  <a:gd name="connsiteX15" fmla="*/ 28791 w 150458"/>
                  <a:gd name="connsiteY15" fmla="*/ 130276 h 136862"/>
                  <a:gd name="connsiteX16" fmla="*/ 13685 w 150458"/>
                  <a:gd name="connsiteY16" fmla="*/ 126349 h 136862"/>
                  <a:gd name="connsiteX17" fmla="*/ 27884 w 150458"/>
                  <a:gd name="connsiteY17" fmla="*/ 110034 h 136862"/>
                  <a:gd name="connsiteX18" fmla="*/ 16706 w 150458"/>
                  <a:gd name="connsiteY18" fmla="*/ 99460 h 136862"/>
                  <a:gd name="connsiteX19" fmla="*/ 89 w 150458"/>
                  <a:gd name="connsiteY19" fmla="*/ 116983 h 136862"/>
                  <a:gd name="connsiteX20" fmla="*/ 28489 w 150458"/>
                  <a:gd name="connsiteY20" fmla="*/ 136923 h 136862"/>
                  <a:gd name="connsiteX21" fmla="*/ 60212 w 150458"/>
                  <a:gd name="connsiteY21" fmla="*/ 113962 h 136862"/>
                  <a:gd name="connsiteX22" fmla="*/ 92841 w 150458"/>
                  <a:gd name="connsiteY22" fmla="*/ 136923 h 136862"/>
                  <a:gd name="connsiteX23" fmla="*/ 141181 w 150458"/>
                  <a:gd name="connsiteY23" fmla="*/ 90396 h 136862"/>
                  <a:gd name="connsiteX24" fmla="*/ 137556 w 150458"/>
                  <a:gd name="connsiteY24" fmla="*/ 87375 h 136862"/>
                  <a:gd name="connsiteX25" fmla="*/ 133628 w 150458"/>
                  <a:gd name="connsiteY25" fmla="*/ 90698 h 136862"/>
                  <a:gd name="connsiteX26" fmla="*/ 93446 w 150458"/>
                  <a:gd name="connsiteY26" fmla="*/ 130276 h 136862"/>
                  <a:gd name="connsiteX27" fmla="*/ 76829 w 150458"/>
                  <a:gd name="connsiteY27" fmla="*/ 110336 h 136862"/>
                  <a:gd name="connsiteX28" fmla="*/ 81965 w 150458"/>
                  <a:gd name="connsiteY28" fmla="*/ 83749 h 136862"/>
                  <a:gd name="connsiteX29" fmla="*/ 92237 w 150458"/>
                  <a:gd name="connsiteY29" fmla="*/ 42358 h 13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0458" h="136862">
                    <a:moveTo>
                      <a:pt x="92237" y="42358"/>
                    </a:moveTo>
                    <a:cubicBezTo>
                      <a:pt x="94050" y="34503"/>
                      <a:pt x="100999" y="6707"/>
                      <a:pt x="122148" y="6707"/>
                    </a:cubicBezTo>
                    <a:cubicBezTo>
                      <a:pt x="123658" y="6707"/>
                      <a:pt x="130909" y="6707"/>
                      <a:pt x="137254" y="10635"/>
                    </a:cubicBezTo>
                    <a:cubicBezTo>
                      <a:pt x="128794" y="12146"/>
                      <a:pt x="122752" y="19699"/>
                      <a:pt x="122752" y="26950"/>
                    </a:cubicBezTo>
                    <a:cubicBezTo>
                      <a:pt x="122752" y="31784"/>
                      <a:pt x="126075" y="37524"/>
                      <a:pt x="134233" y="37524"/>
                    </a:cubicBezTo>
                    <a:cubicBezTo>
                      <a:pt x="140879" y="37524"/>
                      <a:pt x="150547" y="32086"/>
                      <a:pt x="150547" y="20001"/>
                    </a:cubicBezTo>
                    <a:cubicBezTo>
                      <a:pt x="150547" y="4290"/>
                      <a:pt x="132722" y="61"/>
                      <a:pt x="122450" y="61"/>
                    </a:cubicBezTo>
                    <a:cubicBezTo>
                      <a:pt x="104926" y="61"/>
                      <a:pt x="94352" y="16073"/>
                      <a:pt x="90727" y="23022"/>
                    </a:cubicBezTo>
                    <a:cubicBezTo>
                      <a:pt x="83173" y="3082"/>
                      <a:pt x="66859" y="61"/>
                      <a:pt x="58097" y="61"/>
                    </a:cubicBezTo>
                    <a:cubicBezTo>
                      <a:pt x="26676" y="61"/>
                      <a:pt x="9455" y="39035"/>
                      <a:pt x="9455" y="46588"/>
                    </a:cubicBezTo>
                    <a:cubicBezTo>
                      <a:pt x="9455" y="49609"/>
                      <a:pt x="12476" y="49609"/>
                      <a:pt x="13080" y="49609"/>
                    </a:cubicBezTo>
                    <a:cubicBezTo>
                      <a:pt x="15497" y="49609"/>
                      <a:pt x="16404" y="49005"/>
                      <a:pt x="17008" y="46286"/>
                    </a:cubicBezTo>
                    <a:cubicBezTo>
                      <a:pt x="27280" y="14260"/>
                      <a:pt x="47220" y="6707"/>
                      <a:pt x="57493" y="6707"/>
                    </a:cubicBezTo>
                    <a:cubicBezTo>
                      <a:pt x="63233" y="6707"/>
                      <a:pt x="73808" y="9426"/>
                      <a:pt x="73808" y="26950"/>
                    </a:cubicBezTo>
                    <a:cubicBezTo>
                      <a:pt x="73808" y="36316"/>
                      <a:pt x="68671" y="56558"/>
                      <a:pt x="57493" y="98855"/>
                    </a:cubicBezTo>
                    <a:cubicBezTo>
                      <a:pt x="52659" y="117587"/>
                      <a:pt x="42084" y="130276"/>
                      <a:pt x="28791" y="130276"/>
                    </a:cubicBezTo>
                    <a:cubicBezTo>
                      <a:pt x="26978" y="130276"/>
                      <a:pt x="20029" y="130276"/>
                      <a:pt x="13685" y="126349"/>
                    </a:cubicBezTo>
                    <a:cubicBezTo>
                      <a:pt x="21238" y="124838"/>
                      <a:pt x="27884" y="118494"/>
                      <a:pt x="27884" y="110034"/>
                    </a:cubicBezTo>
                    <a:cubicBezTo>
                      <a:pt x="27884" y="101877"/>
                      <a:pt x="21238" y="99460"/>
                      <a:pt x="16706" y="99460"/>
                    </a:cubicBezTo>
                    <a:cubicBezTo>
                      <a:pt x="7642" y="99460"/>
                      <a:pt x="89" y="107315"/>
                      <a:pt x="89" y="116983"/>
                    </a:cubicBezTo>
                    <a:cubicBezTo>
                      <a:pt x="89" y="130881"/>
                      <a:pt x="15195" y="136923"/>
                      <a:pt x="28489" y="136923"/>
                    </a:cubicBezTo>
                    <a:cubicBezTo>
                      <a:pt x="48429" y="136923"/>
                      <a:pt x="59306" y="115774"/>
                      <a:pt x="60212" y="113962"/>
                    </a:cubicBezTo>
                    <a:cubicBezTo>
                      <a:pt x="63837" y="125140"/>
                      <a:pt x="74714" y="136923"/>
                      <a:pt x="92841" y="136923"/>
                    </a:cubicBezTo>
                    <a:cubicBezTo>
                      <a:pt x="123960" y="136923"/>
                      <a:pt x="141181" y="97949"/>
                      <a:pt x="141181" y="90396"/>
                    </a:cubicBezTo>
                    <a:cubicBezTo>
                      <a:pt x="141181" y="87375"/>
                      <a:pt x="138462" y="87375"/>
                      <a:pt x="137556" y="87375"/>
                    </a:cubicBezTo>
                    <a:cubicBezTo>
                      <a:pt x="134837" y="87375"/>
                      <a:pt x="134233" y="88583"/>
                      <a:pt x="133628" y="90698"/>
                    </a:cubicBezTo>
                    <a:cubicBezTo>
                      <a:pt x="123658" y="123025"/>
                      <a:pt x="103114" y="130276"/>
                      <a:pt x="93446" y="130276"/>
                    </a:cubicBezTo>
                    <a:cubicBezTo>
                      <a:pt x="81663" y="130276"/>
                      <a:pt x="76829" y="120608"/>
                      <a:pt x="76829" y="110336"/>
                    </a:cubicBezTo>
                    <a:cubicBezTo>
                      <a:pt x="76829" y="103689"/>
                      <a:pt x="78642" y="97043"/>
                      <a:pt x="81965" y="83749"/>
                    </a:cubicBezTo>
                    <a:lnTo>
                      <a:pt x="92237" y="42358"/>
                    </a:lnTo>
                    <a:close/>
                  </a:path>
                </a:pathLst>
              </a:custGeom>
              <a:solidFill>
                <a:srgbClr val="4DB3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 10">
                <a:extLst>
                  <a:ext uri="{FF2B5EF4-FFF2-40B4-BE49-F238E27FC236}">
                    <a16:creationId xmlns:a16="http://schemas.microsoft.com/office/drawing/2014/main" id="{39485393-9CE0-E5BF-8FD2-E1EE0A45A0DE}"/>
                  </a:ext>
                </a:extLst>
              </p:cNvPr>
              <p:cNvSpPr/>
              <p:nvPr>
                <p:custDataLst>
                  <p:tags r:id="rId177"/>
                </p:custDataLst>
              </p:nvPr>
            </p:nvSpPr>
            <p:spPr>
              <a:xfrm>
                <a:off x="6764652" y="5097449"/>
                <a:ext cx="35348" cy="90335"/>
              </a:xfrm>
              <a:custGeom>
                <a:avLst/>
                <a:gdLst>
                  <a:gd name="connsiteX0" fmla="*/ 35443 w 35348"/>
                  <a:gd name="connsiteY0" fmla="*/ 31784 h 90335"/>
                  <a:gd name="connsiteX1" fmla="*/ 16107 w 35348"/>
                  <a:gd name="connsiteY1" fmla="*/ 61 h 90335"/>
                  <a:gd name="connsiteX2" fmla="*/ 95 w 35348"/>
                  <a:gd name="connsiteY2" fmla="*/ 16073 h 90335"/>
                  <a:gd name="connsiteX3" fmla="*/ 16107 w 35348"/>
                  <a:gd name="connsiteY3" fmla="*/ 32086 h 90335"/>
                  <a:gd name="connsiteX4" fmla="*/ 26682 w 35348"/>
                  <a:gd name="connsiteY4" fmla="*/ 28158 h 90335"/>
                  <a:gd name="connsiteX5" fmla="*/ 28192 w 35348"/>
                  <a:gd name="connsiteY5" fmla="*/ 27252 h 90335"/>
                  <a:gd name="connsiteX6" fmla="*/ 28797 w 35348"/>
                  <a:gd name="connsiteY6" fmla="*/ 31784 h 90335"/>
                  <a:gd name="connsiteX7" fmla="*/ 8252 w 35348"/>
                  <a:gd name="connsiteY7" fmla="*/ 82238 h 90335"/>
                  <a:gd name="connsiteX8" fmla="*/ 4929 w 35348"/>
                  <a:gd name="connsiteY8" fmla="*/ 87072 h 90335"/>
                  <a:gd name="connsiteX9" fmla="*/ 7950 w 35348"/>
                  <a:gd name="connsiteY9" fmla="*/ 90396 h 90335"/>
                  <a:gd name="connsiteX10" fmla="*/ 35443 w 35348"/>
                  <a:gd name="connsiteY10" fmla="*/ 31784 h 90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348" h="90335">
                    <a:moveTo>
                      <a:pt x="35443" y="31784"/>
                    </a:moveTo>
                    <a:cubicBezTo>
                      <a:pt x="35443" y="11843"/>
                      <a:pt x="27890" y="61"/>
                      <a:pt x="16107" y="61"/>
                    </a:cubicBezTo>
                    <a:cubicBezTo>
                      <a:pt x="6137" y="61"/>
                      <a:pt x="95" y="7614"/>
                      <a:pt x="95" y="16073"/>
                    </a:cubicBezTo>
                    <a:cubicBezTo>
                      <a:pt x="95" y="24231"/>
                      <a:pt x="6137" y="32086"/>
                      <a:pt x="16107" y="32086"/>
                    </a:cubicBezTo>
                    <a:cubicBezTo>
                      <a:pt x="19733" y="32086"/>
                      <a:pt x="23660" y="30877"/>
                      <a:pt x="26682" y="28158"/>
                    </a:cubicBezTo>
                    <a:cubicBezTo>
                      <a:pt x="27588" y="27554"/>
                      <a:pt x="27890" y="27252"/>
                      <a:pt x="28192" y="27252"/>
                    </a:cubicBezTo>
                    <a:cubicBezTo>
                      <a:pt x="28494" y="27252"/>
                      <a:pt x="28797" y="27554"/>
                      <a:pt x="28797" y="31784"/>
                    </a:cubicBezTo>
                    <a:cubicBezTo>
                      <a:pt x="28797" y="54141"/>
                      <a:pt x="18222" y="72268"/>
                      <a:pt x="8252" y="82238"/>
                    </a:cubicBezTo>
                    <a:cubicBezTo>
                      <a:pt x="4929" y="85562"/>
                      <a:pt x="4929" y="86166"/>
                      <a:pt x="4929" y="87072"/>
                    </a:cubicBezTo>
                    <a:cubicBezTo>
                      <a:pt x="4929" y="89187"/>
                      <a:pt x="6439" y="90396"/>
                      <a:pt x="7950" y="90396"/>
                    </a:cubicBezTo>
                    <a:cubicBezTo>
                      <a:pt x="11273" y="90396"/>
                      <a:pt x="35443" y="67132"/>
                      <a:pt x="35443" y="3178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" name="Forme libre 11">
                <a:extLst>
                  <a:ext uri="{FF2B5EF4-FFF2-40B4-BE49-F238E27FC236}">
                    <a16:creationId xmlns:a16="http://schemas.microsoft.com/office/drawing/2014/main" id="{FC6021EE-F47E-B009-C85E-F47E5852D5EE}"/>
                  </a:ext>
                </a:extLst>
              </p:cNvPr>
              <p:cNvSpPr/>
              <p:nvPr>
                <p:custDataLst>
                  <p:tags r:id="rId178"/>
                </p:custDataLst>
              </p:nvPr>
            </p:nvSpPr>
            <p:spPr>
              <a:xfrm>
                <a:off x="6879895" y="4940344"/>
                <a:ext cx="92752" cy="192453"/>
              </a:xfrm>
              <a:custGeom>
                <a:avLst/>
                <a:gdLst>
                  <a:gd name="connsiteX0" fmla="*/ 55388 w 92752"/>
                  <a:gd name="connsiteY0" fmla="*/ 68341 h 192453"/>
                  <a:gd name="connsiteX1" fmla="*/ 83788 w 92752"/>
                  <a:gd name="connsiteY1" fmla="*/ 68341 h 192453"/>
                  <a:gd name="connsiteX2" fmla="*/ 92852 w 92752"/>
                  <a:gd name="connsiteY2" fmla="*/ 62298 h 192453"/>
                  <a:gd name="connsiteX3" fmla="*/ 84392 w 92752"/>
                  <a:gd name="connsiteY3" fmla="*/ 58975 h 192453"/>
                  <a:gd name="connsiteX4" fmla="*/ 57805 w 92752"/>
                  <a:gd name="connsiteY4" fmla="*/ 58975 h 192453"/>
                  <a:gd name="connsiteX5" fmla="*/ 70192 w 92752"/>
                  <a:gd name="connsiteY5" fmla="*/ 8218 h 192453"/>
                  <a:gd name="connsiteX6" fmla="*/ 61431 w 92752"/>
                  <a:gd name="connsiteY6" fmla="*/ 61 h 192453"/>
                  <a:gd name="connsiteX7" fmla="*/ 49345 w 92752"/>
                  <a:gd name="connsiteY7" fmla="*/ 10937 h 192453"/>
                  <a:gd name="connsiteX8" fmla="*/ 37563 w 92752"/>
                  <a:gd name="connsiteY8" fmla="*/ 58975 h 192453"/>
                  <a:gd name="connsiteX9" fmla="*/ 9163 w 92752"/>
                  <a:gd name="connsiteY9" fmla="*/ 58975 h 192453"/>
                  <a:gd name="connsiteX10" fmla="*/ 99 w 92752"/>
                  <a:gd name="connsiteY10" fmla="*/ 64715 h 192453"/>
                  <a:gd name="connsiteX11" fmla="*/ 8559 w 92752"/>
                  <a:gd name="connsiteY11" fmla="*/ 68341 h 192453"/>
                  <a:gd name="connsiteX12" fmla="*/ 35146 w 92752"/>
                  <a:gd name="connsiteY12" fmla="*/ 68341 h 192453"/>
                  <a:gd name="connsiteX13" fmla="*/ 12184 w 92752"/>
                  <a:gd name="connsiteY13" fmla="*/ 164719 h 192453"/>
                  <a:gd name="connsiteX14" fmla="*/ 39980 w 92752"/>
                  <a:gd name="connsiteY14" fmla="*/ 192514 h 192453"/>
                  <a:gd name="connsiteX15" fmla="*/ 88018 w 92752"/>
                  <a:gd name="connsiteY15" fmla="*/ 145987 h 192453"/>
                  <a:gd name="connsiteX16" fmla="*/ 84392 w 92752"/>
                  <a:gd name="connsiteY16" fmla="*/ 142966 h 192453"/>
                  <a:gd name="connsiteX17" fmla="*/ 79860 w 92752"/>
                  <a:gd name="connsiteY17" fmla="*/ 147195 h 192453"/>
                  <a:gd name="connsiteX18" fmla="*/ 40584 w 92752"/>
                  <a:gd name="connsiteY18" fmla="*/ 185867 h 192453"/>
                  <a:gd name="connsiteX19" fmla="*/ 31218 w 92752"/>
                  <a:gd name="connsiteY19" fmla="*/ 171970 h 192453"/>
                  <a:gd name="connsiteX20" fmla="*/ 33031 w 92752"/>
                  <a:gd name="connsiteY20" fmla="*/ 157468 h 192453"/>
                  <a:gd name="connsiteX21" fmla="*/ 55388 w 92752"/>
                  <a:gd name="connsiteY21" fmla="*/ 68341 h 19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752" h="192453">
                    <a:moveTo>
                      <a:pt x="55388" y="68341"/>
                    </a:moveTo>
                    <a:lnTo>
                      <a:pt x="83788" y="68341"/>
                    </a:lnTo>
                    <a:cubicBezTo>
                      <a:pt x="89830" y="68341"/>
                      <a:pt x="92852" y="68341"/>
                      <a:pt x="92852" y="62298"/>
                    </a:cubicBezTo>
                    <a:cubicBezTo>
                      <a:pt x="92852" y="58975"/>
                      <a:pt x="89830" y="58975"/>
                      <a:pt x="84392" y="58975"/>
                    </a:cubicBezTo>
                    <a:lnTo>
                      <a:pt x="57805" y="58975"/>
                    </a:lnTo>
                    <a:cubicBezTo>
                      <a:pt x="68682" y="16073"/>
                      <a:pt x="70192" y="10031"/>
                      <a:pt x="70192" y="8218"/>
                    </a:cubicBezTo>
                    <a:cubicBezTo>
                      <a:pt x="70192" y="3082"/>
                      <a:pt x="66567" y="61"/>
                      <a:pt x="61431" y="61"/>
                    </a:cubicBezTo>
                    <a:cubicBezTo>
                      <a:pt x="60524" y="61"/>
                      <a:pt x="52065" y="363"/>
                      <a:pt x="49345" y="10937"/>
                    </a:cubicBezTo>
                    <a:lnTo>
                      <a:pt x="37563" y="58975"/>
                    </a:lnTo>
                    <a:lnTo>
                      <a:pt x="9163" y="58975"/>
                    </a:lnTo>
                    <a:cubicBezTo>
                      <a:pt x="3120" y="58975"/>
                      <a:pt x="99" y="58975"/>
                      <a:pt x="99" y="64715"/>
                    </a:cubicBezTo>
                    <a:cubicBezTo>
                      <a:pt x="99" y="68341"/>
                      <a:pt x="2516" y="68341"/>
                      <a:pt x="8559" y="68341"/>
                    </a:cubicBezTo>
                    <a:lnTo>
                      <a:pt x="35146" y="68341"/>
                    </a:lnTo>
                    <a:cubicBezTo>
                      <a:pt x="13393" y="154144"/>
                      <a:pt x="12184" y="159280"/>
                      <a:pt x="12184" y="164719"/>
                    </a:cubicBezTo>
                    <a:cubicBezTo>
                      <a:pt x="12184" y="181033"/>
                      <a:pt x="23665" y="192514"/>
                      <a:pt x="39980" y="192514"/>
                    </a:cubicBezTo>
                    <a:cubicBezTo>
                      <a:pt x="70796" y="192514"/>
                      <a:pt x="88018" y="148404"/>
                      <a:pt x="88018" y="145987"/>
                    </a:cubicBezTo>
                    <a:cubicBezTo>
                      <a:pt x="88018" y="142966"/>
                      <a:pt x="85601" y="142966"/>
                      <a:pt x="84392" y="142966"/>
                    </a:cubicBezTo>
                    <a:cubicBezTo>
                      <a:pt x="81673" y="142966"/>
                      <a:pt x="81371" y="143872"/>
                      <a:pt x="79860" y="147195"/>
                    </a:cubicBezTo>
                    <a:cubicBezTo>
                      <a:pt x="66869" y="178616"/>
                      <a:pt x="50856" y="185867"/>
                      <a:pt x="40584" y="185867"/>
                    </a:cubicBezTo>
                    <a:cubicBezTo>
                      <a:pt x="34239" y="185867"/>
                      <a:pt x="31218" y="181940"/>
                      <a:pt x="31218" y="171970"/>
                    </a:cubicBezTo>
                    <a:cubicBezTo>
                      <a:pt x="31218" y="164719"/>
                      <a:pt x="31822" y="162604"/>
                      <a:pt x="33031" y="157468"/>
                    </a:cubicBezTo>
                    <a:lnTo>
                      <a:pt x="55388" y="68341"/>
                    </a:lnTo>
                    <a:close/>
                  </a:path>
                </a:pathLst>
              </a:custGeom>
              <a:solidFill>
                <a:srgbClr val="1A1AFF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0C235C0B-42A8-9A75-A969-ED4E62A9BB9D}"/>
                  </a:ext>
                </a:extLst>
              </p:cNvPr>
              <p:cNvSpPr/>
              <p:nvPr>
                <p:custDataLst>
                  <p:tags r:id="rId179"/>
                </p:custDataLst>
              </p:nvPr>
            </p:nvSpPr>
            <p:spPr>
              <a:xfrm>
                <a:off x="6999268" y="4902881"/>
                <a:ext cx="70093" cy="302124"/>
              </a:xfrm>
              <a:custGeom>
                <a:avLst/>
                <a:gdLst>
                  <a:gd name="connsiteX0" fmla="*/ 70196 w 70093"/>
                  <a:gd name="connsiteY0" fmla="*/ 151123 h 302124"/>
                  <a:gd name="connsiteX1" fmla="*/ 50256 w 70093"/>
                  <a:gd name="connsiteY1" fmla="*/ 56860 h 302124"/>
                  <a:gd name="connsiteX2" fmla="*/ 3124 w 70093"/>
                  <a:gd name="connsiteY2" fmla="*/ 61 h 302124"/>
                  <a:gd name="connsiteX3" fmla="*/ 103 w 70093"/>
                  <a:gd name="connsiteY3" fmla="*/ 3082 h 302124"/>
                  <a:gd name="connsiteX4" fmla="*/ 5843 w 70093"/>
                  <a:gd name="connsiteY4" fmla="*/ 10031 h 302124"/>
                  <a:gd name="connsiteX5" fmla="*/ 52672 w 70093"/>
                  <a:gd name="connsiteY5" fmla="*/ 151123 h 302124"/>
                  <a:gd name="connsiteX6" fmla="*/ 4030 w 70093"/>
                  <a:gd name="connsiteY6" fmla="*/ 294028 h 302124"/>
                  <a:gd name="connsiteX7" fmla="*/ 103 w 70093"/>
                  <a:gd name="connsiteY7" fmla="*/ 299164 h 302124"/>
                  <a:gd name="connsiteX8" fmla="*/ 3124 w 70093"/>
                  <a:gd name="connsiteY8" fmla="*/ 302185 h 302124"/>
                  <a:gd name="connsiteX9" fmla="*/ 51162 w 70093"/>
                  <a:gd name="connsiteY9" fmla="*/ 243271 h 302124"/>
                  <a:gd name="connsiteX10" fmla="*/ 70196 w 70093"/>
                  <a:gd name="connsiteY10" fmla="*/ 151123 h 30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093" h="302124">
                    <a:moveTo>
                      <a:pt x="70196" y="151123"/>
                    </a:moveTo>
                    <a:cubicBezTo>
                      <a:pt x="70196" y="127557"/>
                      <a:pt x="66872" y="91000"/>
                      <a:pt x="50256" y="56860"/>
                    </a:cubicBezTo>
                    <a:cubicBezTo>
                      <a:pt x="32128" y="19699"/>
                      <a:pt x="6145" y="61"/>
                      <a:pt x="3124" y="61"/>
                    </a:cubicBezTo>
                    <a:cubicBezTo>
                      <a:pt x="1311" y="61"/>
                      <a:pt x="103" y="1269"/>
                      <a:pt x="103" y="3082"/>
                    </a:cubicBezTo>
                    <a:cubicBezTo>
                      <a:pt x="103" y="3988"/>
                      <a:pt x="103" y="4592"/>
                      <a:pt x="5843" y="10031"/>
                    </a:cubicBezTo>
                    <a:cubicBezTo>
                      <a:pt x="35451" y="39941"/>
                      <a:pt x="52672" y="87979"/>
                      <a:pt x="52672" y="151123"/>
                    </a:cubicBezTo>
                    <a:cubicBezTo>
                      <a:pt x="52672" y="202786"/>
                      <a:pt x="41494" y="255960"/>
                      <a:pt x="4030" y="294028"/>
                    </a:cubicBezTo>
                    <a:cubicBezTo>
                      <a:pt x="103" y="297654"/>
                      <a:pt x="103" y="298258"/>
                      <a:pt x="103" y="299164"/>
                    </a:cubicBezTo>
                    <a:cubicBezTo>
                      <a:pt x="103" y="300977"/>
                      <a:pt x="1311" y="302185"/>
                      <a:pt x="3124" y="302185"/>
                    </a:cubicBezTo>
                    <a:cubicBezTo>
                      <a:pt x="6145" y="302185"/>
                      <a:pt x="33336" y="281641"/>
                      <a:pt x="51162" y="243271"/>
                    </a:cubicBezTo>
                    <a:cubicBezTo>
                      <a:pt x="66570" y="210037"/>
                      <a:pt x="70196" y="176501"/>
                      <a:pt x="70196" y="15112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C89963FA-FFE6-FEC1-646A-8A7BA91AA1CD}"/>
                  </a:ext>
                </a:extLst>
              </p:cNvPr>
              <p:cNvSpPr/>
              <p:nvPr>
                <p:custDataLst>
                  <p:tags r:id="rId180"/>
                </p:custDataLst>
              </p:nvPr>
            </p:nvSpPr>
            <p:spPr>
              <a:xfrm>
                <a:off x="7191754" y="5047901"/>
                <a:ext cx="184598" cy="12085"/>
              </a:xfrm>
              <a:custGeom>
                <a:avLst/>
                <a:gdLst>
                  <a:gd name="connsiteX0" fmla="*/ 174133 w 184598"/>
                  <a:gd name="connsiteY0" fmla="*/ 12146 h 12085"/>
                  <a:gd name="connsiteX1" fmla="*/ 184707 w 184598"/>
                  <a:gd name="connsiteY1" fmla="*/ 6103 h 12085"/>
                  <a:gd name="connsiteX2" fmla="*/ 174133 w 184598"/>
                  <a:gd name="connsiteY2" fmla="*/ 61 h 12085"/>
                  <a:gd name="connsiteX3" fmla="*/ 10683 w 184598"/>
                  <a:gd name="connsiteY3" fmla="*/ 61 h 12085"/>
                  <a:gd name="connsiteX4" fmla="*/ 109 w 184598"/>
                  <a:gd name="connsiteY4" fmla="*/ 6103 h 12085"/>
                  <a:gd name="connsiteX5" fmla="*/ 10683 w 184598"/>
                  <a:gd name="connsiteY5" fmla="*/ 12146 h 12085"/>
                  <a:gd name="connsiteX6" fmla="*/ 174133 w 184598"/>
                  <a:gd name="connsiteY6" fmla="*/ 12146 h 1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598" h="12085">
                    <a:moveTo>
                      <a:pt x="174133" y="12146"/>
                    </a:moveTo>
                    <a:cubicBezTo>
                      <a:pt x="179269" y="12146"/>
                      <a:pt x="184707" y="12146"/>
                      <a:pt x="184707" y="6103"/>
                    </a:cubicBezTo>
                    <a:cubicBezTo>
                      <a:pt x="184707" y="61"/>
                      <a:pt x="179269" y="61"/>
                      <a:pt x="174133" y="61"/>
                    </a:cubicBezTo>
                    <a:lnTo>
                      <a:pt x="10683" y="61"/>
                    </a:lnTo>
                    <a:cubicBezTo>
                      <a:pt x="5547" y="61"/>
                      <a:pt x="109" y="61"/>
                      <a:pt x="109" y="6103"/>
                    </a:cubicBezTo>
                    <a:cubicBezTo>
                      <a:pt x="109" y="12146"/>
                      <a:pt x="5547" y="12146"/>
                      <a:pt x="10683" y="12146"/>
                    </a:cubicBezTo>
                    <a:lnTo>
                      <a:pt x="174133" y="12146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40314B25-560C-3F54-15FC-4BE55B1762B2}"/>
                  </a:ext>
                </a:extLst>
              </p:cNvPr>
              <p:cNvSpPr/>
              <p:nvPr>
                <p:custDataLst>
                  <p:tags r:id="rId181"/>
                </p:custDataLst>
              </p:nvPr>
            </p:nvSpPr>
            <p:spPr>
              <a:xfrm>
                <a:off x="7476053" y="4924936"/>
                <a:ext cx="205445" cy="204538"/>
              </a:xfrm>
              <a:custGeom>
                <a:avLst/>
                <a:gdLst>
                  <a:gd name="connsiteX0" fmla="*/ 121875 w 205445"/>
                  <a:gd name="connsiteY0" fmla="*/ 21209 h 204538"/>
                  <a:gd name="connsiteX1" fmla="*/ 128824 w 205445"/>
                  <a:gd name="connsiteY1" fmla="*/ 10031 h 204538"/>
                  <a:gd name="connsiteX2" fmla="*/ 147858 w 205445"/>
                  <a:gd name="connsiteY2" fmla="*/ 9426 h 204538"/>
                  <a:gd name="connsiteX3" fmla="*/ 191968 w 205445"/>
                  <a:gd name="connsiteY3" fmla="*/ 34201 h 204538"/>
                  <a:gd name="connsiteX4" fmla="*/ 189551 w 205445"/>
                  <a:gd name="connsiteY4" fmla="*/ 58371 h 204538"/>
                  <a:gd name="connsiteX5" fmla="*/ 188645 w 205445"/>
                  <a:gd name="connsiteY5" fmla="*/ 64111 h 204538"/>
                  <a:gd name="connsiteX6" fmla="*/ 192270 w 205445"/>
                  <a:gd name="connsiteY6" fmla="*/ 68039 h 204538"/>
                  <a:gd name="connsiteX7" fmla="*/ 196802 w 205445"/>
                  <a:gd name="connsiteY7" fmla="*/ 61090 h 204538"/>
                  <a:gd name="connsiteX8" fmla="*/ 204960 w 205445"/>
                  <a:gd name="connsiteY8" fmla="*/ 8520 h 204538"/>
                  <a:gd name="connsiteX9" fmla="*/ 205564 w 205445"/>
                  <a:gd name="connsiteY9" fmla="*/ 3384 h 204538"/>
                  <a:gd name="connsiteX10" fmla="*/ 197406 w 205445"/>
                  <a:gd name="connsiteY10" fmla="*/ 61 h 204538"/>
                  <a:gd name="connsiteX11" fmla="*/ 29727 w 205445"/>
                  <a:gd name="connsiteY11" fmla="*/ 61 h 204538"/>
                  <a:gd name="connsiteX12" fmla="*/ 20059 w 205445"/>
                  <a:gd name="connsiteY12" fmla="*/ 6103 h 204538"/>
                  <a:gd name="connsiteX13" fmla="*/ 1932 w 205445"/>
                  <a:gd name="connsiteY13" fmla="*/ 59277 h 204538"/>
                  <a:gd name="connsiteX14" fmla="*/ 119 w 205445"/>
                  <a:gd name="connsiteY14" fmla="*/ 64715 h 204538"/>
                  <a:gd name="connsiteX15" fmla="*/ 3744 w 205445"/>
                  <a:gd name="connsiteY15" fmla="*/ 68039 h 204538"/>
                  <a:gd name="connsiteX16" fmla="*/ 8880 w 205445"/>
                  <a:gd name="connsiteY16" fmla="*/ 61694 h 204538"/>
                  <a:gd name="connsiteX17" fmla="*/ 77765 w 205445"/>
                  <a:gd name="connsiteY17" fmla="*/ 9426 h 204538"/>
                  <a:gd name="connsiteX18" fmla="*/ 89548 w 205445"/>
                  <a:gd name="connsiteY18" fmla="*/ 9426 h 204538"/>
                  <a:gd name="connsiteX19" fmla="*/ 98007 w 205445"/>
                  <a:gd name="connsiteY19" fmla="*/ 13052 h 204538"/>
                  <a:gd name="connsiteX20" fmla="*/ 96799 w 205445"/>
                  <a:gd name="connsiteY20" fmla="*/ 19397 h 204538"/>
                  <a:gd name="connsiteX21" fmla="*/ 56314 w 205445"/>
                  <a:gd name="connsiteY21" fmla="*/ 180731 h 204538"/>
                  <a:gd name="connsiteX22" fmla="*/ 20361 w 205445"/>
                  <a:gd name="connsiteY22" fmla="*/ 195233 h 204538"/>
                  <a:gd name="connsiteX23" fmla="*/ 7672 w 205445"/>
                  <a:gd name="connsiteY23" fmla="*/ 200974 h 204538"/>
                  <a:gd name="connsiteX24" fmla="*/ 12808 w 205445"/>
                  <a:gd name="connsiteY24" fmla="*/ 204599 h 204538"/>
                  <a:gd name="connsiteX25" fmla="*/ 37582 w 205445"/>
                  <a:gd name="connsiteY25" fmla="*/ 203995 h 204538"/>
                  <a:gd name="connsiteX26" fmla="*/ 63263 w 205445"/>
                  <a:gd name="connsiteY26" fmla="*/ 203693 h 204538"/>
                  <a:gd name="connsiteX27" fmla="*/ 88339 w 205445"/>
                  <a:gd name="connsiteY27" fmla="*/ 203995 h 204538"/>
                  <a:gd name="connsiteX28" fmla="*/ 114624 w 205445"/>
                  <a:gd name="connsiteY28" fmla="*/ 204599 h 204538"/>
                  <a:gd name="connsiteX29" fmla="*/ 121271 w 205445"/>
                  <a:gd name="connsiteY29" fmla="*/ 198557 h 204538"/>
                  <a:gd name="connsiteX30" fmla="*/ 110999 w 205445"/>
                  <a:gd name="connsiteY30" fmla="*/ 195233 h 204538"/>
                  <a:gd name="connsiteX31" fmla="*/ 91663 w 205445"/>
                  <a:gd name="connsiteY31" fmla="*/ 194629 h 204538"/>
                  <a:gd name="connsiteX32" fmla="*/ 80484 w 205445"/>
                  <a:gd name="connsiteY32" fmla="*/ 187982 h 204538"/>
                  <a:gd name="connsiteX33" fmla="*/ 81693 w 205445"/>
                  <a:gd name="connsiteY33" fmla="*/ 181638 h 204538"/>
                  <a:gd name="connsiteX34" fmla="*/ 121875 w 205445"/>
                  <a:gd name="connsiteY34" fmla="*/ 21209 h 2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5445" h="204538">
                    <a:moveTo>
                      <a:pt x="121875" y="21209"/>
                    </a:moveTo>
                    <a:cubicBezTo>
                      <a:pt x="123990" y="12750"/>
                      <a:pt x="125199" y="10937"/>
                      <a:pt x="128824" y="10031"/>
                    </a:cubicBezTo>
                    <a:cubicBezTo>
                      <a:pt x="131543" y="9426"/>
                      <a:pt x="141513" y="9426"/>
                      <a:pt x="147858" y="9426"/>
                    </a:cubicBezTo>
                    <a:cubicBezTo>
                      <a:pt x="178373" y="9426"/>
                      <a:pt x="191968" y="10635"/>
                      <a:pt x="191968" y="34201"/>
                    </a:cubicBezTo>
                    <a:cubicBezTo>
                      <a:pt x="191968" y="38733"/>
                      <a:pt x="190760" y="50515"/>
                      <a:pt x="189551" y="58371"/>
                    </a:cubicBezTo>
                    <a:cubicBezTo>
                      <a:pt x="189249" y="59579"/>
                      <a:pt x="188645" y="63205"/>
                      <a:pt x="188645" y="64111"/>
                    </a:cubicBezTo>
                    <a:cubicBezTo>
                      <a:pt x="188645" y="65924"/>
                      <a:pt x="189551" y="68039"/>
                      <a:pt x="192270" y="68039"/>
                    </a:cubicBezTo>
                    <a:cubicBezTo>
                      <a:pt x="195594" y="68039"/>
                      <a:pt x="196198" y="65622"/>
                      <a:pt x="196802" y="61090"/>
                    </a:cubicBezTo>
                    <a:lnTo>
                      <a:pt x="204960" y="8520"/>
                    </a:lnTo>
                    <a:cubicBezTo>
                      <a:pt x="205262" y="7312"/>
                      <a:pt x="205564" y="4290"/>
                      <a:pt x="205564" y="3384"/>
                    </a:cubicBezTo>
                    <a:cubicBezTo>
                      <a:pt x="205564" y="61"/>
                      <a:pt x="202543" y="61"/>
                      <a:pt x="197406" y="61"/>
                    </a:cubicBezTo>
                    <a:lnTo>
                      <a:pt x="29727" y="61"/>
                    </a:lnTo>
                    <a:cubicBezTo>
                      <a:pt x="22476" y="61"/>
                      <a:pt x="22174" y="363"/>
                      <a:pt x="20059" y="6103"/>
                    </a:cubicBezTo>
                    <a:lnTo>
                      <a:pt x="1932" y="59277"/>
                    </a:lnTo>
                    <a:cubicBezTo>
                      <a:pt x="1629" y="59881"/>
                      <a:pt x="119" y="64111"/>
                      <a:pt x="119" y="64715"/>
                    </a:cubicBezTo>
                    <a:cubicBezTo>
                      <a:pt x="119" y="66528"/>
                      <a:pt x="1629" y="68039"/>
                      <a:pt x="3744" y="68039"/>
                    </a:cubicBezTo>
                    <a:cubicBezTo>
                      <a:pt x="6766" y="68039"/>
                      <a:pt x="7068" y="66528"/>
                      <a:pt x="8880" y="61694"/>
                    </a:cubicBezTo>
                    <a:cubicBezTo>
                      <a:pt x="25195" y="14865"/>
                      <a:pt x="33050" y="9426"/>
                      <a:pt x="77765" y="9426"/>
                    </a:cubicBezTo>
                    <a:lnTo>
                      <a:pt x="89548" y="9426"/>
                    </a:lnTo>
                    <a:cubicBezTo>
                      <a:pt x="98007" y="9426"/>
                      <a:pt x="98007" y="10635"/>
                      <a:pt x="98007" y="13052"/>
                    </a:cubicBezTo>
                    <a:cubicBezTo>
                      <a:pt x="98007" y="14865"/>
                      <a:pt x="97101" y="18490"/>
                      <a:pt x="96799" y="19397"/>
                    </a:cubicBezTo>
                    <a:lnTo>
                      <a:pt x="56314" y="180731"/>
                    </a:lnTo>
                    <a:cubicBezTo>
                      <a:pt x="53595" y="191910"/>
                      <a:pt x="52689" y="195233"/>
                      <a:pt x="20361" y="195233"/>
                    </a:cubicBezTo>
                    <a:cubicBezTo>
                      <a:pt x="9485" y="195233"/>
                      <a:pt x="7672" y="195233"/>
                      <a:pt x="7672" y="200974"/>
                    </a:cubicBezTo>
                    <a:cubicBezTo>
                      <a:pt x="7672" y="204599"/>
                      <a:pt x="10995" y="204599"/>
                      <a:pt x="12808" y="204599"/>
                    </a:cubicBezTo>
                    <a:cubicBezTo>
                      <a:pt x="20965" y="204599"/>
                      <a:pt x="29425" y="203995"/>
                      <a:pt x="37582" y="203995"/>
                    </a:cubicBezTo>
                    <a:cubicBezTo>
                      <a:pt x="46042" y="203995"/>
                      <a:pt x="54803" y="203693"/>
                      <a:pt x="63263" y="203693"/>
                    </a:cubicBezTo>
                    <a:cubicBezTo>
                      <a:pt x="71722" y="203693"/>
                      <a:pt x="80182" y="203995"/>
                      <a:pt x="88339" y="203995"/>
                    </a:cubicBezTo>
                    <a:cubicBezTo>
                      <a:pt x="97101" y="203995"/>
                      <a:pt x="106165" y="204599"/>
                      <a:pt x="114624" y="204599"/>
                    </a:cubicBezTo>
                    <a:cubicBezTo>
                      <a:pt x="117645" y="204599"/>
                      <a:pt x="121271" y="204599"/>
                      <a:pt x="121271" y="198557"/>
                    </a:cubicBezTo>
                    <a:cubicBezTo>
                      <a:pt x="121271" y="195233"/>
                      <a:pt x="118854" y="195233"/>
                      <a:pt x="110999" y="195233"/>
                    </a:cubicBezTo>
                    <a:cubicBezTo>
                      <a:pt x="103446" y="195233"/>
                      <a:pt x="99518" y="195233"/>
                      <a:pt x="91663" y="194629"/>
                    </a:cubicBezTo>
                    <a:cubicBezTo>
                      <a:pt x="82901" y="193723"/>
                      <a:pt x="80484" y="192816"/>
                      <a:pt x="80484" y="187982"/>
                    </a:cubicBezTo>
                    <a:cubicBezTo>
                      <a:pt x="80484" y="187680"/>
                      <a:pt x="80484" y="186169"/>
                      <a:pt x="81693" y="181638"/>
                    </a:cubicBezTo>
                    <a:lnTo>
                      <a:pt x="121875" y="21209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6680FD11-BAD6-7DDE-52E7-247FCD3071E0}"/>
                  </a:ext>
                </a:extLst>
              </p:cNvPr>
              <p:cNvSpPr/>
              <p:nvPr>
                <p:custDataLst>
                  <p:tags r:id="rId182"/>
                </p:custDataLst>
              </p:nvPr>
            </p:nvSpPr>
            <p:spPr>
              <a:xfrm>
                <a:off x="7656354" y="5034365"/>
                <a:ext cx="98130" cy="144657"/>
              </a:xfrm>
              <a:custGeom>
                <a:avLst/>
                <a:gdLst>
                  <a:gd name="connsiteX0" fmla="*/ 98255 w 98130"/>
                  <a:gd name="connsiteY0" fmla="*/ 73025 h 144657"/>
                  <a:gd name="connsiteX1" fmla="*/ 85777 w 98130"/>
                  <a:gd name="connsiteY1" fmla="*/ 18250 h 144657"/>
                  <a:gd name="connsiteX2" fmla="*/ 49190 w 98130"/>
                  <a:gd name="connsiteY2" fmla="*/ 62 h 144657"/>
                  <a:gd name="connsiteX3" fmla="*/ 125 w 98130"/>
                  <a:gd name="connsiteY3" fmla="*/ 73025 h 144657"/>
                  <a:gd name="connsiteX4" fmla="*/ 49190 w 98130"/>
                  <a:gd name="connsiteY4" fmla="*/ 144719 h 144657"/>
                  <a:gd name="connsiteX5" fmla="*/ 98255 w 98130"/>
                  <a:gd name="connsiteY5" fmla="*/ 73025 h 144657"/>
                  <a:gd name="connsiteX6" fmla="*/ 49190 w 98130"/>
                  <a:gd name="connsiteY6" fmla="*/ 138798 h 144657"/>
                  <a:gd name="connsiteX7" fmla="*/ 22331 w 98130"/>
                  <a:gd name="connsiteY7" fmla="*/ 115746 h 144657"/>
                  <a:gd name="connsiteX8" fmla="*/ 19370 w 98130"/>
                  <a:gd name="connsiteY8" fmla="*/ 70276 h 144657"/>
                  <a:gd name="connsiteX9" fmla="*/ 22542 w 98130"/>
                  <a:gd name="connsiteY9" fmla="*/ 27132 h 144657"/>
                  <a:gd name="connsiteX10" fmla="*/ 49190 w 98130"/>
                  <a:gd name="connsiteY10" fmla="*/ 5984 h 144657"/>
                  <a:gd name="connsiteX11" fmla="*/ 75414 w 98130"/>
                  <a:gd name="connsiteY11" fmla="*/ 25229 h 144657"/>
                  <a:gd name="connsiteX12" fmla="*/ 79009 w 98130"/>
                  <a:gd name="connsiteY12" fmla="*/ 70276 h 144657"/>
                  <a:gd name="connsiteX13" fmla="*/ 76260 w 98130"/>
                  <a:gd name="connsiteY13" fmla="*/ 114900 h 144657"/>
                  <a:gd name="connsiteX14" fmla="*/ 49190 w 98130"/>
                  <a:gd name="connsiteY14" fmla="*/ 138798 h 14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130" h="144657">
                    <a:moveTo>
                      <a:pt x="98255" y="73025"/>
                    </a:moveTo>
                    <a:cubicBezTo>
                      <a:pt x="98255" y="49762"/>
                      <a:pt x="95506" y="33054"/>
                      <a:pt x="85777" y="18250"/>
                    </a:cubicBezTo>
                    <a:cubicBezTo>
                      <a:pt x="79221" y="8521"/>
                      <a:pt x="66109" y="62"/>
                      <a:pt x="49190" y="62"/>
                    </a:cubicBezTo>
                    <a:cubicBezTo>
                      <a:pt x="125" y="62"/>
                      <a:pt x="125" y="57798"/>
                      <a:pt x="125" y="73025"/>
                    </a:cubicBezTo>
                    <a:cubicBezTo>
                      <a:pt x="125" y="88252"/>
                      <a:pt x="125" y="144719"/>
                      <a:pt x="49190" y="144719"/>
                    </a:cubicBezTo>
                    <a:cubicBezTo>
                      <a:pt x="98255" y="144719"/>
                      <a:pt x="98255" y="88252"/>
                      <a:pt x="98255" y="73025"/>
                    </a:cubicBezTo>
                    <a:close/>
                    <a:moveTo>
                      <a:pt x="49190" y="138798"/>
                    </a:moveTo>
                    <a:cubicBezTo>
                      <a:pt x="39461" y="138798"/>
                      <a:pt x="26561" y="133088"/>
                      <a:pt x="22331" y="115746"/>
                    </a:cubicBezTo>
                    <a:cubicBezTo>
                      <a:pt x="19370" y="103268"/>
                      <a:pt x="19370" y="85926"/>
                      <a:pt x="19370" y="70276"/>
                    </a:cubicBezTo>
                    <a:cubicBezTo>
                      <a:pt x="19370" y="54837"/>
                      <a:pt x="19370" y="38764"/>
                      <a:pt x="22542" y="27132"/>
                    </a:cubicBezTo>
                    <a:cubicBezTo>
                      <a:pt x="26984" y="10425"/>
                      <a:pt x="40519" y="5984"/>
                      <a:pt x="49190" y="5984"/>
                    </a:cubicBezTo>
                    <a:cubicBezTo>
                      <a:pt x="60610" y="5984"/>
                      <a:pt x="71607" y="12963"/>
                      <a:pt x="75414" y="25229"/>
                    </a:cubicBezTo>
                    <a:cubicBezTo>
                      <a:pt x="78798" y="36649"/>
                      <a:pt x="79009" y="51876"/>
                      <a:pt x="79009" y="70276"/>
                    </a:cubicBezTo>
                    <a:cubicBezTo>
                      <a:pt x="79009" y="85926"/>
                      <a:pt x="79009" y="101576"/>
                      <a:pt x="76260" y="114900"/>
                    </a:cubicBezTo>
                    <a:cubicBezTo>
                      <a:pt x="72030" y="134145"/>
                      <a:pt x="57649" y="138798"/>
                      <a:pt x="49190" y="1387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59AAE394-4FD3-1D8E-77BB-C8099A57D392}"/>
                  </a:ext>
                </a:extLst>
              </p:cNvPr>
              <p:cNvSpPr/>
              <p:nvPr>
                <p:custDataLst>
                  <p:tags r:id="rId183"/>
                </p:custDataLst>
              </p:nvPr>
            </p:nvSpPr>
            <p:spPr>
              <a:xfrm>
                <a:off x="6229986" y="5252290"/>
                <a:ext cx="1550907" cy="12084"/>
              </a:xfrm>
              <a:custGeom>
                <a:avLst/>
                <a:gdLst>
                  <a:gd name="connsiteX0" fmla="*/ 0 w 1550907"/>
                  <a:gd name="connsiteY0" fmla="*/ 0 h 12084"/>
                  <a:gd name="connsiteX1" fmla="*/ 1550907 w 1550907"/>
                  <a:gd name="connsiteY1" fmla="*/ 0 h 12084"/>
                  <a:gd name="connsiteX2" fmla="*/ 1550907 w 1550907"/>
                  <a:gd name="connsiteY2" fmla="*/ 12084 h 12084"/>
                  <a:gd name="connsiteX3" fmla="*/ 0 w 1550907"/>
                  <a:gd name="connsiteY3" fmla="*/ 12084 h 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0907" h="12084">
                    <a:moveTo>
                      <a:pt x="0" y="0"/>
                    </a:moveTo>
                    <a:lnTo>
                      <a:pt x="1550907" y="0"/>
                    </a:lnTo>
                    <a:lnTo>
                      <a:pt x="1550907" y="12084"/>
                    </a:lnTo>
                    <a:lnTo>
                      <a:pt x="0" y="12084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A9F6E99E-C0A4-F65E-84DA-C63AF9CD92C8}"/>
                  </a:ext>
                </a:extLst>
              </p:cNvPr>
              <p:cNvSpPr/>
              <p:nvPr>
                <p:custDataLst>
                  <p:tags r:id="rId184"/>
                </p:custDataLst>
              </p:nvPr>
            </p:nvSpPr>
            <p:spPr>
              <a:xfrm>
                <a:off x="6515968" y="5336568"/>
                <a:ext cx="205445" cy="204538"/>
              </a:xfrm>
              <a:custGeom>
                <a:avLst/>
                <a:gdLst>
                  <a:gd name="connsiteX0" fmla="*/ 121844 w 205445"/>
                  <a:gd name="connsiteY0" fmla="*/ 21223 h 204538"/>
                  <a:gd name="connsiteX1" fmla="*/ 128792 w 205445"/>
                  <a:gd name="connsiteY1" fmla="*/ 10044 h 204538"/>
                  <a:gd name="connsiteX2" fmla="*/ 147826 w 205445"/>
                  <a:gd name="connsiteY2" fmla="*/ 9440 h 204538"/>
                  <a:gd name="connsiteX3" fmla="*/ 191937 w 205445"/>
                  <a:gd name="connsiteY3" fmla="*/ 34214 h 204538"/>
                  <a:gd name="connsiteX4" fmla="*/ 189520 w 205445"/>
                  <a:gd name="connsiteY4" fmla="*/ 58384 h 204538"/>
                  <a:gd name="connsiteX5" fmla="*/ 188613 w 205445"/>
                  <a:gd name="connsiteY5" fmla="*/ 64125 h 204538"/>
                  <a:gd name="connsiteX6" fmla="*/ 192239 w 205445"/>
                  <a:gd name="connsiteY6" fmla="*/ 68052 h 204538"/>
                  <a:gd name="connsiteX7" fmla="*/ 196771 w 205445"/>
                  <a:gd name="connsiteY7" fmla="*/ 61103 h 204538"/>
                  <a:gd name="connsiteX8" fmla="*/ 204928 w 205445"/>
                  <a:gd name="connsiteY8" fmla="*/ 8534 h 204538"/>
                  <a:gd name="connsiteX9" fmla="*/ 205532 w 205445"/>
                  <a:gd name="connsiteY9" fmla="*/ 3397 h 204538"/>
                  <a:gd name="connsiteX10" fmla="*/ 197375 w 205445"/>
                  <a:gd name="connsiteY10" fmla="*/ 74 h 204538"/>
                  <a:gd name="connsiteX11" fmla="*/ 29695 w 205445"/>
                  <a:gd name="connsiteY11" fmla="*/ 74 h 204538"/>
                  <a:gd name="connsiteX12" fmla="*/ 20027 w 205445"/>
                  <a:gd name="connsiteY12" fmla="*/ 6117 h 204538"/>
                  <a:gd name="connsiteX13" fmla="*/ 1900 w 205445"/>
                  <a:gd name="connsiteY13" fmla="*/ 59291 h 204538"/>
                  <a:gd name="connsiteX14" fmla="*/ 87 w 205445"/>
                  <a:gd name="connsiteY14" fmla="*/ 64729 h 204538"/>
                  <a:gd name="connsiteX15" fmla="*/ 3713 w 205445"/>
                  <a:gd name="connsiteY15" fmla="*/ 68052 h 204538"/>
                  <a:gd name="connsiteX16" fmla="*/ 8849 w 205445"/>
                  <a:gd name="connsiteY16" fmla="*/ 61708 h 204538"/>
                  <a:gd name="connsiteX17" fmla="*/ 77733 w 205445"/>
                  <a:gd name="connsiteY17" fmla="*/ 9440 h 204538"/>
                  <a:gd name="connsiteX18" fmla="*/ 89516 w 205445"/>
                  <a:gd name="connsiteY18" fmla="*/ 9440 h 204538"/>
                  <a:gd name="connsiteX19" fmla="*/ 97976 w 205445"/>
                  <a:gd name="connsiteY19" fmla="*/ 13065 h 204538"/>
                  <a:gd name="connsiteX20" fmla="*/ 96767 w 205445"/>
                  <a:gd name="connsiteY20" fmla="*/ 19410 h 204538"/>
                  <a:gd name="connsiteX21" fmla="*/ 56282 w 205445"/>
                  <a:gd name="connsiteY21" fmla="*/ 180745 h 204538"/>
                  <a:gd name="connsiteX22" fmla="*/ 20329 w 205445"/>
                  <a:gd name="connsiteY22" fmla="*/ 195247 h 204538"/>
                  <a:gd name="connsiteX23" fmla="*/ 7640 w 205445"/>
                  <a:gd name="connsiteY23" fmla="*/ 200987 h 204538"/>
                  <a:gd name="connsiteX24" fmla="*/ 12776 w 205445"/>
                  <a:gd name="connsiteY24" fmla="*/ 204613 h 204538"/>
                  <a:gd name="connsiteX25" fmla="*/ 37551 w 205445"/>
                  <a:gd name="connsiteY25" fmla="*/ 204008 h 204538"/>
                  <a:gd name="connsiteX26" fmla="*/ 63231 w 205445"/>
                  <a:gd name="connsiteY26" fmla="*/ 203706 h 204538"/>
                  <a:gd name="connsiteX27" fmla="*/ 88308 w 205445"/>
                  <a:gd name="connsiteY27" fmla="*/ 204008 h 204538"/>
                  <a:gd name="connsiteX28" fmla="*/ 114593 w 205445"/>
                  <a:gd name="connsiteY28" fmla="*/ 204613 h 204538"/>
                  <a:gd name="connsiteX29" fmla="*/ 121239 w 205445"/>
                  <a:gd name="connsiteY29" fmla="*/ 198570 h 204538"/>
                  <a:gd name="connsiteX30" fmla="*/ 110967 w 205445"/>
                  <a:gd name="connsiteY30" fmla="*/ 195247 h 204538"/>
                  <a:gd name="connsiteX31" fmla="*/ 91631 w 205445"/>
                  <a:gd name="connsiteY31" fmla="*/ 194643 h 204538"/>
                  <a:gd name="connsiteX32" fmla="*/ 80452 w 205445"/>
                  <a:gd name="connsiteY32" fmla="*/ 187996 h 204538"/>
                  <a:gd name="connsiteX33" fmla="*/ 81661 w 205445"/>
                  <a:gd name="connsiteY33" fmla="*/ 181651 h 204538"/>
                  <a:gd name="connsiteX34" fmla="*/ 121844 w 205445"/>
                  <a:gd name="connsiteY34" fmla="*/ 21223 h 2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5445" h="204538">
                    <a:moveTo>
                      <a:pt x="121844" y="21223"/>
                    </a:moveTo>
                    <a:cubicBezTo>
                      <a:pt x="123958" y="12763"/>
                      <a:pt x="125167" y="10951"/>
                      <a:pt x="128792" y="10044"/>
                    </a:cubicBezTo>
                    <a:cubicBezTo>
                      <a:pt x="131512" y="9440"/>
                      <a:pt x="141482" y="9440"/>
                      <a:pt x="147826" y="9440"/>
                    </a:cubicBezTo>
                    <a:cubicBezTo>
                      <a:pt x="178341" y="9440"/>
                      <a:pt x="191937" y="10648"/>
                      <a:pt x="191937" y="34214"/>
                    </a:cubicBezTo>
                    <a:cubicBezTo>
                      <a:pt x="191937" y="38746"/>
                      <a:pt x="190728" y="50529"/>
                      <a:pt x="189520" y="58384"/>
                    </a:cubicBezTo>
                    <a:cubicBezTo>
                      <a:pt x="189217" y="59593"/>
                      <a:pt x="188613" y="63218"/>
                      <a:pt x="188613" y="64125"/>
                    </a:cubicBezTo>
                    <a:cubicBezTo>
                      <a:pt x="188613" y="65937"/>
                      <a:pt x="189520" y="68052"/>
                      <a:pt x="192239" y="68052"/>
                    </a:cubicBezTo>
                    <a:cubicBezTo>
                      <a:pt x="195562" y="68052"/>
                      <a:pt x="196166" y="65635"/>
                      <a:pt x="196771" y="61103"/>
                    </a:cubicBezTo>
                    <a:lnTo>
                      <a:pt x="204928" y="8534"/>
                    </a:lnTo>
                    <a:cubicBezTo>
                      <a:pt x="205230" y="7325"/>
                      <a:pt x="205532" y="4304"/>
                      <a:pt x="205532" y="3397"/>
                    </a:cubicBezTo>
                    <a:cubicBezTo>
                      <a:pt x="205532" y="74"/>
                      <a:pt x="202511" y="74"/>
                      <a:pt x="197375" y="74"/>
                    </a:cubicBezTo>
                    <a:lnTo>
                      <a:pt x="29695" y="74"/>
                    </a:lnTo>
                    <a:cubicBezTo>
                      <a:pt x="22444" y="74"/>
                      <a:pt x="22142" y="376"/>
                      <a:pt x="20027" y="6117"/>
                    </a:cubicBezTo>
                    <a:lnTo>
                      <a:pt x="1900" y="59291"/>
                    </a:lnTo>
                    <a:cubicBezTo>
                      <a:pt x="1598" y="59895"/>
                      <a:pt x="87" y="64125"/>
                      <a:pt x="87" y="64729"/>
                    </a:cubicBezTo>
                    <a:cubicBezTo>
                      <a:pt x="87" y="66542"/>
                      <a:pt x="1598" y="68052"/>
                      <a:pt x="3713" y="68052"/>
                    </a:cubicBezTo>
                    <a:cubicBezTo>
                      <a:pt x="6734" y="68052"/>
                      <a:pt x="7036" y="66542"/>
                      <a:pt x="8849" y="61708"/>
                    </a:cubicBezTo>
                    <a:cubicBezTo>
                      <a:pt x="25163" y="14878"/>
                      <a:pt x="33019" y="9440"/>
                      <a:pt x="77733" y="9440"/>
                    </a:cubicBezTo>
                    <a:lnTo>
                      <a:pt x="89516" y="9440"/>
                    </a:lnTo>
                    <a:cubicBezTo>
                      <a:pt x="97976" y="9440"/>
                      <a:pt x="97976" y="10648"/>
                      <a:pt x="97976" y="13065"/>
                    </a:cubicBezTo>
                    <a:cubicBezTo>
                      <a:pt x="97976" y="14878"/>
                      <a:pt x="97069" y="18504"/>
                      <a:pt x="96767" y="19410"/>
                    </a:cubicBezTo>
                    <a:lnTo>
                      <a:pt x="56282" y="180745"/>
                    </a:lnTo>
                    <a:cubicBezTo>
                      <a:pt x="53563" y="191923"/>
                      <a:pt x="52657" y="195247"/>
                      <a:pt x="20329" y="195247"/>
                    </a:cubicBezTo>
                    <a:cubicBezTo>
                      <a:pt x="9453" y="195247"/>
                      <a:pt x="7640" y="195247"/>
                      <a:pt x="7640" y="200987"/>
                    </a:cubicBezTo>
                    <a:cubicBezTo>
                      <a:pt x="7640" y="204613"/>
                      <a:pt x="10964" y="204613"/>
                      <a:pt x="12776" y="204613"/>
                    </a:cubicBezTo>
                    <a:cubicBezTo>
                      <a:pt x="20934" y="204613"/>
                      <a:pt x="29393" y="204008"/>
                      <a:pt x="37551" y="204008"/>
                    </a:cubicBezTo>
                    <a:cubicBezTo>
                      <a:pt x="46010" y="204008"/>
                      <a:pt x="54772" y="203706"/>
                      <a:pt x="63231" y="203706"/>
                    </a:cubicBezTo>
                    <a:cubicBezTo>
                      <a:pt x="71691" y="203706"/>
                      <a:pt x="80150" y="204008"/>
                      <a:pt x="88308" y="204008"/>
                    </a:cubicBezTo>
                    <a:cubicBezTo>
                      <a:pt x="97069" y="204008"/>
                      <a:pt x="106133" y="204613"/>
                      <a:pt x="114593" y="204613"/>
                    </a:cubicBezTo>
                    <a:cubicBezTo>
                      <a:pt x="117614" y="204613"/>
                      <a:pt x="121239" y="204613"/>
                      <a:pt x="121239" y="198570"/>
                    </a:cubicBezTo>
                    <a:cubicBezTo>
                      <a:pt x="121239" y="195247"/>
                      <a:pt x="118822" y="195247"/>
                      <a:pt x="110967" y="195247"/>
                    </a:cubicBezTo>
                    <a:cubicBezTo>
                      <a:pt x="103414" y="195247"/>
                      <a:pt x="99486" y="195247"/>
                      <a:pt x="91631" y="194643"/>
                    </a:cubicBezTo>
                    <a:cubicBezTo>
                      <a:pt x="82869" y="193736"/>
                      <a:pt x="80452" y="192830"/>
                      <a:pt x="80452" y="187996"/>
                    </a:cubicBezTo>
                    <a:cubicBezTo>
                      <a:pt x="80452" y="187694"/>
                      <a:pt x="80452" y="186183"/>
                      <a:pt x="81661" y="181651"/>
                    </a:cubicBezTo>
                    <a:lnTo>
                      <a:pt x="121844" y="21223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3478FE90-BC48-63FA-3DB1-899700221403}"/>
                  </a:ext>
                </a:extLst>
              </p:cNvPr>
              <p:cNvSpPr/>
              <p:nvPr>
                <p:custDataLst>
                  <p:tags r:id="rId185"/>
                </p:custDataLst>
              </p:nvPr>
            </p:nvSpPr>
            <p:spPr>
              <a:xfrm>
                <a:off x="6708324" y="5445997"/>
                <a:ext cx="76981" cy="140427"/>
              </a:xfrm>
              <a:custGeom>
                <a:avLst/>
                <a:gdLst>
                  <a:gd name="connsiteX0" fmla="*/ 47889 w 76981"/>
                  <a:gd name="connsiteY0" fmla="*/ 5997 h 140427"/>
                  <a:gd name="connsiteX1" fmla="*/ 41545 w 76981"/>
                  <a:gd name="connsiteY1" fmla="*/ 76 h 140427"/>
                  <a:gd name="connsiteX2" fmla="*/ 93 w 76981"/>
                  <a:gd name="connsiteY2" fmla="*/ 13611 h 140427"/>
                  <a:gd name="connsiteX3" fmla="*/ 93 w 76981"/>
                  <a:gd name="connsiteY3" fmla="*/ 21224 h 140427"/>
                  <a:gd name="connsiteX4" fmla="*/ 30759 w 76981"/>
                  <a:gd name="connsiteY4" fmla="*/ 15303 h 140427"/>
                  <a:gd name="connsiteX5" fmla="*/ 30759 w 76981"/>
                  <a:gd name="connsiteY5" fmla="*/ 123161 h 140427"/>
                  <a:gd name="connsiteX6" fmla="*/ 9610 w 76981"/>
                  <a:gd name="connsiteY6" fmla="*/ 132890 h 140427"/>
                  <a:gd name="connsiteX7" fmla="*/ 1573 w 76981"/>
                  <a:gd name="connsiteY7" fmla="*/ 132890 h 140427"/>
                  <a:gd name="connsiteX8" fmla="*/ 1573 w 76981"/>
                  <a:gd name="connsiteY8" fmla="*/ 140503 h 140427"/>
                  <a:gd name="connsiteX9" fmla="*/ 39218 w 76981"/>
                  <a:gd name="connsiteY9" fmla="*/ 139657 h 140427"/>
                  <a:gd name="connsiteX10" fmla="*/ 77074 w 76981"/>
                  <a:gd name="connsiteY10" fmla="*/ 140503 h 140427"/>
                  <a:gd name="connsiteX11" fmla="*/ 77074 w 76981"/>
                  <a:gd name="connsiteY11" fmla="*/ 132890 h 140427"/>
                  <a:gd name="connsiteX12" fmla="*/ 69038 w 76981"/>
                  <a:gd name="connsiteY12" fmla="*/ 132890 h 140427"/>
                  <a:gd name="connsiteX13" fmla="*/ 47889 w 76981"/>
                  <a:gd name="connsiteY13" fmla="*/ 123161 h 140427"/>
                  <a:gd name="connsiteX14" fmla="*/ 47889 w 76981"/>
                  <a:gd name="connsiteY14" fmla="*/ 5997 h 140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981" h="140427">
                    <a:moveTo>
                      <a:pt x="47889" y="5997"/>
                    </a:moveTo>
                    <a:cubicBezTo>
                      <a:pt x="47889" y="287"/>
                      <a:pt x="47466" y="76"/>
                      <a:pt x="41545" y="76"/>
                    </a:cubicBezTo>
                    <a:cubicBezTo>
                      <a:pt x="28009" y="13399"/>
                      <a:pt x="8764" y="13611"/>
                      <a:pt x="93" y="13611"/>
                    </a:cubicBezTo>
                    <a:lnTo>
                      <a:pt x="93" y="21224"/>
                    </a:lnTo>
                    <a:cubicBezTo>
                      <a:pt x="5169" y="21224"/>
                      <a:pt x="19127" y="21224"/>
                      <a:pt x="30759" y="15303"/>
                    </a:cubicBezTo>
                    <a:lnTo>
                      <a:pt x="30759" y="123161"/>
                    </a:lnTo>
                    <a:cubicBezTo>
                      <a:pt x="30759" y="130140"/>
                      <a:pt x="30759" y="132890"/>
                      <a:pt x="9610" y="132890"/>
                    </a:cubicBezTo>
                    <a:lnTo>
                      <a:pt x="1573" y="132890"/>
                    </a:lnTo>
                    <a:lnTo>
                      <a:pt x="1573" y="140503"/>
                    </a:lnTo>
                    <a:cubicBezTo>
                      <a:pt x="5380" y="140292"/>
                      <a:pt x="31393" y="139657"/>
                      <a:pt x="39218" y="139657"/>
                    </a:cubicBezTo>
                    <a:cubicBezTo>
                      <a:pt x="45774" y="139657"/>
                      <a:pt x="72422" y="140292"/>
                      <a:pt x="77074" y="140503"/>
                    </a:cubicBezTo>
                    <a:lnTo>
                      <a:pt x="77074" y="132890"/>
                    </a:lnTo>
                    <a:lnTo>
                      <a:pt x="69038" y="132890"/>
                    </a:lnTo>
                    <a:cubicBezTo>
                      <a:pt x="47889" y="132890"/>
                      <a:pt x="47889" y="130140"/>
                      <a:pt x="47889" y="123161"/>
                    </a:cubicBezTo>
                    <a:lnTo>
                      <a:pt x="47889" y="5997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9941C69B-1EFA-B1A5-646A-456923673A87}"/>
                  </a:ext>
                </a:extLst>
              </p:cNvPr>
              <p:cNvSpPr/>
              <p:nvPr>
                <p:custDataLst>
                  <p:tags r:id="rId186"/>
                </p:custDataLst>
              </p:nvPr>
            </p:nvSpPr>
            <p:spPr>
              <a:xfrm>
                <a:off x="6913023" y="5459533"/>
                <a:ext cx="184598" cy="12085"/>
              </a:xfrm>
              <a:custGeom>
                <a:avLst/>
                <a:gdLst>
                  <a:gd name="connsiteX0" fmla="*/ 174124 w 184598"/>
                  <a:gd name="connsiteY0" fmla="*/ 12159 h 12085"/>
                  <a:gd name="connsiteX1" fmla="*/ 184698 w 184598"/>
                  <a:gd name="connsiteY1" fmla="*/ 6117 h 12085"/>
                  <a:gd name="connsiteX2" fmla="*/ 174124 w 184598"/>
                  <a:gd name="connsiteY2" fmla="*/ 74 h 12085"/>
                  <a:gd name="connsiteX3" fmla="*/ 10674 w 184598"/>
                  <a:gd name="connsiteY3" fmla="*/ 74 h 12085"/>
                  <a:gd name="connsiteX4" fmla="*/ 100 w 184598"/>
                  <a:gd name="connsiteY4" fmla="*/ 6117 h 12085"/>
                  <a:gd name="connsiteX5" fmla="*/ 10674 w 184598"/>
                  <a:gd name="connsiteY5" fmla="*/ 12159 h 12085"/>
                  <a:gd name="connsiteX6" fmla="*/ 174124 w 184598"/>
                  <a:gd name="connsiteY6" fmla="*/ 12159 h 12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4598" h="12085">
                    <a:moveTo>
                      <a:pt x="174124" y="12159"/>
                    </a:moveTo>
                    <a:cubicBezTo>
                      <a:pt x="179260" y="12159"/>
                      <a:pt x="184698" y="12159"/>
                      <a:pt x="184698" y="6117"/>
                    </a:cubicBezTo>
                    <a:cubicBezTo>
                      <a:pt x="184698" y="74"/>
                      <a:pt x="179260" y="74"/>
                      <a:pt x="174124" y="74"/>
                    </a:cubicBezTo>
                    <a:lnTo>
                      <a:pt x="10674" y="74"/>
                    </a:lnTo>
                    <a:cubicBezTo>
                      <a:pt x="5538" y="74"/>
                      <a:pt x="100" y="74"/>
                      <a:pt x="100" y="6117"/>
                    </a:cubicBezTo>
                    <a:cubicBezTo>
                      <a:pt x="100" y="12159"/>
                      <a:pt x="5538" y="12159"/>
                      <a:pt x="10674" y="12159"/>
                    </a:cubicBezTo>
                    <a:lnTo>
                      <a:pt x="174124" y="12159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CEB6F8A4-E399-0C8E-2F7E-287ABBA6DAD0}"/>
                  </a:ext>
                </a:extLst>
              </p:cNvPr>
              <p:cNvSpPr/>
              <p:nvPr>
                <p:custDataLst>
                  <p:tags r:id="rId187"/>
                </p:custDataLst>
              </p:nvPr>
            </p:nvSpPr>
            <p:spPr>
              <a:xfrm>
                <a:off x="7197322" y="5336568"/>
                <a:ext cx="205445" cy="204538"/>
              </a:xfrm>
              <a:custGeom>
                <a:avLst/>
                <a:gdLst>
                  <a:gd name="connsiteX0" fmla="*/ 121866 w 205445"/>
                  <a:gd name="connsiteY0" fmla="*/ 21223 h 204538"/>
                  <a:gd name="connsiteX1" fmla="*/ 128815 w 205445"/>
                  <a:gd name="connsiteY1" fmla="*/ 10044 h 204538"/>
                  <a:gd name="connsiteX2" fmla="*/ 147849 w 205445"/>
                  <a:gd name="connsiteY2" fmla="*/ 9440 h 204538"/>
                  <a:gd name="connsiteX3" fmla="*/ 191959 w 205445"/>
                  <a:gd name="connsiteY3" fmla="*/ 34214 h 204538"/>
                  <a:gd name="connsiteX4" fmla="*/ 189542 w 205445"/>
                  <a:gd name="connsiteY4" fmla="*/ 58384 h 204538"/>
                  <a:gd name="connsiteX5" fmla="*/ 188636 w 205445"/>
                  <a:gd name="connsiteY5" fmla="*/ 64125 h 204538"/>
                  <a:gd name="connsiteX6" fmla="*/ 192261 w 205445"/>
                  <a:gd name="connsiteY6" fmla="*/ 68052 h 204538"/>
                  <a:gd name="connsiteX7" fmla="*/ 196793 w 205445"/>
                  <a:gd name="connsiteY7" fmla="*/ 61103 h 204538"/>
                  <a:gd name="connsiteX8" fmla="*/ 204950 w 205445"/>
                  <a:gd name="connsiteY8" fmla="*/ 8534 h 204538"/>
                  <a:gd name="connsiteX9" fmla="*/ 205555 w 205445"/>
                  <a:gd name="connsiteY9" fmla="*/ 3397 h 204538"/>
                  <a:gd name="connsiteX10" fmla="*/ 197397 w 205445"/>
                  <a:gd name="connsiteY10" fmla="*/ 74 h 204538"/>
                  <a:gd name="connsiteX11" fmla="*/ 29718 w 205445"/>
                  <a:gd name="connsiteY11" fmla="*/ 74 h 204538"/>
                  <a:gd name="connsiteX12" fmla="*/ 20050 w 205445"/>
                  <a:gd name="connsiteY12" fmla="*/ 6117 h 204538"/>
                  <a:gd name="connsiteX13" fmla="*/ 1922 w 205445"/>
                  <a:gd name="connsiteY13" fmla="*/ 59291 h 204538"/>
                  <a:gd name="connsiteX14" fmla="*/ 110 w 205445"/>
                  <a:gd name="connsiteY14" fmla="*/ 64729 h 204538"/>
                  <a:gd name="connsiteX15" fmla="*/ 3735 w 205445"/>
                  <a:gd name="connsiteY15" fmla="*/ 68052 h 204538"/>
                  <a:gd name="connsiteX16" fmla="*/ 8871 w 205445"/>
                  <a:gd name="connsiteY16" fmla="*/ 61708 h 204538"/>
                  <a:gd name="connsiteX17" fmla="*/ 77756 w 205445"/>
                  <a:gd name="connsiteY17" fmla="*/ 9440 h 204538"/>
                  <a:gd name="connsiteX18" fmla="*/ 89539 w 205445"/>
                  <a:gd name="connsiteY18" fmla="*/ 9440 h 204538"/>
                  <a:gd name="connsiteX19" fmla="*/ 97998 w 205445"/>
                  <a:gd name="connsiteY19" fmla="*/ 13065 h 204538"/>
                  <a:gd name="connsiteX20" fmla="*/ 96790 w 205445"/>
                  <a:gd name="connsiteY20" fmla="*/ 19410 h 204538"/>
                  <a:gd name="connsiteX21" fmla="*/ 56305 w 205445"/>
                  <a:gd name="connsiteY21" fmla="*/ 180745 h 204538"/>
                  <a:gd name="connsiteX22" fmla="*/ 20352 w 205445"/>
                  <a:gd name="connsiteY22" fmla="*/ 195247 h 204538"/>
                  <a:gd name="connsiteX23" fmla="*/ 7663 w 205445"/>
                  <a:gd name="connsiteY23" fmla="*/ 200987 h 204538"/>
                  <a:gd name="connsiteX24" fmla="*/ 12799 w 205445"/>
                  <a:gd name="connsiteY24" fmla="*/ 204613 h 204538"/>
                  <a:gd name="connsiteX25" fmla="*/ 37573 w 205445"/>
                  <a:gd name="connsiteY25" fmla="*/ 204008 h 204538"/>
                  <a:gd name="connsiteX26" fmla="*/ 63254 w 205445"/>
                  <a:gd name="connsiteY26" fmla="*/ 203706 h 204538"/>
                  <a:gd name="connsiteX27" fmla="*/ 88330 w 205445"/>
                  <a:gd name="connsiteY27" fmla="*/ 204008 h 204538"/>
                  <a:gd name="connsiteX28" fmla="*/ 114615 w 205445"/>
                  <a:gd name="connsiteY28" fmla="*/ 204613 h 204538"/>
                  <a:gd name="connsiteX29" fmla="*/ 121262 w 205445"/>
                  <a:gd name="connsiteY29" fmla="*/ 198570 h 204538"/>
                  <a:gd name="connsiteX30" fmla="*/ 110989 w 205445"/>
                  <a:gd name="connsiteY30" fmla="*/ 195247 h 204538"/>
                  <a:gd name="connsiteX31" fmla="*/ 91653 w 205445"/>
                  <a:gd name="connsiteY31" fmla="*/ 194643 h 204538"/>
                  <a:gd name="connsiteX32" fmla="*/ 80475 w 205445"/>
                  <a:gd name="connsiteY32" fmla="*/ 187996 h 204538"/>
                  <a:gd name="connsiteX33" fmla="*/ 81683 w 205445"/>
                  <a:gd name="connsiteY33" fmla="*/ 181651 h 204538"/>
                  <a:gd name="connsiteX34" fmla="*/ 121866 w 205445"/>
                  <a:gd name="connsiteY34" fmla="*/ 21223 h 204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05445" h="204538">
                    <a:moveTo>
                      <a:pt x="121866" y="21223"/>
                    </a:moveTo>
                    <a:cubicBezTo>
                      <a:pt x="123981" y="12763"/>
                      <a:pt x="125189" y="10951"/>
                      <a:pt x="128815" y="10044"/>
                    </a:cubicBezTo>
                    <a:cubicBezTo>
                      <a:pt x="131534" y="9440"/>
                      <a:pt x="141504" y="9440"/>
                      <a:pt x="147849" y="9440"/>
                    </a:cubicBezTo>
                    <a:cubicBezTo>
                      <a:pt x="178363" y="9440"/>
                      <a:pt x="191959" y="10648"/>
                      <a:pt x="191959" y="34214"/>
                    </a:cubicBezTo>
                    <a:cubicBezTo>
                      <a:pt x="191959" y="38746"/>
                      <a:pt x="190751" y="50529"/>
                      <a:pt x="189542" y="58384"/>
                    </a:cubicBezTo>
                    <a:cubicBezTo>
                      <a:pt x="189240" y="59593"/>
                      <a:pt x="188636" y="63218"/>
                      <a:pt x="188636" y="64125"/>
                    </a:cubicBezTo>
                    <a:cubicBezTo>
                      <a:pt x="188636" y="65937"/>
                      <a:pt x="189542" y="68052"/>
                      <a:pt x="192261" y="68052"/>
                    </a:cubicBezTo>
                    <a:cubicBezTo>
                      <a:pt x="195585" y="68052"/>
                      <a:pt x="196189" y="65635"/>
                      <a:pt x="196793" y="61103"/>
                    </a:cubicBezTo>
                    <a:lnTo>
                      <a:pt x="204950" y="8534"/>
                    </a:lnTo>
                    <a:cubicBezTo>
                      <a:pt x="205253" y="7325"/>
                      <a:pt x="205555" y="4304"/>
                      <a:pt x="205555" y="3397"/>
                    </a:cubicBezTo>
                    <a:cubicBezTo>
                      <a:pt x="205555" y="74"/>
                      <a:pt x="202533" y="74"/>
                      <a:pt x="197397" y="74"/>
                    </a:cubicBezTo>
                    <a:lnTo>
                      <a:pt x="29718" y="74"/>
                    </a:lnTo>
                    <a:cubicBezTo>
                      <a:pt x="22467" y="74"/>
                      <a:pt x="22165" y="376"/>
                      <a:pt x="20050" y="6117"/>
                    </a:cubicBezTo>
                    <a:lnTo>
                      <a:pt x="1922" y="59291"/>
                    </a:lnTo>
                    <a:cubicBezTo>
                      <a:pt x="1620" y="59895"/>
                      <a:pt x="110" y="64125"/>
                      <a:pt x="110" y="64729"/>
                    </a:cubicBezTo>
                    <a:cubicBezTo>
                      <a:pt x="110" y="66542"/>
                      <a:pt x="1620" y="68052"/>
                      <a:pt x="3735" y="68052"/>
                    </a:cubicBezTo>
                    <a:cubicBezTo>
                      <a:pt x="6756" y="68052"/>
                      <a:pt x="7058" y="66542"/>
                      <a:pt x="8871" y="61708"/>
                    </a:cubicBezTo>
                    <a:cubicBezTo>
                      <a:pt x="25186" y="14878"/>
                      <a:pt x="33041" y="9440"/>
                      <a:pt x="77756" y="9440"/>
                    </a:cubicBezTo>
                    <a:lnTo>
                      <a:pt x="89539" y="9440"/>
                    </a:lnTo>
                    <a:cubicBezTo>
                      <a:pt x="97998" y="9440"/>
                      <a:pt x="97998" y="10648"/>
                      <a:pt x="97998" y="13065"/>
                    </a:cubicBezTo>
                    <a:cubicBezTo>
                      <a:pt x="97998" y="14878"/>
                      <a:pt x="97092" y="18504"/>
                      <a:pt x="96790" y="19410"/>
                    </a:cubicBezTo>
                    <a:lnTo>
                      <a:pt x="56305" y="180745"/>
                    </a:lnTo>
                    <a:cubicBezTo>
                      <a:pt x="53586" y="191923"/>
                      <a:pt x="52679" y="195247"/>
                      <a:pt x="20352" y="195247"/>
                    </a:cubicBezTo>
                    <a:cubicBezTo>
                      <a:pt x="9475" y="195247"/>
                      <a:pt x="7663" y="195247"/>
                      <a:pt x="7663" y="200987"/>
                    </a:cubicBezTo>
                    <a:cubicBezTo>
                      <a:pt x="7663" y="204613"/>
                      <a:pt x="10986" y="204613"/>
                      <a:pt x="12799" y="204613"/>
                    </a:cubicBezTo>
                    <a:cubicBezTo>
                      <a:pt x="20956" y="204613"/>
                      <a:pt x="29416" y="204008"/>
                      <a:pt x="37573" y="204008"/>
                    </a:cubicBezTo>
                    <a:cubicBezTo>
                      <a:pt x="46033" y="204008"/>
                      <a:pt x="54794" y="203706"/>
                      <a:pt x="63254" y="203706"/>
                    </a:cubicBezTo>
                    <a:cubicBezTo>
                      <a:pt x="71713" y="203706"/>
                      <a:pt x="80173" y="204008"/>
                      <a:pt x="88330" y="204008"/>
                    </a:cubicBezTo>
                    <a:cubicBezTo>
                      <a:pt x="97092" y="204008"/>
                      <a:pt x="106156" y="204613"/>
                      <a:pt x="114615" y="204613"/>
                    </a:cubicBezTo>
                    <a:cubicBezTo>
                      <a:pt x="117636" y="204613"/>
                      <a:pt x="121262" y="204613"/>
                      <a:pt x="121262" y="198570"/>
                    </a:cubicBezTo>
                    <a:cubicBezTo>
                      <a:pt x="121262" y="195247"/>
                      <a:pt x="118845" y="195247"/>
                      <a:pt x="110989" y="195247"/>
                    </a:cubicBezTo>
                    <a:cubicBezTo>
                      <a:pt x="103436" y="195247"/>
                      <a:pt x="99509" y="195247"/>
                      <a:pt x="91653" y="194643"/>
                    </a:cubicBezTo>
                    <a:cubicBezTo>
                      <a:pt x="82892" y="193736"/>
                      <a:pt x="80475" y="192830"/>
                      <a:pt x="80475" y="187996"/>
                    </a:cubicBezTo>
                    <a:cubicBezTo>
                      <a:pt x="80475" y="187694"/>
                      <a:pt x="80475" y="186183"/>
                      <a:pt x="81683" y="181651"/>
                    </a:cubicBezTo>
                    <a:lnTo>
                      <a:pt x="121866" y="21223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4D8463FD-3025-531C-72FA-838BFFA2D817}"/>
                  </a:ext>
                </a:extLst>
              </p:cNvPr>
              <p:cNvSpPr/>
              <p:nvPr>
                <p:custDataLst>
                  <p:tags r:id="rId188"/>
                </p:custDataLst>
              </p:nvPr>
            </p:nvSpPr>
            <p:spPr>
              <a:xfrm>
                <a:off x="7377623" y="5445997"/>
                <a:ext cx="98130" cy="144657"/>
              </a:xfrm>
              <a:custGeom>
                <a:avLst/>
                <a:gdLst>
                  <a:gd name="connsiteX0" fmla="*/ 98246 w 98130"/>
                  <a:gd name="connsiteY0" fmla="*/ 73039 h 144657"/>
                  <a:gd name="connsiteX1" fmla="*/ 85768 w 98130"/>
                  <a:gd name="connsiteY1" fmla="*/ 18264 h 144657"/>
                  <a:gd name="connsiteX2" fmla="*/ 49181 w 98130"/>
                  <a:gd name="connsiteY2" fmla="*/ 76 h 144657"/>
                  <a:gd name="connsiteX3" fmla="*/ 115 w 98130"/>
                  <a:gd name="connsiteY3" fmla="*/ 73039 h 144657"/>
                  <a:gd name="connsiteX4" fmla="*/ 49181 w 98130"/>
                  <a:gd name="connsiteY4" fmla="*/ 144733 h 144657"/>
                  <a:gd name="connsiteX5" fmla="*/ 98246 w 98130"/>
                  <a:gd name="connsiteY5" fmla="*/ 73039 h 144657"/>
                  <a:gd name="connsiteX6" fmla="*/ 49181 w 98130"/>
                  <a:gd name="connsiteY6" fmla="*/ 138811 h 144657"/>
                  <a:gd name="connsiteX7" fmla="*/ 22322 w 98130"/>
                  <a:gd name="connsiteY7" fmla="*/ 115759 h 144657"/>
                  <a:gd name="connsiteX8" fmla="*/ 19361 w 98130"/>
                  <a:gd name="connsiteY8" fmla="*/ 70289 h 144657"/>
                  <a:gd name="connsiteX9" fmla="*/ 22533 w 98130"/>
                  <a:gd name="connsiteY9" fmla="*/ 27146 h 144657"/>
                  <a:gd name="connsiteX10" fmla="*/ 49181 w 98130"/>
                  <a:gd name="connsiteY10" fmla="*/ 5997 h 144657"/>
                  <a:gd name="connsiteX11" fmla="*/ 75405 w 98130"/>
                  <a:gd name="connsiteY11" fmla="*/ 25243 h 144657"/>
                  <a:gd name="connsiteX12" fmla="*/ 79000 w 98130"/>
                  <a:gd name="connsiteY12" fmla="*/ 70289 h 144657"/>
                  <a:gd name="connsiteX13" fmla="*/ 76251 w 98130"/>
                  <a:gd name="connsiteY13" fmla="*/ 114913 h 144657"/>
                  <a:gd name="connsiteX14" fmla="*/ 49181 w 98130"/>
                  <a:gd name="connsiteY14" fmla="*/ 138811 h 144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130" h="144657">
                    <a:moveTo>
                      <a:pt x="98246" y="73039"/>
                    </a:moveTo>
                    <a:cubicBezTo>
                      <a:pt x="98246" y="49775"/>
                      <a:pt x="95496" y="33068"/>
                      <a:pt x="85768" y="18264"/>
                    </a:cubicBezTo>
                    <a:cubicBezTo>
                      <a:pt x="79212" y="8535"/>
                      <a:pt x="66100" y="76"/>
                      <a:pt x="49181" y="76"/>
                    </a:cubicBezTo>
                    <a:cubicBezTo>
                      <a:pt x="115" y="76"/>
                      <a:pt x="115" y="57812"/>
                      <a:pt x="115" y="73039"/>
                    </a:cubicBezTo>
                    <a:cubicBezTo>
                      <a:pt x="115" y="88266"/>
                      <a:pt x="115" y="144733"/>
                      <a:pt x="49181" y="144733"/>
                    </a:cubicBezTo>
                    <a:cubicBezTo>
                      <a:pt x="98246" y="144733"/>
                      <a:pt x="98246" y="88266"/>
                      <a:pt x="98246" y="73039"/>
                    </a:cubicBezTo>
                    <a:close/>
                    <a:moveTo>
                      <a:pt x="49181" y="138811"/>
                    </a:moveTo>
                    <a:cubicBezTo>
                      <a:pt x="39452" y="138811"/>
                      <a:pt x="26551" y="133101"/>
                      <a:pt x="22322" y="115759"/>
                    </a:cubicBezTo>
                    <a:cubicBezTo>
                      <a:pt x="19361" y="103281"/>
                      <a:pt x="19361" y="85939"/>
                      <a:pt x="19361" y="70289"/>
                    </a:cubicBezTo>
                    <a:cubicBezTo>
                      <a:pt x="19361" y="54851"/>
                      <a:pt x="19361" y="38778"/>
                      <a:pt x="22533" y="27146"/>
                    </a:cubicBezTo>
                    <a:cubicBezTo>
                      <a:pt x="26974" y="10438"/>
                      <a:pt x="40510" y="5997"/>
                      <a:pt x="49181" y="5997"/>
                    </a:cubicBezTo>
                    <a:cubicBezTo>
                      <a:pt x="60601" y="5997"/>
                      <a:pt x="71598" y="12976"/>
                      <a:pt x="75405" y="25243"/>
                    </a:cubicBezTo>
                    <a:cubicBezTo>
                      <a:pt x="78789" y="36663"/>
                      <a:pt x="79000" y="51890"/>
                      <a:pt x="79000" y="70289"/>
                    </a:cubicBezTo>
                    <a:cubicBezTo>
                      <a:pt x="79000" y="85939"/>
                      <a:pt x="79000" y="101590"/>
                      <a:pt x="76251" y="114913"/>
                    </a:cubicBezTo>
                    <a:cubicBezTo>
                      <a:pt x="72021" y="134159"/>
                      <a:pt x="57640" y="138811"/>
                      <a:pt x="49181" y="1388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9C70ED48-93C7-40B8-68B3-414D2D98DDB1}"/>
                  </a:ext>
                </a:extLst>
              </p:cNvPr>
              <p:cNvSpPr/>
              <p:nvPr>
                <p:custDataLst>
                  <p:tags r:id="rId189"/>
                </p:custDataLst>
              </p:nvPr>
            </p:nvSpPr>
            <p:spPr>
              <a:xfrm>
                <a:off x="7917989" y="5222984"/>
                <a:ext cx="200913" cy="70697"/>
              </a:xfrm>
              <a:custGeom>
                <a:avLst/>
                <a:gdLst>
                  <a:gd name="connsiteX0" fmla="*/ 190774 w 200913"/>
                  <a:gd name="connsiteY0" fmla="*/ 12152 h 70697"/>
                  <a:gd name="connsiteX1" fmla="*/ 201046 w 200913"/>
                  <a:gd name="connsiteY1" fmla="*/ 6110 h 70697"/>
                  <a:gd name="connsiteX2" fmla="*/ 191076 w 200913"/>
                  <a:gd name="connsiteY2" fmla="*/ 67 h 70697"/>
                  <a:gd name="connsiteX3" fmla="*/ 10103 w 200913"/>
                  <a:gd name="connsiteY3" fmla="*/ 67 h 70697"/>
                  <a:gd name="connsiteX4" fmla="*/ 133 w 200913"/>
                  <a:gd name="connsiteY4" fmla="*/ 6110 h 70697"/>
                  <a:gd name="connsiteX5" fmla="*/ 10405 w 200913"/>
                  <a:gd name="connsiteY5" fmla="*/ 12152 h 70697"/>
                  <a:gd name="connsiteX6" fmla="*/ 190774 w 200913"/>
                  <a:gd name="connsiteY6" fmla="*/ 12152 h 70697"/>
                  <a:gd name="connsiteX7" fmla="*/ 191076 w 200913"/>
                  <a:gd name="connsiteY7" fmla="*/ 70764 h 70697"/>
                  <a:gd name="connsiteX8" fmla="*/ 201046 w 200913"/>
                  <a:gd name="connsiteY8" fmla="*/ 64722 h 70697"/>
                  <a:gd name="connsiteX9" fmla="*/ 190774 w 200913"/>
                  <a:gd name="connsiteY9" fmla="*/ 58679 h 70697"/>
                  <a:gd name="connsiteX10" fmla="*/ 10405 w 200913"/>
                  <a:gd name="connsiteY10" fmla="*/ 58679 h 70697"/>
                  <a:gd name="connsiteX11" fmla="*/ 133 w 200913"/>
                  <a:gd name="connsiteY11" fmla="*/ 64722 h 70697"/>
                  <a:gd name="connsiteX12" fmla="*/ 10103 w 200913"/>
                  <a:gd name="connsiteY12" fmla="*/ 70764 h 70697"/>
                  <a:gd name="connsiteX13" fmla="*/ 191076 w 200913"/>
                  <a:gd name="connsiteY13" fmla="*/ 70764 h 7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0913" h="70697">
                    <a:moveTo>
                      <a:pt x="190774" y="12152"/>
                    </a:moveTo>
                    <a:cubicBezTo>
                      <a:pt x="195306" y="12152"/>
                      <a:pt x="201046" y="12152"/>
                      <a:pt x="201046" y="6110"/>
                    </a:cubicBezTo>
                    <a:cubicBezTo>
                      <a:pt x="201046" y="67"/>
                      <a:pt x="195306" y="67"/>
                      <a:pt x="191076" y="67"/>
                    </a:cubicBezTo>
                    <a:lnTo>
                      <a:pt x="10103" y="67"/>
                    </a:lnTo>
                    <a:cubicBezTo>
                      <a:pt x="5873" y="67"/>
                      <a:pt x="133" y="67"/>
                      <a:pt x="133" y="6110"/>
                    </a:cubicBezTo>
                    <a:cubicBezTo>
                      <a:pt x="133" y="12152"/>
                      <a:pt x="5873" y="12152"/>
                      <a:pt x="10405" y="12152"/>
                    </a:cubicBezTo>
                    <a:lnTo>
                      <a:pt x="190774" y="12152"/>
                    </a:lnTo>
                    <a:close/>
                    <a:moveTo>
                      <a:pt x="191076" y="70764"/>
                    </a:moveTo>
                    <a:cubicBezTo>
                      <a:pt x="195306" y="70764"/>
                      <a:pt x="201046" y="70764"/>
                      <a:pt x="201046" y="64722"/>
                    </a:cubicBezTo>
                    <a:cubicBezTo>
                      <a:pt x="201046" y="58679"/>
                      <a:pt x="195306" y="58679"/>
                      <a:pt x="190774" y="58679"/>
                    </a:cubicBezTo>
                    <a:lnTo>
                      <a:pt x="10405" y="58679"/>
                    </a:lnTo>
                    <a:cubicBezTo>
                      <a:pt x="5873" y="58679"/>
                      <a:pt x="133" y="58679"/>
                      <a:pt x="133" y="64722"/>
                    </a:cubicBezTo>
                    <a:cubicBezTo>
                      <a:pt x="133" y="70764"/>
                      <a:pt x="5873" y="70764"/>
                      <a:pt x="10103" y="70764"/>
                    </a:cubicBezTo>
                    <a:lnTo>
                      <a:pt x="191076" y="70764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F625FE05-65FA-DA8A-1140-0B0F2558E939}"/>
                  </a:ext>
                </a:extLst>
              </p:cNvPr>
              <p:cNvSpPr/>
              <p:nvPr>
                <p:custDataLst>
                  <p:tags r:id="rId190"/>
                </p:custDataLst>
              </p:nvPr>
            </p:nvSpPr>
            <p:spPr>
              <a:xfrm>
                <a:off x="8228438" y="5198512"/>
                <a:ext cx="116922" cy="138675"/>
              </a:xfrm>
              <a:custGeom>
                <a:avLst/>
                <a:gdLst>
                  <a:gd name="connsiteX0" fmla="*/ 25522 w 116922"/>
                  <a:gd name="connsiteY0" fmla="*/ 59284 h 138675"/>
                  <a:gd name="connsiteX1" fmla="*/ 62986 w 116922"/>
                  <a:gd name="connsiteY1" fmla="*/ 6714 h 138675"/>
                  <a:gd name="connsiteX2" fmla="*/ 97126 w 116922"/>
                  <a:gd name="connsiteY2" fmla="*/ 59284 h 138675"/>
                  <a:gd name="connsiteX3" fmla="*/ 25522 w 116922"/>
                  <a:gd name="connsiteY3" fmla="*/ 59284 h 138675"/>
                  <a:gd name="connsiteX4" fmla="*/ 25220 w 116922"/>
                  <a:gd name="connsiteY4" fmla="*/ 65628 h 138675"/>
                  <a:gd name="connsiteX5" fmla="*/ 109513 w 116922"/>
                  <a:gd name="connsiteY5" fmla="*/ 65628 h 138675"/>
                  <a:gd name="connsiteX6" fmla="*/ 117066 w 116922"/>
                  <a:gd name="connsiteY6" fmla="*/ 59284 h 138675"/>
                  <a:gd name="connsiteX7" fmla="*/ 62986 w 116922"/>
                  <a:gd name="connsiteY7" fmla="*/ 67 h 138675"/>
                  <a:gd name="connsiteX8" fmla="*/ 144 w 116922"/>
                  <a:gd name="connsiteY8" fmla="*/ 68952 h 138675"/>
                  <a:gd name="connsiteX9" fmla="*/ 66611 w 116922"/>
                  <a:gd name="connsiteY9" fmla="*/ 138743 h 138675"/>
                  <a:gd name="connsiteX10" fmla="*/ 117066 w 116922"/>
                  <a:gd name="connsiteY10" fmla="*/ 99466 h 138675"/>
                  <a:gd name="connsiteX11" fmla="*/ 113138 w 116922"/>
                  <a:gd name="connsiteY11" fmla="*/ 95841 h 138675"/>
                  <a:gd name="connsiteX12" fmla="*/ 109211 w 116922"/>
                  <a:gd name="connsiteY12" fmla="*/ 100071 h 138675"/>
                  <a:gd name="connsiteX13" fmla="*/ 68424 w 116922"/>
                  <a:gd name="connsiteY13" fmla="*/ 131189 h 138675"/>
                  <a:gd name="connsiteX14" fmla="*/ 34284 w 116922"/>
                  <a:gd name="connsiteY14" fmla="*/ 110947 h 138675"/>
                  <a:gd name="connsiteX15" fmla="*/ 25220 w 116922"/>
                  <a:gd name="connsiteY15" fmla="*/ 65628 h 13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6922" h="138675">
                    <a:moveTo>
                      <a:pt x="25522" y="59284"/>
                    </a:moveTo>
                    <a:cubicBezTo>
                      <a:pt x="27335" y="14267"/>
                      <a:pt x="52713" y="6714"/>
                      <a:pt x="62986" y="6714"/>
                    </a:cubicBezTo>
                    <a:cubicBezTo>
                      <a:pt x="94104" y="6714"/>
                      <a:pt x="97126" y="47501"/>
                      <a:pt x="97126" y="59284"/>
                    </a:cubicBezTo>
                    <a:lnTo>
                      <a:pt x="25522" y="59284"/>
                    </a:lnTo>
                    <a:close/>
                    <a:moveTo>
                      <a:pt x="25220" y="65628"/>
                    </a:moveTo>
                    <a:lnTo>
                      <a:pt x="109513" y="65628"/>
                    </a:lnTo>
                    <a:cubicBezTo>
                      <a:pt x="116160" y="65628"/>
                      <a:pt x="117066" y="65628"/>
                      <a:pt x="117066" y="59284"/>
                    </a:cubicBezTo>
                    <a:cubicBezTo>
                      <a:pt x="117066" y="29373"/>
                      <a:pt x="100751" y="67"/>
                      <a:pt x="62986" y="67"/>
                    </a:cubicBezTo>
                    <a:cubicBezTo>
                      <a:pt x="27939" y="67"/>
                      <a:pt x="144" y="31186"/>
                      <a:pt x="144" y="68952"/>
                    </a:cubicBezTo>
                    <a:cubicBezTo>
                      <a:pt x="144" y="109436"/>
                      <a:pt x="31867" y="138743"/>
                      <a:pt x="66611" y="138743"/>
                    </a:cubicBezTo>
                    <a:cubicBezTo>
                      <a:pt x="103470" y="138743"/>
                      <a:pt x="117066" y="105207"/>
                      <a:pt x="117066" y="99466"/>
                    </a:cubicBezTo>
                    <a:cubicBezTo>
                      <a:pt x="117066" y="96445"/>
                      <a:pt x="114649" y="95841"/>
                      <a:pt x="113138" y="95841"/>
                    </a:cubicBezTo>
                    <a:cubicBezTo>
                      <a:pt x="110419" y="95841"/>
                      <a:pt x="109815" y="97654"/>
                      <a:pt x="109211" y="100071"/>
                    </a:cubicBezTo>
                    <a:cubicBezTo>
                      <a:pt x="98636" y="131189"/>
                      <a:pt x="71445" y="131189"/>
                      <a:pt x="68424" y="131189"/>
                    </a:cubicBezTo>
                    <a:cubicBezTo>
                      <a:pt x="53318" y="131189"/>
                      <a:pt x="41233" y="122126"/>
                      <a:pt x="34284" y="110947"/>
                    </a:cubicBezTo>
                    <a:cubicBezTo>
                      <a:pt x="25220" y="96445"/>
                      <a:pt x="25220" y="76505"/>
                      <a:pt x="25220" y="656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D5C513DE-E28E-E3D4-2AEC-820D63C76910}"/>
                  </a:ext>
                </a:extLst>
              </p:cNvPr>
              <p:cNvSpPr/>
              <p:nvPr>
                <p:custDataLst>
                  <p:tags r:id="rId191"/>
                </p:custDataLst>
              </p:nvPr>
            </p:nvSpPr>
            <p:spPr>
              <a:xfrm>
                <a:off x="8362716" y="5200325"/>
                <a:ext cx="101514" cy="133539"/>
              </a:xfrm>
              <a:custGeom>
                <a:avLst/>
                <a:gdLst>
                  <a:gd name="connsiteX0" fmla="*/ 42143 w 101514"/>
                  <a:gd name="connsiteY0" fmla="*/ 33301 h 133539"/>
                  <a:gd name="connsiteX1" fmla="*/ 42143 w 101514"/>
                  <a:gd name="connsiteY1" fmla="*/ 67 h 133539"/>
                  <a:gd name="connsiteX2" fmla="*/ 148 w 101514"/>
                  <a:gd name="connsiteY2" fmla="*/ 3391 h 133539"/>
                  <a:gd name="connsiteX3" fmla="*/ 148 w 101514"/>
                  <a:gd name="connsiteY3" fmla="*/ 12757 h 133539"/>
                  <a:gd name="connsiteX4" fmla="*/ 23714 w 101514"/>
                  <a:gd name="connsiteY4" fmla="*/ 29676 h 133539"/>
                  <a:gd name="connsiteX5" fmla="*/ 23714 w 101514"/>
                  <a:gd name="connsiteY5" fmla="*/ 110645 h 133539"/>
                  <a:gd name="connsiteX6" fmla="*/ 148 w 101514"/>
                  <a:gd name="connsiteY6" fmla="*/ 124241 h 133539"/>
                  <a:gd name="connsiteX7" fmla="*/ 148 w 101514"/>
                  <a:gd name="connsiteY7" fmla="*/ 133606 h 133539"/>
                  <a:gd name="connsiteX8" fmla="*/ 34590 w 101514"/>
                  <a:gd name="connsiteY8" fmla="*/ 132700 h 133539"/>
                  <a:gd name="connsiteX9" fmla="*/ 72960 w 101514"/>
                  <a:gd name="connsiteY9" fmla="*/ 133606 h 133539"/>
                  <a:gd name="connsiteX10" fmla="*/ 72960 w 101514"/>
                  <a:gd name="connsiteY10" fmla="*/ 124241 h 133539"/>
                  <a:gd name="connsiteX11" fmla="*/ 66615 w 101514"/>
                  <a:gd name="connsiteY11" fmla="*/ 124241 h 133539"/>
                  <a:gd name="connsiteX12" fmla="*/ 43654 w 101514"/>
                  <a:gd name="connsiteY12" fmla="*/ 110041 h 133539"/>
                  <a:gd name="connsiteX13" fmla="*/ 43654 w 101514"/>
                  <a:gd name="connsiteY13" fmla="*/ 63513 h 133539"/>
                  <a:gd name="connsiteX14" fmla="*/ 79305 w 101514"/>
                  <a:gd name="connsiteY14" fmla="*/ 6714 h 133539"/>
                  <a:gd name="connsiteX15" fmla="*/ 82628 w 101514"/>
                  <a:gd name="connsiteY15" fmla="*/ 7016 h 133539"/>
                  <a:gd name="connsiteX16" fmla="*/ 75679 w 101514"/>
                  <a:gd name="connsiteY16" fmla="*/ 18799 h 133539"/>
                  <a:gd name="connsiteX17" fmla="*/ 88671 w 101514"/>
                  <a:gd name="connsiteY17" fmla="*/ 31790 h 133539"/>
                  <a:gd name="connsiteX18" fmla="*/ 101662 w 101514"/>
                  <a:gd name="connsiteY18" fmla="*/ 18497 h 133539"/>
                  <a:gd name="connsiteX19" fmla="*/ 79305 w 101514"/>
                  <a:gd name="connsiteY19" fmla="*/ 67 h 133539"/>
                  <a:gd name="connsiteX20" fmla="*/ 42143 w 101514"/>
                  <a:gd name="connsiteY20" fmla="*/ 33301 h 133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1514" h="133539">
                    <a:moveTo>
                      <a:pt x="42143" y="33301"/>
                    </a:moveTo>
                    <a:lnTo>
                      <a:pt x="42143" y="67"/>
                    </a:lnTo>
                    <a:lnTo>
                      <a:pt x="148" y="3391"/>
                    </a:lnTo>
                    <a:lnTo>
                      <a:pt x="148" y="12757"/>
                    </a:lnTo>
                    <a:cubicBezTo>
                      <a:pt x="21297" y="12757"/>
                      <a:pt x="23714" y="14871"/>
                      <a:pt x="23714" y="29676"/>
                    </a:cubicBezTo>
                    <a:lnTo>
                      <a:pt x="23714" y="110645"/>
                    </a:lnTo>
                    <a:cubicBezTo>
                      <a:pt x="23714" y="124241"/>
                      <a:pt x="20390" y="124241"/>
                      <a:pt x="148" y="124241"/>
                    </a:cubicBezTo>
                    <a:lnTo>
                      <a:pt x="148" y="133606"/>
                    </a:lnTo>
                    <a:cubicBezTo>
                      <a:pt x="11931" y="133304"/>
                      <a:pt x="26131" y="132700"/>
                      <a:pt x="34590" y="132700"/>
                    </a:cubicBezTo>
                    <a:cubicBezTo>
                      <a:pt x="46675" y="132700"/>
                      <a:pt x="60875" y="132700"/>
                      <a:pt x="72960" y="133606"/>
                    </a:cubicBezTo>
                    <a:lnTo>
                      <a:pt x="72960" y="124241"/>
                    </a:lnTo>
                    <a:lnTo>
                      <a:pt x="66615" y="124241"/>
                    </a:lnTo>
                    <a:cubicBezTo>
                      <a:pt x="44258" y="124241"/>
                      <a:pt x="43654" y="120917"/>
                      <a:pt x="43654" y="110041"/>
                    </a:cubicBezTo>
                    <a:lnTo>
                      <a:pt x="43654" y="63513"/>
                    </a:lnTo>
                    <a:cubicBezTo>
                      <a:pt x="43654" y="33603"/>
                      <a:pt x="56343" y="6714"/>
                      <a:pt x="79305" y="6714"/>
                    </a:cubicBezTo>
                    <a:cubicBezTo>
                      <a:pt x="81420" y="6714"/>
                      <a:pt x="82024" y="6714"/>
                      <a:pt x="82628" y="7016"/>
                    </a:cubicBezTo>
                    <a:cubicBezTo>
                      <a:pt x="81722" y="7318"/>
                      <a:pt x="75679" y="10944"/>
                      <a:pt x="75679" y="18799"/>
                    </a:cubicBezTo>
                    <a:cubicBezTo>
                      <a:pt x="75679" y="27259"/>
                      <a:pt x="82024" y="31790"/>
                      <a:pt x="88671" y="31790"/>
                    </a:cubicBezTo>
                    <a:cubicBezTo>
                      <a:pt x="94109" y="31790"/>
                      <a:pt x="101662" y="28165"/>
                      <a:pt x="101662" y="18497"/>
                    </a:cubicBezTo>
                    <a:cubicBezTo>
                      <a:pt x="101662" y="8829"/>
                      <a:pt x="92296" y="67"/>
                      <a:pt x="79305" y="67"/>
                    </a:cubicBezTo>
                    <a:cubicBezTo>
                      <a:pt x="57250" y="67"/>
                      <a:pt x="46373" y="20310"/>
                      <a:pt x="42143" y="333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3F9C8272-C432-E004-2FC6-C35DC30B7AAB}"/>
                  </a:ext>
                </a:extLst>
              </p:cNvPr>
              <p:cNvSpPr/>
              <p:nvPr>
                <p:custDataLst>
                  <p:tags r:id="rId192"/>
                </p:custDataLst>
              </p:nvPr>
            </p:nvSpPr>
            <p:spPr>
              <a:xfrm>
                <a:off x="8482559" y="5120866"/>
                <a:ext cx="97888" cy="212998"/>
              </a:xfrm>
              <a:custGeom>
                <a:avLst/>
                <a:gdLst>
                  <a:gd name="connsiteX0" fmla="*/ 43054 w 97888"/>
                  <a:gd name="connsiteY0" fmla="*/ 82849 h 212998"/>
                  <a:gd name="connsiteX1" fmla="*/ 43054 w 97888"/>
                  <a:gd name="connsiteY1" fmla="*/ 47803 h 212998"/>
                  <a:gd name="connsiteX2" fmla="*/ 70849 w 97888"/>
                  <a:gd name="connsiteY2" fmla="*/ 6714 h 212998"/>
                  <a:gd name="connsiteX3" fmla="*/ 80819 w 97888"/>
                  <a:gd name="connsiteY3" fmla="*/ 8829 h 212998"/>
                  <a:gd name="connsiteX4" fmla="*/ 71756 w 97888"/>
                  <a:gd name="connsiteY4" fmla="*/ 21518 h 212998"/>
                  <a:gd name="connsiteX5" fmla="*/ 84747 w 97888"/>
                  <a:gd name="connsiteY5" fmla="*/ 34510 h 212998"/>
                  <a:gd name="connsiteX6" fmla="*/ 98040 w 97888"/>
                  <a:gd name="connsiteY6" fmla="*/ 21216 h 212998"/>
                  <a:gd name="connsiteX7" fmla="*/ 70849 w 97888"/>
                  <a:gd name="connsiteY7" fmla="*/ 67 h 212998"/>
                  <a:gd name="connsiteX8" fmla="*/ 24020 w 97888"/>
                  <a:gd name="connsiteY8" fmla="*/ 48105 h 212998"/>
                  <a:gd name="connsiteX9" fmla="*/ 24020 w 97888"/>
                  <a:gd name="connsiteY9" fmla="*/ 82849 h 212998"/>
                  <a:gd name="connsiteX10" fmla="*/ 152 w 97888"/>
                  <a:gd name="connsiteY10" fmla="*/ 82849 h 212998"/>
                  <a:gd name="connsiteX11" fmla="*/ 152 w 97888"/>
                  <a:gd name="connsiteY11" fmla="*/ 92215 h 212998"/>
                  <a:gd name="connsiteX12" fmla="*/ 24020 w 97888"/>
                  <a:gd name="connsiteY12" fmla="*/ 92215 h 212998"/>
                  <a:gd name="connsiteX13" fmla="*/ 24020 w 97888"/>
                  <a:gd name="connsiteY13" fmla="*/ 190104 h 212998"/>
                  <a:gd name="connsiteX14" fmla="*/ 454 w 97888"/>
                  <a:gd name="connsiteY14" fmla="*/ 203699 h 212998"/>
                  <a:gd name="connsiteX15" fmla="*/ 454 w 97888"/>
                  <a:gd name="connsiteY15" fmla="*/ 213065 h 212998"/>
                  <a:gd name="connsiteX16" fmla="*/ 34896 w 97888"/>
                  <a:gd name="connsiteY16" fmla="*/ 212159 h 212998"/>
                  <a:gd name="connsiteX17" fmla="*/ 73266 w 97888"/>
                  <a:gd name="connsiteY17" fmla="*/ 213065 h 212998"/>
                  <a:gd name="connsiteX18" fmla="*/ 73266 w 97888"/>
                  <a:gd name="connsiteY18" fmla="*/ 203699 h 212998"/>
                  <a:gd name="connsiteX19" fmla="*/ 66922 w 97888"/>
                  <a:gd name="connsiteY19" fmla="*/ 203699 h 212998"/>
                  <a:gd name="connsiteX20" fmla="*/ 43960 w 97888"/>
                  <a:gd name="connsiteY20" fmla="*/ 189500 h 212998"/>
                  <a:gd name="connsiteX21" fmla="*/ 43960 w 97888"/>
                  <a:gd name="connsiteY21" fmla="*/ 92215 h 212998"/>
                  <a:gd name="connsiteX22" fmla="*/ 78402 w 97888"/>
                  <a:gd name="connsiteY22" fmla="*/ 92215 h 212998"/>
                  <a:gd name="connsiteX23" fmla="*/ 78402 w 97888"/>
                  <a:gd name="connsiteY23" fmla="*/ 82849 h 212998"/>
                  <a:gd name="connsiteX24" fmla="*/ 43054 w 97888"/>
                  <a:gd name="connsiteY24" fmla="*/ 82849 h 21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7888" h="212998">
                    <a:moveTo>
                      <a:pt x="43054" y="82849"/>
                    </a:moveTo>
                    <a:lnTo>
                      <a:pt x="43054" y="47803"/>
                    </a:lnTo>
                    <a:cubicBezTo>
                      <a:pt x="43054" y="21216"/>
                      <a:pt x="57556" y="6714"/>
                      <a:pt x="70849" y="6714"/>
                    </a:cubicBezTo>
                    <a:cubicBezTo>
                      <a:pt x="71756" y="6714"/>
                      <a:pt x="76287" y="6714"/>
                      <a:pt x="80819" y="8829"/>
                    </a:cubicBezTo>
                    <a:cubicBezTo>
                      <a:pt x="77194" y="10037"/>
                      <a:pt x="71756" y="13965"/>
                      <a:pt x="71756" y="21518"/>
                    </a:cubicBezTo>
                    <a:cubicBezTo>
                      <a:pt x="71756" y="28467"/>
                      <a:pt x="76590" y="34510"/>
                      <a:pt x="84747" y="34510"/>
                    </a:cubicBezTo>
                    <a:cubicBezTo>
                      <a:pt x="93509" y="34510"/>
                      <a:pt x="98040" y="28467"/>
                      <a:pt x="98040" y="21216"/>
                    </a:cubicBezTo>
                    <a:cubicBezTo>
                      <a:pt x="98040" y="10037"/>
                      <a:pt x="86862" y="67"/>
                      <a:pt x="70849" y="67"/>
                    </a:cubicBezTo>
                    <a:cubicBezTo>
                      <a:pt x="49700" y="67"/>
                      <a:pt x="24020" y="16080"/>
                      <a:pt x="24020" y="48105"/>
                    </a:cubicBezTo>
                    <a:lnTo>
                      <a:pt x="24020" y="82849"/>
                    </a:lnTo>
                    <a:lnTo>
                      <a:pt x="152" y="82849"/>
                    </a:lnTo>
                    <a:lnTo>
                      <a:pt x="152" y="92215"/>
                    </a:lnTo>
                    <a:lnTo>
                      <a:pt x="24020" y="92215"/>
                    </a:lnTo>
                    <a:lnTo>
                      <a:pt x="24020" y="190104"/>
                    </a:lnTo>
                    <a:cubicBezTo>
                      <a:pt x="24020" y="203699"/>
                      <a:pt x="20696" y="203699"/>
                      <a:pt x="454" y="203699"/>
                    </a:cubicBezTo>
                    <a:lnTo>
                      <a:pt x="454" y="213065"/>
                    </a:lnTo>
                    <a:cubicBezTo>
                      <a:pt x="12237" y="212763"/>
                      <a:pt x="26437" y="212159"/>
                      <a:pt x="34896" y="212159"/>
                    </a:cubicBezTo>
                    <a:cubicBezTo>
                      <a:pt x="46981" y="212159"/>
                      <a:pt x="61181" y="212159"/>
                      <a:pt x="73266" y="213065"/>
                    </a:cubicBezTo>
                    <a:lnTo>
                      <a:pt x="73266" y="203699"/>
                    </a:lnTo>
                    <a:lnTo>
                      <a:pt x="66922" y="203699"/>
                    </a:lnTo>
                    <a:cubicBezTo>
                      <a:pt x="44564" y="203699"/>
                      <a:pt x="43960" y="200376"/>
                      <a:pt x="43960" y="189500"/>
                    </a:cubicBezTo>
                    <a:lnTo>
                      <a:pt x="43960" y="92215"/>
                    </a:lnTo>
                    <a:lnTo>
                      <a:pt x="78402" y="92215"/>
                    </a:lnTo>
                    <a:lnTo>
                      <a:pt x="78402" y="82849"/>
                    </a:lnTo>
                    <a:lnTo>
                      <a:pt x="43054" y="82849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 31">
                <a:extLst>
                  <a:ext uri="{FF2B5EF4-FFF2-40B4-BE49-F238E27FC236}">
                    <a16:creationId xmlns:a16="http://schemas.microsoft.com/office/drawing/2014/main" id="{8B242825-D2B3-B787-8A22-646FDDD95C59}"/>
                  </a:ext>
                </a:extLst>
              </p:cNvPr>
              <p:cNvSpPr/>
              <p:nvPr>
                <p:custDataLst>
                  <p:tags r:id="rId193"/>
                </p:custDataLst>
              </p:nvPr>
            </p:nvSpPr>
            <p:spPr>
              <a:xfrm>
                <a:off x="8575178" y="5198512"/>
                <a:ext cx="115109" cy="138675"/>
              </a:xfrm>
              <a:custGeom>
                <a:avLst/>
                <a:gdLst>
                  <a:gd name="connsiteX0" fmla="*/ 25231 w 115109"/>
                  <a:gd name="connsiteY0" fmla="*/ 69556 h 138675"/>
                  <a:gd name="connsiteX1" fmla="*/ 66018 w 115109"/>
                  <a:gd name="connsiteY1" fmla="*/ 7620 h 138675"/>
                  <a:gd name="connsiteX2" fmla="*/ 98346 w 115109"/>
                  <a:gd name="connsiteY2" fmla="*/ 18799 h 138675"/>
                  <a:gd name="connsiteX3" fmla="*/ 84146 w 115109"/>
                  <a:gd name="connsiteY3" fmla="*/ 32697 h 138675"/>
                  <a:gd name="connsiteX4" fmla="*/ 98043 w 115109"/>
                  <a:gd name="connsiteY4" fmla="*/ 46595 h 138675"/>
                  <a:gd name="connsiteX5" fmla="*/ 111941 w 115109"/>
                  <a:gd name="connsiteY5" fmla="*/ 32395 h 138675"/>
                  <a:gd name="connsiteX6" fmla="*/ 65716 w 115109"/>
                  <a:gd name="connsiteY6" fmla="*/ 67 h 138675"/>
                  <a:gd name="connsiteX7" fmla="*/ 155 w 115109"/>
                  <a:gd name="connsiteY7" fmla="*/ 70160 h 138675"/>
                  <a:gd name="connsiteX8" fmla="*/ 65112 w 115109"/>
                  <a:gd name="connsiteY8" fmla="*/ 138743 h 138675"/>
                  <a:gd name="connsiteX9" fmla="*/ 115265 w 115109"/>
                  <a:gd name="connsiteY9" fmla="*/ 99466 h 138675"/>
                  <a:gd name="connsiteX10" fmla="*/ 111337 w 115109"/>
                  <a:gd name="connsiteY10" fmla="*/ 96445 h 138675"/>
                  <a:gd name="connsiteX11" fmla="*/ 107409 w 115109"/>
                  <a:gd name="connsiteY11" fmla="*/ 99466 h 138675"/>
                  <a:gd name="connsiteX12" fmla="*/ 67831 w 115109"/>
                  <a:gd name="connsiteY12" fmla="*/ 131189 h 138675"/>
                  <a:gd name="connsiteX13" fmla="*/ 25231 w 115109"/>
                  <a:gd name="connsiteY13" fmla="*/ 69556 h 13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5109" h="138675">
                    <a:moveTo>
                      <a:pt x="25231" y="69556"/>
                    </a:moveTo>
                    <a:cubicBezTo>
                      <a:pt x="25231" y="20310"/>
                      <a:pt x="50006" y="7620"/>
                      <a:pt x="66018" y="7620"/>
                    </a:cubicBezTo>
                    <a:cubicBezTo>
                      <a:pt x="68737" y="7620"/>
                      <a:pt x="87771" y="7923"/>
                      <a:pt x="98346" y="18799"/>
                    </a:cubicBezTo>
                    <a:cubicBezTo>
                      <a:pt x="85958" y="19705"/>
                      <a:pt x="84146" y="28769"/>
                      <a:pt x="84146" y="32697"/>
                    </a:cubicBezTo>
                    <a:cubicBezTo>
                      <a:pt x="84146" y="40552"/>
                      <a:pt x="89584" y="46595"/>
                      <a:pt x="98043" y="46595"/>
                    </a:cubicBezTo>
                    <a:cubicBezTo>
                      <a:pt x="105899" y="46595"/>
                      <a:pt x="111941" y="41458"/>
                      <a:pt x="111941" y="32395"/>
                    </a:cubicBezTo>
                    <a:cubicBezTo>
                      <a:pt x="111941" y="11850"/>
                      <a:pt x="88980" y="67"/>
                      <a:pt x="65716" y="67"/>
                    </a:cubicBezTo>
                    <a:cubicBezTo>
                      <a:pt x="27950" y="67"/>
                      <a:pt x="155" y="32697"/>
                      <a:pt x="155" y="70160"/>
                    </a:cubicBezTo>
                    <a:cubicBezTo>
                      <a:pt x="155" y="108832"/>
                      <a:pt x="30065" y="138743"/>
                      <a:pt x="65112" y="138743"/>
                    </a:cubicBezTo>
                    <a:cubicBezTo>
                      <a:pt x="105597" y="138743"/>
                      <a:pt x="115265" y="102488"/>
                      <a:pt x="115265" y="99466"/>
                    </a:cubicBezTo>
                    <a:cubicBezTo>
                      <a:pt x="115265" y="96445"/>
                      <a:pt x="112243" y="96445"/>
                      <a:pt x="111337" y="96445"/>
                    </a:cubicBezTo>
                    <a:cubicBezTo>
                      <a:pt x="108618" y="96445"/>
                      <a:pt x="108014" y="97654"/>
                      <a:pt x="107409" y="99466"/>
                    </a:cubicBezTo>
                    <a:cubicBezTo>
                      <a:pt x="98648" y="127564"/>
                      <a:pt x="79010" y="131189"/>
                      <a:pt x="67831" y="131189"/>
                    </a:cubicBezTo>
                    <a:cubicBezTo>
                      <a:pt x="51818" y="131189"/>
                      <a:pt x="25231" y="118198"/>
                      <a:pt x="25231" y="695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5A5BFFDC-BE97-49F1-0A23-3E7AE7FA52EF}"/>
                  </a:ext>
                </a:extLst>
              </p:cNvPr>
              <p:cNvSpPr/>
              <p:nvPr>
                <p:custDataLst>
                  <p:tags r:id="rId194"/>
                </p:custDataLst>
              </p:nvPr>
            </p:nvSpPr>
            <p:spPr>
              <a:xfrm>
                <a:off x="8812378" y="4895779"/>
                <a:ext cx="148645" cy="724797"/>
              </a:xfrm>
              <a:custGeom>
                <a:avLst/>
                <a:gdLst>
                  <a:gd name="connsiteX0" fmla="*/ 148807 w 148645"/>
                  <a:gd name="connsiteY0" fmla="*/ 721830 h 724797"/>
                  <a:gd name="connsiteX1" fmla="*/ 147598 w 148645"/>
                  <a:gd name="connsiteY1" fmla="*/ 719111 h 724797"/>
                  <a:gd name="connsiteX2" fmla="*/ 95935 w 148645"/>
                  <a:gd name="connsiteY2" fmla="*/ 655060 h 724797"/>
                  <a:gd name="connsiteX3" fmla="*/ 25237 w 148645"/>
                  <a:gd name="connsiteY3" fmla="*/ 362603 h 724797"/>
                  <a:gd name="connsiteX4" fmla="*/ 85965 w 148645"/>
                  <a:gd name="connsiteY4" fmla="*/ 86461 h 724797"/>
                  <a:gd name="connsiteX5" fmla="*/ 147900 w 148645"/>
                  <a:gd name="connsiteY5" fmla="*/ 5491 h 724797"/>
                  <a:gd name="connsiteX6" fmla="*/ 148807 w 148645"/>
                  <a:gd name="connsiteY6" fmla="*/ 3074 h 724797"/>
                  <a:gd name="connsiteX7" fmla="*/ 142462 w 148645"/>
                  <a:gd name="connsiteY7" fmla="*/ 53 h 724797"/>
                  <a:gd name="connsiteX8" fmla="*/ 133096 w 148645"/>
                  <a:gd name="connsiteY8" fmla="*/ 4585 h 724797"/>
                  <a:gd name="connsiteX9" fmla="*/ 161 w 148645"/>
                  <a:gd name="connsiteY9" fmla="*/ 362301 h 724797"/>
                  <a:gd name="connsiteX10" fmla="*/ 104092 w 148645"/>
                  <a:gd name="connsiteY10" fmla="*/ 691013 h 724797"/>
                  <a:gd name="connsiteX11" fmla="*/ 134002 w 148645"/>
                  <a:gd name="connsiteY11" fmla="*/ 721226 h 724797"/>
                  <a:gd name="connsiteX12" fmla="*/ 142462 w 148645"/>
                  <a:gd name="connsiteY12" fmla="*/ 724851 h 724797"/>
                  <a:gd name="connsiteX13" fmla="*/ 148807 w 148645"/>
                  <a:gd name="connsiteY13" fmla="*/ 721830 h 724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8645" h="724797">
                    <a:moveTo>
                      <a:pt x="148807" y="721830"/>
                    </a:moveTo>
                    <a:cubicBezTo>
                      <a:pt x="148807" y="720621"/>
                      <a:pt x="148202" y="720017"/>
                      <a:pt x="147598" y="719111"/>
                    </a:cubicBezTo>
                    <a:cubicBezTo>
                      <a:pt x="136419" y="707932"/>
                      <a:pt x="116177" y="687690"/>
                      <a:pt x="95935" y="655060"/>
                    </a:cubicBezTo>
                    <a:cubicBezTo>
                      <a:pt x="47293" y="577112"/>
                      <a:pt x="25237" y="478921"/>
                      <a:pt x="25237" y="362603"/>
                    </a:cubicBezTo>
                    <a:cubicBezTo>
                      <a:pt x="25237" y="281332"/>
                      <a:pt x="36114" y="176494"/>
                      <a:pt x="85965" y="86461"/>
                    </a:cubicBezTo>
                    <a:cubicBezTo>
                      <a:pt x="109832" y="43559"/>
                      <a:pt x="134607" y="18785"/>
                      <a:pt x="147900" y="5491"/>
                    </a:cubicBezTo>
                    <a:cubicBezTo>
                      <a:pt x="148807" y="4585"/>
                      <a:pt x="148807" y="3981"/>
                      <a:pt x="148807" y="3074"/>
                    </a:cubicBezTo>
                    <a:cubicBezTo>
                      <a:pt x="148807" y="53"/>
                      <a:pt x="146692" y="53"/>
                      <a:pt x="142462" y="53"/>
                    </a:cubicBezTo>
                    <a:cubicBezTo>
                      <a:pt x="138232" y="53"/>
                      <a:pt x="137628" y="53"/>
                      <a:pt x="133096" y="4585"/>
                    </a:cubicBezTo>
                    <a:cubicBezTo>
                      <a:pt x="31884" y="96733"/>
                      <a:pt x="161" y="235106"/>
                      <a:pt x="161" y="362301"/>
                    </a:cubicBezTo>
                    <a:cubicBezTo>
                      <a:pt x="161" y="481036"/>
                      <a:pt x="27352" y="600678"/>
                      <a:pt x="104092" y="691013"/>
                    </a:cubicBezTo>
                    <a:cubicBezTo>
                      <a:pt x="110135" y="697962"/>
                      <a:pt x="121615" y="710349"/>
                      <a:pt x="134002" y="721226"/>
                    </a:cubicBezTo>
                    <a:cubicBezTo>
                      <a:pt x="137628" y="724851"/>
                      <a:pt x="138232" y="724851"/>
                      <a:pt x="142462" y="724851"/>
                    </a:cubicBezTo>
                    <a:cubicBezTo>
                      <a:pt x="146692" y="724851"/>
                      <a:pt x="148807" y="724851"/>
                      <a:pt x="148807" y="7218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65F20067-D382-F9D8-944E-6E0C18C353FD}"/>
                  </a:ext>
                </a:extLst>
              </p:cNvPr>
              <p:cNvSpPr/>
              <p:nvPr>
                <p:custDataLst>
                  <p:tags r:id="rId195"/>
                </p:custDataLst>
              </p:nvPr>
            </p:nvSpPr>
            <p:spPr>
              <a:xfrm>
                <a:off x="9266433" y="4995935"/>
                <a:ext cx="150458" cy="136862"/>
              </a:xfrm>
              <a:custGeom>
                <a:avLst/>
                <a:gdLst>
                  <a:gd name="connsiteX0" fmla="*/ 92326 w 150458"/>
                  <a:gd name="connsiteY0" fmla="*/ 42358 h 136862"/>
                  <a:gd name="connsiteX1" fmla="*/ 122236 w 150458"/>
                  <a:gd name="connsiteY1" fmla="*/ 6707 h 136862"/>
                  <a:gd name="connsiteX2" fmla="*/ 137343 w 150458"/>
                  <a:gd name="connsiteY2" fmla="*/ 10635 h 136862"/>
                  <a:gd name="connsiteX3" fmla="*/ 122841 w 150458"/>
                  <a:gd name="connsiteY3" fmla="*/ 26950 h 136862"/>
                  <a:gd name="connsiteX4" fmla="*/ 134321 w 150458"/>
                  <a:gd name="connsiteY4" fmla="*/ 37524 h 136862"/>
                  <a:gd name="connsiteX5" fmla="*/ 150636 w 150458"/>
                  <a:gd name="connsiteY5" fmla="*/ 20001 h 136862"/>
                  <a:gd name="connsiteX6" fmla="*/ 122538 w 150458"/>
                  <a:gd name="connsiteY6" fmla="*/ 61 h 136862"/>
                  <a:gd name="connsiteX7" fmla="*/ 90815 w 150458"/>
                  <a:gd name="connsiteY7" fmla="*/ 23022 h 136862"/>
                  <a:gd name="connsiteX8" fmla="*/ 58186 w 150458"/>
                  <a:gd name="connsiteY8" fmla="*/ 61 h 136862"/>
                  <a:gd name="connsiteX9" fmla="*/ 9544 w 150458"/>
                  <a:gd name="connsiteY9" fmla="*/ 46588 h 136862"/>
                  <a:gd name="connsiteX10" fmla="*/ 13169 w 150458"/>
                  <a:gd name="connsiteY10" fmla="*/ 49609 h 136862"/>
                  <a:gd name="connsiteX11" fmla="*/ 17097 w 150458"/>
                  <a:gd name="connsiteY11" fmla="*/ 46286 h 136862"/>
                  <a:gd name="connsiteX12" fmla="*/ 57582 w 150458"/>
                  <a:gd name="connsiteY12" fmla="*/ 6707 h 136862"/>
                  <a:gd name="connsiteX13" fmla="*/ 73896 w 150458"/>
                  <a:gd name="connsiteY13" fmla="*/ 26950 h 136862"/>
                  <a:gd name="connsiteX14" fmla="*/ 57582 w 150458"/>
                  <a:gd name="connsiteY14" fmla="*/ 98855 h 136862"/>
                  <a:gd name="connsiteX15" fmla="*/ 28880 w 150458"/>
                  <a:gd name="connsiteY15" fmla="*/ 130276 h 136862"/>
                  <a:gd name="connsiteX16" fmla="*/ 13773 w 150458"/>
                  <a:gd name="connsiteY16" fmla="*/ 126349 h 136862"/>
                  <a:gd name="connsiteX17" fmla="*/ 27973 w 150458"/>
                  <a:gd name="connsiteY17" fmla="*/ 110034 h 136862"/>
                  <a:gd name="connsiteX18" fmla="*/ 16795 w 150458"/>
                  <a:gd name="connsiteY18" fmla="*/ 99460 h 136862"/>
                  <a:gd name="connsiteX19" fmla="*/ 178 w 150458"/>
                  <a:gd name="connsiteY19" fmla="*/ 116983 h 136862"/>
                  <a:gd name="connsiteX20" fmla="*/ 28578 w 150458"/>
                  <a:gd name="connsiteY20" fmla="*/ 136923 h 136862"/>
                  <a:gd name="connsiteX21" fmla="*/ 60301 w 150458"/>
                  <a:gd name="connsiteY21" fmla="*/ 113962 h 136862"/>
                  <a:gd name="connsiteX22" fmla="*/ 92930 w 150458"/>
                  <a:gd name="connsiteY22" fmla="*/ 136923 h 136862"/>
                  <a:gd name="connsiteX23" fmla="*/ 141270 w 150458"/>
                  <a:gd name="connsiteY23" fmla="*/ 90396 h 136862"/>
                  <a:gd name="connsiteX24" fmla="*/ 137645 w 150458"/>
                  <a:gd name="connsiteY24" fmla="*/ 87375 h 136862"/>
                  <a:gd name="connsiteX25" fmla="*/ 133717 w 150458"/>
                  <a:gd name="connsiteY25" fmla="*/ 90698 h 136862"/>
                  <a:gd name="connsiteX26" fmla="*/ 93534 w 150458"/>
                  <a:gd name="connsiteY26" fmla="*/ 130276 h 136862"/>
                  <a:gd name="connsiteX27" fmla="*/ 76918 w 150458"/>
                  <a:gd name="connsiteY27" fmla="*/ 110336 h 136862"/>
                  <a:gd name="connsiteX28" fmla="*/ 82054 w 150458"/>
                  <a:gd name="connsiteY28" fmla="*/ 83749 h 136862"/>
                  <a:gd name="connsiteX29" fmla="*/ 92326 w 150458"/>
                  <a:gd name="connsiteY29" fmla="*/ 42358 h 13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0458" h="136862">
                    <a:moveTo>
                      <a:pt x="92326" y="42358"/>
                    </a:moveTo>
                    <a:cubicBezTo>
                      <a:pt x="94139" y="34503"/>
                      <a:pt x="101088" y="6707"/>
                      <a:pt x="122236" y="6707"/>
                    </a:cubicBezTo>
                    <a:cubicBezTo>
                      <a:pt x="123747" y="6707"/>
                      <a:pt x="130998" y="6707"/>
                      <a:pt x="137343" y="10635"/>
                    </a:cubicBezTo>
                    <a:cubicBezTo>
                      <a:pt x="128883" y="12146"/>
                      <a:pt x="122841" y="19699"/>
                      <a:pt x="122841" y="26950"/>
                    </a:cubicBezTo>
                    <a:cubicBezTo>
                      <a:pt x="122841" y="31784"/>
                      <a:pt x="126164" y="37524"/>
                      <a:pt x="134321" y="37524"/>
                    </a:cubicBezTo>
                    <a:cubicBezTo>
                      <a:pt x="140968" y="37524"/>
                      <a:pt x="150636" y="32086"/>
                      <a:pt x="150636" y="20001"/>
                    </a:cubicBezTo>
                    <a:cubicBezTo>
                      <a:pt x="150636" y="4290"/>
                      <a:pt x="132811" y="61"/>
                      <a:pt x="122538" y="61"/>
                    </a:cubicBezTo>
                    <a:cubicBezTo>
                      <a:pt x="105015" y="61"/>
                      <a:pt x="94441" y="16073"/>
                      <a:pt x="90815" y="23022"/>
                    </a:cubicBezTo>
                    <a:cubicBezTo>
                      <a:pt x="83262" y="3082"/>
                      <a:pt x="66947" y="61"/>
                      <a:pt x="58186" y="61"/>
                    </a:cubicBezTo>
                    <a:cubicBezTo>
                      <a:pt x="26765" y="61"/>
                      <a:pt x="9544" y="39035"/>
                      <a:pt x="9544" y="46588"/>
                    </a:cubicBezTo>
                    <a:cubicBezTo>
                      <a:pt x="9544" y="49609"/>
                      <a:pt x="12565" y="49609"/>
                      <a:pt x="13169" y="49609"/>
                    </a:cubicBezTo>
                    <a:cubicBezTo>
                      <a:pt x="15586" y="49609"/>
                      <a:pt x="16492" y="49005"/>
                      <a:pt x="17097" y="46286"/>
                    </a:cubicBezTo>
                    <a:cubicBezTo>
                      <a:pt x="27369" y="14260"/>
                      <a:pt x="47309" y="6707"/>
                      <a:pt x="57582" y="6707"/>
                    </a:cubicBezTo>
                    <a:cubicBezTo>
                      <a:pt x="63322" y="6707"/>
                      <a:pt x="73896" y="9426"/>
                      <a:pt x="73896" y="26950"/>
                    </a:cubicBezTo>
                    <a:cubicBezTo>
                      <a:pt x="73896" y="36316"/>
                      <a:pt x="68760" y="56558"/>
                      <a:pt x="57582" y="98855"/>
                    </a:cubicBezTo>
                    <a:cubicBezTo>
                      <a:pt x="52748" y="117587"/>
                      <a:pt x="42173" y="130276"/>
                      <a:pt x="28880" y="130276"/>
                    </a:cubicBezTo>
                    <a:cubicBezTo>
                      <a:pt x="27067" y="130276"/>
                      <a:pt x="20118" y="130276"/>
                      <a:pt x="13773" y="126349"/>
                    </a:cubicBezTo>
                    <a:cubicBezTo>
                      <a:pt x="21326" y="124838"/>
                      <a:pt x="27973" y="118494"/>
                      <a:pt x="27973" y="110034"/>
                    </a:cubicBezTo>
                    <a:cubicBezTo>
                      <a:pt x="27973" y="101877"/>
                      <a:pt x="21326" y="99460"/>
                      <a:pt x="16795" y="99460"/>
                    </a:cubicBezTo>
                    <a:cubicBezTo>
                      <a:pt x="7731" y="99460"/>
                      <a:pt x="178" y="107315"/>
                      <a:pt x="178" y="116983"/>
                    </a:cubicBezTo>
                    <a:cubicBezTo>
                      <a:pt x="178" y="130881"/>
                      <a:pt x="15284" y="136923"/>
                      <a:pt x="28578" y="136923"/>
                    </a:cubicBezTo>
                    <a:cubicBezTo>
                      <a:pt x="48518" y="136923"/>
                      <a:pt x="59394" y="115774"/>
                      <a:pt x="60301" y="113962"/>
                    </a:cubicBezTo>
                    <a:cubicBezTo>
                      <a:pt x="63926" y="125140"/>
                      <a:pt x="74803" y="136923"/>
                      <a:pt x="92930" y="136923"/>
                    </a:cubicBezTo>
                    <a:cubicBezTo>
                      <a:pt x="124049" y="136923"/>
                      <a:pt x="141270" y="97949"/>
                      <a:pt x="141270" y="90396"/>
                    </a:cubicBezTo>
                    <a:cubicBezTo>
                      <a:pt x="141270" y="87375"/>
                      <a:pt x="138551" y="87375"/>
                      <a:pt x="137645" y="87375"/>
                    </a:cubicBezTo>
                    <a:cubicBezTo>
                      <a:pt x="134926" y="87375"/>
                      <a:pt x="134321" y="88583"/>
                      <a:pt x="133717" y="90698"/>
                    </a:cubicBezTo>
                    <a:cubicBezTo>
                      <a:pt x="123747" y="123025"/>
                      <a:pt x="103202" y="130276"/>
                      <a:pt x="93534" y="130276"/>
                    </a:cubicBezTo>
                    <a:cubicBezTo>
                      <a:pt x="81752" y="130276"/>
                      <a:pt x="76918" y="120608"/>
                      <a:pt x="76918" y="110336"/>
                    </a:cubicBezTo>
                    <a:cubicBezTo>
                      <a:pt x="76918" y="103689"/>
                      <a:pt x="78730" y="97043"/>
                      <a:pt x="82054" y="83749"/>
                    </a:cubicBezTo>
                    <a:lnTo>
                      <a:pt x="92326" y="42358"/>
                    </a:lnTo>
                    <a:close/>
                  </a:path>
                </a:pathLst>
              </a:custGeom>
              <a:solidFill>
                <a:srgbClr val="4DB3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6CA19E2C-A3AE-793E-CE71-8D5F879BD401}"/>
                  </a:ext>
                </a:extLst>
              </p:cNvPr>
              <p:cNvSpPr/>
              <p:nvPr>
                <p:custDataLst>
                  <p:tags r:id="rId196"/>
                </p:custDataLst>
              </p:nvPr>
            </p:nvSpPr>
            <p:spPr>
              <a:xfrm>
                <a:off x="9008190" y="5252290"/>
                <a:ext cx="671635" cy="12084"/>
              </a:xfrm>
              <a:custGeom>
                <a:avLst/>
                <a:gdLst>
                  <a:gd name="connsiteX0" fmla="*/ 0 w 671635"/>
                  <a:gd name="connsiteY0" fmla="*/ 0 h 12084"/>
                  <a:gd name="connsiteX1" fmla="*/ 671636 w 671635"/>
                  <a:gd name="connsiteY1" fmla="*/ 0 h 12084"/>
                  <a:gd name="connsiteX2" fmla="*/ 671636 w 671635"/>
                  <a:gd name="connsiteY2" fmla="*/ 12084 h 12084"/>
                  <a:gd name="connsiteX3" fmla="*/ 0 w 671635"/>
                  <a:gd name="connsiteY3" fmla="*/ 12084 h 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1635" h="12084">
                    <a:moveTo>
                      <a:pt x="0" y="0"/>
                    </a:moveTo>
                    <a:lnTo>
                      <a:pt x="671636" y="0"/>
                    </a:lnTo>
                    <a:lnTo>
                      <a:pt x="671636" y="12084"/>
                    </a:lnTo>
                    <a:lnTo>
                      <a:pt x="0" y="12084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 37">
                <a:extLst>
                  <a:ext uri="{FF2B5EF4-FFF2-40B4-BE49-F238E27FC236}">
                    <a16:creationId xmlns:a16="http://schemas.microsoft.com/office/drawing/2014/main" id="{A290CEA6-6AB6-6374-0E3B-7905F2138DC9}"/>
                  </a:ext>
                </a:extLst>
              </p:cNvPr>
              <p:cNvSpPr/>
              <p:nvPr>
                <p:custDataLst>
                  <p:tags r:id="rId197"/>
                </p:custDataLst>
              </p:nvPr>
            </p:nvSpPr>
            <p:spPr>
              <a:xfrm>
                <a:off x="9023296" y="5369069"/>
                <a:ext cx="120547" cy="201215"/>
              </a:xfrm>
              <a:custGeom>
                <a:avLst/>
                <a:gdLst>
                  <a:gd name="connsiteX0" fmla="*/ 23433 w 120547"/>
                  <a:gd name="connsiteY0" fmla="*/ 178027 h 201215"/>
                  <a:gd name="connsiteX1" fmla="*/ 55458 w 120547"/>
                  <a:gd name="connsiteY1" fmla="*/ 146908 h 201215"/>
                  <a:gd name="connsiteX2" fmla="*/ 120717 w 120547"/>
                  <a:gd name="connsiteY2" fmla="*/ 58687 h 201215"/>
                  <a:gd name="connsiteX3" fmla="*/ 56667 w 120547"/>
                  <a:gd name="connsiteY3" fmla="*/ 75 h 201215"/>
                  <a:gd name="connsiteX4" fmla="*/ 170 w 120547"/>
                  <a:gd name="connsiteY4" fmla="*/ 54760 h 201215"/>
                  <a:gd name="connsiteX5" fmla="*/ 16182 w 120547"/>
                  <a:gd name="connsiteY5" fmla="*/ 71679 h 201215"/>
                  <a:gd name="connsiteX6" fmla="*/ 31893 w 120547"/>
                  <a:gd name="connsiteY6" fmla="*/ 55666 h 201215"/>
                  <a:gd name="connsiteX7" fmla="*/ 15880 w 120547"/>
                  <a:gd name="connsiteY7" fmla="*/ 39956 h 201215"/>
                  <a:gd name="connsiteX8" fmla="*/ 11952 w 120547"/>
                  <a:gd name="connsiteY8" fmla="*/ 40258 h 201215"/>
                  <a:gd name="connsiteX9" fmla="*/ 52739 w 120547"/>
                  <a:gd name="connsiteY9" fmla="*/ 9441 h 201215"/>
                  <a:gd name="connsiteX10" fmla="*/ 93224 w 120547"/>
                  <a:gd name="connsiteY10" fmla="*/ 58687 h 201215"/>
                  <a:gd name="connsiteX11" fmla="*/ 61501 w 120547"/>
                  <a:gd name="connsiteY11" fmla="*/ 125457 h 201215"/>
                  <a:gd name="connsiteX12" fmla="*/ 3493 w 120547"/>
                  <a:gd name="connsiteY12" fmla="*/ 190112 h 201215"/>
                  <a:gd name="connsiteX13" fmla="*/ 170 w 120547"/>
                  <a:gd name="connsiteY13" fmla="*/ 201290 h 201215"/>
                  <a:gd name="connsiteX14" fmla="*/ 112258 w 120547"/>
                  <a:gd name="connsiteY14" fmla="*/ 201290 h 201215"/>
                  <a:gd name="connsiteX15" fmla="*/ 120717 w 120547"/>
                  <a:gd name="connsiteY15" fmla="*/ 148721 h 201215"/>
                  <a:gd name="connsiteX16" fmla="*/ 113164 w 120547"/>
                  <a:gd name="connsiteY16" fmla="*/ 148721 h 201215"/>
                  <a:gd name="connsiteX17" fmla="*/ 106518 w 120547"/>
                  <a:gd name="connsiteY17" fmla="*/ 175610 h 201215"/>
                  <a:gd name="connsiteX18" fmla="*/ 77816 w 120547"/>
                  <a:gd name="connsiteY18" fmla="*/ 178027 h 201215"/>
                  <a:gd name="connsiteX19" fmla="*/ 23433 w 120547"/>
                  <a:gd name="connsiteY19" fmla="*/ 178027 h 20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0547" h="201215">
                    <a:moveTo>
                      <a:pt x="23433" y="178027"/>
                    </a:moveTo>
                    <a:lnTo>
                      <a:pt x="55458" y="146908"/>
                    </a:lnTo>
                    <a:cubicBezTo>
                      <a:pt x="102590" y="105215"/>
                      <a:pt x="120717" y="88900"/>
                      <a:pt x="120717" y="58687"/>
                    </a:cubicBezTo>
                    <a:cubicBezTo>
                      <a:pt x="120717" y="24245"/>
                      <a:pt x="93526" y="75"/>
                      <a:pt x="56667" y="75"/>
                    </a:cubicBezTo>
                    <a:cubicBezTo>
                      <a:pt x="22527" y="75"/>
                      <a:pt x="170" y="27871"/>
                      <a:pt x="170" y="54760"/>
                    </a:cubicBezTo>
                    <a:cubicBezTo>
                      <a:pt x="170" y="71679"/>
                      <a:pt x="15276" y="71679"/>
                      <a:pt x="16182" y="71679"/>
                    </a:cubicBezTo>
                    <a:cubicBezTo>
                      <a:pt x="21318" y="71679"/>
                      <a:pt x="31893" y="68053"/>
                      <a:pt x="31893" y="55666"/>
                    </a:cubicBezTo>
                    <a:cubicBezTo>
                      <a:pt x="31893" y="47811"/>
                      <a:pt x="26454" y="39956"/>
                      <a:pt x="15880" y="39956"/>
                    </a:cubicBezTo>
                    <a:cubicBezTo>
                      <a:pt x="13463" y="39956"/>
                      <a:pt x="12859" y="39956"/>
                      <a:pt x="11952" y="40258"/>
                    </a:cubicBezTo>
                    <a:cubicBezTo>
                      <a:pt x="18901" y="20620"/>
                      <a:pt x="35216" y="9441"/>
                      <a:pt x="52739" y="9441"/>
                    </a:cubicBezTo>
                    <a:cubicBezTo>
                      <a:pt x="80233" y="9441"/>
                      <a:pt x="93224" y="33913"/>
                      <a:pt x="93224" y="58687"/>
                    </a:cubicBezTo>
                    <a:cubicBezTo>
                      <a:pt x="93224" y="82857"/>
                      <a:pt x="78118" y="106725"/>
                      <a:pt x="61501" y="125457"/>
                    </a:cubicBezTo>
                    <a:lnTo>
                      <a:pt x="3493" y="190112"/>
                    </a:lnTo>
                    <a:cubicBezTo>
                      <a:pt x="170" y="193435"/>
                      <a:pt x="170" y="194039"/>
                      <a:pt x="170" y="201290"/>
                    </a:cubicBezTo>
                    <a:lnTo>
                      <a:pt x="112258" y="201290"/>
                    </a:lnTo>
                    <a:lnTo>
                      <a:pt x="120717" y="148721"/>
                    </a:lnTo>
                    <a:lnTo>
                      <a:pt x="113164" y="148721"/>
                    </a:lnTo>
                    <a:cubicBezTo>
                      <a:pt x="111654" y="157784"/>
                      <a:pt x="109539" y="171078"/>
                      <a:pt x="106518" y="175610"/>
                    </a:cubicBezTo>
                    <a:cubicBezTo>
                      <a:pt x="104403" y="178027"/>
                      <a:pt x="84462" y="178027"/>
                      <a:pt x="77816" y="178027"/>
                    </a:cubicBezTo>
                    <a:lnTo>
                      <a:pt x="23433" y="178027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599A9D1E-4762-53C1-DD0C-9A23CB55B9BA}"/>
                  </a:ext>
                </a:extLst>
              </p:cNvPr>
              <p:cNvSpPr/>
              <p:nvPr>
                <p:custDataLst>
                  <p:tags r:id="rId198"/>
                </p:custDataLst>
              </p:nvPr>
            </p:nvSpPr>
            <p:spPr>
              <a:xfrm>
                <a:off x="9181308" y="5312712"/>
                <a:ext cx="235657" cy="302124"/>
              </a:xfrm>
              <a:custGeom>
                <a:avLst/>
                <a:gdLst>
                  <a:gd name="connsiteX0" fmla="*/ 95646 w 235657"/>
                  <a:gd name="connsiteY0" fmla="*/ 270469 h 302124"/>
                  <a:gd name="connsiteX1" fmla="*/ 42472 w 235657"/>
                  <a:gd name="connsiteY1" fmla="*/ 152942 h 302124"/>
                  <a:gd name="connsiteX2" fmla="*/ 37940 w 235657"/>
                  <a:gd name="connsiteY2" fmla="*/ 148108 h 302124"/>
                  <a:gd name="connsiteX3" fmla="*/ 32804 w 235657"/>
                  <a:gd name="connsiteY3" fmla="*/ 150525 h 302124"/>
                  <a:gd name="connsiteX4" fmla="*/ 4102 w 235657"/>
                  <a:gd name="connsiteY4" fmla="*/ 172278 h 302124"/>
                  <a:gd name="connsiteX5" fmla="*/ 175 w 235657"/>
                  <a:gd name="connsiteY5" fmla="*/ 177112 h 302124"/>
                  <a:gd name="connsiteX6" fmla="*/ 3196 w 235657"/>
                  <a:gd name="connsiteY6" fmla="*/ 180436 h 302124"/>
                  <a:gd name="connsiteX7" fmla="*/ 13468 w 235657"/>
                  <a:gd name="connsiteY7" fmla="*/ 173789 h 302124"/>
                  <a:gd name="connsiteX8" fmla="*/ 23136 w 235657"/>
                  <a:gd name="connsiteY8" fmla="*/ 166538 h 302124"/>
                  <a:gd name="connsiteX9" fmla="*/ 82655 w 235657"/>
                  <a:gd name="connsiteY9" fmla="*/ 297358 h 302124"/>
                  <a:gd name="connsiteX10" fmla="*/ 88999 w 235657"/>
                  <a:gd name="connsiteY10" fmla="*/ 302192 h 302124"/>
                  <a:gd name="connsiteX11" fmla="*/ 96552 w 235657"/>
                  <a:gd name="connsiteY11" fmla="*/ 296149 h 302124"/>
                  <a:gd name="connsiteX12" fmla="*/ 233717 w 235657"/>
                  <a:gd name="connsiteY12" fmla="*/ 12152 h 302124"/>
                  <a:gd name="connsiteX13" fmla="*/ 235832 w 235657"/>
                  <a:gd name="connsiteY13" fmla="*/ 6109 h 302124"/>
                  <a:gd name="connsiteX14" fmla="*/ 229790 w 235657"/>
                  <a:gd name="connsiteY14" fmla="*/ 67 h 302124"/>
                  <a:gd name="connsiteX15" fmla="*/ 222841 w 235657"/>
                  <a:gd name="connsiteY15" fmla="*/ 6412 h 302124"/>
                  <a:gd name="connsiteX16" fmla="*/ 95646 w 235657"/>
                  <a:gd name="connsiteY16" fmla="*/ 270469 h 302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35657" h="302124">
                    <a:moveTo>
                      <a:pt x="95646" y="270469"/>
                    </a:moveTo>
                    <a:lnTo>
                      <a:pt x="42472" y="152942"/>
                    </a:lnTo>
                    <a:cubicBezTo>
                      <a:pt x="40357" y="148108"/>
                      <a:pt x="38847" y="148108"/>
                      <a:pt x="37940" y="148108"/>
                    </a:cubicBezTo>
                    <a:cubicBezTo>
                      <a:pt x="37638" y="148108"/>
                      <a:pt x="36127" y="148108"/>
                      <a:pt x="32804" y="150525"/>
                    </a:cubicBezTo>
                    <a:lnTo>
                      <a:pt x="4102" y="172278"/>
                    </a:lnTo>
                    <a:cubicBezTo>
                      <a:pt x="175" y="175299"/>
                      <a:pt x="175" y="176206"/>
                      <a:pt x="175" y="177112"/>
                    </a:cubicBezTo>
                    <a:cubicBezTo>
                      <a:pt x="175" y="178623"/>
                      <a:pt x="1081" y="180436"/>
                      <a:pt x="3196" y="180436"/>
                    </a:cubicBezTo>
                    <a:cubicBezTo>
                      <a:pt x="5008" y="180436"/>
                      <a:pt x="10145" y="176206"/>
                      <a:pt x="13468" y="173789"/>
                    </a:cubicBezTo>
                    <a:cubicBezTo>
                      <a:pt x="15281" y="172278"/>
                      <a:pt x="19813" y="168955"/>
                      <a:pt x="23136" y="166538"/>
                    </a:cubicBezTo>
                    <a:lnTo>
                      <a:pt x="82655" y="297358"/>
                    </a:lnTo>
                    <a:cubicBezTo>
                      <a:pt x="84770" y="302192"/>
                      <a:pt x="86280" y="302192"/>
                      <a:pt x="88999" y="302192"/>
                    </a:cubicBezTo>
                    <a:cubicBezTo>
                      <a:pt x="93531" y="302192"/>
                      <a:pt x="94438" y="300379"/>
                      <a:pt x="96552" y="296149"/>
                    </a:cubicBezTo>
                    <a:lnTo>
                      <a:pt x="233717" y="12152"/>
                    </a:lnTo>
                    <a:cubicBezTo>
                      <a:pt x="235832" y="7922"/>
                      <a:pt x="235832" y="6714"/>
                      <a:pt x="235832" y="6109"/>
                    </a:cubicBezTo>
                    <a:cubicBezTo>
                      <a:pt x="235832" y="3088"/>
                      <a:pt x="233415" y="67"/>
                      <a:pt x="229790" y="67"/>
                    </a:cubicBezTo>
                    <a:cubicBezTo>
                      <a:pt x="227373" y="67"/>
                      <a:pt x="225258" y="1578"/>
                      <a:pt x="222841" y="6412"/>
                    </a:cubicBezTo>
                    <a:lnTo>
                      <a:pt x="95646" y="270469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B1882265-0F41-B776-D6C2-4ECC70BBD937}"/>
                  </a:ext>
                </a:extLst>
              </p:cNvPr>
              <p:cNvSpPr/>
              <p:nvPr>
                <p:custDataLst>
                  <p:tags r:id="rId199"/>
                </p:custDataLst>
              </p:nvPr>
            </p:nvSpPr>
            <p:spPr>
              <a:xfrm>
                <a:off x="9411024" y="5312712"/>
                <a:ext cx="268800" cy="12084"/>
              </a:xfrm>
              <a:custGeom>
                <a:avLst/>
                <a:gdLst>
                  <a:gd name="connsiteX0" fmla="*/ 0 w 268800"/>
                  <a:gd name="connsiteY0" fmla="*/ 0 h 12084"/>
                  <a:gd name="connsiteX1" fmla="*/ 268801 w 268800"/>
                  <a:gd name="connsiteY1" fmla="*/ 0 h 12084"/>
                  <a:gd name="connsiteX2" fmla="*/ 268801 w 268800"/>
                  <a:gd name="connsiteY2" fmla="*/ 12084 h 12084"/>
                  <a:gd name="connsiteX3" fmla="*/ 0 w 268800"/>
                  <a:gd name="connsiteY3" fmla="*/ 12084 h 12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800" h="12084">
                    <a:moveTo>
                      <a:pt x="0" y="0"/>
                    </a:moveTo>
                    <a:lnTo>
                      <a:pt x="268801" y="0"/>
                    </a:lnTo>
                    <a:lnTo>
                      <a:pt x="268801" y="12084"/>
                    </a:lnTo>
                    <a:lnTo>
                      <a:pt x="0" y="12084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22AAD2FA-3C20-09DA-A9E7-AF11077E2F77}"/>
                  </a:ext>
                </a:extLst>
              </p:cNvPr>
              <p:cNvSpPr/>
              <p:nvPr>
                <p:custDataLst>
                  <p:tags r:id="rId200"/>
                </p:custDataLst>
              </p:nvPr>
            </p:nvSpPr>
            <p:spPr>
              <a:xfrm>
                <a:off x="9423109" y="5436745"/>
                <a:ext cx="138373" cy="136862"/>
              </a:xfrm>
              <a:custGeom>
                <a:avLst/>
                <a:gdLst>
                  <a:gd name="connsiteX0" fmla="*/ 100790 w 138373"/>
                  <a:gd name="connsiteY0" fmla="*/ 19411 h 136862"/>
                  <a:gd name="connsiteX1" fmla="*/ 72995 w 138373"/>
                  <a:gd name="connsiteY1" fmla="*/ 75 h 136862"/>
                  <a:gd name="connsiteX2" fmla="*/ 183 w 138373"/>
                  <a:gd name="connsiteY2" fmla="*/ 88598 h 136862"/>
                  <a:gd name="connsiteX3" fmla="*/ 40365 w 138373"/>
                  <a:gd name="connsiteY3" fmla="*/ 136938 h 136862"/>
                  <a:gd name="connsiteX4" fmla="*/ 79642 w 138373"/>
                  <a:gd name="connsiteY4" fmla="*/ 114278 h 136862"/>
                  <a:gd name="connsiteX5" fmla="*/ 107135 w 138373"/>
                  <a:gd name="connsiteY5" fmla="*/ 136938 h 136862"/>
                  <a:gd name="connsiteX6" fmla="*/ 129492 w 138373"/>
                  <a:gd name="connsiteY6" fmla="*/ 120321 h 136862"/>
                  <a:gd name="connsiteX7" fmla="*/ 138556 w 138373"/>
                  <a:gd name="connsiteY7" fmla="*/ 90410 h 136862"/>
                  <a:gd name="connsiteX8" fmla="*/ 134931 w 138373"/>
                  <a:gd name="connsiteY8" fmla="*/ 87389 h 136862"/>
                  <a:gd name="connsiteX9" fmla="*/ 130701 w 138373"/>
                  <a:gd name="connsiteY9" fmla="*/ 92827 h 136862"/>
                  <a:gd name="connsiteX10" fmla="*/ 107739 w 138373"/>
                  <a:gd name="connsiteY10" fmla="*/ 130291 h 136862"/>
                  <a:gd name="connsiteX11" fmla="*/ 98676 w 138373"/>
                  <a:gd name="connsiteY11" fmla="*/ 116393 h 136862"/>
                  <a:gd name="connsiteX12" fmla="*/ 102603 w 138373"/>
                  <a:gd name="connsiteY12" fmla="*/ 94036 h 136862"/>
                  <a:gd name="connsiteX13" fmla="*/ 109250 w 138373"/>
                  <a:gd name="connsiteY13" fmla="*/ 66845 h 136862"/>
                  <a:gd name="connsiteX14" fmla="*/ 120126 w 138373"/>
                  <a:gd name="connsiteY14" fmla="*/ 24547 h 136862"/>
                  <a:gd name="connsiteX15" fmla="*/ 122241 w 138373"/>
                  <a:gd name="connsiteY15" fmla="*/ 14275 h 136862"/>
                  <a:gd name="connsiteX16" fmla="*/ 113480 w 138373"/>
                  <a:gd name="connsiteY16" fmla="*/ 6118 h 136862"/>
                  <a:gd name="connsiteX17" fmla="*/ 100790 w 138373"/>
                  <a:gd name="connsiteY17" fmla="*/ 19411 h 136862"/>
                  <a:gd name="connsiteX18" fmla="*/ 81152 w 138373"/>
                  <a:gd name="connsiteY18" fmla="*/ 97661 h 136862"/>
                  <a:gd name="connsiteX19" fmla="*/ 75110 w 138373"/>
                  <a:gd name="connsiteY19" fmla="*/ 108840 h 136862"/>
                  <a:gd name="connsiteX20" fmla="*/ 40970 w 138373"/>
                  <a:gd name="connsiteY20" fmla="*/ 130291 h 136862"/>
                  <a:gd name="connsiteX21" fmla="*/ 21634 w 138373"/>
                  <a:gd name="connsiteY21" fmla="*/ 101891 h 136862"/>
                  <a:gd name="connsiteX22" fmla="*/ 38251 w 138373"/>
                  <a:gd name="connsiteY22" fmla="*/ 35726 h 136862"/>
                  <a:gd name="connsiteX23" fmla="*/ 73297 w 138373"/>
                  <a:gd name="connsiteY23" fmla="*/ 6722 h 136862"/>
                  <a:gd name="connsiteX24" fmla="*/ 97165 w 138373"/>
                  <a:gd name="connsiteY24" fmla="*/ 33309 h 136862"/>
                  <a:gd name="connsiteX25" fmla="*/ 96259 w 138373"/>
                  <a:gd name="connsiteY25" fmla="*/ 38445 h 136862"/>
                  <a:gd name="connsiteX26" fmla="*/ 81152 w 138373"/>
                  <a:gd name="connsiteY26" fmla="*/ 97661 h 13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8373" h="136862">
                    <a:moveTo>
                      <a:pt x="100790" y="19411"/>
                    </a:moveTo>
                    <a:cubicBezTo>
                      <a:pt x="95352" y="8232"/>
                      <a:pt x="86591" y="75"/>
                      <a:pt x="72995" y="75"/>
                    </a:cubicBezTo>
                    <a:cubicBezTo>
                      <a:pt x="37646" y="75"/>
                      <a:pt x="183" y="44487"/>
                      <a:pt x="183" y="88598"/>
                    </a:cubicBezTo>
                    <a:cubicBezTo>
                      <a:pt x="183" y="116997"/>
                      <a:pt x="16800" y="136938"/>
                      <a:pt x="40365" y="136938"/>
                    </a:cubicBezTo>
                    <a:cubicBezTo>
                      <a:pt x="46408" y="136938"/>
                      <a:pt x="61514" y="135729"/>
                      <a:pt x="79642" y="114278"/>
                    </a:cubicBezTo>
                    <a:cubicBezTo>
                      <a:pt x="82059" y="126968"/>
                      <a:pt x="92633" y="136938"/>
                      <a:pt x="107135" y="136938"/>
                    </a:cubicBezTo>
                    <a:cubicBezTo>
                      <a:pt x="117709" y="136938"/>
                      <a:pt x="124658" y="129989"/>
                      <a:pt x="129492" y="120321"/>
                    </a:cubicBezTo>
                    <a:cubicBezTo>
                      <a:pt x="134628" y="109444"/>
                      <a:pt x="138556" y="91015"/>
                      <a:pt x="138556" y="90410"/>
                    </a:cubicBezTo>
                    <a:cubicBezTo>
                      <a:pt x="138556" y="87389"/>
                      <a:pt x="135837" y="87389"/>
                      <a:pt x="134931" y="87389"/>
                    </a:cubicBezTo>
                    <a:cubicBezTo>
                      <a:pt x="131909" y="87389"/>
                      <a:pt x="131607" y="88598"/>
                      <a:pt x="130701" y="92827"/>
                    </a:cubicBezTo>
                    <a:cubicBezTo>
                      <a:pt x="125565" y="112466"/>
                      <a:pt x="120126" y="130291"/>
                      <a:pt x="107739" y="130291"/>
                    </a:cubicBezTo>
                    <a:cubicBezTo>
                      <a:pt x="99582" y="130291"/>
                      <a:pt x="98676" y="122436"/>
                      <a:pt x="98676" y="116393"/>
                    </a:cubicBezTo>
                    <a:cubicBezTo>
                      <a:pt x="98676" y="109746"/>
                      <a:pt x="99280" y="107329"/>
                      <a:pt x="102603" y="94036"/>
                    </a:cubicBezTo>
                    <a:cubicBezTo>
                      <a:pt x="105927" y="81347"/>
                      <a:pt x="106531" y="78325"/>
                      <a:pt x="109250" y="66845"/>
                    </a:cubicBezTo>
                    <a:lnTo>
                      <a:pt x="120126" y="24547"/>
                    </a:lnTo>
                    <a:cubicBezTo>
                      <a:pt x="122241" y="16088"/>
                      <a:pt x="122241" y="15483"/>
                      <a:pt x="122241" y="14275"/>
                    </a:cubicBezTo>
                    <a:cubicBezTo>
                      <a:pt x="122241" y="9139"/>
                      <a:pt x="118616" y="6118"/>
                      <a:pt x="113480" y="6118"/>
                    </a:cubicBezTo>
                    <a:cubicBezTo>
                      <a:pt x="106229" y="6118"/>
                      <a:pt x="101697" y="12764"/>
                      <a:pt x="100790" y="19411"/>
                    </a:cubicBezTo>
                    <a:close/>
                    <a:moveTo>
                      <a:pt x="81152" y="97661"/>
                    </a:moveTo>
                    <a:cubicBezTo>
                      <a:pt x="79642" y="103100"/>
                      <a:pt x="79642" y="103704"/>
                      <a:pt x="75110" y="108840"/>
                    </a:cubicBezTo>
                    <a:cubicBezTo>
                      <a:pt x="61816" y="125457"/>
                      <a:pt x="49429" y="130291"/>
                      <a:pt x="40970" y="130291"/>
                    </a:cubicBezTo>
                    <a:cubicBezTo>
                      <a:pt x="25863" y="130291"/>
                      <a:pt x="21634" y="113674"/>
                      <a:pt x="21634" y="101891"/>
                    </a:cubicBezTo>
                    <a:cubicBezTo>
                      <a:pt x="21634" y="86785"/>
                      <a:pt x="31302" y="49624"/>
                      <a:pt x="38251" y="35726"/>
                    </a:cubicBezTo>
                    <a:cubicBezTo>
                      <a:pt x="47616" y="17900"/>
                      <a:pt x="61212" y="6722"/>
                      <a:pt x="73297" y="6722"/>
                    </a:cubicBezTo>
                    <a:cubicBezTo>
                      <a:pt x="92935" y="6722"/>
                      <a:pt x="97165" y="31496"/>
                      <a:pt x="97165" y="33309"/>
                    </a:cubicBezTo>
                    <a:cubicBezTo>
                      <a:pt x="97165" y="35122"/>
                      <a:pt x="96561" y="36934"/>
                      <a:pt x="96259" y="38445"/>
                    </a:cubicBezTo>
                    <a:lnTo>
                      <a:pt x="81152" y="97661"/>
                    </a:ln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5080E638-110C-32EC-28A2-CF927896ECB1}"/>
                  </a:ext>
                </a:extLst>
              </p:cNvPr>
              <p:cNvSpPr/>
              <p:nvPr>
                <p:custDataLst>
                  <p:tags r:id="rId201"/>
                </p:custDataLst>
              </p:nvPr>
            </p:nvSpPr>
            <p:spPr>
              <a:xfrm>
                <a:off x="9577674" y="5381154"/>
                <a:ext cx="92752" cy="192453"/>
              </a:xfrm>
              <a:custGeom>
                <a:avLst/>
                <a:gdLst>
                  <a:gd name="connsiteX0" fmla="*/ 55477 w 92752"/>
                  <a:gd name="connsiteY0" fmla="*/ 68355 h 192453"/>
                  <a:gd name="connsiteX1" fmla="*/ 83877 w 92752"/>
                  <a:gd name="connsiteY1" fmla="*/ 68355 h 192453"/>
                  <a:gd name="connsiteX2" fmla="*/ 92940 w 92752"/>
                  <a:gd name="connsiteY2" fmla="*/ 62313 h 192453"/>
                  <a:gd name="connsiteX3" fmla="*/ 84481 w 92752"/>
                  <a:gd name="connsiteY3" fmla="*/ 58989 h 192453"/>
                  <a:gd name="connsiteX4" fmla="*/ 57894 w 92752"/>
                  <a:gd name="connsiteY4" fmla="*/ 58989 h 192453"/>
                  <a:gd name="connsiteX5" fmla="*/ 70281 w 92752"/>
                  <a:gd name="connsiteY5" fmla="*/ 8232 h 192453"/>
                  <a:gd name="connsiteX6" fmla="*/ 61519 w 92752"/>
                  <a:gd name="connsiteY6" fmla="*/ 75 h 192453"/>
                  <a:gd name="connsiteX7" fmla="*/ 49434 w 92752"/>
                  <a:gd name="connsiteY7" fmla="*/ 10952 h 192453"/>
                  <a:gd name="connsiteX8" fmla="*/ 37652 w 92752"/>
                  <a:gd name="connsiteY8" fmla="*/ 58989 h 192453"/>
                  <a:gd name="connsiteX9" fmla="*/ 9252 w 92752"/>
                  <a:gd name="connsiteY9" fmla="*/ 58989 h 192453"/>
                  <a:gd name="connsiteX10" fmla="*/ 188 w 92752"/>
                  <a:gd name="connsiteY10" fmla="*/ 64730 h 192453"/>
                  <a:gd name="connsiteX11" fmla="*/ 8648 w 92752"/>
                  <a:gd name="connsiteY11" fmla="*/ 68355 h 192453"/>
                  <a:gd name="connsiteX12" fmla="*/ 35235 w 92752"/>
                  <a:gd name="connsiteY12" fmla="*/ 68355 h 192453"/>
                  <a:gd name="connsiteX13" fmla="*/ 12273 w 92752"/>
                  <a:gd name="connsiteY13" fmla="*/ 164733 h 192453"/>
                  <a:gd name="connsiteX14" fmla="*/ 40069 w 92752"/>
                  <a:gd name="connsiteY14" fmla="*/ 192529 h 192453"/>
                  <a:gd name="connsiteX15" fmla="*/ 88106 w 92752"/>
                  <a:gd name="connsiteY15" fmla="*/ 146001 h 192453"/>
                  <a:gd name="connsiteX16" fmla="*/ 84481 w 92752"/>
                  <a:gd name="connsiteY16" fmla="*/ 142980 h 192453"/>
                  <a:gd name="connsiteX17" fmla="*/ 79949 w 92752"/>
                  <a:gd name="connsiteY17" fmla="*/ 147210 h 192453"/>
                  <a:gd name="connsiteX18" fmla="*/ 40673 w 92752"/>
                  <a:gd name="connsiteY18" fmla="*/ 185882 h 192453"/>
                  <a:gd name="connsiteX19" fmla="*/ 31307 w 92752"/>
                  <a:gd name="connsiteY19" fmla="*/ 171984 h 192453"/>
                  <a:gd name="connsiteX20" fmla="*/ 33120 w 92752"/>
                  <a:gd name="connsiteY20" fmla="*/ 157482 h 192453"/>
                  <a:gd name="connsiteX21" fmla="*/ 55477 w 92752"/>
                  <a:gd name="connsiteY21" fmla="*/ 68355 h 19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2752" h="192453">
                    <a:moveTo>
                      <a:pt x="55477" y="68355"/>
                    </a:moveTo>
                    <a:lnTo>
                      <a:pt x="83877" y="68355"/>
                    </a:lnTo>
                    <a:cubicBezTo>
                      <a:pt x="89919" y="68355"/>
                      <a:pt x="92940" y="68355"/>
                      <a:pt x="92940" y="62313"/>
                    </a:cubicBezTo>
                    <a:cubicBezTo>
                      <a:pt x="92940" y="58989"/>
                      <a:pt x="89919" y="58989"/>
                      <a:pt x="84481" y="58989"/>
                    </a:cubicBezTo>
                    <a:lnTo>
                      <a:pt x="57894" y="58989"/>
                    </a:lnTo>
                    <a:cubicBezTo>
                      <a:pt x="68770" y="16088"/>
                      <a:pt x="70281" y="10045"/>
                      <a:pt x="70281" y="8232"/>
                    </a:cubicBezTo>
                    <a:cubicBezTo>
                      <a:pt x="70281" y="3096"/>
                      <a:pt x="66656" y="75"/>
                      <a:pt x="61519" y="75"/>
                    </a:cubicBezTo>
                    <a:cubicBezTo>
                      <a:pt x="60613" y="75"/>
                      <a:pt x="52154" y="377"/>
                      <a:pt x="49434" y="10952"/>
                    </a:cubicBezTo>
                    <a:lnTo>
                      <a:pt x="37652" y="58989"/>
                    </a:lnTo>
                    <a:lnTo>
                      <a:pt x="9252" y="58989"/>
                    </a:lnTo>
                    <a:cubicBezTo>
                      <a:pt x="3209" y="58989"/>
                      <a:pt x="188" y="58989"/>
                      <a:pt x="188" y="64730"/>
                    </a:cubicBezTo>
                    <a:cubicBezTo>
                      <a:pt x="188" y="68355"/>
                      <a:pt x="2605" y="68355"/>
                      <a:pt x="8648" y="68355"/>
                    </a:cubicBezTo>
                    <a:lnTo>
                      <a:pt x="35235" y="68355"/>
                    </a:lnTo>
                    <a:cubicBezTo>
                      <a:pt x="13482" y="154159"/>
                      <a:pt x="12273" y="159295"/>
                      <a:pt x="12273" y="164733"/>
                    </a:cubicBezTo>
                    <a:cubicBezTo>
                      <a:pt x="12273" y="181048"/>
                      <a:pt x="23754" y="192529"/>
                      <a:pt x="40069" y="192529"/>
                    </a:cubicBezTo>
                    <a:cubicBezTo>
                      <a:pt x="70885" y="192529"/>
                      <a:pt x="88106" y="148418"/>
                      <a:pt x="88106" y="146001"/>
                    </a:cubicBezTo>
                    <a:cubicBezTo>
                      <a:pt x="88106" y="142980"/>
                      <a:pt x="85689" y="142980"/>
                      <a:pt x="84481" y="142980"/>
                    </a:cubicBezTo>
                    <a:cubicBezTo>
                      <a:pt x="81762" y="142980"/>
                      <a:pt x="81460" y="143887"/>
                      <a:pt x="79949" y="147210"/>
                    </a:cubicBezTo>
                    <a:cubicBezTo>
                      <a:pt x="66958" y="178631"/>
                      <a:pt x="50945" y="185882"/>
                      <a:pt x="40673" y="185882"/>
                    </a:cubicBezTo>
                    <a:cubicBezTo>
                      <a:pt x="34328" y="185882"/>
                      <a:pt x="31307" y="181954"/>
                      <a:pt x="31307" y="171984"/>
                    </a:cubicBezTo>
                    <a:cubicBezTo>
                      <a:pt x="31307" y="164733"/>
                      <a:pt x="31911" y="162618"/>
                      <a:pt x="33120" y="157482"/>
                    </a:cubicBezTo>
                    <a:lnTo>
                      <a:pt x="55477" y="68355"/>
                    </a:lnTo>
                    <a:close/>
                  </a:path>
                </a:pathLst>
              </a:custGeom>
              <a:solidFill>
                <a:srgbClr val="1A1AFF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64378295-0F3A-DECD-903C-E5934DD3BECB}"/>
                  </a:ext>
                </a:extLst>
              </p:cNvPr>
              <p:cNvSpPr/>
              <p:nvPr>
                <p:custDataLst>
                  <p:tags r:id="rId202"/>
                </p:custDataLst>
              </p:nvPr>
            </p:nvSpPr>
            <p:spPr>
              <a:xfrm>
                <a:off x="9726654" y="4895779"/>
                <a:ext cx="148645" cy="724797"/>
              </a:xfrm>
              <a:custGeom>
                <a:avLst/>
                <a:gdLst>
                  <a:gd name="connsiteX0" fmla="*/ 148838 w 148645"/>
                  <a:gd name="connsiteY0" fmla="*/ 362603 h 724797"/>
                  <a:gd name="connsiteX1" fmla="*/ 44907 w 148645"/>
                  <a:gd name="connsiteY1" fmla="*/ 33891 h 724797"/>
                  <a:gd name="connsiteX2" fmla="*/ 14997 w 148645"/>
                  <a:gd name="connsiteY2" fmla="*/ 3679 h 724797"/>
                  <a:gd name="connsiteX3" fmla="*/ 6538 w 148645"/>
                  <a:gd name="connsiteY3" fmla="*/ 53 h 724797"/>
                  <a:gd name="connsiteX4" fmla="*/ 193 w 148645"/>
                  <a:gd name="connsiteY4" fmla="*/ 3074 h 724797"/>
                  <a:gd name="connsiteX5" fmla="*/ 2006 w 148645"/>
                  <a:gd name="connsiteY5" fmla="*/ 6096 h 724797"/>
                  <a:gd name="connsiteX6" fmla="*/ 53065 w 148645"/>
                  <a:gd name="connsiteY6" fmla="*/ 69844 h 724797"/>
                  <a:gd name="connsiteX7" fmla="*/ 123762 w 148645"/>
                  <a:gd name="connsiteY7" fmla="*/ 362301 h 724797"/>
                  <a:gd name="connsiteX8" fmla="*/ 63035 w 148645"/>
                  <a:gd name="connsiteY8" fmla="*/ 638443 h 724797"/>
                  <a:gd name="connsiteX9" fmla="*/ 1401 w 148645"/>
                  <a:gd name="connsiteY9" fmla="*/ 719111 h 724797"/>
                  <a:gd name="connsiteX10" fmla="*/ 193 w 148645"/>
                  <a:gd name="connsiteY10" fmla="*/ 721830 h 724797"/>
                  <a:gd name="connsiteX11" fmla="*/ 6538 w 148645"/>
                  <a:gd name="connsiteY11" fmla="*/ 724851 h 724797"/>
                  <a:gd name="connsiteX12" fmla="*/ 15903 w 148645"/>
                  <a:gd name="connsiteY12" fmla="*/ 720319 h 724797"/>
                  <a:gd name="connsiteX13" fmla="*/ 148838 w 148645"/>
                  <a:gd name="connsiteY13" fmla="*/ 362603 h 724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8645" h="724797">
                    <a:moveTo>
                      <a:pt x="148838" y="362603"/>
                    </a:moveTo>
                    <a:cubicBezTo>
                      <a:pt x="148838" y="243868"/>
                      <a:pt x="121647" y="124227"/>
                      <a:pt x="44907" y="33891"/>
                    </a:cubicBezTo>
                    <a:cubicBezTo>
                      <a:pt x="38865" y="26942"/>
                      <a:pt x="27384" y="14555"/>
                      <a:pt x="14997" y="3679"/>
                    </a:cubicBezTo>
                    <a:cubicBezTo>
                      <a:pt x="11372" y="53"/>
                      <a:pt x="10767" y="53"/>
                      <a:pt x="6538" y="53"/>
                    </a:cubicBezTo>
                    <a:cubicBezTo>
                      <a:pt x="2912" y="53"/>
                      <a:pt x="193" y="53"/>
                      <a:pt x="193" y="3074"/>
                    </a:cubicBezTo>
                    <a:cubicBezTo>
                      <a:pt x="193" y="4283"/>
                      <a:pt x="1401" y="5491"/>
                      <a:pt x="2006" y="6096"/>
                    </a:cubicBezTo>
                    <a:cubicBezTo>
                      <a:pt x="12580" y="16972"/>
                      <a:pt x="32822" y="37215"/>
                      <a:pt x="53065" y="69844"/>
                    </a:cubicBezTo>
                    <a:cubicBezTo>
                      <a:pt x="101707" y="147792"/>
                      <a:pt x="123762" y="245983"/>
                      <a:pt x="123762" y="362301"/>
                    </a:cubicBezTo>
                    <a:cubicBezTo>
                      <a:pt x="123762" y="443573"/>
                      <a:pt x="112886" y="548410"/>
                      <a:pt x="63035" y="638443"/>
                    </a:cubicBezTo>
                    <a:cubicBezTo>
                      <a:pt x="39167" y="681345"/>
                      <a:pt x="14091" y="706421"/>
                      <a:pt x="1401" y="719111"/>
                    </a:cubicBezTo>
                    <a:cubicBezTo>
                      <a:pt x="797" y="720017"/>
                      <a:pt x="193" y="720923"/>
                      <a:pt x="193" y="721830"/>
                    </a:cubicBezTo>
                    <a:cubicBezTo>
                      <a:pt x="193" y="724851"/>
                      <a:pt x="2912" y="724851"/>
                      <a:pt x="6538" y="724851"/>
                    </a:cubicBezTo>
                    <a:cubicBezTo>
                      <a:pt x="10767" y="724851"/>
                      <a:pt x="11372" y="724851"/>
                      <a:pt x="15903" y="720319"/>
                    </a:cubicBezTo>
                    <a:cubicBezTo>
                      <a:pt x="117115" y="628171"/>
                      <a:pt x="148838" y="489798"/>
                      <a:pt x="148838" y="3626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2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9" name="Bouton d'action : Personnalisé 1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1F82C7B-5E40-F0DB-5996-F2C35FF5FEA0}"/>
              </a:ext>
            </a:extLst>
          </p:cNvPr>
          <p:cNvSpPr/>
          <p:nvPr/>
        </p:nvSpPr>
        <p:spPr bwMode="auto">
          <a:xfrm>
            <a:off x="2304779" y="1562286"/>
            <a:ext cx="6267722" cy="1149248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1B483E6-76D7-39E1-E81E-BAD4B77487AC}"/>
              </a:ext>
            </a:extLst>
          </p:cNvPr>
          <p:cNvCxnSpPr>
            <a:cxnSpLocks/>
          </p:cNvCxnSpPr>
          <p:nvPr/>
        </p:nvCxnSpPr>
        <p:spPr bwMode="auto">
          <a:xfrm>
            <a:off x="2332992" y="2716992"/>
            <a:ext cx="6491384" cy="0"/>
          </a:xfrm>
          <a:prstGeom prst="straightConnector1">
            <a:avLst/>
          </a:prstGeom>
          <a:solidFill>
            <a:srgbClr val="00B8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1" name="Graphique 16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 title="IguanaTex Vector Display">
            <a:extLst>
              <a:ext uri="{FF2B5EF4-FFF2-40B4-BE49-F238E27FC236}">
                <a16:creationId xmlns:a16="http://schemas.microsoft.com/office/drawing/2014/main" id="{86CF6594-4A68-476B-2867-FF78C662F3A3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8907613" y="2586554"/>
            <a:ext cx="165583" cy="165582"/>
          </a:xfrm>
          <a:custGeom>
            <a:avLst/>
            <a:gdLst>
              <a:gd name="connsiteX0" fmla="*/ 125862 w 205381"/>
              <a:gd name="connsiteY0" fmla="*/ 57800 h 186821"/>
              <a:gd name="connsiteX1" fmla="*/ 166691 w 205381"/>
              <a:gd name="connsiteY1" fmla="*/ 9136 h 186821"/>
              <a:gd name="connsiteX2" fmla="*/ 187312 w 205381"/>
              <a:gd name="connsiteY2" fmla="*/ 14497 h 186821"/>
              <a:gd name="connsiteX3" fmla="*/ 167516 w 205381"/>
              <a:gd name="connsiteY3" fmla="*/ 36767 h 186821"/>
              <a:gd name="connsiteX4" fmla="*/ 183188 w 205381"/>
              <a:gd name="connsiteY4" fmla="*/ 51201 h 186821"/>
              <a:gd name="connsiteX5" fmla="*/ 205458 w 205381"/>
              <a:gd name="connsiteY5" fmla="*/ 27282 h 186821"/>
              <a:gd name="connsiteX6" fmla="*/ 167103 w 205381"/>
              <a:gd name="connsiteY6" fmla="*/ 63 h 186821"/>
              <a:gd name="connsiteX7" fmla="*/ 123800 w 205381"/>
              <a:gd name="connsiteY7" fmla="*/ 31406 h 186821"/>
              <a:gd name="connsiteX8" fmla="*/ 79260 w 205381"/>
              <a:gd name="connsiteY8" fmla="*/ 63 h 186821"/>
              <a:gd name="connsiteX9" fmla="*/ 12861 w 205381"/>
              <a:gd name="connsiteY9" fmla="*/ 63574 h 186821"/>
              <a:gd name="connsiteX10" fmla="*/ 17810 w 205381"/>
              <a:gd name="connsiteY10" fmla="*/ 67698 h 186821"/>
              <a:gd name="connsiteX11" fmla="*/ 23172 w 205381"/>
              <a:gd name="connsiteY11" fmla="*/ 63161 h 186821"/>
              <a:gd name="connsiteX12" fmla="*/ 78435 w 205381"/>
              <a:gd name="connsiteY12" fmla="*/ 9136 h 186821"/>
              <a:gd name="connsiteX13" fmla="*/ 100705 w 205381"/>
              <a:gd name="connsiteY13" fmla="*/ 36767 h 186821"/>
              <a:gd name="connsiteX14" fmla="*/ 78435 w 205381"/>
              <a:gd name="connsiteY14" fmla="*/ 134920 h 186821"/>
              <a:gd name="connsiteX15" fmla="*/ 39256 w 205381"/>
              <a:gd name="connsiteY15" fmla="*/ 177811 h 186821"/>
              <a:gd name="connsiteX16" fmla="*/ 18635 w 205381"/>
              <a:gd name="connsiteY16" fmla="*/ 172450 h 186821"/>
              <a:gd name="connsiteX17" fmla="*/ 38019 w 205381"/>
              <a:gd name="connsiteY17" fmla="*/ 150179 h 186821"/>
              <a:gd name="connsiteX18" fmla="*/ 22759 w 205381"/>
              <a:gd name="connsiteY18" fmla="*/ 135745 h 186821"/>
              <a:gd name="connsiteX19" fmla="*/ 77 w 205381"/>
              <a:gd name="connsiteY19" fmla="*/ 159665 h 186821"/>
              <a:gd name="connsiteX20" fmla="*/ 38843 w 205381"/>
              <a:gd name="connsiteY20" fmla="*/ 186884 h 186821"/>
              <a:gd name="connsiteX21" fmla="*/ 82147 w 205381"/>
              <a:gd name="connsiteY21" fmla="*/ 155541 h 186821"/>
              <a:gd name="connsiteX22" fmla="*/ 126687 w 205381"/>
              <a:gd name="connsiteY22" fmla="*/ 186884 h 186821"/>
              <a:gd name="connsiteX23" fmla="*/ 192673 w 205381"/>
              <a:gd name="connsiteY23" fmla="*/ 123373 h 186821"/>
              <a:gd name="connsiteX24" fmla="*/ 187724 w 205381"/>
              <a:gd name="connsiteY24" fmla="*/ 119249 h 186821"/>
              <a:gd name="connsiteX25" fmla="*/ 182363 w 205381"/>
              <a:gd name="connsiteY25" fmla="*/ 123785 h 186821"/>
              <a:gd name="connsiteX26" fmla="*/ 127512 w 205381"/>
              <a:gd name="connsiteY26" fmla="*/ 177811 h 186821"/>
              <a:gd name="connsiteX27" fmla="*/ 104829 w 205381"/>
              <a:gd name="connsiteY27" fmla="*/ 150592 h 186821"/>
              <a:gd name="connsiteX28" fmla="*/ 111840 w 205381"/>
              <a:gd name="connsiteY28" fmla="*/ 114300 h 186821"/>
              <a:gd name="connsiteX29" fmla="*/ 125862 w 205381"/>
              <a:gd name="connsiteY29" fmla="*/ 57800 h 18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381" h="186821">
                <a:moveTo>
                  <a:pt x="125862" y="57800"/>
                </a:moveTo>
                <a:cubicBezTo>
                  <a:pt x="128337" y="47077"/>
                  <a:pt x="137822" y="9136"/>
                  <a:pt x="166691" y="9136"/>
                </a:cubicBezTo>
                <a:cubicBezTo>
                  <a:pt x="168753" y="9136"/>
                  <a:pt x="178651" y="9136"/>
                  <a:pt x="187312" y="14497"/>
                </a:cubicBezTo>
                <a:cubicBezTo>
                  <a:pt x="175764" y="16559"/>
                  <a:pt x="167516" y="26869"/>
                  <a:pt x="167516" y="36767"/>
                </a:cubicBezTo>
                <a:cubicBezTo>
                  <a:pt x="167516" y="43366"/>
                  <a:pt x="172052" y="51201"/>
                  <a:pt x="183188" y="51201"/>
                </a:cubicBezTo>
                <a:cubicBezTo>
                  <a:pt x="192261" y="51201"/>
                  <a:pt x="205458" y="43778"/>
                  <a:pt x="205458" y="27282"/>
                </a:cubicBezTo>
                <a:cubicBezTo>
                  <a:pt x="205458" y="5836"/>
                  <a:pt x="181126" y="63"/>
                  <a:pt x="167103" y="63"/>
                </a:cubicBezTo>
                <a:cubicBezTo>
                  <a:pt x="143184" y="63"/>
                  <a:pt x="128749" y="21920"/>
                  <a:pt x="123800" y="31406"/>
                </a:cubicBezTo>
                <a:cubicBezTo>
                  <a:pt x="113490" y="4187"/>
                  <a:pt x="91220" y="63"/>
                  <a:pt x="79260" y="63"/>
                </a:cubicBezTo>
                <a:cubicBezTo>
                  <a:pt x="36369" y="63"/>
                  <a:pt x="12861" y="53263"/>
                  <a:pt x="12861" y="63574"/>
                </a:cubicBezTo>
                <a:cubicBezTo>
                  <a:pt x="12861" y="67698"/>
                  <a:pt x="16986" y="67698"/>
                  <a:pt x="17810" y="67698"/>
                </a:cubicBezTo>
                <a:cubicBezTo>
                  <a:pt x="21110" y="67698"/>
                  <a:pt x="22347" y="66873"/>
                  <a:pt x="23172" y="63161"/>
                </a:cubicBezTo>
                <a:cubicBezTo>
                  <a:pt x="37194" y="19446"/>
                  <a:pt x="64413" y="9136"/>
                  <a:pt x="78435" y="9136"/>
                </a:cubicBezTo>
                <a:cubicBezTo>
                  <a:pt x="86271" y="9136"/>
                  <a:pt x="100705" y="12847"/>
                  <a:pt x="100705" y="36767"/>
                </a:cubicBezTo>
                <a:cubicBezTo>
                  <a:pt x="100705" y="49552"/>
                  <a:pt x="93694" y="77183"/>
                  <a:pt x="78435" y="134920"/>
                </a:cubicBezTo>
                <a:cubicBezTo>
                  <a:pt x="71836" y="160490"/>
                  <a:pt x="57402" y="177811"/>
                  <a:pt x="39256" y="177811"/>
                </a:cubicBezTo>
                <a:cubicBezTo>
                  <a:pt x="36781" y="177811"/>
                  <a:pt x="27296" y="177811"/>
                  <a:pt x="18635" y="172450"/>
                </a:cubicBezTo>
                <a:cubicBezTo>
                  <a:pt x="28946" y="170387"/>
                  <a:pt x="38019" y="161727"/>
                  <a:pt x="38019" y="150179"/>
                </a:cubicBezTo>
                <a:cubicBezTo>
                  <a:pt x="38019" y="139044"/>
                  <a:pt x="28946" y="135745"/>
                  <a:pt x="22759" y="135745"/>
                </a:cubicBezTo>
                <a:cubicBezTo>
                  <a:pt x="10387" y="135745"/>
                  <a:pt x="77" y="146468"/>
                  <a:pt x="77" y="159665"/>
                </a:cubicBezTo>
                <a:cubicBezTo>
                  <a:pt x="77" y="178636"/>
                  <a:pt x="20697" y="186884"/>
                  <a:pt x="38843" y="186884"/>
                </a:cubicBezTo>
                <a:cubicBezTo>
                  <a:pt x="66063" y="186884"/>
                  <a:pt x="80909" y="158015"/>
                  <a:pt x="82147" y="155541"/>
                </a:cubicBezTo>
                <a:cubicBezTo>
                  <a:pt x="87096" y="170800"/>
                  <a:pt x="101942" y="186884"/>
                  <a:pt x="126687" y="186884"/>
                </a:cubicBezTo>
                <a:cubicBezTo>
                  <a:pt x="169166" y="186884"/>
                  <a:pt x="192673" y="133683"/>
                  <a:pt x="192673" y="123373"/>
                </a:cubicBezTo>
                <a:cubicBezTo>
                  <a:pt x="192673" y="119249"/>
                  <a:pt x="188961" y="119249"/>
                  <a:pt x="187724" y="119249"/>
                </a:cubicBezTo>
                <a:cubicBezTo>
                  <a:pt x="184012" y="119249"/>
                  <a:pt x="183188" y="120898"/>
                  <a:pt x="182363" y="123785"/>
                </a:cubicBezTo>
                <a:cubicBezTo>
                  <a:pt x="168753" y="167913"/>
                  <a:pt x="140709" y="177811"/>
                  <a:pt x="127512" y="177811"/>
                </a:cubicBezTo>
                <a:cubicBezTo>
                  <a:pt x="111428" y="177811"/>
                  <a:pt x="104829" y="164614"/>
                  <a:pt x="104829" y="150592"/>
                </a:cubicBezTo>
                <a:cubicBezTo>
                  <a:pt x="104829" y="141519"/>
                  <a:pt x="107304" y="132446"/>
                  <a:pt x="111840" y="114300"/>
                </a:cubicBezTo>
                <a:lnTo>
                  <a:pt x="125862" y="57800"/>
                </a:lnTo>
                <a:close/>
              </a:path>
            </a:pathLst>
          </a:custGeom>
          <a:solidFill>
            <a:srgbClr val="4DB300"/>
          </a:solidFill>
          <a:ln w="317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grpSp>
        <p:nvGrpSpPr>
          <p:cNvPr id="263" name="Groupe 262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 title="IguanaTex Vector Display">
            <a:extLst>
              <a:ext uri="{FF2B5EF4-FFF2-40B4-BE49-F238E27FC236}">
                <a16:creationId xmlns:a16="http://schemas.microsoft.com/office/drawing/2014/main" id="{E2AA4235-5977-3F12-563F-65290A78FAD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60399" y="4368801"/>
            <a:ext cx="9376474" cy="703235"/>
            <a:chOff x="2455896" y="5610056"/>
            <a:chExt cx="9358495" cy="703428"/>
          </a:xfrm>
        </p:grpSpPr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C83CD906-CD09-AD89-18D1-A54E86B42E14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2455896" y="5610056"/>
              <a:ext cx="9358495" cy="18683"/>
            </a:xfrm>
            <a:custGeom>
              <a:avLst/>
              <a:gdLst>
                <a:gd name="connsiteX0" fmla="*/ 0 w 9358495"/>
                <a:gd name="connsiteY0" fmla="*/ 0 h 18683"/>
                <a:gd name="connsiteX1" fmla="*/ 9358495 w 9358495"/>
                <a:gd name="connsiteY1" fmla="*/ 0 h 18683"/>
                <a:gd name="connsiteX2" fmla="*/ 9358495 w 9358495"/>
                <a:gd name="connsiteY2" fmla="*/ 18683 h 18683"/>
                <a:gd name="connsiteX3" fmla="*/ 0 w 9358495"/>
                <a:gd name="connsiteY3" fmla="*/ 18683 h 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8495" h="18683">
                  <a:moveTo>
                    <a:pt x="0" y="0"/>
                  </a:moveTo>
                  <a:lnTo>
                    <a:pt x="9358495" y="0"/>
                  </a:lnTo>
                  <a:lnTo>
                    <a:pt x="9358495" y="18683"/>
                  </a:lnTo>
                  <a:lnTo>
                    <a:pt x="0" y="1868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A3C9A510-DF39-0C97-ADEA-744E71CA82DC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2882088" y="5787042"/>
              <a:ext cx="99019" cy="105791"/>
            </a:xfrm>
            <a:custGeom>
              <a:avLst/>
              <a:gdLst>
                <a:gd name="connsiteX0" fmla="*/ 21113 w 99019"/>
                <a:gd name="connsiteY0" fmla="*/ 83904 h 105791"/>
                <a:gd name="connsiteX1" fmla="*/ 48903 w 99019"/>
                <a:gd name="connsiteY1" fmla="*/ 57281 h 105791"/>
                <a:gd name="connsiteX2" fmla="*/ 71790 w 99019"/>
                <a:gd name="connsiteY2" fmla="*/ 36263 h 105791"/>
                <a:gd name="connsiteX3" fmla="*/ 99114 w 99019"/>
                <a:gd name="connsiteY3" fmla="*/ 2400 h 105791"/>
                <a:gd name="connsiteX4" fmla="*/ 96545 w 99019"/>
                <a:gd name="connsiteY4" fmla="*/ 65 h 105791"/>
                <a:gd name="connsiteX5" fmla="*/ 93042 w 99019"/>
                <a:gd name="connsiteY5" fmla="*/ 2634 h 105791"/>
                <a:gd name="connsiteX6" fmla="*/ 75527 w 99019"/>
                <a:gd name="connsiteY6" fmla="*/ 17580 h 105791"/>
                <a:gd name="connsiteX7" fmla="*/ 63616 w 99019"/>
                <a:gd name="connsiteY7" fmla="*/ 10107 h 105791"/>
                <a:gd name="connsiteX8" fmla="*/ 47502 w 99019"/>
                <a:gd name="connsiteY8" fmla="*/ 65 h 105791"/>
                <a:gd name="connsiteX9" fmla="*/ 19244 w 99019"/>
                <a:gd name="connsiteY9" fmla="*/ 26688 h 105791"/>
                <a:gd name="connsiteX10" fmla="*/ 22047 w 99019"/>
                <a:gd name="connsiteY10" fmla="*/ 29257 h 105791"/>
                <a:gd name="connsiteX11" fmla="*/ 25083 w 99019"/>
                <a:gd name="connsiteY11" fmla="*/ 26688 h 105791"/>
                <a:gd name="connsiteX12" fmla="*/ 44933 w 99019"/>
                <a:gd name="connsiteY12" fmla="*/ 15712 h 105791"/>
                <a:gd name="connsiteX13" fmla="*/ 59646 w 99019"/>
                <a:gd name="connsiteY13" fmla="*/ 19215 h 105791"/>
                <a:gd name="connsiteX14" fmla="*/ 77628 w 99019"/>
                <a:gd name="connsiteY14" fmla="*/ 22718 h 105791"/>
                <a:gd name="connsiteX15" fmla="*/ 45167 w 99019"/>
                <a:gd name="connsiteY15" fmla="*/ 53311 h 105791"/>
                <a:gd name="connsiteX16" fmla="*/ 24149 w 99019"/>
                <a:gd name="connsiteY16" fmla="*/ 72928 h 105791"/>
                <a:gd name="connsiteX17" fmla="*/ 94 w 99019"/>
                <a:gd name="connsiteY17" fmla="*/ 103521 h 105791"/>
                <a:gd name="connsiteX18" fmla="*/ 2897 w 99019"/>
                <a:gd name="connsiteY18" fmla="*/ 105857 h 105791"/>
                <a:gd name="connsiteX19" fmla="*/ 6633 w 99019"/>
                <a:gd name="connsiteY19" fmla="*/ 102821 h 105791"/>
                <a:gd name="connsiteX20" fmla="*/ 26484 w 99019"/>
                <a:gd name="connsiteY20" fmla="*/ 88341 h 105791"/>
                <a:gd name="connsiteX21" fmla="*/ 40029 w 99019"/>
                <a:gd name="connsiteY21" fmla="*/ 97216 h 105791"/>
                <a:gd name="connsiteX22" fmla="*/ 54975 w 99019"/>
                <a:gd name="connsiteY22" fmla="*/ 105857 h 105791"/>
                <a:gd name="connsiteX23" fmla="*/ 91641 w 99019"/>
                <a:gd name="connsiteY23" fmla="*/ 69892 h 105791"/>
                <a:gd name="connsiteX24" fmla="*/ 88838 w 99019"/>
                <a:gd name="connsiteY24" fmla="*/ 67557 h 105791"/>
                <a:gd name="connsiteX25" fmla="*/ 85569 w 99019"/>
                <a:gd name="connsiteY25" fmla="*/ 70593 h 105791"/>
                <a:gd name="connsiteX26" fmla="*/ 57544 w 99019"/>
                <a:gd name="connsiteY26" fmla="*/ 90210 h 105791"/>
                <a:gd name="connsiteX27" fmla="*/ 43766 w 99019"/>
                <a:gd name="connsiteY27" fmla="*/ 87174 h 105791"/>
                <a:gd name="connsiteX28" fmla="*/ 27418 w 99019"/>
                <a:gd name="connsiteY28" fmla="*/ 83204 h 105791"/>
                <a:gd name="connsiteX29" fmla="*/ 21113 w 99019"/>
                <a:gd name="connsiteY29" fmla="*/ 83904 h 10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019" h="105791">
                  <a:moveTo>
                    <a:pt x="21113" y="83904"/>
                  </a:moveTo>
                  <a:cubicBezTo>
                    <a:pt x="33724" y="70359"/>
                    <a:pt x="40496" y="64521"/>
                    <a:pt x="48903" y="57281"/>
                  </a:cubicBezTo>
                  <a:cubicBezTo>
                    <a:pt x="48903" y="57048"/>
                    <a:pt x="63383" y="44670"/>
                    <a:pt x="71790" y="36263"/>
                  </a:cubicBezTo>
                  <a:cubicBezTo>
                    <a:pt x="93976" y="14544"/>
                    <a:pt x="99114" y="3334"/>
                    <a:pt x="99114" y="2400"/>
                  </a:cubicBezTo>
                  <a:cubicBezTo>
                    <a:pt x="99114" y="65"/>
                    <a:pt x="97012" y="65"/>
                    <a:pt x="96545" y="65"/>
                  </a:cubicBezTo>
                  <a:cubicBezTo>
                    <a:pt x="94910" y="65"/>
                    <a:pt x="94209" y="532"/>
                    <a:pt x="93042" y="2634"/>
                  </a:cubicBezTo>
                  <a:cubicBezTo>
                    <a:pt x="86036" y="13843"/>
                    <a:pt x="81131" y="17580"/>
                    <a:pt x="75527" y="17580"/>
                  </a:cubicBezTo>
                  <a:cubicBezTo>
                    <a:pt x="69922" y="17580"/>
                    <a:pt x="67119" y="14077"/>
                    <a:pt x="63616" y="10107"/>
                  </a:cubicBezTo>
                  <a:cubicBezTo>
                    <a:pt x="59179" y="4735"/>
                    <a:pt x="55209" y="65"/>
                    <a:pt x="47502" y="65"/>
                  </a:cubicBezTo>
                  <a:cubicBezTo>
                    <a:pt x="29987" y="65"/>
                    <a:pt x="19244" y="21784"/>
                    <a:pt x="19244" y="26688"/>
                  </a:cubicBezTo>
                  <a:cubicBezTo>
                    <a:pt x="19244" y="27856"/>
                    <a:pt x="19945" y="29257"/>
                    <a:pt x="22047" y="29257"/>
                  </a:cubicBezTo>
                  <a:cubicBezTo>
                    <a:pt x="24149" y="29257"/>
                    <a:pt x="24616" y="28089"/>
                    <a:pt x="25083" y="26688"/>
                  </a:cubicBezTo>
                  <a:cubicBezTo>
                    <a:pt x="29520" y="15945"/>
                    <a:pt x="43065" y="15712"/>
                    <a:pt x="44933" y="15712"/>
                  </a:cubicBezTo>
                  <a:cubicBezTo>
                    <a:pt x="49838" y="15712"/>
                    <a:pt x="54275" y="17346"/>
                    <a:pt x="59646" y="19215"/>
                  </a:cubicBezTo>
                  <a:cubicBezTo>
                    <a:pt x="68988" y="22718"/>
                    <a:pt x="71556" y="22718"/>
                    <a:pt x="77628" y="22718"/>
                  </a:cubicBezTo>
                  <a:cubicBezTo>
                    <a:pt x="69221" y="32760"/>
                    <a:pt x="49604" y="49574"/>
                    <a:pt x="45167" y="53311"/>
                  </a:cubicBezTo>
                  <a:lnTo>
                    <a:pt x="24149" y="72928"/>
                  </a:lnTo>
                  <a:cubicBezTo>
                    <a:pt x="8268" y="88575"/>
                    <a:pt x="94" y="101886"/>
                    <a:pt x="94" y="103521"/>
                  </a:cubicBezTo>
                  <a:cubicBezTo>
                    <a:pt x="94" y="105857"/>
                    <a:pt x="2430" y="105857"/>
                    <a:pt x="2897" y="105857"/>
                  </a:cubicBezTo>
                  <a:cubicBezTo>
                    <a:pt x="4765" y="105857"/>
                    <a:pt x="5232" y="105389"/>
                    <a:pt x="6633" y="102821"/>
                  </a:cubicBezTo>
                  <a:cubicBezTo>
                    <a:pt x="12005" y="94647"/>
                    <a:pt x="19011" y="88341"/>
                    <a:pt x="26484" y="88341"/>
                  </a:cubicBezTo>
                  <a:cubicBezTo>
                    <a:pt x="31855" y="88341"/>
                    <a:pt x="34191" y="90443"/>
                    <a:pt x="40029" y="97216"/>
                  </a:cubicBezTo>
                  <a:cubicBezTo>
                    <a:pt x="43999" y="102120"/>
                    <a:pt x="48203" y="105857"/>
                    <a:pt x="54975" y="105857"/>
                  </a:cubicBezTo>
                  <a:cubicBezTo>
                    <a:pt x="78096" y="105857"/>
                    <a:pt x="91641" y="76197"/>
                    <a:pt x="91641" y="69892"/>
                  </a:cubicBezTo>
                  <a:cubicBezTo>
                    <a:pt x="91641" y="68724"/>
                    <a:pt x="90706" y="67557"/>
                    <a:pt x="88838" y="67557"/>
                  </a:cubicBezTo>
                  <a:cubicBezTo>
                    <a:pt x="86736" y="67557"/>
                    <a:pt x="86269" y="68958"/>
                    <a:pt x="85569" y="70593"/>
                  </a:cubicBezTo>
                  <a:cubicBezTo>
                    <a:pt x="80197" y="85772"/>
                    <a:pt x="65251" y="90210"/>
                    <a:pt x="57544" y="90210"/>
                  </a:cubicBezTo>
                  <a:cubicBezTo>
                    <a:pt x="52874" y="90210"/>
                    <a:pt x="48670" y="88808"/>
                    <a:pt x="43766" y="87174"/>
                  </a:cubicBezTo>
                  <a:cubicBezTo>
                    <a:pt x="35825" y="84138"/>
                    <a:pt x="32322" y="83204"/>
                    <a:pt x="27418" y="83204"/>
                  </a:cubicBezTo>
                  <a:cubicBezTo>
                    <a:pt x="26951" y="83204"/>
                    <a:pt x="23215" y="83204"/>
                    <a:pt x="21113" y="8390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FA29B1EC-0D19-0DC6-8A33-6235016FFCE8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3402401" y="5694096"/>
              <a:ext cx="9341" cy="280243"/>
            </a:xfrm>
            <a:custGeom>
              <a:avLst/>
              <a:gdLst>
                <a:gd name="connsiteX0" fmla="*/ 0 w 9341"/>
                <a:gd name="connsiteY0" fmla="*/ 0 h 280243"/>
                <a:gd name="connsiteX1" fmla="*/ 9341 w 9341"/>
                <a:gd name="connsiteY1" fmla="*/ 0 h 280243"/>
                <a:gd name="connsiteX2" fmla="*/ 9341 w 9341"/>
                <a:gd name="connsiteY2" fmla="*/ 280243 h 280243"/>
                <a:gd name="connsiteX3" fmla="*/ 0 w 9341"/>
                <a:gd name="connsiteY3" fmla="*/ 280243 h 2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1" h="280243">
                  <a:moveTo>
                    <a:pt x="0" y="0"/>
                  </a:moveTo>
                  <a:lnTo>
                    <a:pt x="9341" y="0"/>
                  </a:lnTo>
                  <a:lnTo>
                    <a:pt x="9341" y="280243"/>
                  </a:lnTo>
                  <a:lnTo>
                    <a:pt x="0" y="28024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6BB0F8D8-1DD4-A651-305A-EA66543FEA47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3556301" y="5734730"/>
              <a:ext cx="98318" cy="160672"/>
            </a:xfrm>
            <a:custGeom>
              <a:avLst/>
              <a:gdLst>
                <a:gd name="connsiteX0" fmla="*/ 98442 w 98318"/>
                <a:gd name="connsiteY0" fmla="*/ 80868 h 160672"/>
                <a:gd name="connsiteX1" fmla="*/ 89101 w 98318"/>
                <a:gd name="connsiteY1" fmla="*/ 26221 h 160672"/>
                <a:gd name="connsiteX2" fmla="*/ 49399 w 98318"/>
                <a:gd name="connsiteY2" fmla="*/ 65 h 160672"/>
                <a:gd name="connsiteX3" fmla="*/ 8764 w 98318"/>
                <a:gd name="connsiteY3" fmla="*/ 27856 h 160672"/>
                <a:gd name="connsiteX4" fmla="*/ 123 w 98318"/>
                <a:gd name="connsiteY4" fmla="*/ 80868 h 160672"/>
                <a:gd name="connsiteX5" fmla="*/ 10632 w 98318"/>
                <a:gd name="connsiteY5" fmla="*/ 137150 h 160672"/>
                <a:gd name="connsiteX6" fmla="*/ 49166 w 98318"/>
                <a:gd name="connsiteY6" fmla="*/ 160737 h 160672"/>
                <a:gd name="connsiteX7" fmla="*/ 89801 w 98318"/>
                <a:gd name="connsiteY7" fmla="*/ 133647 h 160672"/>
                <a:gd name="connsiteX8" fmla="*/ 98442 w 98318"/>
                <a:gd name="connsiteY8" fmla="*/ 80868 h 160672"/>
                <a:gd name="connsiteX9" fmla="*/ 49166 w 98318"/>
                <a:gd name="connsiteY9" fmla="*/ 155600 h 160672"/>
                <a:gd name="connsiteX10" fmla="*/ 22076 w 98318"/>
                <a:gd name="connsiteY10" fmla="*/ 127342 h 160672"/>
                <a:gd name="connsiteX11" fmla="*/ 19507 w 98318"/>
                <a:gd name="connsiteY11" fmla="*/ 78066 h 160672"/>
                <a:gd name="connsiteX12" fmla="*/ 21375 w 98318"/>
                <a:gd name="connsiteY12" fmla="*/ 35095 h 160672"/>
                <a:gd name="connsiteX13" fmla="*/ 49166 w 98318"/>
                <a:gd name="connsiteY13" fmla="*/ 5203 h 160672"/>
                <a:gd name="connsiteX14" fmla="*/ 76723 w 98318"/>
                <a:gd name="connsiteY14" fmla="*/ 32526 h 160672"/>
                <a:gd name="connsiteX15" fmla="*/ 79058 w 98318"/>
                <a:gd name="connsiteY15" fmla="*/ 78066 h 160672"/>
                <a:gd name="connsiteX16" fmla="*/ 76490 w 98318"/>
                <a:gd name="connsiteY16" fmla="*/ 126408 h 160672"/>
                <a:gd name="connsiteX17" fmla="*/ 49166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42" y="80868"/>
                  </a:moveTo>
                  <a:cubicBezTo>
                    <a:pt x="98442" y="62185"/>
                    <a:pt x="97274" y="43502"/>
                    <a:pt x="89101" y="26221"/>
                  </a:cubicBezTo>
                  <a:cubicBezTo>
                    <a:pt x="78358" y="3801"/>
                    <a:pt x="59208" y="65"/>
                    <a:pt x="49399" y="65"/>
                  </a:cubicBezTo>
                  <a:cubicBezTo>
                    <a:pt x="35387" y="65"/>
                    <a:pt x="18339" y="6137"/>
                    <a:pt x="8764" y="27856"/>
                  </a:cubicBezTo>
                  <a:cubicBezTo>
                    <a:pt x="1291" y="43969"/>
                    <a:pt x="123" y="62185"/>
                    <a:pt x="123" y="80868"/>
                  </a:cubicBezTo>
                  <a:cubicBezTo>
                    <a:pt x="123" y="98383"/>
                    <a:pt x="1057" y="119402"/>
                    <a:pt x="10632" y="137150"/>
                  </a:cubicBezTo>
                  <a:cubicBezTo>
                    <a:pt x="20674" y="156067"/>
                    <a:pt x="37723" y="160737"/>
                    <a:pt x="49166" y="160737"/>
                  </a:cubicBezTo>
                  <a:cubicBezTo>
                    <a:pt x="61777" y="160737"/>
                    <a:pt x="79526" y="155833"/>
                    <a:pt x="89801" y="133647"/>
                  </a:cubicBezTo>
                  <a:cubicBezTo>
                    <a:pt x="97274" y="117533"/>
                    <a:pt x="98442" y="99318"/>
                    <a:pt x="98442" y="80868"/>
                  </a:cubicBezTo>
                  <a:close/>
                  <a:moveTo>
                    <a:pt x="49166" y="155600"/>
                  </a:moveTo>
                  <a:cubicBezTo>
                    <a:pt x="40058" y="155600"/>
                    <a:pt x="26279" y="149761"/>
                    <a:pt x="22076" y="127342"/>
                  </a:cubicBezTo>
                  <a:cubicBezTo>
                    <a:pt x="19507" y="113330"/>
                    <a:pt x="19507" y="91844"/>
                    <a:pt x="19507" y="78066"/>
                  </a:cubicBezTo>
                  <a:cubicBezTo>
                    <a:pt x="19507" y="63119"/>
                    <a:pt x="19507" y="47706"/>
                    <a:pt x="21375" y="35095"/>
                  </a:cubicBezTo>
                  <a:cubicBezTo>
                    <a:pt x="25812" y="7304"/>
                    <a:pt x="43327" y="5203"/>
                    <a:pt x="49166" y="5203"/>
                  </a:cubicBezTo>
                  <a:cubicBezTo>
                    <a:pt x="56873" y="5203"/>
                    <a:pt x="72286" y="9406"/>
                    <a:pt x="76723" y="32526"/>
                  </a:cubicBezTo>
                  <a:cubicBezTo>
                    <a:pt x="79058" y="45604"/>
                    <a:pt x="79058" y="63353"/>
                    <a:pt x="79058" y="78066"/>
                  </a:cubicBezTo>
                  <a:cubicBezTo>
                    <a:pt x="79058" y="95581"/>
                    <a:pt x="79058" y="111461"/>
                    <a:pt x="76490" y="126408"/>
                  </a:cubicBezTo>
                  <a:cubicBezTo>
                    <a:pt x="72987" y="148594"/>
                    <a:pt x="59675" y="155600"/>
                    <a:pt x="49166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D9E9B45A-57E3-B963-8319-7F44D14A7E7B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4070082" y="5734730"/>
              <a:ext cx="98318" cy="160672"/>
            </a:xfrm>
            <a:custGeom>
              <a:avLst/>
              <a:gdLst>
                <a:gd name="connsiteX0" fmla="*/ 98464 w 98318"/>
                <a:gd name="connsiteY0" fmla="*/ 80868 h 160672"/>
                <a:gd name="connsiteX1" fmla="*/ 89122 w 98318"/>
                <a:gd name="connsiteY1" fmla="*/ 26221 h 160672"/>
                <a:gd name="connsiteX2" fmla="*/ 49421 w 98318"/>
                <a:gd name="connsiteY2" fmla="*/ 65 h 160672"/>
                <a:gd name="connsiteX3" fmla="*/ 8786 w 98318"/>
                <a:gd name="connsiteY3" fmla="*/ 27856 h 160672"/>
                <a:gd name="connsiteX4" fmla="*/ 145 w 98318"/>
                <a:gd name="connsiteY4" fmla="*/ 80868 h 160672"/>
                <a:gd name="connsiteX5" fmla="*/ 10654 w 98318"/>
                <a:gd name="connsiteY5" fmla="*/ 137150 h 160672"/>
                <a:gd name="connsiteX6" fmla="*/ 49188 w 98318"/>
                <a:gd name="connsiteY6" fmla="*/ 160737 h 160672"/>
                <a:gd name="connsiteX7" fmla="*/ 89823 w 98318"/>
                <a:gd name="connsiteY7" fmla="*/ 133647 h 160672"/>
                <a:gd name="connsiteX8" fmla="*/ 98464 w 98318"/>
                <a:gd name="connsiteY8" fmla="*/ 80868 h 160672"/>
                <a:gd name="connsiteX9" fmla="*/ 49188 w 98318"/>
                <a:gd name="connsiteY9" fmla="*/ 155600 h 160672"/>
                <a:gd name="connsiteX10" fmla="*/ 22098 w 98318"/>
                <a:gd name="connsiteY10" fmla="*/ 127342 h 160672"/>
                <a:gd name="connsiteX11" fmla="*/ 19529 w 98318"/>
                <a:gd name="connsiteY11" fmla="*/ 78066 h 160672"/>
                <a:gd name="connsiteX12" fmla="*/ 21397 w 98318"/>
                <a:gd name="connsiteY12" fmla="*/ 35095 h 160672"/>
                <a:gd name="connsiteX13" fmla="*/ 49188 w 98318"/>
                <a:gd name="connsiteY13" fmla="*/ 5203 h 160672"/>
                <a:gd name="connsiteX14" fmla="*/ 76745 w 98318"/>
                <a:gd name="connsiteY14" fmla="*/ 32526 h 160672"/>
                <a:gd name="connsiteX15" fmla="*/ 79080 w 98318"/>
                <a:gd name="connsiteY15" fmla="*/ 78066 h 160672"/>
                <a:gd name="connsiteX16" fmla="*/ 76511 w 98318"/>
                <a:gd name="connsiteY16" fmla="*/ 126408 h 160672"/>
                <a:gd name="connsiteX17" fmla="*/ 49188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64" y="80868"/>
                  </a:moveTo>
                  <a:cubicBezTo>
                    <a:pt x="98464" y="62185"/>
                    <a:pt x="97296" y="43502"/>
                    <a:pt x="89122" y="26221"/>
                  </a:cubicBezTo>
                  <a:cubicBezTo>
                    <a:pt x="78380" y="3801"/>
                    <a:pt x="59230" y="65"/>
                    <a:pt x="49421" y="65"/>
                  </a:cubicBezTo>
                  <a:cubicBezTo>
                    <a:pt x="35409" y="65"/>
                    <a:pt x="18361" y="6137"/>
                    <a:pt x="8786" y="27856"/>
                  </a:cubicBezTo>
                  <a:cubicBezTo>
                    <a:pt x="1313" y="43969"/>
                    <a:pt x="145" y="62185"/>
                    <a:pt x="145" y="80868"/>
                  </a:cubicBezTo>
                  <a:cubicBezTo>
                    <a:pt x="145" y="98383"/>
                    <a:pt x="1079" y="119402"/>
                    <a:pt x="10654" y="137150"/>
                  </a:cubicBezTo>
                  <a:cubicBezTo>
                    <a:pt x="20696" y="156067"/>
                    <a:pt x="37744" y="160737"/>
                    <a:pt x="49188" y="160737"/>
                  </a:cubicBezTo>
                  <a:cubicBezTo>
                    <a:pt x="61799" y="160737"/>
                    <a:pt x="79547" y="155833"/>
                    <a:pt x="89823" y="133647"/>
                  </a:cubicBezTo>
                  <a:cubicBezTo>
                    <a:pt x="97296" y="117533"/>
                    <a:pt x="98464" y="99318"/>
                    <a:pt x="98464" y="80868"/>
                  </a:cubicBezTo>
                  <a:close/>
                  <a:moveTo>
                    <a:pt x="49188" y="155600"/>
                  </a:moveTo>
                  <a:cubicBezTo>
                    <a:pt x="40080" y="155600"/>
                    <a:pt x="26301" y="149761"/>
                    <a:pt x="22098" y="127342"/>
                  </a:cubicBezTo>
                  <a:cubicBezTo>
                    <a:pt x="19529" y="113330"/>
                    <a:pt x="19529" y="91844"/>
                    <a:pt x="19529" y="78066"/>
                  </a:cubicBezTo>
                  <a:cubicBezTo>
                    <a:pt x="19529" y="63119"/>
                    <a:pt x="19529" y="47706"/>
                    <a:pt x="21397" y="35095"/>
                  </a:cubicBezTo>
                  <a:cubicBezTo>
                    <a:pt x="25834" y="7304"/>
                    <a:pt x="43349" y="5203"/>
                    <a:pt x="49188" y="5203"/>
                  </a:cubicBezTo>
                  <a:cubicBezTo>
                    <a:pt x="56894" y="5203"/>
                    <a:pt x="72308" y="9406"/>
                    <a:pt x="76745" y="32526"/>
                  </a:cubicBezTo>
                  <a:cubicBezTo>
                    <a:pt x="79080" y="45604"/>
                    <a:pt x="79080" y="63353"/>
                    <a:pt x="79080" y="78066"/>
                  </a:cubicBezTo>
                  <a:cubicBezTo>
                    <a:pt x="79080" y="95581"/>
                    <a:pt x="79080" y="111461"/>
                    <a:pt x="76511" y="126408"/>
                  </a:cubicBezTo>
                  <a:cubicBezTo>
                    <a:pt x="73008" y="148594"/>
                    <a:pt x="59697" y="155600"/>
                    <a:pt x="49188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CE9DE29E-B7D6-EB82-6284-46BEDA0E1DCA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4197826" y="5865510"/>
              <a:ext cx="24754" cy="24754"/>
            </a:xfrm>
            <a:custGeom>
              <a:avLst/>
              <a:gdLst>
                <a:gd name="connsiteX0" fmla="*/ 24905 w 24754"/>
                <a:gd name="connsiteY0" fmla="*/ 12442 h 24754"/>
                <a:gd name="connsiteX1" fmla="*/ 12528 w 24754"/>
                <a:gd name="connsiteY1" fmla="*/ 65 h 24754"/>
                <a:gd name="connsiteX2" fmla="*/ 150 w 24754"/>
                <a:gd name="connsiteY2" fmla="*/ 12442 h 24754"/>
                <a:gd name="connsiteX3" fmla="*/ 12528 w 24754"/>
                <a:gd name="connsiteY3" fmla="*/ 24820 h 24754"/>
                <a:gd name="connsiteX4" fmla="*/ 2490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05" y="12442"/>
                  </a:moveTo>
                  <a:cubicBezTo>
                    <a:pt x="24905" y="5670"/>
                    <a:pt x="19300" y="65"/>
                    <a:pt x="12528" y="65"/>
                  </a:cubicBezTo>
                  <a:cubicBezTo>
                    <a:pt x="5755" y="65"/>
                    <a:pt x="150" y="5670"/>
                    <a:pt x="150" y="12442"/>
                  </a:cubicBezTo>
                  <a:cubicBezTo>
                    <a:pt x="150" y="19215"/>
                    <a:pt x="5755" y="24820"/>
                    <a:pt x="12528" y="24820"/>
                  </a:cubicBezTo>
                  <a:cubicBezTo>
                    <a:pt x="19300" y="24820"/>
                    <a:pt x="24905" y="19215"/>
                    <a:pt x="2490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BEC40E1F-147A-E712-E914-48FA6F85AB76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4263398" y="5734730"/>
              <a:ext cx="77066" cy="155534"/>
            </a:xfrm>
            <a:custGeom>
              <a:avLst/>
              <a:gdLst>
                <a:gd name="connsiteX0" fmla="*/ 48028 w 77066"/>
                <a:gd name="connsiteY0" fmla="*/ 6137 h 155534"/>
                <a:gd name="connsiteX1" fmla="*/ 42656 w 77066"/>
                <a:gd name="connsiteY1" fmla="*/ 65 h 155534"/>
                <a:gd name="connsiteX2" fmla="*/ 153 w 77066"/>
                <a:gd name="connsiteY2" fmla="*/ 15011 h 155534"/>
                <a:gd name="connsiteX3" fmla="*/ 153 w 77066"/>
                <a:gd name="connsiteY3" fmla="*/ 22251 h 155534"/>
                <a:gd name="connsiteX4" fmla="*/ 30746 w 77066"/>
                <a:gd name="connsiteY4" fmla="*/ 16179 h 155534"/>
                <a:gd name="connsiteX5" fmla="*/ 30746 w 77066"/>
                <a:gd name="connsiteY5" fmla="*/ 137150 h 155534"/>
                <a:gd name="connsiteX6" fmla="*/ 9027 w 77066"/>
                <a:gd name="connsiteY6" fmla="*/ 148360 h 155534"/>
                <a:gd name="connsiteX7" fmla="*/ 1554 w 77066"/>
                <a:gd name="connsiteY7" fmla="*/ 148360 h 155534"/>
                <a:gd name="connsiteX8" fmla="*/ 1554 w 77066"/>
                <a:gd name="connsiteY8" fmla="*/ 155600 h 155534"/>
                <a:gd name="connsiteX9" fmla="*/ 39387 w 77066"/>
                <a:gd name="connsiteY9" fmla="*/ 154899 h 155534"/>
                <a:gd name="connsiteX10" fmla="*/ 77220 w 77066"/>
                <a:gd name="connsiteY10" fmla="*/ 155600 h 155534"/>
                <a:gd name="connsiteX11" fmla="*/ 77220 w 77066"/>
                <a:gd name="connsiteY11" fmla="*/ 148360 h 155534"/>
                <a:gd name="connsiteX12" fmla="*/ 69747 w 77066"/>
                <a:gd name="connsiteY12" fmla="*/ 148360 h 155534"/>
                <a:gd name="connsiteX13" fmla="*/ 48028 w 77066"/>
                <a:gd name="connsiteY13" fmla="*/ 137150 h 155534"/>
                <a:gd name="connsiteX14" fmla="*/ 48028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028" y="6137"/>
                  </a:moveTo>
                  <a:cubicBezTo>
                    <a:pt x="48028" y="532"/>
                    <a:pt x="48028" y="65"/>
                    <a:pt x="42656" y="65"/>
                  </a:cubicBezTo>
                  <a:cubicBezTo>
                    <a:pt x="28177" y="15011"/>
                    <a:pt x="7626" y="15011"/>
                    <a:pt x="153" y="15011"/>
                  </a:cubicBezTo>
                  <a:lnTo>
                    <a:pt x="153" y="22251"/>
                  </a:lnTo>
                  <a:cubicBezTo>
                    <a:pt x="4824" y="22251"/>
                    <a:pt x="18602" y="22251"/>
                    <a:pt x="30746" y="16179"/>
                  </a:cubicBezTo>
                  <a:lnTo>
                    <a:pt x="30746" y="137150"/>
                  </a:lnTo>
                  <a:cubicBezTo>
                    <a:pt x="30746" y="145558"/>
                    <a:pt x="30046" y="148360"/>
                    <a:pt x="9027" y="148360"/>
                  </a:cubicBezTo>
                  <a:lnTo>
                    <a:pt x="1554" y="148360"/>
                  </a:lnTo>
                  <a:lnTo>
                    <a:pt x="1554" y="155600"/>
                  </a:lnTo>
                  <a:cubicBezTo>
                    <a:pt x="9728" y="154899"/>
                    <a:pt x="30046" y="154899"/>
                    <a:pt x="39387" y="154899"/>
                  </a:cubicBezTo>
                  <a:cubicBezTo>
                    <a:pt x="48728" y="154899"/>
                    <a:pt x="69046" y="154899"/>
                    <a:pt x="77220" y="155600"/>
                  </a:cubicBezTo>
                  <a:lnTo>
                    <a:pt x="77220" y="148360"/>
                  </a:lnTo>
                  <a:lnTo>
                    <a:pt x="69747" y="148360"/>
                  </a:lnTo>
                  <a:cubicBezTo>
                    <a:pt x="48728" y="148360"/>
                    <a:pt x="48028" y="145791"/>
                    <a:pt x="48028" y="137150"/>
                  </a:cubicBezTo>
                  <a:lnTo>
                    <a:pt x="48028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03FA1AF9-5773-090A-BE36-F0E0E0D275D4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4882270" y="5734730"/>
              <a:ext cx="98318" cy="160672"/>
            </a:xfrm>
            <a:custGeom>
              <a:avLst/>
              <a:gdLst>
                <a:gd name="connsiteX0" fmla="*/ 98499 w 98318"/>
                <a:gd name="connsiteY0" fmla="*/ 80868 h 160672"/>
                <a:gd name="connsiteX1" fmla="*/ 89157 w 98318"/>
                <a:gd name="connsiteY1" fmla="*/ 26221 h 160672"/>
                <a:gd name="connsiteX2" fmla="*/ 49456 w 98318"/>
                <a:gd name="connsiteY2" fmla="*/ 65 h 160672"/>
                <a:gd name="connsiteX3" fmla="*/ 8821 w 98318"/>
                <a:gd name="connsiteY3" fmla="*/ 27856 h 160672"/>
                <a:gd name="connsiteX4" fmla="*/ 180 w 98318"/>
                <a:gd name="connsiteY4" fmla="*/ 80868 h 160672"/>
                <a:gd name="connsiteX5" fmla="*/ 10689 w 98318"/>
                <a:gd name="connsiteY5" fmla="*/ 137150 h 160672"/>
                <a:gd name="connsiteX6" fmla="*/ 49222 w 98318"/>
                <a:gd name="connsiteY6" fmla="*/ 160737 h 160672"/>
                <a:gd name="connsiteX7" fmla="*/ 89858 w 98318"/>
                <a:gd name="connsiteY7" fmla="*/ 133647 h 160672"/>
                <a:gd name="connsiteX8" fmla="*/ 98499 w 98318"/>
                <a:gd name="connsiteY8" fmla="*/ 80868 h 160672"/>
                <a:gd name="connsiteX9" fmla="*/ 49222 w 98318"/>
                <a:gd name="connsiteY9" fmla="*/ 155600 h 160672"/>
                <a:gd name="connsiteX10" fmla="*/ 22132 w 98318"/>
                <a:gd name="connsiteY10" fmla="*/ 127342 h 160672"/>
                <a:gd name="connsiteX11" fmla="*/ 19563 w 98318"/>
                <a:gd name="connsiteY11" fmla="*/ 78066 h 160672"/>
                <a:gd name="connsiteX12" fmla="*/ 21432 w 98318"/>
                <a:gd name="connsiteY12" fmla="*/ 35095 h 160672"/>
                <a:gd name="connsiteX13" fmla="*/ 49222 w 98318"/>
                <a:gd name="connsiteY13" fmla="*/ 5203 h 160672"/>
                <a:gd name="connsiteX14" fmla="*/ 76780 w 98318"/>
                <a:gd name="connsiteY14" fmla="*/ 32526 h 160672"/>
                <a:gd name="connsiteX15" fmla="*/ 79115 w 98318"/>
                <a:gd name="connsiteY15" fmla="*/ 78066 h 160672"/>
                <a:gd name="connsiteX16" fmla="*/ 76546 w 98318"/>
                <a:gd name="connsiteY16" fmla="*/ 126408 h 160672"/>
                <a:gd name="connsiteX17" fmla="*/ 49222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99" y="80868"/>
                  </a:moveTo>
                  <a:cubicBezTo>
                    <a:pt x="98499" y="62185"/>
                    <a:pt x="97331" y="43502"/>
                    <a:pt x="89157" y="26221"/>
                  </a:cubicBezTo>
                  <a:cubicBezTo>
                    <a:pt x="78414" y="3801"/>
                    <a:pt x="59264" y="65"/>
                    <a:pt x="49456" y="65"/>
                  </a:cubicBezTo>
                  <a:cubicBezTo>
                    <a:pt x="35444" y="65"/>
                    <a:pt x="18396" y="6137"/>
                    <a:pt x="8821" y="27856"/>
                  </a:cubicBezTo>
                  <a:cubicBezTo>
                    <a:pt x="1348" y="43969"/>
                    <a:pt x="180" y="62185"/>
                    <a:pt x="180" y="80868"/>
                  </a:cubicBezTo>
                  <a:cubicBezTo>
                    <a:pt x="180" y="98383"/>
                    <a:pt x="1114" y="119402"/>
                    <a:pt x="10689" y="137150"/>
                  </a:cubicBezTo>
                  <a:cubicBezTo>
                    <a:pt x="20731" y="156067"/>
                    <a:pt x="37779" y="160737"/>
                    <a:pt x="49222" y="160737"/>
                  </a:cubicBezTo>
                  <a:cubicBezTo>
                    <a:pt x="61833" y="160737"/>
                    <a:pt x="79582" y="155833"/>
                    <a:pt x="89858" y="133647"/>
                  </a:cubicBezTo>
                  <a:cubicBezTo>
                    <a:pt x="97331" y="117533"/>
                    <a:pt x="98499" y="99318"/>
                    <a:pt x="98499" y="80868"/>
                  </a:cubicBezTo>
                  <a:close/>
                  <a:moveTo>
                    <a:pt x="49222" y="155600"/>
                  </a:moveTo>
                  <a:cubicBezTo>
                    <a:pt x="40114" y="155600"/>
                    <a:pt x="26336" y="149761"/>
                    <a:pt x="22132" y="127342"/>
                  </a:cubicBezTo>
                  <a:cubicBezTo>
                    <a:pt x="19563" y="113330"/>
                    <a:pt x="19563" y="91844"/>
                    <a:pt x="19563" y="78066"/>
                  </a:cubicBezTo>
                  <a:cubicBezTo>
                    <a:pt x="19563" y="63119"/>
                    <a:pt x="19563" y="47706"/>
                    <a:pt x="21432" y="35095"/>
                  </a:cubicBezTo>
                  <a:cubicBezTo>
                    <a:pt x="25869" y="7304"/>
                    <a:pt x="43384" y="5203"/>
                    <a:pt x="49222" y="5203"/>
                  </a:cubicBezTo>
                  <a:cubicBezTo>
                    <a:pt x="56929" y="5203"/>
                    <a:pt x="72342" y="9406"/>
                    <a:pt x="76780" y="32526"/>
                  </a:cubicBezTo>
                  <a:cubicBezTo>
                    <a:pt x="79115" y="45604"/>
                    <a:pt x="79115" y="63353"/>
                    <a:pt x="79115" y="78066"/>
                  </a:cubicBezTo>
                  <a:cubicBezTo>
                    <a:pt x="79115" y="95581"/>
                    <a:pt x="79115" y="111461"/>
                    <a:pt x="76546" y="126408"/>
                  </a:cubicBezTo>
                  <a:cubicBezTo>
                    <a:pt x="73043" y="148594"/>
                    <a:pt x="59732" y="155600"/>
                    <a:pt x="49222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DD37769D-5CF2-71CF-1EC5-83305D26AFDA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5010015" y="5865510"/>
              <a:ext cx="24754" cy="24754"/>
            </a:xfrm>
            <a:custGeom>
              <a:avLst/>
              <a:gdLst>
                <a:gd name="connsiteX0" fmla="*/ 24940 w 24754"/>
                <a:gd name="connsiteY0" fmla="*/ 12442 h 24754"/>
                <a:gd name="connsiteX1" fmla="*/ 12562 w 24754"/>
                <a:gd name="connsiteY1" fmla="*/ 65 h 24754"/>
                <a:gd name="connsiteX2" fmla="*/ 185 w 24754"/>
                <a:gd name="connsiteY2" fmla="*/ 12442 h 24754"/>
                <a:gd name="connsiteX3" fmla="*/ 12562 w 24754"/>
                <a:gd name="connsiteY3" fmla="*/ 24820 h 24754"/>
                <a:gd name="connsiteX4" fmla="*/ 24940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40" y="12442"/>
                  </a:moveTo>
                  <a:cubicBezTo>
                    <a:pt x="24940" y="5670"/>
                    <a:pt x="19335" y="65"/>
                    <a:pt x="12562" y="65"/>
                  </a:cubicBezTo>
                  <a:cubicBezTo>
                    <a:pt x="5790" y="65"/>
                    <a:pt x="185" y="5670"/>
                    <a:pt x="185" y="12442"/>
                  </a:cubicBezTo>
                  <a:cubicBezTo>
                    <a:pt x="185" y="19215"/>
                    <a:pt x="5790" y="24820"/>
                    <a:pt x="12562" y="24820"/>
                  </a:cubicBezTo>
                  <a:cubicBezTo>
                    <a:pt x="19335" y="24820"/>
                    <a:pt x="24940" y="19215"/>
                    <a:pt x="24940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92B40655-9A7C-F83C-4116-528BE45941E6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5066479" y="5734730"/>
              <a:ext cx="93180" cy="155534"/>
            </a:xfrm>
            <a:custGeom>
              <a:avLst/>
              <a:gdLst>
                <a:gd name="connsiteX0" fmla="*/ 18170 w 93180"/>
                <a:gd name="connsiteY0" fmla="*/ 137617 h 155534"/>
                <a:gd name="connsiteX1" fmla="*/ 42925 w 93180"/>
                <a:gd name="connsiteY1" fmla="*/ 113563 h 155534"/>
                <a:gd name="connsiteX2" fmla="*/ 93368 w 93180"/>
                <a:gd name="connsiteY2" fmla="*/ 45371 h 155534"/>
                <a:gd name="connsiteX3" fmla="*/ 43859 w 93180"/>
                <a:gd name="connsiteY3" fmla="*/ 65 h 155534"/>
                <a:gd name="connsiteX4" fmla="*/ 188 w 93180"/>
                <a:gd name="connsiteY4" fmla="*/ 42335 h 155534"/>
                <a:gd name="connsiteX5" fmla="*/ 12565 w 93180"/>
                <a:gd name="connsiteY5" fmla="*/ 55413 h 155534"/>
                <a:gd name="connsiteX6" fmla="*/ 24709 w 93180"/>
                <a:gd name="connsiteY6" fmla="*/ 43035 h 155534"/>
                <a:gd name="connsiteX7" fmla="*/ 12331 w 93180"/>
                <a:gd name="connsiteY7" fmla="*/ 30891 h 155534"/>
                <a:gd name="connsiteX8" fmla="*/ 9295 w 93180"/>
                <a:gd name="connsiteY8" fmla="*/ 31125 h 155534"/>
                <a:gd name="connsiteX9" fmla="*/ 40823 w 93180"/>
                <a:gd name="connsiteY9" fmla="*/ 7304 h 155534"/>
                <a:gd name="connsiteX10" fmla="*/ 72117 w 93180"/>
                <a:gd name="connsiteY10" fmla="*/ 45371 h 155534"/>
                <a:gd name="connsiteX11" fmla="*/ 47595 w 93180"/>
                <a:gd name="connsiteY11" fmla="*/ 96982 h 155534"/>
                <a:gd name="connsiteX12" fmla="*/ 2756 w 93180"/>
                <a:gd name="connsiteY12" fmla="*/ 146959 h 155534"/>
                <a:gd name="connsiteX13" fmla="*/ 188 w 93180"/>
                <a:gd name="connsiteY13" fmla="*/ 155600 h 155534"/>
                <a:gd name="connsiteX14" fmla="*/ 86829 w 93180"/>
                <a:gd name="connsiteY14" fmla="*/ 155600 h 155534"/>
                <a:gd name="connsiteX15" fmla="*/ 93368 w 93180"/>
                <a:gd name="connsiteY15" fmla="*/ 114964 h 155534"/>
                <a:gd name="connsiteX16" fmla="*/ 87530 w 93180"/>
                <a:gd name="connsiteY16" fmla="*/ 114964 h 155534"/>
                <a:gd name="connsiteX17" fmla="*/ 82392 w 93180"/>
                <a:gd name="connsiteY17" fmla="*/ 135749 h 155534"/>
                <a:gd name="connsiteX18" fmla="*/ 60206 w 93180"/>
                <a:gd name="connsiteY18" fmla="*/ 137617 h 155534"/>
                <a:gd name="connsiteX19" fmla="*/ 18170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170" y="137617"/>
                  </a:moveTo>
                  <a:lnTo>
                    <a:pt x="42925" y="113563"/>
                  </a:lnTo>
                  <a:cubicBezTo>
                    <a:pt x="79356" y="81335"/>
                    <a:pt x="93368" y="68724"/>
                    <a:pt x="93368" y="45371"/>
                  </a:cubicBezTo>
                  <a:cubicBezTo>
                    <a:pt x="93368" y="18748"/>
                    <a:pt x="72350" y="65"/>
                    <a:pt x="43859" y="65"/>
                  </a:cubicBezTo>
                  <a:cubicBezTo>
                    <a:pt x="17469" y="65"/>
                    <a:pt x="188" y="21550"/>
                    <a:pt x="188" y="42335"/>
                  </a:cubicBezTo>
                  <a:cubicBezTo>
                    <a:pt x="188" y="55413"/>
                    <a:pt x="11864" y="55413"/>
                    <a:pt x="12565" y="55413"/>
                  </a:cubicBezTo>
                  <a:cubicBezTo>
                    <a:pt x="16535" y="55413"/>
                    <a:pt x="24709" y="52610"/>
                    <a:pt x="24709" y="43035"/>
                  </a:cubicBezTo>
                  <a:cubicBezTo>
                    <a:pt x="24709" y="36963"/>
                    <a:pt x="20505" y="30891"/>
                    <a:pt x="12331" y="30891"/>
                  </a:cubicBezTo>
                  <a:cubicBezTo>
                    <a:pt x="10463" y="30891"/>
                    <a:pt x="9996" y="30891"/>
                    <a:pt x="9295" y="31125"/>
                  </a:cubicBezTo>
                  <a:cubicBezTo>
                    <a:pt x="14667" y="15945"/>
                    <a:pt x="27278" y="7304"/>
                    <a:pt x="40823" y="7304"/>
                  </a:cubicBezTo>
                  <a:cubicBezTo>
                    <a:pt x="62075" y="7304"/>
                    <a:pt x="72117" y="26221"/>
                    <a:pt x="72117" y="45371"/>
                  </a:cubicBezTo>
                  <a:cubicBezTo>
                    <a:pt x="72117" y="64054"/>
                    <a:pt x="60440" y="82503"/>
                    <a:pt x="47595" y="96982"/>
                  </a:cubicBezTo>
                  <a:lnTo>
                    <a:pt x="2756" y="146959"/>
                  </a:lnTo>
                  <a:cubicBezTo>
                    <a:pt x="188" y="149528"/>
                    <a:pt x="188" y="149995"/>
                    <a:pt x="188" y="155600"/>
                  </a:cubicBezTo>
                  <a:lnTo>
                    <a:pt x="86829" y="155600"/>
                  </a:lnTo>
                  <a:lnTo>
                    <a:pt x="93368" y="114964"/>
                  </a:lnTo>
                  <a:lnTo>
                    <a:pt x="87530" y="114964"/>
                  </a:lnTo>
                  <a:cubicBezTo>
                    <a:pt x="86362" y="121970"/>
                    <a:pt x="84728" y="132246"/>
                    <a:pt x="82392" y="135749"/>
                  </a:cubicBezTo>
                  <a:cubicBezTo>
                    <a:pt x="80758" y="137617"/>
                    <a:pt x="65344" y="137617"/>
                    <a:pt x="60206" y="137617"/>
                  </a:cubicBezTo>
                  <a:lnTo>
                    <a:pt x="18170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017F378A-E21D-9A32-ABE7-FBCE3F5BEFEB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5636075" y="5734730"/>
              <a:ext cx="98318" cy="160672"/>
            </a:xfrm>
            <a:custGeom>
              <a:avLst/>
              <a:gdLst>
                <a:gd name="connsiteX0" fmla="*/ 98531 w 98318"/>
                <a:gd name="connsiteY0" fmla="*/ 80868 h 160672"/>
                <a:gd name="connsiteX1" fmla="*/ 89189 w 98318"/>
                <a:gd name="connsiteY1" fmla="*/ 26221 h 160672"/>
                <a:gd name="connsiteX2" fmla="*/ 49488 w 98318"/>
                <a:gd name="connsiteY2" fmla="*/ 65 h 160672"/>
                <a:gd name="connsiteX3" fmla="*/ 8853 w 98318"/>
                <a:gd name="connsiteY3" fmla="*/ 27856 h 160672"/>
                <a:gd name="connsiteX4" fmla="*/ 212 w 98318"/>
                <a:gd name="connsiteY4" fmla="*/ 80868 h 160672"/>
                <a:gd name="connsiteX5" fmla="*/ 10721 w 98318"/>
                <a:gd name="connsiteY5" fmla="*/ 137150 h 160672"/>
                <a:gd name="connsiteX6" fmla="*/ 49255 w 98318"/>
                <a:gd name="connsiteY6" fmla="*/ 160737 h 160672"/>
                <a:gd name="connsiteX7" fmla="*/ 89890 w 98318"/>
                <a:gd name="connsiteY7" fmla="*/ 133647 h 160672"/>
                <a:gd name="connsiteX8" fmla="*/ 98531 w 98318"/>
                <a:gd name="connsiteY8" fmla="*/ 80868 h 160672"/>
                <a:gd name="connsiteX9" fmla="*/ 49255 w 98318"/>
                <a:gd name="connsiteY9" fmla="*/ 155600 h 160672"/>
                <a:gd name="connsiteX10" fmla="*/ 22164 w 98318"/>
                <a:gd name="connsiteY10" fmla="*/ 127342 h 160672"/>
                <a:gd name="connsiteX11" fmla="*/ 19595 w 98318"/>
                <a:gd name="connsiteY11" fmla="*/ 78066 h 160672"/>
                <a:gd name="connsiteX12" fmla="*/ 21464 w 98318"/>
                <a:gd name="connsiteY12" fmla="*/ 35095 h 160672"/>
                <a:gd name="connsiteX13" fmla="*/ 49255 w 98318"/>
                <a:gd name="connsiteY13" fmla="*/ 5203 h 160672"/>
                <a:gd name="connsiteX14" fmla="*/ 76812 w 98318"/>
                <a:gd name="connsiteY14" fmla="*/ 32526 h 160672"/>
                <a:gd name="connsiteX15" fmla="*/ 79147 w 98318"/>
                <a:gd name="connsiteY15" fmla="*/ 78066 h 160672"/>
                <a:gd name="connsiteX16" fmla="*/ 76578 w 98318"/>
                <a:gd name="connsiteY16" fmla="*/ 126408 h 160672"/>
                <a:gd name="connsiteX17" fmla="*/ 49255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31" y="80868"/>
                  </a:moveTo>
                  <a:cubicBezTo>
                    <a:pt x="98531" y="62185"/>
                    <a:pt x="97363" y="43502"/>
                    <a:pt x="89189" y="26221"/>
                  </a:cubicBezTo>
                  <a:cubicBezTo>
                    <a:pt x="78447" y="3801"/>
                    <a:pt x="59297" y="65"/>
                    <a:pt x="49488" y="65"/>
                  </a:cubicBezTo>
                  <a:cubicBezTo>
                    <a:pt x="35476" y="65"/>
                    <a:pt x="18428" y="6137"/>
                    <a:pt x="8853" y="27856"/>
                  </a:cubicBezTo>
                  <a:cubicBezTo>
                    <a:pt x="1380" y="43969"/>
                    <a:pt x="212" y="62185"/>
                    <a:pt x="212" y="80868"/>
                  </a:cubicBezTo>
                  <a:cubicBezTo>
                    <a:pt x="212" y="98383"/>
                    <a:pt x="1146" y="119402"/>
                    <a:pt x="10721" y="137150"/>
                  </a:cubicBezTo>
                  <a:cubicBezTo>
                    <a:pt x="20763" y="156067"/>
                    <a:pt x="37811" y="160737"/>
                    <a:pt x="49255" y="160737"/>
                  </a:cubicBezTo>
                  <a:cubicBezTo>
                    <a:pt x="61866" y="160737"/>
                    <a:pt x="79614" y="155833"/>
                    <a:pt x="89890" y="133647"/>
                  </a:cubicBezTo>
                  <a:cubicBezTo>
                    <a:pt x="97363" y="117533"/>
                    <a:pt x="98531" y="99318"/>
                    <a:pt x="98531" y="80868"/>
                  </a:cubicBezTo>
                  <a:close/>
                  <a:moveTo>
                    <a:pt x="49255" y="155600"/>
                  </a:moveTo>
                  <a:cubicBezTo>
                    <a:pt x="40147" y="155600"/>
                    <a:pt x="26368" y="149761"/>
                    <a:pt x="22164" y="127342"/>
                  </a:cubicBezTo>
                  <a:cubicBezTo>
                    <a:pt x="19595" y="113330"/>
                    <a:pt x="19595" y="91844"/>
                    <a:pt x="19595" y="78066"/>
                  </a:cubicBezTo>
                  <a:cubicBezTo>
                    <a:pt x="19595" y="63119"/>
                    <a:pt x="19595" y="47706"/>
                    <a:pt x="21464" y="35095"/>
                  </a:cubicBezTo>
                  <a:cubicBezTo>
                    <a:pt x="25901" y="7304"/>
                    <a:pt x="43416" y="5203"/>
                    <a:pt x="49255" y="5203"/>
                  </a:cubicBezTo>
                  <a:cubicBezTo>
                    <a:pt x="56961" y="5203"/>
                    <a:pt x="72375" y="9406"/>
                    <a:pt x="76812" y="32526"/>
                  </a:cubicBezTo>
                  <a:cubicBezTo>
                    <a:pt x="79147" y="45604"/>
                    <a:pt x="79147" y="63353"/>
                    <a:pt x="79147" y="78066"/>
                  </a:cubicBezTo>
                  <a:cubicBezTo>
                    <a:pt x="79147" y="95581"/>
                    <a:pt x="79147" y="111461"/>
                    <a:pt x="76578" y="126408"/>
                  </a:cubicBezTo>
                  <a:cubicBezTo>
                    <a:pt x="73075" y="148594"/>
                    <a:pt x="59764" y="155600"/>
                    <a:pt x="49255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5E44CC41-15A3-C2C6-580D-BC38F6F17DDC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5763820" y="5865510"/>
              <a:ext cx="24754" cy="24754"/>
            </a:xfrm>
            <a:custGeom>
              <a:avLst/>
              <a:gdLst>
                <a:gd name="connsiteX0" fmla="*/ 24972 w 24754"/>
                <a:gd name="connsiteY0" fmla="*/ 12442 h 24754"/>
                <a:gd name="connsiteX1" fmla="*/ 12594 w 24754"/>
                <a:gd name="connsiteY1" fmla="*/ 65 h 24754"/>
                <a:gd name="connsiteX2" fmla="*/ 217 w 24754"/>
                <a:gd name="connsiteY2" fmla="*/ 12442 h 24754"/>
                <a:gd name="connsiteX3" fmla="*/ 12594 w 24754"/>
                <a:gd name="connsiteY3" fmla="*/ 24820 h 24754"/>
                <a:gd name="connsiteX4" fmla="*/ 24972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72" y="12442"/>
                  </a:moveTo>
                  <a:cubicBezTo>
                    <a:pt x="24972" y="5670"/>
                    <a:pt x="19367" y="65"/>
                    <a:pt x="12594" y="65"/>
                  </a:cubicBezTo>
                  <a:cubicBezTo>
                    <a:pt x="5822" y="65"/>
                    <a:pt x="217" y="5670"/>
                    <a:pt x="217" y="12442"/>
                  </a:cubicBezTo>
                  <a:cubicBezTo>
                    <a:pt x="217" y="19215"/>
                    <a:pt x="5822" y="24820"/>
                    <a:pt x="12594" y="24820"/>
                  </a:cubicBezTo>
                  <a:cubicBezTo>
                    <a:pt x="19367" y="24820"/>
                    <a:pt x="24972" y="19215"/>
                    <a:pt x="24972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481CA2E1-3EA1-D01F-61D9-84A37ED4A5CB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5820284" y="5734730"/>
              <a:ext cx="93180" cy="160672"/>
            </a:xfrm>
            <a:custGeom>
              <a:avLst/>
              <a:gdLst>
                <a:gd name="connsiteX0" fmla="*/ 93401 w 93180"/>
                <a:gd name="connsiteY0" fmla="*/ 108659 h 160672"/>
                <a:gd name="connsiteX1" fmla="*/ 49029 w 93180"/>
                <a:gd name="connsiteY1" fmla="*/ 57515 h 160672"/>
                <a:gd name="connsiteX2" fmla="*/ 19370 w 93180"/>
                <a:gd name="connsiteY2" fmla="*/ 69425 h 160672"/>
                <a:gd name="connsiteX3" fmla="*/ 19370 w 93180"/>
                <a:gd name="connsiteY3" fmla="*/ 23885 h 160672"/>
                <a:gd name="connsiteX4" fmla="*/ 39220 w 93180"/>
                <a:gd name="connsiteY4" fmla="*/ 26921 h 160672"/>
                <a:gd name="connsiteX5" fmla="*/ 84293 w 93180"/>
                <a:gd name="connsiteY5" fmla="*/ 2634 h 160672"/>
                <a:gd name="connsiteX6" fmla="*/ 81957 w 93180"/>
                <a:gd name="connsiteY6" fmla="*/ 65 h 160672"/>
                <a:gd name="connsiteX7" fmla="*/ 80089 w 93180"/>
                <a:gd name="connsiteY7" fmla="*/ 765 h 160672"/>
                <a:gd name="connsiteX8" fmla="*/ 48328 w 93180"/>
                <a:gd name="connsiteY8" fmla="*/ 7538 h 160672"/>
                <a:gd name="connsiteX9" fmla="*/ 17268 w 93180"/>
                <a:gd name="connsiteY9" fmla="*/ 999 h 160672"/>
                <a:gd name="connsiteX10" fmla="*/ 14465 w 93180"/>
                <a:gd name="connsiteY10" fmla="*/ 298 h 160672"/>
                <a:gd name="connsiteX11" fmla="*/ 12130 w 93180"/>
                <a:gd name="connsiteY11" fmla="*/ 5903 h 160672"/>
                <a:gd name="connsiteX12" fmla="*/ 12130 w 93180"/>
                <a:gd name="connsiteY12" fmla="*/ 75030 h 160672"/>
                <a:gd name="connsiteX13" fmla="*/ 15400 w 93180"/>
                <a:gd name="connsiteY13" fmla="*/ 81102 h 160672"/>
                <a:gd name="connsiteX14" fmla="*/ 18436 w 93180"/>
                <a:gd name="connsiteY14" fmla="*/ 79000 h 160672"/>
                <a:gd name="connsiteX15" fmla="*/ 48562 w 93180"/>
                <a:gd name="connsiteY15" fmla="*/ 62652 h 160672"/>
                <a:gd name="connsiteX16" fmla="*/ 68412 w 93180"/>
                <a:gd name="connsiteY16" fmla="*/ 77599 h 160672"/>
                <a:gd name="connsiteX17" fmla="*/ 72616 w 93180"/>
                <a:gd name="connsiteY17" fmla="*/ 107024 h 160672"/>
                <a:gd name="connsiteX18" fmla="*/ 67011 w 93180"/>
                <a:gd name="connsiteY18" fmla="*/ 139019 h 160672"/>
                <a:gd name="connsiteX19" fmla="*/ 42023 w 93180"/>
                <a:gd name="connsiteY19" fmla="*/ 154198 h 160672"/>
                <a:gd name="connsiteX20" fmla="*/ 7693 w 93180"/>
                <a:gd name="connsiteY20" fmla="*/ 128042 h 160672"/>
                <a:gd name="connsiteX21" fmla="*/ 11663 w 93180"/>
                <a:gd name="connsiteY21" fmla="*/ 128510 h 160672"/>
                <a:gd name="connsiteX22" fmla="*/ 23340 w 93180"/>
                <a:gd name="connsiteY22" fmla="*/ 117066 h 160672"/>
                <a:gd name="connsiteX23" fmla="*/ 11663 w 93180"/>
                <a:gd name="connsiteY23" fmla="*/ 105623 h 160672"/>
                <a:gd name="connsiteX24" fmla="*/ 220 w 93180"/>
                <a:gd name="connsiteY24" fmla="*/ 118000 h 160672"/>
                <a:gd name="connsiteX25" fmla="*/ 42490 w 93180"/>
                <a:gd name="connsiteY25" fmla="*/ 160737 h 160672"/>
                <a:gd name="connsiteX26" fmla="*/ 93401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01" y="108659"/>
                  </a:moveTo>
                  <a:cubicBezTo>
                    <a:pt x="93401" y="80868"/>
                    <a:pt x="74251" y="57515"/>
                    <a:pt x="49029" y="57515"/>
                  </a:cubicBezTo>
                  <a:cubicBezTo>
                    <a:pt x="37819" y="57515"/>
                    <a:pt x="27777" y="61251"/>
                    <a:pt x="19370" y="69425"/>
                  </a:cubicBezTo>
                  <a:lnTo>
                    <a:pt x="19370" y="23885"/>
                  </a:lnTo>
                  <a:cubicBezTo>
                    <a:pt x="24040" y="25287"/>
                    <a:pt x="31747" y="26921"/>
                    <a:pt x="39220" y="26921"/>
                  </a:cubicBezTo>
                  <a:cubicBezTo>
                    <a:pt x="67945" y="26921"/>
                    <a:pt x="84293" y="5670"/>
                    <a:pt x="84293" y="2634"/>
                  </a:cubicBezTo>
                  <a:cubicBezTo>
                    <a:pt x="84293" y="1232"/>
                    <a:pt x="83592" y="65"/>
                    <a:pt x="81957" y="65"/>
                  </a:cubicBezTo>
                  <a:cubicBezTo>
                    <a:pt x="81724" y="65"/>
                    <a:pt x="81257" y="65"/>
                    <a:pt x="80089" y="765"/>
                  </a:cubicBezTo>
                  <a:cubicBezTo>
                    <a:pt x="75418" y="2867"/>
                    <a:pt x="63975" y="7538"/>
                    <a:pt x="48328" y="7538"/>
                  </a:cubicBezTo>
                  <a:cubicBezTo>
                    <a:pt x="38987" y="7538"/>
                    <a:pt x="28244" y="5903"/>
                    <a:pt x="17268" y="999"/>
                  </a:cubicBezTo>
                  <a:cubicBezTo>
                    <a:pt x="15400" y="298"/>
                    <a:pt x="14933" y="298"/>
                    <a:pt x="14465" y="298"/>
                  </a:cubicBezTo>
                  <a:cubicBezTo>
                    <a:pt x="12130" y="298"/>
                    <a:pt x="12130" y="2167"/>
                    <a:pt x="12130" y="5903"/>
                  </a:cubicBezTo>
                  <a:lnTo>
                    <a:pt x="12130" y="75030"/>
                  </a:lnTo>
                  <a:cubicBezTo>
                    <a:pt x="12130" y="79233"/>
                    <a:pt x="12130" y="81102"/>
                    <a:pt x="15400" y="81102"/>
                  </a:cubicBezTo>
                  <a:cubicBezTo>
                    <a:pt x="17034" y="81102"/>
                    <a:pt x="17501" y="80401"/>
                    <a:pt x="18436" y="79000"/>
                  </a:cubicBezTo>
                  <a:cubicBezTo>
                    <a:pt x="21004" y="75263"/>
                    <a:pt x="29645" y="62652"/>
                    <a:pt x="48562" y="62652"/>
                  </a:cubicBezTo>
                  <a:cubicBezTo>
                    <a:pt x="60706" y="62652"/>
                    <a:pt x="66544" y="73395"/>
                    <a:pt x="68412" y="77599"/>
                  </a:cubicBezTo>
                  <a:cubicBezTo>
                    <a:pt x="72149" y="86240"/>
                    <a:pt x="72616" y="95347"/>
                    <a:pt x="72616" y="107024"/>
                  </a:cubicBezTo>
                  <a:cubicBezTo>
                    <a:pt x="72616" y="115198"/>
                    <a:pt x="72616" y="129210"/>
                    <a:pt x="67011" y="139019"/>
                  </a:cubicBezTo>
                  <a:cubicBezTo>
                    <a:pt x="61406" y="148127"/>
                    <a:pt x="52765" y="154198"/>
                    <a:pt x="42023" y="154198"/>
                  </a:cubicBezTo>
                  <a:cubicBezTo>
                    <a:pt x="24975" y="154198"/>
                    <a:pt x="11663" y="141821"/>
                    <a:pt x="7693" y="128042"/>
                  </a:cubicBezTo>
                  <a:cubicBezTo>
                    <a:pt x="8393" y="128276"/>
                    <a:pt x="9094" y="128510"/>
                    <a:pt x="11663" y="128510"/>
                  </a:cubicBezTo>
                  <a:cubicBezTo>
                    <a:pt x="19370" y="128510"/>
                    <a:pt x="23340" y="122671"/>
                    <a:pt x="23340" y="117066"/>
                  </a:cubicBezTo>
                  <a:cubicBezTo>
                    <a:pt x="23340" y="111461"/>
                    <a:pt x="19370" y="105623"/>
                    <a:pt x="11663" y="105623"/>
                  </a:cubicBezTo>
                  <a:cubicBezTo>
                    <a:pt x="8393" y="105623"/>
                    <a:pt x="220" y="107258"/>
                    <a:pt x="220" y="118000"/>
                  </a:cubicBezTo>
                  <a:cubicBezTo>
                    <a:pt x="220" y="138084"/>
                    <a:pt x="16334" y="160737"/>
                    <a:pt x="42490" y="160737"/>
                  </a:cubicBezTo>
                  <a:cubicBezTo>
                    <a:pt x="69580" y="160737"/>
                    <a:pt x="93401" y="138318"/>
                    <a:pt x="93401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A6652D64-368B-3756-29A0-DBE00B03373F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6389879" y="5734730"/>
              <a:ext cx="98318" cy="160672"/>
            </a:xfrm>
            <a:custGeom>
              <a:avLst/>
              <a:gdLst>
                <a:gd name="connsiteX0" fmla="*/ 98563 w 98318"/>
                <a:gd name="connsiteY0" fmla="*/ 80868 h 160672"/>
                <a:gd name="connsiteX1" fmla="*/ 89221 w 98318"/>
                <a:gd name="connsiteY1" fmla="*/ 26221 h 160672"/>
                <a:gd name="connsiteX2" fmla="*/ 49520 w 98318"/>
                <a:gd name="connsiteY2" fmla="*/ 65 h 160672"/>
                <a:gd name="connsiteX3" fmla="*/ 8885 w 98318"/>
                <a:gd name="connsiteY3" fmla="*/ 27856 h 160672"/>
                <a:gd name="connsiteX4" fmla="*/ 244 w 98318"/>
                <a:gd name="connsiteY4" fmla="*/ 80868 h 160672"/>
                <a:gd name="connsiteX5" fmla="*/ 10753 w 98318"/>
                <a:gd name="connsiteY5" fmla="*/ 137150 h 160672"/>
                <a:gd name="connsiteX6" fmla="*/ 49287 w 98318"/>
                <a:gd name="connsiteY6" fmla="*/ 160737 h 160672"/>
                <a:gd name="connsiteX7" fmla="*/ 89922 w 98318"/>
                <a:gd name="connsiteY7" fmla="*/ 133647 h 160672"/>
                <a:gd name="connsiteX8" fmla="*/ 98563 w 98318"/>
                <a:gd name="connsiteY8" fmla="*/ 80868 h 160672"/>
                <a:gd name="connsiteX9" fmla="*/ 49287 w 98318"/>
                <a:gd name="connsiteY9" fmla="*/ 155600 h 160672"/>
                <a:gd name="connsiteX10" fmla="*/ 22197 w 98318"/>
                <a:gd name="connsiteY10" fmla="*/ 127342 h 160672"/>
                <a:gd name="connsiteX11" fmla="*/ 19628 w 98318"/>
                <a:gd name="connsiteY11" fmla="*/ 78066 h 160672"/>
                <a:gd name="connsiteX12" fmla="*/ 21496 w 98318"/>
                <a:gd name="connsiteY12" fmla="*/ 35095 h 160672"/>
                <a:gd name="connsiteX13" fmla="*/ 49287 w 98318"/>
                <a:gd name="connsiteY13" fmla="*/ 5203 h 160672"/>
                <a:gd name="connsiteX14" fmla="*/ 76844 w 98318"/>
                <a:gd name="connsiteY14" fmla="*/ 32526 h 160672"/>
                <a:gd name="connsiteX15" fmla="*/ 79179 w 98318"/>
                <a:gd name="connsiteY15" fmla="*/ 78066 h 160672"/>
                <a:gd name="connsiteX16" fmla="*/ 76610 w 98318"/>
                <a:gd name="connsiteY16" fmla="*/ 126408 h 160672"/>
                <a:gd name="connsiteX17" fmla="*/ 49287 w 98318"/>
                <a:gd name="connsiteY17" fmla="*/ 15560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63" y="80868"/>
                  </a:moveTo>
                  <a:cubicBezTo>
                    <a:pt x="98563" y="62185"/>
                    <a:pt x="97395" y="43502"/>
                    <a:pt x="89221" y="26221"/>
                  </a:cubicBezTo>
                  <a:cubicBezTo>
                    <a:pt x="78479" y="3801"/>
                    <a:pt x="59329" y="65"/>
                    <a:pt x="49520" y="65"/>
                  </a:cubicBezTo>
                  <a:cubicBezTo>
                    <a:pt x="35508" y="65"/>
                    <a:pt x="18460" y="6137"/>
                    <a:pt x="8885" y="27856"/>
                  </a:cubicBezTo>
                  <a:cubicBezTo>
                    <a:pt x="1412" y="43969"/>
                    <a:pt x="244" y="62185"/>
                    <a:pt x="244" y="80868"/>
                  </a:cubicBezTo>
                  <a:cubicBezTo>
                    <a:pt x="244" y="98383"/>
                    <a:pt x="1178" y="119402"/>
                    <a:pt x="10753" y="137150"/>
                  </a:cubicBezTo>
                  <a:cubicBezTo>
                    <a:pt x="20795" y="156067"/>
                    <a:pt x="37843" y="160737"/>
                    <a:pt x="49287" y="160737"/>
                  </a:cubicBezTo>
                  <a:cubicBezTo>
                    <a:pt x="61898" y="160737"/>
                    <a:pt x="79646" y="155833"/>
                    <a:pt x="89922" y="133647"/>
                  </a:cubicBezTo>
                  <a:cubicBezTo>
                    <a:pt x="97395" y="117533"/>
                    <a:pt x="98563" y="99318"/>
                    <a:pt x="98563" y="80868"/>
                  </a:cubicBezTo>
                  <a:close/>
                  <a:moveTo>
                    <a:pt x="49287" y="155600"/>
                  </a:moveTo>
                  <a:cubicBezTo>
                    <a:pt x="40179" y="155600"/>
                    <a:pt x="26400" y="149761"/>
                    <a:pt x="22197" y="127342"/>
                  </a:cubicBezTo>
                  <a:cubicBezTo>
                    <a:pt x="19628" y="113330"/>
                    <a:pt x="19628" y="91844"/>
                    <a:pt x="19628" y="78066"/>
                  </a:cubicBezTo>
                  <a:cubicBezTo>
                    <a:pt x="19628" y="63119"/>
                    <a:pt x="19628" y="47706"/>
                    <a:pt x="21496" y="35095"/>
                  </a:cubicBezTo>
                  <a:cubicBezTo>
                    <a:pt x="25933" y="7304"/>
                    <a:pt x="43448" y="5203"/>
                    <a:pt x="49287" y="5203"/>
                  </a:cubicBezTo>
                  <a:cubicBezTo>
                    <a:pt x="56993" y="5203"/>
                    <a:pt x="72407" y="9406"/>
                    <a:pt x="76844" y="32526"/>
                  </a:cubicBezTo>
                  <a:cubicBezTo>
                    <a:pt x="79179" y="45604"/>
                    <a:pt x="79179" y="63353"/>
                    <a:pt x="79179" y="78066"/>
                  </a:cubicBezTo>
                  <a:cubicBezTo>
                    <a:pt x="79179" y="95581"/>
                    <a:pt x="79179" y="111461"/>
                    <a:pt x="76610" y="126408"/>
                  </a:cubicBezTo>
                  <a:cubicBezTo>
                    <a:pt x="73107" y="148594"/>
                    <a:pt x="59796" y="155600"/>
                    <a:pt x="49287" y="15560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91139C15-51B7-5F99-8A40-112B1485F788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6517624" y="5865510"/>
              <a:ext cx="24754" cy="24754"/>
            </a:xfrm>
            <a:custGeom>
              <a:avLst/>
              <a:gdLst>
                <a:gd name="connsiteX0" fmla="*/ 25004 w 24754"/>
                <a:gd name="connsiteY0" fmla="*/ 12442 h 24754"/>
                <a:gd name="connsiteX1" fmla="*/ 12627 w 24754"/>
                <a:gd name="connsiteY1" fmla="*/ 65 h 24754"/>
                <a:gd name="connsiteX2" fmla="*/ 249 w 24754"/>
                <a:gd name="connsiteY2" fmla="*/ 12442 h 24754"/>
                <a:gd name="connsiteX3" fmla="*/ 12627 w 24754"/>
                <a:gd name="connsiteY3" fmla="*/ 24820 h 24754"/>
                <a:gd name="connsiteX4" fmla="*/ 25004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04" y="12442"/>
                  </a:moveTo>
                  <a:cubicBezTo>
                    <a:pt x="25004" y="5670"/>
                    <a:pt x="19399" y="65"/>
                    <a:pt x="12627" y="65"/>
                  </a:cubicBezTo>
                  <a:cubicBezTo>
                    <a:pt x="5854" y="65"/>
                    <a:pt x="249" y="5670"/>
                    <a:pt x="249" y="12442"/>
                  </a:cubicBezTo>
                  <a:cubicBezTo>
                    <a:pt x="249" y="19215"/>
                    <a:pt x="5854" y="24820"/>
                    <a:pt x="12627" y="24820"/>
                  </a:cubicBezTo>
                  <a:cubicBezTo>
                    <a:pt x="19399" y="24820"/>
                    <a:pt x="25004" y="19215"/>
                    <a:pt x="25004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29C5D83E-E334-8D65-CE99-F6EBD3B794EF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6572220" y="5734730"/>
              <a:ext cx="96917" cy="160672"/>
            </a:xfrm>
            <a:custGeom>
              <a:avLst/>
              <a:gdLst>
                <a:gd name="connsiteX0" fmla="*/ 28510 w 96917"/>
                <a:gd name="connsiteY0" fmla="*/ 48874 h 160672"/>
                <a:gd name="connsiteX1" fmla="*/ 16833 w 96917"/>
                <a:gd name="connsiteY1" fmla="*/ 29957 h 160672"/>
                <a:gd name="connsiteX2" fmla="*/ 48594 w 96917"/>
                <a:gd name="connsiteY2" fmla="*/ 5903 h 160672"/>
                <a:gd name="connsiteX3" fmla="*/ 80588 w 96917"/>
                <a:gd name="connsiteY3" fmla="*/ 34862 h 160672"/>
                <a:gd name="connsiteX4" fmla="*/ 57468 w 96917"/>
                <a:gd name="connsiteY4" fmla="*/ 67557 h 160672"/>
                <a:gd name="connsiteX5" fmla="*/ 28510 w 96917"/>
                <a:gd name="connsiteY5" fmla="*/ 48874 h 160672"/>
                <a:gd name="connsiteX6" fmla="*/ 62606 w 96917"/>
                <a:gd name="connsiteY6" fmla="*/ 71060 h 160672"/>
                <a:gd name="connsiteX7" fmla="*/ 90864 w 96917"/>
                <a:gd name="connsiteY7" fmla="*/ 34862 h 160672"/>
                <a:gd name="connsiteX8" fmla="*/ 48827 w 96917"/>
                <a:gd name="connsiteY8" fmla="*/ 65 h 160672"/>
                <a:gd name="connsiteX9" fmla="*/ 6557 w 96917"/>
                <a:gd name="connsiteY9" fmla="*/ 39065 h 160672"/>
                <a:gd name="connsiteX10" fmla="*/ 16833 w 96917"/>
                <a:gd name="connsiteY10" fmla="*/ 64754 h 160672"/>
                <a:gd name="connsiteX11" fmla="*/ 33881 w 96917"/>
                <a:gd name="connsiteY11" fmla="*/ 77365 h 160672"/>
                <a:gd name="connsiteX12" fmla="*/ 252 w 96917"/>
                <a:gd name="connsiteY12" fmla="*/ 120336 h 160672"/>
                <a:gd name="connsiteX13" fmla="*/ 48594 w 96917"/>
                <a:gd name="connsiteY13" fmla="*/ 160737 h 160672"/>
                <a:gd name="connsiteX14" fmla="*/ 97169 w 96917"/>
                <a:gd name="connsiteY14" fmla="*/ 116366 h 160672"/>
                <a:gd name="connsiteX15" fmla="*/ 85726 w 96917"/>
                <a:gd name="connsiteY15" fmla="*/ 87641 h 160672"/>
                <a:gd name="connsiteX16" fmla="*/ 62606 w 96917"/>
                <a:gd name="connsiteY16" fmla="*/ 71060 h 160672"/>
                <a:gd name="connsiteX17" fmla="*/ 39252 w 96917"/>
                <a:gd name="connsiteY17" fmla="*/ 80868 h 160672"/>
                <a:gd name="connsiteX18" fmla="*/ 67977 w 96917"/>
                <a:gd name="connsiteY18" fmla="*/ 99084 h 160672"/>
                <a:gd name="connsiteX19" fmla="*/ 85493 w 96917"/>
                <a:gd name="connsiteY19" fmla="*/ 124773 h 160672"/>
                <a:gd name="connsiteX20" fmla="*/ 48827 w 96917"/>
                <a:gd name="connsiteY20" fmla="*/ 154198 h 160672"/>
                <a:gd name="connsiteX21" fmla="*/ 11929 w 96917"/>
                <a:gd name="connsiteY21" fmla="*/ 120336 h 160672"/>
                <a:gd name="connsiteX22" fmla="*/ 39252 w 96917"/>
                <a:gd name="connsiteY22" fmla="*/ 80868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10" y="48874"/>
                  </a:moveTo>
                  <a:cubicBezTo>
                    <a:pt x="17767" y="41868"/>
                    <a:pt x="16833" y="33927"/>
                    <a:pt x="16833" y="29957"/>
                  </a:cubicBezTo>
                  <a:cubicBezTo>
                    <a:pt x="16833" y="15712"/>
                    <a:pt x="32013" y="5903"/>
                    <a:pt x="48594" y="5903"/>
                  </a:cubicBezTo>
                  <a:cubicBezTo>
                    <a:pt x="65642" y="5903"/>
                    <a:pt x="80588" y="18047"/>
                    <a:pt x="80588" y="34862"/>
                  </a:cubicBezTo>
                  <a:cubicBezTo>
                    <a:pt x="80588" y="48173"/>
                    <a:pt x="71480" y="59383"/>
                    <a:pt x="57468" y="67557"/>
                  </a:cubicBezTo>
                  <a:lnTo>
                    <a:pt x="28510" y="48874"/>
                  </a:lnTo>
                  <a:close/>
                  <a:moveTo>
                    <a:pt x="62606" y="71060"/>
                  </a:moveTo>
                  <a:cubicBezTo>
                    <a:pt x="79421" y="62419"/>
                    <a:pt x="90864" y="50275"/>
                    <a:pt x="90864" y="34862"/>
                  </a:cubicBezTo>
                  <a:cubicBezTo>
                    <a:pt x="90864" y="13376"/>
                    <a:pt x="70079" y="65"/>
                    <a:pt x="48827" y="65"/>
                  </a:cubicBezTo>
                  <a:cubicBezTo>
                    <a:pt x="25474" y="65"/>
                    <a:pt x="6557" y="17346"/>
                    <a:pt x="6557" y="39065"/>
                  </a:cubicBezTo>
                  <a:cubicBezTo>
                    <a:pt x="6557" y="43269"/>
                    <a:pt x="7024" y="53778"/>
                    <a:pt x="16833" y="64754"/>
                  </a:cubicBezTo>
                  <a:cubicBezTo>
                    <a:pt x="19402" y="67557"/>
                    <a:pt x="28043" y="73395"/>
                    <a:pt x="33881" y="77365"/>
                  </a:cubicBezTo>
                  <a:cubicBezTo>
                    <a:pt x="20336" y="84138"/>
                    <a:pt x="252" y="97216"/>
                    <a:pt x="252" y="120336"/>
                  </a:cubicBezTo>
                  <a:cubicBezTo>
                    <a:pt x="252" y="145091"/>
                    <a:pt x="24073" y="160737"/>
                    <a:pt x="48594" y="160737"/>
                  </a:cubicBezTo>
                  <a:cubicBezTo>
                    <a:pt x="74983" y="160737"/>
                    <a:pt x="97169" y="141354"/>
                    <a:pt x="97169" y="116366"/>
                  </a:cubicBezTo>
                  <a:cubicBezTo>
                    <a:pt x="97169" y="107958"/>
                    <a:pt x="94600" y="97449"/>
                    <a:pt x="85726" y="87641"/>
                  </a:cubicBezTo>
                  <a:cubicBezTo>
                    <a:pt x="81289" y="82736"/>
                    <a:pt x="77552" y="80401"/>
                    <a:pt x="62606" y="71060"/>
                  </a:cubicBezTo>
                  <a:close/>
                  <a:moveTo>
                    <a:pt x="39252" y="80868"/>
                  </a:moveTo>
                  <a:lnTo>
                    <a:pt x="67977" y="99084"/>
                  </a:lnTo>
                  <a:cubicBezTo>
                    <a:pt x="74516" y="103521"/>
                    <a:pt x="85493" y="110527"/>
                    <a:pt x="85493" y="124773"/>
                  </a:cubicBezTo>
                  <a:cubicBezTo>
                    <a:pt x="85493" y="142055"/>
                    <a:pt x="67977" y="154198"/>
                    <a:pt x="48827" y="154198"/>
                  </a:cubicBezTo>
                  <a:cubicBezTo>
                    <a:pt x="28743" y="154198"/>
                    <a:pt x="11929" y="139719"/>
                    <a:pt x="11929" y="120336"/>
                  </a:cubicBezTo>
                  <a:cubicBezTo>
                    <a:pt x="11929" y="106791"/>
                    <a:pt x="19402" y="91844"/>
                    <a:pt x="39252" y="80868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14F4AC78-8B72-5B2E-8E75-22BDDEB874F5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7304565" y="5734730"/>
              <a:ext cx="77066" cy="155534"/>
            </a:xfrm>
            <a:custGeom>
              <a:avLst/>
              <a:gdLst>
                <a:gd name="connsiteX0" fmla="*/ 48158 w 77066"/>
                <a:gd name="connsiteY0" fmla="*/ 6137 h 155534"/>
                <a:gd name="connsiteX1" fmla="*/ 42786 w 77066"/>
                <a:gd name="connsiteY1" fmla="*/ 65 h 155534"/>
                <a:gd name="connsiteX2" fmla="*/ 283 w 77066"/>
                <a:gd name="connsiteY2" fmla="*/ 15011 h 155534"/>
                <a:gd name="connsiteX3" fmla="*/ 283 w 77066"/>
                <a:gd name="connsiteY3" fmla="*/ 22251 h 155534"/>
                <a:gd name="connsiteX4" fmla="*/ 30876 w 77066"/>
                <a:gd name="connsiteY4" fmla="*/ 16179 h 155534"/>
                <a:gd name="connsiteX5" fmla="*/ 30876 w 77066"/>
                <a:gd name="connsiteY5" fmla="*/ 137150 h 155534"/>
                <a:gd name="connsiteX6" fmla="*/ 9157 w 77066"/>
                <a:gd name="connsiteY6" fmla="*/ 148360 h 155534"/>
                <a:gd name="connsiteX7" fmla="*/ 1684 w 77066"/>
                <a:gd name="connsiteY7" fmla="*/ 148360 h 155534"/>
                <a:gd name="connsiteX8" fmla="*/ 1684 w 77066"/>
                <a:gd name="connsiteY8" fmla="*/ 155600 h 155534"/>
                <a:gd name="connsiteX9" fmla="*/ 39517 w 77066"/>
                <a:gd name="connsiteY9" fmla="*/ 154899 h 155534"/>
                <a:gd name="connsiteX10" fmla="*/ 77350 w 77066"/>
                <a:gd name="connsiteY10" fmla="*/ 155600 h 155534"/>
                <a:gd name="connsiteX11" fmla="*/ 77350 w 77066"/>
                <a:gd name="connsiteY11" fmla="*/ 148360 h 155534"/>
                <a:gd name="connsiteX12" fmla="*/ 69876 w 77066"/>
                <a:gd name="connsiteY12" fmla="*/ 148360 h 155534"/>
                <a:gd name="connsiteX13" fmla="*/ 48158 w 77066"/>
                <a:gd name="connsiteY13" fmla="*/ 137150 h 155534"/>
                <a:gd name="connsiteX14" fmla="*/ 48158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58" y="6137"/>
                  </a:moveTo>
                  <a:cubicBezTo>
                    <a:pt x="48158" y="532"/>
                    <a:pt x="48158" y="65"/>
                    <a:pt x="42786" y="65"/>
                  </a:cubicBezTo>
                  <a:cubicBezTo>
                    <a:pt x="28307" y="15011"/>
                    <a:pt x="7756" y="15011"/>
                    <a:pt x="283" y="15011"/>
                  </a:cubicBezTo>
                  <a:lnTo>
                    <a:pt x="283" y="22251"/>
                  </a:lnTo>
                  <a:cubicBezTo>
                    <a:pt x="4953" y="22251"/>
                    <a:pt x="18732" y="22251"/>
                    <a:pt x="30876" y="16179"/>
                  </a:cubicBezTo>
                  <a:lnTo>
                    <a:pt x="30876" y="137150"/>
                  </a:lnTo>
                  <a:cubicBezTo>
                    <a:pt x="30876" y="145558"/>
                    <a:pt x="30175" y="148360"/>
                    <a:pt x="9157" y="148360"/>
                  </a:cubicBezTo>
                  <a:lnTo>
                    <a:pt x="1684" y="148360"/>
                  </a:lnTo>
                  <a:lnTo>
                    <a:pt x="1684" y="155600"/>
                  </a:lnTo>
                  <a:cubicBezTo>
                    <a:pt x="9858" y="154899"/>
                    <a:pt x="30175" y="154899"/>
                    <a:pt x="39517" y="154899"/>
                  </a:cubicBezTo>
                  <a:cubicBezTo>
                    <a:pt x="48858" y="154899"/>
                    <a:pt x="69176" y="154899"/>
                    <a:pt x="77350" y="155600"/>
                  </a:cubicBezTo>
                  <a:lnTo>
                    <a:pt x="77350" y="148360"/>
                  </a:lnTo>
                  <a:lnTo>
                    <a:pt x="69876" y="148360"/>
                  </a:lnTo>
                  <a:cubicBezTo>
                    <a:pt x="48858" y="148360"/>
                    <a:pt x="48158" y="145791"/>
                    <a:pt x="48158" y="137150"/>
                  </a:cubicBezTo>
                  <a:lnTo>
                    <a:pt x="48158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8C1E7732-8D4D-3B0C-9EB4-397D19C51624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8084318" y="5734730"/>
              <a:ext cx="77066" cy="155534"/>
            </a:xfrm>
            <a:custGeom>
              <a:avLst/>
              <a:gdLst>
                <a:gd name="connsiteX0" fmla="*/ 48191 w 77066"/>
                <a:gd name="connsiteY0" fmla="*/ 6137 h 155534"/>
                <a:gd name="connsiteX1" fmla="*/ 42819 w 77066"/>
                <a:gd name="connsiteY1" fmla="*/ 65 h 155534"/>
                <a:gd name="connsiteX2" fmla="*/ 316 w 77066"/>
                <a:gd name="connsiteY2" fmla="*/ 15011 h 155534"/>
                <a:gd name="connsiteX3" fmla="*/ 316 w 77066"/>
                <a:gd name="connsiteY3" fmla="*/ 22251 h 155534"/>
                <a:gd name="connsiteX4" fmla="*/ 30909 w 77066"/>
                <a:gd name="connsiteY4" fmla="*/ 16179 h 155534"/>
                <a:gd name="connsiteX5" fmla="*/ 30909 w 77066"/>
                <a:gd name="connsiteY5" fmla="*/ 137150 h 155534"/>
                <a:gd name="connsiteX6" fmla="*/ 9190 w 77066"/>
                <a:gd name="connsiteY6" fmla="*/ 148360 h 155534"/>
                <a:gd name="connsiteX7" fmla="*/ 1717 w 77066"/>
                <a:gd name="connsiteY7" fmla="*/ 148360 h 155534"/>
                <a:gd name="connsiteX8" fmla="*/ 1717 w 77066"/>
                <a:gd name="connsiteY8" fmla="*/ 155600 h 155534"/>
                <a:gd name="connsiteX9" fmla="*/ 39550 w 77066"/>
                <a:gd name="connsiteY9" fmla="*/ 154899 h 155534"/>
                <a:gd name="connsiteX10" fmla="*/ 77383 w 77066"/>
                <a:gd name="connsiteY10" fmla="*/ 155600 h 155534"/>
                <a:gd name="connsiteX11" fmla="*/ 77383 w 77066"/>
                <a:gd name="connsiteY11" fmla="*/ 148360 h 155534"/>
                <a:gd name="connsiteX12" fmla="*/ 69910 w 77066"/>
                <a:gd name="connsiteY12" fmla="*/ 148360 h 155534"/>
                <a:gd name="connsiteX13" fmla="*/ 48191 w 77066"/>
                <a:gd name="connsiteY13" fmla="*/ 137150 h 155534"/>
                <a:gd name="connsiteX14" fmla="*/ 48191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91" y="6137"/>
                  </a:moveTo>
                  <a:cubicBezTo>
                    <a:pt x="48191" y="532"/>
                    <a:pt x="48191" y="65"/>
                    <a:pt x="42819" y="65"/>
                  </a:cubicBezTo>
                  <a:cubicBezTo>
                    <a:pt x="28340" y="15011"/>
                    <a:pt x="7789" y="15011"/>
                    <a:pt x="316" y="15011"/>
                  </a:cubicBezTo>
                  <a:lnTo>
                    <a:pt x="316" y="22251"/>
                  </a:lnTo>
                  <a:cubicBezTo>
                    <a:pt x="4987" y="22251"/>
                    <a:pt x="18765" y="22251"/>
                    <a:pt x="30909" y="16179"/>
                  </a:cubicBezTo>
                  <a:lnTo>
                    <a:pt x="30909" y="137150"/>
                  </a:lnTo>
                  <a:cubicBezTo>
                    <a:pt x="30909" y="145558"/>
                    <a:pt x="30209" y="148360"/>
                    <a:pt x="9190" y="148360"/>
                  </a:cubicBezTo>
                  <a:lnTo>
                    <a:pt x="1717" y="148360"/>
                  </a:lnTo>
                  <a:lnTo>
                    <a:pt x="1717" y="155600"/>
                  </a:lnTo>
                  <a:cubicBezTo>
                    <a:pt x="9891" y="154899"/>
                    <a:pt x="30209" y="154899"/>
                    <a:pt x="39550" y="154899"/>
                  </a:cubicBezTo>
                  <a:cubicBezTo>
                    <a:pt x="48891" y="154899"/>
                    <a:pt x="69209" y="154899"/>
                    <a:pt x="77383" y="155600"/>
                  </a:cubicBezTo>
                  <a:lnTo>
                    <a:pt x="77383" y="148360"/>
                  </a:lnTo>
                  <a:lnTo>
                    <a:pt x="69910" y="148360"/>
                  </a:lnTo>
                  <a:cubicBezTo>
                    <a:pt x="48891" y="148360"/>
                    <a:pt x="48191" y="145791"/>
                    <a:pt x="48191" y="137150"/>
                  </a:cubicBezTo>
                  <a:lnTo>
                    <a:pt x="48191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6F2E8856-5AB1-58CC-714F-112276E68082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8200386" y="5865510"/>
              <a:ext cx="24754" cy="24754"/>
            </a:xfrm>
            <a:custGeom>
              <a:avLst/>
              <a:gdLst>
                <a:gd name="connsiteX0" fmla="*/ 25076 w 24754"/>
                <a:gd name="connsiteY0" fmla="*/ 12442 h 24754"/>
                <a:gd name="connsiteX1" fmla="*/ 12698 w 24754"/>
                <a:gd name="connsiteY1" fmla="*/ 65 h 24754"/>
                <a:gd name="connsiteX2" fmla="*/ 321 w 24754"/>
                <a:gd name="connsiteY2" fmla="*/ 12442 h 24754"/>
                <a:gd name="connsiteX3" fmla="*/ 12698 w 24754"/>
                <a:gd name="connsiteY3" fmla="*/ 24820 h 24754"/>
                <a:gd name="connsiteX4" fmla="*/ 25076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76" y="12442"/>
                  </a:moveTo>
                  <a:cubicBezTo>
                    <a:pt x="25076" y="5670"/>
                    <a:pt x="19471" y="65"/>
                    <a:pt x="12698" y="65"/>
                  </a:cubicBezTo>
                  <a:cubicBezTo>
                    <a:pt x="5926" y="65"/>
                    <a:pt x="321" y="5670"/>
                    <a:pt x="321" y="12442"/>
                  </a:cubicBezTo>
                  <a:cubicBezTo>
                    <a:pt x="321" y="19215"/>
                    <a:pt x="5926" y="24820"/>
                    <a:pt x="12698" y="24820"/>
                  </a:cubicBezTo>
                  <a:cubicBezTo>
                    <a:pt x="19471" y="24820"/>
                    <a:pt x="25076" y="19215"/>
                    <a:pt x="25076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AF6BCA02-5408-F6FA-6013-3B02A4191A54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8256850" y="5734730"/>
              <a:ext cx="93180" cy="155534"/>
            </a:xfrm>
            <a:custGeom>
              <a:avLst/>
              <a:gdLst>
                <a:gd name="connsiteX0" fmla="*/ 18306 w 93180"/>
                <a:gd name="connsiteY0" fmla="*/ 137617 h 155534"/>
                <a:gd name="connsiteX1" fmla="*/ 43061 w 93180"/>
                <a:gd name="connsiteY1" fmla="*/ 113563 h 155534"/>
                <a:gd name="connsiteX2" fmla="*/ 93505 w 93180"/>
                <a:gd name="connsiteY2" fmla="*/ 45371 h 155534"/>
                <a:gd name="connsiteX3" fmla="*/ 43995 w 93180"/>
                <a:gd name="connsiteY3" fmla="*/ 65 h 155534"/>
                <a:gd name="connsiteX4" fmla="*/ 324 w 93180"/>
                <a:gd name="connsiteY4" fmla="*/ 42335 h 155534"/>
                <a:gd name="connsiteX5" fmla="*/ 12701 w 93180"/>
                <a:gd name="connsiteY5" fmla="*/ 55413 h 155534"/>
                <a:gd name="connsiteX6" fmla="*/ 24845 w 93180"/>
                <a:gd name="connsiteY6" fmla="*/ 43035 h 155534"/>
                <a:gd name="connsiteX7" fmla="*/ 12468 w 93180"/>
                <a:gd name="connsiteY7" fmla="*/ 30891 h 155534"/>
                <a:gd name="connsiteX8" fmla="*/ 9432 w 93180"/>
                <a:gd name="connsiteY8" fmla="*/ 31125 h 155534"/>
                <a:gd name="connsiteX9" fmla="*/ 40959 w 93180"/>
                <a:gd name="connsiteY9" fmla="*/ 7304 h 155534"/>
                <a:gd name="connsiteX10" fmla="*/ 72253 w 93180"/>
                <a:gd name="connsiteY10" fmla="*/ 45371 h 155534"/>
                <a:gd name="connsiteX11" fmla="*/ 47732 w 93180"/>
                <a:gd name="connsiteY11" fmla="*/ 96982 h 155534"/>
                <a:gd name="connsiteX12" fmla="*/ 2893 w 93180"/>
                <a:gd name="connsiteY12" fmla="*/ 146959 h 155534"/>
                <a:gd name="connsiteX13" fmla="*/ 324 w 93180"/>
                <a:gd name="connsiteY13" fmla="*/ 155600 h 155534"/>
                <a:gd name="connsiteX14" fmla="*/ 86966 w 93180"/>
                <a:gd name="connsiteY14" fmla="*/ 155600 h 155534"/>
                <a:gd name="connsiteX15" fmla="*/ 93505 w 93180"/>
                <a:gd name="connsiteY15" fmla="*/ 114964 h 155534"/>
                <a:gd name="connsiteX16" fmla="*/ 87666 w 93180"/>
                <a:gd name="connsiteY16" fmla="*/ 114964 h 155534"/>
                <a:gd name="connsiteX17" fmla="*/ 82528 w 93180"/>
                <a:gd name="connsiteY17" fmla="*/ 135749 h 155534"/>
                <a:gd name="connsiteX18" fmla="*/ 60342 w 93180"/>
                <a:gd name="connsiteY18" fmla="*/ 137617 h 155534"/>
                <a:gd name="connsiteX19" fmla="*/ 18306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306" y="137617"/>
                  </a:moveTo>
                  <a:lnTo>
                    <a:pt x="43061" y="113563"/>
                  </a:lnTo>
                  <a:cubicBezTo>
                    <a:pt x="79492" y="81335"/>
                    <a:pt x="93505" y="68724"/>
                    <a:pt x="93505" y="45371"/>
                  </a:cubicBezTo>
                  <a:cubicBezTo>
                    <a:pt x="93505" y="18748"/>
                    <a:pt x="72486" y="65"/>
                    <a:pt x="43995" y="65"/>
                  </a:cubicBezTo>
                  <a:cubicBezTo>
                    <a:pt x="17605" y="65"/>
                    <a:pt x="324" y="21550"/>
                    <a:pt x="324" y="42335"/>
                  </a:cubicBezTo>
                  <a:cubicBezTo>
                    <a:pt x="324" y="55413"/>
                    <a:pt x="12000" y="55413"/>
                    <a:pt x="12701" y="55413"/>
                  </a:cubicBezTo>
                  <a:cubicBezTo>
                    <a:pt x="16671" y="55413"/>
                    <a:pt x="24845" y="52610"/>
                    <a:pt x="24845" y="43035"/>
                  </a:cubicBezTo>
                  <a:cubicBezTo>
                    <a:pt x="24845" y="36963"/>
                    <a:pt x="20641" y="30891"/>
                    <a:pt x="12468" y="30891"/>
                  </a:cubicBezTo>
                  <a:cubicBezTo>
                    <a:pt x="10599" y="30891"/>
                    <a:pt x="10132" y="30891"/>
                    <a:pt x="9432" y="31125"/>
                  </a:cubicBezTo>
                  <a:cubicBezTo>
                    <a:pt x="14803" y="15945"/>
                    <a:pt x="27414" y="7304"/>
                    <a:pt x="40959" y="7304"/>
                  </a:cubicBezTo>
                  <a:cubicBezTo>
                    <a:pt x="62211" y="7304"/>
                    <a:pt x="72253" y="26221"/>
                    <a:pt x="72253" y="45371"/>
                  </a:cubicBezTo>
                  <a:cubicBezTo>
                    <a:pt x="72253" y="64054"/>
                    <a:pt x="60576" y="82503"/>
                    <a:pt x="47732" y="96982"/>
                  </a:cubicBezTo>
                  <a:lnTo>
                    <a:pt x="2893" y="146959"/>
                  </a:lnTo>
                  <a:cubicBezTo>
                    <a:pt x="324" y="149528"/>
                    <a:pt x="324" y="149995"/>
                    <a:pt x="324" y="155600"/>
                  </a:cubicBezTo>
                  <a:lnTo>
                    <a:pt x="86966" y="155600"/>
                  </a:lnTo>
                  <a:lnTo>
                    <a:pt x="93505" y="114964"/>
                  </a:lnTo>
                  <a:lnTo>
                    <a:pt x="87666" y="114964"/>
                  </a:lnTo>
                  <a:cubicBezTo>
                    <a:pt x="86499" y="121970"/>
                    <a:pt x="84864" y="132246"/>
                    <a:pt x="82528" y="135749"/>
                  </a:cubicBezTo>
                  <a:cubicBezTo>
                    <a:pt x="80894" y="137617"/>
                    <a:pt x="65480" y="137617"/>
                    <a:pt x="60342" y="137617"/>
                  </a:cubicBezTo>
                  <a:lnTo>
                    <a:pt x="18306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5" name="Forme libre 194">
              <a:extLst>
                <a:ext uri="{FF2B5EF4-FFF2-40B4-BE49-F238E27FC236}">
                  <a16:creationId xmlns:a16="http://schemas.microsoft.com/office/drawing/2014/main" id="{296DB4E1-7685-2736-2266-1DCAD01FBC29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9013275" y="5734730"/>
              <a:ext cx="77066" cy="155534"/>
            </a:xfrm>
            <a:custGeom>
              <a:avLst/>
              <a:gdLst>
                <a:gd name="connsiteX0" fmla="*/ 48230 w 77066"/>
                <a:gd name="connsiteY0" fmla="*/ 6137 h 155534"/>
                <a:gd name="connsiteX1" fmla="*/ 42859 w 77066"/>
                <a:gd name="connsiteY1" fmla="*/ 65 h 155534"/>
                <a:gd name="connsiteX2" fmla="*/ 356 w 77066"/>
                <a:gd name="connsiteY2" fmla="*/ 15011 h 155534"/>
                <a:gd name="connsiteX3" fmla="*/ 356 w 77066"/>
                <a:gd name="connsiteY3" fmla="*/ 22251 h 155534"/>
                <a:gd name="connsiteX4" fmla="*/ 30949 w 77066"/>
                <a:gd name="connsiteY4" fmla="*/ 16179 h 155534"/>
                <a:gd name="connsiteX5" fmla="*/ 30949 w 77066"/>
                <a:gd name="connsiteY5" fmla="*/ 137150 h 155534"/>
                <a:gd name="connsiteX6" fmla="*/ 9230 w 77066"/>
                <a:gd name="connsiteY6" fmla="*/ 148360 h 155534"/>
                <a:gd name="connsiteX7" fmla="*/ 1757 w 77066"/>
                <a:gd name="connsiteY7" fmla="*/ 148360 h 155534"/>
                <a:gd name="connsiteX8" fmla="*/ 1757 w 77066"/>
                <a:gd name="connsiteY8" fmla="*/ 155600 h 155534"/>
                <a:gd name="connsiteX9" fmla="*/ 39590 w 77066"/>
                <a:gd name="connsiteY9" fmla="*/ 154899 h 155534"/>
                <a:gd name="connsiteX10" fmla="*/ 77422 w 77066"/>
                <a:gd name="connsiteY10" fmla="*/ 155600 h 155534"/>
                <a:gd name="connsiteX11" fmla="*/ 77422 w 77066"/>
                <a:gd name="connsiteY11" fmla="*/ 148360 h 155534"/>
                <a:gd name="connsiteX12" fmla="*/ 69949 w 77066"/>
                <a:gd name="connsiteY12" fmla="*/ 148360 h 155534"/>
                <a:gd name="connsiteX13" fmla="*/ 48230 w 77066"/>
                <a:gd name="connsiteY13" fmla="*/ 137150 h 155534"/>
                <a:gd name="connsiteX14" fmla="*/ 48230 w 77066"/>
                <a:gd name="connsiteY14" fmla="*/ 613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230" y="6137"/>
                  </a:moveTo>
                  <a:cubicBezTo>
                    <a:pt x="48230" y="532"/>
                    <a:pt x="48230" y="65"/>
                    <a:pt x="42859" y="65"/>
                  </a:cubicBezTo>
                  <a:cubicBezTo>
                    <a:pt x="28380" y="15011"/>
                    <a:pt x="7829" y="15011"/>
                    <a:pt x="356" y="15011"/>
                  </a:cubicBezTo>
                  <a:lnTo>
                    <a:pt x="356" y="22251"/>
                  </a:lnTo>
                  <a:cubicBezTo>
                    <a:pt x="5026" y="22251"/>
                    <a:pt x="18805" y="22251"/>
                    <a:pt x="30949" y="16179"/>
                  </a:cubicBezTo>
                  <a:lnTo>
                    <a:pt x="30949" y="137150"/>
                  </a:lnTo>
                  <a:cubicBezTo>
                    <a:pt x="30949" y="145558"/>
                    <a:pt x="30248" y="148360"/>
                    <a:pt x="9230" y="148360"/>
                  </a:cubicBezTo>
                  <a:lnTo>
                    <a:pt x="1757" y="148360"/>
                  </a:lnTo>
                  <a:lnTo>
                    <a:pt x="1757" y="155600"/>
                  </a:lnTo>
                  <a:cubicBezTo>
                    <a:pt x="9931" y="154899"/>
                    <a:pt x="30248" y="154899"/>
                    <a:pt x="39590" y="154899"/>
                  </a:cubicBezTo>
                  <a:cubicBezTo>
                    <a:pt x="48931" y="154899"/>
                    <a:pt x="69249" y="154899"/>
                    <a:pt x="77422" y="155600"/>
                  </a:cubicBezTo>
                  <a:lnTo>
                    <a:pt x="77422" y="148360"/>
                  </a:lnTo>
                  <a:lnTo>
                    <a:pt x="69949" y="148360"/>
                  </a:lnTo>
                  <a:cubicBezTo>
                    <a:pt x="48931" y="148360"/>
                    <a:pt x="48230" y="145791"/>
                    <a:pt x="48230" y="137150"/>
                  </a:cubicBezTo>
                  <a:lnTo>
                    <a:pt x="48230" y="613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6" name="Forme libre 195">
              <a:extLst>
                <a:ext uri="{FF2B5EF4-FFF2-40B4-BE49-F238E27FC236}">
                  <a16:creationId xmlns:a16="http://schemas.microsoft.com/office/drawing/2014/main" id="{153BEECD-EF33-CDAE-4910-A44A003BADC1}"/>
                </a:ext>
              </a:extLst>
            </p:cNvPr>
            <p:cNvSpPr/>
            <p:nvPr>
              <p:custDataLst>
                <p:tags r:id="rId106"/>
              </p:custDataLst>
            </p:nvPr>
          </p:nvSpPr>
          <p:spPr>
            <a:xfrm>
              <a:off x="9129343" y="5865510"/>
              <a:ext cx="24754" cy="24754"/>
            </a:xfrm>
            <a:custGeom>
              <a:avLst/>
              <a:gdLst>
                <a:gd name="connsiteX0" fmla="*/ 25115 w 24754"/>
                <a:gd name="connsiteY0" fmla="*/ 12442 h 24754"/>
                <a:gd name="connsiteX1" fmla="*/ 12738 w 24754"/>
                <a:gd name="connsiteY1" fmla="*/ 65 h 24754"/>
                <a:gd name="connsiteX2" fmla="*/ 361 w 24754"/>
                <a:gd name="connsiteY2" fmla="*/ 12442 h 24754"/>
                <a:gd name="connsiteX3" fmla="*/ 12738 w 24754"/>
                <a:gd name="connsiteY3" fmla="*/ 24820 h 24754"/>
                <a:gd name="connsiteX4" fmla="*/ 2511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15" y="12442"/>
                  </a:moveTo>
                  <a:cubicBezTo>
                    <a:pt x="25115" y="5670"/>
                    <a:pt x="19511" y="65"/>
                    <a:pt x="12738" y="65"/>
                  </a:cubicBezTo>
                  <a:cubicBezTo>
                    <a:pt x="5965" y="65"/>
                    <a:pt x="361" y="5670"/>
                    <a:pt x="361" y="12442"/>
                  </a:cubicBezTo>
                  <a:cubicBezTo>
                    <a:pt x="361" y="19215"/>
                    <a:pt x="5965" y="24820"/>
                    <a:pt x="12738" y="24820"/>
                  </a:cubicBezTo>
                  <a:cubicBezTo>
                    <a:pt x="19511" y="24820"/>
                    <a:pt x="25115" y="19215"/>
                    <a:pt x="2511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7" name="Forme libre 196">
              <a:extLst>
                <a:ext uri="{FF2B5EF4-FFF2-40B4-BE49-F238E27FC236}">
                  <a16:creationId xmlns:a16="http://schemas.microsoft.com/office/drawing/2014/main" id="{80F42F08-D980-D406-C590-5ABA32863EA8}"/>
                </a:ext>
              </a:extLst>
            </p:cNvPr>
            <p:cNvSpPr/>
            <p:nvPr>
              <p:custDataLst>
                <p:tags r:id="rId107"/>
              </p:custDataLst>
            </p:nvPr>
          </p:nvSpPr>
          <p:spPr>
            <a:xfrm>
              <a:off x="9185807" y="5734730"/>
              <a:ext cx="93180" cy="160672"/>
            </a:xfrm>
            <a:custGeom>
              <a:avLst/>
              <a:gdLst>
                <a:gd name="connsiteX0" fmla="*/ 93544 w 93180"/>
                <a:gd name="connsiteY0" fmla="*/ 108659 h 160672"/>
                <a:gd name="connsiteX1" fmla="*/ 49172 w 93180"/>
                <a:gd name="connsiteY1" fmla="*/ 57515 h 160672"/>
                <a:gd name="connsiteX2" fmla="*/ 19513 w 93180"/>
                <a:gd name="connsiteY2" fmla="*/ 69425 h 160672"/>
                <a:gd name="connsiteX3" fmla="*/ 19513 w 93180"/>
                <a:gd name="connsiteY3" fmla="*/ 23885 h 160672"/>
                <a:gd name="connsiteX4" fmla="*/ 39364 w 93180"/>
                <a:gd name="connsiteY4" fmla="*/ 26921 h 160672"/>
                <a:gd name="connsiteX5" fmla="*/ 84436 w 93180"/>
                <a:gd name="connsiteY5" fmla="*/ 2634 h 160672"/>
                <a:gd name="connsiteX6" fmla="*/ 82101 w 93180"/>
                <a:gd name="connsiteY6" fmla="*/ 65 h 160672"/>
                <a:gd name="connsiteX7" fmla="*/ 80233 w 93180"/>
                <a:gd name="connsiteY7" fmla="*/ 765 h 160672"/>
                <a:gd name="connsiteX8" fmla="*/ 48472 w 93180"/>
                <a:gd name="connsiteY8" fmla="*/ 7538 h 160672"/>
                <a:gd name="connsiteX9" fmla="*/ 17411 w 93180"/>
                <a:gd name="connsiteY9" fmla="*/ 999 h 160672"/>
                <a:gd name="connsiteX10" fmla="*/ 14609 w 93180"/>
                <a:gd name="connsiteY10" fmla="*/ 298 h 160672"/>
                <a:gd name="connsiteX11" fmla="*/ 12274 w 93180"/>
                <a:gd name="connsiteY11" fmla="*/ 5903 h 160672"/>
                <a:gd name="connsiteX12" fmla="*/ 12274 w 93180"/>
                <a:gd name="connsiteY12" fmla="*/ 75030 h 160672"/>
                <a:gd name="connsiteX13" fmla="*/ 15543 w 93180"/>
                <a:gd name="connsiteY13" fmla="*/ 81102 h 160672"/>
                <a:gd name="connsiteX14" fmla="*/ 18579 w 93180"/>
                <a:gd name="connsiteY14" fmla="*/ 79000 h 160672"/>
                <a:gd name="connsiteX15" fmla="*/ 48705 w 93180"/>
                <a:gd name="connsiteY15" fmla="*/ 62652 h 160672"/>
                <a:gd name="connsiteX16" fmla="*/ 68556 w 93180"/>
                <a:gd name="connsiteY16" fmla="*/ 77599 h 160672"/>
                <a:gd name="connsiteX17" fmla="*/ 72759 w 93180"/>
                <a:gd name="connsiteY17" fmla="*/ 107024 h 160672"/>
                <a:gd name="connsiteX18" fmla="*/ 67155 w 93180"/>
                <a:gd name="connsiteY18" fmla="*/ 139019 h 160672"/>
                <a:gd name="connsiteX19" fmla="*/ 42166 w 93180"/>
                <a:gd name="connsiteY19" fmla="*/ 154198 h 160672"/>
                <a:gd name="connsiteX20" fmla="*/ 7836 w 93180"/>
                <a:gd name="connsiteY20" fmla="*/ 128042 h 160672"/>
                <a:gd name="connsiteX21" fmla="*/ 11807 w 93180"/>
                <a:gd name="connsiteY21" fmla="*/ 128510 h 160672"/>
                <a:gd name="connsiteX22" fmla="*/ 23483 w 93180"/>
                <a:gd name="connsiteY22" fmla="*/ 117066 h 160672"/>
                <a:gd name="connsiteX23" fmla="*/ 11807 w 93180"/>
                <a:gd name="connsiteY23" fmla="*/ 105623 h 160672"/>
                <a:gd name="connsiteX24" fmla="*/ 363 w 93180"/>
                <a:gd name="connsiteY24" fmla="*/ 118000 h 160672"/>
                <a:gd name="connsiteX25" fmla="*/ 42633 w 93180"/>
                <a:gd name="connsiteY25" fmla="*/ 160737 h 160672"/>
                <a:gd name="connsiteX26" fmla="*/ 93544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544" y="108659"/>
                  </a:moveTo>
                  <a:cubicBezTo>
                    <a:pt x="93544" y="80868"/>
                    <a:pt x="74394" y="57515"/>
                    <a:pt x="49172" y="57515"/>
                  </a:cubicBezTo>
                  <a:cubicBezTo>
                    <a:pt x="37963" y="57515"/>
                    <a:pt x="27921" y="61251"/>
                    <a:pt x="19513" y="69425"/>
                  </a:cubicBezTo>
                  <a:lnTo>
                    <a:pt x="19513" y="23885"/>
                  </a:lnTo>
                  <a:cubicBezTo>
                    <a:pt x="24184" y="25287"/>
                    <a:pt x="31891" y="26921"/>
                    <a:pt x="39364" y="26921"/>
                  </a:cubicBezTo>
                  <a:cubicBezTo>
                    <a:pt x="68089" y="26921"/>
                    <a:pt x="84436" y="5670"/>
                    <a:pt x="84436" y="2634"/>
                  </a:cubicBezTo>
                  <a:cubicBezTo>
                    <a:pt x="84436" y="1232"/>
                    <a:pt x="83736" y="65"/>
                    <a:pt x="82101" y="65"/>
                  </a:cubicBezTo>
                  <a:cubicBezTo>
                    <a:pt x="81867" y="65"/>
                    <a:pt x="81400" y="65"/>
                    <a:pt x="80233" y="765"/>
                  </a:cubicBezTo>
                  <a:cubicBezTo>
                    <a:pt x="75562" y="2867"/>
                    <a:pt x="64119" y="7538"/>
                    <a:pt x="48472" y="7538"/>
                  </a:cubicBezTo>
                  <a:cubicBezTo>
                    <a:pt x="39130" y="7538"/>
                    <a:pt x="28388" y="5903"/>
                    <a:pt x="17411" y="999"/>
                  </a:cubicBezTo>
                  <a:cubicBezTo>
                    <a:pt x="15543" y="298"/>
                    <a:pt x="15076" y="298"/>
                    <a:pt x="14609" y="298"/>
                  </a:cubicBezTo>
                  <a:cubicBezTo>
                    <a:pt x="12274" y="298"/>
                    <a:pt x="12274" y="2167"/>
                    <a:pt x="12274" y="5903"/>
                  </a:cubicBezTo>
                  <a:lnTo>
                    <a:pt x="12274" y="75030"/>
                  </a:lnTo>
                  <a:cubicBezTo>
                    <a:pt x="12274" y="79233"/>
                    <a:pt x="12274" y="81102"/>
                    <a:pt x="15543" y="81102"/>
                  </a:cubicBezTo>
                  <a:cubicBezTo>
                    <a:pt x="17178" y="81102"/>
                    <a:pt x="17645" y="80401"/>
                    <a:pt x="18579" y="79000"/>
                  </a:cubicBezTo>
                  <a:cubicBezTo>
                    <a:pt x="21148" y="75263"/>
                    <a:pt x="29789" y="62652"/>
                    <a:pt x="48705" y="62652"/>
                  </a:cubicBezTo>
                  <a:cubicBezTo>
                    <a:pt x="60849" y="62652"/>
                    <a:pt x="66688" y="73395"/>
                    <a:pt x="68556" y="77599"/>
                  </a:cubicBezTo>
                  <a:cubicBezTo>
                    <a:pt x="72292" y="86240"/>
                    <a:pt x="72759" y="95347"/>
                    <a:pt x="72759" y="107024"/>
                  </a:cubicBezTo>
                  <a:cubicBezTo>
                    <a:pt x="72759" y="115198"/>
                    <a:pt x="72759" y="129210"/>
                    <a:pt x="67155" y="139019"/>
                  </a:cubicBezTo>
                  <a:cubicBezTo>
                    <a:pt x="61550" y="148127"/>
                    <a:pt x="52909" y="154198"/>
                    <a:pt x="42166" y="154198"/>
                  </a:cubicBezTo>
                  <a:cubicBezTo>
                    <a:pt x="25118" y="154198"/>
                    <a:pt x="11807" y="141821"/>
                    <a:pt x="7836" y="128042"/>
                  </a:cubicBezTo>
                  <a:cubicBezTo>
                    <a:pt x="8537" y="128276"/>
                    <a:pt x="9238" y="128510"/>
                    <a:pt x="11807" y="128510"/>
                  </a:cubicBezTo>
                  <a:cubicBezTo>
                    <a:pt x="19513" y="128510"/>
                    <a:pt x="23483" y="122671"/>
                    <a:pt x="23483" y="117066"/>
                  </a:cubicBezTo>
                  <a:cubicBezTo>
                    <a:pt x="23483" y="111461"/>
                    <a:pt x="19513" y="105623"/>
                    <a:pt x="11807" y="105623"/>
                  </a:cubicBezTo>
                  <a:cubicBezTo>
                    <a:pt x="8537" y="105623"/>
                    <a:pt x="363" y="107258"/>
                    <a:pt x="363" y="118000"/>
                  </a:cubicBezTo>
                  <a:cubicBezTo>
                    <a:pt x="363" y="138084"/>
                    <a:pt x="16477" y="160737"/>
                    <a:pt x="42633" y="160737"/>
                  </a:cubicBezTo>
                  <a:cubicBezTo>
                    <a:pt x="69724" y="160737"/>
                    <a:pt x="93544" y="138318"/>
                    <a:pt x="93544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8" name="Forme libre 197">
              <a:extLst>
                <a:ext uri="{FF2B5EF4-FFF2-40B4-BE49-F238E27FC236}">
                  <a16:creationId xmlns:a16="http://schemas.microsoft.com/office/drawing/2014/main" id="{68FBCFF2-C429-D969-26FE-AAA79384114D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10082328" y="5734730"/>
              <a:ext cx="93180" cy="155534"/>
            </a:xfrm>
            <a:custGeom>
              <a:avLst/>
              <a:gdLst>
                <a:gd name="connsiteX0" fmla="*/ 18384 w 93180"/>
                <a:gd name="connsiteY0" fmla="*/ 137617 h 155534"/>
                <a:gd name="connsiteX1" fmla="*/ 43139 w 93180"/>
                <a:gd name="connsiteY1" fmla="*/ 113563 h 155534"/>
                <a:gd name="connsiteX2" fmla="*/ 93582 w 93180"/>
                <a:gd name="connsiteY2" fmla="*/ 45371 h 155534"/>
                <a:gd name="connsiteX3" fmla="*/ 44073 w 93180"/>
                <a:gd name="connsiteY3" fmla="*/ 65 h 155534"/>
                <a:gd name="connsiteX4" fmla="*/ 402 w 93180"/>
                <a:gd name="connsiteY4" fmla="*/ 42335 h 155534"/>
                <a:gd name="connsiteX5" fmla="*/ 12779 w 93180"/>
                <a:gd name="connsiteY5" fmla="*/ 55413 h 155534"/>
                <a:gd name="connsiteX6" fmla="*/ 24923 w 93180"/>
                <a:gd name="connsiteY6" fmla="*/ 43035 h 155534"/>
                <a:gd name="connsiteX7" fmla="*/ 12545 w 93180"/>
                <a:gd name="connsiteY7" fmla="*/ 30891 h 155534"/>
                <a:gd name="connsiteX8" fmla="*/ 9509 w 93180"/>
                <a:gd name="connsiteY8" fmla="*/ 31125 h 155534"/>
                <a:gd name="connsiteX9" fmla="*/ 41037 w 93180"/>
                <a:gd name="connsiteY9" fmla="*/ 7304 h 155534"/>
                <a:gd name="connsiteX10" fmla="*/ 72331 w 93180"/>
                <a:gd name="connsiteY10" fmla="*/ 45371 h 155534"/>
                <a:gd name="connsiteX11" fmla="*/ 47809 w 93180"/>
                <a:gd name="connsiteY11" fmla="*/ 96982 h 155534"/>
                <a:gd name="connsiteX12" fmla="*/ 2970 w 93180"/>
                <a:gd name="connsiteY12" fmla="*/ 146959 h 155534"/>
                <a:gd name="connsiteX13" fmla="*/ 402 w 93180"/>
                <a:gd name="connsiteY13" fmla="*/ 155600 h 155534"/>
                <a:gd name="connsiteX14" fmla="*/ 87043 w 93180"/>
                <a:gd name="connsiteY14" fmla="*/ 155600 h 155534"/>
                <a:gd name="connsiteX15" fmla="*/ 93582 w 93180"/>
                <a:gd name="connsiteY15" fmla="*/ 114964 h 155534"/>
                <a:gd name="connsiteX16" fmla="*/ 87744 w 93180"/>
                <a:gd name="connsiteY16" fmla="*/ 114964 h 155534"/>
                <a:gd name="connsiteX17" fmla="*/ 82606 w 93180"/>
                <a:gd name="connsiteY17" fmla="*/ 135749 h 155534"/>
                <a:gd name="connsiteX18" fmla="*/ 60420 w 93180"/>
                <a:gd name="connsiteY18" fmla="*/ 137617 h 155534"/>
                <a:gd name="connsiteX19" fmla="*/ 18384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384" y="137617"/>
                  </a:moveTo>
                  <a:lnTo>
                    <a:pt x="43139" y="113563"/>
                  </a:lnTo>
                  <a:cubicBezTo>
                    <a:pt x="79570" y="81335"/>
                    <a:pt x="93582" y="68724"/>
                    <a:pt x="93582" y="45371"/>
                  </a:cubicBezTo>
                  <a:cubicBezTo>
                    <a:pt x="93582" y="18748"/>
                    <a:pt x="72564" y="65"/>
                    <a:pt x="44073" y="65"/>
                  </a:cubicBezTo>
                  <a:cubicBezTo>
                    <a:pt x="17683" y="65"/>
                    <a:pt x="402" y="21550"/>
                    <a:pt x="402" y="42335"/>
                  </a:cubicBezTo>
                  <a:cubicBezTo>
                    <a:pt x="402" y="55413"/>
                    <a:pt x="12078" y="55413"/>
                    <a:pt x="12779" y="55413"/>
                  </a:cubicBezTo>
                  <a:cubicBezTo>
                    <a:pt x="16749" y="55413"/>
                    <a:pt x="24923" y="52610"/>
                    <a:pt x="24923" y="43035"/>
                  </a:cubicBezTo>
                  <a:cubicBezTo>
                    <a:pt x="24923" y="36963"/>
                    <a:pt x="20719" y="30891"/>
                    <a:pt x="12545" y="30891"/>
                  </a:cubicBezTo>
                  <a:cubicBezTo>
                    <a:pt x="10677" y="30891"/>
                    <a:pt x="10210" y="30891"/>
                    <a:pt x="9509" y="31125"/>
                  </a:cubicBezTo>
                  <a:cubicBezTo>
                    <a:pt x="14881" y="15945"/>
                    <a:pt x="27492" y="7304"/>
                    <a:pt x="41037" y="7304"/>
                  </a:cubicBezTo>
                  <a:cubicBezTo>
                    <a:pt x="62289" y="7304"/>
                    <a:pt x="72331" y="26221"/>
                    <a:pt x="72331" y="45371"/>
                  </a:cubicBezTo>
                  <a:cubicBezTo>
                    <a:pt x="72331" y="64054"/>
                    <a:pt x="60654" y="82503"/>
                    <a:pt x="47809" y="96982"/>
                  </a:cubicBezTo>
                  <a:lnTo>
                    <a:pt x="2970" y="146959"/>
                  </a:lnTo>
                  <a:cubicBezTo>
                    <a:pt x="402" y="149528"/>
                    <a:pt x="402" y="149995"/>
                    <a:pt x="402" y="155600"/>
                  </a:cubicBezTo>
                  <a:lnTo>
                    <a:pt x="87043" y="155600"/>
                  </a:lnTo>
                  <a:lnTo>
                    <a:pt x="93582" y="114964"/>
                  </a:lnTo>
                  <a:lnTo>
                    <a:pt x="87744" y="114964"/>
                  </a:lnTo>
                  <a:cubicBezTo>
                    <a:pt x="86576" y="121970"/>
                    <a:pt x="84942" y="132246"/>
                    <a:pt x="82606" y="135749"/>
                  </a:cubicBezTo>
                  <a:cubicBezTo>
                    <a:pt x="80972" y="137617"/>
                    <a:pt x="65558" y="137617"/>
                    <a:pt x="60420" y="137617"/>
                  </a:cubicBezTo>
                  <a:lnTo>
                    <a:pt x="18384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9" name="Forme libre 198">
              <a:extLst>
                <a:ext uri="{FF2B5EF4-FFF2-40B4-BE49-F238E27FC236}">
                  <a16:creationId xmlns:a16="http://schemas.microsoft.com/office/drawing/2014/main" id="{747DA813-DB3F-8DBD-3A3F-6CDA475CF279}"/>
                </a:ext>
              </a:extLst>
            </p:cNvPr>
            <p:cNvSpPr/>
            <p:nvPr>
              <p:custDataLst>
                <p:tags r:id="rId109"/>
              </p:custDataLst>
            </p:nvPr>
          </p:nvSpPr>
          <p:spPr>
            <a:xfrm>
              <a:off x="11095618" y="5734730"/>
              <a:ext cx="93180" cy="155534"/>
            </a:xfrm>
            <a:custGeom>
              <a:avLst/>
              <a:gdLst>
                <a:gd name="connsiteX0" fmla="*/ 18427 w 93180"/>
                <a:gd name="connsiteY0" fmla="*/ 137617 h 155534"/>
                <a:gd name="connsiteX1" fmla="*/ 43182 w 93180"/>
                <a:gd name="connsiteY1" fmla="*/ 113563 h 155534"/>
                <a:gd name="connsiteX2" fmla="*/ 93626 w 93180"/>
                <a:gd name="connsiteY2" fmla="*/ 45371 h 155534"/>
                <a:gd name="connsiteX3" fmla="*/ 44116 w 93180"/>
                <a:gd name="connsiteY3" fmla="*/ 65 h 155534"/>
                <a:gd name="connsiteX4" fmla="*/ 445 w 93180"/>
                <a:gd name="connsiteY4" fmla="*/ 42335 h 155534"/>
                <a:gd name="connsiteX5" fmla="*/ 12822 w 93180"/>
                <a:gd name="connsiteY5" fmla="*/ 55413 h 155534"/>
                <a:gd name="connsiteX6" fmla="*/ 24966 w 93180"/>
                <a:gd name="connsiteY6" fmla="*/ 43035 h 155534"/>
                <a:gd name="connsiteX7" fmla="*/ 12589 w 93180"/>
                <a:gd name="connsiteY7" fmla="*/ 30891 h 155534"/>
                <a:gd name="connsiteX8" fmla="*/ 9553 w 93180"/>
                <a:gd name="connsiteY8" fmla="*/ 31125 h 155534"/>
                <a:gd name="connsiteX9" fmla="*/ 41080 w 93180"/>
                <a:gd name="connsiteY9" fmla="*/ 7304 h 155534"/>
                <a:gd name="connsiteX10" fmla="*/ 72374 w 93180"/>
                <a:gd name="connsiteY10" fmla="*/ 45371 h 155534"/>
                <a:gd name="connsiteX11" fmla="*/ 47853 w 93180"/>
                <a:gd name="connsiteY11" fmla="*/ 96982 h 155534"/>
                <a:gd name="connsiteX12" fmla="*/ 3014 w 93180"/>
                <a:gd name="connsiteY12" fmla="*/ 146959 h 155534"/>
                <a:gd name="connsiteX13" fmla="*/ 445 w 93180"/>
                <a:gd name="connsiteY13" fmla="*/ 155600 h 155534"/>
                <a:gd name="connsiteX14" fmla="*/ 87087 w 93180"/>
                <a:gd name="connsiteY14" fmla="*/ 155600 h 155534"/>
                <a:gd name="connsiteX15" fmla="*/ 93626 w 93180"/>
                <a:gd name="connsiteY15" fmla="*/ 114964 h 155534"/>
                <a:gd name="connsiteX16" fmla="*/ 87787 w 93180"/>
                <a:gd name="connsiteY16" fmla="*/ 114964 h 155534"/>
                <a:gd name="connsiteX17" fmla="*/ 82649 w 93180"/>
                <a:gd name="connsiteY17" fmla="*/ 135749 h 155534"/>
                <a:gd name="connsiteX18" fmla="*/ 60464 w 93180"/>
                <a:gd name="connsiteY18" fmla="*/ 137617 h 155534"/>
                <a:gd name="connsiteX19" fmla="*/ 18427 w 93180"/>
                <a:gd name="connsiteY19" fmla="*/ 137617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427" y="137617"/>
                  </a:moveTo>
                  <a:lnTo>
                    <a:pt x="43182" y="113563"/>
                  </a:lnTo>
                  <a:cubicBezTo>
                    <a:pt x="79614" y="81335"/>
                    <a:pt x="93626" y="68724"/>
                    <a:pt x="93626" y="45371"/>
                  </a:cubicBezTo>
                  <a:cubicBezTo>
                    <a:pt x="93626" y="18748"/>
                    <a:pt x="72607" y="65"/>
                    <a:pt x="44116" y="65"/>
                  </a:cubicBezTo>
                  <a:cubicBezTo>
                    <a:pt x="17726" y="65"/>
                    <a:pt x="445" y="21550"/>
                    <a:pt x="445" y="42335"/>
                  </a:cubicBezTo>
                  <a:cubicBezTo>
                    <a:pt x="445" y="55413"/>
                    <a:pt x="12122" y="55413"/>
                    <a:pt x="12822" y="55413"/>
                  </a:cubicBezTo>
                  <a:cubicBezTo>
                    <a:pt x="16792" y="55413"/>
                    <a:pt x="24966" y="52610"/>
                    <a:pt x="24966" y="43035"/>
                  </a:cubicBezTo>
                  <a:cubicBezTo>
                    <a:pt x="24966" y="36963"/>
                    <a:pt x="20762" y="30891"/>
                    <a:pt x="12589" y="30891"/>
                  </a:cubicBezTo>
                  <a:cubicBezTo>
                    <a:pt x="10720" y="30891"/>
                    <a:pt x="10253" y="30891"/>
                    <a:pt x="9553" y="31125"/>
                  </a:cubicBezTo>
                  <a:cubicBezTo>
                    <a:pt x="14924" y="15945"/>
                    <a:pt x="27535" y="7304"/>
                    <a:pt x="41080" y="7304"/>
                  </a:cubicBezTo>
                  <a:cubicBezTo>
                    <a:pt x="62332" y="7304"/>
                    <a:pt x="72374" y="26221"/>
                    <a:pt x="72374" y="45371"/>
                  </a:cubicBezTo>
                  <a:cubicBezTo>
                    <a:pt x="72374" y="64054"/>
                    <a:pt x="60697" y="82503"/>
                    <a:pt x="47853" y="96982"/>
                  </a:cubicBezTo>
                  <a:lnTo>
                    <a:pt x="3014" y="146959"/>
                  </a:lnTo>
                  <a:cubicBezTo>
                    <a:pt x="445" y="149528"/>
                    <a:pt x="445" y="149995"/>
                    <a:pt x="445" y="155600"/>
                  </a:cubicBezTo>
                  <a:lnTo>
                    <a:pt x="87087" y="155600"/>
                  </a:lnTo>
                  <a:lnTo>
                    <a:pt x="93626" y="114964"/>
                  </a:lnTo>
                  <a:lnTo>
                    <a:pt x="87787" y="114964"/>
                  </a:lnTo>
                  <a:cubicBezTo>
                    <a:pt x="86620" y="121970"/>
                    <a:pt x="84985" y="132246"/>
                    <a:pt x="82649" y="135749"/>
                  </a:cubicBezTo>
                  <a:cubicBezTo>
                    <a:pt x="81015" y="137617"/>
                    <a:pt x="65601" y="137617"/>
                    <a:pt x="60464" y="137617"/>
                  </a:cubicBezTo>
                  <a:lnTo>
                    <a:pt x="18427" y="13761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0" name="Forme libre 199">
              <a:extLst>
                <a:ext uri="{FF2B5EF4-FFF2-40B4-BE49-F238E27FC236}">
                  <a16:creationId xmlns:a16="http://schemas.microsoft.com/office/drawing/2014/main" id="{D2CC385C-B11B-E99A-8408-54A7CE373194}"/>
                </a:ext>
              </a:extLst>
            </p:cNvPr>
            <p:cNvSpPr/>
            <p:nvPr>
              <p:custDataLst>
                <p:tags r:id="rId110"/>
              </p:custDataLst>
            </p:nvPr>
          </p:nvSpPr>
          <p:spPr>
            <a:xfrm>
              <a:off x="11220793" y="5865510"/>
              <a:ext cx="24754" cy="24754"/>
            </a:xfrm>
            <a:custGeom>
              <a:avLst/>
              <a:gdLst>
                <a:gd name="connsiteX0" fmla="*/ 25205 w 24754"/>
                <a:gd name="connsiteY0" fmla="*/ 12442 h 24754"/>
                <a:gd name="connsiteX1" fmla="*/ 12827 w 24754"/>
                <a:gd name="connsiteY1" fmla="*/ 65 h 24754"/>
                <a:gd name="connsiteX2" fmla="*/ 450 w 24754"/>
                <a:gd name="connsiteY2" fmla="*/ 12442 h 24754"/>
                <a:gd name="connsiteX3" fmla="*/ 12827 w 24754"/>
                <a:gd name="connsiteY3" fmla="*/ 24820 h 24754"/>
                <a:gd name="connsiteX4" fmla="*/ 25205 w 24754"/>
                <a:gd name="connsiteY4" fmla="*/ 12442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205" y="12442"/>
                  </a:moveTo>
                  <a:cubicBezTo>
                    <a:pt x="25205" y="5670"/>
                    <a:pt x="19600" y="65"/>
                    <a:pt x="12827" y="65"/>
                  </a:cubicBezTo>
                  <a:cubicBezTo>
                    <a:pt x="6055" y="65"/>
                    <a:pt x="450" y="5670"/>
                    <a:pt x="450" y="12442"/>
                  </a:cubicBezTo>
                  <a:cubicBezTo>
                    <a:pt x="450" y="19215"/>
                    <a:pt x="6055" y="24820"/>
                    <a:pt x="12827" y="24820"/>
                  </a:cubicBezTo>
                  <a:cubicBezTo>
                    <a:pt x="19600" y="24820"/>
                    <a:pt x="25205" y="19215"/>
                    <a:pt x="25205" y="1244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BA8DC5FF-7BD4-6FDF-F21D-BA308A4AC147}"/>
                </a:ext>
              </a:extLst>
            </p:cNvPr>
            <p:cNvSpPr/>
            <p:nvPr>
              <p:custDataLst>
                <p:tags r:id="rId111"/>
              </p:custDataLst>
            </p:nvPr>
          </p:nvSpPr>
          <p:spPr>
            <a:xfrm>
              <a:off x="11277257" y="5734730"/>
              <a:ext cx="93180" cy="160672"/>
            </a:xfrm>
            <a:custGeom>
              <a:avLst/>
              <a:gdLst>
                <a:gd name="connsiteX0" fmla="*/ 93633 w 93180"/>
                <a:gd name="connsiteY0" fmla="*/ 108659 h 160672"/>
                <a:gd name="connsiteX1" fmla="*/ 49262 w 93180"/>
                <a:gd name="connsiteY1" fmla="*/ 57515 h 160672"/>
                <a:gd name="connsiteX2" fmla="*/ 19602 w 93180"/>
                <a:gd name="connsiteY2" fmla="*/ 69425 h 160672"/>
                <a:gd name="connsiteX3" fmla="*/ 19602 w 93180"/>
                <a:gd name="connsiteY3" fmla="*/ 23885 h 160672"/>
                <a:gd name="connsiteX4" fmla="*/ 39453 w 93180"/>
                <a:gd name="connsiteY4" fmla="*/ 26921 h 160672"/>
                <a:gd name="connsiteX5" fmla="*/ 84526 w 93180"/>
                <a:gd name="connsiteY5" fmla="*/ 2634 h 160672"/>
                <a:gd name="connsiteX6" fmla="*/ 82190 w 93180"/>
                <a:gd name="connsiteY6" fmla="*/ 65 h 160672"/>
                <a:gd name="connsiteX7" fmla="*/ 80322 w 93180"/>
                <a:gd name="connsiteY7" fmla="*/ 765 h 160672"/>
                <a:gd name="connsiteX8" fmla="*/ 48561 w 93180"/>
                <a:gd name="connsiteY8" fmla="*/ 7538 h 160672"/>
                <a:gd name="connsiteX9" fmla="*/ 17501 w 93180"/>
                <a:gd name="connsiteY9" fmla="*/ 999 h 160672"/>
                <a:gd name="connsiteX10" fmla="*/ 14698 w 93180"/>
                <a:gd name="connsiteY10" fmla="*/ 298 h 160672"/>
                <a:gd name="connsiteX11" fmla="*/ 12363 w 93180"/>
                <a:gd name="connsiteY11" fmla="*/ 5903 h 160672"/>
                <a:gd name="connsiteX12" fmla="*/ 12363 w 93180"/>
                <a:gd name="connsiteY12" fmla="*/ 75030 h 160672"/>
                <a:gd name="connsiteX13" fmla="*/ 15632 w 93180"/>
                <a:gd name="connsiteY13" fmla="*/ 81102 h 160672"/>
                <a:gd name="connsiteX14" fmla="*/ 18668 w 93180"/>
                <a:gd name="connsiteY14" fmla="*/ 79000 h 160672"/>
                <a:gd name="connsiteX15" fmla="*/ 48795 w 93180"/>
                <a:gd name="connsiteY15" fmla="*/ 62652 h 160672"/>
                <a:gd name="connsiteX16" fmla="*/ 68645 w 93180"/>
                <a:gd name="connsiteY16" fmla="*/ 77599 h 160672"/>
                <a:gd name="connsiteX17" fmla="*/ 72849 w 93180"/>
                <a:gd name="connsiteY17" fmla="*/ 107024 h 160672"/>
                <a:gd name="connsiteX18" fmla="*/ 67244 w 93180"/>
                <a:gd name="connsiteY18" fmla="*/ 139019 h 160672"/>
                <a:gd name="connsiteX19" fmla="*/ 42256 w 93180"/>
                <a:gd name="connsiteY19" fmla="*/ 154198 h 160672"/>
                <a:gd name="connsiteX20" fmla="*/ 7926 w 93180"/>
                <a:gd name="connsiteY20" fmla="*/ 128042 h 160672"/>
                <a:gd name="connsiteX21" fmla="*/ 11896 w 93180"/>
                <a:gd name="connsiteY21" fmla="*/ 128510 h 160672"/>
                <a:gd name="connsiteX22" fmla="*/ 23573 w 93180"/>
                <a:gd name="connsiteY22" fmla="*/ 117066 h 160672"/>
                <a:gd name="connsiteX23" fmla="*/ 11896 w 93180"/>
                <a:gd name="connsiteY23" fmla="*/ 105623 h 160672"/>
                <a:gd name="connsiteX24" fmla="*/ 453 w 93180"/>
                <a:gd name="connsiteY24" fmla="*/ 118000 h 160672"/>
                <a:gd name="connsiteX25" fmla="*/ 42723 w 93180"/>
                <a:gd name="connsiteY25" fmla="*/ 160737 h 160672"/>
                <a:gd name="connsiteX26" fmla="*/ 93633 w 93180"/>
                <a:gd name="connsiteY26" fmla="*/ 10865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633" y="108659"/>
                  </a:moveTo>
                  <a:cubicBezTo>
                    <a:pt x="93633" y="80868"/>
                    <a:pt x="74483" y="57515"/>
                    <a:pt x="49262" y="57515"/>
                  </a:cubicBezTo>
                  <a:cubicBezTo>
                    <a:pt x="38052" y="57515"/>
                    <a:pt x="28010" y="61251"/>
                    <a:pt x="19602" y="69425"/>
                  </a:cubicBezTo>
                  <a:lnTo>
                    <a:pt x="19602" y="23885"/>
                  </a:lnTo>
                  <a:cubicBezTo>
                    <a:pt x="24273" y="25287"/>
                    <a:pt x="31980" y="26921"/>
                    <a:pt x="39453" y="26921"/>
                  </a:cubicBezTo>
                  <a:cubicBezTo>
                    <a:pt x="68178" y="26921"/>
                    <a:pt x="84526" y="5670"/>
                    <a:pt x="84526" y="2634"/>
                  </a:cubicBezTo>
                  <a:cubicBezTo>
                    <a:pt x="84526" y="1232"/>
                    <a:pt x="83825" y="65"/>
                    <a:pt x="82190" y="65"/>
                  </a:cubicBezTo>
                  <a:cubicBezTo>
                    <a:pt x="81957" y="65"/>
                    <a:pt x="81490" y="65"/>
                    <a:pt x="80322" y="765"/>
                  </a:cubicBezTo>
                  <a:cubicBezTo>
                    <a:pt x="75651" y="2867"/>
                    <a:pt x="64208" y="7538"/>
                    <a:pt x="48561" y="7538"/>
                  </a:cubicBezTo>
                  <a:cubicBezTo>
                    <a:pt x="39220" y="7538"/>
                    <a:pt x="28477" y="5903"/>
                    <a:pt x="17501" y="999"/>
                  </a:cubicBezTo>
                  <a:cubicBezTo>
                    <a:pt x="15632" y="298"/>
                    <a:pt x="15165" y="298"/>
                    <a:pt x="14698" y="298"/>
                  </a:cubicBezTo>
                  <a:cubicBezTo>
                    <a:pt x="12363" y="298"/>
                    <a:pt x="12363" y="2167"/>
                    <a:pt x="12363" y="5903"/>
                  </a:cubicBezTo>
                  <a:lnTo>
                    <a:pt x="12363" y="75030"/>
                  </a:lnTo>
                  <a:cubicBezTo>
                    <a:pt x="12363" y="79233"/>
                    <a:pt x="12363" y="81102"/>
                    <a:pt x="15632" y="81102"/>
                  </a:cubicBezTo>
                  <a:cubicBezTo>
                    <a:pt x="17267" y="81102"/>
                    <a:pt x="17734" y="80401"/>
                    <a:pt x="18668" y="79000"/>
                  </a:cubicBezTo>
                  <a:cubicBezTo>
                    <a:pt x="21237" y="75263"/>
                    <a:pt x="29878" y="62652"/>
                    <a:pt x="48795" y="62652"/>
                  </a:cubicBezTo>
                  <a:cubicBezTo>
                    <a:pt x="60938" y="62652"/>
                    <a:pt x="66777" y="73395"/>
                    <a:pt x="68645" y="77599"/>
                  </a:cubicBezTo>
                  <a:cubicBezTo>
                    <a:pt x="72382" y="86240"/>
                    <a:pt x="72849" y="95347"/>
                    <a:pt x="72849" y="107024"/>
                  </a:cubicBezTo>
                  <a:cubicBezTo>
                    <a:pt x="72849" y="115198"/>
                    <a:pt x="72849" y="129210"/>
                    <a:pt x="67244" y="139019"/>
                  </a:cubicBezTo>
                  <a:cubicBezTo>
                    <a:pt x="61639" y="148127"/>
                    <a:pt x="52998" y="154198"/>
                    <a:pt x="42256" y="154198"/>
                  </a:cubicBezTo>
                  <a:cubicBezTo>
                    <a:pt x="25207" y="154198"/>
                    <a:pt x="11896" y="141821"/>
                    <a:pt x="7926" y="128042"/>
                  </a:cubicBezTo>
                  <a:cubicBezTo>
                    <a:pt x="8626" y="128276"/>
                    <a:pt x="9327" y="128510"/>
                    <a:pt x="11896" y="128510"/>
                  </a:cubicBezTo>
                  <a:cubicBezTo>
                    <a:pt x="19602" y="128510"/>
                    <a:pt x="23573" y="122671"/>
                    <a:pt x="23573" y="117066"/>
                  </a:cubicBezTo>
                  <a:cubicBezTo>
                    <a:pt x="23573" y="111461"/>
                    <a:pt x="19602" y="105623"/>
                    <a:pt x="11896" y="105623"/>
                  </a:cubicBezTo>
                  <a:cubicBezTo>
                    <a:pt x="8626" y="105623"/>
                    <a:pt x="453" y="107258"/>
                    <a:pt x="453" y="118000"/>
                  </a:cubicBezTo>
                  <a:cubicBezTo>
                    <a:pt x="453" y="138084"/>
                    <a:pt x="16567" y="160737"/>
                    <a:pt x="42723" y="160737"/>
                  </a:cubicBezTo>
                  <a:cubicBezTo>
                    <a:pt x="69813" y="160737"/>
                    <a:pt x="93633" y="138318"/>
                    <a:pt x="93633" y="10865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95FAB625-1EE9-93A6-AC3E-82145C566AD8}"/>
                </a:ext>
              </a:extLst>
            </p:cNvPr>
            <p:cNvSpPr/>
            <p:nvPr>
              <p:custDataLst>
                <p:tags r:id="rId112"/>
              </p:custDataLst>
            </p:nvPr>
          </p:nvSpPr>
          <p:spPr>
            <a:xfrm>
              <a:off x="2602557" y="6065884"/>
              <a:ext cx="90378" cy="107192"/>
            </a:xfrm>
            <a:custGeom>
              <a:avLst/>
              <a:gdLst>
                <a:gd name="connsiteX0" fmla="*/ 19700 w 90378"/>
                <a:gd name="connsiteY0" fmla="*/ 45850 h 107192"/>
                <a:gd name="connsiteX1" fmla="*/ 48658 w 90378"/>
                <a:gd name="connsiteY1" fmla="*/ 5215 h 107192"/>
                <a:gd name="connsiteX2" fmla="*/ 75048 w 90378"/>
                <a:gd name="connsiteY2" fmla="*/ 45850 h 107192"/>
                <a:gd name="connsiteX3" fmla="*/ 19700 w 90378"/>
                <a:gd name="connsiteY3" fmla="*/ 45850 h 107192"/>
                <a:gd name="connsiteX4" fmla="*/ 19466 w 90378"/>
                <a:gd name="connsiteY4" fmla="*/ 50754 h 107192"/>
                <a:gd name="connsiteX5" fmla="*/ 84623 w 90378"/>
                <a:gd name="connsiteY5" fmla="*/ 50754 h 107192"/>
                <a:gd name="connsiteX6" fmla="*/ 90461 w 90378"/>
                <a:gd name="connsiteY6" fmla="*/ 45850 h 107192"/>
                <a:gd name="connsiteX7" fmla="*/ 48658 w 90378"/>
                <a:gd name="connsiteY7" fmla="*/ 77 h 107192"/>
                <a:gd name="connsiteX8" fmla="*/ 83 w 90378"/>
                <a:gd name="connsiteY8" fmla="*/ 53323 h 107192"/>
                <a:gd name="connsiteX9" fmla="*/ 51461 w 90378"/>
                <a:gd name="connsiteY9" fmla="*/ 107270 h 107192"/>
                <a:gd name="connsiteX10" fmla="*/ 90461 w 90378"/>
                <a:gd name="connsiteY10" fmla="*/ 76910 h 107192"/>
                <a:gd name="connsiteX11" fmla="*/ 87425 w 90378"/>
                <a:gd name="connsiteY11" fmla="*/ 74108 h 107192"/>
                <a:gd name="connsiteX12" fmla="*/ 84389 w 90378"/>
                <a:gd name="connsiteY12" fmla="*/ 77377 h 107192"/>
                <a:gd name="connsiteX13" fmla="*/ 52862 w 90378"/>
                <a:gd name="connsiteY13" fmla="*/ 101431 h 107192"/>
                <a:gd name="connsiteX14" fmla="*/ 26472 w 90378"/>
                <a:gd name="connsiteY14" fmla="*/ 85784 h 107192"/>
                <a:gd name="connsiteX15" fmla="*/ 19466 w 90378"/>
                <a:gd name="connsiteY15" fmla="*/ 50754 h 1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378" h="107192">
                  <a:moveTo>
                    <a:pt x="19700" y="45850"/>
                  </a:moveTo>
                  <a:cubicBezTo>
                    <a:pt x="21101" y="11053"/>
                    <a:pt x="40718" y="5215"/>
                    <a:pt x="48658" y="5215"/>
                  </a:cubicBezTo>
                  <a:cubicBezTo>
                    <a:pt x="72712" y="5215"/>
                    <a:pt x="75048" y="36742"/>
                    <a:pt x="75048" y="45850"/>
                  </a:cubicBezTo>
                  <a:lnTo>
                    <a:pt x="19700" y="45850"/>
                  </a:lnTo>
                  <a:close/>
                  <a:moveTo>
                    <a:pt x="19466" y="50754"/>
                  </a:moveTo>
                  <a:lnTo>
                    <a:pt x="84623" y="50754"/>
                  </a:lnTo>
                  <a:cubicBezTo>
                    <a:pt x="89761" y="50754"/>
                    <a:pt x="90461" y="50754"/>
                    <a:pt x="90461" y="45850"/>
                  </a:cubicBezTo>
                  <a:cubicBezTo>
                    <a:pt x="90461" y="22730"/>
                    <a:pt x="77850" y="77"/>
                    <a:pt x="48658" y="77"/>
                  </a:cubicBezTo>
                  <a:cubicBezTo>
                    <a:pt x="21568" y="77"/>
                    <a:pt x="83" y="24131"/>
                    <a:pt x="83" y="53323"/>
                  </a:cubicBezTo>
                  <a:cubicBezTo>
                    <a:pt x="83" y="84617"/>
                    <a:pt x="24604" y="107270"/>
                    <a:pt x="51461" y="107270"/>
                  </a:cubicBezTo>
                  <a:cubicBezTo>
                    <a:pt x="79952" y="107270"/>
                    <a:pt x="90461" y="81347"/>
                    <a:pt x="90461" y="76910"/>
                  </a:cubicBezTo>
                  <a:cubicBezTo>
                    <a:pt x="90461" y="74575"/>
                    <a:pt x="88593" y="74108"/>
                    <a:pt x="87425" y="74108"/>
                  </a:cubicBezTo>
                  <a:cubicBezTo>
                    <a:pt x="85323" y="74108"/>
                    <a:pt x="84856" y="75509"/>
                    <a:pt x="84389" y="77377"/>
                  </a:cubicBezTo>
                  <a:cubicBezTo>
                    <a:pt x="76215" y="101431"/>
                    <a:pt x="55197" y="101431"/>
                    <a:pt x="52862" y="101431"/>
                  </a:cubicBezTo>
                  <a:cubicBezTo>
                    <a:pt x="41185" y="101431"/>
                    <a:pt x="31844" y="94425"/>
                    <a:pt x="26472" y="85784"/>
                  </a:cubicBezTo>
                  <a:cubicBezTo>
                    <a:pt x="19466" y="74575"/>
                    <a:pt x="19466" y="59161"/>
                    <a:pt x="19466" y="507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4BFA678F-2E77-99AC-E78B-5D5D297DDD0E}"/>
                </a:ext>
              </a:extLst>
            </p:cNvPr>
            <p:cNvSpPr/>
            <p:nvPr>
              <p:custDataLst>
                <p:tags r:id="rId113"/>
              </p:custDataLst>
            </p:nvPr>
          </p:nvSpPr>
          <p:spPr>
            <a:xfrm>
              <a:off x="2706352" y="6067285"/>
              <a:ext cx="78468" cy="103222"/>
            </a:xfrm>
            <a:custGeom>
              <a:avLst/>
              <a:gdLst>
                <a:gd name="connsiteX0" fmla="*/ 32549 w 78468"/>
                <a:gd name="connsiteY0" fmla="*/ 25766 h 103222"/>
                <a:gd name="connsiteX1" fmla="*/ 32549 w 78468"/>
                <a:gd name="connsiteY1" fmla="*/ 77 h 103222"/>
                <a:gd name="connsiteX2" fmla="*/ 87 w 78468"/>
                <a:gd name="connsiteY2" fmla="*/ 2646 h 103222"/>
                <a:gd name="connsiteX3" fmla="*/ 87 w 78468"/>
                <a:gd name="connsiteY3" fmla="*/ 9885 h 103222"/>
                <a:gd name="connsiteX4" fmla="*/ 18303 w 78468"/>
                <a:gd name="connsiteY4" fmla="*/ 22963 h 103222"/>
                <a:gd name="connsiteX5" fmla="*/ 18303 w 78468"/>
                <a:gd name="connsiteY5" fmla="*/ 85551 h 103222"/>
                <a:gd name="connsiteX6" fmla="*/ 87 w 78468"/>
                <a:gd name="connsiteY6" fmla="*/ 96060 h 103222"/>
                <a:gd name="connsiteX7" fmla="*/ 87 w 78468"/>
                <a:gd name="connsiteY7" fmla="*/ 103300 h 103222"/>
                <a:gd name="connsiteX8" fmla="*/ 26710 w 78468"/>
                <a:gd name="connsiteY8" fmla="*/ 102599 h 103222"/>
                <a:gd name="connsiteX9" fmla="*/ 56369 w 78468"/>
                <a:gd name="connsiteY9" fmla="*/ 103300 h 103222"/>
                <a:gd name="connsiteX10" fmla="*/ 56369 w 78468"/>
                <a:gd name="connsiteY10" fmla="*/ 96060 h 103222"/>
                <a:gd name="connsiteX11" fmla="*/ 51465 w 78468"/>
                <a:gd name="connsiteY11" fmla="*/ 96060 h 103222"/>
                <a:gd name="connsiteX12" fmla="*/ 33716 w 78468"/>
                <a:gd name="connsiteY12" fmla="*/ 85084 h 103222"/>
                <a:gd name="connsiteX13" fmla="*/ 33716 w 78468"/>
                <a:gd name="connsiteY13" fmla="*/ 49119 h 103222"/>
                <a:gd name="connsiteX14" fmla="*/ 61274 w 78468"/>
                <a:gd name="connsiteY14" fmla="*/ 5215 h 103222"/>
                <a:gd name="connsiteX15" fmla="*/ 63842 w 78468"/>
                <a:gd name="connsiteY15" fmla="*/ 5448 h 103222"/>
                <a:gd name="connsiteX16" fmla="*/ 58471 w 78468"/>
                <a:gd name="connsiteY16" fmla="*/ 14556 h 103222"/>
                <a:gd name="connsiteX17" fmla="*/ 68513 w 78468"/>
                <a:gd name="connsiteY17" fmla="*/ 24598 h 103222"/>
                <a:gd name="connsiteX18" fmla="*/ 78555 w 78468"/>
                <a:gd name="connsiteY18" fmla="*/ 14322 h 103222"/>
                <a:gd name="connsiteX19" fmla="*/ 61274 w 78468"/>
                <a:gd name="connsiteY19" fmla="*/ 77 h 103222"/>
                <a:gd name="connsiteX20" fmla="*/ 32549 w 78468"/>
                <a:gd name="connsiteY20" fmla="*/ 25766 h 10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8468" h="103222">
                  <a:moveTo>
                    <a:pt x="32549" y="25766"/>
                  </a:moveTo>
                  <a:lnTo>
                    <a:pt x="32549" y="77"/>
                  </a:lnTo>
                  <a:lnTo>
                    <a:pt x="87" y="2646"/>
                  </a:lnTo>
                  <a:lnTo>
                    <a:pt x="87" y="9885"/>
                  </a:lnTo>
                  <a:cubicBezTo>
                    <a:pt x="16435" y="9885"/>
                    <a:pt x="18303" y="11520"/>
                    <a:pt x="18303" y="22963"/>
                  </a:cubicBezTo>
                  <a:lnTo>
                    <a:pt x="18303" y="85551"/>
                  </a:lnTo>
                  <a:cubicBezTo>
                    <a:pt x="18303" y="96060"/>
                    <a:pt x="15734" y="96060"/>
                    <a:pt x="87" y="96060"/>
                  </a:cubicBezTo>
                  <a:lnTo>
                    <a:pt x="87" y="103300"/>
                  </a:lnTo>
                  <a:cubicBezTo>
                    <a:pt x="9195" y="103066"/>
                    <a:pt x="20171" y="102599"/>
                    <a:pt x="26710" y="102599"/>
                  </a:cubicBezTo>
                  <a:cubicBezTo>
                    <a:pt x="36052" y="102599"/>
                    <a:pt x="47028" y="102599"/>
                    <a:pt x="56369" y="103300"/>
                  </a:cubicBezTo>
                  <a:lnTo>
                    <a:pt x="56369" y="96060"/>
                  </a:lnTo>
                  <a:lnTo>
                    <a:pt x="51465" y="96060"/>
                  </a:lnTo>
                  <a:cubicBezTo>
                    <a:pt x="34183" y="96060"/>
                    <a:pt x="33716" y="93491"/>
                    <a:pt x="33716" y="85084"/>
                  </a:cubicBezTo>
                  <a:lnTo>
                    <a:pt x="33716" y="49119"/>
                  </a:lnTo>
                  <a:cubicBezTo>
                    <a:pt x="33716" y="25999"/>
                    <a:pt x="43525" y="5215"/>
                    <a:pt x="61274" y="5215"/>
                  </a:cubicBezTo>
                  <a:cubicBezTo>
                    <a:pt x="62908" y="5215"/>
                    <a:pt x="63375" y="5215"/>
                    <a:pt x="63842" y="5448"/>
                  </a:cubicBezTo>
                  <a:cubicBezTo>
                    <a:pt x="63142" y="5682"/>
                    <a:pt x="58471" y="8484"/>
                    <a:pt x="58471" y="14556"/>
                  </a:cubicBezTo>
                  <a:cubicBezTo>
                    <a:pt x="58471" y="21095"/>
                    <a:pt x="63375" y="24598"/>
                    <a:pt x="68513" y="24598"/>
                  </a:cubicBezTo>
                  <a:cubicBezTo>
                    <a:pt x="72717" y="24598"/>
                    <a:pt x="78555" y="21796"/>
                    <a:pt x="78555" y="14322"/>
                  </a:cubicBezTo>
                  <a:cubicBezTo>
                    <a:pt x="78555" y="6849"/>
                    <a:pt x="71316" y="77"/>
                    <a:pt x="61274" y="77"/>
                  </a:cubicBezTo>
                  <a:cubicBezTo>
                    <a:pt x="44225" y="77"/>
                    <a:pt x="35818" y="15724"/>
                    <a:pt x="32549" y="25766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560058B2-D7B8-CD3D-57CE-CB8111FE841A}"/>
                </a:ext>
              </a:extLst>
            </p:cNvPr>
            <p:cNvSpPr/>
            <p:nvPr>
              <p:custDataLst>
                <p:tags r:id="rId114"/>
              </p:custDataLst>
            </p:nvPr>
          </p:nvSpPr>
          <p:spPr>
            <a:xfrm>
              <a:off x="2798988" y="6005865"/>
              <a:ext cx="75665" cy="164642"/>
            </a:xfrm>
            <a:custGeom>
              <a:avLst/>
              <a:gdLst>
                <a:gd name="connsiteX0" fmla="*/ 33253 w 75665"/>
                <a:gd name="connsiteY0" fmla="*/ 64066 h 164642"/>
                <a:gd name="connsiteX1" fmla="*/ 33253 w 75665"/>
                <a:gd name="connsiteY1" fmla="*/ 36975 h 164642"/>
                <a:gd name="connsiteX2" fmla="*/ 54738 w 75665"/>
                <a:gd name="connsiteY2" fmla="*/ 5215 h 164642"/>
                <a:gd name="connsiteX3" fmla="*/ 62445 w 75665"/>
                <a:gd name="connsiteY3" fmla="*/ 6849 h 164642"/>
                <a:gd name="connsiteX4" fmla="*/ 55439 w 75665"/>
                <a:gd name="connsiteY4" fmla="*/ 16658 h 164642"/>
                <a:gd name="connsiteX5" fmla="*/ 65481 w 75665"/>
                <a:gd name="connsiteY5" fmla="*/ 26700 h 164642"/>
                <a:gd name="connsiteX6" fmla="*/ 75757 w 75665"/>
                <a:gd name="connsiteY6" fmla="*/ 16424 h 164642"/>
                <a:gd name="connsiteX7" fmla="*/ 54738 w 75665"/>
                <a:gd name="connsiteY7" fmla="*/ 77 h 164642"/>
                <a:gd name="connsiteX8" fmla="*/ 18540 w 75665"/>
                <a:gd name="connsiteY8" fmla="*/ 37209 h 164642"/>
                <a:gd name="connsiteX9" fmla="*/ 18540 w 75665"/>
                <a:gd name="connsiteY9" fmla="*/ 64066 h 164642"/>
                <a:gd name="connsiteX10" fmla="*/ 91 w 75665"/>
                <a:gd name="connsiteY10" fmla="*/ 64066 h 164642"/>
                <a:gd name="connsiteX11" fmla="*/ 91 w 75665"/>
                <a:gd name="connsiteY11" fmla="*/ 71305 h 164642"/>
                <a:gd name="connsiteX12" fmla="*/ 18540 w 75665"/>
                <a:gd name="connsiteY12" fmla="*/ 71305 h 164642"/>
                <a:gd name="connsiteX13" fmla="*/ 18540 w 75665"/>
                <a:gd name="connsiteY13" fmla="*/ 146971 h 164642"/>
                <a:gd name="connsiteX14" fmla="*/ 325 w 75665"/>
                <a:gd name="connsiteY14" fmla="*/ 157480 h 164642"/>
                <a:gd name="connsiteX15" fmla="*/ 325 w 75665"/>
                <a:gd name="connsiteY15" fmla="*/ 164720 h 164642"/>
                <a:gd name="connsiteX16" fmla="*/ 26948 w 75665"/>
                <a:gd name="connsiteY16" fmla="*/ 164019 h 164642"/>
                <a:gd name="connsiteX17" fmla="*/ 56607 w 75665"/>
                <a:gd name="connsiteY17" fmla="*/ 164720 h 164642"/>
                <a:gd name="connsiteX18" fmla="*/ 56607 w 75665"/>
                <a:gd name="connsiteY18" fmla="*/ 157480 h 164642"/>
                <a:gd name="connsiteX19" fmla="*/ 51703 w 75665"/>
                <a:gd name="connsiteY19" fmla="*/ 157480 h 164642"/>
                <a:gd name="connsiteX20" fmla="*/ 33954 w 75665"/>
                <a:gd name="connsiteY20" fmla="*/ 146504 h 164642"/>
                <a:gd name="connsiteX21" fmla="*/ 33954 w 75665"/>
                <a:gd name="connsiteY21" fmla="*/ 71305 h 164642"/>
                <a:gd name="connsiteX22" fmla="*/ 60577 w 75665"/>
                <a:gd name="connsiteY22" fmla="*/ 71305 h 164642"/>
                <a:gd name="connsiteX23" fmla="*/ 60577 w 75665"/>
                <a:gd name="connsiteY23" fmla="*/ 64066 h 164642"/>
                <a:gd name="connsiteX24" fmla="*/ 33253 w 75665"/>
                <a:gd name="connsiteY24" fmla="*/ 64066 h 16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5665" h="164642">
                  <a:moveTo>
                    <a:pt x="33253" y="64066"/>
                  </a:moveTo>
                  <a:lnTo>
                    <a:pt x="33253" y="36975"/>
                  </a:lnTo>
                  <a:cubicBezTo>
                    <a:pt x="33253" y="16424"/>
                    <a:pt x="44463" y="5215"/>
                    <a:pt x="54738" y="5215"/>
                  </a:cubicBezTo>
                  <a:cubicBezTo>
                    <a:pt x="55439" y="5215"/>
                    <a:pt x="58942" y="5215"/>
                    <a:pt x="62445" y="6849"/>
                  </a:cubicBezTo>
                  <a:cubicBezTo>
                    <a:pt x="59643" y="7783"/>
                    <a:pt x="55439" y="10819"/>
                    <a:pt x="55439" y="16658"/>
                  </a:cubicBezTo>
                  <a:cubicBezTo>
                    <a:pt x="55439" y="22029"/>
                    <a:pt x="59176" y="26700"/>
                    <a:pt x="65481" y="26700"/>
                  </a:cubicBezTo>
                  <a:cubicBezTo>
                    <a:pt x="72254" y="26700"/>
                    <a:pt x="75757" y="22029"/>
                    <a:pt x="75757" y="16424"/>
                  </a:cubicBezTo>
                  <a:cubicBezTo>
                    <a:pt x="75757" y="7783"/>
                    <a:pt x="67116" y="77"/>
                    <a:pt x="54738" y="77"/>
                  </a:cubicBezTo>
                  <a:cubicBezTo>
                    <a:pt x="38391" y="77"/>
                    <a:pt x="18540" y="12454"/>
                    <a:pt x="18540" y="37209"/>
                  </a:cubicBezTo>
                  <a:lnTo>
                    <a:pt x="18540" y="64066"/>
                  </a:lnTo>
                  <a:lnTo>
                    <a:pt x="91" y="64066"/>
                  </a:lnTo>
                  <a:lnTo>
                    <a:pt x="91" y="71305"/>
                  </a:lnTo>
                  <a:lnTo>
                    <a:pt x="18540" y="71305"/>
                  </a:lnTo>
                  <a:lnTo>
                    <a:pt x="18540" y="146971"/>
                  </a:lnTo>
                  <a:cubicBezTo>
                    <a:pt x="18540" y="157480"/>
                    <a:pt x="15971" y="157480"/>
                    <a:pt x="325" y="157480"/>
                  </a:cubicBezTo>
                  <a:lnTo>
                    <a:pt x="325" y="164720"/>
                  </a:lnTo>
                  <a:cubicBezTo>
                    <a:pt x="9432" y="164486"/>
                    <a:pt x="20409" y="164019"/>
                    <a:pt x="26948" y="164019"/>
                  </a:cubicBezTo>
                  <a:cubicBezTo>
                    <a:pt x="36289" y="164019"/>
                    <a:pt x="47265" y="164019"/>
                    <a:pt x="56607" y="164720"/>
                  </a:cubicBezTo>
                  <a:lnTo>
                    <a:pt x="56607" y="157480"/>
                  </a:lnTo>
                  <a:lnTo>
                    <a:pt x="51703" y="157480"/>
                  </a:lnTo>
                  <a:cubicBezTo>
                    <a:pt x="34421" y="157480"/>
                    <a:pt x="33954" y="154911"/>
                    <a:pt x="33954" y="146504"/>
                  </a:cubicBezTo>
                  <a:lnTo>
                    <a:pt x="33954" y="71305"/>
                  </a:lnTo>
                  <a:lnTo>
                    <a:pt x="60577" y="71305"/>
                  </a:lnTo>
                  <a:lnTo>
                    <a:pt x="60577" y="64066"/>
                  </a:lnTo>
                  <a:lnTo>
                    <a:pt x="33253" y="64066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E7D054E2-60D0-6755-0E11-5A3076FC19AB}"/>
                </a:ext>
              </a:extLst>
            </p:cNvPr>
            <p:cNvSpPr/>
            <p:nvPr>
              <p:custDataLst>
                <p:tags r:id="rId115"/>
              </p:custDataLst>
            </p:nvPr>
          </p:nvSpPr>
          <p:spPr>
            <a:xfrm>
              <a:off x="2870580" y="6065884"/>
              <a:ext cx="88977" cy="107192"/>
            </a:xfrm>
            <a:custGeom>
              <a:avLst/>
              <a:gdLst>
                <a:gd name="connsiteX0" fmla="*/ 19478 w 88977"/>
                <a:gd name="connsiteY0" fmla="*/ 53790 h 107192"/>
                <a:gd name="connsiteX1" fmla="*/ 51005 w 88977"/>
                <a:gd name="connsiteY1" fmla="*/ 5915 h 107192"/>
                <a:gd name="connsiteX2" fmla="*/ 75993 w 88977"/>
                <a:gd name="connsiteY2" fmla="*/ 14556 h 107192"/>
                <a:gd name="connsiteX3" fmla="*/ 65017 w 88977"/>
                <a:gd name="connsiteY3" fmla="*/ 25299 h 107192"/>
                <a:gd name="connsiteX4" fmla="*/ 75760 w 88977"/>
                <a:gd name="connsiteY4" fmla="*/ 36041 h 107192"/>
                <a:gd name="connsiteX5" fmla="*/ 86502 w 88977"/>
                <a:gd name="connsiteY5" fmla="*/ 25065 h 107192"/>
                <a:gd name="connsiteX6" fmla="*/ 50771 w 88977"/>
                <a:gd name="connsiteY6" fmla="*/ 77 h 107192"/>
                <a:gd name="connsiteX7" fmla="*/ 94 w 88977"/>
                <a:gd name="connsiteY7" fmla="*/ 54257 h 107192"/>
                <a:gd name="connsiteX8" fmla="*/ 50304 w 88977"/>
                <a:gd name="connsiteY8" fmla="*/ 107270 h 107192"/>
                <a:gd name="connsiteX9" fmla="*/ 89071 w 88977"/>
                <a:gd name="connsiteY9" fmla="*/ 76910 h 107192"/>
                <a:gd name="connsiteX10" fmla="*/ 86035 w 88977"/>
                <a:gd name="connsiteY10" fmla="*/ 74575 h 107192"/>
                <a:gd name="connsiteX11" fmla="*/ 82999 w 88977"/>
                <a:gd name="connsiteY11" fmla="*/ 76910 h 107192"/>
                <a:gd name="connsiteX12" fmla="*/ 52406 w 88977"/>
                <a:gd name="connsiteY12" fmla="*/ 101431 h 107192"/>
                <a:gd name="connsiteX13" fmla="*/ 19478 w 88977"/>
                <a:gd name="connsiteY13" fmla="*/ 53790 h 10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977" h="107192">
                  <a:moveTo>
                    <a:pt x="19478" y="53790"/>
                  </a:moveTo>
                  <a:cubicBezTo>
                    <a:pt x="19478" y="15724"/>
                    <a:pt x="38628" y="5915"/>
                    <a:pt x="51005" y="5915"/>
                  </a:cubicBezTo>
                  <a:cubicBezTo>
                    <a:pt x="53107" y="5915"/>
                    <a:pt x="67820" y="6149"/>
                    <a:pt x="75993" y="14556"/>
                  </a:cubicBezTo>
                  <a:cubicBezTo>
                    <a:pt x="66418" y="15257"/>
                    <a:pt x="65017" y="22263"/>
                    <a:pt x="65017" y="25299"/>
                  </a:cubicBezTo>
                  <a:cubicBezTo>
                    <a:pt x="65017" y="31371"/>
                    <a:pt x="69221" y="36041"/>
                    <a:pt x="75760" y="36041"/>
                  </a:cubicBezTo>
                  <a:cubicBezTo>
                    <a:pt x="81832" y="36041"/>
                    <a:pt x="86502" y="32071"/>
                    <a:pt x="86502" y="25065"/>
                  </a:cubicBezTo>
                  <a:cubicBezTo>
                    <a:pt x="86502" y="9185"/>
                    <a:pt x="68754" y="77"/>
                    <a:pt x="50771" y="77"/>
                  </a:cubicBezTo>
                  <a:cubicBezTo>
                    <a:pt x="21579" y="77"/>
                    <a:pt x="94" y="25299"/>
                    <a:pt x="94" y="54257"/>
                  </a:cubicBezTo>
                  <a:cubicBezTo>
                    <a:pt x="94" y="84150"/>
                    <a:pt x="23214" y="107270"/>
                    <a:pt x="50304" y="107270"/>
                  </a:cubicBezTo>
                  <a:cubicBezTo>
                    <a:pt x="81598" y="107270"/>
                    <a:pt x="89071" y="79245"/>
                    <a:pt x="89071" y="76910"/>
                  </a:cubicBezTo>
                  <a:cubicBezTo>
                    <a:pt x="89071" y="74575"/>
                    <a:pt x="86736" y="74575"/>
                    <a:pt x="86035" y="74575"/>
                  </a:cubicBezTo>
                  <a:cubicBezTo>
                    <a:pt x="83934" y="74575"/>
                    <a:pt x="83466" y="75509"/>
                    <a:pt x="82999" y="76910"/>
                  </a:cubicBezTo>
                  <a:cubicBezTo>
                    <a:pt x="76227" y="98629"/>
                    <a:pt x="61047" y="101431"/>
                    <a:pt x="52406" y="101431"/>
                  </a:cubicBezTo>
                  <a:cubicBezTo>
                    <a:pt x="40029" y="101431"/>
                    <a:pt x="19478" y="91389"/>
                    <a:pt x="19478" y="5379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7BC7BAF4-0FB9-8B92-FA6F-CC78FECE0DC0}"/>
                </a:ext>
              </a:extLst>
            </p:cNvPr>
            <p:cNvSpPr/>
            <p:nvPr>
              <p:custDataLst>
                <p:tags r:id="rId116"/>
              </p:custDataLst>
            </p:nvPr>
          </p:nvSpPr>
          <p:spPr>
            <a:xfrm>
              <a:off x="2989553" y="5995356"/>
              <a:ext cx="54180" cy="233535"/>
            </a:xfrm>
            <a:custGeom>
              <a:avLst/>
              <a:gdLst>
                <a:gd name="connsiteX0" fmla="*/ 54279 w 54180"/>
                <a:gd name="connsiteY0" fmla="*/ 231277 h 233535"/>
                <a:gd name="connsiteX1" fmla="*/ 50309 w 54180"/>
                <a:gd name="connsiteY1" fmla="*/ 226139 h 233535"/>
                <a:gd name="connsiteX2" fmla="*/ 13644 w 54180"/>
                <a:gd name="connsiteY2" fmla="*/ 116845 h 233535"/>
                <a:gd name="connsiteX3" fmla="*/ 51243 w 54180"/>
                <a:gd name="connsiteY3" fmla="*/ 6382 h 233535"/>
                <a:gd name="connsiteX4" fmla="*/ 54279 w 54180"/>
                <a:gd name="connsiteY4" fmla="*/ 2412 h 233535"/>
                <a:gd name="connsiteX5" fmla="*/ 51944 w 54180"/>
                <a:gd name="connsiteY5" fmla="*/ 77 h 233535"/>
                <a:gd name="connsiteX6" fmla="*/ 14811 w 54180"/>
                <a:gd name="connsiteY6" fmla="*/ 45616 h 233535"/>
                <a:gd name="connsiteX7" fmla="*/ 98 w 54180"/>
                <a:gd name="connsiteY7" fmla="*/ 116845 h 233535"/>
                <a:gd name="connsiteX8" fmla="*/ 15512 w 54180"/>
                <a:gd name="connsiteY8" fmla="*/ 189708 h 233535"/>
                <a:gd name="connsiteX9" fmla="*/ 51944 w 54180"/>
                <a:gd name="connsiteY9" fmla="*/ 233613 h 233535"/>
                <a:gd name="connsiteX10" fmla="*/ 54279 w 54180"/>
                <a:gd name="connsiteY10" fmla="*/ 231277 h 23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80" h="233535">
                  <a:moveTo>
                    <a:pt x="54279" y="231277"/>
                  </a:moveTo>
                  <a:cubicBezTo>
                    <a:pt x="54279" y="230577"/>
                    <a:pt x="54279" y="230110"/>
                    <a:pt x="50309" y="226139"/>
                  </a:cubicBezTo>
                  <a:cubicBezTo>
                    <a:pt x="21117" y="196714"/>
                    <a:pt x="13644" y="152576"/>
                    <a:pt x="13644" y="116845"/>
                  </a:cubicBezTo>
                  <a:cubicBezTo>
                    <a:pt x="13644" y="76209"/>
                    <a:pt x="22518" y="35574"/>
                    <a:pt x="51243" y="6382"/>
                  </a:cubicBezTo>
                  <a:cubicBezTo>
                    <a:pt x="54279" y="3580"/>
                    <a:pt x="54279" y="3113"/>
                    <a:pt x="54279" y="2412"/>
                  </a:cubicBezTo>
                  <a:cubicBezTo>
                    <a:pt x="54279" y="777"/>
                    <a:pt x="53345" y="77"/>
                    <a:pt x="51944" y="77"/>
                  </a:cubicBezTo>
                  <a:cubicBezTo>
                    <a:pt x="49608" y="77"/>
                    <a:pt x="28590" y="15957"/>
                    <a:pt x="14811" y="45616"/>
                  </a:cubicBezTo>
                  <a:cubicBezTo>
                    <a:pt x="2901" y="71305"/>
                    <a:pt x="98" y="97228"/>
                    <a:pt x="98" y="116845"/>
                  </a:cubicBezTo>
                  <a:cubicBezTo>
                    <a:pt x="98" y="135060"/>
                    <a:pt x="2667" y="163318"/>
                    <a:pt x="15512" y="189708"/>
                  </a:cubicBezTo>
                  <a:cubicBezTo>
                    <a:pt x="29524" y="218433"/>
                    <a:pt x="49608" y="233613"/>
                    <a:pt x="51944" y="233613"/>
                  </a:cubicBezTo>
                  <a:cubicBezTo>
                    <a:pt x="53345" y="233613"/>
                    <a:pt x="54279" y="232912"/>
                    <a:pt x="54279" y="23127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D9162D9B-8562-1D43-A810-2DD6D415BC41}"/>
                </a:ext>
              </a:extLst>
            </p:cNvPr>
            <p:cNvSpPr/>
            <p:nvPr>
              <p:custDataLst>
                <p:tags r:id="rId117"/>
              </p:custDataLst>
            </p:nvPr>
          </p:nvSpPr>
          <p:spPr>
            <a:xfrm>
              <a:off x="3067295" y="6067285"/>
              <a:ext cx="99019" cy="105791"/>
            </a:xfrm>
            <a:custGeom>
              <a:avLst/>
              <a:gdLst>
                <a:gd name="connsiteX0" fmla="*/ 21121 w 99019"/>
                <a:gd name="connsiteY0" fmla="*/ 83916 h 105791"/>
                <a:gd name="connsiteX1" fmla="*/ 48911 w 99019"/>
                <a:gd name="connsiteY1" fmla="*/ 57293 h 105791"/>
                <a:gd name="connsiteX2" fmla="*/ 71798 w 99019"/>
                <a:gd name="connsiteY2" fmla="*/ 36275 h 105791"/>
                <a:gd name="connsiteX3" fmla="*/ 99122 w 99019"/>
                <a:gd name="connsiteY3" fmla="*/ 2412 h 105791"/>
                <a:gd name="connsiteX4" fmla="*/ 96553 w 99019"/>
                <a:gd name="connsiteY4" fmla="*/ 77 h 105791"/>
                <a:gd name="connsiteX5" fmla="*/ 93050 w 99019"/>
                <a:gd name="connsiteY5" fmla="*/ 2646 h 105791"/>
                <a:gd name="connsiteX6" fmla="*/ 75535 w 99019"/>
                <a:gd name="connsiteY6" fmla="*/ 17592 h 105791"/>
                <a:gd name="connsiteX7" fmla="*/ 63624 w 99019"/>
                <a:gd name="connsiteY7" fmla="*/ 10119 h 105791"/>
                <a:gd name="connsiteX8" fmla="*/ 47510 w 99019"/>
                <a:gd name="connsiteY8" fmla="*/ 77 h 105791"/>
                <a:gd name="connsiteX9" fmla="*/ 19252 w 99019"/>
                <a:gd name="connsiteY9" fmla="*/ 26700 h 105791"/>
                <a:gd name="connsiteX10" fmla="*/ 22055 w 99019"/>
                <a:gd name="connsiteY10" fmla="*/ 29269 h 105791"/>
                <a:gd name="connsiteX11" fmla="*/ 25091 w 99019"/>
                <a:gd name="connsiteY11" fmla="*/ 26700 h 105791"/>
                <a:gd name="connsiteX12" fmla="*/ 44941 w 99019"/>
                <a:gd name="connsiteY12" fmla="*/ 15724 h 105791"/>
                <a:gd name="connsiteX13" fmla="*/ 59654 w 99019"/>
                <a:gd name="connsiteY13" fmla="*/ 19227 h 105791"/>
                <a:gd name="connsiteX14" fmla="*/ 77636 w 99019"/>
                <a:gd name="connsiteY14" fmla="*/ 22730 h 105791"/>
                <a:gd name="connsiteX15" fmla="*/ 45175 w 99019"/>
                <a:gd name="connsiteY15" fmla="*/ 53323 h 105791"/>
                <a:gd name="connsiteX16" fmla="*/ 24157 w 99019"/>
                <a:gd name="connsiteY16" fmla="*/ 72940 h 105791"/>
                <a:gd name="connsiteX17" fmla="*/ 102 w 99019"/>
                <a:gd name="connsiteY17" fmla="*/ 103533 h 105791"/>
                <a:gd name="connsiteX18" fmla="*/ 2905 w 99019"/>
                <a:gd name="connsiteY18" fmla="*/ 105868 h 105791"/>
                <a:gd name="connsiteX19" fmla="*/ 6641 w 99019"/>
                <a:gd name="connsiteY19" fmla="*/ 102833 h 105791"/>
                <a:gd name="connsiteX20" fmla="*/ 26492 w 99019"/>
                <a:gd name="connsiteY20" fmla="*/ 88353 h 105791"/>
                <a:gd name="connsiteX21" fmla="*/ 40037 w 99019"/>
                <a:gd name="connsiteY21" fmla="*/ 97228 h 105791"/>
                <a:gd name="connsiteX22" fmla="*/ 54983 w 99019"/>
                <a:gd name="connsiteY22" fmla="*/ 105868 h 105791"/>
                <a:gd name="connsiteX23" fmla="*/ 91648 w 99019"/>
                <a:gd name="connsiteY23" fmla="*/ 69904 h 105791"/>
                <a:gd name="connsiteX24" fmla="*/ 88846 w 99019"/>
                <a:gd name="connsiteY24" fmla="*/ 67569 h 105791"/>
                <a:gd name="connsiteX25" fmla="*/ 85577 w 99019"/>
                <a:gd name="connsiteY25" fmla="*/ 70605 h 105791"/>
                <a:gd name="connsiteX26" fmla="*/ 57552 w 99019"/>
                <a:gd name="connsiteY26" fmla="*/ 90222 h 105791"/>
                <a:gd name="connsiteX27" fmla="*/ 43774 w 99019"/>
                <a:gd name="connsiteY27" fmla="*/ 87186 h 105791"/>
                <a:gd name="connsiteX28" fmla="*/ 27426 w 99019"/>
                <a:gd name="connsiteY28" fmla="*/ 83216 h 105791"/>
                <a:gd name="connsiteX29" fmla="*/ 21121 w 99019"/>
                <a:gd name="connsiteY29" fmla="*/ 83916 h 10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019" h="105791">
                  <a:moveTo>
                    <a:pt x="21121" y="83916"/>
                  </a:moveTo>
                  <a:cubicBezTo>
                    <a:pt x="33732" y="70371"/>
                    <a:pt x="40504" y="64533"/>
                    <a:pt x="48911" y="57293"/>
                  </a:cubicBezTo>
                  <a:cubicBezTo>
                    <a:pt x="48911" y="57059"/>
                    <a:pt x="63391" y="44682"/>
                    <a:pt x="71798" y="36275"/>
                  </a:cubicBezTo>
                  <a:cubicBezTo>
                    <a:pt x="93984" y="14556"/>
                    <a:pt x="99122" y="3346"/>
                    <a:pt x="99122" y="2412"/>
                  </a:cubicBezTo>
                  <a:cubicBezTo>
                    <a:pt x="99122" y="77"/>
                    <a:pt x="97020" y="77"/>
                    <a:pt x="96553" y="77"/>
                  </a:cubicBezTo>
                  <a:cubicBezTo>
                    <a:pt x="94918" y="77"/>
                    <a:pt x="94217" y="544"/>
                    <a:pt x="93050" y="2646"/>
                  </a:cubicBezTo>
                  <a:cubicBezTo>
                    <a:pt x="86044" y="13855"/>
                    <a:pt x="81139" y="17592"/>
                    <a:pt x="75535" y="17592"/>
                  </a:cubicBezTo>
                  <a:cubicBezTo>
                    <a:pt x="69930" y="17592"/>
                    <a:pt x="67127" y="14089"/>
                    <a:pt x="63624" y="10119"/>
                  </a:cubicBezTo>
                  <a:cubicBezTo>
                    <a:pt x="59187" y="4747"/>
                    <a:pt x="55217" y="77"/>
                    <a:pt x="47510" y="77"/>
                  </a:cubicBezTo>
                  <a:cubicBezTo>
                    <a:pt x="29995" y="77"/>
                    <a:pt x="19252" y="21796"/>
                    <a:pt x="19252" y="26700"/>
                  </a:cubicBezTo>
                  <a:cubicBezTo>
                    <a:pt x="19252" y="27867"/>
                    <a:pt x="19953" y="29269"/>
                    <a:pt x="22055" y="29269"/>
                  </a:cubicBezTo>
                  <a:cubicBezTo>
                    <a:pt x="24157" y="29269"/>
                    <a:pt x="24624" y="28101"/>
                    <a:pt x="25091" y="26700"/>
                  </a:cubicBezTo>
                  <a:cubicBezTo>
                    <a:pt x="29528" y="15957"/>
                    <a:pt x="43073" y="15724"/>
                    <a:pt x="44941" y="15724"/>
                  </a:cubicBezTo>
                  <a:cubicBezTo>
                    <a:pt x="49846" y="15724"/>
                    <a:pt x="54283" y="17358"/>
                    <a:pt x="59654" y="19227"/>
                  </a:cubicBezTo>
                  <a:cubicBezTo>
                    <a:pt x="68995" y="22730"/>
                    <a:pt x="71564" y="22730"/>
                    <a:pt x="77636" y="22730"/>
                  </a:cubicBezTo>
                  <a:cubicBezTo>
                    <a:pt x="69229" y="32772"/>
                    <a:pt x="49612" y="49586"/>
                    <a:pt x="45175" y="53323"/>
                  </a:cubicBezTo>
                  <a:lnTo>
                    <a:pt x="24157" y="72940"/>
                  </a:lnTo>
                  <a:cubicBezTo>
                    <a:pt x="8276" y="88587"/>
                    <a:pt x="102" y="101898"/>
                    <a:pt x="102" y="103533"/>
                  </a:cubicBezTo>
                  <a:cubicBezTo>
                    <a:pt x="102" y="105868"/>
                    <a:pt x="2438" y="105868"/>
                    <a:pt x="2905" y="105868"/>
                  </a:cubicBezTo>
                  <a:cubicBezTo>
                    <a:pt x="4773" y="105868"/>
                    <a:pt x="5240" y="105401"/>
                    <a:pt x="6641" y="102833"/>
                  </a:cubicBezTo>
                  <a:cubicBezTo>
                    <a:pt x="12013" y="94659"/>
                    <a:pt x="19019" y="88353"/>
                    <a:pt x="26492" y="88353"/>
                  </a:cubicBezTo>
                  <a:cubicBezTo>
                    <a:pt x="31863" y="88353"/>
                    <a:pt x="34199" y="90455"/>
                    <a:pt x="40037" y="97228"/>
                  </a:cubicBezTo>
                  <a:cubicBezTo>
                    <a:pt x="44007" y="102132"/>
                    <a:pt x="48211" y="105868"/>
                    <a:pt x="54983" y="105868"/>
                  </a:cubicBezTo>
                  <a:cubicBezTo>
                    <a:pt x="78103" y="105868"/>
                    <a:pt x="91648" y="76209"/>
                    <a:pt x="91648" y="69904"/>
                  </a:cubicBezTo>
                  <a:cubicBezTo>
                    <a:pt x="91648" y="68736"/>
                    <a:pt x="90714" y="67569"/>
                    <a:pt x="88846" y="67569"/>
                  </a:cubicBezTo>
                  <a:cubicBezTo>
                    <a:pt x="86744" y="67569"/>
                    <a:pt x="86277" y="68970"/>
                    <a:pt x="85577" y="70605"/>
                  </a:cubicBezTo>
                  <a:cubicBezTo>
                    <a:pt x="80205" y="85784"/>
                    <a:pt x="65259" y="90222"/>
                    <a:pt x="57552" y="90222"/>
                  </a:cubicBezTo>
                  <a:cubicBezTo>
                    <a:pt x="52882" y="90222"/>
                    <a:pt x="48678" y="88820"/>
                    <a:pt x="43774" y="87186"/>
                  </a:cubicBezTo>
                  <a:cubicBezTo>
                    <a:pt x="35833" y="84150"/>
                    <a:pt x="32330" y="83216"/>
                    <a:pt x="27426" y="83216"/>
                  </a:cubicBezTo>
                  <a:cubicBezTo>
                    <a:pt x="26959" y="83216"/>
                    <a:pt x="23222" y="83216"/>
                    <a:pt x="21121" y="83916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EB89E9B8-D854-529A-5FE9-9E15B79508A6}"/>
                </a:ext>
              </a:extLst>
            </p:cNvPr>
            <p:cNvSpPr/>
            <p:nvPr>
              <p:custDataLst>
                <p:tags r:id="rId118"/>
              </p:custDataLst>
            </p:nvPr>
          </p:nvSpPr>
          <p:spPr>
            <a:xfrm>
              <a:off x="3189441" y="5995356"/>
              <a:ext cx="54180" cy="233535"/>
            </a:xfrm>
            <a:custGeom>
              <a:avLst/>
              <a:gdLst>
                <a:gd name="connsiteX0" fmla="*/ 54288 w 54180"/>
                <a:gd name="connsiteY0" fmla="*/ 116845 h 233535"/>
                <a:gd name="connsiteX1" fmla="*/ 38874 w 54180"/>
                <a:gd name="connsiteY1" fmla="*/ 43981 h 233535"/>
                <a:gd name="connsiteX2" fmla="*/ 2443 w 54180"/>
                <a:gd name="connsiteY2" fmla="*/ 77 h 233535"/>
                <a:gd name="connsiteX3" fmla="*/ 107 w 54180"/>
                <a:gd name="connsiteY3" fmla="*/ 2412 h 233535"/>
                <a:gd name="connsiteX4" fmla="*/ 4545 w 54180"/>
                <a:gd name="connsiteY4" fmla="*/ 7783 h 233535"/>
                <a:gd name="connsiteX5" fmla="*/ 40743 w 54180"/>
                <a:gd name="connsiteY5" fmla="*/ 116845 h 233535"/>
                <a:gd name="connsiteX6" fmla="*/ 3143 w 54180"/>
                <a:gd name="connsiteY6" fmla="*/ 227307 h 233535"/>
                <a:gd name="connsiteX7" fmla="*/ 107 w 54180"/>
                <a:gd name="connsiteY7" fmla="*/ 231277 h 233535"/>
                <a:gd name="connsiteX8" fmla="*/ 2443 w 54180"/>
                <a:gd name="connsiteY8" fmla="*/ 233613 h 233535"/>
                <a:gd name="connsiteX9" fmla="*/ 39575 w 54180"/>
                <a:gd name="connsiteY9" fmla="*/ 188073 h 233535"/>
                <a:gd name="connsiteX10" fmla="*/ 54288 w 54180"/>
                <a:gd name="connsiteY10" fmla="*/ 116845 h 23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80" h="233535">
                  <a:moveTo>
                    <a:pt x="54288" y="116845"/>
                  </a:moveTo>
                  <a:cubicBezTo>
                    <a:pt x="54288" y="98629"/>
                    <a:pt x="51719" y="70371"/>
                    <a:pt x="38874" y="43981"/>
                  </a:cubicBezTo>
                  <a:cubicBezTo>
                    <a:pt x="24862" y="15257"/>
                    <a:pt x="4778" y="77"/>
                    <a:pt x="2443" y="77"/>
                  </a:cubicBezTo>
                  <a:cubicBezTo>
                    <a:pt x="1042" y="77"/>
                    <a:pt x="107" y="1011"/>
                    <a:pt x="107" y="2412"/>
                  </a:cubicBezTo>
                  <a:cubicBezTo>
                    <a:pt x="107" y="3113"/>
                    <a:pt x="107" y="3580"/>
                    <a:pt x="4545" y="7783"/>
                  </a:cubicBezTo>
                  <a:cubicBezTo>
                    <a:pt x="27431" y="30903"/>
                    <a:pt x="40743" y="68036"/>
                    <a:pt x="40743" y="116845"/>
                  </a:cubicBezTo>
                  <a:cubicBezTo>
                    <a:pt x="40743" y="156779"/>
                    <a:pt x="32102" y="197882"/>
                    <a:pt x="3143" y="227307"/>
                  </a:cubicBezTo>
                  <a:cubicBezTo>
                    <a:pt x="107" y="230110"/>
                    <a:pt x="107" y="230577"/>
                    <a:pt x="107" y="231277"/>
                  </a:cubicBezTo>
                  <a:cubicBezTo>
                    <a:pt x="107" y="232678"/>
                    <a:pt x="1042" y="233613"/>
                    <a:pt x="2443" y="233613"/>
                  </a:cubicBezTo>
                  <a:cubicBezTo>
                    <a:pt x="4778" y="233613"/>
                    <a:pt x="25796" y="217732"/>
                    <a:pt x="39575" y="188073"/>
                  </a:cubicBezTo>
                  <a:cubicBezTo>
                    <a:pt x="51485" y="162384"/>
                    <a:pt x="54288" y="136462"/>
                    <a:pt x="54288" y="116845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4C141C43-DDB1-DA4C-4BB6-7DB5AF34FBA6}"/>
                </a:ext>
              </a:extLst>
            </p:cNvPr>
            <p:cNvSpPr/>
            <p:nvPr>
              <p:custDataLst>
                <p:tags r:id="rId119"/>
              </p:custDataLst>
            </p:nvPr>
          </p:nvSpPr>
          <p:spPr>
            <a:xfrm>
              <a:off x="3402401" y="5974339"/>
              <a:ext cx="9341" cy="280243"/>
            </a:xfrm>
            <a:custGeom>
              <a:avLst/>
              <a:gdLst>
                <a:gd name="connsiteX0" fmla="*/ 0 w 9341"/>
                <a:gd name="connsiteY0" fmla="*/ 0 h 280243"/>
                <a:gd name="connsiteX1" fmla="*/ 9341 w 9341"/>
                <a:gd name="connsiteY1" fmla="*/ 0 h 280243"/>
                <a:gd name="connsiteX2" fmla="*/ 9341 w 9341"/>
                <a:gd name="connsiteY2" fmla="*/ 280243 h 280243"/>
                <a:gd name="connsiteX3" fmla="*/ 0 w 9341"/>
                <a:gd name="connsiteY3" fmla="*/ 280243 h 2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41" h="280243">
                  <a:moveTo>
                    <a:pt x="0" y="0"/>
                  </a:moveTo>
                  <a:lnTo>
                    <a:pt x="9341" y="0"/>
                  </a:lnTo>
                  <a:lnTo>
                    <a:pt x="9341" y="280243"/>
                  </a:lnTo>
                  <a:lnTo>
                    <a:pt x="0" y="28024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36E154C2-3E74-5EE6-BC3E-6F1533A8DD6F}"/>
                </a:ext>
              </a:extLst>
            </p:cNvPr>
            <p:cNvSpPr/>
            <p:nvPr>
              <p:custDataLst>
                <p:tags r:id="rId120"/>
              </p:custDataLst>
            </p:nvPr>
          </p:nvSpPr>
          <p:spPr>
            <a:xfrm>
              <a:off x="3567978" y="6014973"/>
              <a:ext cx="77066" cy="155534"/>
            </a:xfrm>
            <a:custGeom>
              <a:avLst/>
              <a:gdLst>
                <a:gd name="connsiteX0" fmla="*/ 47998 w 77066"/>
                <a:gd name="connsiteY0" fmla="*/ 6149 h 155534"/>
                <a:gd name="connsiteX1" fmla="*/ 42627 w 77066"/>
                <a:gd name="connsiteY1" fmla="*/ 77 h 155534"/>
                <a:gd name="connsiteX2" fmla="*/ 123 w 77066"/>
                <a:gd name="connsiteY2" fmla="*/ 15023 h 155534"/>
                <a:gd name="connsiteX3" fmla="*/ 123 w 77066"/>
                <a:gd name="connsiteY3" fmla="*/ 22263 h 155534"/>
                <a:gd name="connsiteX4" fmla="*/ 30717 w 77066"/>
                <a:gd name="connsiteY4" fmla="*/ 16191 h 155534"/>
                <a:gd name="connsiteX5" fmla="*/ 30717 w 77066"/>
                <a:gd name="connsiteY5" fmla="*/ 137162 h 155534"/>
                <a:gd name="connsiteX6" fmla="*/ 8998 w 77066"/>
                <a:gd name="connsiteY6" fmla="*/ 148372 h 155534"/>
                <a:gd name="connsiteX7" fmla="*/ 1524 w 77066"/>
                <a:gd name="connsiteY7" fmla="*/ 148372 h 155534"/>
                <a:gd name="connsiteX8" fmla="*/ 1524 w 77066"/>
                <a:gd name="connsiteY8" fmla="*/ 155612 h 155534"/>
                <a:gd name="connsiteX9" fmla="*/ 39357 w 77066"/>
                <a:gd name="connsiteY9" fmla="*/ 154911 h 155534"/>
                <a:gd name="connsiteX10" fmla="*/ 77190 w 77066"/>
                <a:gd name="connsiteY10" fmla="*/ 155612 h 155534"/>
                <a:gd name="connsiteX11" fmla="*/ 77190 w 77066"/>
                <a:gd name="connsiteY11" fmla="*/ 148372 h 155534"/>
                <a:gd name="connsiteX12" fmla="*/ 69717 w 77066"/>
                <a:gd name="connsiteY12" fmla="*/ 148372 h 155534"/>
                <a:gd name="connsiteX13" fmla="*/ 47998 w 77066"/>
                <a:gd name="connsiteY13" fmla="*/ 137162 h 155534"/>
                <a:gd name="connsiteX14" fmla="*/ 47998 w 77066"/>
                <a:gd name="connsiteY14" fmla="*/ 614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7998" y="6149"/>
                  </a:moveTo>
                  <a:cubicBezTo>
                    <a:pt x="47998" y="544"/>
                    <a:pt x="47998" y="77"/>
                    <a:pt x="42627" y="77"/>
                  </a:cubicBezTo>
                  <a:cubicBezTo>
                    <a:pt x="28148" y="15023"/>
                    <a:pt x="7596" y="15023"/>
                    <a:pt x="123" y="15023"/>
                  </a:cubicBezTo>
                  <a:lnTo>
                    <a:pt x="123" y="22263"/>
                  </a:lnTo>
                  <a:cubicBezTo>
                    <a:pt x="4794" y="22263"/>
                    <a:pt x="18573" y="22263"/>
                    <a:pt x="30717" y="16191"/>
                  </a:cubicBezTo>
                  <a:lnTo>
                    <a:pt x="30717" y="137162"/>
                  </a:lnTo>
                  <a:cubicBezTo>
                    <a:pt x="30717" y="145570"/>
                    <a:pt x="30016" y="148372"/>
                    <a:pt x="8998" y="148372"/>
                  </a:cubicBezTo>
                  <a:lnTo>
                    <a:pt x="1524" y="148372"/>
                  </a:lnTo>
                  <a:lnTo>
                    <a:pt x="1524" y="155612"/>
                  </a:lnTo>
                  <a:cubicBezTo>
                    <a:pt x="9698" y="154911"/>
                    <a:pt x="30016" y="154911"/>
                    <a:pt x="39357" y="154911"/>
                  </a:cubicBezTo>
                  <a:cubicBezTo>
                    <a:pt x="48699" y="154911"/>
                    <a:pt x="69016" y="154911"/>
                    <a:pt x="77190" y="155612"/>
                  </a:cubicBezTo>
                  <a:lnTo>
                    <a:pt x="77190" y="148372"/>
                  </a:lnTo>
                  <a:lnTo>
                    <a:pt x="69717" y="148372"/>
                  </a:lnTo>
                  <a:cubicBezTo>
                    <a:pt x="48699" y="148372"/>
                    <a:pt x="47998" y="145803"/>
                    <a:pt x="47998" y="137162"/>
                  </a:cubicBezTo>
                  <a:lnTo>
                    <a:pt x="47998" y="614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652EE321-BE3A-DEB6-68BD-E7BE2F2B503D}"/>
                </a:ext>
              </a:extLst>
            </p:cNvPr>
            <p:cNvSpPr/>
            <p:nvPr>
              <p:custDataLst>
                <p:tags r:id="rId121"/>
              </p:custDataLst>
            </p:nvPr>
          </p:nvSpPr>
          <p:spPr>
            <a:xfrm>
              <a:off x="3953313" y="6014973"/>
              <a:ext cx="98318" cy="160672"/>
            </a:xfrm>
            <a:custGeom>
              <a:avLst/>
              <a:gdLst>
                <a:gd name="connsiteX0" fmla="*/ 98459 w 98318"/>
                <a:gd name="connsiteY0" fmla="*/ 80880 h 160672"/>
                <a:gd name="connsiteX1" fmla="*/ 89117 w 98318"/>
                <a:gd name="connsiteY1" fmla="*/ 26233 h 160672"/>
                <a:gd name="connsiteX2" fmla="*/ 49416 w 98318"/>
                <a:gd name="connsiteY2" fmla="*/ 77 h 160672"/>
                <a:gd name="connsiteX3" fmla="*/ 8781 w 98318"/>
                <a:gd name="connsiteY3" fmla="*/ 27867 h 160672"/>
                <a:gd name="connsiteX4" fmla="*/ 140 w 98318"/>
                <a:gd name="connsiteY4" fmla="*/ 80880 h 160672"/>
                <a:gd name="connsiteX5" fmla="*/ 10649 w 98318"/>
                <a:gd name="connsiteY5" fmla="*/ 137162 h 160672"/>
                <a:gd name="connsiteX6" fmla="*/ 49183 w 98318"/>
                <a:gd name="connsiteY6" fmla="*/ 160749 h 160672"/>
                <a:gd name="connsiteX7" fmla="*/ 89818 w 98318"/>
                <a:gd name="connsiteY7" fmla="*/ 133659 h 160672"/>
                <a:gd name="connsiteX8" fmla="*/ 98459 w 98318"/>
                <a:gd name="connsiteY8" fmla="*/ 80880 h 160672"/>
                <a:gd name="connsiteX9" fmla="*/ 49183 w 98318"/>
                <a:gd name="connsiteY9" fmla="*/ 155612 h 160672"/>
                <a:gd name="connsiteX10" fmla="*/ 22093 w 98318"/>
                <a:gd name="connsiteY10" fmla="*/ 127354 h 160672"/>
                <a:gd name="connsiteX11" fmla="*/ 19524 w 98318"/>
                <a:gd name="connsiteY11" fmla="*/ 78078 h 160672"/>
                <a:gd name="connsiteX12" fmla="*/ 21392 w 98318"/>
                <a:gd name="connsiteY12" fmla="*/ 35107 h 160672"/>
                <a:gd name="connsiteX13" fmla="*/ 49183 w 98318"/>
                <a:gd name="connsiteY13" fmla="*/ 5215 h 160672"/>
                <a:gd name="connsiteX14" fmla="*/ 76740 w 98318"/>
                <a:gd name="connsiteY14" fmla="*/ 32538 h 160672"/>
                <a:gd name="connsiteX15" fmla="*/ 79075 w 98318"/>
                <a:gd name="connsiteY15" fmla="*/ 78078 h 160672"/>
                <a:gd name="connsiteX16" fmla="*/ 76507 w 98318"/>
                <a:gd name="connsiteY16" fmla="*/ 126420 h 160672"/>
                <a:gd name="connsiteX17" fmla="*/ 4918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59" y="80880"/>
                  </a:moveTo>
                  <a:cubicBezTo>
                    <a:pt x="98459" y="62197"/>
                    <a:pt x="97291" y="43514"/>
                    <a:pt x="89117" y="26233"/>
                  </a:cubicBezTo>
                  <a:cubicBezTo>
                    <a:pt x="78375" y="3813"/>
                    <a:pt x="59225" y="77"/>
                    <a:pt x="49416" y="77"/>
                  </a:cubicBezTo>
                  <a:cubicBezTo>
                    <a:pt x="35404" y="77"/>
                    <a:pt x="18356" y="6149"/>
                    <a:pt x="8781" y="27867"/>
                  </a:cubicBezTo>
                  <a:cubicBezTo>
                    <a:pt x="1308" y="43981"/>
                    <a:pt x="140" y="62197"/>
                    <a:pt x="140" y="80880"/>
                  </a:cubicBezTo>
                  <a:cubicBezTo>
                    <a:pt x="140" y="98395"/>
                    <a:pt x="1074" y="119414"/>
                    <a:pt x="10649" y="137162"/>
                  </a:cubicBezTo>
                  <a:cubicBezTo>
                    <a:pt x="20691" y="156079"/>
                    <a:pt x="37740" y="160749"/>
                    <a:pt x="49183" y="160749"/>
                  </a:cubicBezTo>
                  <a:cubicBezTo>
                    <a:pt x="61794" y="160749"/>
                    <a:pt x="79542" y="155845"/>
                    <a:pt x="89818" y="133659"/>
                  </a:cubicBezTo>
                  <a:cubicBezTo>
                    <a:pt x="97291" y="117545"/>
                    <a:pt x="98459" y="99329"/>
                    <a:pt x="98459" y="80880"/>
                  </a:cubicBezTo>
                  <a:close/>
                  <a:moveTo>
                    <a:pt x="49183" y="155612"/>
                  </a:moveTo>
                  <a:cubicBezTo>
                    <a:pt x="40075" y="155612"/>
                    <a:pt x="26296" y="149773"/>
                    <a:pt x="22093" y="127354"/>
                  </a:cubicBezTo>
                  <a:cubicBezTo>
                    <a:pt x="19524" y="113342"/>
                    <a:pt x="19524" y="91856"/>
                    <a:pt x="19524" y="78078"/>
                  </a:cubicBezTo>
                  <a:cubicBezTo>
                    <a:pt x="19524" y="63131"/>
                    <a:pt x="19524" y="47718"/>
                    <a:pt x="21392" y="35107"/>
                  </a:cubicBezTo>
                  <a:cubicBezTo>
                    <a:pt x="25829" y="7316"/>
                    <a:pt x="43344" y="5215"/>
                    <a:pt x="49183" y="5215"/>
                  </a:cubicBezTo>
                  <a:cubicBezTo>
                    <a:pt x="56889" y="5215"/>
                    <a:pt x="72303" y="9418"/>
                    <a:pt x="76740" y="32538"/>
                  </a:cubicBezTo>
                  <a:cubicBezTo>
                    <a:pt x="79075" y="45616"/>
                    <a:pt x="79075" y="63365"/>
                    <a:pt x="79075" y="78078"/>
                  </a:cubicBezTo>
                  <a:cubicBezTo>
                    <a:pt x="79075" y="95593"/>
                    <a:pt x="79075" y="111473"/>
                    <a:pt x="76507" y="126420"/>
                  </a:cubicBezTo>
                  <a:cubicBezTo>
                    <a:pt x="73003" y="148606"/>
                    <a:pt x="59692" y="155612"/>
                    <a:pt x="4918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219E6184-E98F-9A6C-2E30-E136193679C9}"/>
                </a:ext>
              </a:extLst>
            </p:cNvPr>
            <p:cNvSpPr/>
            <p:nvPr>
              <p:custDataLst>
                <p:tags r:id="rId122"/>
              </p:custDataLst>
            </p:nvPr>
          </p:nvSpPr>
          <p:spPr>
            <a:xfrm>
              <a:off x="4081058" y="6145753"/>
              <a:ext cx="24754" cy="24754"/>
            </a:xfrm>
            <a:custGeom>
              <a:avLst/>
              <a:gdLst>
                <a:gd name="connsiteX0" fmla="*/ 24900 w 24754"/>
                <a:gd name="connsiteY0" fmla="*/ 12454 h 24754"/>
                <a:gd name="connsiteX1" fmla="*/ 12523 w 24754"/>
                <a:gd name="connsiteY1" fmla="*/ 77 h 24754"/>
                <a:gd name="connsiteX2" fmla="*/ 145 w 24754"/>
                <a:gd name="connsiteY2" fmla="*/ 12454 h 24754"/>
                <a:gd name="connsiteX3" fmla="*/ 12523 w 24754"/>
                <a:gd name="connsiteY3" fmla="*/ 24832 h 24754"/>
                <a:gd name="connsiteX4" fmla="*/ 24900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00" y="12454"/>
                  </a:moveTo>
                  <a:cubicBezTo>
                    <a:pt x="24900" y="5682"/>
                    <a:pt x="19295" y="77"/>
                    <a:pt x="12523" y="77"/>
                  </a:cubicBezTo>
                  <a:cubicBezTo>
                    <a:pt x="5750" y="77"/>
                    <a:pt x="145" y="5682"/>
                    <a:pt x="145" y="12454"/>
                  </a:cubicBezTo>
                  <a:cubicBezTo>
                    <a:pt x="145" y="19227"/>
                    <a:pt x="5750" y="24832"/>
                    <a:pt x="12523" y="24832"/>
                  </a:cubicBezTo>
                  <a:cubicBezTo>
                    <a:pt x="19295" y="24832"/>
                    <a:pt x="24900" y="19227"/>
                    <a:pt x="24900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DDB3218D-113F-5F02-50C0-8717E6E3CF56}"/>
                </a:ext>
              </a:extLst>
            </p:cNvPr>
            <p:cNvSpPr/>
            <p:nvPr>
              <p:custDataLst>
                <p:tags r:id="rId123"/>
              </p:custDataLst>
            </p:nvPr>
          </p:nvSpPr>
          <p:spPr>
            <a:xfrm>
              <a:off x="4135654" y="6014973"/>
              <a:ext cx="96917" cy="160672"/>
            </a:xfrm>
            <a:custGeom>
              <a:avLst/>
              <a:gdLst>
                <a:gd name="connsiteX0" fmla="*/ 28406 w 96917"/>
                <a:gd name="connsiteY0" fmla="*/ 48886 h 160672"/>
                <a:gd name="connsiteX1" fmla="*/ 16729 w 96917"/>
                <a:gd name="connsiteY1" fmla="*/ 29969 h 160672"/>
                <a:gd name="connsiteX2" fmla="*/ 48490 w 96917"/>
                <a:gd name="connsiteY2" fmla="*/ 5915 h 160672"/>
                <a:gd name="connsiteX3" fmla="*/ 80484 w 96917"/>
                <a:gd name="connsiteY3" fmla="*/ 34874 h 160672"/>
                <a:gd name="connsiteX4" fmla="*/ 57364 w 96917"/>
                <a:gd name="connsiteY4" fmla="*/ 67569 h 160672"/>
                <a:gd name="connsiteX5" fmla="*/ 28406 w 96917"/>
                <a:gd name="connsiteY5" fmla="*/ 48886 h 160672"/>
                <a:gd name="connsiteX6" fmla="*/ 62502 w 96917"/>
                <a:gd name="connsiteY6" fmla="*/ 71072 h 160672"/>
                <a:gd name="connsiteX7" fmla="*/ 90760 w 96917"/>
                <a:gd name="connsiteY7" fmla="*/ 34874 h 160672"/>
                <a:gd name="connsiteX8" fmla="*/ 48723 w 96917"/>
                <a:gd name="connsiteY8" fmla="*/ 77 h 160672"/>
                <a:gd name="connsiteX9" fmla="*/ 6453 w 96917"/>
                <a:gd name="connsiteY9" fmla="*/ 39077 h 160672"/>
                <a:gd name="connsiteX10" fmla="*/ 16729 w 96917"/>
                <a:gd name="connsiteY10" fmla="*/ 64766 h 160672"/>
                <a:gd name="connsiteX11" fmla="*/ 33777 w 96917"/>
                <a:gd name="connsiteY11" fmla="*/ 77377 h 160672"/>
                <a:gd name="connsiteX12" fmla="*/ 148 w 96917"/>
                <a:gd name="connsiteY12" fmla="*/ 120348 h 160672"/>
                <a:gd name="connsiteX13" fmla="*/ 48490 w 96917"/>
                <a:gd name="connsiteY13" fmla="*/ 160749 h 160672"/>
                <a:gd name="connsiteX14" fmla="*/ 97065 w 96917"/>
                <a:gd name="connsiteY14" fmla="*/ 116378 h 160672"/>
                <a:gd name="connsiteX15" fmla="*/ 85622 w 96917"/>
                <a:gd name="connsiteY15" fmla="*/ 87653 h 160672"/>
                <a:gd name="connsiteX16" fmla="*/ 62502 w 96917"/>
                <a:gd name="connsiteY16" fmla="*/ 71072 h 160672"/>
                <a:gd name="connsiteX17" fmla="*/ 39148 w 96917"/>
                <a:gd name="connsiteY17" fmla="*/ 80880 h 160672"/>
                <a:gd name="connsiteX18" fmla="*/ 67873 w 96917"/>
                <a:gd name="connsiteY18" fmla="*/ 99096 h 160672"/>
                <a:gd name="connsiteX19" fmla="*/ 85389 w 96917"/>
                <a:gd name="connsiteY19" fmla="*/ 124785 h 160672"/>
                <a:gd name="connsiteX20" fmla="*/ 48723 w 96917"/>
                <a:gd name="connsiteY20" fmla="*/ 154210 h 160672"/>
                <a:gd name="connsiteX21" fmla="*/ 11825 w 96917"/>
                <a:gd name="connsiteY21" fmla="*/ 120348 h 160672"/>
                <a:gd name="connsiteX22" fmla="*/ 39148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06" y="48886"/>
                  </a:moveTo>
                  <a:cubicBezTo>
                    <a:pt x="17663" y="41880"/>
                    <a:pt x="16729" y="33939"/>
                    <a:pt x="16729" y="29969"/>
                  </a:cubicBezTo>
                  <a:cubicBezTo>
                    <a:pt x="16729" y="15724"/>
                    <a:pt x="31909" y="5915"/>
                    <a:pt x="48490" y="5915"/>
                  </a:cubicBezTo>
                  <a:cubicBezTo>
                    <a:pt x="65538" y="5915"/>
                    <a:pt x="80484" y="18059"/>
                    <a:pt x="80484" y="34874"/>
                  </a:cubicBezTo>
                  <a:cubicBezTo>
                    <a:pt x="80484" y="48185"/>
                    <a:pt x="71376" y="59395"/>
                    <a:pt x="57364" y="67569"/>
                  </a:cubicBezTo>
                  <a:lnTo>
                    <a:pt x="28406" y="48886"/>
                  </a:lnTo>
                  <a:close/>
                  <a:moveTo>
                    <a:pt x="62502" y="71072"/>
                  </a:moveTo>
                  <a:cubicBezTo>
                    <a:pt x="79317" y="62431"/>
                    <a:pt x="90760" y="50287"/>
                    <a:pt x="90760" y="34874"/>
                  </a:cubicBezTo>
                  <a:cubicBezTo>
                    <a:pt x="90760" y="13388"/>
                    <a:pt x="69975" y="77"/>
                    <a:pt x="48723" y="77"/>
                  </a:cubicBezTo>
                  <a:cubicBezTo>
                    <a:pt x="25370" y="77"/>
                    <a:pt x="6453" y="17358"/>
                    <a:pt x="6453" y="39077"/>
                  </a:cubicBezTo>
                  <a:cubicBezTo>
                    <a:pt x="6453" y="43281"/>
                    <a:pt x="6920" y="53790"/>
                    <a:pt x="16729" y="64766"/>
                  </a:cubicBezTo>
                  <a:cubicBezTo>
                    <a:pt x="19298" y="67569"/>
                    <a:pt x="27939" y="73407"/>
                    <a:pt x="33777" y="77377"/>
                  </a:cubicBezTo>
                  <a:cubicBezTo>
                    <a:pt x="20232" y="84150"/>
                    <a:pt x="148" y="97228"/>
                    <a:pt x="148" y="120348"/>
                  </a:cubicBezTo>
                  <a:cubicBezTo>
                    <a:pt x="148" y="145103"/>
                    <a:pt x="23969" y="160749"/>
                    <a:pt x="48490" y="160749"/>
                  </a:cubicBezTo>
                  <a:cubicBezTo>
                    <a:pt x="74880" y="160749"/>
                    <a:pt x="97065" y="141366"/>
                    <a:pt x="97065" y="116378"/>
                  </a:cubicBezTo>
                  <a:cubicBezTo>
                    <a:pt x="97065" y="107970"/>
                    <a:pt x="94497" y="97461"/>
                    <a:pt x="85622" y="87653"/>
                  </a:cubicBezTo>
                  <a:cubicBezTo>
                    <a:pt x="81185" y="82748"/>
                    <a:pt x="77448" y="80413"/>
                    <a:pt x="62502" y="71072"/>
                  </a:cubicBezTo>
                  <a:close/>
                  <a:moveTo>
                    <a:pt x="39148" y="80880"/>
                  </a:moveTo>
                  <a:lnTo>
                    <a:pt x="67873" y="99096"/>
                  </a:lnTo>
                  <a:cubicBezTo>
                    <a:pt x="74412" y="103533"/>
                    <a:pt x="85389" y="110539"/>
                    <a:pt x="85389" y="124785"/>
                  </a:cubicBezTo>
                  <a:cubicBezTo>
                    <a:pt x="85389" y="142067"/>
                    <a:pt x="67873" y="154210"/>
                    <a:pt x="48723" y="154210"/>
                  </a:cubicBezTo>
                  <a:cubicBezTo>
                    <a:pt x="28639" y="154210"/>
                    <a:pt x="11825" y="139731"/>
                    <a:pt x="11825" y="120348"/>
                  </a:cubicBezTo>
                  <a:cubicBezTo>
                    <a:pt x="11825" y="106803"/>
                    <a:pt x="19298" y="91856"/>
                    <a:pt x="39148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4" name="Forme libre 213">
              <a:extLst>
                <a:ext uri="{FF2B5EF4-FFF2-40B4-BE49-F238E27FC236}">
                  <a16:creationId xmlns:a16="http://schemas.microsoft.com/office/drawing/2014/main" id="{AE760ECF-6C88-26C2-27F8-4D6845963E05}"/>
                </a:ext>
              </a:extLst>
            </p:cNvPr>
            <p:cNvSpPr/>
            <p:nvPr>
              <p:custDataLst>
                <p:tags r:id="rId124"/>
              </p:custDataLst>
            </p:nvPr>
          </p:nvSpPr>
          <p:spPr>
            <a:xfrm>
              <a:off x="4252422" y="6014973"/>
              <a:ext cx="96917" cy="160672"/>
            </a:xfrm>
            <a:custGeom>
              <a:avLst/>
              <a:gdLst>
                <a:gd name="connsiteX0" fmla="*/ 28411 w 96917"/>
                <a:gd name="connsiteY0" fmla="*/ 48886 h 160672"/>
                <a:gd name="connsiteX1" fmla="*/ 16734 w 96917"/>
                <a:gd name="connsiteY1" fmla="*/ 29969 h 160672"/>
                <a:gd name="connsiteX2" fmla="*/ 48495 w 96917"/>
                <a:gd name="connsiteY2" fmla="*/ 5915 h 160672"/>
                <a:gd name="connsiteX3" fmla="*/ 80489 w 96917"/>
                <a:gd name="connsiteY3" fmla="*/ 34874 h 160672"/>
                <a:gd name="connsiteX4" fmla="*/ 57369 w 96917"/>
                <a:gd name="connsiteY4" fmla="*/ 67569 h 160672"/>
                <a:gd name="connsiteX5" fmla="*/ 28411 w 96917"/>
                <a:gd name="connsiteY5" fmla="*/ 48886 h 160672"/>
                <a:gd name="connsiteX6" fmla="*/ 62507 w 96917"/>
                <a:gd name="connsiteY6" fmla="*/ 71072 h 160672"/>
                <a:gd name="connsiteX7" fmla="*/ 90765 w 96917"/>
                <a:gd name="connsiteY7" fmla="*/ 34874 h 160672"/>
                <a:gd name="connsiteX8" fmla="*/ 48728 w 96917"/>
                <a:gd name="connsiteY8" fmla="*/ 77 h 160672"/>
                <a:gd name="connsiteX9" fmla="*/ 6458 w 96917"/>
                <a:gd name="connsiteY9" fmla="*/ 39077 h 160672"/>
                <a:gd name="connsiteX10" fmla="*/ 16734 w 96917"/>
                <a:gd name="connsiteY10" fmla="*/ 64766 h 160672"/>
                <a:gd name="connsiteX11" fmla="*/ 33782 w 96917"/>
                <a:gd name="connsiteY11" fmla="*/ 77377 h 160672"/>
                <a:gd name="connsiteX12" fmla="*/ 153 w 96917"/>
                <a:gd name="connsiteY12" fmla="*/ 120348 h 160672"/>
                <a:gd name="connsiteX13" fmla="*/ 48495 w 96917"/>
                <a:gd name="connsiteY13" fmla="*/ 160749 h 160672"/>
                <a:gd name="connsiteX14" fmla="*/ 97070 w 96917"/>
                <a:gd name="connsiteY14" fmla="*/ 116378 h 160672"/>
                <a:gd name="connsiteX15" fmla="*/ 85627 w 96917"/>
                <a:gd name="connsiteY15" fmla="*/ 87653 h 160672"/>
                <a:gd name="connsiteX16" fmla="*/ 62507 w 96917"/>
                <a:gd name="connsiteY16" fmla="*/ 71072 h 160672"/>
                <a:gd name="connsiteX17" fmla="*/ 39153 w 96917"/>
                <a:gd name="connsiteY17" fmla="*/ 80880 h 160672"/>
                <a:gd name="connsiteX18" fmla="*/ 67878 w 96917"/>
                <a:gd name="connsiteY18" fmla="*/ 99096 h 160672"/>
                <a:gd name="connsiteX19" fmla="*/ 85394 w 96917"/>
                <a:gd name="connsiteY19" fmla="*/ 124785 h 160672"/>
                <a:gd name="connsiteX20" fmla="*/ 48728 w 96917"/>
                <a:gd name="connsiteY20" fmla="*/ 154210 h 160672"/>
                <a:gd name="connsiteX21" fmla="*/ 11830 w 96917"/>
                <a:gd name="connsiteY21" fmla="*/ 120348 h 160672"/>
                <a:gd name="connsiteX22" fmla="*/ 39153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11" y="48886"/>
                  </a:moveTo>
                  <a:cubicBezTo>
                    <a:pt x="17668" y="41880"/>
                    <a:pt x="16734" y="33939"/>
                    <a:pt x="16734" y="29969"/>
                  </a:cubicBezTo>
                  <a:cubicBezTo>
                    <a:pt x="16734" y="15724"/>
                    <a:pt x="31914" y="5915"/>
                    <a:pt x="48495" y="5915"/>
                  </a:cubicBezTo>
                  <a:cubicBezTo>
                    <a:pt x="65543" y="5915"/>
                    <a:pt x="80489" y="18059"/>
                    <a:pt x="80489" y="34874"/>
                  </a:cubicBezTo>
                  <a:cubicBezTo>
                    <a:pt x="80489" y="48185"/>
                    <a:pt x="71381" y="59395"/>
                    <a:pt x="57369" y="67569"/>
                  </a:cubicBezTo>
                  <a:lnTo>
                    <a:pt x="28411" y="48886"/>
                  </a:lnTo>
                  <a:close/>
                  <a:moveTo>
                    <a:pt x="62507" y="71072"/>
                  </a:moveTo>
                  <a:cubicBezTo>
                    <a:pt x="79322" y="62431"/>
                    <a:pt x="90765" y="50287"/>
                    <a:pt x="90765" y="34874"/>
                  </a:cubicBezTo>
                  <a:cubicBezTo>
                    <a:pt x="90765" y="13388"/>
                    <a:pt x="69980" y="77"/>
                    <a:pt x="48728" y="77"/>
                  </a:cubicBezTo>
                  <a:cubicBezTo>
                    <a:pt x="25375" y="77"/>
                    <a:pt x="6458" y="17358"/>
                    <a:pt x="6458" y="39077"/>
                  </a:cubicBezTo>
                  <a:cubicBezTo>
                    <a:pt x="6458" y="43281"/>
                    <a:pt x="6925" y="53790"/>
                    <a:pt x="16734" y="64766"/>
                  </a:cubicBezTo>
                  <a:cubicBezTo>
                    <a:pt x="19303" y="67569"/>
                    <a:pt x="27944" y="73407"/>
                    <a:pt x="33782" y="77377"/>
                  </a:cubicBezTo>
                  <a:cubicBezTo>
                    <a:pt x="20237" y="84150"/>
                    <a:pt x="153" y="97228"/>
                    <a:pt x="153" y="120348"/>
                  </a:cubicBezTo>
                  <a:cubicBezTo>
                    <a:pt x="153" y="145103"/>
                    <a:pt x="23974" y="160749"/>
                    <a:pt x="48495" y="160749"/>
                  </a:cubicBezTo>
                  <a:cubicBezTo>
                    <a:pt x="74884" y="160749"/>
                    <a:pt x="97070" y="141366"/>
                    <a:pt x="97070" y="116378"/>
                  </a:cubicBezTo>
                  <a:cubicBezTo>
                    <a:pt x="97070" y="107970"/>
                    <a:pt x="94502" y="97461"/>
                    <a:pt x="85627" y="87653"/>
                  </a:cubicBezTo>
                  <a:cubicBezTo>
                    <a:pt x="81190" y="82748"/>
                    <a:pt x="77453" y="80413"/>
                    <a:pt x="62507" y="71072"/>
                  </a:cubicBezTo>
                  <a:close/>
                  <a:moveTo>
                    <a:pt x="39153" y="80880"/>
                  </a:moveTo>
                  <a:lnTo>
                    <a:pt x="67878" y="99096"/>
                  </a:lnTo>
                  <a:cubicBezTo>
                    <a:pt x="74417" y="103533"/>
                    <a:pt x="85394" y="110539"/>
                    <a:pt x="85394" y="124785"/>
                  </a:cubicBezTo>
                  <a:cubicBezTo>
                    <a:pt x="85394" y="142067"/>
                    <a:pt x="67878" y="154210"/>
                    <a:pt x="48728" y="154210"/>
                  </a:cubicBezTo>
                  <a:cubicBezTo>
                    <a:pt x="28644" y="154210"/>
                    <a:pt x="11830" y="139731"/>
                    <a:pt x="11830" y="120348"/>
                  </a:cubicBezTo>
                  <a:cubicBezTo>
                    <a:pt x="11830" y="106803"/>
                    <a:pt x="19303" y="91856"/>
                    <a:pt x="39153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5" name="Forme libre 214">
              <a:extLst>
                <a:ext uri="{FF2B5EF4-FFF2-40B4-BE49-F238E27FC236}">
                  <a16:creationId xmlns:a16="http://schemas.microsoft.com/office/drawing/2014/main" id="{F353CE6E-016F-8831-11F4-444EDBF047C4}"/>
                </a:ext>
              </a:extLst>
            </p:cNvPr>
            <p:cNvSpPr/>
            <p:nvPr>
              <p:custDataLst>
                <p:tags r:id="rId125"/>
              </p:custDataLst>
            </p:nvPr>
          </p:nvSpPr>
          <p:spPr>
            <a:xfrm>
              <a:off x="4369191" y="6014973"/>
              <a:ext cx="96917" cy="160672"/>
            </a:xfrm>
            <a:custGeom>
              <a:avLst/>
              <a:gdLst>
                <a:gd name="connsiteX0" fmla="*/ 28416 w 96917"/>
                <a:gd name="connsiteY0" fmla="*/ 48886 h 160672"/>
                <a:gd name="connsiteX1" fmla="*/ 16739 w 96917"/>
                <a:gd name="connsiteY1" fmla="*/ 29969 h 160672"/>
                <a:gd name="connsiteX2" fmla="*/ 48500 w 96917"/>
                <a:gd name="connsiteY2" fmla="*/ 5915 h 160672"/>
                <a:gd name="connsiteX3" fmla="*/ 80494 w 96917"/>
                <a:gd name="connsiteY3" fmla="*/ 34874 h 160672"/>
                <a:gd name="connsiteX4" fmla="*/ 57374 w 96917"/>
                <a:gd name="connsiteY4" fmla="*/ 67569 h 160672"/>
                <a:gd name="connsiteX5" fmla="*/ 28416 w 96917"/>
                <a:gd name="connsiteY5" fmla="*/ 48886 h 160672"/>
                <a:gd name="connsiteX6" fmla="*/ 62512 w 96917"/>
                <a:gd name="connsiteY6" fmla="*/ 71072 h 160672"/>
                <a:gd name="connsiteX7" fmla="*/ 90770 w 96917"/>
                <a:gd name="connsiteY7" fmla="*/ 34874 h 160672"/>
                <a:gd name="connsiteX8" fmla="*/ 48733 w 96917"/>
                <a:gd name="connsiteY8" fmla="*/ 77 h 160672"/>
                <a:gd name="connsiteX9" fmla="*/ 6463 w 96917"/>
                <a:gd name="connsiteY9" fmla="*/ 39077 h 160672"/>
                <a:gd name="connsiteX10" fmla="*/ 16739 w 96917"/>
                <a:gd name="connsiteY10" fmla="*/ 64766 h 160672"/>
                <a:gd name="connsiteX11" fmla="*/ 33787 w 96917"/>
                <a:gd name="connsiteY11" fmla="*/ 77377 h 160672"/>
                <a:gd name="connsiteX12" fmla="*/ 158 w 96917"/>
                <a:gd name="connsiteY12" fmla="*/ 120348 h 160672"/>
                <a:gd name="connsiteX13" fmla="*/ 48500 w 96917"/>
                <a:gd name="connsiteY13" fmla="*/ 160749 h 160672"/>
                <a:gd name="connsiteX14" fmla="*/ 97075 w 96917"/>
                <a:gd name="connsiteY14" fmla="*/ 116378 h 160672"/>
                <a:gd name="connsiteX15" fmla="*/ 85632 w 96917"/>
                <a:gd name="connsiteY15" fmla="*/ 87653 h 160672"/>
                <a:gd name="connsiteX16" fmla="*/ 62512 w 96917"/>
                <a:gd name="connsiteY16" fmla="*/ 71072 h 160672"/>
                <a:gd name="connsiteX17" fmla="*/ 39158 w 96917"/>
                <a:gd name="connsiteY17" fmla="*/ 80880 h 160672"/>
                <a:gd name="connsiteX18" fmla="*/ 67883 w 96917"/>
                <a:gd name="connsiteY18" fmla="*/ 99096 h 160672"/>
                <a:gd name="connsiteX19" fmla="*/ 85399 w 96917"/>
                <a:gd name="connsiteY19" fmla="*/ 124785 h 160672"/>
                <a:gd name="connsiteX20" fmla="*/ 48733 w 96917"/>
                <a:gd name="connsiteY20" fmla="*/ 154210 h 160672"/>
                <a:gd name="connsiteX21" fmla="*/ 11835 w 96917"/>
                <a:gd name="connsiteY21" fmla="*/ 120348 h 160672"/>
                <a:gd name="connsiteX22" fmla="*/ 39158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16" y="48886"/>
                  </a:moveTo>
                  <a:cubicBezTo>
                    <a:pt x="17673" y="41880"/>
                    <a:pt x="16739" y="33939"/>
                    <a:pt x="16739" y="29969"/>
                  </a:cubicBezTo>
                  <a:cubicBezTo>
                    <a:pt x="16739" y="15724"/>
                    <a:pt x="31919" y="5915"/>
                    <a:pt x="48500" y="5915"/>
                  </a:cubicBezTo>
                  <a:cubicBezTo>
                    <a:pt x="65548" y="5915"/>
                    <a:pt x="80494" y="18059"/>
                    <a:pt x="80494" y="34874"/>
                  </a:cubicBezTo>
                  <a:cubicBezTo>
                    <a:pt x="80494" y="48185"/>
                    <a:pt x="71386" y="59395"/>
                    <a:pt x="57374" y="67569"/>
                  </a:cubicBezTo>
                  <a:lnTo>
                    <a:pt x="28416" y="48886"/>
                  </a:lnTo>
                  <a:close/>
                  <a:moveTo>
                    <a:pt x="62512" y="71072"/>
                  </a:moveTo>
                  <a:cubicBezTo>
                    <a:pt x="79327" y="62431"/>
                    <a:pt x="90770" y="50287"/>
                    <a:pt x="90770" y="34874"/>
                  </a:cubicBezTo>
                  <a:cubicBezTo>
                    <a:pt x="90770" y="13388"/>
                    <a:pt x="69985" y="77"/>
                    <a:pt x="48733" y="77"/>
                  </a:cubicBezTo>
                  <a:cubicBezTo>
                    <a:pt x="25380" y="77"/>
                    <a:pt x="6463" y="17358"/>
                    <a:pt x="6463" y="39077"/>
                  </a:cubicBezTo>
                  <a:cubicBezTo>
                    <a:pt x="6463" y="43281"/>
                    <a:pt x="6930" y="53790"/>
                    <a:pt x="16739" y="64766"/>
                  </a:cubicBezTo>
                  <a:cubicBezTo>
                    <a:pt x="19308" y="67569"/>
                    <a:pt x="27949" y="73407"/>
                    <a:pt x="33787" y="77377"/>
                  </a:cubicBezTo>
                  <a:cubicBezTo>
                    <a:pt x="20242" y="84150"/>
                    <a:pt x="158" y="97228"/>
                    <a:pt x="158" y="120348"/>
                  </a:cubicBezTo>
                  <a:cubicBezTo>
                    <a:pt x="158" y="145103"/>
                    <a:pt x="23979" y="160749"/>
                    <a:pt x="48500" y="160749"/>
                  </a:cubicBezTo>
                  <a:cubicBezTo>
                    <a:pt x="74889" y="160749"/>
                    <a:pt x="97075" y="141366"/>
                    <a:pt x="97075" y="116378"/>
                  </a:cubicBezTo>
                  <a:cubicBezTo>
                    <a:pt x="97075" y="107970"/>
                    <a:pt x="94506" y="97461"/>
                    <a:pt x="85632" y="87653"/>
                  </a:cubicBezTo>
                  <a:cubicBezTo>
                    <a:pt x="81195" y="82748"/>
                    <a:pt x="77458" y="80413"/>
                    <a:pt x="62512" y="71072"/>
                  </a:cubicBezTo>
                  <a:close/>
                  <a:moveTo>
                    <a:pt x="39158" y="80880"/>
                  </a:moveTo>
                  <a:lnTo>
                    <a:pt x="67883" y="99096"/>
                  </a:lnTo>
                  <a:cubicBezTo>
                    <a:pt x="74422" y="103533"/>
                    <a:pt x="85399" y="110539"/>
                    <a:pt x="85399" y="124785"/>
                  </a:cubicBezTo>
                  <a:cubicBezTo>
                    <a:pt x="85399" y="142067"/>
                    <a:pt x="67883" y="154210"/>
                    <a:pt x="48733" y="154210"/>
                  </a:cubicBezTo>
                  <a:cubicBezTo>
                    <a:pt x="28649" y="154210"/>
                    <a:pt x="11835" y="139731"/>
                    <a:pt x="11835" y="120348"/>
                  </a:cubicBezTo>
                  <a:cubicBezTo>
                    <a:pt x="11835" y="106803"/>
                    <a:pt x="19308" y="91856"/>
                    <a:pt x="39158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6" name="Forme libre 215">
              <a:extLst>
                <a:ext uri="{FF2B5EF4-FFF2-40B4-BE49-F238E27FC236}">
                  <a16:creationId xmlns:a16="http://schemas.microsoft.com/office/drawing/2014/main" id="{74EB513F-5C1F-CD48-6EA5-13D110BA82E2}"/>
                </a:ext>
              </a:extLst>
            </p:cNvPr>
            <p:cNvSpPr/>
            <p:nvPr>
              <p:custDataLst>
                <p:tags r:id="rId126"/>
              </p:custDataLst>
            </p:nvPr>
          </p:nvSpPr>
          <p:spPr>
            <a:xfrm>
              <a:off x="4765502" y="6014973"/>
              <a:ext cx="98318" cy="160672"/>
            </a:xfrm>
            <a:custGeom>
              <a:avLst/>
              <a:gdLst>
                <a:gd name="connsiteX0" fmla="*/ 98494 w 98318"/>
                <a:gd name="connsiteY0" fmla="*/ 80880 h 160672"/>
                <a:gd name="connsiteX1" fmla="*/ 89152 w 98318"/>
                <a:gd name="connsiteY1" fmla="*/ 26233 h 160672"/>
                <a:gd name="connsiteX2" fmla="*/ 49451 w 98318"/>
                <a:gd name="connsiteY2" fmla="*/ 77 h 160672"/>
                <a:gd name="connsiteX3" fmla="*/ 8816 w 98318"/>
                <a:gd name="connsiteY3" fmla="*/ 27867 h 160672"/>
                <a:gd name="connsiteX4" fmla="*/ 175 w 98318"/>
                <a:gd name="connsiteY4" fmla="*/ 80880 h 160672"/>
                <a:gd name="connsiteX5" fmla="*/ 10684 w 98318"/>
                <a:gd name="connsiteY5" fmla="*/ 137162 h 160672"/>
                <a:gd name="connsiteX6" fmla="*/ 49217 w 98318"/>
                <a:gd name="connsiteY6" fmla="*/ 160749 h 160672"/>
                <a:gd name="connsiteX7" fmla="*/ 89853 w 98318"/>
                <a:gd name="connsiteY7" fmla="*/ 133659 h 160672"/>
                <a:gd name="connsiteX8" fmla="*/ 98494 w 98318"/>
                <a:gd name="connsiteY8" fmla="*/ 80880 h 160672"/>
                <a:gd name="connsiteX9" fmla="*/ 49217 w 98318"/>
                <a:gd name="connsiteY9" fmla="*/ 155612 h 160672"/>
                <a:gd name="connsiteX10" fmla="*/ 22127 w 98318"/>
                <a:gd name="connsiteY10" fmla="*/ 127354 h 160672"/>
                <a:gd name="connsiteX11" fmla="*/ 19558 w 98318"/>
                <a:gd name="connsiteY11" fmla="*/ 78078 h 160672"/>
                <a:gd name="connsiteX12" fmla="*/ 21427 w 98318"/>
                <a:gd name="connsiteY12" fmla="*/ 35107 h 160672"/>
                <a:gd name="connsiteX13" fmla="*/ 49217 w 98318"/>
                <a:gd name="connsiteY13" fmla="*/ 5215 h 160672"/>
                <a:gd name="connsiteX14" fmla="*/ 76775 w 98318"/>
                <a:gd name="connsiteY14" fmla="*/ 32538 h 160672"/>
                <a:gd name="connsiteX15" fmla="*/ 79110 w 98318"/>
                <a:gd name="connsiteY15" fmla="*/ 78078 h 160672"/>
                <a:gd name="connsiteX16" fmla="*/ 76541 w 98318"/>
                <a:gd name="connsiteY16" fmla="*/ 126420 h 160672"/>
                <a:gd name="connsiteX17" fmla="*/ 49217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494" y="80880"/>
                  </a:moveTo>
                  <a:cubicBezTo>
                    <a:pt x="98494" y="62197"/>
                    <a:pt x="97326" y="43514"/>
                    <a:pt x="89152" y="26233"/>
                  </a:cubicBezTo>
                  <a:cubicBezTo>
                    <a:pt x="78409" y="3813"/>
                    <a:pt x="59259" y="77"/>
                    <a:pt x="49451" y="77"/>
                  </a:cubicBezTo>
                  <a:cubicBezTo>
                    <a:pt x="35439" y="77"/>
                    <a:pt x="18391" y="6149"/>
                    <a:pt x="8816" y="27867"/>
                  </a:cubicBezTo>
                  <a:cubicBezTo>
                    <a:pt x="1343" y="43981"/>
                    <a:pt x="175" y="62197"/>
                    <a:pt x="175" y="80880"/>
                  </a:cubicBezTo>
                  <a:cubicBezTo>
                    <a:pt x="175" y="98395"/>
                    <a:pt x="1109" y="119414"/>
                    <a:pt x="10684" y="137162"/>
                  </a:cubicBezTo>
                  <a:cubicBezTo>
                    <a:pt x="20726" y="156079"/>
                    <a:pt x="37774" y="160749"/>
                    <a:pt x="49217" y="160749"/>
                  </a:cubicBezTo>
                  <a:cubicBezTo>
                    <a:pt x="61828" y="160749"/>
                    <a:pt x="79577" y="155845"/>
                    <a:pt x="89853" y="133659"/>
                  </a:cubicBezTo>
                  <a:cubicBezTo>
                    <a:pt x="97326" y="117545"/>
                    <a:pt x="98494" y="99329"/>
                    <a:pt x="98494" y="80880"/>
                  </a:cubicBezTo>
                  <a:close/>
                  <a:moveTo>
                    <a:pt x="49217" y="155612"/>
                  </a:moveTo>
                  <a:cubicBezTo>
                    <a:pt x="40110" y="155612"/>
                    <a:pt x="26331" y="149773"/>
                    <a:pt x="22127" y="127354"/>
                  </a:cubicBezTo>
                  <a:cubicBezTo>
                    <a:pt x="19558" y="113342"/>
                    <a:pt x="19558" y="91856"/>
                    <a:pt x="19558" y="78078"/>
                  </a:cubicBezTo>
                  <a:cubicBezTo>
                    <a:pt x="19558" y="63131"/>
                    <a:pt x="19558" y="47718"/>
                    <a:pt x="21427" y="35107"/>
                  </a:cubicBezTo>
                  <a:cubicBezTo>
                    <a:pt x="25864" y="7316"/>
                    <a:pt x="43379" y="5215"/>
                    <a:pt x="49217" y="5215"/>
                  </a:cubicBezTo>
                  <a:cubicBezTo>
                    <a:pt x="56924" y="5215"/>
                    <a:pt x="72338" y="9418"/>
                    <a:pt x="76775" y="32538"/>
                  </a:cubicBezTo>
                  <a:cubicBezTo>
                    <a:pt x="79110" y="45616"/>
                    <a:pt x="79110" y="63365"/>
                    <a:pt x="79110" y="78078"/>
                  </a:cubicBezTo>
                  <a:cubicBezTo>
                    <a:pt x="79110" y="95593"/>
                    <a:pt x="79110" y="111473"/>
                    <a:pt x="76541" y="126420"/>
                  </a:cubicBezTo>
                  <a:cubicBezTo>
                    <a:pt x="73038" y="148606"/>
                    <a:pt x="59727" y="155612"/>
                    <a:pt x="49217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7" name="Forme libre 216">
              <a:extLst>
                <a:ext uri="{FF2B5EF4-FFF2-40B4-BE49-F238E27FC236}">
                  <a16:creationId xmlns:a16="http://schemas.microsoft.com/office/drawing/2014/main" id="{5AE7D026-7298-DCB2-2E2E-5F8729725683}"/>
                </a:ext>
              </a:extLst>
            </p:cNvPr>
            <p:cNvSpPr/>
            <p:nvPr>
              <p:custDataLst>
                <p:tags r:id="rId127"/>
              </p:custDataLst>
            </p:nvPr>
          </p:nvSpPr>
          <p:spPr>
            <a:xfrm>
              <a:off x="4893247" y="6145753"/>
              <a:ext cx="24754" cy="24754"/>
            </a:xfrm>
            <a:custGeom>
              <a:avLst/>
              <a:gdLst>
                <a:gd name="connsiteX0" fmla="*/ 24935 w 24754"/>
                <a:gd name="connsiteY0" fmla="*/ 12454 h 24754"/>
                <a:gd name="connsiteX1" fmla="*/ 12557 w 24754"/>
                <a:gd name="connsiteY1" fmla="*/ 77 h 24754"/>
                <a:gd name="connsiteX2" fmla="*/ 180 w 24754"/>
                <a:gd name="connsiteY2" fmla="*/ 12454 h 24754"/>
                <a:gd name="connsiteX3" fmla="*/ 12557 w 24754"/>
                <a:gd name="connsiteY3" fmla="*/ 24832 h 24754"/>
                <a:gd name="connsiteX4" fmla="*/ 24935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35" y="12454"/>
                  </a:moveTo>
                  <a:cubicBezTo>
                    <a:pt x="24935" y="5682"/>
                    <a:pt x="19330" y="77"/>
                    <a:pt x="12557" y="77"/>
                  </a:cubicBezTo>
                  <a:cubicBezTo>
                    <a:pt x="5785" y="77"/>
                    <a:pt x="180" y="5682"/>
                    <a:pt x="180" y="12454"/>
                  </a:cubicBezTo>
                  <a:cubicBezTo>
                    <a:pt x="180" y="19227"/>
                    <a:pt x="5785" y="24832"/>
                    <a:pt x="12557" y="24832"/>
                  </a:cubicBezTo>
                  <a:cubicBezTo>
                    <a:pt x="19330" y="24832"/>
                    <a:pt x="24935" y="19227"/>
                    <a:pt x="24935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8" name="Forme libre 217">
              <a:extLst>
                <a:ext uri="{FF2B5EF4-FFF2-40B4-BE49-F238E27FC236}">
                  <a16:creationId xmlns:a16="http://schemas.microsoft.com/office/drawing/2014/main" id="{ACCAA1A6-3FB5-7C64-D70B-A68BA302DFFA}"/>
                </a:ext>
              </a:extLst>
            </p:cNvPr>
            <p:cNvSpPr/>
            <p:nvPr>
              <p:custDataLst>
                <p:tags r:id="rId128"/>
              </p:custDataLst>
            </p:nvPr>
          </p:nvSpPr>
          <p:spPr>
            <a:xfrm>
              <a:off x="4951112" y="6012638"/>
              <a:ext cx="100186" cy="163008"/>
            </a:xfrm>
            <a:custGeom>
              <a:avLst/>
              <a:gdLst>
                <a:gd name="connsiteX0" fmla="*/ 98268 w 100186"/>
                <a:gd name="connsiteY0" fmla="*/ 15724 h 163008"/>
                <a:gd name="connsiteX1" fmla="*/ 100370 w 100186"/>
                <a:gd name="connsiteY1" fmla="*/ 7550 h 163008"/>
                <a:gd name="connsiteX2" fmla="*/ 43620 w 100186"/>
                <a:gd name="connsiteY2" fmla="*/ 7550 h 163008"/>
                <a:gd name="connsiteX3" fmla="*/ 13728 w 100186"/>
                <a:gd name="connsiteY3" fmla="*/ 77 h 163008"/>
                <a:gd name="connsiteX4" fmla="*/ 7889 w 100186"/>
                <a:gd name="connsiteY4" fmla="*/ 77 h 163008"/>
                <a:gd name="connsiteX5" fmla="*/ 183 w 100186"/>
                <a:gd name="connsiteY5" fmla="*/ 48185 h 163008"/>
                <a:gd name="connsiteX6" fmla="*/ 6021 w 100186"/>
                <a:gd name="connsiteY6" fmla="*/ 48185 h 163008"/>
                <a:gd name="connsiteX7" fmla="*/ 11859 w 100186"/>
                <a:gd name="connsiteY7" fmla="*/ 26933 h 163008"/>
                <a:gd name="connsiteX8" fmla="*/ 34746 w 100186"/>
                <a:gd name="connsiteY8" fmla="*/ 25532 h 163008"/>
                <a:gd name="connsiteX9" fmla="*/ 83088 w 100186"/>
                <a:gd name="connsiteY9" fmla="*/ 25532 h 163008"/>
                <a:gd name="connsiteX10" fmla="*/ 56932 w 100186"/>
                <a:gd name="connsiteY10" fmla="*/ 62431 h 163008"/>
                <a:gd name="connsiteX11" fmla="*/ 28207 w 100186"/>
                <a:gd name="connsiteY11" fmla="*/ 150240 h 163008"/>
                <a:gd name="connsiteX12" fmla="*/ 38950 w 100186"/>
                <a:gd name="connsiteY12" fmla="*/ 163085 h 163008"/>
                <a:gd name="connsiteX13" fmla="*/ 49692 w 100186"/>
                <a:gd name="connsiteY13" fmla="*/ 150240 h 163008"/>
                <a:gd name="connsiteX14" fmla="*/ 49692 w 100186"/>
                <a:gd name="connsiteY14" fmla="*/ 138330 h 163008"/>
                <a:gd name="connsiteX15" fmla="*/ 52261 w 100186"/>
                <a:gd name="connsiteY15" fmla="*/ 100030 h 163008"/>
                <a:gd name="connsiteX16" fmla="*/ 66740 w 100186"/>
                <a:gd name="connsiteY16" fmla="*/ 60095 h 163008"/>
                <a:gd name="connsiteX17" fmla="*/ 98268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68" y="15724"/>
                  </a:moveTo>
                  <a:cubicBezTo>
                    <a:pt x="100370" y="12921"/>
                    <a:pt x="100370" y="12454"/>
                    <a:pt x="100370" y="7550"/>
                  </a:cubicBezTo>
                  <a:lnTo>
                    <a:pt x="43620" y="7550"/>
                  </a:lnTo>
                  <a:cubicBezTo>
                    <a:pt x="15129" y="7550"/>
                    <a:pt x="14662" y="4514"/>
                    <a:pt x="13728" y="77"/>
                  </a:cubicBezTo>
                  <a:lnTo>
                    <a:pt x="7889" y="77"/>
                  </a:lnTo>
                  <a:lnTo>
                    <a:pt x="183" y="48185"/>
                  </a:lnTo>
                  <a:lnTo>
                    <a:pt x="6021" y="48185"/>
                  </a:lnTo>
                  <a:cubicBezTo>
                    <a:pt x="6722" y="44449"/>
                    <a:pt x="8823" y="29736"/>
                    <a:pt x="11859" y="26933"/>
                  </a:cubicBezTo>
                  <a:cubicBezTo>
                    <a:pt x="13494" y="25532"/>
                    <a:pt x="31710" y="25532"/>
                    <a:pt x="34746" y="25532"/>
                  </a:cubicBezTo>
                  <a:lnTo>
                    <a:pt x="83088" y="25532"/>
                  </a:lnTo>
                  <a:cubicBezTo>
                    <a:pt x="80519" y="29269"/>
                    <a:pt x="62070" y="54724"/>
                    <a:pt x="56932" y="62431"/>
                  </a:cubicBezTo>
                  <a:cubicBezTo>
                    <a:pt x="35914" y="93958"/>
                    <a:pt x="28207" y="126420"/>
                    <a:pt x="28207" y="150240"/>
                  </a:cubicBezTo>
                  <a:cubicBezTo>
                    <a:pt x="28207" y="152576"/>
                    <a:pt x="28207" y="163085"/>
                    <a:pt x="38950" y="163085"/>
                  </a:cubicBezTo>
                  <a:cubicBezTo>
                    <a:pt x="49692" y="163085"/>
                    <a:pt x="49692" y="152576"/>
                    <a:pt x="49692" y="150240"/>
                  </a:cubicBezTo>
                  <a:lnTo>
                    <a:pt x="49692" y="138330"/>
                  </a:lnTo>
                  <a:cubicBezTo>
                    <a:pt x="49692" y="125486"/>
                    <a:pt x="50393" y="112641"/>
                    <a:pt x="52261" y="100030"/>
                  </a:cubicBezTo>
                  <a:cubicBezTo>
                    <a:pt x="53195" y="94659"/>
                    <a:pt x="56465" y="74575"/>
                    <a:pt x="66740" y="60095"/>
                  </a:cubicBezTo>
                  <a:lnTo>
                    <a:pt x="98268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9" name="Forme libre 218">
              <a:extLst>
                <a:ext uri="{FF2B5EF4-FFF2-40B4-BE49-F238E27FC236}">
                  <a16:creationId xmlns:a16="http://schemas.microsoft.com/office/drawing/2014/main" id="{0E542F4C-F742-4B5D-4514-F03C5A54B70D}"/>
                </a:ext>
              </a:extLst>
            </p:cNvPr>
            <p:cNvSpPr/>
            <p:nvPr>
              <p:custDataLst>
                <p:tags r:id="rId129"/>
              </p:custDataLst>
            </p:nvPr>
          </p:nvSpPr>
          <p:spPr>
            <a:xfrm>
              <a:off x="5067880" y="6012638"/>
              <a:ext cx="100186" cy="163008"/>
            </a:xfrm>
            <a:custGeom>
              <a:avLst/>
              <a:gdLst>
                <a:gd name="connsiteX0" fmla="*/ 98273 w 100186"/>
                <a:gd name="connsiteY0" fmla="*/ 15724 h 163008"/>
                <a:gd name="connsiteX1" fmla="*/ 100375 w 100186"/>
                <a:gd name="connsiteY1" fmla="*/ 7550 h 163008"/>
                <a:gd name="connsiteX2" fmla="*/ 43625 w 100186"/>
                <a:gd name="connsiteY2" fmla="*/ 7550 h 163008"/>
                <a:gd name="connsiteX3" fmla="*/ 13733 w 100186"/>
                <a:gd name="connsiteY3" fmla="*/ 77 h 163008"/>
                <a:gd name="connsiteX4" fmla="*/ 7894 w 100186"/>
                <a:gd name="connsiteY4" fmla="*/ 77 h 163008"/>
                <a:gd name="connsiteX5" fmla="*/ 188 w 100186"/>
                <a:gd name="connsiteY5" fmla="*/ 48185 h 163008"/>
                <a:gd name="connsiteX6" fmla="*/ 6026 w 100186"/>
                <a:gd name="connsiteY6" fmla="*/ 48185 h 163008"/>
                <a:gd name="connsiteX7" fmla="*/ 11864 w 100186"/>
                <a:gd name="connsiteY7" fmla="*/ 26933 h 163008"/>
                <a:gd name="connsiteX8" fmla="*/ 34751 w 100186"/>
                <a:gd name="connsiteY8" fmla="*/ 25532 h 163008"/>
                <a:gd name="connsiteX9" fmla="*/ 83093 w 100186"/>
                <a:gd name="connsiteY9" fmla="*/ 25532 h 163008"/>
                <a:gd name="connsiteX10" fmla="*/ 56937 w 100186"/>
                <a:gd name="connsiteY10" fmla="*/ 62431 h 163008"/>
                <a:gd name="connsiteX11" fmla="*/ 28212 w 100186"/>
                <a:gd name="connsiteY11" fmla="*/ 150240 h 163008"/>
                <a:gd name="connsiteX12" fmla="*/ 38955 w 100186"/>
                <a:gd name="connsiteY12" fmla="*/ 163085 h 163008"/>
                <a:gd name="connsiteX13" fmla="*/ 49697 w 100186"/>
                <a:gd name="connsiteY13" fmla="*/ 150240 h 163008"/>
                <a:gd name="connsiteX14" fmla="*/ 49697 w 100186"/>
                <a:gd name="connsiteY14" fmla="*/ 138330 h 163008"/>
                <a:gd name="connsiteX15" fmla="*/ 52266 w 100186"/>
                <a:gd name="connsiteY15" fmla="*/ 100030 h 163008"/>
                <a:gd name="connsiteX16" fmla="*/ 66745 w 100186"/>
                <a:gd name="connsiteY16" fmla="*/ 60095 h 163008"/>
                <a:gd name="connsiteX17" fmla="*/ 98273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73" y="15724"/>
                  </a:moveTo>
                  <a:cubicBezTo>
                    <a:pt x="100375" y="12921"/>
                    <a:pt x="100375" y="12454"/>
                    <a:pt x="100375" y="7550"/>
                  </a:cubicBezTo>
                  <a:lnTo>
                    <a:pt x="43625" y="7550"/>
                  </a:lnTo>
                  <a:cubicBezTo>
                    <a:pt x="15134" y="7550"/>
                    <a:pt x="14667" y="4514"/>
                    <a:pt x="13733" y="77"/>
                  </a:cubicBezTo>
                  <a:lnTo>
                    <a:pt x="7894" y="77"/>
                  </a:lnTo>
                  <a:lnTo>
                    <a:pt x="188" y="48185"/>
                  </a:lnTo>
                  <a:lnTo>
                    <a:pt x="6026" y="48185"/>
                  </a:lnTo>
                  <a:cubicBezTo>
                    <a:pt x="6727" y="44449"/>
                    <a:pt x="8828" y="29736"/>
                    <a:pt x="11864" y="26933"/>
                  </a:cubicBezTo>
                  <a:cubicBezTo>
                    <a:pt x="13499" y="25532"/>
                    <a:pt x="31715" y="25532"/>
                    <a:pt x="34751" y="25532"/>
                  </a:cubicBezTo>
                  <a:lnTo>
                    <a:pt x="83093" y="25532"/>
                  </a:lnTo>
                  <a:cubicBezTo>
                    <a:pt x="80524" y="29269"/>
                    <a:pt x="62075" y="54724"/>
                    <a:pt x="56937" y="62431"/>
                  </a:cubicBezTo>
                  <a:cubicBezTo>
                    <a:pt x="35919" y="93958"/>
                    <a:pt x="28212" y="126420"/>
                    <a:pt x="28212" y="150240"/>
                  </a:cubicBezTo>
                  <a:cubicBezTo>
                    <a:pt x="28212" y="152576"/>
                    <a:pt x="28212" y="163085"/>
                    <a:pt x="38955" y="163085"/>
                  </a:cubicBezTo>
                  <a:cubicBezTo>
                    <a:pt x="49697" y="163085"/>
                    <a:pt x="49697" y="152576"/>
                    <a:pt x="49697" y="150240"/>
                  </a:cubicBezTo>
                  <a:lnTo>
                    <a:pt x="49697" y="138330"/>
                  </a:lnTo>
                  <a:cubicBezTo>
                    <a:pt x="49697" y="125486"/>
                    <a:pt x="50398" y="112641"/>
                    <a:pt x="52266" y="100030"/>
                  </a:cubicBezTo>
                  <a:cubicBezTo>
                    <a:pt x="53200" y="94659"/>
                    <a:pt x="56470" y="74575"/>
                    <a:pt x="66745" y="60095"/>
                  </a:cubicBezTo>
                  <a:lnTo>
                    <a:pt x="98273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orme libre 219">
              <a:extLst>
                <a:ext uri="{FF2B5EF4-FFF2-40B4-BE49-F238E27FC236}">
                  <a16:creationId xmlns:a16="http://schemas.microsoft.com/office/drawing/2014/main" id="{3F223BE7-6C76-D903-D6F8-DACE58847D1A}"/>
                </a:ext>
              </a:extLst>
            </p:cNvPr>
            <p:cNvSpPr/>
            <p:nvPr>
              <p:custDataLst>
                <p:tags r:id="rId130"/>
              </p:custDataLst>
            </p:nvPr>
          </p:nvSpPr>
          <p:spPr>
            <a:xfrm>
              <a:off x="5184649" y="6012638"/>
              <a:ext cx="100186" cy="163008"/>
            </a:xfrm>
            <a:custGeom>
              <a:avLst/>
              <a:gdLst>
                <a:gd name="connsiteX0" fmla="*/ 98278 w 100186"/>
                <a:gd name="connsiteY0" fmla="*/ 15724 h 163008"/>
                <a:gd name="connsiteX1" fmla="*/ 100380 w 100186"/>
                <a:gd name="connsiteY1" fmla="*/ 7550 h 163008"/>
                <a:gd name="connsiteX2" fmla="*/ 43630 w 100186"/>
                <a:gd name="connsiteY2" fmla="*/ 7550 h 163008"/>
                <a:gd name="connsiteX3" fmla="*/ 13738 w 100186"/>
                <a:gd name="connsiteY3" fmla="*/ 77 h 163008"/>
                <a:gd name="connsiteX4" fmla="*/ 7899 w 100186"/>
                <a:gd name="connsiteY4" fmla="*/ 77 h 163008"/>
                <a:gd name="connsiteX5" fmla="*/ 193 w 100186"/>
                <a:gd name="connsiteY5" fmla="*/ 48185 h 163008"/>
                <a:gd name="connsiteX6" fmla="*/ 6031 w 100186"/>
                <a:gd name="connsiteY6" fmla="*/ 48185 h 163008"/>
                <a:gd name="connsiteX7" fmla="*/ 11869 w 100186"/>
                <a:gd name="connsiteY7" fmla="*/ 26933 h 163008"/>
                <a:gd name="connsiteX8" fmla="*/ 34756 w 100186"/>
                <a:gd name="connsiteY8" fmla="*/ 25532 h 163008"/>
                <a:gd name="connsiteX9" fmla="*/ 83098 w 100186"/>
                <a:gd name="connsiteY9" fmla="*/ 25532 h 163008"/>
                <a:gd name="connsiteX10" fmla="*/ 56942 w 100186"/>
                <a:gd name="connsiteY10" fmla="*/ 62431 h 163008"/>
                <a:gd name="connsiteX11" fmla="*/ 28217 w 100186"/>
                <a:gd name="connsiteY11" fmla="*/ 150240 h 163008"/>
                <a:gd name="connsiteX12" fmla="*/ 38960 w 100186"/>
                <a:gd name="connsiteY12" fmla="*/ 163085 h 163008"/>
                <a:gd name="connsiteX13" fmla="*/ 49702 w 100186"/>
                <a:gd name="connsiteY13" fmla="*/ 150240 h 163008"/>
                <a:gd name="connsiteX14" fmla="*/ 49702 w 100186"/>
                <a:gd name="connsiteY14" fmla="*/ 138330 h 163008"/>
                <a:gd name="connsiteX15" fmla="*/ 52271 w 100186"/>
                <a:gd name="connsiteY15" fmla="*/ 100030 h 163008"/>
                <a:gd name="connsiteX16" fmla="*/ 66750 w 100186"/>
                <a:gd name="connsiteY16" fmla="*/ 60095 h 163008"/>
                <a:gd name="connsiteX17" fmla="*/ 98278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278" y="15724"/>
                  </a:moveTo>
                  <a:cubicBezTo>
                    <a:pt x="100380" y="12921"/>
                    <a:pt x="100380" y="12454"/>
                    <a:pt x="100380" y="7550"/>
                  </a:cubicBezTo>
                  <a:lnTo>
                    <a:pt x="43630" y="7550"/>
                  </a:lnTo>
                  <a:cubicBezTo>
                    <a:pt x="15139" y="7550"/>
                    <a:pt x="14672" y="4514"/>
                    <a:pt x="13738" y="77"/>
                  </a:cubicBezTo>
                  <a:lnTo>
                    <a:pt x="7899" y="77"/>
                  </a:lnTo>
                  <a:lnTo>
                    <a:pt x="193" y="48185"/>
                  </a:lnTo>
                  <a:lnTo>
                    <a:pt x="6031" y="48185"/>
                  </a:lnTo>
                  <a:cubicBezTo>
                    <a:pt x="6732" y="44449"/>
                    <a:pt x="8833" y="29736"/>
                    <a:pt x="11869" y="26933"/>
                  </a:cubicBezTo>
                  <a:cubicBezTo>
                    <a:pt x="13504" y="25532"/>
                    <a:pt x="31720" y="25532"/>
                    <a:pt x="34756" y="25532"/>
                  </a:cubicBezTo>
                  <a:lnTo>
                    <a:pt x="83098" y="25532"/>
                  </a:lnTo>
                  <a:cubicBezTo>
                    <a:pt x="80529" y="29269"/>
                    <a:pt x="62080" y="54724"/>
                    <a:pt x="56942" y="62431"/>
                  </a:cubicBezTo>
                  <a:cubicBezTo>
                    <a:pt x="35924" y="93958"/>
                    <a:pt x="28217" y="126420"/>
                    <a:pt x="28217" y="150240"/>
                  </a:cubicBezTo>
                  <a:cubicBezTo>
                    <a:pt x="28217" y="152576"/>
                    <a:pt x="28217" y="163085"/>
                    <a:pt x="38960" y="163085"/>
                  </a:cubicBezTo>
                  <a:cubicBezTo>
                    <a:pt x="49702" y="163085"/>
                    <a:pt x="49702" y="152576"/>
                    <a:pt x="49702" y="150240"/>
                  </a:cubicBezTo>
                  <a:lnTo>
                    <a:pt x="49702" y="138330"/>
                  </a:lnTo>
                  <a:cubicBezTo>
                    <a:pt x="49702" y="125486"/>
                    <a:pt x="50403" y="112641"/>
                    <a:pt x="52271" y="100030"/>
                  </a:cubicBezTo>
                  <a:cubicBezTo>
                    <a:pt x="53205" y="94659"/>
                    <a:pt x="56475" y="74575"/>
                    <a:pt x="66750" y="60095"/>
                  </a:cubicBezTo>
                  <a:lnTo>
                    <a:pt x="98278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orme libre 220">
              <a:extLst>
                <a:ext uri="{FF2B5EF4-FFF2-40B4-BE49-F238E27FC236}">
                  <a16:creationId xmlns:a16="http://schemas.microsoft.com/office/drawing/2014/main" id="{7C372CB3-E397-457C-841A-1E2D51562F49}"/>
                </a:ext>
              </a:extLst>
            </p:cNvPr>
            <p:cNvSpPr/>
            <p:nvPr>
              <p:custDataLst>
                <p:tags r:id="rId131"/>
              </p:custDataLst>
            </p:nvPr>
          </p:nvSpPr>
          <p:spPr>
            <a:xfrm>
              <a:off x="5577691" y="6014973"/>
              <a:ext cx="98318" cy="160672"/>
            </a:xfrm>
            <a:custGeom>
              <a:avLst/>
              <a:gdLst>
                <a:gd name="connsiteX0" fmla="*/ 98528 w 98318"/>
                <a:gd name="connsiteY0" fmla="*/ 80880 h 160672"/>
                <a:gd name="connsiteX1" fmla="*/ 89187 w 98318"/>
                <a:gd name="connsiteY1" fmla="*/ 26233 h 160672"/>
                <a:gd name="connsiteX2" fmla="*/ 49486 w 98318"/>
                <a:gd name="connsiteY2" fmla="*/ 77 h 160672"/>
                <a:gd name="connsiteX3" fmla="*/ 8850 w 98318"/>
                <a:gd name="connsiteY3" fmla="*/ 27867 h 160672"/>
                <a:gd name="connsiteX4" fmla="*/ 209 w 98318"/>
                <a:gd name="connsiteY4" fmla="*/ 80880 h 160672"/>
                <a:gd name="connsiteX5" fmla="*/ 10719 w 98318"/>
                <a:gd name="connsiteY5" fmla="*/ 137162 h 160672"/>
                <a:gd name="connsiteX6" fmla="*/ 49252 w 98318"/>
                <a:gd name="connsiteY6" fmla="*/ 160749 h 160672"/>
                <a:gd name="connsiteX7" fmla="*/ 89887 w 98318"/>
                <a:gd name="connsiteY7" fmla="*/ 133659 h 160672"/>
                <a:gd name="connsiteX8" fmla="*/ 98528 w 98318"/>
                <a:gd name="connsiteY8" fmla="*/ 80880 h 160672"/>
                <a:gd name="connsiteX9" fmla="*/ 49252 w 98318"/>
                <a:gd name="connsiteY9" fmla="*/ 155612 h 160672"/>
                <a:gd name="connsiteX10" fmla="*/ 22162 w 98318"/>
                <a:gd name="connsiteY10" fmla="*/ 127354 h 160672"/>
                <a:gd name="connsiteX11" fmla="*/ 19593 w 98318"/>
                <a:gd name="connsiteY11" fmla="*/ 78078 h 160672"/>
                <a:gd name="connsiteX12" fmla="*/ 21461 w 98318"/>
                <a:gd name="connsiteY12" fmla="*/ 35107 h 160672"/>
                <a:gd name="connsiteX13" fmla="*/ 49252 w 98318"/>
                <a:gd name="connsiteY13" fmla="*/ 5215 h 160672"/>
                <a:gd name="connsiteX14" fmla="*/ 76809 w 98318"/>
                <a:gd name="connsiteY14" fmla="*/ 32538 h 160672"/>
                <a:gd name="connsiteX15" fmla="*/ 79145 w 98318"/>
                <a:gd name="connsiteY15" fmla="*/ 78078 h 160672"/>
                <a:gd name="connsiteX16" fmla="*/ 76576 w 98318"/>
                <a:gd name="connsiteY16" fmla="*/ 126420 h 160672"/>
                <a:gd name="connsiteX17" fmla="*/ 49252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28" y="80880"/>
                  </a:moveTo>
                  <a:cubicBezTo>
                    <a:pt x="98528" y="62197"/>
                    <a:pt x="97361" y="43514"/>
                    <a:pt x="89187" y="26233"/>
                  </a:cubicBezTo>
                  <a:cubicBezTo>
                    <a:pt x="78444" y="3813"/>
                    <a:pt x="59294" y="77"/>
                    <a:pt x="49486" y="77"/>
                  </a:cubicBezTo>
                  <a:cubicBezTo>
                    <a:pt x="35473" y="77"/>
                    <a:pt x="18425" y="6149"/>
                    <a:pt x="8850" y="27867"/>
                  </a:cubicBezTo>
                  <a:cubicBezTo>
                    <a:pt x="1377" y="43981"/>
                    <a:pt x="209" y="62197"/>
                    <a:pt x="209" y="80880"/>
                  </a:cubicBezTo>
                  <a:cubicBezTo>
                    <a:pt x="209" y="98395"/>
                    <a:pt x="1144" y="119414"/>
                    <a:pt x="10719" y="137162"/>
                  </a:cubicBezTo>
                  <a:cubicBezTo>
                    <a:pt x="20761" y="156079"/>
                    <a:pt x="37809" y="160749"/>
                    <a:pt x="49252" y="160749"/>
                  </a:cubicBezTo>
                  <a:cubicBezTo>
                    <a:pt x="61863" y="160749"/>
                    <a:pt x="79612" y="155845"/>
                    <a:pt x="89887" y="133659"/>
                  </a:cubicBezTo>
                  <a:cubicBezTo>
                    <a:pt x="97361" y="117545"/>
                    <a:pt x="98528" y="99329"/>
                    <a:pt x="98528" y="80880"/>
                  </a:cubicBezTo>
                  <a:close/>
                  <a:moveTo>
                    <a:pt x="49252" y="155612"/>
                  </a:moveTo>
                  <a:cubicBezTo>
                    <a:pt x="40144" y="155612"/>
                    <a:pt x="26366" y="149773"/>
                    <a:pt x="22162" y="127354"/>
                  </a:cubicBezTo>
                  <a:cubicBezTo>
                    <a:pt x="19593" y="113342"/>
                    <a:pt x="19593" y="91856"/>
                    <a:pt x="19593" y="78078"/>
                  </a:cubicBezTo>
                  <a:cubicBezTo>
                    <a:pt x="19593" y="63131"/>
                    <a:pt x="19593" y="47718"/>
                    <a:pt x="21461" y="35107"/>
                  </a:cubicBezTo>
                  <a:cubicBezTo>
                    <a:pt x="25898" y="7316"/>
                    <a:pt x="43414" y="5215"/>
                    <a:pt x="49252" y="5215"/>
                  </a:cubicBezTo>
                  <a:cubicBezTo>
                    <a:pt x="56959" y="5215"/>
                    <a:pt x="72372" y="9418"/>
                    <a:pt x="76809" y="32538"/>
                  </a:cubicBezTo>
                  <a:cubicBezTo>
                    <a:pt x="79145" y="45616"/>
                    <a:pt x="79145" y="63365"/>
                    <a:pt x="79145" y="78078"/>
                  </a:cubicBezTo>
                  <a:cubicBezTo>
                    <a:pt x="79145" y="95593"/>
                    <a:pt x="79145" y="111473"/>
                    <a:pt x="76576" y="126420"/>
                  </a:cubicBezTo>
                  <a:cubicBezTo>
                    <a:pt x="73073" y="148606"/>
                    <a:pt x="59761" y="155612"/>
                    <a:pt x="49252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orme libre 221">
              <a:extLst>
                <a:ext uri="{FF2B5EF4-FFF2-40B4-BE49-F238E27FC236}">
                  <a16:creationId xmlns:a16="http://schemas.microsoft.com/office/drawing/2014/main" id="{7C7FEB8B-A19C-4B0D-88E7-05257C662C1B}"/>
                </a:ext>
              </a:extLst>
            </p:cNvPr>
            <p:cNvSpPr/>
            <p:nvPr>
              <p:custDataLst>
                <p:tags r:id="rId132"/>
              </p:custDataLst>
            </p:nvPr>
          </p:nvSpPr>
          <p:spPr>
            <a:xfrm>
              <a:off x="5705435" y="6145753"/>
              <a:ext cx="24754" cy="24754"/>
            </a:xfrm>
            <a:custGeom>
              <a:avLst/>
              <a:gdLst>
                <a:gd name="connsiteX0" fmla="*/ 24969 w 24754"/>
                <a:gd name="connsiteY0" fmla="*/ 12454 h 24754"/>
                <a:gd name="connsiteX1" fmla="*/ 12592 w 24754"/>
                <a:gd name="connsiteY1" fmla="*/ 77 h 24754"/>
                <a:gd name="connsiteX2" fmla="*/ 214 w 24754"/>
                <a:gd name="connsiteY2" fmla="*/ 12454 h 24754"/>
                <a:gd name="connsiteX3" fmla="*/ 12592 w 24754"/>
                <a:gd name="connsiteY3" fmla="*/ 24832 h 24754"/>
                <a:gd name="connsiteX4" fmla="*/ 24969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69" y="12454"/>
                  </a:moveTo>
                  <a:cubicBezTo>
                    <a:pt x="24969" y="5682"/>
                    <a:pt x="19364" y="77"/>
                    <a:pt x="12592" y="77"/>
                  </a:cubicBezTo>
                  <a:cubicBezTo>
                    <a:pt x="5819" y="77"/>
                    <a:pt x="214" y="5682"/>
                    <a:pt x="214" y="12454"/>
                  </a:cubicBezTo>
                  <a:cubicBezTo>
                    <a:pt x="214" y="19227"/>
                    <a:pt x="5819" y="24832"/>
                    <a:pt x="12592" y="24832"/>
                  </a:cubicBezTo>
                  <a:cubicBezTo>
                    <a:pt x="19364" y="24832"/>
                    <a:pt x="24969" y="19227"/>
                    <a:pt x="24969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orme libre 222">
              <a:extLst>
                <a:ext uri="{FF2B5EF4-FFF2-40B4-BE49-F238E27FC236}">
                  <a16:creationId xmlns:a16="http://schemas.microsoft.com/office/drawing/2014/main" id="{0501A7A7-AF81-E6D8-302E-AB7B1A952B92}"/>
                </a:ext>
              </a:extLst>
            </p:cNvPr>
            <p:cNvSpPr/>
            <p:nvPr>
              <p:custDataLst>
                <p:tags r:id="rId133"/>
              </p:custDataLst>
            </p:nvPr>
          </p:nvSpPr>
          <p:spPr>
            <a:xfrm>
              <a:off x="5756762" y="6012404"/>
              <a:ext cx="103456" cy="158103"/>
            </a:xfrm>
            <a:custGeom>
              <a:avLst/>
              <a:gdLst>
                <a:gd name="connsiteX0" fmla="*/ 62338 w 103456"/>
                <a:gd name="connsiteY0" fmla="*/ 119647 h 158103"/>
                <a:gd name="connsiteX1" fmla="*/ 62338 w 103456"/>
                <a:gd name="connsiteY1" fmla="*/ 139965 h 158103"/>
                <a:gd name="connsiteX2" fmla="*/ 44589 w 103456"/>
                <a:gd name="connsiteY2" fmla="*/ 150941 h 158103"/>
                <a:gd name="connsiteX3" fmla="*/ 39685 w 103456"/>
                <a:gd name="connsiteY3" fmla="*/ 150941 h 158103"/>
                <a:gd name="connsiteX4" fmla="*/ 39685 w 103456"/>
                <a:gd name="connsiteY4" fmla="*/ 158181 h 158103"/>
                <a:gd name="connsiteX5" fmla="*/ 71212 w 103456"/>
                <a:gd name="connsiteY5" fmla="*/ 157480 h 158103"/>
                <a:gd name="connsiteX6" fmla="*/ 102973 w 103456"/>
                <a:gd name="connsiteY6" fmla="*/ 158181 h 158103"/>
                <a:gd name="connsiteX7" fmla="*/ 102973 w 103456"/>
                <a:gd name="connsiteY7" fmla="*/ 150941 h 158103"/>
                <a:gd name="connsiteX8" fmla="*/ 98069 w 103456"/>
                <a:gd name="connsiteY8" fmla="*/ 150941 h 158103"/>
                <a:gd name="connsiteX9" fmla="*/ 80320 w 103456"/>
                <a:gd name="connsiteY9" fmla="*/ 139965 h 158103"/>
                <a:gd name="connsiteX10" fmla="*/ 80320 w 103456"/>
                <a:gd name="connsiteY10" fmla="*/ 119647 h 158103"/>
                <a:gd name="connsiteX11" fmla="*/ 103674 w 103456"/>
                <a:gd name="connsiteY11" fmla="*/ 119647 h 158103"/>
                <a:gd name="connsiteX12" fmla="*/ 103674 w 103456"/>
                <a:gd name="connsiteY12" fmla="*/ 112407 h 158103"/>
                <a:gd name="connsiteX13" fmla="*/ 80320 w 103456"/>
                <a:gd name="connsiteY13" fmla="*/ 112407 h 158103"/>
                <a:gd name="connsiteX14" fmla="*/ 80320 w 103456"/>
                <a:gd name="connsiteY14" fmla="*/ 6149 h 158103"/>
                <a:gd name="connsiteX15" fmla="*/ 76584 w 103456"/>
                <a:gd name="connsiteY15" fmla="*/ 77 h 158103"/>
                <a:gd name="connsiteX16" fmla="*/ 71913 w 103456"/>
                <a:gd name="connsiteY16" fmla="*/ 2879 h 158103"/>
                <a:gd name="connsiteX17" fmla="*/ 217 w 103456"/>
                <a:gd name="connsiteY17" fmla="*/ 112407 h 158103"/>
                <a:gd name="connsiteX18" fmla="*/ 217 w 103456"/>
                <a:gd name="connsiteY18" fmla="*/ 119647 h 158103"/>
                <a:gd name="connsiteX19" fmla="*/ 62338 w 103456"/>
                <a:gd name="connsiteY19" fmla="*/ 119647 h 158103"/>
                <a:gd name="connsiteX20" fmla="*/ 63739 w 103456"/>
                <a:gd name="connsiteY20" fmla="*/ 112407 h 158103"/>
                <a:gd name="connsiteX21" fmla="*/ 6756 w 103456"/>
                <a:gd name="connsiteY21" fmla="*/ 112407 h 158103"/>
                <a:gd name="connsiteX22" fmla="*/ 63739 w 103456"/>
                <a:gd name="connsiteY22" fmla="*/ 25299 h 158103"/>
                <a:gd name="connsiteX23" fmla="*/ 63739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338" y="119647"/>
                  </a:moveTo>
                  <a:lnTo>
                    <a:pt x="62338" y="139965"/>
                  </a:lnTo>
                  <a:cubicBezTo>
                    <a:pt x="62338" y="148372"/>
                    <a:pt x="61871" y="150941"/>
                    <a:pt x="44589" y="150941"/>
                  </a:cubicBezTo>
                  <a:lnTo>
                    <a:pt x="39685" y="150941"/>
                  </a:lnTo>
                  <a:lnTo>
                    <a:pt x="39685" y="158181"/>
                  </a:lnTo>
                  <a:cubicBezTo>
                    <a:pt x="49260" y="157480"/>
                    <a:pt x="61404" y="157480"/>
                    <a:pt x="71212" y="157480"/>
                  </a:cubicBezTo>
                  <a:cubicBezTo>
                    <a:pt x="81021" y="157480"/>
                    <a:pt x="93398" y="157480"/>
                    <a:pt x="102973" y="158181"/>
                  </a:cubicBezTo>
                  <a:lnTo>
                    <a:pt x="102973" y="150941"/>
                  </a:lnTo>
                  <a:lnTo>
                    <a:pt x="98069" y="150941"/>
                  </a:lnTo>
                  <a:cubicBezTo>
                    <a:pt x="80787" y="150941"/>
                    <a:pt x="80320" y="148372"/>
                    <a:pt x="80320" y="139965"/>
                  </a:cubicBezTo>
                  <a:lnTo>
                    <a:pt x="80320" y="119647"/>
                  </a:lnTo>
                  <a:lnTo>
                    <a:pt x="103674" y="119647"/>
                  </a:lnTo>
                  <a:lnTo>
                    <a:pt x="103674" y="112407"/>
                  </a:lnTo>
                  <a:lnTo>
                    <a:pt x="80320" y="112407"/>
                  </a:lnTo>
                  <a:lnTo>
                    <a:pt x="80320" y="6149"/>
                  </a:lnTo>
                  <a:cubicBezTo>
                    <a:pt x="80320" y="1478"/>
                    <a:pt x="80320" y="77"/>
                    <a:pt x="76584" y="77"/>
                  </a:cubicBezTo>
                  <a:cubicBezTo>
                    <a:pt x="74482" y="77"/>
                    <a:pt x="73781" y="77"/>
                    <a:pt x="71913" y="2879"/>
                  </a:cubicBezTo>
                  <a:lnTo>
                    <a:pt x="217" y="112407"/>
                  </a:lnTo>
                  <a:lnTo>
                    <a:pt x="217" y="119647"/>
                  </a:lnTo>
                  <a:lnTo>
                    <a:pt x="62338" y="119647"/>
                  </a:lnTo>
                  <a:close/>
                  <a:moveTo>
                    <a:pt x="63739" y="112407"/>
                  </a:moveTo>
                  <a:lnTo>
                    <a:pt x="6756" y="112407"/>
                  </a:lnTo>
                  <a:lnTo>
                    <a:pt x="63739" y="25299"/>
                  </a:lnTo>
                  <a:lnTo>
                    <a:pt x="63739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orme libre 223">
              <a:extLst>
                <a:ext uri="{FF2B5EF4-FFF2-40B4-BE49-F238E27FC236}">
                  <a16:creationId xmlns:a16="http://schemas.microsoft.com/office/drawing/2014/main" id="{2E6CAA39-3E14-B591-F5C5-013CA2DD5E29}"/>
                </a:ext>
              </a:extLst>
            </p:cNvPr>
            <p:cNvSpPr/>
            <p:nvPr>
              <p:custDataLst>
                <p:tags r:id="rId134"/>
              </p:custDataLst>
            </p:nvPr>
          </p:nvSpPr>
          <p:spPr>
            <a:xfrm>
              <a:off x="5876800" y="6014973"/>
              <a:ext cx="96917" cy="160672"/>
            </a:xfrm>
            <a:custGeom>
              <a:avLst/>
              <a:gdLst>
                <a:gd name="connsiteX0" fmla="*/ 28480 w 96917"/>
                <a:gd name="connsiteY0" fmla="*/ 48886 h 160672"/>
                <a:gd name="connsiteX1" fmla="*/ 16803 w 96917"/>
                <a:gd name="connsiteY1" fmla="*/ 29969 h 160672"/>
                <a:gd name="connsiteX2" fmla="*/ 48564 w 96917"/>
                <a:gd name="connsiteY2" fmla="*/ 5915 h 160672"/>
                <a:gd name="connsiteX3" fmla="*/ 80559 w 96917"/>
                <a:gd name="connsiteY3" fmla="*/ 34874 h 160672"/>
                <a:gd name="connsiteX4" fmla="*/ 57439 w 96917"/>
                <a:gd name="connsiteY4" fmla="*/ 67569 h 160672"/>
                <a:gd name="connsiteX5" fmla="*/ 28480 w 96917"/>
                <a:gd name="connsiteY5" fmla="*/ 48886 h 160672"/>
                <a:gd name="connsiteX6" fmla="*/ 62576 w 96917"/>
                <a:gd name="connsiteY6" fmla="*/ 71072 h 160672"/>
                <a:gd name="connsiteX7" fmla="*/ 90834 w 96917"/>
                <a:gd name="connsiteY7" fmla="*/ 34874 h 160672"/>
                <a:gd name="connsiteX8" fmla="*/ 48798 w 96917"/>
                <a:gd name="connsiteY8" fmla="*/ 77 h 160672"/>
                <a:gd name="connsiteX9" fmla="*/ 6528 w 96917"/>
                <a:gd name="connsiteY9" fmla="*/ 39077 h 160672"/>
                <a:gd name="connsiteX10" fmla="*/ 16803 w 96917"/>
                <a:gd name="connsiteY10" fmla="*/ 64766 h 160672"/>
                <a:gd name="connsiteX11" fmla="*/ 33851 w 96917"/>
                <a:gd name="connsiteY11" fmla="*/ 77377 h 160672"/>
                <a:gd name="connsiteX12" fmla="*/ 222 w 96917"/>
                <a:gd name="connsiteY12" fmla="*/ 120348 h 160672"/>
                <a:gd name="connsiteX13" fmla="*/ 48564 w 96917"/>
                <a:gd name="connsiteY13" fmla="*/ 160749 h 160672"/>
                <a:gd name="connsiteX14" fmla="*/ 97140 w 96917"/>
                <a:gd name="connsiteY14" fmla="*/ 116378 h 160672"/>
                <a:gd name="connsiteX15" fmla="*/ 85696 w 96917"/>
                <a:gd name="connsiteY15" fmla="*/ 87653 h 160672"/>
                <a:gd name="connsiteX16" fmla="*/ 62576 w 96917"/>
                <a:gd name="connsiteY16" fmla="*/ 71072 h 160672"/>
                <a:gd name="connsiteX17" fmla="*/ 39223 w 96917"/>
                <a:gd name="connsiteY17" fmla="*/ 80880 h 160672"/>
                <a:gd name="connsiteX18" fmla="*/ 67948 w 96917"/>
                <a:gd name="connsiteY18" fmla="*/ 99096 h 160672"/>
                <a:gd name="connsiteX19" fmla="*/ 85463 w 96917"/>
                <a:gd name="connsiteY19" fmla="*/ 124785 h 160672"/>
                <a:gd name="connsiteX20" fmla="*/ 48798 w 96917"/>
                <a:gd name="connsiteY20" fmla="*/ 154210 h 160672"/>
                <a:gd name="connsiteX21" fmla="*/ 11899 w 96917"/>
                <a:gd name="connsiteY21" fmla="*/ 120348 h 160672"/>
                <a:gd name="connsiteX22" fmla="*/ 39223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480" y="48886"/>
                  </a:moveTo>
                  <a:cubicBezTo>
                    <a:pt x="17737" y="41880"/>
                    <a:pt x="16803" y="33939"/>
                    <a:pt x="16803" y="29969"/>
                  </a:cubicBezTo>
                  <a:cubicBezTo>
                    <a:pt x="16803" y="15724"/>
                    <a:pt x="31983" y="5915"/>
                    <a:pt x="48564" y="5915"/>
                  </a:cubicBezTo>
                  <a:cubicBezTo>
                    <a:pt x="65612" y="5915"/>
                    <a:pt x="80559" y="18059"/>
                    <a:pt x="80559" y="34874"/>
                  </a:cubicBezTo>
                  <a:cubicBezTo>
                    <a:pt x="80559" y="48185"/>
                    <a:pt x="71451" y="59395"/>
                    <a:pt x="57439" y="67569"/>
                  </a:cubicBezTo>
                  <a:lnTo>
                    <a:pt x="28480" y="48886"/>
                  </a:lnTo>
                  <a:close/>
                  <a:moveTo>
                    <a:pt x="62576" y="71072"/>
                  </a:moveTo>
                  <a:cubicBezTo>
                    <a:pt x="79391" y="62431"/>
                    <a:pt x="90834" y="50287"/>
                    <a:pt x="90834" y="34874"/>
                  </a:cubicBezTo>
                  <a:cubicBezTo>
                    <a:pt x="90834" y="13388"/>
                    <a:pt x="70050" y="77"/>
                    <a:pt x="48798" y="77"/>
                  </a:cubicBezTo>
                  <a:cubicBezTo>
                    <a:pt x="25444" y="77"/>
                    <a:pt x="6528" y="17358"/>
                    <a:pt x="6528" y="39077"/>
                  </a:cubicBezTo>
                  <a:cubicBezTo>
                    <a:pt x="6528" y="43281"/>
                    <a:pt x="6995" y="53790"/>
                    <a:pt x="16803" y="64766"/>
                  </a:cubicBezTo>
                  <a:cubicBezTo>
                    <a:pt x="19372" y="67569"/>
                    <a:pt x="28013" y="73407"/>
                    <a:pt x="33851" y="77377"/>
                  </a:cubicBezTo>
                  <a:cubicBezTo>
                    <a:pt x="20306" y="84150"/>
                    <a:pt x="222" y="97228"/>
                    <a:pt x="222" y="120348"/>
                  </a:cubicBezTo>
                  <a:cubicBezTo>
                    <a:pt x="222" y="145103"/>
                    <a:pt x="24043" y="160749"/>
                    <a:pt x="48564" y="160749"/>
                  </a:cubicBezTo>
                  <a:cubicBezTo>
                    <a:pt x="74954" y="160749"/>
                    <a:pt x="97140" y="141366"/>
                    <a:pt x="97140" y="116378"/>
                  </a:cubicBezTo>
                  <a:cubicBezTo>
                    <a:pt x="97140" y="107970"/>
                    <a:pt x="94571" y="97461"/>
                    <a:pt x="85696" y="87653"/>
                  </a:cubicBezTo>
                  <a:cubicBezTo>
                    <a:pt x="81259" y="82748"/>
                    <a:pt x="77523" y="80413"/>
                    <a:pt x="62576" y="71072"/>
                  </a:cubicBezTo>
                  <a:close/>
                  <a:moveTo>
                    <a:pt x="39223" y="80880"/>
                  </a:moveTo>
                  <a:lnTo>
                    <a:pt x="67948" y="99096"/>
                  </a:lnTo>
                  <a:cubicBezTo>
                    <a:pt x="74487" y="103533"/>
                    <a:pt x="85463" y="110539"/>
                    <a:pt x="85463" y="124785"/>
                  </a:cubicBezTo>
                  <a:cubicBezTo>
                    <a:pt x="85463" y="142067"/>
                    <a:pt x="67948" y="154210"/>
                    <a:pt x="48798" y="154210"/>
                  </a:cubicBezTo>
                  <a:cubicBezTo>
                    <a:pt x="28714" y="154210"/>
                    <a:pt x="11899" y="139731"/>
                    <a:pt x="11899" y="120348"/>
                  </a:cubicBezTo>
                  <a:cubicBezTo>
                    <a:pt x="11899" y="106803"/>
                    <a:pt x="19372" y="91856"/>
                    <a:pt x="39223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orme libre 224">
              <a:extLst>
                <a:ext uri="{FF2B5EF4-FFF2-40B4-BE49-F238E27FC236}">
                  <a16:creationId xmlns:a16="http://schemas.microsoft.com/office/drawing/2014/main" id="{FA51D353-87E6-7F5C-B556-94986CDD2C3C}"/>
                </a:ext>
              </a:extLst>
            </p:cNvPr>
            <p:cNvSpPr/>
            <p:nvPr>
              <p:custDataLst>
                <p:tags r:id="rId135"/>
              </p:custDataLst>
            </p:nvPr>
          </p:nvSpPr>
          <p:spPr>
            <a:xfrm>
              <a:off x="6273111" y="6014973"/>
              <a:ext cx="98318" cy="160672"/>
            </a:xfrm>
            <a:custGeom>
              <a:avLst/>
              <a:gdLst>
                <a:gd name="connsiteX0" fmla="*/ 98558 w 98318"/>
                <a:gd name="connsiteY0" fmla="*/ 80880 h 160672"/>
                <a:gd name="connsiteX1" fmla="*/ 89216 w 98318"/>
                <a:gd name="connsiteY1" fmla="*/ 26233 h 160672"/>
                <a:gd name="connsiteX2" fmla="*/ 49515 w 98318"/>
                <a:gd name="connsiteY2" fmla="*/ 77 h 160672"/>
                <a:gd name="connsiteX3" fmla="*/ 8880 w 98318"/>
                <a:gd name="connsiteY3" fmla="*/ 27867 h 160672"/>
                <a:gd name="connsiteX4" fmla="*/ 239 w 98318"/>
                <a:gd name="connsiteY4" fmla="*/ 80880 h 160672"/>
                <a:gd name="connsiteX5" fmla="*/ 10748 w 98318"/>
                <a:gd name="connsiteY5" fmla="*/ 137162 h 160672"/>
                <a:gd name="connsiteX6" fmla="*/ 49282 w 98318"/>
                <a:gd name="connsiteY6" fmla="*/ 160749 h 160672"/>
                <a:gd name="connsiteX7" fmla="*/ 89917 w 98318"/>
                <a:gd name="connsiteY7" fmla="*/ 133659 h 160672"/>
                <a:gd name="connsiteX8" fmla="*/ 98558 w 98318"/>
                <a:gd name="connsiteY8" fmla="*/ 80880 h 160672"/>
                <a:gd name="connsiteX9" fmla="*/ 49282 w 98318"/>
                <a:gd name="connsiteY9" fmla="*/ 155612 h 160672"/>
                <a:gd name="connsiteX10" fmla="*/ 22192 w 98318"/>
                <a:gd name="connsiteY10" fmla="*/ 127354 h 160672"/>
                <a:gd name="connsiteX11" fmla="*/ 19623 w 98318"/>
                <a:gd name="connsiteY11" fmla="*/ 78078 h 160672"/>
                <a:gd name="connsiteX12" fmla="*/ 21491 w 98318"/>
                <a:gd name="connsiteY12" fmla="*/ 35107 h 160672"/>
                <a:gd name="connsiteX13" fmla="*/ 49282 w 98318"/>
                <a:gd name="connsiteY13" fmla="*/ 5215 h 160672"/>
                <a:gd name="connsiteX14" fmla="*/ 76839 w 98318"/>
                <a:gd name="connsiteY14" fmla="*/ 32538 h 160672"/>
                <a:gd name="connsiteX15" fmla="*/ 79174 w 98318"/>
                <a:gd name="connsiteY15" fmla="*/ 78078 h 160672"/>
                <a:gd name="connsiteX16" fmla="*/ 76605 w 98318"/>
                <a:gd name="connsiteY16" fmla="*/ 126420 h 160672"/>
                <a:gd name="connsiteX17" fmla="*/ 49282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58" y="80880"/>
                  </a:moveTo>
                  <a:cubicBezTo>
                    <a:pt x="98558" y="62197"/>
                    <a:pt x="97390" y="43514"/>
                    <a:pt x="89216" y="26233"/>
                  </a:cubicBezTo>
                  <a:cubicBezTo>
                    <a:pt x="78474" y="3813"/>
                    <a:pt x="59324" y="77"/>
                    <a:pt x="49515" y="77"/>
                  </a:cubicBezTo>
                  <a:cubicBezTo>
                    <a:pt x="35503" y="77"/>
                    <a:pt x="18455" y="6149"/>
                    <a:pt x="8880" y="27867"/>
                  </a:cubicBezTo>
                  <a:cubicBezTo>
                    <a:pt x="1407" y="43981"/>
                    <a:pt x="239" y="62197"/>
                    <a:pt x="239" y="80880"/>
                  </a:cubicBezTo>
                  <a:cubicBezTo>
                    <a:pt x="239" y="98395"/>
                    <a:pt x="1173" y="119414"/>
                    <a:pt x="10748" y="137162"/>
                  </a:cubicBezTo>
                  <a:cubicBezTo>
                    <a:pt x="20790" y="156079"/>
                    <a:pt x="37838" y="160749"/>
                    <a:pt x="49282" y="160749"/>
                  </a:cubicBezTo>
                  <a:cubicBezTo>
                    <a:pt x="61893" y="160749"/>
                    <a:pt x="79641" y="155845"/>
                    <a:pt x="89917" y="133659"/>
                  </a:cubicBezTo>
                  <a:cubicBezTo>
                    <a:pt x="97390" y="117545"/>
                    <a:pt x="98558" y="99329"/>
                    <a:pt x="98558" y="80880"/>
                  </a:cubicBezTo>
                  <a:close/>
                  <a:moveTo>
                    <a:pt x="49282" y="155612"/>
                  </a:moveTo>
                  <a:cubicBezTo>
                    <a:pt x="40174" y="155612"/>
                    <a:pt x="26395" y="149773"/>
                    <a:pt x="22192" y="127354"/>
                  </a:cubicBezTo>
                  <a:cubicBezTo>
                    <a:pt x="19623" y="113342"/>
                    <a:pt x="19623" y="91856"/>
                    <a:pt x="19623" y="78078"/>
                  </a:cubicBezTo>
                  <a:cubicBezTo>
                    <a:pt x="19623" y="63131"/>
                    <a:pt x="19623" y="47718"/>
                    <a:pt x="21491" y="35107"/>
                  </a:cubicBezTo>
                  <a:cubicBezTo>
                    <a:pt x="25928" y="7316"/>
                    <a:pt x="43443" y="5215"/>
                    <a:pt x="49282" y="5215"/>
                  </a:cubicBezTo>
                  <a:cubicBezTo>
                    <a:pt x="56988" y="5215"/>
                    <a:pt x="72402" y="9418"/>
                    <a:pt x="76839" y="32538"/>
                  </a:cubicBezTo>
                  <a:cubicBezTo>
                    <a:pt x="79174" y="45616"/>
                    <a:pt x="79174" y="63365"/>
                    <a:pt x="79174" y="78078"/>
                  </a:cubicBezTo>
                  <a:cubicBezTo>
                    <a:pt x="79174" y="95593"/>
                    <a:pt x="79174" y="111473"/>
                    <a:pt x="76605" y="126420"/>
                  </a:cubicBezTo>
                  <a:cubicBezTo>
                    <a:pt x="73102" y="148606"/>
                    <a:pt x="59791" y="155612"/>
                    <a:pt x="49282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orme libre 225">
              <a:extLst>
                <a:ext uri="{FF2B5EF4-FFF2-40B4-BE49-F238E27FC236}">
                  <a16:creationId xmlns:a16="http://schemas.microsoft.com/office/drawing/2014/main" id="{67886AF6-BCDB-0192-F9A5-1FC7C4AC23FA}"/>
                </a:ext>
              </a:extLst>
            </p:cNvPr>
            <p:cNvSpPr/>
            <p:nvPr>
              <p:custDataLst>
                <p:tags r:id="rId136"/>
              </p:custDataLst>
            </p:nvPr>
          </p:nvSpPr>
          <p:spPr>
            <a:xfrm>
              <a:off x="6400856" y="6145753"/>
              <a:ext cx="24754" cy="24754"/>
            </a:xfrm>
            <a:custGeom>
              <a:avLst/>
              <a:gdLst>
                <a:gd name="connsiteX0" fmla="*/ 24999 w 24754"/>
                <a:gd name="connsiteY0" fmla="*/ 12454 h 24754"/>
                <a:gd name="connsiteX1" fmla="*/ 12622 w 24754"/>
                <a:gd name="connsiteY1" fmla="*/ 77 h 24754"/>
                <a:gd name="connsiteX2" fmla="*/ 244 w 24754"/>
                <a:gd name="connsiteY2" fmla="*/ 12454 h 24754"/>
                <a:gd name="connsiteX3" fmla="*/ 12622 w 24754"/>
                <a:gd name="connsiteY3" fmla="*/ 24832 h 24754"/>
                <a:gd name="connsiteX4" fmla="*/ 24999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4999" y="12454"/>
                  </a:moveTo>
                  <a:cubicBezTo>
                    <a:pt x="24999" y="5682"/>
                    <a:pt x="19394" y="77"/>
                    <a:pt x="12622" y="77"/>
                  </a:cubicBezTo>
                  <a:cubicBezTo>
                    <a:pt x="5849" y="77"/>
                    <a:pt x="244" y="5682"/>
                    <a:pt x="244" y="12454"/>
                  </a:cubicBezTo>
                  <a:cubicBezTo>
                    <a:pt x="244" y="19227"/>
                    <a:pt x="5849" y="24832"/>
                    <a:pt x="12622" y="24832"/>
                  </a:cubicBezTo>
                  <a:cubicBezTo>
                    <a:pt x="19394" y="24832"/>
                    <a:pt x="24999" y="19227"/>
                    <a:pt x="24999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orme libre 226">
              <a:extLst>
                <a:ext uri="{FF2B5EF4-FFF2-40B4-BE49-F238E27FC236}">
                  <a16:creationId xmlns:a16="http://schemas.microsoft.com/office/drawing/2014/main" id="{BB624623-A5D5-6E3A-9ECE-9646BD9BE190}"/>
                </a:ext>
              </a:extLst>
            </p:cNvPr>
            <p:cNvSpPr/>
            <p:nvPr>
              <p:custDataLst>
                <p:tags r:id="rId137"/>
              </p:custDataLst>
            </p:nvPr>
          </p:nvSpPr>
          <p:spPr>
            <a:xfrm>
              <a:off x="6457320" y="6014973"/>
              <a:ext cx="93180" cy="155534"/>
            </a:xfrm>
            <a:custGeom>
              <a:avLst/>
              <a:gdLst>
                <a:gd name="connsiteX0" fmla="*/ 18229 w 93180"/>
                <a:gd name="connsiteY0" fmla="*/ 137629 h 155534"/>
                <a:gd name="connsiteX1" fmla="*/ 42984 w 93180"/>
                <a:gd name="connsiteY1" fmla="*/ 113575 h 155534"/>
                <a:gd name="connsiteX2" fmla="*/ 93428 w 93180"/>
                <a:gd name="connsiteY2" fmla="*/ 45383 h 155534"/>
                <a:gd name="connsiteX3" fmla="*/ 43918 w 93180"/>
                <a:gd name="connsiteY3" fmla="*/ 77 h 155534"/>
                <a:gd name="connsiteX4" fmla="*/ 247 w 93180"/>
                <a:gd name="connsiteY4" fmla="*/ 42347 h 155534"/>
                <a:gd name="connsiteX5" fmla="*/ 12624 w 93180"/>
                <a:gd name="connsiteY5" fmla="*/ 55425 h 155534"/>
                <a:gd name="connsiteX6" fmla="*/ 24768 w 93180"/>
                <a:gd name="connsiteY6" fmla="*/ 43047 h 155534"/>
                <a:gd name="connsiteX7" fmla="*/ 12391 w 93180"/>
                <a:gd name="connsiteY7" fmla="*/ 30903 h 155534"/>
                <a:gd name="connsiteX8" fmla="*/ 9355 w 93180"/>
                <a:gd name="connsiteY8" fmla="*/ 31137 h 155534"/>
                <a:gd name="connsiteX9" fmla="*/ 40882 w 93180"/>
                <a:gd name="connsiteY9" fmla="*/ 7316 h 155534"/>
                <a:gd name="connsiteX10" fmla="*/ 72176 w 93180"/>
                <a:gd name="connsiteY10" fmla="*/ 45383 h 155534"/>
                <a:gd name="connsiteX11" fmla="*/ 47655 w 93180"/>
                <a:gd name="connsiteY11" fmla="*/ 96994 h 155534"/>
                <a:gd name="connsiteX12" fmla="*/ 2816 w 93180"/>
                <a:gd name="connsiteY12" fmla="*/ 146971 h 155534"/>
                <a:gd name="connsiteX13" fmla="*/ 247 w 93180"/>
                <a:gd name="connsiteY13" fmla="*/ 155612 h 155534"/>
                <a:gd name="connsiteX14" fmla="*/ 86889 w 93180"/>
                <a:gd name="connsiteY14" fmla="*/ 155612 h 155534"/>
                <a:gd name="connsiteX15" fmla="*/ 93428 w 93180"/>
                <a:gd name="connsiteY15" fmla="*/ 114976 h 155534"/>
                <a:gd name="connsiteX16" fmla="*/ 87589 w 93180"/>
                <a:gd name="connsiteY16" fmla="*/ 114976 h 155534"/>
                <a:gd name="connsiteX17" fmla="*/ 82452 w 93180"/>
                <a:gd name="connsiteY17" fmla="*/ 135761 h 155534"/>
                <a:gd name="connsiteX18" fmla="*/ 60266 w 93180"/>
                <a:gd name="connsiteY18" fmla="*/ 137629 h 155534"/>
                <a:gd name="connsiteX19" fmla="*/ 18229 w 93180"/>
                <a:gd name="connsiteY19" fmla="*/ 13762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3180" h="155534">
                  <a:moveTo>
                    <a:pt x="18229" y="137629"/>
                  </a:moveTo>
                  <a:lnTo>
                    <a:pt x="42984" y="113575"/>
                  </a:lnTo>
                  <a:cubicBezTo>
                    <a:pt x="79416" y="81347"/>
                    <a:pt x="93428" y="68736"/>
                    <a:pt x="93428" y="45383"/>
                  </a:cubicBezTo>
                  <a:cubicBezTo>
                    <a:pt x="93428" y="18760"/>
                    <a:pt x="72410" y="77"/>
                    <a:pt x="43918" y="77"/>
                  </a:cubicBezTo>
                  <a:cubicBezTo>
                    <a:pt x="17529" y="77"/>
                    <a:pt x="247" y="21562"/>
                    <a:pt x="247" y="42347"/>
                  </a:cubicBezTo>
                  <a:cubicBezTo>
                    <a:pt x="247" y="55425"/>
                    <a:pt x="11924" y="55425"/>
                    <a:pt x="12624" y="55425"/>
                  </a:cubicBezTo>
                  <a:cubicBezTo>
                    <a:pt x="16594" y="55425"/>
                    <a:pt x="24768" y="52622"/>
                    <a:pt x="24768" y="43047"/>
                  </a:cubicBezTo>
                  <a:cubicBezTo>
                    <a:pt x="24768" y="36975"/>
                    <a:pt x="20565" y="30903"/>
                    <a:pt x="12391" y="30903"/>
                  </a:cubicBezTo>
                  <a:cubicBezTo>
                    <a:pt x="10522" y="30903"/>
                    <a:pt x="10055" y="30903"/>
                    <a:pt x="9355" y="31137"/>
                  </a:cubicBezTo>
                  <a:cubicBezTo>
                    <a:pt x="14726" y="15957"/>
                    <a:pt x="27337" y="7316"/>
                    <a:pt x="40882" y="7316"/>
                  </a:cubicBezTo>
                  <a:cubicBezTo>
                    <a:pt x="62134" y="7316"/>
                    <a:pt x="72176" y="26233"/>
                    <a:pt x="72176" y="45383"/>
                  </a:cubicBezTo>
                  <a:cubicBezTo>
                    <a:pt x="72176" y="64066"/>
                    <a:pt x="60499" y="82515"/>
                    <a:pt x="47655" y="96994"/>
                  </a:cubicBezTo>
                  <a:lnTo>
                    <a:pt x="2816" y="146971"/>
                  </a:lnTo>
                  <a:cubicBezTo>
                    <a:pt x="247" y="149540"/>
                    <a:pt x="247" y="150007"/>
                    <a:pt x="247" y="155612"/>
                  </a:cubicBezTo>
                  <a:lnTo>
                    <a:pt x="86889" y="155612"/>
                  </a:lnTo>
                  <a:lnTo>
                    <a:pt x="93428" y="114976"/>
                  </a:lnTo>
                  <a:lnTo>
                    <a:pt x="87589" y="114976"/>
                  </a:lnTo>
                  <a:cubicBezTo>
                    <a:pt x="86422" y="121982"/>
                    <a:pt x="84787" y="132258"/>
                    <a:pt x="82452" y="135761"/>
                  </a:cubicBezTo>
                  <a:cubicBezTo>
                    <a:pt x="80817" y="137629"/>
                    <a:pt x="65403" y="137629"/>
                    <a:pt x="60266" y="137629"/>
                  </a:cubicBezTo>
                  <a:lnTo>
                    <a:pt x="18229" y="13762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orme libre 227">
              <a:extLst>
                <a:ext uri="{FF2B5EF4-FFF2-40B4-BE49-F238E27FC236}">
                  <a16:creationId xmlns:a16="http://schemas.microsoft.com/office/drawing/2014/main" id="{3D5399CF-75E9-11CF-CA60-F6C499BEEE48}"/>
                </a:ext>
              </a:extLst>
            </p:cNvPr>
            <p:cNvSpPr/>
            <p:nvPr>
              <p:custDataLst>
                <p:tags r:id="rId138"/>
              </p:custDataLst>
            </p:nvPr>
          </p:nvSpPr>
          <p:spPr>
            <a:xfrm>
              <a:off x="6574088" y="6014973"/>
              <a:ext cx="93180" cy="160672"/>
            </a:xfrm>
            <a:custGeom>
              <a:avLst/>
              <a:gdLst>
                <a:gd name="connsiteX0" fmla="*/ 93433 w 93180"/>
                <a:gd name="connsiteY0" fmla="*/ 108671 h 160672"/>
                <a:gd name="connsiteX1" fmla="*/ 49061 w 93180"/>
                <a:gd name="connsiteY1" fmla="*/ 57527 h 160672"/>
                <a:gd name="connsiteX2" fmla="*/ 19402 w 93180"/>
                <a:gd name="connsiteY2" fmla="*/ 69437 h 160672"/>
                <a:gd name="connsiteX3" fmla="*/ 19402 w 93180"/>
                <a:gd name="connsiteY3" fmla="*/ 23897 h 160672"/>
                <a:gd name="connsiteX4" fmla="*/ 39252 w 93180"/>
                <a:gd name="connsiteY4" fmla="*/ 26933 h 160672"/>
                <a:gd name="connsiteX5" fmla="*/ 84325 w 93180"/>
                <a:gd name="connsiteY5" fmla="*/ 2646 h 160672"/>
                <a:gd name="connsiteX6" fmla="*/ 81990 w 93180"/>
                <a:gd name="connsiteY6" fmla="*/ 77 h 160672"/>
                <a:gd name="connsiteX7" fmla="*/ 80121 w 93180"/>
                <a:gd name="connsiteY7" fmla="*/ 777 h 160672"/>
                <a:gd name="connsiteX8" fmla="*/ 48360 w 93180"/>
                <a:gd name="connsiteY8" fmla="*/ 7550 h 160672"/>
                <a:gd name="connsiteX9" fmla="*/ 17300 w 93180"/>
                <a:gd name="connsiteY9" fmla="*/ 1011 h 160672"/>
                <a:gd name="connsiteX10" fmla="*/ 14498 w 93180"/>
                <a:gd name="connsiteY10" fmla="*/ 310 h 160672"/>
                <a:gd name="connsiteX11" fmla="*/ 12162 w 93180"/>
                <a:gd name="connsiteY11" fmla="*/ 5915 h 160672"/>
                <a:gd name="connsiteX12" fmla="*/ 12162 w 93180"/>
                <a:gd name="connsiteY12" fmla="*/ 75042 h 160672"/>
                <a:gd name="connsiteX13" fmla="*/ 15432 w 93180"/>
                <a:gd name="connsiteY13" fmla="*/ 81114 h 160672"/>
                <a:gd name="connsiteX14" fmla="*/ 18468 w 93180"/>
                <a:gd name="connsiteY14" fmla="*/ 79012 h 160672"/>
                <a:gd name="connsiteX15" fmla="*/ 48594 w 93180"/>
                <a:gd name="connsiteY15" fmla="*/ 62664 h 160672"/>
                <a:gd name="connsiteX16" fmla="*/ 68444 w 93180"/>
                <a:gd name="connsiteY16" fmla="*/ 77611 h 160672"/>
                <a:gd name="connsiteX17" fmla="*/ 72648 w 93180"/>
                <a:gd name="connsiteY17" fmla="*/ 107036 h 160672"/>
                <a:gd name="connsiteX18" fmla="*/ 67043 w 93180"/>
                <a:gd name="connsiteY18" fmla="*/ 139031 h 160672"/>
                <a:gd name="connsiteX19" fmla="*/ 42055 w 93180"/>
                <a:gd name="connsiteY19" fmla="*/ 154210 h 160672"/>
                <a:gd name="connsiteX20" fmla="*/ 7725 w 93180"/>
                <a:gd name="connsiteY20" fmla="*/ 128054 h 160672"/>
                <a:gd name="connsiteX21" fmla="*/ 11695 w 93180"/>
                <a:gd name="connsiteY21" fmla="*/ 128521 h 160672"/>
                <a:gd name="connsiteX22" fmla="*/ 23372 w 93180"/>
                <a:gd name="connsiteY22" fmla="*/ 117078 h 160672"/>
                <a:gd name="connsiteX23" fmla="*/ 11695 w 93180"/>
                <a:gd name="connsiteY23" fmla="*/ 105635 h 160672"/>
                <a:gd name="connsiteX24" fmla="*/ 252 w 93180"/>
                <a:gd name="connsiteY24" fmla="*/ 118012 h 160672"/>
                <a:gd name="connsiteX25" fmla="*/ 42522 w 93180"/>
                <a:gd name="connsiteY25" fmla="*/ 160749 h 160672"/>
                <a:gd name="connsiteX26" fmla="*/ 93433 w 93180"/>
                <a:gd name="connsiteY26" fmla="*/ 108671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33" y="108671"/>
                  </a:moveTo>
                  <a:cubicBezTo>
                    <a:pt x="93433" y="80880"/>
                    <a:pt x="74283" y="57527"/>
                    <a:pt x="49061" y="57527"/>
                  </a:cubicBezTo>
                  <a:cubicBezTo>
                    <a:pt x="37851" y="57527"/>
                    <a:pt x="27809" y="61263"/>
                    <a:pt x="19402" y="69437"/>
                  </a:cubicBezTo>
                  <a:lnTo>
                    <a:pt x="19402" y="23897"/>
                  </a:lnTo>
                  <a:cubicBezTo>
                    <a:pt x="24073" y="25299"/>
                    <a:pt x="31779" y="26933"/>
                    <a:pt x="39252" y="26933"/>
                  </a:cubicBezTo>
                  <a:cubicBezTo>
                    <a:pt x="67977" y="26933"/>
                    <a:pt x="84325" y="5682"/>
                    <a:pt x="84325" y="2646"/>
                  </a:cubicBezTo>
                  <a:cubicBezTo>
                    <a:pt x="84325" y="1244"/>
                    <a:pt x="83624" y="77"/>
                    <a:pt x="81990" y="77"/>
                  </a:cubicBezTo>
                  <a:cubicBezTo>
                    <a:pt x="81756" y="77"/>
                    <a:pt x="81289" y="77"/>
                    <a:pt x="80121" y="777"/>
                  </a:cubicBezTo>
                  <a:cubicBezTo>
                    <a:pt x="75451" y="2879"/>
                    <a:pt x="64007" y="7550"/>
                    <a:pt x="48360" y="7550"/>
                  </a:cubicBezTo>
                  <a:cubicBezTo>
                    <a:pt x="39019" y="7550"/>
                    <a:pt x="28276" y="5915"/>
                    <a:pt x="17300" y="1011"/>
                  </a:cubicBezTo>
                  <a:cubicBezTo>
                    <a:pt x="15432" y="310"/>
                    <a:pt x="14965" y="310"/>
                    <a:pt x="14498" y="310"/>
                  </a:cubicBezTo>
                  <a:cubicBezTo>
                    <a:pt x="12162" y="310"/>
                    <a:pt x="12162" y="2179"/>
                    <a:pt x="12162" y="5915"/>
                  </a:cubicBezTo>
                  <a:lnTo>
                    <a:pt x="12162" y="75042"/>
                  </a:lnTo>
                  <a:cubicBezTo>
                    <a:pt x="12162" y="79245"/>
                    <a:pt x="12162" y="81114"/>
                    <a:pt x="15432" y="81114"/>
                  </a:cubicBezTo>
                  <a:cubicBezTo>
                    <a:pt x="17066" y="81114"/>
                    <a:pt x="17534" y="80413"/>
                    <a:pt x="18468" y="79012"/>
                  </a:cubicBezTo>
                  <a:cubicBezTo>
                    <a:pt x="21037" y="75275"/>
                    <a:pt x="29677" y="62664"/>
                    <a:pt x="48594" y="62664"/>
                  </a:cubicBezTo>
                  <a:cubicBezTo>
                    <a:pt x="60738" y="62664"/>
                    <a:pt x="66576" y="73407"/>
                    <a:pt x="68444" y="77611"/>
                  </a:cubicBezTo>
                  <a:cubicBezTo>
                    <a:pt x="72181" y="86251"/>
                    <a:pt x="72648" y="95359"/>
                    <a:pt x="72648" y="107036"/>
                  </a:cubicBezTo>
                  <a:cubicBezTo>
                    <a:pt x="72648" y="115210"/>
                    <a:pt x="72648" y="129222"/>
                    <a:pt x="67043" y="139031"/>
                  </a:cubicBezTo>
                  <a:cubicBezTo>
                    <a:pt x="61438" y="148138"/>
                    <a:pt x="52798" y="154210"/>
                    <a:pt x="42055" y="154210"/>
                  </a:cubicBezTo>
                  <a:cubicBezTo>
                    <a:pt x="25007" y="154210"/>
                    <a:pt x="11695" y="141833"/>
                    <a:pt x="7725" y="128054"/>
                  </a:cubicBezTo>
                  <a:cubicBezTo>
                    <a:pt x="8426" y="128288"/>
                    <a:pt x="9126" y="128521"/>
                    <a:pt x="11695" y="128521"/>
                  </a:cubicBezTo>
                  <a:cubicBezTo>
                    <a:pt x="19402" y="128521"/>
                    <a:pt x="23372" y="122683"/>
                    <a:pt x="23372" y="117078"/>
                  </a:cubicBezTo>
                  <a:cubicBezTo>
                    <a:pt x="23372" y="111473"/>
                    <a:pt x="19402" y="105635"/>
                    <a:pt x="11695" y="105635"/>
                  </a:cubicBezTo>
                  <a:cubicBezTo>
                    <a:pt x="8426" y="105635"/>
                    <a:pt x="252" y="107270"/>
                    <a:pt x="252" y="118012"/>
                  </a:cubicBezTo>
                  <a:cubicBezTo>
                    <a:pt x="252" y="138096"/>
                    <a:pt x="16366" y="160749"/>
                    <a:pt x="42522" y="160749"/>
                  </a:cubicBezTo>
                  <a:cubicBezTo>
                    <a:pt x="69612" y="160749"/>
                    <a:pt x="93433" y="138330"/>
                    <a:pt x="93433" y="108671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orme libre 228">
              <a:extLst>
                <a:ext uri="{FF2B5EF4-FFF2-40B4-BE49-F238E27FC236}">
                  <a16:creationId xmlns:a16="http://schemas.microsoft.com/office/drawing/2014/main" id="{D530DE73-DE4D-EC14-CF80-2C171F543977}"/>
                </a:ext>
              </a:extLst>
            </p:cNvPr>
            <p:cNvSpPr/>
            <p:nvPr>
              <p:custDataLst>
                <p:tags r:id="rId139"/>
              </p:custDataLst>
            </p:nvPr>
          </p:nvSpPr>
          <p:spPr>
            <a:xfrm>
              <a:off x="6688988" y="6014973"/>
              <a:ext cx="96917" cy="160672"/>
            </a:xfrm>
            <a:custGeom>
              <a:avLst/>
              <a:gdLst>
                <a:gd name="connsiteX0" fmla="*/ 28515 w 96917"/>
                <a:gd name="connsiteY0" fmla="*/ 48886 h 160672"/>
                <a:gd name="connsiteX1" fmla="*/ 16838 w 96917"/>
                <a:gd name="connsiteY1" fmla="*/ 29969 h 160672"/>
                <a:gd name="connsiteX2" fmla="*/ 48599 w 96917"/>
                <a:gd name="connsiteY2" fmla="*/ 5915 h 160672"/>
                <a:gd name="connsiteX3" fmla="*/ 80593 w 96917"/>
                <a:gd name="connsiteY3" fmla="*/ 34874 h 160672"/>
                <a:gd name="connsiteX4" fmla="*/ 57473 w 96917"/>
                <a:gd name="connsiteY4" fmla="*/ 67569 h 160672"/>
                <a:gd name="connsiteX5" fmla="*/ 28515 w 96917"/>
                <a:gd name="connsiteY5" fmla="*/ 48886 h 160672"/>
                <a:gd name="connsiteX6" fmla="*/ 62611 w 96917"/>
                <a:gd name="connsiteY6" fmla="*/ 71072 h 160672"/>
                <a:gd name="connsiteX7" fmla="*/ 90869 w 96917"/>
                <a:gd name="connsiteY7" fmla="*/ 34874 h 160672"/>
                <a:gd name="connsiteX8" fmla="*/ 48832 w 96917"/>
                <a:gd name="connsiteY8" fmla="*/ 77 h 160672"/>
                <a:gd name="connsiteX9" fmla="*/ 6562 w 96917"/>
                <a:gd name="connsiteY9" fmla="*/ 39077 h 160672"/>
                <a:gd name="connsiteX10" fmla="*/ 16838 w 96917"/>
                <a:gd name="connsiteY10" fmla="*/ 64766 h 160672"/>
                <a:gd name="connsiteX11" fmla="*/ 33886 w 96917"/>
                <a:gd name="connsiteY11" fmla="*/ 77377 h 160672"/>
                <a:gd name="connsiteX12" fmla="*/ 257 w 96917"/>
                <a:gd name="connsiteY12" fmla="*/ 120348 h 160672"/>
                <a:gd name="connsiteX13" fmla="*/ 48599 w 96917"/>
                <a:gd name="connsiteY13" fmla="*/ 160749 h 160672"/>
                <a:gd name="connsiteX14" fmla="*/ 97174 w 96917"/>
                <a:gd name="connsiteY14" fmla="*/ 116378 h 160672"/>
                <a:gd name="connsiteX15" fmla="*/ 85731 w 96917"/>
                <a:gd name="connsiteY15" fmla="*/ 87653 h 160672"/>
                <a:gd name="connsiteX16" fmla="*/ 62611 w 96917"/>
                <a:gd name="connsiteY16" fmla="*/ 71072 h 160672"/>
                <a:gd name="connsiteX17" fmla="*/ 39257 w 96917"/>
                <a:gd name="connsiteY17" fmla="*/ 80880 h 160672"/>
                <a:gd name="connsiteX18" fmla="*/ 67982 w 96917"/>
                <a:gd name="connsiteY18" fmla="*/ 99096 h 160672"/>
                <a:gd name="connsiteX19" fmla="*/ 85498 w 96917"/>
                <a:gd name="connsiteY19" fmla="*/ 124785 h 160672"/>
                <a:gd name="connsiteX20" fmla="*/ 48832 w 96917"/>
                <a:gd name="connsiteY20" fmla="*/ 154210 h 160672"/>
                <a:gd name="connsiteX21" fmla="*/ 11934 w 96917"/>
                <a:gd name="connsiteY21" fmla="*/ 120348 h 160672"/>
                <a:gd name="connsiteX22" fmla="*/ 39257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15" y="48886"/>
                  </a:moveTo>
                  <a:cubicBezTo>
                    <a:pt x="17772" y="41880"/>
                    <a:pt x="16838" y="33939"/>
                    <a:pt x="16838" y="29969"/>
                  </a:cubicBezTo>
                  <a:cubicBezTo>
                    <a:pt x="16838" y="15724"/>
                    <a:pt x="32018" y="5915"/>
                    <a:pt x="48599" y="5915"/>
                  </a:cubicBezTo>
                  <a:cubicBezTo>
                    <a:pt x="65647" y="5915"/>
                    <a:pt x="80593" y="18059"/>
                    <a:pt x="80593" y="34874"/>
                  </a:cubicBezTo>
                  <a:cubicBezTo>
                    <a:pt x="80593" y="48185"/>
                    <a:pt x="71485" y="59395"/>
                    <a:pt x="57473" y="67569"/>
                  </a:cubicBezTo>
                  <a:lnTo>
                    <a:pt x="28515" y="48886"/>
                  </a:lnTo>
                  <a:close/>
                  <a:moveTo>
                    <a:pt x="62611" y="71072"/>
                  </a:moveTo>
                  <a:cubicBezTo>
                    <a:pt x="79426" y="62431"/>
                    <a:pt x="90869" y="50287"/>
                    <a:pt x="90869" y="34874"/>
                  </a:cubicBezTo>
                  <a:cubicBezTo>
                    <a:pt x="90869" y="13388"/>
                    <a:pt x="70084" y="77"/>
                    <a:pt x="48832" y="77"/>
                  </a:cubicBezTo>
                  <a:cubicBezTo>
                    <a:pt x="25479" y="77"/>
                    <a:pt x="6562" y="17358"/>
                    <a:pt x="6562" y="39077"/>
                  </a:cubicBezTo>
                  <a:cubicBezTo>
                    <a:pt x="6562" y="43281"/>
                    <a:pt x="7029" y="53790"/>
                    <a:pt x="16838" y="64766"/>
                  </a:cubicBezTo>
                  <a:cubicBezTo>
                    <a:pt x="19407" y="67569"/>
                    <a:pt x="28048" y="73407"/>
                    <a:pt x="33886" y="77377"/>
                  </a:cubicBezTo>
                  <a:cubicBezTo>
                    <a:pt x="20341" y="84150"/>
                    <a:pt x="257" y="97228"/>
                    <a:pt x="257" y="120348"/>
                  </a:cubicBezTo>
                  <a:cubicBezTo>
                    <a:pt x="257" y="145103"/>
                    <a:pt x="24078" y="160749"/>
                    <a:pt x="48599" y="160749"/>
                  </a:cubicBezTo>
                  <a:cubicBezTo>
                    <a:pt x="74988" y="160749"/>
                    <a:pt x="97174" y="141366"/>
                    <a:pt x="97174" y="116378"/>
                  </a:cubicBezTo>
                  <a:cubicBezTo>
                    <a:pt x="97174" y="107970"/>
                    <a:pt x="94605" y="97461"/>
                    <a:pt x="85731" y="87653"/>
                  </a:cubicBezTo>
                  <a:cubicBezTo>
                    <a:pt x="81294" y="82748"/>
                    <a:pt x="77557" y="80413"/>
                    <a:pt x="62611" y="71072"/>
                  </a:cubicBezTo>
                  <a:close/>
                  <a:moveTo>
                    <a:pt x="39257" y="80880"/>
                  </a:moveTo>
                  <a:lnTo>
                    <a:pt x="67982" y="99096"/>
                  </a:lnTo>
                  <a:cubicBezTo>
                    <a:pt x="74521" y="103533"/>
                    <a:pt x="85498" y="110539"/>
                    <a:pt x="85498" y="124785"/>
                  </a:cubicBezTo>
                  <a:cubicBezTo>
                    <a:pt x="85498" y="142067"/>
                    <a:pt x="67982" y="154210"/>
                    <a:pt x="48832" y="154210"/>
                  </a:cubicBezTo>
                  <a:cubicBezTo>
                    <a:pt x="28748" y="154210"/>
                    <a:pt x="11934" y="139731"/>
                    <a:pt x="11934" y="120348"/>
                  </a:cubicBezTo>
                  <a:cubicBezTo>
                    <a:pt x="11934" y="106803"/>
                    <a:pt x="19407" y="91856"/>
                    <a:pt x="39257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orme libre 229">
              <a:extLst>
                <a:ext uri="{FF2B5EF4-FFF2-40B4-BE49-F238E27FC236}">
                  <a16:creationId xmlns:a16="http://schemas.microsoft.com/office/drawing/2014/main" id="{2CCB6BD4-2918-8C20-6E8C-4DEC326D85C7}"/>
                </a:ext>
              </a:extLst>
            </p:cNvPr>
            <p:cNvSpPr/>
            <p:nvPr>
              <p:custDataLst>
                <p:tags r:id="rId140"/>
              </p:custDataLst>
            </p:nvPr>
          </p:nvSpPr>
          <p:spPr>
            <a:xfrm>
              <a:off x="7085299" y="6014973"/>
              <a:ext cx="98318" cy="160672"/>
            </a:xfrm>
            <a:custGeom>
              <a:avLst/>
              <a:gdLst>
                <a:gd name="connsiteX0" fmla="*/ 98593 w 98318"/>
                <a:gd name="connsiteY0" fmla="*/ 80880 h 160672"/>
                <a:gd name="connsiteX1" fmla="*/ 89251 w 98318"/>
                <a:gd name="connsiteY1" fmla="*/ 26233 h 160672"/>
                <a:gd name="connsiteX2" fmla="*/ 49550 w 98318"/>
                <a:gd name="connsiteY2" fmla="*/ 77 h 160672"/>
                <a:gd name="connsiteX3" fmla="*/ 8915 w 98318"/>
                <a:gd name="connsiteY3" fmla="*/ 27867 h 160672"/>
                <a:gd name="connsiteX4" fmla="*/ 274 w 98318"/>
                <a:gd name="connsiteY4" fmla="*/ 80880 h 160672"/>
                <a:gd name="connsiteX5" fmla="*/ 10783 w 98318"/>
                <a:gd name="connsiteY5" fmla="*/ 137162 h 160672"/>
                <a:gd name="connsiteX6" fmla="*/ 49316 w 98318"/>
                <a:gd name="connsiteY6" fmla="*/ 160749 h 160672"/>
                <a:gd name="connsiteX7" fmla="*/ 89952 w 98318"/>
                <a:gd name="connsiteY7" fmla="*/ 133659 h 160672"/>
                <a:gd name="connsiteX8" fmla="*/ 98593 w 98318"/>
                <a:gd name="connsiteY8" fmla="*/ 80880 h 160672"/>
                <a:gd name="connsiteX9" fmla="*/ 49316 w 98318"/>
                <a:gd name="connsiteY9" fmla="*/ 155612 h 160672"/>
                <a:gd name="connsiteX10" fmla="*/ 22226 w 98318"/>
                <a:gd name="connsiteY10" fmla="*/ 127354 h 160672"/>
                <a:gd name="connsiteX11" fmla="*/ 19657 w 98318"/>
                <a:gd name="connsiteY11" fmla="*/ 78078 h 160672"/>
                <a:gd name="connsiteX12" fmla="*/ 21526 w 98318"/>
                <a:gd name="connsiteY12" fmla="*/ 35107 h 160672"/>
                <a:gd name="connsiteX13" fmla="*/ 49316 w 98318"/>
                <a:gd name="connsiteY13" fmla="*/ 5215 h 160672"/>
                <a:gd name="connsiteX14" fmla="*/ 76874 w 98318"/>
                <a:gd name="connsiteY14" fmla="*/ 32538 h 160672"/>
                <a:gd name="connsiteX15" fmla="*/ 79209 w 98318"/>
                <a:gd name="connsiteY15" fmla="*/ 78078 h 160672"/>
                <a:gd name="connsiteX16" fmla="*/ 76640 w 98318"/>
                <a:gd name="connsiteY16" fmla="*/ 126420 h 160672"/>
                <a:gd name="connsiteX17" fmla="*/ 49316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593" y="80880"/>
                  </a:moveTo>
                  <a:cubicBezTo>
                    <a:pt x="98593" y="62197"/>
                    <a:pt x="97425" y="43514"/>
                    <a:pt x="89251" y="26233"/>
                  </a:cubicBezTo>
                  <a:cubicBezTo>
                    <a:pt x="78508" y="3813"/>
                    <a:pt x="59358" y="77"/>
                    <a:pt x="49550" y="77"/>
                  </a:cubicBezTo>
                  <a:cubicBezTo>
                    <a:pt x="35538" y="77"/>
                    <a:pt x="18490" y="6149"/>
                    <a:pt x="8915" y="27867"/>
                  </a:cubicBezTo>
                  <a:cubicBezTo>
                    <a:pt x="1441" y="43981"/>
                    <a:pt x="274" y="62197"/>
                    <a:pt x="274" y="80880"/>
                  </a:cubicBezTo>
                  <a:cubicBezTo>
                    <a:pt x="274" y="98395"/>
                    <a:pt x="1208" y="119414"/>
                    <a:pt x="10783" y="137162"/>
                  </a:cubicBezTo>
                  <a:cubicBezTo>
                    <a:pt x="20825" y="156079"/>
                    <a:pt x="37873" y="160749"/>
                    <a:pt x="49316" y="160749"/>
                  </a:cubicBezTo>
                  <a:cubicBezTo>
                    <a:pt x="61927" y="160749"/>
                    <a:pt x="79676" y="155845"/>
                    <a:pt x="89952" y="133659"/>
                  </a:cubicBezTo>
                  <a:cubicBezTo>
                    <a:pt x="97425" y="117545"/>
                    <a:pt x="98593" y="99329"/>
                    <a:pt x="98593" y="80880"/>
                  </a:cubicBezTo>
                  <a:close/>
                  <a:moveTo>
                    <a:pt x="49316" y="155612"/>
                  </a:moveTo>
                  <a:cubicBezTo>
                    <a:pt x="40208" y="155612"/>
                    <a:pt x="26430" y="149773"/>
                    <a:pt x="22226" y="127354"/>
                  </a:cubicBezTo>
                  <a:cubicBezTo>
                    <a:pt x="19657" y="113342"/>
                    <a:pt x="19657" y="91856"/>
                    <a:pt x="19657" y="78078"/>
                  </a:cubicBezTo>
                  <a:cubicBezTo>
                    <a:pt x="19657" y="63131"/>
                    <a:pt x="19657" y="47718"/>
                    <a:pt x="21526" y="35107"/>
                  </a:cubicBezTo>
                  <a:cubicBezTo>
                    <a:pt x="25963" y="7316"/>
                    <a:pt x="43478" y="5215"/>
                    <a:pt x="49316" y="5215"/>
                  </a:cubicBezTo>
                  <a:cubicBezTo>
                    <a:pt x="57023" y="5215"/>
                    <a:pt x="72436" y="9418"/>
                    <a:pt x="76874" y="32538"/>
                  </a:cubicBezTo>
                  <a:cubicBezTo>
                    <a:pt x="79209" y="45616"/>
                    <a:pt x="79209" y="63365"/>
                    <a:pt x="79209" y="78078"/>
                  </a:cubicBezTo>
                  <a:cubicBezTo>
                    <a:pt x="79209" y="95593"/>
                    <a:pt x="79209" y="111473"/>
                    <a:pt x="76640" y="126420"/>
                  </a:cubicBezTo>
                  <a:cubicBezTo>
                    <a:pt x="73137" y="148606"/>
                    <a:pt x="59826" y="155612"/>
                    <a:pt x="49316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orme libre 230">
              <a:extLst>
                <a:ext uri="{FF2B5EF4-FFF2-40B4-BE49-F238E27FC236}">
                  <a16:creationId xmlns:a16="http://schemas.microsoft.com/office/drawing/2014/main" id="{7BD002C5-7854-233D-802F-7061ABAF0365}"/>
                </a:ext>
              </a:extLst>
            </p:cNvPr>
            <p:cNvSpPr/>
            <p:nvPr>
              <p:custDataLst>
                <p:tags r:id="rId141"/>
              </p:custDataLst>
            </p:nvPr>
          </p:nvSpPr>
          <p:spPr>
            <a:xfrm>
              <a:off x="7213044" y="6145753"/>
              <a:ext cx="24754" cy="24754"/>
            </a:xfrm>
            <a:custGeom>
              <a:avLst/>
              <a:gdLst>
                <a:gd name="connsiteX0" fmla="*/ 25034 w 24754"/>
                <a:gd name="connsiteY0" fmla="*/ 12454 h 24754"/>
                <a:gd name="connsiteX1" fmla="*/ 12656 w 24754"/>
                <a:gd name="connsiteY1" fmla="*/ 77 h 24754"/>
                <a:gd name="connsiteX2" fmla="*/ 279 w 24754"/>
                <a:gd name="connsiteY2" fmla="*/ 12454 h 24754"/>
                <a:gd name="connsiteX3" fmla="*/ 12656 w 24754"/>
                <a:gd name="connsiteY3" fmla="*/ 24832 h 24754"/>
                <a:gd name="connsiteX4" fmla="*/ 25034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34" y="12454"/>
                  </a:moveTo>
                  <a:cubicBezTo>
                    <a:pt x="25034" y="5682"/>
                    <a:pt x="19429" y="77"/>
                    <a:pt x="12656" y="77"/>
                  </a:cubicBezTo>
                  <a:cubicBezTo>
                    <a:pt x="5884" y="77"/>
                    <a:pt x="279" y="5682"/>
                    <a:pt x="279" y="12454"/>
                  </a:cubicBezTo>
                  <a:cubicBezTo>
                    <a:pt x="279" y="19227"/>
                    <a:pt x="5884" y="24832"/>
                    <a:pt x="12656" y="24832"/>
                  </a:cubicBezTo>
                  <a:cubicBezTo>
                    <a:pt x="19429" y="24832"/>
                    <a:pt x="25034" y="19227"/>
                    <a:pt x="25034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orme libre 231">
              <a:extLst>
                <a:ext uri="{FF2B5EF4-FFF2-40B4-BE49-F238E27FC236}">
                  <a16:creationId xmlns:a16="http://schemas.microsoft.com/office/drawing/2014/main" id="{B8E78E09-D6BB-B8A3-2B7B-09CC75EA5652}"/>
                </a:ext>
              </a:extLst>
            </p:cNvPr>
            <p:cNvSpPr/>
            <p:nvPr>
              <p:custDataLst>
                <p:tags r:id="rId142"/>
              </p:custDataLst>
            </p:nvPr>
          </p:nvSpPr>
          <p:spPr>
            <a:xfrm>
              <a:off x="7278616" y="6014973"/>
              <a:ext cx="77066" cy="155534"/>
            </a:xfrm>
            <a:custGeom>
              <a:avLst/>
              <a:gdLst>
                <a:gd name="connsiteX0" fmla="*/ 48156 w 77066"/>
                <a:gd name="connsiteY0" fmla="*/ 6149 h 155534"/>
                <a:gd name="connsiteX1" fmla="*/ 42785 w 77066"/>
                <a:gd name="connsiteY1" fmla="*/ 77 h 155534"/>
                <a:gd name="connsiteX2" fmla="*/ 282 w 77066"/>
                <a:gd name="connsiteY2" fmla="*/ 15023 h 155534"/>
                <a:gd name="connsiteX3" fmla="*/ 282 w 77066"/>
                <a:gd name="connsiteY3" fmla="*/ 22263 h 155534"/>
                <a:gd name="connsiteX4" fmla="*/ 30875 w 77066"/>
                <a:gd name="connsiteY4" fmla="*/ 16191 h 155534"/>
                <a:gd name="connsiteX5" fmla="*/ 30875 w 77066"/>
                <a:gd name="connsiteY5" fmla="*/ 137162 h 155534"/>
                <a:gd name="connsiteX6" fmla="*/ 9156 w 77066"/>
                <a:gd name="connsiteY6" fmla="*/ 148372 h 155534"/>
                <a:gd name="connsiteX7" fmla="*/ 1683 w 77066"/>
                <a:gd name="connsiteY7" fmla="*/ 148372 h 155534"/>
                <a:gd name="connsiteX8" fmla="*/ 1683 w 77066"/>
                <a:gd name="connsiteY8" fmla="*/ 155612 h 155534"/>
                <a:gd name="connsiteX9" fmla="*/ 39516 w 77066"/>
                <a:gd name="connsiteY9" fmla="*/ 154911 h 155534"/>
                <a:gd name="connsiteX10" fmla="*/ 77348 w 77066"/>
                <a:gd name="connsiteY10" fmla="*/ 155612 h 155534"/>
                <a:gd name="connsiteX11" fmla="*/ 77348 w 77066"/>
                <a:gd name="connsiteY11" fmla="*/ 148372 h 155534"/>
                <a:gd name="connsiteX12" fmla="*/ 69875 w 77066"/>
                <a:gd name="connsiteY12" fmla="*/ 148372 h 155534"/>
                <a:gd name="connsiteX13" fmla="*/ 48156 w 77066"/>
                <a:gd name="connsiteY13" fmla="*/ 137162 h 155534"/>
                <a:gd name="connsiteX14" fmla="*/ 48156 w 77066"/>
                <a:gd name="connsiteY14" fmla="*/ 6149 h 155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066" h="155534">
                  <a:moveTo>
                    <a:pt x="48156" y="6149"/>
                  </a:moveTo>
                  <a:cubicBezTo>
                    <a:pt x="48156" y="544"/>
                    <a:pt x="48156" y="77"/>
                    <a:pt x="42785" y="77"/>
                  </a:cubicBezTo>
                  <a:cubicBezTo>
                    <a:pt x="28306" y="15023"/>
                    <a:pt x="7755" y="15023"/>
                    <a:pt x="282" y="15023"/>
                  </a:cubicBezTo>
                  <a:lnTo>
                    <a:pt x="282" y="22263"/>
                  </a:lnTo>
                  <a:cubicBezTo>
                    <a:pt x="4952" y="22263"/>
                    <a:pt x="18731" y="22263"/>
                    <a:pt x="30875" y="16191"/>
                  </a:cubicBezTo>
                  <a:lnTo>
                    <a:pt x="30875" y="137162"/>
                  </a:lnTo>
                  <a:cubicBezTo>
                    <a:pt x="30875" y="145570"/>
                    <a:pt x="30174" y="148372"/>
                    <a:pt x="9156" y="148372"/>
                  </a:cubicBezTo>
                  <a:lnTo>
                    <a:pt x="1683" y="148372"/>
                  </a:lnTo>
                  <a:lnTo>
                    <a:pt x="1683" y="155612"/>
                  </a:lnTo>
                  <a:cubicBezTo>
                    <a:pt x="9857" y="154911"/>
                    <a:pt x="30174" y="154911"/>
                    <a:pt x="39516" y="154911"/>
                  </a:cubicBezTo>
                  <a:cubicBezTo>
                    <a:pt x="48857" y="154911"/>
                    <a:pt x="69175" y="154911"/>
                    <a:pt x="77348" y="155612"/>
                  </a:cubicBezTo>
                  <a:lnTo>
                    <a:pt x="77348" y="148372"/>
                  </a:lnTo>
                  <a:lnTo>
                    <a:pt x="69875" y="148372"/>
                  </a:lnTo>
                  <a:cubicBezTo>
                    <a:pt x="48857" y="148372"/>
                    <a:pt x="48156" y="145803"/>
                    <a:pt x="48156" y="137162"/>
                  </a:cubicBezTo>
                  <a:lnTo>
                    <a:pt x="48156" y="6149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3" name="Forme libre 232">
              <a:extLst>
                <a:ext uri="{FF2B5EF4-FFF2-40B4-BE49-F238E27FC236}">
                  <a16:creationId xmlns:a16="http://schemas.microsoft.com/office/drawing/2014/main" id="{008CA450-AA08-D42E-0E2D-048E6FC6C206}"/>
                </a:ext>
              </a:extLst>
            </p:cNvPr>
            <p:cNvSpPr/>
            <p:nvPr>
              <p:custDataLst>
                <p:tags r:id="rId143"/>
              </p:custDataLst>
            </p:nvPr>
          </p:nvSpPr>
          <p:spPr>
            <a:xfrm>
              <a:off x="7386277" y="6014973"/>
              <a:ext cx="93180" cy="160672"/>
            </a:xfrm>
            <a:custGeom>
              <a:avLst/>
              <a:gdLst>
                <a:gd name="connsiteX0" fmla="*/ 93467 w 93180"/>
                <a:gd name="connsiteY0" fmla="*/ 108671 h 160672"/>
                <a:gd name="connsiteX1" fmla="*/ 49096 w 93180"/>
                <a:gd name="connsiteY1" fmla="*/ 57527 h 160672"/>
                <a:gd name="connsiteX2" fmla="*/ 19436 w 93180"/>
                <a:gd name="connsiteY2" fmla="*/ 69437 h 160672"/>
                <a:gd name="connsiteX3" fmla="*/ 19436 w 93180"/>
                <a:gd name="connsiteY3" fmla="*/ 23897 h 160672"/>
                <a:gd name="connsiteX4" fmla="*/ 39287 w 93180"/>
                <a:gd name="connsiteY4" fmla="*/ 26933 h 160672"/>
                <a:gd name="connsiteX5" fmla="*/ 84360 w 93180"/>
                <a:gd name="connsiteY5" fmla="*/ 2646 h 160672"/>
                <a:gd name="connsiteX6" fmla="*/ 82024 w 93180"/>
                <a:gd name="connsiteY6" fmla="*/ 77 h 160672"/>
                <a:gd name="connsiteX7" fmla="*/ 80156 w 93180"/>
                <a:gd name="connsiteY7" fmla="*/ 777 h 160672"/>
                <a:gd name="connsiteX8" fmla="*/ 48395 w 93180"/>
                <a:gd name="connsiteY8" fmla="*/ 7550 h 160672"/>
                <a:gd name="connsiteX9" fmla="*/ 17335 w 93180"/>
                <a:gd name="connsiteY9" fmla="*/ 1011 h 160672"/>
                <a:gd name="connsiteX10" fmla="*/ 14532 w 93180"/>
                <a:gd name="connsiteY10" fmla="*/ 310 h 160672"/>
                <a:gd name="connsiteX11" fmla="*/ 12197 w 93180"/>
                <a:gd name="connsiteY11" fmla="*/ 5915 h 160672"/>
                <a:gd name="connsiteX12" fmla="*/ 12197 w 93180"/>
                <a:gd name="connsiteY12" fmla="*/ 75042 h 160672"/>
                <a:gd name="connsiteX13" fmla="*/ 15466 w 93180"/>
                <a:gd name="connsiteY13" fmla="*/ 81114 h 160672"/>
                <a:gd name="connsiteX14" fmla="*/ 18502 w 93180"/>
                <a:gd name="connsiteY14" fmla="*/ 79012 h 160672"/>
                <a:gd name="connsiteX15" fmla="*/ 48629 w 93180"/>
                <a:gd name="connsiteY15" fmla="*/ 62664 h 160672"/>
                <a:gd name="connsiteX16" fmla="*/ 68479 w 93180"/>
                <a:gd name="connsiteY16" fmla="*/ 77611 h 160672"/>
                <a:gd name="connsiteX17" fmla="*/ 72683 w 93180"/>
                <a:gd name="connsiteY17" fmla="*/ 107036 h 160672"/>
                <a:gd name="connsiteX18" fmla="*/ 67078 w 93180"/>
                <a:gd name="connsiteY18" fmla="*/ 139031 h 160672"/>
                <a:gd name="connsiteX19" fmla="*/ 42090 w 93180"/>
                <a:gd name="connsiteY19" fmla="*/ 154210 h 160672"/>
                <a:gd name="connsiteX20" fmla="*/ 7760 w 93180"/>
                <a:gd name="connsiteY20" fmla="*/ 128054 h 160672"/>
                <a:gd name="connsiteX21" fmla="*/ 11730 w 93180"/>
                <a:gd name="connsiteY21" fmla="*/ 128521 h 160672"/>
                <a:gd name="connsiteX22" fmla="*/ 23407 w 93180"/>
                <a:gd name="connsiteY22" fmla="*/ 117078 h 160672"/>
                <a:gd name="connsiteX23" fmla="*/ 11730 w 93180"/>
                <a:gd name="connsiteY23" fmla="*/ 105635 h 160672"/>
                <a:gd name="connsiteX24" fmla="*/ 287 w 93180"/>
                <a:gd name="connsiteY24" fmla="*/ 118012 h 160672"/>
                <a:gd name="connsiteX25" fmla="*/ 42557 w 93180"/>
                <a:gd name="connsiteY25" fmla="*/ 160749 h 160672"/>
                <a:gd name="connsiteX26" fmla="*/ 93467 w 93180"/>
                <a:gd name="connsiteY26" fmla="*/ 108671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3180" h="160672">
                  <a:moveTo>
                    <a:pt x="93467" y="108671"/>
                  </a:moveTo>
                  <a:cubicBezTo>
                    <a:pt x="93467" y="80880"/>
                    <a:pt x="74317" y="57527"/>
                    <a:pt x="49096" y="57527"/>
                  </a:cubicBezTo>
                  <a:cubicBezTo>
                    <a:pt x="37886" y="57527"/>
                    <a:pt x="27844" y="61263"/>
                    <a:pt x="19436" y="69437"/>
                  </a:cubicBezTo>
                  <a:lnTo>
                    <a:pt x="19436" y="23897"/>
                  </a:lnTo>
                  <a:cubicBezTo>
                    <a:pt x="24107" y="25299"/>
                    <a:pt x="31814" y="26933"/>
                    <a:pt x="39287" y="26933"/>
                  </a:cubicBezTo>
                  <a:cubicBezTo>
                    <a:pt x="68012" y="26933"/>
                    <a:pt x="84360" y="5682"/>
                    <a:pt x="84360" y="2646"/>
                  </a:cubicBezTo>
                  <a:cubicBezTo>
                    <a:pt x="84360" y="1244"/>
                    <a:pt x="83659" y="77"/>
                    <a:pt x="82024" y="77"/>
                  </a:cubicBezTo>
                  <a:cubicBezTo>
                    <a:pt x="81791" y="77"/>
                    <a:pt x="81324" y="77"/>
                    <a:pt x="80156" y="777"/>
                  </a:cubicBezTo>
                  <a:cubicBezTo>
                    <a:pt x="75485" y="2879"/>
                    <a:pt x="64042" y="7550"/>
                    <a:pt x="48395" y="7550"/>
                  </a:cubicBezTo>
                  <a:cubicBezTo>
                    <a:pt x="39054" y="7550"/>
                    <a:pt x="28311" y="5915"/>
                    <a:pt x="17335" y="1011"/>
                  </a:cubicBezTo>
                  <a:cubicBezTo>
                    <a:pt x="15466" y="310"/>
                    <a:pt x="14999" y="310"/>
                    <a:pt x="14532" y="310"/>
                  </a:cubicBezTo>
                  <a:cubicBezTo>
                    <a:pt x="12197" y="310"/>
                    <a:pt x="12197" y="2179"/>
                    <a:pt x="12197" y="5915"/>
                  </a:cubicBezTo>
                  <a:lnTo>
                    <a:pt x="12197" y="75042"/>
                  </a:lnTo>
                  <a:cubicBezTo>
                    <a:pt x="12197" y="79245"/>
                    <a:pt x="12197" y="81114"/>
                    <a:pt x="15466" y="81114"/>
                  </a:cubicBezTo>
                  <a:cubicBezTo>
                    <a:pt x="17101" y="81114"/>
                    <a:pt x="17568" y="80413"/>
                    <a:pt x="18502" y="79012"/>
                  </a:cubicBezTo>
                  <a:cubicBezTo>
                    <a:pt x="21071" y="75275"/>
                    <a:pt x="29712" y="62664"/>
                    <a:pt x="48629" y="62664"/>
                  </a:cubicBezTo>
                  <a:cubicBezTo>
                    <a:pt x="60772" y="62664"/>
                    <a:pt x="66611" y="73407"/>
                    <a:pt x="68479" y="77611"/>
                  </a:cubicBezTo>
                  <a:cubicBezTo>
                    <a:pt x="72216" y="86251"/>
                    <a:pt x="72683" y="95359"/>
                    <a:pt x="72683" y="107036"/>
                  </a:cubicBezTo>
                  <a:cubicBezTo>
                    <a:pt x="72683" y="115210"/>
                    <a:pt x="72683" y="129222"/>
                    <a:pt x="67078" y="139031"/>
                  </a:cubicBezTo>
                  <a:cubicBezTo>
                    <a:pt x="61473" y="148138"/>
                    <a:pt x="52832" y="154210"/>
                    <a:pt x="42090" y="154210"/>
                  </a:cubicBezTo>
                  <a:cubicBezTo>
                    <a:pt x="25041" y="154210"/>
                    <a:pt x="11730" y="141833"/>
                    <a:pt x="7760" y="128054"/>
                  </a:cubicBezTo>
                  <a:cubicBezTo>
                    <a:pt x="8460" y="128288"/>
                    <a:pt x="9161" y="128521"/>
                    <a:pt x="11730" y="128521"/>
                  </a:cubicBezTo>
                  <a:cubicBezTo>
                    <a:pt x="19436" y="128521"/>
                    <a:pt x="23407" y="122683"/>
                    <a:pt x="23407" y="117078"/>
                  </a:cubicBezTo>
                  <a:cubicBezTo>
                    <a:pt x="23407" y="111473"/>
                    <a:pt x="19436" y="105635"/>
                    <a:pt x="11730" y="105635"/>
                  </a:cubicBezTo>
                  <a:cubicBezTo>
                    <a:pt x="8460" y="105635"/>
                    <a:pt x="287" y="107270"/>
                    <a:pt x="287" y="118012"/>
                  </a:cubicBezTo>
                  <a:cubicBezTo>
                    <a:pt x="287" y="138096"/>
                    <a:pt x="16401" y="160749"/>
                    <a:pt x="42557" y="160749"/>
                  </a:cubicBezTo>
                  <a:cubicBezTo>
                    <a:pt x="69647" y="160749"/>
                    <a:pt x="93467" y="138330"/>
                    <a:pt x="93467" y="108671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4" name="Forme libre 233">
              <a:extLst>
                <a:ext uri="{FF2B5EF4-FFF2-40B4-BE49-F238E27FC236}">
                  <a16:creationId xmlns:a16="http://schemas.microsoft.com/office/drawing/2014/main" id="{A4CB996B-239A-45CC-2F48-88A73ED8C53B}"/>
                </a:ext>
              </a:extLst>
            </p:cNvPr>
            <p:cNvSpPr/>
            <p:nvPr>
              <p:custDataLst>
                <p:tags r:id="rId144"/>
              </p:custDataLst>
            </p:nvPr>
          </p:nvSpPr>
          <p:spPr>
            <a:xfrm>
              <a:off x="7504446" y="6012638"/>
              <a:ext cx="100186" cy="163008"/>
            </a:xfrm>
            <a:custGeom>
              <a:avLst/>
              <a:gdLst>
                <a:gd name="connsiteX0" fmla="*/ 98377 w 100186"/>
                <a:gd name="connsiteY0" fmla="*/ 15724 h 163008"/>
                <a:gd name="connsiteX1" fmla="*/ 100479 w 100186"/>
                <a:gd name="connsiteY1" fmla="*/ 7550 h 163008"/>
                <a:gd name="connsiteX2" fmla="*/ 43729 w 100186"/>
                <a:gd name="connsiteY2" fmla="*/ 7550 h 163008"/>
                <a:gd name="connsiteX3" fmla="*/ 13837 w 100186"/>
                <a:gd name="connsiteY3" fmla="*/ 77 h 163008"/>
                <a:gd name="connsiteX4" fmla="*/ 7998 w 100186"/>
                <a:gd name="connsiteY4" fmla="*/ 77 h 163008"/>
                <a:gd name="connsiteX5" fmla="*/ 292 w 100186"/>
                <a:gd name="connsiteY5" fmla="*/ 48185 h 163008"/>
                <a:gd name="connsiteX6" fmla="*/ 6130 w 100186"/>
                <a:gd name="connsiteY6" fmla="*/ 48185 h 163008"/>
                <a:gd name="connsiteX7" fmla="*/ 11968 w 100186"/>
                <a:gd name="connsiteY7" fmla="*/ 26933 h 163008"/>
                <a:gd name="connsiteX8" fmla="*/ 34855 w 100186"/>
                <a:gd name="connsiteY8" fmla="*/ 25532 h 163008"/>
                <a:gd name="connsiteX9" fmla="*/ 83197 w 100186"/>
                <a:gd name="connsiteY9" fmla="*/ 25532 h 163008"/>
                <a:gd name="connsiteX10" fmla="*/ 57041 w 100186"/>
                <a:gd name="connsiteY10" fmla="*/ 62431 h 163008"/>
                <a:gd name="connsiteX11" fmla="*/ 28316 w 100186"/>
                <a:gd name="connsiteY11" fmla="*/ 150240 h 163008"/>
                <a:gd name="connsiteX12" fmla="*/ 39059 w 100186"/>
                <a:gd name="connsiteY12" fmla="*/ 163085 h 163008"/>
                <a:gd name="connsiteX13" fmla="*/ 49801 w 100186"/>
                <a:gd name="connsiteY13" fmla="*/ 150240 h 163008"/>
                <a:gd name="connsiteX14" fmla="*/ 49801 w 100186"/>
                <a:gd name="connsiteY14" fmla="*/ 138330 h 163008"/>
                <a:gd name="connsiteX15" fmla="*/ 52370 w 100186"/>
                <a:gd name="connsiteY15" fmla="*/ 100030 h 163008"/>
                <a:gd name="connsiteX16" fmla="*/ 66849 w 100186"/>
                <a:gd name="connsiteY16" fmla="*/ 60095 h 163008"/>
                <a:gd name="connsiteX17" fmla="*/ 98377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377" y="15724"/>
                  </a:moveTo>
                  <a:cubicBezTo>
                    <a:pt x="100479" y="12921"/>
                    <a:pt x="100479" y="12454"/>
                    <a:pt x="100479" y="7550"/>
                  </a:cubicBezTo>
                  <a:lnTo>
                    <a:pt x="43729" y="7550"/>
                  </a:lnTo>
                  <a:cubicBezTo>
                    <a:pt x="15238" y="7550"/>
                    <a:pt x="14771" y="4514"/>
                    <a:pt x="13837" y="77"/>
                  </a:cubicBezTo>
                  <a:lnTo>
                    <a:pt x="7998" y="77"/>
                  </a:lnTo>
                  <a:lnTo>
                    <a:pt x="292" y="48185"/>
                  </a:lnTo>
                  <a:lnTo>
                    <a:pt x="6130" y="48185"/>
                  </a:lnTo>
                  <a:cubicBezTo>
                    <a:pt x="6831" y="44449"/>
                    <a:pt x="8932" y="29736"/>
                    <a:pt x="11968" y="26933"/>
                  </a:cubicBezTo>
                  <a:cubicBezTo>
                    <a:pt x="13603" y="25532"/>
                    <a:pt x="31819" y="25532"/>
                    <a:pt x="34855" y="25532"/>
                  </a:cubicBezTo>
                  <a:lnTo>
                    <a:pt x="83197" y="25532"/>
                  </a:lnTo>
                  <a:cubicBezTo>
                    <a:pt x="80628" y="29269"/>
                    <a:pt x="62179" y="54724"/>
                    <a:pt x="57041" y="62431"/>
                  </a:cubicBezTo>
                  <a:cubicBezTo>
                    <a:pt x="36023" y="93958"/>
                    <a:pt x="28316" y="126420"/>
                    <a:pt x="28316" y="150240"/>
                  </a:cubicBezTo>
                  <a:cubicBezTo>
                    <a:pt x="28316" y="152576"/>
                    <a:pt x="28316" y="163085"/>
                    <a:pt x="39059" y="163085"/>
                  </a:cubicBezTo>
                  <a:cubicBezTo>
                    <a:pt x="49801" y="163085"/>
                    <a:pt x="49801" y="152576"/>
                    <a:pt x="49801" y="150240"/>
                  </a:cubicBezTo>
                  <a:lnTo>
                    <a:pt x="49801" y="138330"/>
                  </a:lnTo>
                  <a:cubicBezTo>
                    <a:pt x="49801" y="125486"/>
                    <a:pt x="50502" y="112641"/>
                    <a:pt x="52370" y="100030"/>
                  </a:cubicBezTo>
                  <a:cubicBezTo>
                    <a:pt x="53304" y="94659"/>
                    <a:pt x="56574" y="74575"/>
                    <a:pt x="66849" y="60095"/>
                  </a:cubicBezTo>
                  <a:lnTo>
                    <a:pt x="98377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5" name="Forme libre 234">
              <a:extLst>
                <a:ext uri="{FF2B5EF4-FFF2-40B4-BE49-F238E27FC236}">
                  <a16:creationId xmlns:a16="http://schemas.microsoft.com/office/drawing/2014/main" id="{6296BEF7-E2B3-DF81-D0EA-20E076746B60}"/>
                </a:ext>
              </a:extLst>
            </p:cNvPr>
            <p:cNvSpPr/>
            <p:nvPr>
              <p:custDataLst>
                <p:tags r:id="rId145"/>
              </p:custDataLst>
            </p:nvPr>
          </p:nvSpPr>
          <p:spPr>
            <a:xfrm>
              <a:off x="7897488" y="6014973"/>
              <a:ext cx="98318" cy="160672"/>
            </a:xfrm>
            <a:custGeom>
              <a:avLst/>
              <a:gdLst>
                <a:gd name="connsiteX0" fmla="*/ 98627 w 98318"/>
                <a:gd name="connsiteY0" fmla="*/ 80880 h 160672"/>
                <a:gd name="connsiteX1" fmla="*/ 89286 w 98318"/>
                <a:gd name="connsiteY1" fmla="*/ 26233 h 160672"/>
                <a:gd name="connsiteX2" fmla="*/ 49585 w 98318"/>
                <a:gd name="connsiteY2" fmla="*/ 77 h 160672"/>
                <a:gd name="connsiteX3" fmla="*/ 8949 w 98318"/>
                <a:gd name="connsiteY3" fmla="*/ 27867 h 160672"/>
                <a:gd name="connsiteX4" fmla="*/ 308 w 98318"/>
                <a:gd name="connsiteY4" fmla="*/ 80880 h 160672"/>
                <a:gd name="connsiteX5" fmla="*/ 10818 w 98318"/>
                <a:gd name="connsiteY5" fmla="*/ 137162 h 160672"/>
                <a:gd name="connsiteX6" fmla="*/ 49351 w 98318"/>
                <a:gd name="connsiteY6" fmla="*/ 160749 h 160672"/>
                <a:gd name="connsiteX7" fmla="*/ 89986 w 98318"/>
                <a:gd name="connsiteY7" fmla="*/ 133659 h 160672"/>
                <a:gd name="connsiteX8" fmla="*/ 98627 w 98318"/>
                <a:gd name="connsiteY8" fmla="*/ 80880 h 160672"/>
                <a:gd name="connsiteX9" fmla="*/ 49351 w 98318"/>
                <a:gd name="connsiteY9" fmla="*/ 155612 h 160672"/>
                <a:gd name="connsiteX10" fmla="*/ 22261 w 98318"/>
                <a:gd name="connsiteY10" fmla="*/ 127354 h 160672"/>
                <a:gd name="connsiteX11" fmla="*/ 19692 w 98318"/>
                <a:gd name="connsiteY11" fmla="*/ 78078 h 160672"/>
                <a:gd name="connsiteX12" fmla="*/ 21560 w 98318"/>
                <a:gd name="connsiteY12" fmla="*/ 35107 h 160672"/>
                <a:gd name="connsiteX13" fmla="*/ 49351 w 98318"/>
                <a:gd name="connsiteY13" fmla="*/ 5215 h 160672"/>
                <a:gd name="connsiteX14" fmla="*/ 76908 w 98318"/>
                <a:gd name="connsiteY14" fmla="*/ 32538 h 160672"/>
                <a:gd name="connsiteX15" fmla="*/ 79244 w 98318"/>
                <a:gd name="connsiteY15" fmla="*/ 78078 h 160672"/>
                <a:gd name="connsiteX16" fmla="*/ 76675 w 98318"/>
                <a:gd name="connsiteY16" fmla="*/ 126420 h 160672"/>
                <a:gd name="connsiteX17" fmla="*/ 49351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27" y="80880"/>
                  </a:moveTo>
                  <a:cubicBezTo>
                    <a:pt x="98627" y="62197"/>
                    <a:pt x="97459" y="43514"/>
                    <a:pt x="89286" y="26233"/>
                  </a:cubicBezTo>
                  <a:cubicBezTo>
                    <a:pt x="78543" y="3813"/>
                    <a:pt x="59393" y="77"/>
                    <a:pt x="49585" y="77"/>
                  </a:cubicBezTo>
                  <a:cubicBezTo>
                    <a:pt x="35572" y="77"/>
                    <a:pt x="18524" y="6149"/>
                    <a:pt x="8949" y="27867"/>
                  </a:cubicBezTo>
                  <a:cubicBezTo>
                    <a:pt x="1476" y="43981"/>
                    <a:pt x="308" y="62197"/>
                    <a:pt x="308" y="80880"/>
                  </a:cubicBezTo>
                  <a:cubicBezTo>
                    <a:pt x="308" y="98395"/>
                    <a:pt x="1243" y="119414"/>
                    <a:pt x="10818" y="137162"/>
                  </a:cubicBezTo>
                  <a:cubicBezTo>
                    <a:pt x="20860" y="156079"/>
                    <a:pt x="37908" y="160749"/>
                    <a:pt x="49351" y="160749"/>
                  </a:cubicBezTo>
                  <a:cubicBezTo>
                    <a:pt x="61962" y="160749"/>
                    <a:pt x="79711" y="155845"/>
                    <a:pt x="89986" y="133659"/>
                  </a:cubicBezTo>
                  <a:cubicBezTo>
                    <a:pt x="97459" y="117545"/>
                    <a:pt x="98627" y="99329"/>
                    <a:pt x="98627" y="80880"/>
                  </a:cubicBezTo>
                  <a:close/>
                  <a:moveTo>
                    <a:pt x="49351" y="155612"/>
                  </a:moveTo>
                  <a:cubicBezTo>
                    <a:pt x="40243" y="155612"/>
                    <a:pt x="26465" y="149773"/>
                    <a:pt x="22261" y="127354"/>
                  </a:cubicBezTo>
                  <a:cubicBezTo>
                    <a:pt x="19692" y="113342"/>
                    <a:pt x="19692" y="91856"/>
                    <a:pt x="19692" y="78078"/>
                  </a:cubicBezTo>
                  <a:cubicBezTo>
                    <a:pt x="19692" y="63131"/>
                    <a:pt x="19692" y="47718"/>
                    <a:pt x="21560" y="35107"/>
                  </a:cubicBezTo>
                  <a:cubicBezTo>
                    <a:pt x="25997" y="7316"/>
                    <a:pt x="43513" y="5215"/>
                    <a:pt x="49351" y="5215"/>
                  </a:cubicBezTo>
                  <a:cubicBezTo>
                    <a:pt x="57058" y="5215"/>
                    <a:pt x="72471" y="9418"/>
                    <a:pt x="76908" y="32538"/>
                  </a:cubicBezTo>
                  <a:cubicBezTo>
                    <a:pt x="79244" y="45616"/>
                    <a:pt x="79244" y="63365"/>
                    <a:pt x="79244" y="78078"/>
                  </a:cubicBezTo>
                  <a:cubicBezTo>
                    <a:pt x="79244" y="95593"/>
                    <a:pt x="79244" y="111473"/>
                    <a:pt x="76675" y="126420"/>
                  </a:cubicBezTo>
                  <a:cubicBezTo>
                    <a:pt x="73172" y="148606"/>
                    <a:pt x="59860" y="155612"/>
                    <a:pt x="49351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6" name="Forme libre 235">
              <a:extLst>
                <a:ext uri="{FF2B5EF4-FFF2-40B4-BE49-F238E27FC236}">
                  <a16:creationId xmlns:a16="http://schemas.microsoft.com/office/drawing/2014/main" id="{78867488-B1E1-7456-6EF0-D387F0811B19}"/>
                </a:ext>
              </a:extLst>
            </p:cNvPr>
            <p:cNvSpPr/>
            <p:nvPr>
              <p:custDataLst>
                <p:tags r:id="rId146"/>
              </p:custDataLst>
            </p:nvPr>
          </p:nvSpPr>
          <p:spPr>
            <a:xfrm>
              <a:off x="8025233" y="6145753"/>
              <a:ext cx="24754" cy="24754"/>
            </a:xfrm>
            <a:custGeom>
              <a:avLst/>
              <a:gdLst>
                <a:gd name="connsiteX0" fmla="*/ 25068 w 24754"/>
                <a:gd name="connsiteY0" fmla="*/ 12454 h 24754"/>
                <a:gd name="connsiteX1" fmla="*/ 12691 w 24754"/>
                <a:gd name="connsiteY1" fmla="*/ 77 h 24754"/>
                <a:gd name="connsiteX2" fmla="*/ 313 w 24754"/>
                <a:gd name="connsiteY2" fmla="*/ 12454 h 24754"/>
                <a:gd name="connsiteX3" fmla="*/ 12691 w 24754"/>
                <a:gd name="connsiteY3" fmla="*/ 24832 h 24754"/>
                <a:gd name="connsiteX4" fmla="*/ 2506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068" y="12454"/>
                  </a:moveTo>
                  <a:cubicBezTo>
                    <a:pt x="25068" y="5682"/>
                    <a:pt x="19463" y="77"/>
                    <a:pt x="12691" y="77"/>
                  </a:cubicBezTo>
                  <a:cubicBezTo>
                    <a:pt x="5918" y="77"/>
                    <a:pt x="313" y="5682"/>
                    <a:pt x="313" y="12454"/>
                  </a:cubicBezTo>
                  <a:cubicBezTo>
                    <a:pt x="313" y="19227"/>
                    <a:pt x="5918" y="24832"/>
                    <a:pt x="12691" y="24832"/>
                  </a:cubicBezTo>
                  <a:cubicBezTo>
                    <a:pt x="19463" y="24832"/>
                    <a:pt x="25068" y="19227"/>
                    <a:pt x="2506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7" name="Forme libre 236">
              <a:extLst>
                <a:ext uri="{FF2B5EF4-FFF2-40B4-BE49-F238E27FC236}">
                  <a16:creationId xmlns:a16="http://schemas.microsoft.com/office/drawing/2014/main" id="{8A56D97B-4191-7A4E-15D7-44B1F67408DD}"/>
                </a:ext>
              </a:extLst>
            </p:cNvPr>
            <p:cNvSpPr/>
            <p:nvPr>
              <p:custDataLst>
                <p:tags r:id="rId147"/>
              </p:custDataLst>
            </p:nvPr>
          </p:nvSpPr>
          <p:spPr>
            <a:xfrm>
              <a:off x="8079128" y="6014973"/>
              <a:ext cx="98318" cy="160672"/>
            </a:xfrm>
            <a:custGeom>
              <a:avLst/>
              <a:gdLst>
                <a:gd name="connsiteX0" fmla="*/ 98635 w 98318"/>
                <a:gd name="connsiteY0" fmla="*/ 80880 h 160672"/>
                <a:gd name="connsiteX1" fmla="*/ 89293 w 98318"/>
                <a:gd name="connsiteY1" fmla="*/ 26233 h 160672"/>
                <a:gd name="connsiteX2" fmla="*/ 49592 w 98318"/>
                <a:gd name="connsiteY2" fmla="*/ 77 h 160672"/>
                <a:gd name="connsiteX3" fmla="*/ 8957 w 98318"/>
                <a:gd name="connsiteY3" fmla="*/ 27867 h 160672"/>
                <a:gd name="connsiteX4" fmla="*/ 316 w 98318"/>
                <a:gd name="connsiteY4" fmla="*/ 80880 h 160672"/>
                <a:gd name="connsiteX5" fmla="*/ 10825 w 98318"/>
                <a:gd name="connsiteY5" fmla="*/ 137162 h 160672"/>
                <a:gd name="connsiteX6" fmla="*/ 49359 w 98318"/>
                <a:gd name="connsiteY6" fmla="*/ 160749 h 160672"/>
                <a:gd name="connsiteX7" fmla="*/ 89994 w 98318"/>
                <a:gd name="connsiteY7" fmla="*/ 133659 h 160672"/>
                <a:gd name="connsiteX8" fmla="*/ 98635 w 98318"/>
                <a:gd name="connsiteY8" fmla="*/ 80880 h 160672"/>
                <a:gd name="connsiteX9" fmla="*/ 49359 w 98318"/>
                <a:gd name="connsiteY9" fmla="*/ 155612 h 160672"/>
                <a:gd name="connsiteX10" fmla="*/ 22269 w 98318"/>
                <a:gd name="connsiteY10" fmla="*/ 127354 h 160672"/>
                <a:gd name="connsiteX11" fmla="*/ 19700 w 98318"/>
                <a:gd name="connsiteY11" fmla="*/ 78078 h 160672"/>
                <a:gd name="connsiteX12" fmla="*/ 21568 w 98318"/>
                <a:gd name="connsiteY12" fmla="*/ 35107 h 160672"/>
                <a:gd name="connsiteX13" fmla="*/ 49359 w 98318"/>
                <a:gd name="connsiteY13" fmla="*/ 5215 h 160672"/>
                <a:gd name="connsiteX14" fmla="*/ 76916 w 98318"/>
                <a:gd name="connsiteY14" fmla="*/ 32538 h 160672"/>
                <a:gd name="connsiteX15" fmla="*/ 79251 w 98318"/>
                <a:gd name="connsiteY15" fmla="*/ 78078 h 160672"/>
                <a:gd name="connsiteX16" fmla="*/ 76683 w 98318"/>
                <a:gd name="connsiteY16" fmla="*/ 126420 h 160672"/>
                <a:gd name="connsiteX17" fmla="*/ 49359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35" y="80880"/>
                  </a:moveTo>
                  <a:cubicBezTo>
                    <a:pt x="98635" y="62197"/>
                    <a:pt x="97467" y="43514"/>
                    <a:pt x="89293" y="26233"/>
                  </a:cubicBezTo>
                  <a:cubicBezTo>
                    <a:pt x="78551" y="3813"/>
                    <a:pt x="59401" y="77"/>
                    <a:pt x="49592" y="77"/>
                  </a:cubicBezTo>
                  <a:cubicBezTo>
                    <a:pt x="35580" y="77"/>
                    <a:pt x="18532" y="6149"/>
                    <a:pt x="8957" y="27867"/>
                  </a:cubicBezTo>
                  <a:cubicBezTo>
                    <a:pt x="1484" y="43981"/>
                    <a:pt x="316" y="62197"/>
                    <a:pt x="316" y="80880"/>
                  </a:cubicBezTo>
                  <a:cubicBezTo>
                    <a:pt x="316" y="98395"/>
                    <a:pt x="1250" y="119414"/>
                    <a:pt x="10825" y="137162"/>
                  </a:cubicBezTo>
                  <a:cubicBezTo>
                    <a:pt x="20867" y="156079"/>
                    <a:pt x="37916" y="160749"/>
                    <a:pt x="49359" y="160749"/>
                  </a:cubicBezTo>
                  <a:cubicBezTo>
                    <a:pt x="61970" y="160749"/>
                    <a:pt x="79718" y="155845"/>
                    <a:pt x="89994" y="133659"/>
                  </a:cubicBezTo>
                  <a:cubicBezTo>
                    <a:pt x="97467" y="117545"/>
                    <a:pt x="98635" y="99329"/>
                    <a:pt x="98635" y="80880"/>
                  </a:cubicBezTo>
                  <a:close/>
                  <a:moveTo>
                    <a:pt x="49359" y="155612"/>
                  </a:moveTo>
                  <a:cubicBezTo>
                    <a:pt x="40251" y="155612"/>
                    <a:pt x="26472" y="149773"/>
                    <a:pt x="22269" y="127354"/>
                  </a:cubicBezTo>
                  <a:cubicBezTo>
                    <a:pt x="19700" y="113342"/>
                    <a:pt x="19700" y="91856"/>
                    <a:pt x="19700" y="78078"/>
                  </a:cubicBezTo>
                  <a:cubicBezTo>
                    <a:pt x="19700" y="63131"/>
                    <a:pt x="19700" y="47718"/>
                    <a:pt x="21568" y="35107"/>
                  </a:cubicBezTo>
                  <a:cubicBezTo>
                    <a:pt x="26005" y="7316"/>
                    <a:pt x="43520" y="5215"/>
                    <a:pt x="49359" y="5215"/>
                  </a:cubicBezTo>
                  <a:cubicBezTo>
                    <a:pt x="57065" y="5215"/>
                    <a:pt x="72479" y="9418"/>
                    <a:pt x="76916" y="32538"/>
                  </a:cubicBezTo>
                  <a:cubicBezTo>
                    <a:pt x="79251" y="45616"/>
                    <a:pt x="79251" y="63365"/>
                    <a:pt x="79251" y="78078"/>
                  </a:cubicBezTo>
                  <a:cubicBezTo>
                    <a:pt x="79251" y="95593"/>
                    <a:pt x="79251" y="111473"/>
                    <a:pt x="76683" y="126420"/>
                  </a:cubicBezTo>
                  <a:cubicBezTo>
                    <a:pt x="73179" y="148606"/>
                    <a:pt x="59868" y="155612"/>
                    <a:pt x="49359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8" name="Forme libre 237">
              <a:extLst>
                <a:ext uri="{FF2B5EF4-FFF2-40B4-BE49-F238E27FC236}">
                  <a16:creationId xmlns:a16="http://schemas.microsoft.com/office/drawing/2014/main" id="{19AE637F-1B98-5D13-0997-903F6917ACE3}"/>
                </a:ext>
              </a:extLst>
            </p:cNvPr>
            <p:cNvSpPr/>
            <p:nvPr>
              <p:custDataLst>
                <p:tags r:id="rId148"/>
              </p:custDataLst>
            </p:nvPr>
          </p:nvSpPr>
          <p:spPr>
            <a:xfrm>
              <a:off x="8196597" y="6014973"/>
              <a:ext cx="96917" cy="160672"/>
            </a:xfrm>
            <a:custGeom>
              <a:avLst/>
              <a:gdLst>
                <a:gd name="connsiteX0" fmla="*/ 28579 w 96917"/>
                <a:gd name="connsiteY0" fmla="*/ 48886 h 160672"/>
                <a:gd name="connsiteX1" fmla="*/ 16902 w 96917"/>
                <a:gd name="connsiteY1" fmla="*/ 29969 h 160672"/>
                <a:gd name="connsiteX2" fmla="*/ 48663 w 96917"/>
                <a:gd name="connsiteY2" fmla="*/ 5915 h 160672"/>
                <a:gd name="connsiteX3" fmla="*/ 80658 w 96917"/>
                <a:gd name="connsiteY3" fmla="*/ 34874 h 160672"/>
                <a:gd name="connsiteX4" fmla="*/ 57538 w 96917"/>
                <a:gd name="connsiteY4" fmla="*/ 67569 h 160672"/>
                <a:gd name="connsiteX5" fmla="*/ 28579 w 96917"/>
                <a:gd name="connsiteY5" fmla="*/ 48886 h 160672"/>
                <a:gd name="connsiteX6" fmla="*/ 62675 w 96917"/>
                <a:gd name="connsiteY6" fmla="*/ 71072 h 160672"/>
                <a:gd name="connsiteX7" fmla="*/ 90933 w 96917"/>
                <a:gd name="connsiteY7" fmla="*/ 34874 h 160672"/>
                <a:gd name="connsiteX8" fmla="*/ 48897 w 96917"/>
                <a:gd name="connsiteY8" fmla="*/ 77 h 160672"/>
                <a:gd name="connsiteX9" fmla="*/ 6627 w 96917"/>
                <a:gd name="connsiteY9" fmla="*/ 39077 h 160672"/>
                <a:gd name="connsiteX10" fmla="*/ 16902 w 96917"/>
                <a:gd name="connsiteY10" fmla="*/ 64766 h 160672"/>
                <a:gd name="connsiteX11" fmla="*/ 33950 w 96917"/>
                <a:gd name="connsiteY11" fmla="*/ 77377 h 160672"/>
                <a:gd name="connsiteX12" fmla="*/ 321 w 96917"/>
                <a:gd name="connsiteY12" fmla="*/ 120348 h 160672"/>
                <a:gd name="connsiteX13" fmla="*/ 48663 w 96917"/>
                <a:gd name="connsiteY13" fmla="*/ 160749 h 160672"/>
                <a:gd name="connsiteX14" fmla="*/ 97239 w 96917"/>
                <a:gd name="connsiteY14" fmla="*/ 116378 h 160672"/>
                <a:gd name="connsiteX15" fmla="*/ 85795 w 96917"/>
                <a:gd name="connsiteY15" fmla="*/ 87653 h 160672"/>
                <a:gd name="connsiteX16" fmla="*/ 62675 w 96917"/>
                <a:gd name="connsiteY16" fmla="*/ 71072 h 160672"/>
                <a:gd name="connsiteX17" fmla="*/ 39322 w 96917"/>
                <a:gd name="connsiteY17" fmla="*/ 80880 h 160672"/>
                <a:gd name="connsiteX18" fmla="*/ 68047 w 96917"/>
                <a:gd name="connsiteY18" fmla="*/ 99096 h 160672"/>
                <a:gd name="connsiteX19" fmla="*/ 85562 w 96917"/>
                <a:gd name="connsiteY19" fmla="*/ 124785 h 160672"/>
                <a:gd name="connsiteX20" fmla="*/ 48897 w 96917"/>
                <a:gd name="connsiteY20" fmla="*/ 154210 h 160672"/>
                <a:gd name="connsiteX21" fmla="*/ 11998 w 96917"/>
                <a:gd name="connsiteY21" fmla="*/ 120348 h 160672"/>
                <a:gd name="connsiteX22" fmla="*/ 39322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579" y="48886"/>
                  </a:moveTo>
                  <a:cubicBezTo>
                    <a:pt x="17836" y="41880"/>
                    <a:pt x="16902" y="33939"/>
                    <a:pt x="16902" y="29969"/>
                  </a:cubicBezTo>
                  <a:cubicBezTo>
                    <a:pt x="16902" y="15724"/>
                    <a:pt x="32082" y="5915"/>
                    <a:pt x="48663" y="5915"/>
                  </a:cubicBezTo>
                  <a:cubicBezTo>
                    <a:pt x="65711" y="5915"/>
                    <a:pt x="80658" y="18059"/>
                    <a:pt x="80658" y="34874"/>
                  </a:cubicBezTo>
                  <a:cubicBezTo>
                    <a:pt x="80658" y="48185"/>
                    <a:pt x="71550" y="59395"/>
                    <a:pt x="57538" y="67569"/>
                  </a:cubicBezTo>
                  <a:lnTo>
                    <a:pt x="28579" y="48886"/>
                  </a:lnTo>
                  <a:close/>
                  <a:moveTo>
                    <a:pt x="62675" y="71072"/>
                  </a:moveTo>
                  <a:cubicBezTo>
                    <a:pt x="79490" y="62431"/>
                    <a:pt x="90933" y="50287"/>
                    <a:pt x="90933" y="34874"/>
                  </a:cubicBezTo>
                  <a:cubicBezTo>
                    <a:pt x="90933" y="13388"/>
                    <a:pt x="70148" y="77"/>
                    <a:pt x="48897" y="77"/>
                  </a:cubicBezTo>
                  <a:cubicBezTo>
                    <a:pt x="25543" y="77"/>
                    <a:pt x="6627" y="17358"/>
                    <a:pt x="6627" y="39077"/>
                  </a:cubicBezTo>
                  <a:cubicBezTo>
                    <a:pt x="6627" y="43281"/>
                    <a:pt x="7094" y="53790"/>
                    <a:pt x="16902" y="64766"/>
                  </a:cubicBezTo>
                  <a:cubicBezTo>
                    <a:pt x="19471" y="67569"/>
                    <a:pt x="28112" y="73407"/>
                    <a:pt x="33950" y="77377"/>
                  </a:cubicBezTo>
                  <a:cubicBezTo>
                    <a:pt x="20405" y="84150"/>
                    <a:pt x="321" y="97228"/>
                    <a:pt x="321" y="120348"/>
                  </a:cubicBezTo>
                  <a:cubicBezTo>
                    <a:pt x="321" y="145103"/>
                    <a:pt x="24142" y="160749"/>
                    <a:pt x="48663" y="160749"/>
                  </a:cubicBezTo>
                  <a:cubicBezTo>
                    <a:pt x="75053" y="160749"/>
                    <a:pt x="97239" y="141366"/>
                    <a:pt x="97239" y="116378"/>
                  </a:cubicBezTo>
                  <a:cubicBezTo>
                    <a:pt x="97239" y="107970"/>
                    <a:pt x="94670" y="97461"/>
                    <a:pt x="85795" y="87653"/>
                  </a:cubicBezTo>
                  <a:cubicBezTo>
                    <a:pt x="81358" y="82748"/>
                    <a:pt x="77622" y="80413"/>
                    <a:pt x="62675" y="71072"/>
                  </a:cubicBezTo>
                  <a:close/>
                  <a:moveTo>
                    <a:pt x="39322" y="80880"/>
                  </a:moveTo>
                  <a:lnTo>
                    <a:pt x="68047" y="99096"/>
                  </a:lnTo>
                  <a:cubicBezTo>
                    <a:pt x="74586" y="103533"/>
                    <a:pt x="85562" y="110539"/>
                    <a:pt x="85562" y="124785"/>
                  </a:cubicBezTo>
                  <a:cubicBezTo>
                    <a:pt x="85562" y="142067"/>
                    <a:pt x="68047" y="154210"/>
                    <a:pt x="48897" y="154210"/>
                  </a:cubicBezTo>
                  <a:cubicBezTo>
                    <a:pt x="28813" y="154210"/>
                    <a:pt x="11998" y="139731"/>
                    <a:pt x="11998" y="120348"/>
                  </a:cubicBezTo>
                  <a:cubicBezTo>
                    <a:pt x="11998" y="106803"/>
                    <a:pt x="19471" y="91856"/>
                    <a:pt x="39322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9" name="Forme libre 238">
              <a:extLst>
                <a:ext uri="{FF2B5EF4-FFF2-40B4-BE49-F238E27FC236}">
                  <a16:creationId xmlns:a16="http://schemas.microsoft.com/office/drawing/2014/main" id="{7BD07FFF-551D-5CC3-722C-D976C8CF6385}"/>
                </a:ext>
              </a:extLst>
            </p:cNvPr>
            <p:cNvSpPr/>
            <p:nvPr>
              <p:custDataLst>
                <p:tags r:id="rId149"/>
              </p:custDataLst>
            </p:nvPr>
          </p:nvSpPr>
          <p:spPr>
            <a:xfrm>
              <a:off x="8313365" y="6014973"/>
              <a:ext cx="96917" cy="160672"/>
            </a:xfrm>
            <a:custGeom>
              <a:avLst/>
              <a:gdLst>
                <a:gd name="connsiteX0" fmla="*/ 76225 w 96917"/>
                <a:gd name="connsiteY0" fmla="*/ 81347 h 160672"/>
                <a:gd name="connsiteX1" fmla="*/ 76225 w 96917"/>
                <a:gd name="connsiteY1" fmla="*/ 88820 h 160672"/>
                <a:gd name="connsiteX2" fmla="*/ 38393 w 96917"/>
                <a:gd name="connsiteY2" fmla="*/ 154210 h 160672"/>
                <a:gd name="connsiteX3" fmla="*/ 15506 w 96917"/>
                <a:gd name="connsiteY3" fmla="*/ 145803 h 160672"/>
                <a:gd name="connsiteX4" fmla="*/ 27650 w 96917"/>
                <a:gd name="connsiteY4" fmla="*/ 135060 h 160672"/>
                <a:gd name="connsiteX5" fmla="*/ 16907 w 96917"/>
                <a:gd name="connsiteY5" fmla="*/ 124318 h 160672"/>
                <a:gd name="connsiteX6" fmla="*/ 6165 w 96917"/>
                <a:gd name="connsiteY6" fmla="*/ 135528 h 160672"/>
                <a:gd name="connsiteX7" fmla="*/ 38626 w 96917"/>
                <a:gd name="connsiteY7" fmla="*/ 160749 h 160672"/>
                <a:gd name="connsiteX8" fmla="*/ 97244 w 96917"/>
                <a:gd name="connsiteY8" fmla="*/ 78778 h 160672"/>
                <a:gd name="connsiteX9" fmla="*/ 49602 w 96917"/>
                <a:gd name="connsiteY9" fmla="*/ 77 h 160672"/>
                <a:gd name="connsiteX10" fmla="*/ 15272 w 96917"/>
                <a:gd name="connsiteY10" fmla="*/ 14789 h 160672"/>
                <a:gd name="connsiteX11" fmla="*/ 326 w 96917"/>
                <a:gd name="connsiteY11" fmla="*/ 52622 h 160672"/>
                <a:gd name="connsiteX12" fmla="*/ 47033 w 96917"/>
                <a:gd name="connsiteY12" fmla="*/ 104701 h 160672"/>
                <a:gd name="connsiteX13" fmla="*/ 76225 w 96917"/>
                <a:gd name="connsiteY13" fmla="*/ 81347 h 160672"/>
                <a:gd name="connsiteX14" fmla="*/ 47267 w 96917"/>
                <a:gd name="connsiteY14" fmla="*/ 99329 h 160672"/>
                <a:gd name="connsiteX15" fmla="*/ 25548 w 96917"/>
                <a:gd name="connsiteY15" fmla="*/ 84617 h 160672"/>
                <a:gd name="connsiteX16" fmla="*/ 21344 w 96917"/>
                <a:gd name="connsiteY16" fmla="*/ 52856 h 160672"/>
                <a:gd name="connsiteX17" fmla="*/ 26249 w 96917"/>
                <a:gd name="connsiteY17" fmla="*/ 20628 h 160672"/>
                <a:gd name="connsiteX18" fmla="*/ 49602 w 96917"/>
                <a:gd name="connsiteY18" fmla="*/ 5915 h 160672"/>
                <a:gd name="connsiteX19" fmla="*/ 72022 w 96917"/>
                <a:gd name="connsiteY19" fmla="*/ 24364 h 160672"/>
                <a:gd name="connsiteX20" fmla="*/ 75758 w 96917"/>
                <a:gd name="connsiteY20" fmla="*/ 57293 h 160672"/>
                <a:gd name="connsiteX21" fmla="*/ 47267 w 96917"/>
                <a:gd name="connsiteY21" fmla="*/ 9932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917" h="160672">
                  <a:moveTo>
                    <a:pt x="76225" y="81347"/>
                  </a:moveTo>
                  <a:lnTo>
                    <a:pt x="76225" y="88820"/>
                  </a:lnTo>
                  <a:cubicBezTo>
                    <a:pt x="76225" y="143468"/>
                    <a:pt x="51938" y="154210"/>
                    <a:pt x="38393" y="154210"/>
                  </a:cubicBezTo>
                  <a:cubicBezTo>
                    <a:pt x="34422" y="154210"/>
                    <a:pt x="21811" y="153743"/>
                    <a:pt x="15506" y="145803"/>
                  </a:cubicBezTo>
                  <a:cubicBezTo>
                    <a:pt x="25782" y="145803"/>
                    <a:pt x="27650" y="139031"/>
                    <a:pt x="27650" y="135060"/>
                  </a:cubicBezTo>
                  <a:cubicBezTo>
                    <a:pt x="27650" y="127821"/>
                    <a:pt x="22045" y="124318"/>
                    <a:pt x="16907" y="124318"/>
                  </a:cubicBezTo>
                  <a:cubicBezTo>
                    <a:pt x="13171" y="124318"/>
                    <a:pt x="6165" y="126420"/>
                    <a:pt x="6165" y="135528"/>
                  </a:cubicBezTo>
                  <a:cubicBezTo>
                    <a:pt x="6165" y="151174"/>
                    <a:pt x="18776" y="160749"/>
                    <a:pt x="38626" y="160749"/>
                  </a:cubicBezTo>
                  <a:cubicBezTo>
                    <a:pt x="68752" y="160749"/>
                    <a:pt x="97244" y="128989"/>
                    <a:pt x="97244" y="78778"/>
                  </a:cubicBezTo>
                  <a:cubicBezTo>
                    <a:pt x="97244" y="15957"/>
                    <a:pt x="70387" y="77"/>
                    <a:pt x="49602" y="77"/>
                  </a:cubicBezTo>
                  <a:cubicBezTo>
                    <a:pt x="36758" y="77"/>
                    <a:pt x="25315" y="4280"/>
                    <a:pt x="15272" y="14789"/>
                  </a:cubicBezTo>
                  <a:cubicBezTo>
                    <a:pt x="5698" y="25299"/>
                    <a:pt x="326" y="35107"/>
                    <a:pt x="326" y="52622"/>
                  </a:cubicBezTo>
                  <a:cubicBezTo>
                    <a:pt x="326" y="81814"/>
                    <a:pt x="20877" y="104701"/>
                    <a:pt x="47033" y="104701"/>
                  </a:cubicBezTo>
                  <a:cubicBezTo>
                    <a:pt x="61279" y="104701"/>
                    <a:pt x="70854" y="94892"/>
                    <a:pt x="76225" y="81347"/>
                  </a:cubicBezTo>
                  <a:close/>
                  <a:moveTo>
                    <a:pt x="47267" y="99329"/>
                  </a:moveTo>
                  <a:cubicBezTo>
                    <a:pt x="43530" y="99329"/>
                    <a:pt x="32788" y="99329"/>
                    <a:pt x="25548" y="84617"/>
                  </a:cubicBezTo>
                  <a:cubicBezTo>
                    <a:pt x="21344" y="75976"/>
                    <a:pt x="21344" y="64299"/>
                    <a:pt x="21344" y="52856"/>
                  </a:cubicBezTo>
                  <a:cubicBezTo>
                    <a:pt x="21344" y="40245"/>
                    <a:pt x="21344" y="29269"/>
                    <a:pt x="26249" y="20628"/>
                  </a:cubicBezTo>
                  <a:cubicBezTo>
                    <a:pt x="32554" y="8951"/>
                    <a:pt x="41429" y="5915"/>
                    <a:pt x="49602" y="5915"/>
                  </a:cubicBezTo>
                  <a:cubicBezTo>
                    <a:pt x="60345" y="5915"/>
                    <a:pt x="68052" y="13855"/>
                    <a:pt x="72022" y="24364"/>
                  </a:cubicBezTo>
                  <a:cubicBezTo>
                    <a:pt x="74824" y="31838"/>
                    <a:pt x="75758" y="46550"/>
                    <a:pt x="75758" y="57293"/>
                  </a:cubicBezTo>
                  <a:cubicBezTo>
                    <a:pt x="75758" y="76676"/>
                    <a:pt x="67818" y="99329"/>
                    <a:pt x="47267" y="9932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0" name="Forme libre 239">
              <a:extLst>
                <a:ext uri="{FF2B5EF4-FFF2-40B4-BE49-F238E27FC236}">
                  <a16:creationId xmlns:a16="http://schemas.microsoft.com/office/drawing/2014/main" id="{888FCBD6-336A-9B93-9AD6-A860C26CF941}"/>
                </a:ext>
              </a:extLst>
            </p:cNvPr>
            <p:cNvSpPr/>
            <p:nvPr>
              <p:custDataLst>
                <p:tags r:id="rId150"/>
              </p:custDataLst>
            </p:nvPr>
          </p:nvSpPr>
          <p:spPr>
            <a:xfrm>
              <a:off x="8433403" y="6012638"/>
              <a:ext cx="100186" cy="163008"/>
            </a:xfrm>
            <a:custGeom>
              <a:avLst/>
              <a:gdLst>
                <a:gd name="connsiteX0" fmla="*/ 98416 w 100186"/>
                <a:gd name="connsiteY0" fmla="*/ 15724 h 163008"/>
                <a:gd name="connsiteX1" fmla="*/ 100518 w 100186"/>
                <a:gd name="connsiteY1" fmla="*/ 7550 h 163008"/>
                <a:gd name="connsiteX2" fmla="*/ 43769 w 100186"/>
                <a:gd name="connsiteY2" fmla="*/ 7550 h 163008"/>
                <a:gd name="connsiteX3" fmla="*/ 13876 w 100186"/>
                <a:gd name="connsiteY3" fmla="*/ 77 h 163008"/>
                <a:gd name="connsiteX4" fmla="*/ 8038 w 100186"/>
                <a:gd name="connsiteY4" fmla="*/ 77 h 163008"/>
                <a:gd name="connsiteX5" fmla="*/ 331 w 100186"/>
                <a:gd name="connsiteY5" fmla="*/ 48185 h 163008"/>
                <a:gd name="connsiteX6" fmla="*/ 6170 w 100186"/>
                <a:gd name="connsiteY6" fmla="*/ 48185 h 163008"/>
                <a:gd name="connsiteX7" fmla="*/ 12008 w 100186"/>
                <a:gd name="connsiteY7" fmla="*/ 26933 h 163008"/>
                <a:gd name="connsiteX8" fmla="*/ 34895 w 100186"/>
                <a:gd name="connsiteY8" fmla="*/ 25532 h 163008"/>
                <a:gd name="connsiteX9" fmla="*/ 83236 w 100186"/>
                <a:gd name="connsiteY9" fmla="*/ 25532 h 163008"/>
                <a:gd name="connsiteX10" fmla="*/ 57080 w 100186"/>
                <a:gd name="connsiteY10" fmla="*/ 62431 h 163008"/>
                <a:gd name="connsiteX11" fmla="*/ 28355 w 100186"/>
                <a:gd name="connsiteY11" fmla="*/ 150240 h 163008"/>
                <a:gd name="connsiteX12" fmla="*/ 39098 w 100186"/>
                <a:gd name="connsiteY12" fmla="*/ 163085 h 163008"/>
                <a:gd name="connsiteX13" fmla="*/ 49841 w 100186"/>
                <a:gd name="connsiteY13" fmla="*/ 150240 h 163008"/>
                <a:gd name="connsiteX14" fmla="*/ 49841 w 100186"/>
                <a:gd name="connsiteY14" fmla="*/ 138330 h 163008"/>
                <a:gd name="connsiteX15" fmla="*/ 52410 w 100186"/>
                <a:gd name="connsiteY15" fmla="*/ 100030 h 163008"/>
                <a:gd name="connsiteX16" fmla="*/ 66889 w 100186"/>
                <a:gd name="connsiteY16" fmla="*/ 60095 h 163008"/>
                <a:gd name="connsiteX17" fmla="*/ 98416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416" y="15724"/>
                  </a:moveTo>
                  <a:cubicBezTo>
                    <a:pt x="100518" y="12921"/>
                    <a:pt x="100518" y="12454"/>
                    <a:pt x="100518" y="7550"/>
                  </a:cubicBezTo>
                  <a:lnTo>
                    <a:pt x="43769" y="7550"/>
                  </a:lnTo>
                  <a:cubicBezTo>
                    <a:pt x="15277" y="7550"/>
                    <a:pt x="14810" y="4514"/>
                    <a:pt x="13876" y="77"/>
                  </a:cubicBezTo>
                  <a:lnTo>
                    <a:pt x="8038" y="77"/>
                  </a:lnTo>
                  <a:lnTo>
                    <a:pt x="331" y="48185"/>
                  </a:lnTo>
                  <a:lnTo>
                    <a:pt x="6170" y="48185"/>
                  </a:lnTo>
                  <a:cubicBezTo>
                    <a:pt x="6870" y="44449"/>
                    <a:pt x="8972" y="29736"/>
                    <a:pt x="12008" y="26933"/>
                  </a:cubicBezTo>
                  <a:cubicBezTo>
                    <a:pt x="13643" y="25532"/>
                    <a:pt x="31859" y="25532"/>
                    <a:pt x="34895" y="25532"/>
                  </a:cubicBezTo>
                  <a:lnTo>
                    <a:pt x="83236" y="25532"/>
                  </a:lnTo>
                  <a:cubicBezTo>
                    <a:pt x="80668" y="29269"/>
                    <a:pt x="62218" y="54724"/>
                    <a:pt x="57080" y="62431"/>
                  </a:cubicBezTo>
                  <a:cubicBezTo>
                    <a:pt x="36062" y="93958"/>
                    <a:pt x="28355" y="126420"/>
                    <a:pt x="28355" y="150240"/>
                  </a:cubicBezTo>
                  <a:cubicBezTo>
                    <a:pt x="28355" y="152576"/>
                    <a:pt x="28355" y="163085"/>
                    <a:pt x="39098" y="163085"/>
                  </a:cubicBezTo>
                  <a:cubicBezTo>
                    <a:pt x="49841" y="163085"/>
                    <a:pt x="49841" y="152576"/>
                    <a:pt x="49841" y="150240"/>
                  </a:cubicBezTo>
                  <a:lnTo>
                    <a:pt x="49841" y="138330"/>
                  </a:lnTo>
                  <a:cubicBezTo>
                    <a:pt x="49841" y="125486"/>
                    <a:pt x="50541" y="112641"/>
                    <a:pt x="52410" y="100030"/>
                  </a:cubicBezTo>
                  <a:cubicBezTo>
                    <a:pt x="53344" y="94659"/>
                    <a:pt x="56613" y="74575"/>
                    <a:pt x="66889" y="60095"/>
                  </a:cubicBezTo>
                  <a:lnTo>
                    <a:pt x="98416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1" name="Forme libre 240">
              <a:extLst>
                <a:ext uri="{FF2B5EF4-FFF2-40B4-BE49-F238E27FC236}">
                  <a16:creationId xmlns:a16="http://schemas.microsoft.com/office/drawing/2014/main" id="{EE754B1F-87C4-C536-7943-49AFC49914FD}"/>
                </a:ext>
              </a:extLst>
            </p:cNvPr>
            <p:cNvSpPr/>
            <p:nvPr>
              <p:custDataLst>
                <p:tags r:id="rId151"/>
              </p:custDataLst>
            </p:nvPr>
          </p:nvSpPr>
          <p:spPr>
            <a:xfrm>
              <a:off x="8826445" y="6014973"/>
              <a:ext cx="98318" cy="160672"/>
            </a:xfrm>
            <a:custGeom>
              <a:avLst/>
              <a:gdLst>
                <a:gd name="connsiteX0" fmla="*/ 98667 w 98318"/>
                <a:gd name="connsiteY0" fmla="*/ 80880 h 160672"/>
                <a:gd name="connsiteX1" fmla="*/ 89325 w 98318"/>
                <a:gd name="connsiteY1" fmla="*/ 26233 h 160672"/>
                <a:gd name="connsiteX2" fmla="*/ 49624 w 98318"/>
                <a:gd name="connsiteY2" fmla="*/ 77 h 160672"/>
                <a:gd name="connsiteX3" fmla="*/ 8989 w 98318"/>
                <a:gd name="connsiteY3" fmla="*/ 27867 h 160672"/>
                <a:gd name="connsiteX4" fmla="*/ 348 w 98318"/>
                <a:gd name="connsiteY4" fmla="*/ 80880 h 160672"/>
                <a:gd name="connsiteX5" fmla="*/ 10857 w 98318"/>
                <a:gd name="connsiteY5" fmla="*/ 137162 h 160672"/>
                <a:gd name="connsiteX6" fmla="*/ 49391 w 98318"/>
                <a:gd name="connsiteY6" fmla="*/ 160749 h 160672"/>
                <a:gd name="connsiteX7" fmla="*/ 90026 w 98318"/>
                <a:gd name="connsiteY7" fmla="*/ 133659 h 160672"/>
                <a:gd name="connsiteX8" fmla="*/ 98667 w 98318"/>
                <a:gd name="connsiteY8" fmla="*/ 80880 h 160672"/>
                <a:gd name="connsiteX9" fmla="*/ 49391 w 98318"/>
                <a:gd name="connsiteY9" fmla="*/ 155612 h 160672"/>
                <a:gd name="connsiteX10" fmla="*/ 22300 w 98318"/>
                <a:gd name="connsiteY10" fmla="*/ 127354 h 160672"/>
                <a:gd name="connsiteX11" fmla="*/ 19732 w 98318"/>
                <a:gd name="connsiteY11" fmla="*/ 78078 h 160672"/>
                <a:gd name="connsiteX12" fmla="*/ 21600 w 98318"/>
                <a:gd name="connsiteY12" fmla="*/ 35107 h 160672"/>
                <a:gd name="connsiteX13" fmla="*/ 49391 w 98318"/>
                <a:gd name="connsiteY13" fmla="*/ 5215 h 160672"/>
                <a:gd name="connsiteX14" fmla="*/ 76948 w 98318"/>
                <a:gd name="connsiteY14" fmla="*/ 32538 h 160672"/>
                <a:gd name="connsiteX15" fmla="*/ 79283 w 98318"/>
                <a:gd name="connsiteY15" fmla="*/ 78078 h 160672"/>
                <a:gd name="connsiteX16" fmla="*/ 76714 w 98318"/>
                <a:gd name="connsiteY16" fmla="*/ 126420 h 160672"/>
                <a:gd name="connsiteX17" fmla="*/ 49391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67" y="80880"/>
                  </a:moveTo>
                  <a:cubicBezTo>
                    <a:pt x="98667" y="62197"/>
                    <a:pt x="97499" y="43514"/>
                    <a:pt x="89325" y="26233"/>
                  </a:cubicBezTo>
                  <a:cubicBezTo>
                    <a:pt x="78583" y="3813"/>
                    <a:pt x="59433" y="77"/>
                    <a:pt x="49624" y="77"/>
                  </a:cubicBezTo>
                  <a:cubicBezTo>
                    <a:pt x="35612" y="77"/>
                    <a:pt x="18564" y="6149"/>
                    <a:pt x="8989" y="27867"/>
                  </a:cubicBezTo>
                  <a:cubicBezTo>
                    <a:pt x="1516" y="43981"/>
                    <a:pt x="348" y="62197"/>
                    <a:pt x="348" y="80880"/>
                  </a:cubicBezTo>
                  <a:cubicBezTo>
                    <a:pt x="348" y="98395"/>
                    <a:pt x="1282" y="119414"/>
                    <a:pt x="10857" y="137162"/>
                  </a:cubicBezTo>
                  <a:cubicBezTo>
                    <a:pt x="20899" y="156079"/>
                    <a:pt x="37947" y="160749"/>
                    <a:pt x="49391" y="160749"/>
                  </a:cubicBezTo>
                  <a:cubicBezTo>
                    <a:pt x="62002" y="160749"/>
                    <a:pt x="79750" y="155845"/>
                    <a:pt x="90026" y="133659"/>
                  </a:cubicBezTo>
                  <a:cubicBezTo>
                    <a:pt x="97499" y="117545"/>
                    <a:pt x="98667" y="99329"/>
                    <a:pt x="98667" y="80880"/>
                  </a:cubicBezTo>
                  <a:close/>
                  <a:moveTo>
                    <a:pt x="49391" y="155612"/>
                  </a:moveTo>
                  <a:cubicBezTo>
                    <a:pt x="40283" y="155612"/>
                    <a:pt x="26504" y="149773"/>
                    <a:pt x="22300" y="127354"/>
                  </a:cubicBezTo>
                  <a:cubicBezTo>
                    <a:pt x="19732" y="113342"/>
                    <a:pt x="19732" y="91856"/>
                    <a:pt x="19732" y="78078"/>
                  </a:cubicBezTo>
                  <a:cubicBezTo>
                    <a:pt x="19732" y="63131"/>
                    <a:pt x="19732" y="47718"/>
                    <a:pt x="21600" y="35107"/>
                  </a:cubicBezTo>
                  <a:cubicBezTo>
                    <a:pt x="26037" y="7316"/>
                    <a:pt x="43552" y="5215"/>
                    <a:pt x="49391" y="5215"/>
                  </a:cubicBezTo>
                  <a:cubicBezTo>
                    <a:pt x="57097" y="5215"/>
                    <a:pt x="72511" y="9418"/>
                    <a:pt x="76948" y="32538"/>
                  </a:cubicBezTo>
                  <a:cubicBezTo>
                    <a:pt x="79283" y="45616"/>
                    <a:pt x="79283" y="63365"/>
                    <a:pt x="79283" y="78078"/>
                  </a:cubicBezTo>
                  <a:cubicBezTo>
                    <a:pt x="79283" y="95593"/>
                    <a:pt x="79283" y="111473"/>
                    <a:pt x="76714" y="126420"/>
                  </a:cubicBezTo>
                  <a:cubicBezTo>
                    <a:pt x="73211" y="148606"/>
                    <a:pt x="59900" y="155612"/>
                    <a:pt x="49391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2" name="Forme libre 241">
              <a:extLst>
                <a:ext uri="{FF2B5EF4-FFF2-40B4-BE49-F238E27FC236}">
                  <a16:creationId xmlns:a16="http://schemas.microsoft.com/office/drawing/2014/main" id="{D2D66793-70C4-FB29-6417-8700D262DBD2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8954190" y="6145753"/>
              <a:ext cx="24754" cy="24754"/>
            </a:xfrm>
            <a:custGeom>
              <a:avLst/>
              <a:gdLst>
                <a:gd name="connsiteX0" fmla="*/ 25108 w 24754"/>
                <a:gd name="connsiteY0" fmla="*/ 12454 h 24754"/>
                <a:gd name="connsiteX1" fmla="*/ 12730 w 24754"/>
                <a:gd name="connsiteY1" fmla="*/ 77 h 24754"/>
                <a:gd name="connsiteX2" fmla="*/ 353 w 24754"/>
                <a:gd name="connsiteY2" fmla="*/ 12454 h 24754"/>
                <a:gd name="connsiteX3" fmla="*/ 12730 w 24754"/>
                <a:gd name="connsiteY3" fmla="*/ 24832 h 24754"/>
                <a:gd name="connsiteX4" fmla="*/ 2510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08" y="12454"/>
                  </a:moveTo>
                  <a:cubicBezTo>
                    <a:pt x="25108" y="5682"/>
                    <a:pt x="19503" y="77"/>
                    <a:pt x="12730" y="77"/>
                  </a:cubicBezTo>
                  <a:cubicBezTo>
                    <a:pt x="5958" y="77"/>
                    <a:pt x="353" y="5682"/>
                    <a:pt x="353" y="12454"/>
                  </a:cubicBezTo>
                  <a:cubicBezTo>
                    <a:pt x="353" y="19227"/>
                    <a:pt x="5958" y="24832"/>
                    <a:pt x="12730" y="24832"/>
                  </a:cubicBezTo>
                  <a:cubicBezTo>
                    <a:pt x="19503" y="24832"/>
                    <a:pt x="25108" y="19227"/>
                    <a:pt x="2510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3" name="Forme libre 242">
              <a:extLst>
                <a:ext uri="{FF2B5EF4-FFF2-40B4-BE49-F238E27FC236}">
                  <a16:creationId xmlns:a16="http://schemas.microsoft.com/office/drawing/2014/main" id="{4357D44D-1222-EF2E-636A-23B9B25A4084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9008085" y="6014973"/>
              <a:ext cx="98318" cy="160672"/>
            </a:xfrm>
            <a:custGeom>
              <a:avLst/>
              <a:gdLst>
                <a:gd name="connsiteX0" fmla="*/ 98675 w 98318"/>
                <a:gd name="connsiteY0" fmla="*/ 80880 h 160672"/>
                <a:gd name="connsiteX1" fmla="*/ 89333 w 98318"/>
                <a:gd name="connsiteY1" fmla="*/ 26233 h 160672"/>
                <a:gd name="connsiteX2" fmla="*/ 49632 w 98318"/>
                <a:gd name="connsiteY2" fmla="*/ 77 h 160672"/>
                <a:gd name="connsiteX3" fmla="*/ 8997 w 98318"/>
                <a:gd name="connsiteY3" fmla="*/ 27867 h 160672"/>
                <a:gd name="connsiteX4" fmla="*/ 356 w 98318"/>
                <a:gd name="connsiteY4" fmla="*/ 80880 h 160672"/>
                <a:gd name="connsiteX5" fmla="*/ 10865 w 98318"/>
                <a:gd name="connsiteY5" fmla="*/ 137162 h 160672"/>
                <a:gd name="connsiteX6" fmla="*/ 49398 w 98318"/>
                <a:gd name="connsiteY6" fmla="*/ 160749 h 160672"/>
                <a:gd name="connsiteX7" fmla="*/ 90034 w 98318"/>
                <a:gd name="connsiteY7" fmla="*/ 133659 h 160672"/>
                <a:gd name="connsiteX8" fmla="*/ 98675 w 98318"/>
                <a:gd name="connsiteY8" fmla="*/ 80880 h 160672"/>
                <a:gd name="connsiteX9" fmla="*/ 49398 w 98318"/>
                <a:gd name="connsiteY9" fmla="*/ 155612 h 160672"/>
                <a:gd name="connsiteX10" fmla="*/ 22308 w 98318"/>
                <a:gd name="connsiteY10" fmla="*/ 127354 h 160672"/>
                <a:gd name="connsiteX11" fmla="*/ 19739 w 98318"/>
                <a:gd name="connsiteY11" fmla="*/ 78078 h 160672"/>
                <a:gd name="connsiteX12" fmla="*/ 21608 w 98318"/>
                <a:gd name="connsiteY12" fmla="*/ 35107 h 160672"/>
                <a:gd name="connsiteX13" fmla="*/ 49398 w 98318"/>
                <a:gd name="connsiteY13" fmla="*/ 5215 h 160672"/>
                <a:gd name="connsiteX14" fmla="*/ 76956 w 98318"/>
                <a:gd name="connsiteY14" fmla="*/ 32538 h 160672"/>
                <a:gd name="connsiteX15" fmla="*/ 79291 w 98318"/>
                <a:gd name="connsiteY15" fmla="*/ 78078 h 160672"/>
                <a:gd name="connsiteX16" fmla="*/ 76722 w 98318"/>
                <a:gd name="connsiteY16" fmla="*/ 126420 h 160672"/>
                <a:gd name="connsiteX17" fmla="*/ 4939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675" y="80880"/>
                  </a:moveTo>
                  <a:cubicBezTo>
                    <a:pt x="98675" y="62197"/>
                    <a:pt x="97507" y="43514"/>
                    <a:pt x="89333" y="26233"/>
                  </a:cubicBezTo>
                  <a:cubicBezTo>
                    <a:pt x="78590" y="3813"/>
                    <a:pt x="59440" y="77"/>
                    <a:pt x="49632" y="77"/>
                  </a:cubicBezTo>
                  <a:cubicBezTo>
                    <a:pt x="35620" y="77"/>
                    <a:pt x="18572" y="6149"/>
                    <a:pt x="8997" y="27867"/>
                  </a:cubicBezTo>
                  <a:cubicBezTo>
                    <a:pt x="1524" y="43981"/>
                    <a:pt x="356" y="62197"/>
                    <a:pt x="356" y="80880"/>
                  </a:cubicBezTo>
                  <a:cubicBezTo>
                    <a:pt x="356" y="98395"/>
                    <a:pt x="1290" y="119414"/>
                    <a:pt x="10865" y="137162"/>
                  </a:cubicBezTo>
                  <a:cubicBezTo>
                    <a:pt x="20907" y="156079"/>
                    <a:pt x="37955" y="160749"/>
                    <a:pt x="49398" y="160749"/>
                  </a:cubicBezTo>
                  <a:cubicBezTo>
                    <a:pt x="62009" y="160749"/>
                    <a:pt x="79758" y="155845"/>
                    <a:pt x="90034" y="133659"/>
                  </a:cubicBezTo>
                  <a:cubicBezTo>
                    <a:pt x="97507" y="117545"/>
                    <a:pt x="98675" y="99329"/>
                    <a:pt x="98675" y="80880"/>
                  </a:cubicBezTo>
                  <a:close/>
                  <a:moveTo>
                    <a:pt x="49398" y="155612"/>
                  </a:moveTo>
                  <a:cubicBezTo>
                    <a:pt x="40291" y="155612"/>
                    <a:pt x="26512" y="149773"/>
                    <a:pt x="22308" y="127354"/>
                  </a:cubicBezTo>
                  <a:cubicBezTo>
                    <a:pt x="19739" y="113342"/>
                    <a:pt x="19739" y="91856"/>
                    <a:pt x="19739" y="78078"/>
                  </a:cubicBezTo>
                  <a:cubicBezTo>
                    <a:pt x="19739" y="63131"/>
                    <a:pt x="19739" y="47718"/>
                    <a:pt x="21608" y="35107"/>
                  </a:cubicBezTo>
                  <a:cubicBezTo>
                    <a:pt x="26045" y="7316"/>
                    <a:pt x="43560" y="5215"/>
                    <a:pt x="49398" y="5215"/>
                  </a:cubicBezTo>
                  <a:cubicBezTo>
                    <a:pt x="57105" y="5215"/>
                    <a:pt x="72519" y="9418"/>
                    <a:pt x="76956" y="32538"/>
                  </a:cubicBezTo>
                  <a:cubicBezTo>
                    <a:pt x="79291" y="45616"/>
                    <a:pt x="79291" y="63365"/>
                    <a:pt x="79291" y="78078"/>
                  </a:cubicBezTo>
                  <a:cubicBezTo>
                    <a:pt x="79291" y="95593"/>
                    <a:pt x="79291" y="111473"/>
                    <a:pt x="76722" y="126420"/>
                  </a:cubicBezTo>
                  <a:cubicBezTo>
                    <a:pt x="73219" y="148606"/>
                    <a:pt x="59908" y="155612"/>
                    <a:pt x="4939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4" name="Forme libre 243">
              <a:extLst>
                <a:ext uri="{FF2B5EF4-FFF2-40B4-BE49-F238E27FC236}">
                  <a16:creationId xmlns:a16="http://schemas.microsoft.com/office/drawing/2014/main" id="{1FA4DE96-2444-A326-71AA-8DB3BC80E5A9}"/>
                </a:ext>
              </a:extLst>
            </p:cNvPr>
            <p:cNvSpPr/>
            <p:nvPr>
              <p:custDataLst>
                <p:tags r:id="rId154"/>
              </p:custDataLst>
            </p:nvPr>
          </p:nvSpPr>
          <p:spPr>
            <a:xfrm>
              <a:off x="9125554" y="6014973"/>
              <a:ext cx="96917" cy="160672"/>
            </a:xfrm>
            <a:custGeom>
              <a:avLst/>
              <a:gdLst>
                <a:gd name="connsiteX0" fmla="*/ 58278 w 96917"/>
                <a:gd name="connsiteY0" fmla="*/ 73407 h 160672"/>
                <a:gd name="connsiteX1" fmla="*/ 90973 w 96917"/>
                <a:gd name="connsiteY1" fmla="*/ 32305 h 160672"/>
                <a:gd name="connsiteX2" fmla="*/ 48002 w 96917"/>
                <a:gd name="connsiteY2" fmla="*/ 77 h 160672"/>
                <a:gd name="connsiteX3" fmla="*/ 6666 w 96917"/>
                <a:gd name="connsiteY3" fmla="*/ 31838 h 160672"/>
                <a:gd name="connsiteX4" fmla="*/ 18577 w 96917"/>
                <a:gd name="connsiteY4" fmla="*/ 43981 h 160672"/>
                <a:gd name="connsiteX5" fmla="*/ 30487 w 96917"/>
                <a:gd name="connsiteY5" fmla="*/ 32071 h 160672"/>
                <a:gd name="connsiteX6" fmla="*/ 16008 w 96917"/>
                <a:gd name="connsiteY6" fmla="*/ 20394 h 160672"/>
                <a:gd name="connsiteX7" fmla="*/ 47068 w 96917"/>
                <a:gd name="connsiteY7" fmla="*/ 5915 h 160672"/>
                <a:gd name="connsiteX8" fmla="*/ 69487 w 96917"/>
                <a:gd name="connsiteY8" fmla="*/ 32071 h 160672"/>
                <a:gd name="connsiteX9" fmla="*/ 62948 w 96917"/>
                <a:gd name="connsiteY9" fmla="*/ 58694 h 160672"/>
                <a:gd name="connsiteX10" fmla="*/ 42164 w 96917"/>
                <a:gd name="connsiteY10" fmla="*/ 70838 h 160672"/>
                <a:gd name="connsiteX11" fmla="*/ 33056 w 96917"/>
                <a:gd name="connsiteY11" fmla="*/ 71539 h 160672"/>
                <a:gd name="connsiteX12" fmla="*/ 29553 w 96917"/>
                <a:gd name="connsiteY12" fmla="*/ 74341 h 160672"/>
                <a:gd name="connsiteX13" fmla="*/ 35158 w 96917"/>
                <a:gd name="connsiteY13" fmla="*/ 76910 h 160672"/>
                <a:gd name="connsiteX14" fmla="*/ 45433 w 96917"/>
                <a:gd name="connsiteY14" fmla="*/ 76910 h 160672"/>
                <a:gd name="connsiteX15" fmla="*/ 73224 w 96917"/>
                <a:gd name="connsiteY15" fmla="*/ 115677 h 160672"/>
                <a:gd name="connsiteX16" fmla="*/ 46834 w 96917"/>
                <a:gd name="connsiteY16" fmla="*/ 154210 h 160672"/>
                <a:gd name="connsiteX17" fmla="*/ 11103 w 96917"/>
                <a:gd name="connsiteY17" fmla="*/ 136462 h 160672"/>
                <a:gd name="connsiteX18" fmla="*/ 26517 w 96917"/>
                <a:gd name="connsiteY18" fmla="*/ 123617 h 160672"/>
                <a:gd name="connsiteX19" fmla="*/ 13439 w 96917"/>
                <a:gd name="connsiteY19" fmla="*/ 110539 h 160672"/>
                <a:gd name="connsiteX20" fmla="*/ 361 w 96917"/>
                <a:gd name="connsiteY20" fmla="*/ 124084 h 160672"/>
                <a:gd name="connsiteX21" fmla="*/ 47535 w 96917"/>
                <a:gd name="connsiteY21" fmla="*/ 160749 h 160672"/>
                <a:gd name="connsiteX22" fmla="*/ 97278 w 96917"/>
                <a:gd name="connsiteY22" fmla="*/ 115677 h 160672"/>
                <a:gd name="connsiteX23" fmla="*/ 58278 w 96917"/>
                <a:gd name="connsiteY23" fmla="*/ 73407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917" h="160672">
                  <a:moveTo>
                    <a:pt x="58278" y="73407"/>
                  </a:moveTo>
                  <a:cubicBezTo>
                    <a:pt x="77428" y="67102"/>
                    <a:pt x="90973" y="50754"/>
                    <a:pt x="90973" y="32305"/>
                  </a:cubicBezTo>
                  <a:cubicBezTo>
                    <a:pt x="90973" y="13155"/>
                    <a:pt x="70422" y="77"/>
                    <a:pt x="48002" y="77"/>
                  </a:cubicBezTo>
                  <a:cubicBezTo>
                    <a:pt x="24415" y="77"/>
                    <a:pt x="6666" y="14089"/>
                    <a:pt x="6666" y="31838"/>
                  </a:cubicBezTo>
                  <a:cubicBezTo>
                    <a:pt x="6666" y="39544"/>
                    <a:pt x="11804" y="43981"/>
                    <a:pt x="18577" y="43981"/>
                  </a:cubicBezTo>
                  <a:cubicBezTo>
                    <a:pt x="25816" y="43981"/>
                    <a:pt x="30487" y="38844"/>
                    <a:pt x="30487" y="32071"/>
                  </a:cubicBezTo>
                  <a:cubicBezTo>
                    <a:pt x="30487" y="20394"/>
                    <a:pt x="19511" y="20394"/>
                    <a:pt x="16008" y="20394"/>
                  </a:cubicBezTo>
                  <a:cubicBezTo>
                    <a:pt x="23247" y="8951"/>
                    <a:pt x="38661" y="5915"/>
                    <a:pt x="47068" y="5915"/>
                  </a:cubicBezTo>
                  <a:cubicBezTo>
                    <a:pt x="56643" y="5915"/>
                    <a:pt x="69487" y="11053"/>
                    <a:pt x="69487" y="32071"/>
                  </a:cubicBezTo>
                  <a:cubicBezTo>
                    <a:pt x="69487" y="34874"/>
                    <a:pt x="69020" y="48419"/>
                    <a:pt x="62948" y="58694"/>
                  </a:cubicBezTo>
                  <a:cubicBezTo>
                    <a:pt x="55942" y="69904"/>
                    <a:pt x="48002" y="70605"/>
                    <a:pt x="42164" y="70838"/>
                  </a:cubicBezTo>
                  <a:cubicBezTo>
                    <a:pt x="40295" y="71072"/>
                    <a:pt x="34691" y="71539"/>
                    <a:pt x="33056" y="71539"/>
                  </a:cubicBezTo>
                  <a:cubicBezTo>
                    <a:pt x="31188" y="71772"/>
                    <a:pt x="29553" y="72006"/>
                    <a:pt x="29553" y="74341"/>
                  </a:cubicBezTo>
                  <a:cubicBezTo>
                    <a:pt x="29553" y="76910"/>
                    <a:pt x="31188" y="76910"/>
                    <a:pt x="35158" y="76910"/>
                  </a:cubicBezTo>
                  <a:lnTo>
                    <a:pt x="45433" y="76910"/>
                  </a:lnTo>
                  <a:cubicBezTo>
                    <a:pt x="64583" y="76910"/>
                    <a:pt x="73224" y="92790"/>
                    <a:pt x="73224" y="115677"/>
                  </a:cubicBezTo>
                  <a:cubicBezTo>
                    <a:pt x="73224" y="147438"/>
                    <a:pt x="57110" y="154210"/>
                    <a:pt x="46834" y="154210"/>
                  </a:cubicBezTo>
                  <a:cubicBezTo>
                    <a:pt x="36792" y="154210"/>
                    <a:pt x="19277" y="150240"/>
                    <a:pt x="11103" y="136462"/>
                  </a:cubicBezTo>
                  <a:cubicBezTo>
                    <a:pt x="19277" y="137629"/>
                    <a:pt x="26517" y="132492"/>
                    <a:pt x="26517" y="123617"/>
                  </a:cubicBezTo>
                  <a:cubicBezTo>
                    <a:pt x="26517" y="115210"/>
                    <a:pt x="20211" y="110539"/>
                    <a:pt x="13439" y="110539"/>
                  </a:cubicBezTo>
                  <a:cubicBezTo>
                    <a:pt x="7834" y="110539"/>
                    <a:pt x="361" y="113809"/>
                    <a:pt x="361" y="124084"/>
                  </a:cubicBezTo>
                  <a:cubicBezTo>
                    <a:pt x="361" y="145336"/>
                    <a:pt x="22080" y="160749"/>
                    <a:pt x="47535" y="160749"/>
                  </a:cubicBezTo>
                  <a:cubicBezTo>
                    <a:pt x="76027" y="160749"/>
                    <a:pt x="97278" y="139498"/>
                    <a:pt x="97278" y="115677"/>
                  </a:cubicBezTo>
                  <a:cubicBezTo>
                    <a:pt x="97278" y="96527"/>
                    <a:pt x="82566" y="78311"/>
                    <a:pt x="58278" y="7340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5" name="Forme libre 244">
              <a:extLst>
                <a:ext uri="{FF2B5EF4-FFF2-40B4-BE49-F238E27FC236}">
                  <a16:creationId xmlns:a16="http://schemas.microsoft.com/office/drawing/2014/main" id="{C66090B2-E4AC-B380-5894-414765362DB5}"/>
                </a:ext>
              </a:extLst>
            </p:cNvPr>
            <p:cNvSpPr/>
            <p:nvPr>
              <p:custDataLst>
                <p:tags r:id="rId155"/>
              </p:custDataLst>
            </p:nvPr>
          </p:nvSpPr>
          <p:spPr>
            <a:xfrm>
              <a:off x="9242323" y="6014973"/>
              <a:ext cx="96917" cy="160672"/>
            </a:xfrm>
            <a:custGeom>
              <a:avLst/>
              <a:gdLst>
                <a:gd name="connsiteX0" fmla="*/ 58283 w 96917"/>
                <a:gd name="connsiteY0" fmla="*/ 73407 h 160672"/>
                <a:gd name="connsiteX1" fmla="*/ 90978 w 96917"/>
                <a:gd name="connsiteY1" fmla="*/ 32305 h 160672"/>
                <a:gd name="connsiteX2" fmla="*/ 48007 w 96917"/>
                <a:gd name="connsiteY2" fmla="*/ 77 h 160672"/>
                <a:gd name="connsiteX3" fmla="*/ 6671 w 96917"/>
                <a:gd name="connsiteY3" fmla="*/ 31838 h 160672"/>
                <a:gd name="connsiteX4" fmla="*/ 18582 w 96917"/>
                <a:gd name="connsiteY4" fmla="*/ 43981 h 160672"/>
                <a:gd name="connsiteX5" fmla="*/ 30492 w 96917"/>
                <a:gd name="connsiteY5" fmla="*/ 32071 h 160672"/>
                <a:gd name="connsiteX6" fmla="*/ 16013 w 96917"/>
                <a:gd name="connsiteY6" fmla="*/ 20394 h 160672"/>
                <a:gd name="connsiteX7" fmla="*/ 47073 w 96917"/>
                <a:gd name="connsiteY7" fmla="*/ 5915 h 160672"/>
                <a:gd name="connsiteX8" fmla="*/ 69492 w 96917"/>
                <a:gd name="connsiteY8" fmla="*/ 32071 h 160672"/>
                <a:gd name="connsiteX9" fmla="*/ 62953 w 96917"/>
                <a:gd name="connsiteY9" fmla="*/ 58694 h 160672"/>
                <a:gd name="connsiteX10" fmla="*/ 42169 w 96917"/>
                <a:gd name="connsiteY10" fmla="*/ 70838 h 160672"/>
                <a:gd name="connsiteX11" fmla="*/ 33061 w 96917"/>
                <a:gd name="connsiteY11" fmla="*/ 71539 h 160672"/>
                <a:gd name="connsiteX12" fmla="*/ 29558 w 96917"/>
                <a:gd name="connsiteY12" fmla="*/ 74341 h 160672"/>
                <a:gd name="connsiteX13" fmla="*/ 35163 w 96917"/>
                <a:gd name="connsiteY13" fmla="*/ 76910 h 160672"/>
                <a:gd name="connsiteX14" fmla="*/ 45438 w 96917"/>
                <a:gd name="connsiteY14" fmla="*/ 76910 h 160672"/>
                <a:gd name="connsiteX15" fmla="*/ 73229 w 96917"/>
                <a:gd name="connsiteY15" fmla="*/ 115677 h 160672"/>
                <a:gd name="connsiteX16" fmla="*/ 46839 w 96917"/>
                <a:gd name="connsiteY16" fmla="*/ 154210 h 160672"/>
                <a:gd name="connsiteX17" fmla="*/ 11108 w 96917"/>
                <a:gd name="connsiteY17" fmla="*/ 136462 h 160672"/>
                <a:gd name="connsiteX18" fmla="*/ 26522 w 96917"/>
                <a:gd name="connsiteY18" fmla="*/ 123617 h 160672"/>
                <a:gd name="connsiteX19" fmla="*/ 13444 w 96917"/>
                <a:gd name="connsiteY19" fmla="*/ 110539 h 160672"/>
                <a:gd name="connsiteX20" fmla="*/ 366 w 96917"/>
                <a:gd name="connsiteY20" fmla="*/ 124084 h 160672"/>
                <a:gd name="connsiteX21" fmla="*/ 47540 w 96917"/>
                <a:gd name="connsiteY21" fmla="*/ 160749 h 160672"/>
                <a:gd name="connsiteX22" fmla="*/ 97283 w 96917"/>
                <a:gd name="connsiteY22" fmla="*/ 115677 h 160672"/>
                <a:gd name="connsiteX23" fmla="*/ 58283 w 96917"/>
                <a:gd name="connsiteY23" fmla="*/ 73407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917" h="160672">
                  <a:moveTo>
                    <a:pt x="58283" y="73407"/>
                  </a:moveTo>
                  <a:cubicBezTo>
                    <a:pt x="77433" y="67102"/>
                    <a:pt x="90978" y="50754"/>
                    <a:pt x="90978" y="32305"/>
                  </a:cubicBezTo>
                  <a:cubicBezTo>
                    <a:pt x="90978" y="13155"/>
                    <a:pt x="70427" y="77"/>
                    <a:pt x="48007" y="77"/>
                  </a:cubicBezTo>
                  <a:cubicBezTo>
                    <a:pt x="24420" y="77"/>
                    <a:pt x="6671" y="14089"/>
                    <a:pt x="6671" y="31838"/>
                  </a:cubicBezTo>
                  <a:cubicBezTo>
                    <a:pt x="6671" y="39544"/>
                    <a:pt x="11809" y="43981"/>
                    <a:pt x="18582" y="43981"/>
                  </a:cubicBezTo>
                  <a:cubicBezTo>
                    <a:pt x="25821" y="43981"/>
                    <a:pt x="30492" y="38844"/>
                    <a:pt x="30492" y="32071"/>
                  </a:cubicBezTo>
                  <a:cubicBezTo>
                    <a:pt x="30492" y="20394"/>
                    <a:pt x="19516" y="20394"/>
                    <a:pt x="16013" y="20394"/>
                  </a:cubicBezTo>
                  <a:cubicBezTo>
                    <a:pt x="23252" y="8951"/>
                    <a:pt x="38666" y="5915"/>
                    <a:pt x="47073" y="5915"/>
                  </a:cubicBezTo>
                  <a:cubicBezTo>
                    <a:pt x="56648" y="5915"/>
                    <a:pt x="69492" y="11053"/>
                    <a:pt x="69492" y="32071"/>
                  </a:cubicBezTo>
                  <a:cubicBezTo>
                    <a:pt x="69492" y="34874"/>
                    <a:pt x="69025" y="48419"/>
                    <a:pt x="62953" y="58694"/>
                  </a:cubicBezTo>
                  <a:cubicBezTo>
                    <a:pt x="55947" y="69904"/>
                    <a:pt x="48007" y="70605"/>
                    <a:pt x="42169" y="70838"/>
                  </a:cubicBezTo>
                  <a:cubicBezTo>
                    <a:pt x="40300" y="71072"/>
                    <a:pt x="34696" y="71539"/>
                    <a:pt x="33061" y="71539"/>
                  </a:cubicBezTo>
                  <a:cubicBezTo>
                    <a:pt x="31193" y="71772"/>
                    <a:pt x="29558" y="72006"/>
                    <a:pt x="29558" y="74341"/>
                  </a:cubicBezTo>
                  <a:cubicBezTo>
                    <a:pt x="29558" y="76910"/>
                    <a:pt x="31193" y="76910"/>
                    <a:pt x="35163" y="76910"/>
                  </a:cubicBezTo>
                  <a:lnTo>
                    <a:pt x="45438" y="76910"/>
                  </a:lnTo>
                  <a:cubicBezTo>
                    <a:pt x="64588" y="76910"/>
                    <a:pt x="73229" y="92790"/>
                    <a:pt x="73229" y="115677"/>
                  </a:cubicBezTo>
                  <a:cubicBezTo>
                    <a:pt x="73229" y="147438"/>
                    <a:pt x="57115" y="154210"/>
                    <a:pt x="46839" y="154210"/>
                  </a:cubicBezTo>
                  <a:cubicBezTo>
                    <a:pt x="36797" y="154210"/>
                    <a:pt x="19282" y="150240"/>
                    <a:pt x="11108" y="136462"/>
                  </a:cubicBezTo>
                  <a:cubicBezTo>
                    <a:pt x="19282" y="137629"/>
                    <a:pt x="26522" y="132492"/>
                    <a:pt x="26522" y="123617"/>
                  </a:cubicBezTo>
                  <a:cubicBezTo>
                    <a:pt x="26522" y="115210"/>
                    <a:pt x="20216" y="110539"/>
                    <a:pt x="13444" y="110539"/>
                  </a:cubicBezTo>
                  <a:cubicBezTo>
                    <a:pt x="7839" y="110539"/>
                    <a:pt x="366" y="113809"/>
                    <a:pt x="366" y="124084"/>
                  </a:cubicBezTo>
                  <a:cubicBezTo>
                    <a:pt x="366" y="145336"/>
                    <a:pt x="22085" y="160749"/>
                    <a:pt x="47540" y="160749"/>
                  </a:cubicBezTo>
                  <a:cubicBezTo>
                    <a:pt x="76031" y="160749"/>
                    <a:pt x="97283" y="139498"/>
                    <a:pt x="97283" y="115677"/>
                  </a:cubicBezTo>
                  <a:cubicBezTo>
                    <a:pt x="97283" y="96527"/>
                    <a:pt x="82571" y="78311"/>
                    <a:pt x="58283" y="73407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6" name="Forme libre 245">
              <a:extLst>
                <a:ext uri="{FF2B5EF4-FFF2-40B4-BE49-F238E27FC236}">
                  <a16:creationId xmlns:a16="http://schemas.microsoft.com/office/drawing/2014/main" id="{B8EF83D5-28FC-C733-ADED-C2B945F54D4C}"/>
                </a:ext>
              </a:extLst>
            </p:cNvPr>
            <p:cNvSpPr/>
            <p:nvPr>
              <p:custDataLst>
                <p:tags r:id="rId156"/>
              </p:custDataLst>
            </p:nvPr>
          </p:nvSpPr>
          <p:spPr>
            <a:xfrm>
              <a:off x="9359091" y="6014973"/>
              <a:ext cx="96917" cy="160672"/>
            </a:xfrm>
            <a:custGeom>
              <a:avLst/>
              <a:gdLst>
                <a:gd name="connsiteX0" fmla="*/ 76270 w 96917"/>
                <a:gd name="connsiteY0" fmla="*/ 81347 h 160672"/>
                <a:gd name="connsiteX1" fmla="*/ 76270 w 96917"/>
                <a:gd name="connsiteY1" fmla="*/ 88820 h 160672"/>
                <a:gd name="connsiteX2" fmla="*/ 38437 w 96917"/>
                <a:gd name="connsiteY2" fmla="*/ 154210 h 160672"/>
                <a:gd name="connsiteX3" fmla="*/ 15551 w 96917"/>
                <a:gd name="connsiteY3" fmla="*/ 145803 h 160672"/>
                <a:gd name="connsiteX4" fmla="*/ 27695 w 96917"/>
                <a:gd name="connsiteY4" fmla="*/ 135060 h 160672"/>
                <a:gd name="connsiteX5" fmla="*/ 16952 w 96917"/>
                <a:gd name="connsiteY5" fmla="*/ 124318 h 160672"/>
                <a:gd name="connsiteX6" fmla="*/ 6209 w 96917"/>
                <a:gd name="connsiteY6" fmla="*/ 135528 h 160672"/>
                <a:gd name="connsiteX7" fmla="*/ 38671 w 96917"/>
                <a:gd name="connsiteY7" fmla="*/ 160749 h 160672"/>
                <a:gd name="connsiteX8" fmla="*/ 97288 w 96917"/>
                <a:gd name="connsiteY8" fmla="*/ 78778 h 160672"/>
                <a:gd name="connsiteX9" fmla="*/ 49647 w 96917"/>
                <a:gd name="connsiteY9" fmla="*/ 77 h 160672"/>
                <a:gd name="connsiteX10" fmla="*/ 15317 w 96917"/>
                <a:gd name="connsiteY10" fmla="*/ 14789 h 160672"/>
                <a:gd name="connsiteX11" fmla="*/ 371 w 96917"/>
                <a:gd name="connsiteY11" fmla="*/ 52622 h 160672"/>
                <a:gd name="connsiteX12" fmla="*/ 47078 w 96917"/>
                <a:gd name="connsiteY12" fmla="*/ 104701 h 160672"/>
                <a:gd name="connsiteX13" fmla="*/ 76270 w 96917"/>
                <a:gd name="connsiteY13" fmla="*/ 81347 h 160672"/>
                <a:gd name="connsiteX14" fmla="*/ 47312 w 96917"/>
                <a:gd name="connsiteY14" fmla="*/ 99329 h 160672"/>
                <a:gd name="connsiteX15" fmla="*/ 25593 w 96917"/>
                <a:gd name="connsiteY15" fmla="*/ 84617 h 160672"/>
                <a:gd name="connsiteX16" fmla="*/ 21389 w 96917"/>
                <a:gd name="connsiteY16" fmla="*/ 52856 h 160672"/>
                <a:gd name="connsiteX17" fmla="*/ 26293 w 96917"/>
                <a:gd name="connsiteY17" fmla="*/ 20628 h 160672"/>
                <a:gd name="connsiteX18" fmla="*/ 49647 w 96917"/>
                <a:gd name="connsiteY18" fmla="*/ 5915 h 160672"/>
                <a:gd name="connsiteX19" fmla="*/ 72066 w 96917"/>
                <a:gd name="connsiteY19" fmla="*/ 24364 h 160672"/>
                <a:gd name="connsiteX20" fmla="*/ 75803 w 96917"/>
                <a:gd name="connsiteY20" fmla="*/ 57293 h 160672"/>
                <a:gd name="connsiteX21" fmla="*/ 47312 w 96917"/>
                <a:gd name="connsiteY21" fmla="*/ 99329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6917" h="160672">
                  <a:moveTo>
                    <a:pt x="76270" y="81347"/>
                  </a:moveTo>
                  <a:lnTo>
                    <a:pt x="76270" y="88820"/>
                  </a:lnTo>
                  <a:cubicBezTo>
                    <a:pt x="76270" y="143468"/>
                    <a:pt x="51982" y="154210"/>
                    <a:pt x="38437" y="154210"/>
                  </a:cubicBezTo>
                  <a:cubicBezTo>
                    <a:pt x="34467" y="154210"/>
                    <a:pt x="21856" y="153743"/>
                    <a:pt x="15551" y="145803"/>
                  </a:cubicBezTo>
                  <a:cubicBezTo>
                    <a:pt x="25826" y="145803"/>
                    <a:pt x="27695" y="139031"/>
                    <a:pt x="27695" y="135060"/>
                  </a:cubicBezTo>
                  <a:cubicBezTo>
                    <a:pt x="27695" y="127821"/>
                    <a:pt x="22090" y="124318"/>
                    <a:pt x="16952" y="124318"/>
                  </a:cubicBezTo>
                  <a:cubicBezTo>
                    <a:pt x="13215" y="124318"/>
                    <a:pt x="6209" y="126420"/>
                    <a:pt x="6209" y="135528"/>
                  </a:cubicBezTo>
                  <a:cubicBezTo>
                    <a:pt x="6209" y="151174"/>
                    <a:pt x="18820" y="160749"/>
                    <a:pt x="38671" y="160749"/>
                  </a:cubicBezTo>
                  <a:cubicBezTo>
                    <a:pt x="68797" y="160749"/>
                    <a:pt x="97288" y="128989"/>
                    <a:pt x="97288" y="78778"/>
                  </a:cubicBezTo>
                  <a:cubicBezTo>
                    <a:pt x="97288" y="15957"/>
                    <a:pt x="70432" y="77"/>
                    <a:pt x="49647" y="77"/>
                  </a:cubicBezTo>
                  <a:cubicBezTo>
                    <a:pt x="36802" y="77"/>
                    <a:pt x="25359" y="4280"/>
                    <a:pt x="15317" y="14789"/>
                  </a:cubicBezTo>
                  <a:cubicBezTo>
                    <a:pt x="5742" y="25299"/>
                    <a:pt x="371" y="35107"/>
                    <a:pt x="371" y="52622"/>
                  </a:cubicBezTo>
                  <a:cubicBezTo>
                    <a:pt x="371" y="81814"/>
                    <a:pt x="20922" y="104701"/>
                    <a:pt x="47078" y="104701"/>
                  </a:cubicBezTo>
                  <a:cubicBezTo>
                    <a:pt x="61324" y="104701"/>
                    <a:pt x="70899" y="94892"/>
                    <a:pt x="76270" y="81347"/>
                  </a:cubicBezTo>
                  <a:close/>
                  <a:moveTo>
                    <a:pt x="47312" y="99329"/>
                  </a:moveTo>
                  <a:cubicBezTo>
                    <a:pt x="43575" y="99329"/>
                    <a:pt x="32832" y="99329"/>
                    <a:pt x="25593" y="84617"/>
                  </a:cubicBezTo>
                  <a:cubicBezTo>
                    <a:pt x="21389" y="75976"/>
                    <a:pt x="21389" y="64299"/>
                    <a:pt x="21389" y="52856"/>
                  </a:cubicBezTo>
                  <a:cubicBezTo>
                    <a:pt x="21389" y="40245"/>
                    <a:pt x="21389" y="29269"/>
                    <a:pt x="26293" y="20628"/>
                  </a:cubicBezTo>
                  <a:cubicBezTo>
                    <a:pt x="32599" y="8951"/>
                    <a:pt x="41473" y="5915"/>
                    <a:pt x="49647" y="5915"/>
                  </a:cubicBezTo>
                  <a:cubicBezTo>
                    <a:pt x="60390" y="5915"/>
                    <a:pt x="68096" y="13855"/>
                    <a:pt x="72066" y="24364"/>
                  </a:cubicBezTo>
                  <a:cubicBezTo>
                    <a:pt x="74869" y="31838"/>
                    <a:pt x="75803" y="46550"/>
                    <a:pt x="75803" y="57293"/>
                  </a:cubicBezTo>
                  <a:cubicBezTo>
                    <a:pt x="75803" y="76676"/>
                    <a:pt x="67863" y="99329"/>
                    <a:pt x="47312" y="99329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7" name="Forme libre 246">
              <a:extLst>
                <a:ext uri="{FF2B5EF4-FFF2-40B4-BE49-F238E27FC236}">
                  <a16:creationId xmlns:a16="http://schemas.microsoft.com/office/drawing/2014/main" id="{F81BCEE3-31C3-9B4D-638D-44B541F61D52}"/>
                </a:ext>
              </a:extLst>
            </p:cNvPr>
            <p:cNvSpPr/>
            <p:nvPr>
              <p:custDataLst>
                <p:tags r:id="rId157"/>
              </p:custDataLst>
            </p:nvPr>
          </p:nvSpPr>
          <p:spPr>
            <a:xfrm>
              <a:off x="9755402" y="6014973"/>
              <a:ext cx="98318" cy="160672"/>
            </a:xfrm>
            <a:custGeom>
              <a:avLst/>
              <a:gdLst>
                <a:gd name="connsiteX0" fmla="*/ 98706 w 98318"/>
                <a:gd name="connsiteY0" fmla="*/ 80880 h 160672"/>
                <a:gd name="connsiteX1" fmla="*/ 89365 w 98318"/>
                <a:gd name="connsiteY1" fmla="*/ 26233 h 160672"/>
                <a:gd name="connsiteX2" fmla="*/ 49664 w 98318"/>
                <a:gd name="connsiteY2" fmla="*/ 77 h 160672"/>
                <a:gd name="connsiteX3" fmla="*/ 9029 w 98318"/>
                <a:gd name="connsiteY3" fmla="*/ 27867 h 160672"/>
                <a:gd name="connsiteX4" fmla="*/ 388 w 98318"/>
                <a:gd name="connsiteY4" fmla="*/ 80880 h 160672"/>
                <a:gd name="connsiteX5" fmla="*/ 10897 w 98318"/>
                <a:gd name="connsiteY5" fmla="*/ 137162 h 160672"/>
                <a:gd name="connsiteX6" fmla="*/ 49430 w 98318"/>
                <a:gd name="connsiteY6" fmla="*/ 160749 h 160672"/>
                <a:gd name="connsiteX7" fmla="*/ 90066 w 98318"/>
                <a:gd name="connsiteY7" fmla="*/ 133659 h 160672"/>
                <a:gd name="connsiteX8" fmla="*/ 98706 w 98318"/>
                <a:gd name="connsiteY8" fmla="*/ 80880 h 160672"/>
                <a:gd name="connsiteX9" fmla="*/ 49430 w 98318"/>
                <a:gd name="connsiteY9" fmla="*/ 155612 h 160672"/>
                <a:gd name="connsiteX10" fmla="*/ 22340 w 98318"/>
                <a:gd name="connsiteY10" fmla="*/ 127354 h 160672"/>
                <a:gd name="connsiteX11" fmla="*/ 19771 w 98318"/>
                <a:gd name="connsiteY11" fmla="*/ 78078 h 160672"/>
                <a:gd name="connsiteX12" fmla="*/ 21640 w 98318"/>
                <a:gd name="connsiteY12" fmla="*/ 35107 h 160672"/>
                <a:gd name="connsiteX13" fmla="*/ 49430 w 98318"/>
                <a:gd name="connsiteY13" fmla="*/ 5215 h 160672"/>
                <a:gd name="connsiteX14" fmla="*/ 76988 w 98318"/>
                <a:gd name="connsiteY14" fmla="*/ 32538 h 160672"/>
                <a:gd name="connsiteX15" fmla="*/ 79323 w 98318"/>
                <a:gd name="connsiteY15" fmla="*/ 78078 h 160672"/>
                <a:gd name="connsiteX16" fmla="*/ 76754 w 98318"/>
                <a:gd name="connsiteY16" fmla="*/ 126420 h 160672"/>
                <a:gd name="connsiteX17" fmla="*/ 49430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06" y="80880"/>
                  </a:moveTo>
                  <a:cubicBezTo>
                    <a:pt x="98706" y="62197"/>
                    <a:pt x="97539" y="43514"/>
                    <a:pt x="89365" y="26233"/>
                  </a:cubicBezTo>
                  <a:cubicBezTo>
                    <a:pt x="78622" y="3813"/>
                    <a:pt x="59472" y="77"/>
                    <a:pt x="49664" y="77"/>
                  </a:cubicBezTo>
                  <a:cubicBezTo>
                    <a:pt x="35652" y="77"/>
                    <a:pt x="18604" y="6149"/>
                    <a:pt x="9029" y="27867"/>
                  </a:cubicBezTo>
                  <a:cubicBezTo>
                    <a:pt x="1555" y="43981"/>
                    <a:pt x="388" y="62197"/>
                    <a:pt x="388" y="80880"/>
                  </a:cubicBezTo>
                  <a:cubicBezTo>
                    <a:pt x="388" y="98395"/>
                    <a:pt x="1322" y="119414"/>
                    <a:pt x="10897" y="137162"/>
                  </a:cubicBezTo>
                  <a:cubicBezTo>
                    <a:pt x="20939" y="156079"/>
                    <a:pt x="37987" y="160749"/>
                    <a:pt x="49430" y="160749"/>
                  </a:cubicBezTo>
                  <a:cubicBezTo>
                    <a:pt x="62041" y="160749"/>
                    <a:pt x="79790" y="155845"/>
                    <a:pt x="90066" y="133659"/>
                  </a:cubicBezTo>
                  <a:cubicBezTo>
                    <a:pt x="97539" y="117545"/>
                    <a:pt x="98706" y="99329"/>
                    <a:pt x="98706" y="80880"/>
                  </a:cubicBezTo>
                  <a:close/>
                  <a:moveTo>
                    <a:pt x="49430" y="155612"/>
                  </a:moveTo>
                  <a:cubicBezTo>
                    <a:pt x="40322" y="155612"/>
                    <a:pt x="26544" y="149773"/>
                    <a:pt x="22340" y="127354"/>
                  </a:cubicBezTo>
                  <a:cubicBezTo>
                    <a:pt x="19771" y="113342"/>
                    <a:pt x="19771" y="91856"/>
                    <a:pt x="19771" y="78078"/>
                  </a:cubicBezTo>
                  <a:cubicBezTo>
                    <a:pt x="19771" y="63131"/>
                    <a:pt x="19771" y="47718"/>
                    <a:pt x="21640" y="35107"/>
                  </a:cubicBezTo>
                  <a:cubicBezTo>
                    <a:pt x="26077" y="7316"/>
                    <a:pt x="43592" y="5215"/>
                    <a:pt x="49430" y="5215"/>
                  </a:cubicBezTo>
                  <a:cubicBezTo>
                    <a:pt x="57137" y="5215"/>
                    <a:pt x="72550" y="9418"/>
                    <a:pt x="76988" y="32538"/>
                  </a:cubicBezTo>
                  <a:cubicBezTo>
                    <a:pt x="79323" y="45616"/>
                    <a:pt x="79323" y="63365"/>
                    <a:pt x="79323" y="78078"/>
                  </a:cubicBezTo>
                  <a:cubicBezTo>
                    <a:pt x="79323" y="95593"/>
                    <a:pt x="79323" y="111473"/>
                    <a:pt x="76754" y="126420"/>
                  </a:cubicBezTo>
                  <a:cubicBezTo>
                    <a:pt x="73251" y="148606"/>
                    <a:pt x="59939" y="155612"/>
                    <a:pt x="49430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8" name="Forme libre 247">
              <a:extLst>
                <a:ext uri="{FF2B5EF4-FFF2-40B4-BE49-F238E27FC236}">
                  <a16:creationId xmlns:a16="http://schemas.microsoft.com/office/drawing/2014/main" id="{C8DCA3A5-DE42-E240-6F93-2FE18A1A010C}"/>
                </a:ext>
              </a:extLst>
            </p:cNvPr>
            <p:cNvSpPr/>
            <p:nvPr>
              <p:custDataLst>
                <p:tags r:id="rId158"/>
              </p:custDataLst>
            </p:nvPr>
          </p:nvSpPr>
          <p:spPr>
            <a:xfrm>
              <a:off x="9883147" y="6145753"/>
              <a:ext cx="24754" cy="24754"/>
            </a:xfrm>
            <a:custGeom>
              <a:avLst/>
              <a:gdLst>
                <a:gd name="connsiteX0" fmla="*/ 25148 w 24754"/>
                <a:gd name="connsiteY0" fmla="*/ 12454 h 24754"/>
                <a:gd name="connsiteX1" fmla="*/ 12770 w 24754"/>
                <a:gd name="connsiteY1" fmla="*/ 77 h 24754"/>
                <a:gd name="connsiteX2" fmla="*/ 393 w 24754"/>
                <a:gd name="connsiteY2" fmla="*/ 12454 h 24754"/>
                <a:gd name="connsiteX3" fmla="*/ 12770 w 24754"/>
                <a:gd name="connsiteY3" fmla="*/ 24832 h 24754"/>
                <a:gd name="connsiteX4" fmla="*/ 25148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48" y="12454"/>
                  </a:moveTo>
                  <a:cubicBezTo>
                    <a:pt x="25148" y="5682"/>
                    <a:pt x="19543" y="77"/>
                    <a:pt x="12770" y="77"/>
                  </a:cubicBezTo>
                  <a:cubicBezTo>
                    <a:pt x="5998" y="77"/>
                    <a:pt x="393" y="5682"/>
                    <a:pt x="393" y="12454"/>
                  </a:cubicBezTo>
                  <a:cubicBezTo>
                    <a:pt x="393" y="19227"/>
                    <a:pt x="5998" y="24832"/>
                    <a:pt x="12770" y="24832"/>
                  </a:cubicBezTo>
                  <a:cubicBezTo>
                    <a:pt x="19543" y="24832"/>
                    <a:pt x="25148" y="19227"/>
                    <a:pt x="25148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9" name="Forme libre 248">
              <a:extLst>
                <a:ext uri="{FF2B5EF4-FFF2-40B4-BE49-F238E27FC236}">
                  <a16:creationId xmlns:a16="http://schemas.microsoft.com/office/drawing/2014/main" id="{158184B2-2C2B-11CF-ADFA-90C3B9534322}"/>
                </a:ext>
              </a:extLst>
            </p:cNvPr>
            <p:cNvSpPr/>
            <p:nvPr>
              <p:custDataLst>
                <p:tags r:id="rId159"/>
              </p:custDataLst>
            </p:nvPr>
          </p:nvSpPr>
          <p:spPr>
            <a:xfrm>
              <a:off x="9937042" y="6014973"/>
              <a:ext cx="98318" cy="160672"/>
            </a:xfrm>
            <a:custGeom>
              <a:avLst/>
              <a:gdLst>
                <a:gd name="connsiteX0" fmla="*/ 98714 w 98318"/>
                <a:gd name="connsiteY0" fmla="*/ 80880 h 160672"/>
                <a:gd name="connsiteX1" fmla="*/ 89373 w 98318"/>
                <a:gd name="connsiteY1" fmla="*/ 26233 h 160672"/>
                <a:gd name="connsiteX2" fmla="*/ 49672 w 98318"/>
                <a:gd name="connsiteY2" fmla="*/ 77 h 160672"/>
                <a:gd name="connsiteX3" fmla="*/ 9036 w 98318"/>
                <a:gd name="connsiteY3" fmla="*/ 27867 h 160672"/>
                <a:gd name="connsiteX4" fmla="*/ 395 w 98318"/>
                <a:gd name="connsiteY4" fmla="*/ 80880 h 160672"/>
                <a:gd name="connsiteX5" fmla="*/ 10905 w 98318"/>
                <a:gd name="connsiteY5" fmla="*/ 137162 h 160672"/>
                <a:gd name="connsiteX6" fmla="*/ 49438 w 98318"/>
                <a:gd name="connsiteY6" fmla="*/ 160749 h 160672"/>
                <a:gd name="connsiteX7" fmla="*/ 90073 w 98318"/>
                <a:gd name="connsiteY7" fmla="*/ 133659 h 160672"/>
                <a:gd name="connsiteX8" fmla="*/ 98714 w 98318"/>
                <a:gd name="connsiteY8" fmla="*/ 80880 h 160672"/>
                <a:gd name="connsiteX9" fmla="*/ 49438 w 98318"/>
                <a:gd name="connsiteY9" fmla="*/ 155612 h 160672"/>
                <a:gd name="connsiteX10" fmla="*/ 22348 w 98318"/>
                <a:gd name="connsiteY10" fmla="*/ 127354 h 160672"/>
                <a:gd name="connsiteX11" fmla="*/ 19779 w 98318"/>
                <a:gd name="connsiteY11" fmla="*/ 78078 h 160672"/>
                <a:gd name="connsiteX12" fmla="*/ 21647 w 98318"/>
                <a:gd name="connsiteY12" fmla="*/ 35107 h 160672"/>
                <a:gd name="connsiteX13" fmla="*/ 49438 w 98318"/>
                <a:gd name="connsiteY13" fmla="*/ 5215 h 160672"/>
                <a:gd name="connsiteX14" fmla="*/ 76995 w 98318"/>
                <a:gd name="connsiteY14" fmla="*/ 32538 h 160672"/>
                <a:gd name="connsiteX15" fmla="*/ 79331 w 98318"/>
                <a:gd name="connsiteY15" fmla="*/ 78078 h 160672"/>
                <a:gd name="connsiteX16" fmla="*/ 76762 w 98318"/>
                <a:gd name="connsiteY16" fmla="*/ 126420 h 160672"/>
                <a:gd name="connsiteX17" fmla="*/ 4943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14" y="80880"/>
                  </a:moveTo>
                  <a:cubicBezTo>
                    <a:pt x="98714" y="62197"/>
                    <a:pt x="97546" y="43514"/>
                    <a:pt x="89373" y="26233"/>
                  </a:cubicBezTo>
                  <a:cubicBezTo>
                    <a:pt x="78630" y="3813"/>
                    <a:pt x="59480" y="77"/>
                    <a:pt x="49672" y="77"/>
                  </a:cubicBezTo>
                  <a:cubicBezTo>
                    <a:pt x="35659" y="77"/>
                    <a:pt x="18611" y="6149"/>
                    <a:pt x="9036" y="27867"/>
                  </a:cubicBezTo>
                  <a:cubicBezTo>
                    <a:pt x="1563" y="43981"/>
                    <a:pt x="395" y="62197"/>
                    <a:pt x="395" y="80880"/>
                  </a:cubicBezTo>
                  <a:cubicBezTo>
                    <a:pt x="395" y="98395"/>
                    <a:pt x="1330" y="119414"/>
                    <a:pt x="10905" y="137162"/>
                  </a:cubicBezTo>
                  <a:cubicBezTo>
                    <a:pt x="20947" y="156079"/>
                    <a:pt x="37995" y="160749"/>
                    <a:pt x="49438" y="160749"/>
                  </a:cubicBezTo>
                  <a:cubicBezTo>
                    <a:pt x="62049" y="160749"/>
                    <a:pt x="79798" y="155845"/>
                    <a:pt x="90073" y="133659"/>
                  </a:cubicBezTo>
                  <a:cubicBezTo>
                    <a:pt x="97546" y="117545"/>
                    <a:pt x="98714" y="99329"/>
                    <a:pt x="98714" y="80880"/>
                  </a:cubicBezTo>
                  <a:close/>
                  <a:moveTo>
                    <a:pt x="49438" y="155612"/>
                  </a:moveTo>
                  <a:cubicBezTo>
                    <a:pt x="40330" y="155612"/>
                    <a:pt x="26552" y="149773"/>
                    <a:pt x="22348" y="127354"/>
                  </a:cubicBezTo>
                  <a:cubicBezTo>
                    <a:pt x="19779" y="113342"/>
                    <a:pt x="19779" y="91856"/>
                    <a:pt x="19779" y="78078"/>
                  </a:cubicBezTo>
                  <a:cubicBezTo>
                    <a:pt x="19779" y="63131"/>
                    <a:pt x="19779" y="47718"/>
                    <a:pt x="21647" y="35107"/>
                  </a:cubicBezTo>
                  <a:cubicBezTo>
                    <a:pt x="26084" y="7316"/>
                    <a:pt x="43600" y="5215"/>
                    <a:pt x="49438" y="5215"/>
                  </a:cubicBezTo>
                  <a:cubicBezTo>
                    <a:pt x="57145" y="5215"/>
                    <a:pt x="72558" y="9418"/>
                    <a:pt x="76995" y="32538"/>
                  </a:cubicBezTo>
                  <a:cubicBezTo>
                    <a:pt x="79331" y="45616"/>
                    <a:pt x="79331" y="63365"/>
                    <a:pt x="79331" y="78078"/>
                  </a:cubicBezTo>
                  <a:cubicBezTo>
                    <a:pt x="79331" y="95593"/>
                    <a:pt x="79331" y="111473"/>
                    <a:pt x="76762" y="126420"/>
                  </a:cubicBezTo>
                  <a:cubicBezTo>
                    <a:pt x="73259" y="148606"/>
                    <a:pt x="59947" y="155612"/>
                    <a:pt x="4943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0" name="Forme libre 249">
              <a:extLst>
                <a:ext uri="{FF2B5EF4-FFF2-40B4-BE49-F238E27FC236}">
                  <a16:creationId xmlns:a16="http://schemas.microsoft.com/office/drawing/2014/main" id="{0E3CC174-B179-74E0-2E97-B7B5C6B17116}"/>
                </a:ext>
              </a:extLst>
            </p:cNvPr>
            <p:cNvSpPr/>
            <p:nvPr>
              <p:custDataLst>
                <p:tags r:id="rId160"/>
              </p:custDataLst>
            </p:nvPr>
          </p:nvSpPr>
          <p:spPr>
            <a:xfrm>
              <a:off x="10053810" y="6014973"/>
              <a:ext cx="98318" cy="160672"/>
            </a:xfrm>
            <a:custGeom>
              <a:avLst/>
              <a:gdLst>
                <a:gd name="connsiteX0" fmla="*/ 98719 w 98318"/>
                <a:gd name="connsiteY0" fmla="*/ 80880 h 160672"/>
                <a:gd name="connsiteX1" fmla="*/ 89378 w 98318"/>
                <a:gd name="connsiteY1" fmla="*/ 26233 h 160672"/>
                <a:gd name="connsiteX2" fmla="*/ 49677 w 98318"/>
                <a:gd name="connsiteY2" fmla="*/ 77 h 160672"/>
                <a:gd name="connsiteX3" fmla="*/ 9041 w 98318"/>
                <a:gd name="connsiteY3" fmla="*/ 27867 h 160672"/>
                <a:gd name="connsiteX4" fmla="*/ 400 w 98318"/>
                <a:gd name="connsiteY4" fmla="*/ 80880 h 160672"/>
                <a:gd name="connsiteX5" fmla="*/ 10910 w 98318"/>
                <a:gd name="connsiteY5" fmla="*/ 137162 h 160672"/>
                <a:gd name="connsiteX6" fmla="*/ 49443 w 98318"/>
                <a:gd name="connsiteY6" fmla="*/ 160749 h 160672"/>
                <a:gd name="connsiteX7" fmla="*/ 90078 w 98318"/>
                <a:gd name="connsiteY7" fmla="*/ 133659 h 160672"/>
                <a:gd name="connsiteX8" fmla="*/ 98719 w 98318"/>
                <a:gd name="connsiteY8" fmla="*/ 80880 h 160672"/>
                <a:gd name="connsiteX9" fmla="*/ 49443 w 98318"/>
                <a:gd name="connsiteY9" fmla="*/ 155612 h 160672"/>
                <a:gd name="connsiteX10" fmla="*/ 22353 w 98318"/>
                <a:gd name="connsiteY10" fmla="*/ 127354 h 160672"/>
                <a:gd name="connsiteX11" fmla="*/ 19784 w 98318"/>
                <a:gd name="connsiteY11" fmla="*/ 78078 h 160672"/>
                <a:gd name="connsiteX12" fmla="*/ 21652 w 98318"/>
                <a:gd name="connsiteY12" fmla="*/ 35107 h 160672"/>
                <a:gd name="connsiteX13" fmla="*/ 49443 w 98318"/>
                <a:gd name="connsiteY13" fmla="*/ 5215 h 160672"/>
                <a:gd name="connsiteX14" fmla="*/ 77000 w 98318"/>
                <a:gd name="connsiteY14" fmla="*/ 32538 h 160672"/>
                <a:gd name="connsiteX15" fmla="*/ 79336 w 98318"/>
                <a:gd name="connsiteY15" fmla="*/ 78078 h 160672"/>
                <a:gd name="connsiteX16" fmla="*/ 76767 w 98318"/>
                <a:gd name="connsiteY16" fmla="*/ 126420 h 160672"/>
                <a:gd name="connsiteX17" fmla="*/ 4944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19" y="80880"/>
                  </a:moveTo>
                  <a:cubicBezTo>
                    <a:pt x="98719" y="62197"/>
                    <a:pt x="97551" y="43514"/>
                    <a:pt x="89378" y="26233"/>
                  </a:cubicBezTo>
                  <a:cubicBezTo>
                    <a:pt x="78635" y="3813"/>
                    <a:pt x="59485" y="77"/>
                    <a:pt x="49677" y="77"/>
                  </a:cubicBezTo>
                  <a:cubicBezTo>
                    <a:pt x="35664" y="77"/>
                    <a:pt x="18616" y="6149"/>
                    <a:pt x="9041" y="27867"/>
                  </a:cubicBezTo>
                  <a:cubicBezTo>
                    <a:pt x="1568" y="43981"/>
                    <a:pt x="400" y="62197"/>
                    <a:pt x="400" y="80880"/>
                  </a:cubicBezTo>
                  <a:cubicBezTo>
                    <a:pt x="400" y="98395"/>
                    <a:pt x="1335" y="119414"/>
                    <a:pt x="10910" y="137162"/>
                  </a:cubicBezTo>
                  <a:cubicBezTo>
                    <a:pt x="20952" y="156079"/>
                    <a:pt x="38000" y="160749"/>
                    <a:pt x="49443" y="160749"/>
                  </a:cubicBezTo>
                  <a:cubicBezTo>
                    <a:pt x="62054" y="160749"/>
                    <a:pt x="79803" y="155845"/>
                    <a:pt x="90078" y="133659"/>
                  </a:cubicBezTo>
                  <a:cubicBezTo>
                    <a:pt x="97551" y="117545"/>
                    <a:pt x="98719" y="99329"/>
                    <a:pt x="98719" y="80880"/>
                  </a:cubicBezTo>
                  <a:close/>
                  <a:moveTo>
                    <a:pt x="49443" y="155612"/>
                  </a:moveTo>
                  <a:cubicBezTo>
                    <a:pt x="40335" y="155612"/>
                    <a:pt x="26557" y="149773"/>
                    <a:pt x="22353" y="127354"/>
                  </a:cubicBezTo>
                  <a:cubicBezTo>
                    <a:pt x="19784" y="113342"/>
                    <a:pt x="19784" y="91856"/>
                    <a:pt x="19784" y="78078"/>
                  </a:cubicBezTo>
                  <a:cubicBezTo>
                    <a:pt x="19784" y="63131"/>
                    <a:pt x="19784" y="47718"/>
                    <a:pt x="21652" y="35107"/>
                  </a:cubicBezTo>
                  <a:cubicBezTo>
                    <a:pt x="26089" y="7316"/>
                    <a:pt x="43605" y="5215"/>
                    <a:pt x="49443" y="5215"/>
                  </a:cubicBezTo>
                  <a:cubicBezTo>
                    <a:pt x="57150" y="5215"/>
                    <a:pt x="72563" y="9418"/>
                    <a:pt x="77000" y="32538"/>
                  </a:cubicBezTo>
                  <a:cubicBezTo>
                    <a:pt x="79336" y="45616"/>
                    <a:pt x="79336" y="63365"/>
                    <a:pt x="79336" y="78078"/>
                  </a:cubicBezTo>
                  <a:cubicBezTo>
                    <a:pt x="79336" y="95593"/>
                    <a:pt x="79336" y="111473"/>
                    <a:pt x="76767" y="126420"/>
                  </a:cubicBezTo>
                  <a:cubicBezTo>
                    <a:pt x="73264" y="148606"/>
                    <a:pt x="59952" y="155612"/>
                    <a:pt x="4944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1" name="Forme libre 250">
              <a:extLst>
                <a:ext uri="{FF2B5EF4-FFF2-40B4-BE49-F238E27FC236}">
                  <a16:creationId xmlns:a16="http://schemas.microsoft.com/office/drawing/2014/main" id="{E34340FB-40CF-12DF-75EC-487C6E7B86A0}"/>
                </a:ext>
              </a:extLst>
            </p:cNvPr>
            <p:cNvSpPr/>
            <p:nvPr>
              <p:custDataLst>
                <p:tags r:id="rId161"/>
              </p:custDataLst>
            </p:nvPr>
          </p:nvSpPr>
          <p:spPr>
            <a:xfrm>
              <a:off x="10168010" y="6012404"/>
              <a:ext cx="103456" cy="158103"/>
            </a:xfrm>
            <a:custGeom>
              <a:avLst/>
              <a:gdLst>
                <a:gd name="connsiteX0" fmla="*/ 62526 w 103456"/>
                <a:gd name="connsiteY0" fmla="*/ 119647 h 158103"/>
                <a:gd name="connsiteX1" fmla="*/ 62526 w 103456"/>
                <a:gd name="connsiteY1" fmla="*/ 139965 h 158103"/>
                <a:gd name="connsiteX2" fmla="*/ 44777 w 103456"/>
                <a:gd name="connsiteY2" fmla="*/ 150941 h 158103"/>
                <a:gd name="connsiteX3" fmla="*/ 39873 w 103456"/>
                <a:gd name="connsiteY3" fmla="*/ 150941 h 158103"/>
                <a:gd name="connsiteX4" fmla="*/ 39873 w 103456"/>
                <a:gd name="connsiteY4" fmla="*/ 158181 h 158103"/>
                <a:gd name="connsiteX5" fmla="*/ 71400 w 103456"/>
                <a:gd name="connsiteY5" fmla="*/ 157480 h 158103"/>
                <a:gd name="connsiteX6" fmla="*/ 103161 w 103456"/>
                <a:gd name="connsiteY6" fmla="*/ 158181 h 158103"/>
                <a:gd name="connsiteX7" fmla="*/ 103161 w 103456"/>
                <a:gd name="connsiteY7" fmla="*/ 150941 h 158103"/>
                <a:gd name="connsiteX8" fmla="*/ 98257 w 103456"/>
                <a:gd name="connsiteY8" fmla="*/ 150941 h 158103"/>
                <a:gd name="connsiteX9" fmla="*/ 80508 w 103456"/>
                <a:gd name="connsiteY9" fmla="*/ 139965 h 158103"/>
                <a:gd name="connsiteX10" fmla="*/ 80508 w 103456"/>
                <a:gd name="connsiteY10" fmla="*/ 119647 h 158103"/>
                <a:gd name="connsiteX11" fmla="*/ 103862 w 103456"/>
                <a:gd name="connsiteY11" fmla="*/ 119647 h 158103"/>
                <a:gd name="connsiteX12" fmla="*/ 103862 w 103456"/>
                <a:gd name="connsiteY12" fmla="*/ 112407 h 158103"/>
                <a:gd name="connsiteX13" fmla="*/ 80508 w 103456"/>
                <a:gd name="connsiteY13" fmla="*/ 112407 h 158103"/>
                <a:gd name="connsiteX14" fmla="*/ 80508 w 103456"/>
                <a:gd name="connsiteY14" fmla="*/ 6149 h 158103"/>
                <a:gd name="connsiteX15" fmla="*/ 76772 w 103456"/>
                <a:gd name="connsiteY15" fmla="*/ 77 h 158103"/>
                <a:gd name="connsiteX16" fmla="*/ 72101 w 103456"/>
                <a:gd name="connsiteY16" fmla="*/ 2879 h 158103"/>
                <a:gd name="connsiteX17" fmla="*/ 405 w 103456"/>
                <a:gd name="connsiteY17" fmla="*/ 112407 h 158103"/>
                <a:gd name="connsiteX18" fmla="*/ 405 w 103456"/>
                <a:gd name="connsiteY18" fmla="*/ 119647 h 158103"/>
                <a:gd name="connsiteX19" fmla="*/ 62526 w 103456"/>
                <a:gd name="connsiteY19" fmla="*/ 119647 h 158103"/>
                <a:gd name="connsiteX20" fmla="*/ 63927 w 103456"/>
                <a:gd name="connsiteY20" fmla="*/ 112407 h 158103"/>
                <a:gd name="connsiteX21" fmla="*/ 6944 w 103456"/>
                <a:gd name="connsiteY21" fmla="*/ 112407 h 158103"/>
                <a:gd name="connsiteX22" fmla="*/ 63927 w 103456"/>
                <a:gd name="connsiteY22" fmla="*/ 25299 h 158103"/>
                <a:gd name="connsiteX23" fmla="*/ 63927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526" y="119647"/>
                  </a:moveTo>
                  <a:lnTo>
                    <a:pt x="62526" y="139965"/>
                  </a:lnTo>
                  <a:cubicBezTo>
                    <a:pt x="62526" y="148372"/>
                    <a:pt x="62059" y="150941"/>
                    <a:pt x="44777" y="150941"/>
                  </a:cubicBezTo>
                  <a:lnTo>
                    <a:pt x="39873" y="150941"/>
                  </a:lnTo>
                  <a:lnTo>
                    <a:pt x="39873" y="158181"/>
                  </a:lnTo>
                  <a:cubicBezTo>
                    <a:pt x="49448" y="157480"/>
                    <a:pt x="61592" y="157480"/>
                    <a:pt x="71400" y="157480"/>
                  </a:cubicBezTo>
                  <a:cubicBezTo>
                    <a:pt x="81209" y="157480"/>
                    <a:pt x="93586" y="157480"/>
                    <a:pt x="103161" y="158181"/>
                  </a:cubicBezTo>
                  <a:lnTo>
                    <a:pt x="103161" y="150941"/>
                  </a:lnTo>
                  <a:lnTo>
                    <a:pt x="98257" y="150941"/>
                  </a:lnTo>
                  <a:cubicBezTo>
                    <a:pt x="80975" y="150941"/>
                    <a:pt x="80508" y="148372"/>
                    <a:pt x="80508" y="139965"/>
                  </a:cubicBezTo>
                  <a:lnTo>
                    <a:pt x="80508" y="119647"/>
                  </a:lnTo>
                  <a:lnTo>
                    <a:pt x="103862" y="119647"/>
                  </a:lnTo>
                  <a:lnTo>
                    <a:pt x="103862" y="112407"/>
                  </a:lnTo>
                  <a:lnTo>
                    <a:pt x="80508" y="112407"/>
                  </a:lnTo>
                  <a:lnTo>
                    <a:pt x="80508" y="6149"/>
                  </a:lnTo>
                  <a:cubicBezTo>
                    <a:pt x="80508" y="1478"/>
                    <a:pt x="80508" y="77"/>
                    <a:pt x="76772" y="77"/>
                  </a:cubicBezTo>
                  <a:cubicBezTo>
                    <a:pt x="74670" y="77"/>
                    <a:pt x="73969" y="77"/>
                    <a:pt x="72101" y="2879"/>
                  </a:cubicBezTo>
                  <a:lnTo>
                    <a:pt x="405" y="112407"/>
                  </a:lnTo>
                  <a:lnTo>
                    <a:pt x="405" y="119647"/>
                  </a:lnTo>
                  <a:lnTo>
                    <a:pt x="62526" y="119647"/>
                  </a:lnTo>
                  <a:close/>
                  <a:moveTo>
                    <a:pt x="63927" y="112407"/>
                  </a:moveTo>
                  <a:lnTo>
                    <a:pt x="6944" y="112407"/>
                  </a:lnTo>
                  <a:lnTo>
                    <a:pt x="63927" y="25299"/>
                  </a:lnTo>
                  <a:lnTo>
                    <a:pt x="63927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2" name="Forme libre 251">
              <a:extLst>
                <a:ext uri="{FF2B5EF4-FFF2-40B4-BE49-F238E27FC236}">
                  <a16:creationId xmlns:a16="http://schemas.microsoft.com/office/drawing/2014/main" id="{447A4BFB-B834-3DB8-0145-F8A60124AC45}"/>
                </a:ext>
              </a:extLst>
            </p:cNvPr>
            <p:cNvSpPr/>
            <p:nvPr>
              <p:custDataLst>
                <p:tags r:id="rId162"/>
              </p:custDataLst>
            </p:nvPr>
          </p:nvSpPr>
          <p:spPr>
            <a:xfrm>
              <a:off x="10288048" y="6014973"/>
              <a:ext cx="96917" cy="160672"/>
            </a:xfrm>
            <a:custGeom>
              <a:avLst/>
              <a:gdLst>
                <a:gd name="connsiteX0" fmla="*/ 21429 w 96917"/>
                <a:gd name="connsiteY0" fmla="*/ 79012 h 160672"/>
                <a:gd name="connsiteX1" fmla="*/ 21429 w 96917"/>
                <a:gd name="connsiteY1" fmla="*/ 73407 h 160672"/>
                <a:gd name="connsiteX2" fmla="*/ 62297 w 96917"/>
                <a:gd name="connsiteY2" fmla="*/ 5915 h 160672"/>
                <a:gd name="connsiteX3" fmla="*/ 82849 w 96917"/>
                <a:gd name="connsiteY3" fmla="*/ 15257 h 160672"/>
                <a:gd name="connsiteX4" fmla="*/ 70004 w 96917"/>
                <a:gd name="connsiteY4" fmla="*/ 25766 h 160672"/>
                <a:gd name="connsiteX5" fmla="*/ 80747 w 96917"/>
                <a:gd name="connsiteY5" fmla="*/ 36508 h 160672"/>
                <a:gd name="connsiteX6" fmla="*/ 91490 w 96917"/>
                <a:gd name="connsiteY6" fmla="*/ 25299 h 160672"/>
                <a:gd name="connsiteX7" fmla="*/ 61830 w 96917"/>
                <a:gd name="connsiteY7" fmla="*/ 77 h 160672"/>
                <a:gd name="connsiteX8" fmla="*/ 410 w 96917"/>
                <a:gd name="connsiteY8" fmla="*/ 81814 h 160672"/>
                <a:gd name="connsiteX9" fmla="*/ 49219 w 96917"/>
                <a:gd name="connsiteY9" fmla="*/ 160749 h 160672"/>
                <a:gd name="connsiteX10" fmla="*/ 97328 w 96917"/>
                <a:gd name="connsiteY10" fmla="*/ 107970 h 160672"/>
                <a:gd name="connsiteX11" fmla="*/ 50621 w 96917"/>
                <a:gd name="connsiteY11" fmla="*/ 55892 h 160672"/>
                <a:gd name="connsiteX12" fmla="*/ 21429 w 96917"/>
                <a:gd name="connsiteY12" fmla="*/ 79012 h 160672"/>
                <a:gd name="connsiteX13" fmla="*/ 49219 w 96917"/>
                <a:gd name="connsiteY13" fmla="*/ 154210 h 160672"/>
                <a:gd name="connsiteX14" fmla="*/ 26099 w 96917"/>
                <a:gd name="connsiteY14" fmla="*/ 136695 h 160672"/>
                <a:gd name="connsiteX15" fmla="*/ 21896 w 96917"/>
                <a:gd name="connsiteY15" fmla="*/ 102832 h 160672"/>
                <a:gd name="connsiteX16" fmla="*/ 50387 w 96917"/>
                <a:gd name="connsiteY16" fmla="*/ 61263 h 160672"/>
                <a:gd name="connsiteX17" fmla="*/ 72106 w 96917"/>
                <a:gd name="connsiteY17" fmla="*/ 75742 h 160672"/>
                <a:gd name="connsiteX18" fmla="*/ 76310 w 96917"/>
                <a:gd name="connsiteY18" fmla="*/ 107737 h 160672"/>
                <a:gd name="connsiteX19" fmla="*/ 72340 w 96917"/>
                <a:gd name="connsiteY19" fmla="*/ 139031 h 160672"/>
                <a:gd name="connsiteX20" fmla="*/ 49219 w 96917"/>
                <a:gd name="connsiteY20" fmla="*/ 15421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6917" h="160672">
                  <a:moveTo>
                    <a:pt x="21429" y="79012"/>
                  </a:moveTo>
                  <a:lnTo>
                    <a:pt x="21429" y="73407"/>
                  </a:lnTo>
                  <a:cubicBezTo>
                    <a:pt x="21429" y="14322"/>
                    <a:pt x="50387" y="5915"/>
                    <a:pt x="62297" y="5915"/>
                  </a:cubicBezTo>
                  <a:cubicBezTo>
                    <a:pt x="67902" y="5915"/>
                    <a:pt x="77711" y="7316"/>
                    <a:pt x="82849" y="15257"/>
                  </a:cubicBezTo>
                  <a:cubicBezTo>
                    <a:pt x="79346" y="15257"/>
                    <a:pt x="70004" y="15257"/>
                    <a:pt x="70004" y="25766"/>
                  </a:cubicBezTo>
                  <a:cubicBezTo>
                    <a:pt x="70004" y="33005"/>
                    <a:pt x="75609" y="36508"/>
                    <a:pt x="80747" y="36508"/>
                  </a:cubicBezTo>
                  <a:cubicBezTo>
                    <a:pt x="84483" y="36508"/>
                    <a:pt x="91490" y="34406"/>
                    <a:pt x="91490" y="25299"/>
                  </a:cubicBezTo>
                  <a:cubicBezTo>
                    <a:pt x="91490" y="11286"/>
                    <a:pt x="81214" y="77"/>
                    <a:pt x="61830" y="77"/>
                  </a:cubicBezTo>
                  <a:cubicBezTo>
                    <a:pt x="31938" y="77"/>
                    <a:pt x="410" y="30203"/>
                    <a:pt x="410" y="81814"/>
                  </a:cubicBezTo>
                  <a:cubicBezTo>
                    <a:pt x="410" y="144168"/>
                    <a:pt x="27501" y="160749"/>
                    <a:pt x="49219" y="160749"/>
                  </a:cubicBezTo>
                  <a:cubicBezTo>
                    <a:pt x="75142" y="160749"/>
                    <a:pt x="97328" y="138797"/>
                    <a:pt x="97328" y="107970"/>
                  </a:cubicBezTo>
                  <a:cubicBezTo>
                    <a:pt x="97328" y="78311"/>
                    <a:pt x="76543" y="55892"/>
                    <a:pt x="50621" y="55892"/>
                  </a:cubicBezTo>
                  <a:cubicBezTo>
                    <a:pt x="34740" y="55892"/>
                    <a:pt x="26099" y="67802"/>
                    <a:pt x="21429" y="79012"/>
                  </a:cubicBezTo>
                  <a:close/>
                  <a:moveTo>
                    <a:pt x="49219" y="154210"/>
                  </a:moveTo>
                  <a:cubicBezTo>
                    <a:pt x="34507" y="154210"/>
                    <a:pt x="27501" y="140198"/>
                    <a:pt x="26099" y="136695"/>
                  </a:cubicBezTo>
                  <a:cubicBezTo>
                    <a:pt x="21896" y="125719"/>
                    <a:pt x="21896" y="107036"/>
                    <a:pt x="21896" y="102832"/>
                  </a:cubicBezTo>
                  <a:cubicBezTo>
                    <a:pt x="21896" y="84617"/>
                    <a:pt x="29369" y="61263"/>
                    <a:pt x="50387" y="61263"/>
                  </a:cubicBezTo>
                  <a:cubicBezTo>
                    <a:pt x="54124" y="61263"/>
                    <a:pt x="64866" y="61263"/>
                    <a:pt x="72106" y="75742"/>
                  </a:cubicBezTo>
                  <a:cubicBezTo>
                    <a:pt x="76310" y="84383"/>
                    <a:pt x="76310" y="96293"/>
                    <a:pt x="76310" y="107737"/>
                  </a:cubicBezTo>
                  <a:cubicBezTo>
                    <a:pt x="76310" y="118946"/>
                    <a:pt x="76310" y="130623"/>
                    <a:pt x="72340" y="139031"/>
                  </a:cubicBezTo>
                  <a:cubicBezTo>
                    <a:pt x="65333" y="153043"/>
                    <a:pt x="54591" y="154210"/>
                    <a:pt x="49219" y="15421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3" name="Forme libre 252">
              <a:extLst>
                <a:ext uri="{FF2B5EF4-FFF2-40B4-BE49-F238E27FC236}">
                  <a16:creationId xmlns:a16="http://schemas.microsoft.com/office/drawing/2014/main" id="{3BF0594D-D604-8323-863B-425391268DA0}"/>
                </a:ext>
              </a:extLst>
            </p:cNvPr>
            <p:cNvSpPr/>
            <p:nvPr>
              <p:custDataLst>
                <p:tags r:id="rId163"/>
              </p:custDataLst>
            </p:nvPr>
          </p:nvSpPr>
          <p:spPr>
            <a:xfrm>
              <a:off x="10404817" y="6014973"/>
              <a:ext cx="96917" cy="160672"/>
            </a:xfrm>
            <a:custGeom>
              <a:avLst/>
              <a:gdLst>
                <a:gd name="connsiteX0" fmla="*/ 28673 w 96917"/>
                <a:gd name="connsiteY0" fmla="*/ 48886 h 160672"/>
                <a:gd name="connsiteX1" fmla="*/ 16996 w 96917"/>
                <a:gd name="connsiteY1" fmla="*/ 29969 h 160672"/>
                <a:gd name="connsiteX2" fmla="*/ 48757 w 96917"/>
                <a:gd name="connsiteY2" fmla="*/ 5915 h 160672"/>
                <a:gd name="connsiteX3" fmla="*/ 80752 w 96917"/>
                <a:gd name="connsiteY3" fmla="*/ 34874 h 160672"/>
                <a:gd name="connsiteX4" fmla="*/ 57632 w 96917"/>
                <a:gd name="connsiteY4" fmla="*/ 67569 h 160672"/>
                <a:gd name="connsiteX5" fmla="*/ 28673 w 96917"/>
                <a:gd name="connsiteY5" fmla="*/ 48886 h 160672"/>
                <a:gd name="connsiteX6" fmla="*/ 62770 w 96917"/>
                <a:gd name="connsiteY6" fmla="*/ 71072 h 160672"/>
                <a:gd name="connsiteX7" fmla="*/ 91027 w 96917"/>
                <a:gd name="connsiteY7" fmla="*/ 34874 h 160672"/>
                <a:gd name="connsiteX8" fmla="*/ 48991 w 96917"/>
                <a:gd name="connsiteY8" fmla="*/ 77 h 160672"/>
                <a:gd name="connsiteX9" fmla="*/ 6721 w 96917"/>
                <a:gd name="connsiteY9" fmla="*/ 39077 h 160672"/>
                <a:gd name="connsiteX10" fmla="*/ 16996 w 96917"/>
                <a:gd name="connsiteY10" fmla="*/ 64766 h 160672"/>
                <a:gd name="connsiteX11" fmla="*/ 34045 w 96917"/>
                <a:gd name="connsiteY11" fmla="*/ 77377 h 160672"/>
                <a:gd name="connsiteX12" fmla="*/ 415 w 96917"/>
                <a:gd name="connsiteY12" fmla="*/ 120348 h 160672"/>
                <a:gd name="connsiteX13" fmla="*/ 48757 w 96917"/>
                <a:gd name="connsiteY13" fmla="*/ 160749 h 160672"/>
                <a:gd name="connsiteX14" fmla="*/ 97333 w 96917"/>
                <a:gd name="connsiteY14" fmla="*/ 116378 h 160672"/>
                <a:gd name="connsiteX15" fmla="*/ 85890 w 96917"/>
                <a:gd name="connsiteY15" fmla="*/ 87653 h 160672"/>
                <a:gd name="connsiteX16" fmla="*/ 62770 w 96917"/>
                <a:gd name="connsiteY16" fmla="*/ 71072 h 160672"/>
                <a:gd name="connsiteX17" fmla="*/ 39416 w 96917"/>
                <a:gd name="connsiteY17" fmla="*/ 80880 h 160672"/>
                <a:gd name="connsiteX18" fmla="*/ 68141 w 96917"/>
                <a:gd name="connsiteY18" fmla="*/ 99096 h 160672"/>
                <a:gd name="connsiteX19" fmla="*/ 85656 w 96917"/>
                <a:gd name="connsiteY19" fmla="*/ 124785 h 160672"/>
                <a:gd name="connsiteX20" fmla="*/ 48991 w 96917"/>
                <a:gd name="connsiteY20" fmla="*/ 154210 h 160672"/>
                <a:gd name="connsiteX21" fmla="*/ 12092 w 96917"/>
                <a:gd name="connsiteY21" fmla="*/ 120348 h 160672"/>
                <a:gd name="connsiteX22" fmla="*/ 39416 w 96917"/>
                <a:gd name="connsiteY22" fmla="*/ 80880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917" h="160672">
                  <a:moveTo>
                    <a:pt x="28673" y="48886"/>
                  </a:moveTo>
                  <a:cubicBezTo>
                    <a:pt x="17931" y="41880"/>
                    <a:pt x="16996" y="33939"/>
                    <a:pt x="16996" y="29969"/>
                  </a:cubicBezTo>
                  <a:cubicBezTo>
                    <a:pt x="16996" y="15724"/>
                    <a:pt x="32176" y="5915"/>
                    <a:pt x="48757" y="5915"/>
                  </a:cubicBezTo>
                  <a:cubicBezTo>
                    <a:pt x="65805" y="5915"/>
                    <a:pt x="80752" y="18059"/>
                    <a:pt x="80752" y="34874"/>
                  </a:cubicBezTo>
                  <a:cubicBezTo>
                    <a:pt x="80752" y="48185"/>
                    <a:pt x="71644" y="59395"/>
                    <a:pt x="57632" y="67569"/>
                  </a:cubicBezTo>
                  <a:lnTo>
                    <a:pt x="28673" y="48886"/>
                  </a:lnTo>
                  <a:close/>
                  <a:moveTo>
                    <a:pt x="62770" y="71072"/>
                  </a:moveTo>
                  <a:cubicBezTo>
                    <a:pt x="79584" y="62431"/>
                    <a:pt x="91027" y="50287"/>
                    <a:pt x="91027" y="34874"/>
                  </a:cubicBezTo>
                  <a:cubicBezTo>
                    <a:pt x="91027" y="13388"/>
                    <a:pt x="70243" y="77"/>
                    <a:pt x="48991" y="77"/>
                  </a:cubicBezTo>
                  <a:cubicBezTo>
                    <a:pt x="25637" y="77"/>
                    <a:pt x="6721" y="17358"/>
                    <a:pt x="6721" y="39077"/>
                  </a:cubicBezTo>
                  <a:cubicBezTo>
                    <a:pt x="6721" y="43281"/>
                    <a:pt x="7188" y="53790"/>
                    <a:pt x="16996" y="64766"/>
                  </a:cubicBezTo>
                  <a:cubicBezTo>
                    <a:pt x="19565" y="67569"/>
                    <a:pt x="28206" y="73407"/>
                    <a:pt x="34045" y="77377"/>
                  </a:cubicBezTo>
                  <a:cubicBezTo>
                    <a:pt x="20499" y="84150"/>
                    <a:pt x="415" y="97228"/>
                    <a:pt x="415" y="120348"/>
                  </a:cubicBezTo>
                  <a:cubicBezTo>
                    <a:pt x="415" y="145103"/>
                    <a:pt x="24236" y="160749"/>
                    <a:pt x="48757" y="160749"/>
                  </a:cubicBezTo>
                  <a:cubicBezTo>
                    <a:pt x="75147" y="160749"/>
                    <a:pt x="97333" y="141366"/>
                    <a:pt x="97333" y="116378"/>
                  </a:cubicBezTo>
                  <a:cubicBezTo>
                    <a:pt x="97333" y="107970"/>
                    <a:pt x="94764" y="97461"/>
                    <a:pt x="85890" y="87653"/>
                  </a:cubicBezTo>
                  <a:cubicBezTo>
                    <a:pt x="81452" y="82748"/>
                    <a:pt x="77716" y="80413"/>
                    <a:pt x="62770" y="71072"/>
                  </a:cubicBezTo>
                  <a:close/>
                  <a:moveTo>
                    <a:pt x="39416" y="80880"/>
                  </a:moveTo>
                  <a:lnTo>
                    <a:pt x="68141" y="99096"/>
                  </a:lnTo>
                  <a:cubicBezTo>
                    <a:pt x="74680" y="103533"/>
                    <a:pt x="85656" y="110539"/>
                    <a:pt x="85656" y="124785"/>
                  </a:cubicBezTo>
                  <a:cubicBezTo>
                    <a:pt x="85656" y="142067"/>
                    <a:pt x="68141" y="154210"/>
                    <a:pt x="48991" y="154210"/>
                  </a:cubicBezTo>
                  <a:cubicBezTo>
                    <a:pt x="28907" y="154210"/>
                    <a:pt x="12092" y="139731"/>
                    <a:pt x="12092" y="120348"/>
                  </a:cubicBezTo>
                  <a:cubicBezTo>
                    <a:pt x="12092" y="106803"/>
                    <a:pt x="19565" y="91856"/>
                    <a:pt x="39416" y="80880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orme libre 253">
              <a:extLst>
                <a:ext uri="{FF2B5EF4-FFF2-40B4-BE49-F238E27FC236}">
                  <a16:creationId xmlns:a16="http://schemas.microsoft.com/office/drawing/2014/main" id="{89E1997A-0F44-6257-0213-702ECA9B087F}"/>
                </a:ext>
              </a:extLst>
            </p:cNvPr>
            <p:cNvSpPr/>
            <p:nvPr>
              <p:custDataLst>
                <p:tags r:id="rId164"/>
              </p:custDataLst>
            </p:nvPr>
          </p:nvSpPr>
          <p:spPr>
            <a:xfrm>
              <a:off x="10801128" y="6014973"/>
              <a:ext cx="98318" cy="160672"/>
            </a:xfrm>
            <a:custGeom>
              <a:avLst/>
              <a:gdLst>
                <a:gd name="connsiteX0" fmla="*/ 98751 w 98318"/>
                <a:gd name="connsiteY0" fmla="*/ 80880 h 160672"/>
                <a:gd name="connsiteX1" fmla="*/ 89410 w 98318"/>
                <a:gd name="connsiteY1" fmla="*/ 26233 h 160672"/>
                <a:gd name="connsiteX2" fmla="*/ 49708 w 98318"/>
                <a:gd name="connsiteY2" fmla="*/ 77 h 160672"/>
                <a:gd name="connsiteX3" fmla="*/ 9073 w 98318"/>
                <a:gd name="connsiteY3" fmla="*/ 27867 h 160672"/>
                <a:gd name="connsiteX4" fmla="*/ 432 w 98318"/>
                <a:gd name="connsiteY4" fmla="*/ 80880 h 160672"/>
                <a:gd name="connsiteX5" fmla="*/ 10941 w 98318"/>
                <a:gd name="connsiteY5" fmla="*/ 137162 h 160672"/>
                <a:gd name="connsiteX6" fmla="*/ 49475 w 98318"/>
                <a:gd name="connsiteY6" fmla="*/ 160749 h 160672"/>
                <a:gd name="connsiteX7" fmla="*/ 90110 w 98318"/>
                <a:gd name="connsiteY7" fmla="*/ 133659 h 160672"/>
                <a:gd name="connsiteX8" fmla="*/ 98751 w 98318"/>
                <a:gd name="connsiteY8" fmla="*/ 80880 h 160672"/>
                <a:gd name="connsiteX9" fmla="*/ 49475 w 98318"/>
                <a:gd name="connsiteY9" fmla="*/ 155612 h 160672"/>
                <a:gd name="connsiteX10" fmla="*/ 22385 w 98318"/>
                <a:gd name="connsiteY10" fmla="*/ 127354 h 160672"/>
                <a:gd name="connsiteX11" fmla="*/ 19816 w 98318"/>
                <a:gd name="connsiteY11" fmla="*/ 78078 h 160672"/>
                <a:gd name="connsiteX12" fmla="*/ 21684 w 98318"/>
                <a:gd name="connsiteY12" fmla="*/ 35107 h 160672"/>
                <a:gd name="connsiteX13" fmla="*/ 49475 w 98318"/>
                <a:gd name="connsiteY13" fmla="*/ 5215 h 160672"/>
                <a:gd name="connsiteX14" fmla="*/ 77032 w 98318"/>
                <a:gd name="connsiteY14" fmla="*/ 32538 h 160672"/>
                <a:gd name="connsiteX15" fmla="*/ 79368 w 98318"/>
                <a:gd name="connsiteY15" fmla="*/ 78078 h 160672"/>
                <a:gd name="connsiteX16" fmla="*/ 76799 w 98318"/>
                <a:gd name="connsiteY16" fmla="*/ 126420 h 160672"/>
                <a:gd name="connsiteX17" fmla="*/ 49475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51" y="80880"/>
                  </a:moveTo>
                  <a:cubicBezTo>
                    <a:pt x="98751" y="62197"/>
                    <a:pt x="97583" y="43514"/>
                    <a:pt x="89410" y="26233"/>
                  </a:cubicBezTo>
                  <a:cubicBezTo>
                    <a:pt x="78667" y="3813"/>
                    <a:pt x="59517" y="77"/>
                    <a:pt x="49708" y="77"/>
                  </a:cubicBezTo>
                  <a:cubicBezTo>
                    <a:pt x="35696" y="77"/>
                    <a:pt x="18648" y="6149"/>
                    <a:pt x="9073" y="27867"/>
                  </a:cubicBezTo>
                  <a:cubicBezTo>
                    <a:pt x="1600" y="43981"/>
                    <a:pt x="432" y="62197"/>
                    <a:pt x="432" y="80880"/>
                  </a:cubicBezTo>
                  <a:cubicBezTo>
                    <a:pt x="432" y="98395"/>
                    <a:pt x="1366" y="119414"/>
                    <a:pt x="10941" y="137162"/>
                  </a:cubicBezTo>
                  <a:cubicBezTo>
                    <a:pt x="20983" y="156079"/>
                    <a:pt x="38032" y="160749"/>
                    <a:pt x="49475" y="160749"/>
                  </a:cubicBezTo>
                  <a:cubicBezTo>
                    <a:pt x="62086" y="160749"/>
                    <a:pt x="79835" y="155845"/>
                    <a:pt x="90110" y="133659"/>
                  </a:cubicBezTo>
                  <a:cubicBezTo>
                    <a:pt x="97583" y="117545"/>
                    <a:pt x="98751" y="99329"/>
                    <a:pt x="98751" y="80880"/>
                  </a:cubicBezTo>
                  <a:close/>
                  <a:moveTo>
                    <a:pt x="49475" y="155612"/>
                  </a:moveTo>
                  <a:cubicBezTo>
                    <a:pt x="40367" y="155612"/>
                    <a:pt x="26588" y="149773"/>
                    <a:pt x="22385" y="127354"/>
                  </a:cubicBezTo>
                  <a:cubicBezTo>
                    <a:pt x="19816" y="113342"/>
                    <a:pt x="19816" y="91856"/>
                    <a:pt x="19816" y="78078"/>
                  </a:cubicBezTo>
                  <a:cubicBezTo>
                    <a:pt x="19816" y="63131"/>
                    <a:pt x="19816" y="47718"/>
                    <a:pt x="21684" y="35107"/>
                  </a:cubicBezTo>
                  <a:cubicBezTo>
                    <a:pt x="26121" y="7316"/>
                    <a:pt x="43637" y="5215"/>
                    <a:pt x="49475" y="5215"/>
                  </a:cubicBezTo>
                  <a:cubicBezTo>
                    <a:pt x="57182" y="5215"/>
                    <a:pt x="72595" y="9418"/>
                    <a:pt x="77032" y="32538"/>
                  </a:cubicBezTo>
                  <a:cubicBezTo>
                    <a:pt x="79368" y="45616"/>
                    <a:pt x="79368" y="63365"/>
                    <a:pt x="79368" y="78078"/>
                  </a:cubicBezTo>
                  <a:cubicBezTo>
                    <a:pt x="79368" y="95593"/>
                    <a:pt x="79368" y="111473"/>
                    <a:pt x="76799" y="126420"/>
                  </a:cubicBezTo>
                  <a:cubicBezTo>
                    <a:pt x="73296" y="148606"/>
                    <a:pt x="59984" y="155612"/>
                    <a:pt x="49475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orme libre 254">
              <a:extLst>
                <a:ext uri="{FF2B5EF4-FFF2-40B4-BE49-F238E27FC236}">
                  <a16:creationId xmlns:a16="http://schemas.microsoft.com/office/drawing/2014/main" id="{D5620783-5129-FC1E-0672-E71356F7B6B0}"/>
                </a:ext>
              </a:extLst>
            </p:cNvPr>
            <p:cNvSpPr/>
            <p:nvPr>
              <p:custDataLst>
                <p:tags r:id="rId165"/>
              </p:custDataLst>
            </p:nvPr>
          </p:nvSpPr>
          <p:spPr>
            <a:xfrm>
              <a:off x="10928872" y="6145753"/>
              <a:ext cx="24754" cy="24754"/>
            </a:xfrm>
            <a:custGeom>
              <a:avLst/>
              <a:gdLst>
                <a:gd name="connsiteX0" fmla="*/ 25192 w 24754"/>
                <a:gd name="connsiteY0" fmla="*/ 12454 h 24754"/>
                <a:gd name="connsiteX1" fmla="*/ 12815 w 24754"/>
                <a:gd name="connsiteY1" fmla="*/ 77 h 24754"/>
                <a:gd name="connsiteX2" fmla="*/ 437 w 24754"/>
                <a:gd name="connsiteY2" fmla="*/ 12454 h 24754"/>
                <a:gd name="connsiteX3" fmla="*/ 12815 w 24754"/>
                <a:gd name="connsiteY3" fmla="*/ 24832 h 24754"/>
                <a:gd name="connsiteX4" fmla="*/ 25192 w 24754"/>
                <a:gd name="connsiteY4" fmla="*/ 12454 h 2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4" h="24754">
                  <a:moveTo>
                    <a:pt x="25192" y="12454"/>
                  </a:moveTo>
                  <a:cubicBezTo>
                    <a:pt x="25192" y="5682"/>
                    <a:pt x="19587" y="77"/>
                    <a:pt x="12815" y="77"/>
                  </a:cubicBezTo>
                  <a:cubicBezTo>
                    <a:pt x="6042" y="77"/>
                    <a:pt x="437" y="5682"/>
                    <a:pt x="437" y="12454"/>
                  </a:cubicBezTo>
                  <a:cubicBezTo>
                    <a:pt x="437" y="19227"/>
                    <a:pt x="6042" y="24832"/>
                    <a:pt x="12815" y="24832"/>
                  </a:cubicBezTo>
                  <a:cubicBezTo>
                    <a:pt x="19587" y="24832"/>
                    <a:pt x="25192" y="19227"/>
                    <a:pt x="25192" y="12454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orme libre 255">
              <a:extLst>
                <a:ext uri="{FF2B5EF4-FFF2-40B4-BE49-F238E27FC236}">
                  <a16:creationId xmlns:a16="http://schemas.microsoft.com/office/drawing/2014/main" id="{AC905DBA-2158-0347-B998-15C641E602F4}"/>
                </a:ext>
              </a:extLst>
            </p:cNvPr>
            <p:cNvSpPr/>
            <p:nvPr>
              <p:custDataLst>
                <p:tags r:id="rId166"/>
              </p:custDataLst>
            </p:nvPr>
          </p:nvSpPr>
          <p:spPr>
            <a:xfrm>
              <a:off x="10982767" y="6014973"/>
              <a:ext cx="98318" cy="160672"/>
            </a:xfrm>
            <a:custGeom>
              <a:avLst/>
              <a:gdLst>
                <a:gd name="connsiteX0" fmla="*/ 98759 w 98318"/>
                <a:gd name="connsiteY0" fmla="*/ 80880 h 160672"/>
                <a:gd name="connsiteX1" fmla="*/ 89417 w 98318"/>
                <a:gd name="connsiteY1" fmla="*/ 26233 h 160672"/>
                <a:gd name="connsiteX2" fmla="*/ 49716 w 98318"/>
                <a:gd name="connsiteY2" fmla="*/ 77 h 160672"/>
                <a:gd name="connsiteX3" fmla="*/ 9081 w 98318"/>
                <a:gd name="connsiteY3" fmla="*/ 27867 h 160672"/>
                <a:gd name="connsiteX4" fmla="*/ 440 w 98318"/>
                <a:gd name="connsiteY4" fmla="*/ 80880 h 160672"/>
                <a:gd name="connsiteX5" fmla="*/ 10949 w 98318"/>
                <a:gd name="connsiteY5" fmla="*/ 137162 h 160672"/>
                <a:gd name="connsiteX6" fmla="*/ 49483 w 98318"/>
                <a:gd name="connsiteY6" fmla="*/ 160749 h 160672"/>
                <a:gd name="connsiteX7" fmla="*/ 90118 w 98318"/>
                <a:gd name="connsiteY7" fmla="*/ 133659 h 160672"/>
                <a:gd name="connsiteX8" fmla="*/ 98759 w 98318"/>
                <a:gd name="connsiteY8" fmla="*/ 80880 h 160672"/>
                <a:gd name="connsiteX9" fmla="*/ 49483 w 98318"/>
                <a:gd name="connsiteY9" fmla="*/ 155612 h 160672"/>
                <a:gd name="connsiteX10" fmla="*/ 22392 w 98318"/>
                <a:gd name="connsiteY10" fmla="*/ 127354 h 160672"/>
                <a:gd name="connsiteX11" fmla="*/ 19824 w 98318"/>
                <a:gd name="connsiteY11" fmla="*/ 78078 h 160672"/>
                <a:gd name="connsiteX12" fmla="*/ 21692 w 98318"/>
                <a:gd name="connsiteY12" fmla="*/ 35107 h 160672"/>
                <a:gd name="connsiteX13" fmla="*/ 49483 w 98318"/>
                <a:gd name="connsiteY13" fmla="*/ 5215 h 160672"/>
                <a:gd name="connsiteX14" fmla="*/ 77040 w 98318"/>
                <a:gd name="connsiteY14" fmla="*/ 32538 h 160672"/>
                <a:gd name="connsiteX15" fmla="*/ 79375 w 98318"/>
                <a:gd name="connsiteY15" fmla="*/ 78078 h 160672"/>
                <a:gd name="connsiteX16" fmla="*/ 76806 w 98318"/>
                <a:gd name="connsiteY16" fmla="*/ 126420 h 160672"/>
                <a:gd name="connsiteX17" fmla="*/ 4948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59" y="80880"/>
                  </a:moveTo>
                  <a:cubicBezTo>
                    <a:pt x="98759" y="62197"/>
                    <a:pt x="97591" y="43514"/>
                    <a:pt x="89417" y="26233"/>
                  </a:cubicBezTo>
                  <a:cubicBezTo>
                    <a:pt x="78675" y="3813"/>
                    <a:pt x="59525" y="77"/>
                    <a:pt x="49716" y="77"/>
                  </a:cubicBezTo>
                  <a:cubicBezTo>
                    <a:pt x="35704" y="77"/>
                    <a:pt x="18656" y="6149"/>
                    <a:pt x="9081" y="27867"/>
                  </a:cubicBezTo>
                  <a:cubicBezTo>
                    <a:pt x="1608" y="43981"/>
                    <a:pt x="440" y="62197"/>
                    <a:pt x="440" y="80880"/>
                  </a:cubicBezTo>
                  <a:cubicBezTo>
                    <a:pt x="440" y="98395"/>
                    <a:pt x="1374" y="119414"/>
                    <a:pt x="10949" y="137162"/>
                  </a:cubicBezTo>
                  <a:cubicBezTo>
                    <a:pt x="20991" y="156079"/>
                    <a:pt x="38039" y="160749"/>
                    <a:pt x="49483" y="160749"/>
                  </a:cubicBezTo>
                  <a:cubicBezTo>
                    <a:pt x="62094" y="160749"/>
                    <a:pt x="79842" y="155845"/>
                    <a:pt x="90118" y="133659"/>
                  </a:cubicBezTo>
                  <a:cubicBezTo>
                    <a:pt x="97591" y="117545"/>
                    <a:pt x="98759" y="99329"/>
                    <a:pt x="98759" y="80880"/>
                  </a:cubicBezTo>
                  <a:close/>
                  <a:moveTo>
                    <a:pt x="49483" y="155612"/>
                  </a:moveTo>
                  <a:cubicBezTo>
                    <a:pt x="40375" y="155612"/>
                    <a:pt x="26596" y="149773"/>
                    <a:pt x="22392" y="127354"/>
                  </a:cubicBezTo>
                  <a:cubicBezTo>
                    <a:pt x="19824" y="113342"/>
                    <a:pt x="19824" y="91856"/>
                    <a:pt x="19824" y="78078"/>
                  </a:cubicBezTo>
                  <a:cubicBezTo>
                    <a:pt x="19824" y="63131"/>
                    <a:pt x="19824" y="47718"/>
                    <a:pt x="21692" y="35107"/>
                  </a:cubicBezTo>
                  <a:cubicBezTo>
                    <a:pt x="26129" y="7316"/>
                    <a:pt x="43644" y="5215"/>
                    <a:pt x="49483" y="5215"/>
                  </a:cubicBezTo>
                  <a:cubicBezTo>
                    <a:pt x="57189" y="5215"/>
                    <a:pt x="72603" y="9418"/>
                    <a:pt x="77040" y="32538"/>
                  </a:cubicBezTo>
                  <a:cubicBezTo>
                    <a:pt x="79375" y="45616"/>
                    <a:pt x="79375" y="63365"/>
                    <a:pt x="79375" y="78078"/>
                  </a:cubicBezTo>
                  <a:cubicBezTo>
                    <a:pt x="79375" y="95593"/>
                    <a:pt x="79375" y="111473"/>
                    <a:pt x="76806" y="126420"/>
                  </a:cubicBezTo>
                  <a:cubicBezTo>
                    <a:pt x="73303" y="148606"/>
                    <a:pt x="59992" y="155612"/>
                    <a:pt x="4948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orme libre 256">
              <a:extLst>
                <a:ext uri="{FF2B5EF4-FFF2-40B4-BE49-F238E27FC236}">
                  <a16:creationId xmlns:a16="http://schemas.microsoft.com/office/drawing/2014/main" id="{15C2B27F-2DC7-9B62-C4E8-B336EAB53B12}"/>
                </a:ext>
              </a:extLst>
            </p:cNvPr>
            <p:cNvSpPr/>
            <p:nvPr>
              <p:custDataLst>
                <p:tags r:id="rId167"/>
              </p:custDataLst>
            </p:nvPr>
          </p:nvSpPr>
          <p:spPr>
            <a:xfrm>
              <a:off x="11099536" y="6014973"/>
              <a:ext cx="98318" cy="160672"/>
            </a:xfrm>
            <a:custGeom>
              <a:avLst/>
              <a:gdLst>
                <a:gd name="connsiteX0" fmla="*/ 98764 w 98318"/>
                <a:gd name="connsiteY0" fmla="*/ 80880 h 160672"/>
                <a:gd name="connsiteX1" fmla="*/ 89422 w 98318"/>
                <a:gd name="connsiteY1" fmla="*/ 26233 h 160672"/>
                <a:gd name="connsiteX2" fmla="*/ 49721 w 98318"/>
                <a:gd name="connsiteY2" fmla="*/ 77 h 160672"/>
                <a:gd name="connsiteX3" fmla="*/ 9086 w 98318"/>
                <a:gd name="connsiteY3" fmla="*/ 27867 h 160672"/>
                <a:gd name="connsiteX4" fmla="*/ 445 w 98318"/>
                <a:gd name="connsiteY4" fmla="*/ 80880 h 160672"/>
                <a:gd name="connsiteX5" fmla="*/ 10954 w 98318"/>
                <a:gd name="connsiteY5" fmla="*/ 137162 h 160672"/>
                <a:gd name="connsiteX6" fmla="*/ 49488 w 98318"/>
                <a:gd name="connsiteY6" fmla="*/ 160749 h 160672"/>
                <a:gd name="connsiteX7" fmla="*/ 90123 w 98318"/>
                <a:gd name="connsiteY7" fmla="*/ 133659 h 160672"/>
                <a:gd name="connsiteX8" fmla="*/ 98764 w 98318"/>
                <a:gd name="connsiteY8" fmla="*/ 80880 h 160672"/>
                <a:gd name="connsiteX9" fmla="*/ 49488 w 98318"/>
                <a:gd name="connsiteY9" fmla="*/ 155612 h 160672"/>
                <a:gd name="connsiteX10" fmla="*/ 22397 w 98318"/>
                <a:gd name="connsiteY10" fmla="*/ 127354 h 160672"/>
                <a:gd name="connsiteX11" fmla="*/ 19829 w 98318"/>
                <a:gd name="connsiteY11" fmla="*/ 78078 h 160672"/>
                <a:gd name="connsiteX12" fmla="*/ 21697 w 98318"/>
                <a:gd name="connsiteY12" fmla="*/ 35107 h 160672"/>
                <a:gd name="connsiteX13" fmla="*/ 49488 w 98318"/>
                <a:gd name="connsiteY13" fmla="*/ 5215 h 160672"/>
                <a:gd name="connsiteX14" fmla="*/ 77045 w 98318"/>
                <a:gd name="connsiteY14" fmla="*/ 32538 h 160672"/>
                <a:gd name="connsiteX15" fmla="*/ 79380 w 98318"/>
                <a:gd name="connsiteY15" fmla="*/ 78078 h 160672"/>
                <a:gd name="connsiteX16" fmla="*/ 76811 w 98318"/>
                <a:gd name="connsiteY16" fmla="*/ 126420 h 160672"/>
                <a:gd name="connsiteX17" fmla="*/ 49488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64" y="80880"/>
                  </a:moveTo>
                  <a:cubicBezTo>
                    <a:pt x="98764" y="62197"/>
                    <a:pt x="97596" y="43514"/>
                    <a:pt x="89422" y="26233"/>
                  </a:cubicBezTo>
                  <a:cubicBezTo>
                    <a:pt x="78680" y="3813"/>
                    <a:pt x="59530" y="77"/>
                    <a:pt x="49721" y="77"/>
                  </a:cubicBezTo>
                  <a:cubicBezTo>
                    <a:pt x="35709" y="77"/>
                    <a:pt x="18661" y="6149"/>
                    <a:pt x="9086" y="27867"/>
                  </a:cubicBezTo>
                  <a:cubicBezTo>
                    <a:pt x="1613" y="43981"/>
                    <a:pt x="445" y="62197"/>
                    <a:pt x="445" y="80880"/>
                  </a:cubicBezTo>
                  <a:cubicBezTo>
                    <a:pt x="445" y="98395"/>
                    <a:pt x="1379" y="119414"/>
                    <a:pt x="10954" y="137162"/>
                  </a:cubicBezTo>
                  <a:cubicBezTo>
                    <a:pt x="20996" y="156079"/>
                    <a:pt x="38044" y="160749"/>
                    <a:pt x="49488" y="160749"/>
                  </a:cubicBezTo>
                  <a:cubicBezTo>
                    <a:pt x="62099" y="160749"/>
                    <a:pt x="79847" y="155845"/>
                    <a:pt x="90123" y="133659"/>
                  </a:cubicBezTo>
                  <a:cubicBezTo>
                    <a:pt x="97596" y="117545"/>
                    <a:pt x="98764" y="99329"/>
                    <a:pt x="98764" y="80880"/>
                  </a:cubicBezTo>
                  <a:close/>
                  <a:moveTo>
                    <a:pt x="49488" y="155612"/>
                  </a:moveTo>
                  <a:cubicBezTo>
                    <a:pt x="40380" y="155612"/>
                    <a:pt x="26601" y="149773"/>
                    <a:pt x="22397" y="127354"/>
                  </a:cubicBezTo>
                  <a:cubicBezTo>
                    <a:pt x="19829" y="113342"/>
                    <a:pt x="19829" y="91856"/>
                    <a:pt x="19829" y="78078"/>
                  </a:cubicBezTo>
                  <a:cubicBezTo>
                    <a:pt x="19829" y="63131"/>
                    <a:pt x="19829" y="47718"/>
                    <a:pt x="21697" y="35107"/>
                  </a:cubicBezTo>
                  <a:cubicBezTo>
                    <a:pt x="26134" y="7316"/>
                    <a:pt x="43649" y="5215"/>
                    <a:pt x="49488" y="5215"/>
                  </a:cubicBezTo>
                  <a:cubicBezTo>
                    <a:pt x="57194" y="5215"/>
                    <a:pt x="72608" y="9418"/>
                    <a:pt x="77045" y="32538"/>
                  </a:cubicBezTo>
                  <a:cubicBezTo>
                    <a:pt x="79380" y="45616"/>
                    <a:pt x="79380" y="63365"/>
                    <a:pt x="79380" y="78078"/>
                  </a:cubicBezTo>
                  <a:cubicBezTo>
                    <a:pt x="79380" y="95593"/>
                    <a:pt x="79380" y="111473"/>
                    <a:pt x="76811" y="126420"/>
                  </a:cubicBezTo>
                  <a:cubicBezTo>
                    <a:pt x="73308" y="148606"/>
                    <a:pt x="59997" y="155612"/>
                    <a:pt x="49488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orme libre 257">
              <a:extLst>
                <a:ext uri="{FF2B5EF4-FFF2-40B4-BE49-F238E27FC236}">
                  <a16:creationId xmlns:a16="http://schemas.microsoft.com/office/drawing/2014/main" id="{21B1BEF7-4D7B-6182-6316-32480DEBD70D}"/>
                </a:ext>
              </a:extLst>
            </p:cNvPr>
            <p:cNvSpPr/>
            <p:nvPr>
              <p:custDataLst>
                <p:tags r:id="rId168"/>
              </p:custDataLst>
            </p:nvPr>
          </p:nvSpPr>
          <p:spPr>
            <a:xfrm>
              <a:off x="11216304" y="6014973"/>
              <a:ext cx="98318" cy="160672"/>
            </a:xfrm>
            <a:custGeom>
              <a:avLst/>
              <a:gdLst>
                <a:gd name="connsiteX0" fmla="*/ 98769 w 98318"/>
                <a:gd name="connsiteY0" fmla="*/ 80880 h 160672"/>
                <a:gd name="connsiteX1" fmla="*/ 89427 w 98318"/>
                <a:gd name="connsiteY1" fmla="*/ 26233 h 160672"/>
                <a:gd name="connsiteX2" fmla="*/ 49726 w 98318"/>
                <a:gd name="connsiteY2" fmla="*/ 77 h 160672"/>
                <a:gd name="connsiteX3" fmla="*/ 9091 w 98318"/>
                <a:gd name="connsiteY3" fmla="*/ 27867 h 160672"/>
                <a:gd name="connsiteX4" fmla="*/ 450 w 98318"/>
                <a:gd name="connsiteY4" fmla="*/ 80880 h 160672"/>
                <a:gd name="connsiteX5" fmla="*/ 10959 w 98318"/>
                <a:gd name="connsiteY5" fmla="*/ 137162 h 160672"/>
                <a:gd name="connsiteX6" fmla="*/ 49493 w 98318"/>
                <a:gd name="connsiteY6" fmla="*/ 160749 h 160672"/>
                <a:gd name="connsiteX7" fmla="*/ 90128 w 98318"/>
                <a:gd name="connsiteY7" fmla="*/ 133659 h 160672"/>
                <a:gd name="connsiteX8" fmla="*/ 98769 w 98318"/>
                <a:gd name="connsiteY8" fmla="*/ 80880 h 160672"/>
                <a:gd name="connsiteX9" fmla="*/ 49493 w 98318"/>
                <a:gd name="connsiteY9" fmla="*/ 155612 h 160672"/>
                <a:gd name="connsiteX10" fmla="*/ 22402 w 98318"/>
                <a:gd name="connsiteY10" fmla="*/ 127354 h 160672"/>
                <a:gd name="connsiteX11" fmla="*/ 19834 w 98318"/>
                <a:gd name="connsiteY11" fmla="*/ 78078 h 160672"/>
                <a:gd name="connsiteX12" fmla="*/ 21702 w 98318"/>
                <a:gd name="connsiteY12" fmla="*/ 35107 h 160672"/>
                <a:gd name="connsiteX13" fmla="*/ 49493 w 98318"/>
                <a:gd name="connsiteY13" fmla="*/ 5215 h 160672"/>
                <a:gd name="connsiteX14" fmla="*/ 77050 w 98318"/>
                <a:gd name="connsiteY14" fmla="*/ 32538 h 160672"/>
                <a:gd name="connsiteX15" fmla="*/ 79385 w 98318"/>
                <a:gd name="connsiteY15" fmla="*/ 78078 h 160672"/>
                <a:gd name="connsiteX16" fmla="*/ 76816 w 98318"/>
                <a:gd name="connsiteY16" fmla="*/ 126420 h 160672"/>
                <a:gd name="connsiteX17" fmla="*/ 4949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69" y="80880"/>
                  </a:moveTo>
                  <a:cubicBezTo>
                    <a:pt x="98769" y="62197"/>
                    <a:pt x="97601" y="43514"/>
                    <a:pt x="89427" y="26233"/>
                  </a:cubicBezTo>
                  <a:cubicBezTo>
                    <a:pt x="78685" y="3813"/>
                    <a:pt x="59535" y="77"/>
                    <a:pt x="49726" y="77"/>
                  </a:cubicBezTo>
                  <a:cubicBezTo>
                    <a:pt x="35714" y="77"/>
                    <a:pt x="18666" y="6149"/>
                    <a:pt x="9091" y="27867"/>
                  </a:cubicBezTo>
                  <a:cubicBezTo>
                    <a:pt x="1618" y="43981"/>
                    <a:pt x="450" y="62197"/>
                    <a:pt x="450" y="80880"/>
                  </a:cubicBezTo>
                  <a:cubicBezTo>
                    <a:pt x="450" y="98395"/>
                    <a:pt x="1384" y="119414"/>
                    <a:pt x="10959" y="137162"/>
                  </a:cubicBezTo>
                  <a:cubicBezTo>
                    <a:pt x="21001" y="156079"/>
                    <a:pt x="38049" y="160749"/>
                    <a:pt x="49493" y="160749"/>
                  </a:cubicBezTo>
                  <a:cubicBezTo>
                    <a:pt x="62104" y="160749"/>
                    <a:pt x="79852" y="155845"/>
                    <a:pt x="90128" y="133659"/>
                  </a:cubicBezTo>
                  <a:cubicBezTo>
                    <a:pt x="97601" y="117545"/>
                    <a:pt x="98769" y="99329"/>
                    <a:pt x="98769" y="80880"/>
                  </a:cubicBezTo>
                  <a:close/>
                  <a:moveTo>
                    <a:pt x="49493" y="155612"/>
                  </a:moveTo>
                  <a:cubicBezTo>
                    <a:pt x="40385" y="155612"/>
                    <a:pt x="26606" y="149773"/>
                    <a:pt x="22402" y="127354"/>
                  </a:cubicBezTo>
                  <a:cubicBezTo>
                    <a:pt x="19834" y="113342"/>
                    <a:pt x="19834" y="91856"/>
                    <a:pt x="19834" y="78078"/>
                  </a:cubicBezTo>
                  <a:cubicBezTo>
                    <a:pt x="19834" y="63131"/>
                    <a:pt x="19834" y="47718"/>
                    <a:pt x="21702" y="35107"/>
                  </a:cubicBezTo>
                  <a:cubicBezTo>
                    <a:pt x="26139" y="7316"/>
                    <a:pt x="43654" y="5215"/>
                    <a:pt x="49493" y="5215"/>
                  </a:cubicBezTo>
                  <a:cubicBezTo>
                    <a:pt x="57199" y="5215"/>
                    <a:pt x="72613" y="9418"/>
                    <a:pt x="77050" y="32538"/>
                  </a:cubicBezTo>
                  <a:cubicBezTo>
                    <a:pt x="79385" y="45616"/>
                    <a:pt x="79385" y="63365"/>
                    <a:pt x="79385" y="78078"/>
                  </a:cubicBezTo>
                  <a:cubicBezTo>
                    <a:pt x="79385" y="95593"/>
                    <a:pt x="79385" y="111473"/>
                    <a:pt x="76816" y="126420"/>
                  </a:cubicBezTo>
                  <a:cubicBezTo>
                    <a:pt x="73313" y="148606"/>
                    <a:pt x="60002" y="155612"/>
                    <a:pt x="4949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orme libre 258">
              <a:extLst>
                <a:ext uri="{FF2B5EF4-FFF2-40B4-BE49-F238E27FC236}">
                  <a16:creationId xmlns:a16="http://schemas.microsoft.com/office/drawing/2014/main" id="{7C087AFA-3071-1766-5988-D9E44651DC81}"/>
                </a:ext>
              </a:extLst>
            </p:cNvPr>
            <p:cNvSpPr/>
            <p:nvPr>
              <p:custDataLst>
                <p:tags r:id="rId169"/>
              </p:custDataLst>
            </p:nvPr>
          </p:nvSpPr>
          <p:spPr>
            <a:xfrm>
              <a:off x="11330504" y="6012404"/>
              <a:ext cx="103456" cy="158103"/>
            </a:xfrm>
            <a:custGeom>
              <a:avLst/>
              <a:gdLst>
                <a:gd name="connsiteX0" fmla="*/ 62576 w 103456"/>
                <a:gd name="connsiteY0" fmla="*/ 119647 h 158103"/>
                <a:gd name="connsiteX1" fmla="*/ 62576 w 103456"/>
                <a:gd name="connsiteY1" fmla="*/ 139965 h 158103"/>
                <a:gd name="connsiteX2" fmla="*/ 44827 w 103456"/>
                <a:gd name="connsiteY2" fmla="*/ 150941 h 158103"/>
                <a:gd name="connsiteX3" fmla="*/ 39923 w 103456"/>
                <a:gd name="connsiteY3" fmla="*/ 150941 h 158103"/>
                <a:gd name="connsiteX4" fmla="*/ 39923 w 103456"/>
                <a:gd name="connsiteY4" fmla="*/ 158181 h 158103"/>
                <a:gd name="connsiteX5" fmla="*/ 71450 w 103456"/>
                <a:gd name="connsiteY5" fmla="*/ 157480 h 158103"/>
                <a:gd name="connsiteX6" fmla="*/ 103211 w 103456"/>
                <a:gd name="connsiteY6" fmla="*/ 158181 h 158103"/>
                <a:gd name="connsiteX7" fmla="*/ 103211 w 103456"/>
                <a:gd name="connsiteY7" fmla="*/ 150941 h 158103"/>
                <a:gd name="connsiteX8" fmla="*/ 98307 w 103456"/>
                <a:gd name="connsiteY8" fmla="*/ 150941 h 158103"/>
                <a:gd name="connsiteX9" fmla="*/ 80558 w 103456"/>
                <a:gd name="connsiteY9" fmla="*/ 139965 h 158103"/>
                <a:gd name="connsiteX10" fmla="*/ 80558 w 103456"/>
                <a:gd name="connsiteY10" fmla="*/ 119647 h 158103"/>
                <a:gd name="connsiteX11" fmla="*/ 103912 w 103456"/>
                <a:gd name="connsiteY11" fmla="*/ 119647 h 158103"/>
                <a:gd name="connsiteX12" fmla="*/ 103912 w 103456"/>
                <a:gd name="connsiteY12" fmla="*/ 112407 h 158103"/>
                <a:gd name="connsiteX13" fmla="*/ 80558 w 103456"/>
                <a:gd name="connsiteY13" fmla="*/ 112407 h 158103"/>
                <a:gd name="connsiteX14" fmla="*/ 80558 w 103456"/>
                <a:gd name="connsiteY14" fmla="*/ 6149 h 158103"/>
                <a:gd name="connsiteX15" fmla="*/ 76821 w 103456"/>
                <a:gd name="connsiteY15" fmla="*/ 77 h 158103"/>
                <a:gd name="connsiteX16" fmla="*/ 72151 w 103456"/>
                <a:gd name="connsiteY16" fmla="*/ 2879 h 158103"/>
                <a:gd name="connsiteX17" fmla="*/ 455 w 103456"/>
                <a:gd name="connsiteY17" fmla="*/ 112407 h 158103"/>
                <a:gd name="connsiteX18" fmla="*/ 455 w 103456"/>
                <a:gd name="connsiteY18" fmla="*/ 119647 h 158103"/>
                <a:gd name="connsiteX19" fmla="*/ 62576 w 103456"/>
                <a:gd name="connsiteY19" fmla="*/ 119647 h 158103"/>
                <a:gd name="connsiteX20" fmla="*/ 63977 w 103456"/>
                <a:gd name="connsiteY20" fmla="*/ 112407 h 158103"/>
                <a:gd name="connsiteX21" fmla="*/ 6994 w 103456"/>
                <a:gd name="connsiteY21" fmla="*/ 112407 h 158103"/>
                <a:gd name="connsiteX22" fmla="*/ 63977 w 103456"/>
                <a:gd name="connsiteY22" fmla="*/ 25299 h 158103"/>
                <a:gd name="connsiteX23" fmla="*/ 63977 w 103456"/>
                <a:gd name="connsiteY23" fmla="*/ 112407 h 15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3456" h="158103">
                  <a:moveTo>
                    <a:pt x="62576" y="119647"/>
                  </a:moveTo>
                  <a:lnTo>
                    <a:pt x="62576" y="139965"/>
                  </a:lnTo>
                  <a:cubicBezTo>
                    <a:pt x="62576" y="148372"/>
                    <a:pt x="62109" y="150941"/>
                    <a:pt x="44827" y="150941"/>
                  </a:cubicBezTo>
                  <a:lnTo>
                    <a:pt x="39923" y="150941"/>
                  </a:lnTo>
                  <a:lnTo>
                    <a:pt x="39923" y="158181"/>
                  </a:lnTo>
                  <a:cubicBezTo>
                    <a:pt x="49498" y="157480"/>
                    <a:pt x="61641" y="157480"/>
                    <a:pt x="71450" y="157480"/>
                  </a:cubicBezTo>
                  <a:cubicBezTo>
                    <a:pt x="81259" y="157480"/>
                    <a:pt x="93636" y="157480"/>
                    <a:pt x="103211" y="158181"/>
                  </a:cubicBezTo>
                  <a:lnTo>
                    <a:pt x="103211" y="150941"/>
                  </a:lnTo>
                  <a:lnTo>
                    <a:pt x="98307" y="150941"/>
                  </a:lnTo>
                  <a:cubicBezTo>
                    <a:pt x="81025" y="150941"/>
                    <a:pt x="80558" y="148372"/>
                    <a:pt x="80558" y="139965"/>
                  </a:cubicBezTo>
                  <a:lnTo>
                    <a:pt x="80558" y="119647"/>
                  </a:lnTo>
                  <a:lnTo>
                    <a:pt x="103912" y="119647"/>
                  </a:lnTo>
                  <a:lnTo>
                    <a:pt x="103912" y="112407"/>
                  </a:lnTo>
                  <a:lnTo>
                    <a:pt x="80558" y="112407"/>
                  </a:lnTo>
                  <a:lnTo>
                    <a:pt x="80558" y="6149"/>
                  </a:lnTo>
                  <a:cubicBezTo>
                    <a:pt x="80558" y="1478"/>
                    <a:pt x="80558" y="77"/>
                    <a:pt x="76821" y="77"/>
                  </a:cubicBezTo>
                  <a:cubicBezTo>
                    <a:pt x="74719" y="77"/>
                    <a:pt x="74019" y="77"/>
                    <a:pt x="72151" y="2879"/>
                  </a:cubicBezTo>
                  <a:lnTo>
                    <a:pt x="455" y="112407"/>
                  </a:lnTo>
                  <a:lnTo>
                    <a:pt x="455" y="119647"/>
                  </a:lnTo>
                  <a:lnTo>
                    <a:pt x="62576" y="119647"/>
                  </a:lnTo>
                  <a:close/>
                  <a:moveTo>
                    <a:pt x="63977" y="112407"/>
                  </a:moveTo>
                  <a:lnTo>
                    <a:pt x="6994" y="112407"/>
                  </a:lnTo>
                  <a:lnTo>
                    <a:pt x="63977" y="25299"/>
                  </a:lnTo>
                  <a:lnTo>
                    <a:pt x="63977" y="112407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orme libre 259">
              <a:extLst>
                <a:ext uri="{FF2B5EF4-FFF2-40B4-BE49-F238E27FC236}">
                  <a16:creationId xmlns:a16="http://schemas.microsoft.com/office/drawing/2014/main" id="{4EB3BA87-4F15-20F9-9D75-5965930DDE0C}"/>
                </a:ext>
              </a:extLst>
            </p:cNvPr>
            <p:cNvSpPr/>
            <p:nvPr>
              <p:custDataLst>
                <p:tags r:id="rId170"/>
              </p:custDataLst>
            </p:nvPr>
          </p:nvSpPr>
          <p:spPr>
            <a:xfrm>
              <a:off x="11449841" y="6014973"/>
              <a:ext cx="98318" cy="160672"/>
            </a:xfrm>
            <a:custGeom>
              <a:avLst/>
              <a:gdLst>
                <a:gd name="connsiteX0" fmla="*/ 98779 w 98318"/>
                <a:gd name="connsiteY0" fmla="*/ 80880 h 160672"/>
                <a:gd name="connsiteX1" fmla="*/ 89437 w 98318"/>
                <a:gd name="connsiteY1" fmla="*/ 26233 h 160672"/>
                <a:gd name="connsiteX2" fmla="*/ 49736 w 98318"/>
                <a:gd name="connsiteY2" fmla="*/ 77 h 160672"/>
                <a:gd name="connsiteX3" fmla="*/ 9101 w 98318"/>
                <a:gd name="connsiteY3" fmla="*/ 27867 h 160672"/>
                <a:gd name="connsiteX4" fmla="*/ 460 w 98318"/>
                <a:gd name="connsiteY4" fmla="*/ 80880 h 160672"/>
                <a:gd name="connsiteX5" fmla="*/ 10969 w 98318"/>
                <a:gd name="connsiteY5" fmla="*/ 137162 h 160672"/>
                <a:gd name="connsiteX6" fmla="*/ 49503 w 98318"/>
                <a:gd name="connsiteY6" fmla="*/ 160749 h 160672"/>
                <a:gd name="connsiteX7" fmla="*/ 90138 w 98318"/>
                <a:gd name="connsiteY7" fmla="*/ 133659 h 160672"/>
                <a:gd name="connsiteX8" fmla="*/ 98779 w 98318"/>
                <a:gd name="connsiteY8" fmla="*/ 80880 h 160672"/>
                <a:gd name="connsiteX9" fmla="*/ 49503 w 98318"/>
                <a:gd name="connsiteY9" fmla="*/ 155612 h 160672"/>
                <a:gd name="connsiteX10" fmla="*/ 22412 w 98318"/>
                <a:gd name="connsiteY10" fmla="*/ 127354 h 160672"/>
                <a:gd name="connsiteX11" fmla="*/ 19843 w 98318"/>
                <a:gd name="connsiteY11" fmla="*/ 78078 h 160672"/>
                <a:gd name="connsiteX12" fmla="*/ 21712 w 98318"/>
                <a:gd name="connsiteY12" fmla="*/ 35107 h 160672"/>
                <a:gd name="connsiteX13" fmla="*/ 49503 w 98318"/>
                <a:gd name="connsiteY13" fmla="*/ 5215 h 160672"/>
                <a:gd name="connsiteX14" fmla="*/ 77060 w 98318"/>
                <a:gd name="connsiteY14" fmla="*/ 32538 h 160672"/>
                <a:gd name="connsiteX15" fmla="*/ 79395 w 98318"/>
                <a:gd name="connsiteY15" fmla="*/ 78078 h 160672"/>
                <a:gd name="connsiteX16" fmla="*/ 76826 w 98318"/>
                <a:gd name="connsiteY16" fmla="*/ 126420 h 160672"/>
                <a:gd name="connsiteX17" fmla="*/ 49503 w 98318"/>
                <a:gd name="connsiteY17" fmla="*/ 155612 h 16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318" h="160672">
                  <a:moveTo>
                    <a:pt x="98779" y="80880"/>
                  </a:moveTo>
                  <a:cubicBezTo>
                    <a:pt x="98779" y="62197"/>
                    <a:pt x="97611" y="43514"/>
                    <a:pt x="89437" y="26233"/>
                  </a:cubicBezTo>
                  <a:cubicBezTo>
                    <a:pt x="78695" y="3813"/>
                    <a:pt x="59545" y="77"/>
                    <a:pt x="49736" y="77"/>
                  </a:cubicBezTo>
                  <a:cubicBezTo>
                    <a:pt x="35724" y="77"/>
                    <a:pt x="18676" y="6149"/>
                    <a:pt x="9101" y="27867"/>
                  </a:cubicBezTo>
                  <a:cubicBezTo>
                    <a:pt x="1628" y="43981"/>
                    <a:pt x="460" y="62197"/>
                    <a:pt x="460" y="80880"/>
                  </a:cubicBezTo>
                  <a:cubicBezTo>
                    <a:pt x="460" y="98395"/>
                    <a:pt x="1394" y="119414"/>
                    <a:pt x="10969" y="137162"/>
                  </a:cubicBezTo>
                  <a:cubicBezTo>
                    <a:pt x="21011" y="156079"/>
                    <a:pt x="38059" y="160749"/>
                    <a:pt x="49503" y="160749"/>
                  </a:cubicBezTo>
                  <a:cubicBezTo>
                    <a:pt x="62114" y="160749"/>
                    <a:pt x="79862" y="155845"/>
                    <a:pt x="90138" y="133659"/>
                  </a:cubicBezTo>
                  <a:cubicBezTo>
                    <a:pt x="97611" y="117545"/>
                    <a:pt x="98779" y="99329"/>
                    <a:pt x="98779" y="80880"/>
                  </a:cubicBezTo>
                  <a:close/>
                  <a:moveTo>
                    <a:pt x="49503" y="155612"/>
                  </a:moveTo>
                  <a:cubicBezTo>
                    <a:pt x="40395" y="155612"/>
                    <a:pt x="26616" y="149773"/>
                    <a:pt x="22412" y="127354"/>
                  </a:cubicBezTo>
                  <a:cubicBezTo>
                    <a:pt x="19843" y="113342"/>
                    <a:pt x="19843" y="91856"/>
                    <a:pt x="19843" y="78078"/>
                  </a:cubicBezTo>
                  <a:cubicBezTo>
                    <a:pt x="19843" y="63131"/>
                    <a:pt x="19843" y="47718"/>
                    <a:pt x="21712" y="35107"/>
                  </a:cubicBezTo>
                  <a:cubicBezTo>
                    <a:pt x="26149" y="7316"/>
                    <a:pt x="43664" y="5215"/>
                    <a:pt x="49503" y="5215"/>
                  </a:cubicBezTo>
                  <a:cubicBezTo>
                    <a:pt x="57209" y="5215"/>
                    <a:pt x="72623" y="9418"/>
                    <a:pt x="77060" y="32538"/>
                  </a:cubicBezTo>
                  <a:cubicBezTo>
                    <a:pt x="79395" y="45616"/>
                    <a:pt x="79395" y="63365"/>
                    <a:pt x="79395" y="78078"/>
                  </a:cubicBezTo>
                  <a:cubicBezTo>
                    <a:pt x="79395" y="95593"/>
                    <a:pt x="79395" y="111473"/>
                    <a:pt x="76826" y="126420"/>
                  </a:cubicBezTo>
                  <a:cubicBezTo>
                    <a:pt x="73323" y="148606"/>
                    <a:pt x="60012" y="155612"/>
                    <a:pt x="49503" y="155612"/>
                  </a:cubicBez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orme libre 260">
              <a:extLst>
                <a:ext uri="{FF2B5EF4-FFF2-40B4-BE49-F238E27FC236}">
                  <a16:creationId xmlns:a16="http://schemas.microsoft.com/office/drawing/2014/main" id="{48716212-EEFB-C2E8-9C80-29C8E8988FDD}"/>
                </a:ext>
              </a:extLst>
            </p:cNvPr>
            <p:cNvSpPr/>
            <p:nvPr>
              <p:custDataLst>
                <p:tags r:id="rId171"/>
              </p:custDataLst>
            </p:nvPr>
          </p:nvSpPr>
          <p:spPr>
            <a:xfrm>
              <a:off x="11570580" y="6012638"/>
              <a:ext cx="100186" cy="163008"/>
            </a:xfrm>
            <a:custGeom>
              <a:avLst/>
              <a:gdLst>
                <a:gd name="connsiteX0" fmla="*/ 98550 w 100186"/>
                <a:gd name="connsiteY0" fmla="*/ 15724 h 163008"/>
                <a:gd name="connsiteX1" fmla="*/ 100652 w 100186"/>
                <a:gd name="connsiteY1" fmla="*/ 7550 h 163008"/>
                <a:gd name="connsiteX2" fmla="*/ 43903 w 100186"/>
                <a:gd name="connsiteY2" fmla="*/ 7550 h 163008"/>
                <a:gd name="connsiteX3" fmla="*/ 14010 w 100186"/>
                <a:gd name="connsiteY3" fmla="*/ 77 h 163008"/>
                <a:gd name="connsiteX4" fmla="*/ 8172 w 100186"/>
                <a:gd name="connsiteY4" fmla="*/ 77 h 163008"/>
                <a:gd name="connsiteX5" fmla="*/ 465 w 100186"/>
                <a:gd name="connsiteY5" fmla="*/ 48185 h 163008"/>
                <a:gd name="connsiteX6" fmla="*/ 6303 w 100186"/>
                <a:gd name="connsiteY6" fmla="*/ 48185 h 163008"/>
                <a:gd name="connsiteX7" fmla="*/ 12142 w 100186"/>
                <a:gd name="connsiteY7" fmla="*/ 26933 h 163008"/>
                <a:gd name="connsiteX8" fmla="*/ 35028 w 100186"/>
                <a:gd name="connsiteY8" fmla="*/ 25532 h 163008"/>
                <a:gd name="connsiteX9" fmla="*/ 83370 w 100186"/>
                <a:gd name="connsiteY9" fmla="*/ 25532 h 163008"/>
                <a:gd name="connsiteX10" fmla="*/ 57214 w 100186"/>
                <a:gd name="connsiteY10" fmla="*/ 62431 h 163008"/>
                <a:gd name="connsiteX11" fmla="*/ 28489 w 100186"/>
                <a:gd name="connsiteY11" fmla="*/ 150240 h 163008"/>
                <a:gd name="connsiteX12" fmla="*/ 39232 w 100186"/>
                <a:gd name="connsiteY12" fmla="*/ 163085 h 163008"/>
                <a:gd name="connsiteX13" fmla="*/ 49975 w 100186"/>
                <a:gd name="connsiteY13" fmla="*/ 150240 h 163008"/>
                <a:gd name="connsiteX14" fmla="*/ 49975 w 100186"/>
                <a:gd name="connsiteY14" fmla="*/ 138330 h 163008"/>
                <a:gd name="connsiteX15" fmla="*/ 52544 w 100186"/>
                <a:gd name="connsiteY15" fmla="*/ 100030 h 163008"/>
                <a:gd name="connsiteX16" fmla="*/ 67023 w 100186"/>
                <a:gd name="connsiteY16" fmla="*/ 60095 h 163008"/>
                <a:gd name="connsiteX17" fmla="*/ 98550 w 100186"/>
                <a:gd name="connsiteY17" fmla="*/ 15724 h 16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186" h="163008">
                  <a:moveTo>
                    <a:pt x="98550" y="15724"/>
                  </a:moveTo>
                  <a:cubicBezTo>
                    <a:pt x="100652" y="12921"/>
                    <a:pt x="100652" y="12454"/>
                    <a:pt x="100652" y="7550"/>
                  </a:cubicBezTo>
                  <a:lnTo>
                    <a:pt x="43903" y="7550"/>
                  </a:lnTo>
                  <a:cubicBezTo>
                    <a:pt x="15411" y="7550"/>
                    <a:pt x="14944" y="4514"/>
                    <a:pt x="14010" y="77"/>
                  </a:cubicBezTo>
                  <a:lnTo>
                    <a:pt x="8172" y="77"/>
                  </a:lnTo>
                  <a:lnTo>
                    <a:pt x="465" y="48185"/>
                  </a:lnTo>
                  <a:lnTo>
                    <a:pt x="6303" y="48185"/>
                  </a:lnTo>
                  <a:cubicBezTo>
                    <a:pt x="7004" y="44449"/>
                    <a:pt x="9106" y="29736"/>
                    <a:pt x="12142" y="26933"/>
                  </a:cubicBezTo>
                  <a:cubicBezTo>
                    <a:pt x="13777" y="25532"/>
                    <a:pt x="31992" y="25532"/>
                    <a:pt x="35028" y="25532"/>
                  </a:cubicBezTo>
                  <a:lnTo>
                    <a:pt x="83370" y="25532"/>
                  </a:lnTo>
                  <a:cubicBezTo>
                    <a:pt x="80801" y="29269"/>
                    <a:pt x="62352" y="54724"/>
                    <a:pt x="57214" y="62431"/>
                  </a:cubicBezTo>
                  <a:cubicBezTo>
                    <a:pt x="36196" y="93958"/>
                    <a:pt x="28489" y="126420"/>
                    <a:pt x="28489" y="150240"/>
                  </a:cubicBezTo>
                  <a:cubicBezTo>
                    <a:pt x="28489" y="152576"/>
                    <a:pt x="28489" y="163085"/>
                    <a:pt x="39232" y="163085"/>
                  </a:cubicBezTo>
                  <a:cubicBezTo>
                    <a:pt x="49975" y="163085"/>
                    <a:pt x="49975" y="152576"/>
                    <a:pt x="49975" y="150240"/>
                  </a:cubicBezTo>
                  <a:lnTo>
                    <a:pt x="49975" y="138330"/>
                  </a:lnTo>
                  <a:cubicBezTo>
                    <a:pt x="49975" y="125486"/>
                    <a:pt x="50675" y="112641"/>
                    <a:pt x="52544" y="100030"/>
                  </a:cubicBezTo>
                  <a:cubicBezTo>
                    <a:pt x="53478" y="94659"/>
                    <a:pt x="56747" y="74575"/>
                    <a:pt x="67023" y="60095"/>
                  </a:cubicBezTo>
                  <a:lnTo>
                    <a:pt x="98550" y="15724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orme libre 261">
              <a:extLst>
                <a:ext uri="{FF2B5EF4-FFF2-40B4-BE49-F238E27FC236}">
                  <a16:creationId xmlns:a16="http://schemas.microsoft.com/office/drawing/2014/main" id="{66EAFAC4-56B0-19D6-2E89-EC2A93AC7C40}"/>
                </a:ext>
              </a:extLst>
            </p:cNvPr>
            <p:cNvSpPr/>
            <p:nvPr>
              <p:custDataLst>
                <p:tags r:id="rId172"/>
              </p:custDataLst>
            </p:nvPr>
          </p:nvSpPr>
          <p:spPr>
            <a:xfrm>
              <a:off x="2455896" y="6294801"/>
              <a:ext cx="9358495" cy="18683"/>
            </a:xfrm>
            <a:custGeom>
              <a:avLst/>
              <a:gdLst>
                <a:gd name="connsiteX0" fmla="*/ 0 w 9358495"/>
                <a:gd name="connsiteY0" fmla="*/ 0 h 18683"/>
                <a:gd name="connsiteX1" fmla="*/ 9358495 w 9358495"/>
                <a:gd name="connsiteY1" fmla="*/ 0 h 18683"/>
                <a:gd name="connsiteX2" fmla="*/ 9358495 w 9358495"/>
                <a:gd name="connsiteY2" fmla="*/ 18683 h 18683"/>
                <a:gd name="connsiteX3" fmla="*/ 0 w 9358495"/>
                <a:gd name="connsiteY3" fmla="*/ 18683 h 1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58495" h="18683">
                  <a:moveTo>
                    <a:pt x="0" y="0"/>
                  </a:moveTo>
                  <a:lnTo>
                    <a:pt x="9358495" y="0"/>
                  </a:lnTo>
                  <a:lnTo>
                    <a:pt x="9358495" y="18683"/>
                  </a:lnTo>
                  <a:lnTo>
                    <a:pt x="0" y="18683"/>
                  </a:lnTo>
                  <a:close/>
                </a:path>
              </a:pathLst>
            </a:custGeom>
            <a:solidFill>
              <a:srgbClr val="000000"/>
            </a:solidFill>
            <a:ln w="23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289" name="Groupe 288">
            <a:extLst>
              <a:ext uri="{FF2B5EF4-FFF2-40B4-BE49-F238E27FC236}">
                <a16:creationId xmlns:a16="http://schemas.microsoft.com/office/drawing/2014/main" id="{1BCDF265-0DC3-80A1-E419-E74BC60A5F8C}"/>
              </a:ext>
            </a:extLst>
          </p:cNvPr>
          <p:cNvGrpSpPr/>
          <p:nvPr/>
        </p:nvGrpSpPr>
        <p:grpSpPr>
          <a:xfrm>
            <a:off x="107324" y="5160338"/>
            <a:ext cx="4843595" cy="400110"/>
            <a:chOff x="107324" y="5160338"/>
            <a:chExt cx="4843595" cy="400110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02B74A57-291E-7F10-CC21-4A3A30EF9705}"/>
                </a:ext>
              </a:extLst>
            </p:cNvPr>
            <p:cNvSpPr txBox="1"/>
            <p:nvPr/>
          </p:nvSpPr>
          <p:spPr>
            <a:xfrm>
              <a:off x="107324" y="5160338"/>
              <a:ext cx="9954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Comme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707B134D-7A52-76BE-4CB2-F0B30CB3E90C}"/>
                </a:ext>
              </a:extLst>
            </p:cNvPr>
            <p:cNvSpPr txBox="1"/>
            <p:nvPr/>
          </p:nvSpPr>
          <p:spPr>
            <a:xfrm>
              <a:off x="3360140" y="5160338"/>
              <a:ext cx="7094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pour</a:t>
              </a:r>
            </a:p>
          </p:txBody>
        </p:sp>
        <p:grpSp>
          <p:nvGrpSpPr>
            <p:cNvPr id="288" name="Groupe 287">
              <a:extLst>
                <a:ext uri="{FF2B5EF4-FFF2-40B4-BE49-F238E27FC236}">
                  <a16:creationId xmlns:a16="http://schemas.microsoft.com/office/drawing/2014/main" id="{F68C9CE4-AEC8-989D-BFBA-7407E8906704}"/>
                </a:ext>
              </a:extLst>
            </p:cNvPr>
            <p:cNvGrpSpPr>
              <a:grpSpLocks noChangeAspect="1"/>
            </p:cNvGrpSpPr>
            <p:nvPr>
              <p:custDataLst>
                <p:tags r:id="rId81"/>
              </p:custDataLst>
            </p:nvPr>
          </p:nvGrpSpPr>
          <p:grpSpPr>
            <a:xfrm>
              <a:off x="4292600" y="5257800"/>
              <a:ext cx="658319" cy="200358"/>
              <a:chOff x="6506834" y="6637271"/>
              <a:chExt cx="641131" cy="172560"/>
            </a:xfrm>
          </p:grpSpPr>
          <p:sp>
            <p:nvSpPr>
              <p:cNvPr id="285" name="Forme libre 284">
                <a:extLst>
                  <a:ext uri="{FF2B5EF4-FFF2-40B4-BE49-F238E27FC236}">
                    <a16:creationId xmlns:a16="http://schemas.microsoft.com/office/drawing/2014/main" id="{5C236755-16E7-D805-E63F-815481FB738F}"/>
                  </a:ext>
                </a:extLst>
              </p:cNvPr>
              <p:cNvSpPr/>
              <p:nvPr>
                <p:custDataLst>
                  <p:tags r:id="rId82"/>
                </p:custDataLst>
              </p:nvPr>
            </p:nvSpPr>
            <p:spPr>
              <a:xfrm>
                <a:off x="6506834" y="6692021"/>
                <a:ext cx="120906" cy="110721"/>
              </a:xfrm>
              <a:custGeom>
                <a:avLst/>
                <a:gdLst>
                  <a:gd name="connsiteX0" fmla="*/ 25741 w 120906"/>
                  <a:gd name="connsiteY0" fmla="*/ 87809 h 110721"/>
                  <a:gd name="connsiteX1" fmla="*/ 59674 w 120906"/>
                  <a:gd name="connsiteY1" fmla="*/ 59945 h 110721"/>
                  <a:gd name="connsiteX2" fmla="*/ 87620 w 120906"/>
                  <a:gd name="connsiteY2" fmla="*/ 37948 h 110721"/>
                  <a:gd name="connsiteX3" fmla="*/ 120983 w 120906"/>
                  <a:gd name="connsiteY3" fmla="*/ 2507 h 110721"/>
                  <a:gd name="connsiteX4" fmla="*/ 117846 w 120906"/>
                  <a:gd name="connsiteY4" fmla="*/ 63 h 110721"/>
                  <a:gd name="connsiteX5" fmla="*/ 113569 w 120906"/>
                  <a:gd name="connsiteY5" fmla="*/ 2751 h 110721"/>
                  <a:gd name="connsiteX6" fmla="*/ 92182 w 120906"/>
                  <a:gd name="connsiteY6" fmla="*/ 18394 h 110721"/>
                  <a:gd name="connsiteX7" fmla="*/ 77639 w 120906"/>
                  <a:gd name="connsiteY7" fmla="*/ 10573 h 110721"/>
                  <a:gd name="connsiteX8" fmla="*/ 57963 w 120906"/>
                  <a:gd name="connsiteY8" fmla="*/ 63 h 110721"/>
                  <a:gd name="connsiteX9" fmla="*/ 23460 w 120906"/>
                  <a:gd name="connsiteY9" fmla="*/ 27927 h 110721"/>
                  <a:gd name="connsiteX10" fmla="*/ 26881 w 120906"/>
                  <a:gd name="connsiteY10" fmla="*/ 30615 h 110721"/>
                  <a:gd name="connsiteX11" fmla="*/ 30588 w 120906"/>
                  <a:gd name="connsiteY11" fmla="*/ 27927 h 110721"/>
                  <a:gd name="connsiteX12" fmla="*/ 54827 w 120906"/>
                  <a:gd name="connsiteY12" fmla="*/ 16439 h 110721"/>
                  <a:gd name="connsiteX13" fmla="*/ 72792 w 120906"/>
                  <a:gd name="connsiteY13" fmla="*/ 20105 h 110721"/>
                  <a:gd name="connsiteX14" fmla="*/ 94749 w 120906"/>
                  <a:gd name="connsiteY14" fmla="*/ 23771 h 110721"/>
                  <a:gd name="connsiteX15" fmla="*/ 55112 w 120906"/>
                  <a:gd name="connsiteY15" fmla="*/ 55790 h 110721"/>
                  <a:gd name="connsiteX16" fmla="*/ 29448 w 120906"/>
                  <a:gd name="connsiteY16" fmla="*/ 76322 h 110721"/>
                  <a:gd name="connsiteX17" fmla="*/ 77 w 120906"/>
                  <a:gd name="connsiteY17" fmla="*/ 108340 h 110721"/>
                  <a:gd name="connsiteX18" fmla="*/ 3499 w 120906"/>
                  <a:gd name="connsiteY18" fmla="*/ 110785 h 110721"/>
                  <a:gd name="connsiteX19" fmla="*/ 8061 w 120906"/>
                  <a:gd name="connsiteY19" fmla="*/ 107607 h 110721"/>
                  <a:gd name="connsiteX20" fmla="*/ 32299 w 120906"/>
                  <a:gd name="connsiteY20" fmla="*/ 92453 h 110721"/>
                  <a:gd name="connsiteX21" fmla="*/ 48838 w 120906"/>
                  <a:gd name="connsiteY21" fmla="*/ 101741 h 110721"/>
                  <a:gd name="connsiteX22" fmla="*/ 67088 w 120906"/>
                  <a:gd name="connsiteY22" fmla="*/ 110785 h 110721"/>
                  <a:gd name="connsiteX23" fmla="*/ 111858 w 120906"/>
                  <a:gd name="connsiteY23" fmla="*/ 73144 h 110721"/>
                  <a:gd name="connsiteX24" fmla="*/ 108436 w 120906"/>
                  <a:gd name="connsiteY24" fmla="*/ 70700 h 110721"/>
                  <a:gd name="connsiteX25" fmla="*/ 104444 w 120906"/>
                  <a:gd name="connsiteY25" fmla="*/ 73877 h 110721"/>
                  <a:gd name="connsiteX26" fmla="*/ 70225 w 120906"/>
                  <a:gd name="connsiteY26" fmla="*/ 94409 h 110721"/>
                  <a:gd name="connsiteX27" fmla="*/ 53401 w 120906"/>
                  <a:gd name="connsiteY27" fmla="*/ 91231 h 110721"/>
                  <a:gd name="connsiteX28" fmla="*/ 33440 w 120906"/>
                  <a:gd name="connsiteY28" fmla="*/ 87076 h 110721"/>
                  <a:gd name="connsiteX29" fmla="*/ 25741 w 120906"/>
                  <a:gd name="connsiteY29" fmla="*/ 87809 h 110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0906" h="110721">
                    <a:moveTo>
                      <a:pt x="25741" y="87809"/>
                    </a:moveTo>
                    <a:cubicBezTo>
                      <a:pt x="41139" y="73633"/>
                      <a:pt x="49409" y="67522"/>
                      <a:pt x="59674" y="59945"/>
                    </a:cubicBezTo>
                    <a:cubicBezTo>
                      <a:pt x="59674" y="59701"/>
                      <a:pt x="77354" y="46747"/>
                      <a:pt x="87620" y="37948"/>
                    </a:cubicBezTo>
                    <a:cubicBezTo>
                      <a:pt x="114710" y="15217"/>
                      <a:pt x="120983" y="3485"/>
                      <a:pt x="120983" y="2507"/>
                    </a:cubicBezTo>
                    <a:cubicBezTo>
                      <a:pt x="120983" y="63"/>
                      <a:pt x="118417" y="63"/>
                      <a:pt x="117846" y="63"/>
                    </a:cubicBezTo>
                    <a:cubicBezTo>
                      <a:pt x="115850" y="63"/>
                      <a:pt x="114995" y="552"/>
                      <a:pt x="113569" y="2751"/>
                    </a:cubicBezTo>
                    <a:cubicBezTo>
                      <a:pt x="105014" y="14484"/>
                      <a:pt x="99026" y="18394"/>
                      <a:pt x="92182" y="18394"/>
                    </a:cubicBezTo>
                    <a:cubicBezTo>
                      <a:pt x="85338" y="18394"/>
                      <a:pt x="81917" y="14728"/>
                      <a:pt x="77639" y="10573"/>
                    </a:cubicBezTo>
                    <a:cubicBezTo>
                      <a:pt x="72221" y="4951"/>
                      <a:pt x="67374" y="63"/>
                      <a:pt x="57963" y="63"/>
                    </a:cubicBezTo>
                    <a:cubicBezTo>
                      <a:pt x="36577" y="63"/>
                      <a:pt x="23460" y="22794"/>
                      <a:pt x="23460" y="27927"/>
                    </a:cubicBezTo>
                    <a:cubicBezTo>
                      <a:pt x="23460" y="29149"/>
                      <a:pt x="24315" y="30615"/>
                      <a:pt x="26881" y="30615"/>
                    </a:cubicBezTo>
                    <a:cubicBezTo>
                      <a:pt x="29448" y="30615"/>
                      <a:pt x="30018" y="29393"/>
                      <a:pt x="30588" y="27927"/>
                    </a:cubicBezTo>
                    <a:cubicBezTo>
                      <a:pt x="36006" y="16683"/>
                      <a:pt x="52545" y="16439"/>
                      <a:pt x="54827" y="16439"/>
                    </a:cubicBezTo>
                    <a:cubicBezTo>
                      <a:pt x="60815" y="16439"/>
                      <a:pt x="66233" y="18150"/>
                      <a:pt x="72792" y="20105"/>
                    </a:cubicBezTo>
                    <a:cubicBezTo>
                      <a:pt x="84198" y="23771"/>
                      <a:pt x="87335" y="23771"/>
                      <a:pt x="94749" y="23771"/>
                    </a:cubicBezTo>
                    <a:cubicBezTo>
                      <a:pt x="84483" y="34281"/>
                      <a:pt x="60530" y="51880"/>
                      <a:pt x="55112" y="55790"/>
                    </a:cubicBezTo>
                    <a:lnTo>
                      <a:pt x="29448" y="76322"/>
                    </a:lnTo>
                    <a:cubicBezTo>
                      <a:pt x="10057" y="92698"/>
                      <a:pt x="77" y="106630"/>
                      <a:pt x="77" y="108340"/>
                    </a:cubicBezTo>
                    <a:cubicBezTo>
                      <a:pt x="77" y="110785"/>
                      <a:pt x="2928" y="110785"/>
                      <a:pt x="3499" y="110785"/>
                    </a:cubicBezTo>
                    <a:cubicBezTo>
                      <a:pt x="5780" y="110785"/>
                      <a:pt x="6350" y="110296"/>
                      <a:pt x="8061" y="107607"/>
                    </a:cubicBezTo>
                    <a:cubicBezTo>
                      <a:pt x="14620" y="99053"/>
                      <a:pt x="23174" y="92453"/>
                      <a:pt x="32299" y="92453"/>
                    </a:cubicBezTo>
                    <a:cubicBezTo>
                      <a:pt x="38858" y="92453"/>
                      <a:pt x="41710" y="94653"/>
                      <a:pt x="48838" y="101741"/>
                    </a:cubicBezTo>
                    <a:cubicBezTo>
                      <a:pt x="53686" y="106874"/>
                      <a:pt x="58819" y="110785"/>
                      <a:pt x="67088" y="110785"/>
                    </a:cubicBezTo>
                    <a:cubicBezTo>
                      <a:pt x="95319" y="110785"/>
                      <a:pt x="111858" y="79743"/>
                      <a:pt x="111858" y="73144"/>
                    </a:cubicBezTo>
                    <a:cubicBezTo>
                      <a:pt x="111858" y="71922"/>
                      <a:pt x="110717" y="70700"/>
                      <a:pt x="108436" y="70700"/>
                    </a:cubicBezTo>
                    <a:cubicBezTo>
                      <a:pt x="105870" y="70700"/>
                      <a:pt x="105299" y="72166"/>
                      <a:pt x="104444" y="73877"/>
                    </a:cubicBezTo>
                    <a:cubicBezTo>
                      <a:pt x="97885" y="89765"/>
                      <a:pt x="79635" y="94409"/>
                      <a:pt x="70225" y="94409"/>
                    </a:cubicBezTo>
                    <a:cubicBezTo>
                      <a:pt x="64522" y="94409"/>
                      <a:pt x="59389" y="92942"/>
                      <a:pt x="53401" y="91231"/>
                    </a:cubicBezTo>
                    <a:cubicBezTo>
                      <a:pt x="43706" y="88054"/>
                      <a:pt x="39428" y="87076"/>
                      <a:pt x="33440" y="87076"/>
                    </a:cubicBezTo>
                    <a:cubicBezTo>
                      <a:pt x="32870" y="87076"/>
                      <a:pt x="28307" y="87076"/>
                      <a:pt x="25741" y="8780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6" name="Forme libre 285">
                <a:extLst>
                  <a:ext uri="{FF2B5EF4-FFF2-40B4-BE49-F238E27FC236}">
                    <a16:creationId xmlns:a16="http://schemas.microsoft.com/office/drawing/2014/main" id="{11C2C690-85EA-924B-04BF-6B6EDA5F2F12}"/>
                  </a:ext>
                </a:extLst>
              </p:cNvPr>
              <p:cNvSpPr/>
              <p:nvPr>
                <p:custDataLst>
                  <p:tags r:id="rId83"/>
                </p:custDataLst>
              </p:nvPr>
            </p:nvSpPr>
            <p:spPr>
              <a:xfrm>
                <a:off x="6742601" y="6668068"/>
                <a:ext cx="174230" cy="141763"/>
              </a:xfrm>
              <a:custGeom>
                <a:avLst/>
                <a:gdLst>
                  <a:gd name="connsiteX0" fmla="*/ 168897 w 174230"/>
                  <a:gd name="connsiteY0" fmla="*/ 76322 h 141763"/>
                  <a:gd name="connsiteX1" fmla="*/ 174315 w 174230"/>
                  <a:gd name="connsiteY1" fmla="*/ 70944 h 141763"/>
                  <a:gd name="connsiteX2" fmla="*/ 168897 w 174230"/>
                  <a:gd name="connsiteY2" fmla="*/ 65567 h 141763"/>
                  <a:gd name="connsiteX3" fmla="*/ 10920 w 174230"/>
                  <a:gd name="connsiteY3" fmla="*/ 1774 h 141763"/>
                  <a:gd name="connsiteX4" fmla="*/ 5788 w 174230"/>
                  <a:gd name="connsiteY4" fmla="*/ 63 h 141763"/>
                  <a:gd name="connsiteX5" fmla="*/ 85 w 174230"/>
                  <a:gd name="connsiteY5" fmla="*/ 4951 h 141763"/>
                  <a:gd name="connsiteX6" fmla="*/ 5503 w 174230"/>
                  <a:gd name="connsiteY6" fmla="*/ 10328 h 141763"/>
                  <a:gd name="connsiteX7" fmla="*/ 155210 w 174230"/>
                  <a:gd name="connsiteY7" fmla="*/ 70944 h 141763"/>
                  <a:gd name="connsiteX8" fmla="*/ 5503 w 174230"/>
                  <a:gd name="connsiteY8" fmla="*/ 131560 h 141763"/>
                  <a:gd name="connsiteX9" fmla="*/ 85 w 174230"/>
                  <a:gd name="connsiteY9" fmla="*/ 136938 h 141763"/>
                  <a:gd name="connsiteX10" fmla="*/ 5788 w 174230"/>
                  <a:gd name="connsiteY10" fmla="*/ 141826 h 141763"/>
                  <a:gd name="connsiteX11" fmla="*/ 10920 w 174230"/>
                  <a:gd name="connsiteY11" fmla="*/ 140115 h 141763"/>
                  <a:gd name="connsiteX12" fmla="*/ 168897 w 174230"/>
                  <a:gd name="connsiteY12" fmla="*/ 76322 h 141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4230" h="141763">
                    <a:moveTo>
                      <a:pt x="168897" y="76322"/>
                    </a:moveTo>
                    <a:cubicBezTo>
                      <a:pt x="172034" y="75099"/>
                      <a:pt x="174315" y="73877"/>
                      <a:pt x="174315" y="70944"/>
                    </a:cubicBezTo>
                    <a:cubicBezTo>
                      <a:pt x="174315" y="68011"/>
                      <a:pt x="172034" y="66789"/>
                      <a:pt x="168897" y="65567"/>
                    </a:cubicBezTo>
                    <a:lnTo>
                      <a:pt x="10920" y="1774"/>
                    </a:lnTo>
                    <a:cubicBezTo>
                      <a:pt x="7213" y="63"/>
                      <a:pt x="6643" y="63"/>
                      <a:pt x="5788" y="63"/>
                    </a:cubicBezTo>
                    <a:cubicBezTo>
                      <a:pt x="2651" y="63"/>
                      <a:pt x="85" y="2263"/>
                      <a:pt x="85" y="4951"/>
                    </a:cubicBezTo>
                    <a:cubicBezTo>
                      <a:pt x="85" y="7151"/>
                      <a:pt x="1510" y="8617"/>
                      <a:pt x="5503" y="10328"/>
                    </a:cubicBezTo>
                    <a:lnTo>
                      <a:pt x="155210" y="70944"/>
                    </a:lnTo>
                    <a:lnTo>
                      <a:pt x="5503" y="131560"/>
                    </a:lnTo>
                    <a:cubicBezTo>
                      <a:pt x="1510" y="133271"/>
                      <a:pt x="85" y="134738"/>
                      <a:pt x="85" y="136938"/>
                    </a:cubicBezTo>
                    <a:cubicBezTo>
                      <a:pt x="85" y="139626"/>
                      <a:pt x="2651" y="141826"/>
                      <a:pt x="5788" y="141826"/>
                    </a:cubicBezTo>
                    <a:cubicBezTo>
                      <a:pt x="6643" y="141826"/>
                      <a:pt x="7213" y="141826"/>
                      <a:pt x="10920" y="140115"/>
                    </a:cubicBezTo>
                    <a:lnTo>
                      <a:pt x="168897" y="76322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7" name="Forme libre 286">
                <a:extLst>
                  <a:ext uri="{FF2B5EF4-FFF2-40B4-BE49-F238E27FC236}">
                    <a16:creationId xmlns:a16="http://schemas.microsoft.com/office/drawing/2014/main" id="{630D83ED-79F9-EDCC-324C-85CF98F75C3D}"/>
                  </a:ext>
                </a:extLst>
              </p:cNvPr>
              <p:cNvSpPr/>
              <p:nvPr>
                <p:custDataLst>
                  <p:tags r:id="rId84"/>
                </p:custDataLst>
              </p:nvPr>
            </p:nvSpPr>
            <p:spPr>
              <a:xfrm>
                <a:off x="7034188" y="6637271"/>
                <a:ext cx="113777" cy="162783"/>
              </a:xfrm>
              <a:custGeom>
                <a:avLst/>
                <a:gdLst>
                  <a:gd name="connsiteX0" fmla="*/ 22052 w 113777"/>
                  <a:gd name="connsiteY0" fmla="*/ 144026 h 162783"/>
                  <a:gd name="connsiteX1" fmla="*/ 52279 w 113777"/>
                  <a:gd name="connsiteY1" fmla="*/ 118850 h 162783"/>
                  <a:gd name="connsiteX2" fmla="*/ 113872 w 113777"/>
                  <a:gd name="connsiteY2" fmla="*/ 47480 h 162783"/>
                  <a:gd name="connsiteX3" fmla="*/ 53419 w 113777"/>
                  <a:gd name="connsiteY3" fmla="*/ 63 h 162783"/>
                  <a:gd name="connsiteX4" fmla="*/ 95 w 113777"/>
                  <a:gd name="connsiteY4" fmla="*/ 44303 h 162783"/>
                  <a:gd name="connsiteX5" fmla="*/ 15208 w 113777"/>
                  <a:gd name="connsiteY5" fmla="*/ 57990 h 162783"/>
                  <a:gd name="connsiteX6" fmla="*/ 30036 w 113777"/>
                  <a:gd name="connsiteY6" fmla="*/ 45036 h 162783"/>
                  <a:gd name="connsiteX7" fmla="*/ 14923 w 113777"/>
                  <a:gd name="connsiteY7" fmla="*/ 32326 h 162783"/>
                  <a:gd name="connsiteX8" fmla="*/ 11216 w 113777"/>
                  <a:gd name="connsiteY8" fmla="*/ 32571 h 162783"/>
                  <a:gd name="connsiteX9" fmla="*/ 49712 w 113777"/>
                  <a:gd name="connsiteY9" fmla="*/ 7640 h 162783"/>
                  <a:gd name="connsiteX10" fmla="*/ 87923 w 113777"/>
                  <a:gd name="connsiteY10" fmla="*/ 47480 h 162783"/>
                  <a:gd name="connsiteX11" fmla="*/ 57982 w 113777"/>
                  <a:gd name="connsiteY11" fmla="*/ 101497 h 162783"/>
                  <a:gd name="connsiteX12" fmla="*/ 3232 w 113777"/>
                  <a:gd name="connsiteY12" fmla="*/ 153802 h 162783"/>
                  <a:gd name="connsiteX13" fmla="*/ 95 w 113777"/>
                  <a:gd name="connsiteY13" fmla="*/ 162846 h 162783"/>
                  <a:gd name="connsiteX14" fmla="*/ 105888 w 113777"/>
                  <a:gd name="connsiteY14" fmla="*/ 162846 h 162783"/>
                  <a:gd name="connsiteX15" fmla="*/ 113872 w 113777"/>
                  <a:gd name="connsiteY15" fmla="*/ 120317 h 162783"/>
                  <a:gd name="connsiteX16" fmla="*/ 106744 w 113777"/>
                  <a:gd name="connsiteY16" fmla="*/ 120317 h 162783"/>
                  <a:gd name="connsiteX17" fmla="*/ 100470 w 113777"/>
                  <a:gd name="connsiteY17" fmla="*/ 142070 h 162783"/>
                  <a:gd name="connsiteX18" fmla="*/ 73380 w 113777"/>
                  <a:gd name="connsiteY18" fmla="*/ 144026 h 162783"/>
                  <a:gd name="connsiteX19" fmla="*/ 22052 w 113777"/>
                  <a:gd name="connsiteY19" fmla="*/ 144026 h 162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3777" h="162783">
                    <a:moveTo>
                      <a:pt x="22052" y="144026"/>
                    </a:moveTo>
                    <a:lnTo>
                      <a:pt x="52279" y="118850"/>
                    </a:lnTo>
                    <a:cubicBezTo>
                      <a:pt x="96763" y="85121"/>
                      <a:pt x="113872" y="71922"/>
                      <a:pt x="113872" y="47480"/>
                    </a:cubicBezTo>
                    <a:cubicBezTo>
                      <a:pt x="113872" y="19616"/>
                      <a:pt x="88208" y="63"/>
                      <a:pt x="53419" y="63"/>
                    </a:cubicBezTo>
                    <a:cubicBezTo>
                      <a:pt x="21197" y="63"/>
                      <a:pt x="95" y="22549"/>
                      <a:pt x="95" y="44303"/>
                    </a:cubicBezTo>
                    <a:cubicBezTo>
                      <a:pt x="95" y="57990"/>
                      <a:pt x="14353" y="57990"/>
                      <a:pt x="15208" y="57990"/>
                    </a:cubicBezTo>
                    <a:cubicBezTo>
                      <a:pt x="20056" y="57990"/>
                      <a:pt x="30036" y="55057"/>
                      <a:pt x="30036" y="45036"/>
                    </a:cubicBezTo>
                    <a:cubicBezTo>
                      <a:pt x="30036" y="38681"/>
                      <a:pt x="24904" y="32326"/>
                      <a:pt x="14923" y="32326"/>
                    </a:cubicBezTo>
                    <a:cubicBezTo>
                      <a:pt x="12642" y="32326"/>
                      <a:pt x="12072" y="32326"/>
                      <a:pt x="11216" y="32571"/>
                    </a:cubicBezTo>
                    <a:cubicBezTo>
                      <a:pt x="17775" y="16683"/>
                      <a:pt x="33173" y="7640"/>
                      <a:pt x="49712" y="7640"/>
                    </a:cubicBezTo>
                    <a:cubicBezTo>
                      <a:pt x="75662" y="7640"/>
                      <a:pt x="87923" y="27438"/>
                      <a:pt x="87923" y="47480"/>
                    </a:cubicBezTo>
                    <a:cubicBezTo>
                      <a:pt x="87923" y="67034"/>
                      <a:pt x="73665" y="86343"/>
                      <a:pt x="57982" y="101497"/>
                    </a:cubicBezTo>
                    <a:lnTo>
                      <a:pt x="3232" y="153802"/>
                    </a:lnTo>
                    <a:cubicBezTo>
                      <a:pt x="95" y="156491"/>
                      <a:pt x="95" y="156980"/>
                      <a:pt x="95" y="162846"/>
                    </a:cubicBezTo>
                    <a:lnTo>
                      <a:pt x="105888" y="162846"/>
                    </a:lnTo>
                    <a:lnTo>
                      <a:pt x="113872" y="120317"/>
                    </a:lnTo>
                    <a:lnTo>
                      <a:pt x="106744" y="120317"/>
                    </a:lnTo>
                    <a:cubicBezTo>
                      <a:pt x="105318" y="127650"/>
                      <a:pt x="103322" y="138404"/>
                      <a:pt x="100470" y="142070"/>
                    </a:cubicBezTo>
                    <a:cubicBezTo>
                      <a:pt x="98474" y="144026"/>
                      <a:pt x="79654" y="144026"/>
                      <a:pt x="73380" y="144026"/>
                    </a:cubicBezTo>
                    <a:lnTo>
                      <a:pt x="22052" y="144026"/>
                    </a:lnTo>
                    <a:close/>
                  </a:path>
                </a:pathLst>
              </a:custGeom>
              <a:solidFill>
                <a:srgbClr val="000000"/>
              </a:solidFill>
              <a:ln w="285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04" name="Groupe 303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erfc \, z &lt; 0.005&#10;$&#10;&#10;\end{document}&#10;" title="IguanaTex Vector Display">
            <a:extLst>
              <a:ext uri="{FF2B5EF4-FFF2-40B4-BE49-F238E27FC236}">
                <a16:creationId xmlns:a16="http://schemas.microsoft.com/office/drawing/2014/main" id="{74AB2FE0-7E9D-06DF-9846-840231E71A8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308100" y="5245100"/>
            <a:ext cx="1717357" cy="228980"/>
            <a:chOff x="3549143" y="7068466"/>
            <a:chExt cx="1728507" cy="242790"/>
          </a:xfrm>
        </p:grpSpPr>
        <p:sp>
          <p:nvSpPr>
            <p:cNvPr id="293" name="Forme libre 292">
              <a:extLst>
                <a:ext uri="{FF2B5EF4-FFF2-40B4-BE49-F238E27FC236}">
                  <a16:creationId xmlns:a16="http://schemas.microsoft.com/office/drawing/2014/main" id="{DB3FC560-42B2-195F-82E4-0261D811B470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3549143" y="7152221"/>
              <a:ext cx="112226" cy="149584"/>
            </a:xfrm>
            <a:custGeom>
              <a:avLst/>
              <a:gdLst>
                <a:gd name="connsiteX0" fmla="*/ 24436 w 112226"/>
                <a:gd name="connsiteY0" fmla="*/ 63938 h 149584"/>
                <a:gd name="connsiteX1" fmla="*/ 60395 w 112226"/>
                <a:gd name="connsiteY1" fmla="*/ 7232 h 149584"/>
                <a:gd name="connsiteX2" fmla="*/ 93164 w 112226"/>
                <a:gd name="connsiteY2" fmla="*/ 63938 h 149584"/>
                <a:gd name="connsiteX3" fmla="*/ 24436 w 112226"/>
                <a:gd name="connsiteY3" fmla="*/ 63938 h 149584"/>
                <a:gd name="connsiteX4" fmla="*/ 24146 w 112226"/>
                <a:gd name="connsiteY4" fmla="*/ 70781 h 149584"/>
                <a:gd name="connsiteX5" fmla="*/ 105053 w 112226"/>
                <a:gd name="connsiteY5" fmla="*/ 70781 h 149584"/>
                <a:gd name="connsiteX6" fmla="*/ 112303 w 112226"/>
                <a:gd name="connsiteY6" fmla="*/ 63938 h 149584"/>
                <a:gd name="connsiteX7" fmla="*/ 60395 w 112226"/>
                <a:gd name="connsiteY7" fmla="*/ 63 h 149584"/>
                <a:gd name="connsiteX8" fmla="*/ 77 w 112226"/>
                <a:gd name="connsiteY8" fmla="*/ 74366 h 149584"/>
                <a:gd name="connsiteX9" fmla="*/ 63875 w 112226"/>
                <a:gd name="connsiteY9" fmla="*/ 149647 h 149584"/>
                <a:gd name="connsiteX10" fmla="*/ 112303 w 112226"/>
                <a:gd name="connsiteY10" fmla="*/ 107281 h 149584"/>
                <a:gd name="connsiteX11" fmla="*/ 108533 w 112226"/>
                <a:gd name="connsiteY11" fmla="*/ 103371 h 149584"/>
                <a:gd name="connsiteX12" fmla="*/ 104763 w 112226"/>
                <a:gd name="connsiteY12" fmla="*/ 107933 h 149584"/>
                <a:gd name="connsiteX13" fmla="*/ 65614 w 112226"/>
                <a:gd name="connsiteY13" fmla="*/ 141500 h 149584"/>
                <a:gd name="connsiteX14" fmla="*/ 32846 w 112226"/>
                <a:gd name="connsiteY14" fmla="*/ 119665 h 149584"/>
                <a:gd name="connsiteX15" fmla="*/ 24146 w 112226"/>
                <a:gd name="connsiteY15" fmla="*/ 70781 h 14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2226" h="149584">
                  <a:moveTo>
                    <a:pt x="24436" y="63938"/>
                  </a:moveTo>
                  <a:cubicBezTo>
                    <a:pt x="26176" y="15380"/>
                    <a:pt x="50535" y="7232"/>
                    <a:pt x="60395" y="7232"/>
                  </a:cubicBezTo>
                  <a:cubicBezTo>
                    <a:pt x="90264" y="7232"/>
                    <a:pt x="93164" y="51228"/>
                    <a:pt x="93164" y="63938"/>
                  </a:cubicBezTo>
                  <a:lnTo>
                    <a:pt x="24436" y="63938"/>
                  </a:lnTo>
                  <a:close/>
                  <a:moveTo>
                    <a:pt x="24146" y="70781"/>
                  </a:moveTo>
                  <a:lnTo>
                    <a:pt x="105053" y="70781"/>
                  </a:lnTo>
                  <a:cubicBezTo>
                    <a:pt x="111433" y="70781"/>
                    <a:pt x="112303" y="70781"/>
                    <a:pt x="112303" y="63938"/>
                  </a:cubicBezTo>
                  <a:cubicBezTo>
                    <a:pt x="112303" y="31674"/>
                    <a:pt x="96643" y="63"/>
                    <a:pt x="60395" y="63"/>
                  </a:cubicBezTo>
                  <a:cubicBezTo>
                    <a:pt x="26756" y="63"/>
                    <a:pt x="77" y="33630"/>
                    <a:pt x="77" y="74366"/>
                  </a:cubicBezTo>
                  <a:cubicBezTo>
                    <a:pt x="77" y="118036"/>
                    <a:pt x="30526" y="149647"/>
                    <a:pt x="63875" y="149647"/>
                  </a:cubicBezTo>
                  <a:cubicBezTo>
                    <a:pt x="99253" y="149647"/>
                    <a:pt x="112303" y="113473"/>
                    <a:pt x="112303" y="107281"/>
                  </a:cubicBezTo>
                  <a:cubicBezTo>
                    <a:pt x="112303" y="104022"/>
                    <a:pt x="109983" y="103371"/>
                    <a:pt x="108533" y="103371"/>
                  </a:cubicBezTo>
                  <a:cubicBezTo>
                    <a:pt x="105923" y="103371"/>
                    <a:pt x="105343" y="105326"/>
                    <a:pt x="104763" y="107933"/>
                  </a:cubicBezTo>
                  <a:cubicBezTo>
                    <a:pt x="94613" y="141500"/>
                    <a:pt x="68514" y="141500"/>
                    <a:pt x="65614" y="141500"/>
                  </a:cubicBezTo>
                  <a:cubicBezTo>
                    <a:pt x="51115" y="141500"/>
                    <a:pt x="39515" y="131723"/>
                    <a:pt x="32846" y="119665"/>
                  </a:cubicBezTo>
                  <a:cubicBezTo>
                    <a:pt x="24146" y="104022"/>
                    <a:pt x="24146" y="82513"/>
                    <a:pt x="24146" y="70781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4" name="Forme libre 293">
              <a:extLst>
                <a:ext uri="{FF2B5EF4-FFF2-40B4-BE49-F238E27FC236}">
                  <a16:creationId xmlns:a16="http://schemas.microsoft.com/office/drawing/2014/main" id="{2CC45C6C-F415-E96D-5C25-D7A0758EC3F5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3678027" y="7154176"/>
              <a:ext cx="97436" cy="144044"/>
            </a:xfrm>
            <a:custGeom>
              <a:avLst/>
              <a:gdLst>
                <a:gd name="connsiteX0" fmla="*/ 40390 w 97436"/>
                <a:gd name="connsiteY0" fmla="*/ 35911 h 144044"/>
                <a:gd name="connsiteX1" fmla="*/ 40390 w 97436"/>
                <a:gd name="connsiteY1" fmla="*/ 63 h 144044"/>
                <a:gd name="connsiteX2" fmla="*/ 81 w 97436"/>
                <a:gd name="connsiteY2" fmla="*/ 3648 h 144044"/>
                <a:gd name="connsiteX3" fmla="*/ 81 w 97436"/>
                <a:gd name="connsiteY3" fmla="*/ 13750 h 144044"/>
                <a:gd name="connsiteX4" fmla="*/ 22700 w 97436"/>
                <a:gd name="connsiteY4" fmla="*/ 32000 h 144044"/>
                <a:gd name="connsiteX5" fmla="*/ 22700 w 97436"/>
                <a:gd name="connsiteY5" fmla="*/ 119339 h 144044"/>
                <a:gd name="connsiteX6" fmla="*/ 81 w 97436"/>
                <a:gd name="connsiteY6" fmla="*/ 134004 h 144044"/>
                <a:gd name="connsiteX7" fmla="*/ 81 w 97436"/>
                <a:gd name="connsiteY7" fmla="*/ 144107 h 144044"/>
                <a:gd name="connsiteX8" fmla="*/ 33140 w 97436"/>
                <a:gd name="connsiteY8" fmla="*/ 143129 h 144044"/>
                <a:gd name="connsiteX9" fmla="*/ 69969 w 97436"/>
                <a:gd name="connsiteY9" fmla="*/ 144107 h 144044"/>
                <a:gd name="connsiteX10" fmla="*/ 69969 w 97436"/>
                <a:gd name="connsiteY10" fmla="*/ 134004 h 144044"/>
                <a:gd name="connsiteX11" fmla="*/ 63879 w 97436"/>
                <a:gd name="connsiteY11" fmla="*/ 134004 h 144044"/>
                <a:gd name="connsiteX12" fmla="*/ 41840 w 97436"/>
                <a:gd name="connsiteY12" fmla="*/ 118688 h 144044"/>
                <a:gd name="connsiteX13" fmla="*/ 41840 w 97436"/>
                <a:gd name="connsiteY13" fmla="*/ 68500 h 144044"/>
                <a:gd name="connsiteX14" fmla="*/ 76059 w 97436"/>
                <a:gd name="connsiteY14" fmla="*/ 7232 h 144044"/>
                <a:gd name="connsiteX15" fmla="*/ 79248 w 97436"/>
                <a:gd name="connsiteY15" fmla="*/ 7558 h 144044"/>
                <a:gd name="connsiteX16" fmla="*/ 72579 w 97436"/>
                <a:gd name="connsiteY16" fmla="*/ 20268 h 144044"/>
                <a:gd name="connsiteX17" fmla="*/ 85048 w 97436"/>
                <a:gd name="connsiteY17" fmla="*/ 34281 h 144044"/>
                <a:gd name="connsiteX18" fmla="*/ 97518 w 97436"/>
                <a:gd name="connsiteY18" fmla="*/ 19942 h 144044"/>
                <a:gd name="connsiteX19" fmla="*/ 76059 w 97436"/>
                <a:gd name="connsiteY19" fmla="*/ 63 h 144044"/>
                <a:gd name="connsiteX20" fmla="*/ 40390 w 97436"/>
                <a:gd name="connsiteY20" fmla="*/ 35911 h 14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436" h="144044">
                  <a:moveTo>
                    <a:pt x="40390" y="35911"/>
                  </a:moveTo>
                  <a:lnTo>
                    <a:pt x="40390" y="63"/>
                  </a:lnTo>
                  <a:lnTo>
                    <a:pt x="81" y="3648"/>
                  </a:lnTo>
                  <a:lnTo>
                    <a:pt x="81" y="13750"/>
                  </a:lnTo>
                  <a:cubicBezTo>
                    <a:pt x="20380" y="13750"/>
                    <a:pt x="22700" y="16031"/>
                    <a:pt x="22700" y="32000"/>
                  </a:cubicBezTo>
                  <a:lnTo>
                    <a:pt x="22700" y="119339"/>
                  </a:lnTo>
                  <a:cubicBezTo>
                    <a:pt x="22700" y="134004"/>
                    <a:pt x="19510" y="134004"/>
                    <a:pt x="81" y="134004"/>
                  </a:cubicBezTo>
                  <a:lnTo>
                    <a:pt x="81" y="144107"/>
                  </a:lnTo>
                  <a:cubicBezTo>
                    <a:pt x="11391" y="143781"/>
                    <a:pt x="25020" y="143129"/>
                    <a:pt x="33140" y="143129"/>
                  </a:cubicBezTo>
                  <a:cubicBezTo>
                    <a:pt x="44740" y="143129"/>
                    <a:pt x="58369" y="143129"/>
                    <a:pt x="69969" y="144107"/>
                  </a:cubicBezTo>
                  <a:lnTo>
                    <a:pt x="69969" y="134004"/>
                  </a:lnTo>
                  <a:lnTo>
                    <a:pt x="63879" y="134004"/>
                  </a:lnTo>
                  <a:cubicBezTo>
                    <a:pt x="42420" y="134004"/>
                    <a:pt x="41840" y="130420"/>
                    <a:pt x="41840" y="118688"/>
                  </a:cubicBezTo>
                  <a:lnTo>
                    <a:pt x="41840" y="68500"/>
                  </a:lnTo>
                  <a:cubicBezTo>
                    <a:pt x="41840" y="36237"/>
                    <a:pt x="54019" y="7232"/>
                    <a:pt x="76059" y="7232"/>
                  </a:cubicBezTo>
                  <a:cubicBezTo>
                    <a:pt x="78088" y="7232"/>
                    <a:pt x="78668" y="7232"/>
                    <a:pt x="79248" y="7558"/>
                  </a:cubicBezTo>
                  <a:cubicBezTo>
                    <a:pt x="78378" y="7884"/>
                    <a:pt x="72579" y="11795"/>
                    <a:pt x="72579" y="20268"/>
                  </a:cubicBezTo>
                  <a:cubicBezTo>
                    <a:pt x="72579" y="29393"/>
                    <a:pt x="78668" y="34281"/>
                    <a:pt x="85048" y="34281"/>
                  </a:cubicBezTo>
                  <a:cubicBezTo>
                    <a:pt x="90268" y="34281"/>
                    <a:pt x="97518" y="30371"/>
                    <a:pt x="97518" y="19942"/>
                  </a:cubicBezTo>
                  <a:cubicBezTo>
                    <a:pt x="97518" y="9514"/>
                    <a:pt x="88528" y="63"/>
                    <a:pt x="76059" y="63"/>
                  </a:cubicBezTo>
                  <a:cubicBezTo>
                    <a:pt x="54889" y="63"/>
                    <a:pt x="44450" y="21898"/>
                    <a:pt x="40390" y="35911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5BD09897-D0A4-6419-C6A6-074DBAEB4862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3793057" y="7068466"/>
              <a:ext cx="93956" cy="229753"/>
            </a:xfrm>
            <a:custGeom>
              <a:avLst/>
              <a:gdLst>
                <a:gd name="connsiteX0" fmla="*/ 41264 w 93956"/>
                <a:gd name="connsiteY0" fmla="*/ 89357 h 229753"/>
                <a:gd name="connsiteX1" fmla="*/ 41264 w 93956"/>
                <a:gd name="connsiteY1" fmla="*/ 51554 h 229753"/>
                <a:gd name="connsiteX2" fmla="*/ 67943 w 93956"/>
                <a:gd name="connsiteY2" fmla="*/ 7232 h 229753"/>
                <a:gd name="connsiteX3" fmla="*/ 77512 w 93956"/>
                <a:gd name="connsiteY3" fmla="*/ 9514 h 229753"/>
                <a:gd name="connsiteX4" fmla="*/ 68813 w 93956"/>
                <a:gd name="connsiteY4" fmla="*/ 23201 h 229753"/>
                <a:gd name="connsiteX5" fmla="*/ 81282 w 93956"/>
                <a:gd name="connsiteY5" fmla="*/ 37214 h 229753"/>
                <a:gd name="connsiteX6" fmla="*/ 94042 w 93956"/>
                <a:gd name="connsiteY6" fmla="*/ 22875 h 229753"/>
                <a:gd name="connsiteX7" fmla="*/ 67943 w 93956"/>
                <a:gd name="connsiteY7" fmla="*/ 63 h 229753"/>
                <a:gd name="connsiteX8" fmla="*/ 22994 w 93956"/>
                <a:gd name="connsiteY8" fmla="*/ 51880 h 229753"/>
                <a:gd name="connsiteX9" fmla="*/ 22994 w 93956"/>
                <a:gd name="connsiteY9" fmla="*/ 89357 h 229753"/>
                <a:gd name="connsiteX10" fmla="*/ 85 w 93956"/>
                <a:gd name="connsiteY10" fmla="*/ 89357 h 229753"/>
                <a:gd name="connsiteX11" fmla="*/ 85 w 93956"/>
                <a:gd name="connsiteY11" fmla="*/ 99460 h 229753"/>
                <a:gd name="connsiteX12" fmla="*/ 22994 w 93956"/>
                <a:gd name="connsiteY12" fmla="*/ 99460 h 229753"/>
                <a:gd name="connsiteX13" fmla="*/ 22994 w 93956"/>
                <a:gd name="connsiteY13" fmla="*/ 205049 h 229753"/>
                <a:gd name="connsiteX14" fmla="*/ 375 w 93956"/>
                <a:gd name="connsiteY14" fmla="*/ 219714 h 229753"/>
                <a:gd name="connsiteX15" fmla="*/ 375 w 93956"/>
                <a:gd name="connsiteY15" fmla="*/ 229817 h 229753"/>
                <a:gd name="connsiteX16" fmla="*/ 33434 w 93956"/>
                <a:gd name="connsiteY16" fmla="*/ 228839 h 229753"/>
                <a:gd name="connsiteX17" fmla="*/ 70263 w 93956"/>
                <a:gd name="connsiteY17" fmla="*/ 229817 h 229753"/>
                <a:gd name="connsiteX18" fmla="*/ 70263 w 93956"/>
                <a:gd name="connsiteY18" fmla="*/ 219714 h 229753"/>
                <a:gd name="connsiteX19" fmla="*/ 64173 w 93956"/>
                <a:gd name="connsiteY19" fmla="*/ 219714 h 229753"/>
                <a:gd name="connsiteX20" fmla="*/ 42134 w 93956"/>
                <a:gd name="connsiteY20" fmla="*/ 204397 h 229753"/>
                <a:gd name="connsiteX21" fmla="*/ 42134 w 93956"/>
                <a:gd name="connsiteY21" fmla="*/ 99460 h 229753"/>
                <a:gd name="connsiteX22" fmla="*/ 75192 w 93956"/>
                <a:gd name="connsiteY22" fmla="*/ 99460 h 229753"/>
                <a:gd name="connsiteX23" fmla="*/ 75192 w 93956"/>
                <a:gd name="connsiteY23" fmla="*/ 89357 h 229753"/>
                <a:gd name="connsiteX24" fmla="*/ 41264 w 93956"/>
                <a:gd name="connsiteY24" fmla="*/ 89357 h 229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3956" h="229753">
                  <a:moveTo>
                    <a:pt x="41264" y="89357"/>
                  </a:moveTo>
                  <a:lnTo>
                    <a:pt x="41264" y="51554"/>
                  </a:lnTo>
                  <a:cubicBezTo>
                    <a:pt x="41264" y="22875"/>
                    <a:pt x="55183" y="7232"/>
                    <a:pt x="67943" y="7232"/>
                  </a:cubicBezTo>
                  <a:cubicBezTo>
                    <a:pt x="68813" y="7232"/>
                    <a:pt x="73163" y="7232"/>
                    <a:pt x="77512" y="9514"/>
                  </a:cubicBezTo>
                  <a:cubicBezTo>
                    <a:pt x="74033" y="10817"/>
                    <a:pt x="68813" y="15054"/>
                    <a:pt x="68813" y="23201"/>
                  </a:cubicBezTo>
                  <a:cubicBezTo>
                    <a:pt x="68813" y="30697"/>
                    <a:pt x="73453" y="37214"/>
                    <a:pt x="81282" y="37214"/>
                  </a:cubicBezTo>
                  <a:cubicBezTo>
                    <a:pt x="89692" y="37214"/>
                    <a:pt x="94042" y="30697"/>
                    <a:pt x="94042" y="22875"/>
                  </a:cubicBezTo>
                  <a:cubicBezTo>
                    <a:pt x="94042" y="10817"/>
                    <a:pt x="83312" y="63"/>
                    <a:pt x="67943" y="63"/>
                  </a:cubicBezTo>
                  <a:cubicBezTo>
                    <a:pt x="47643" y="63"/>
                    <a:pt x="22994" y="17335"/>
                    <a:pt x="22994" y="51880"/>
                  </a:cubicBezTo>
                  <a:lnTo>
                    <a:pt x="22994" y="89357"/>
                  </a:lnTo>
                  <a:lnTo>
                    <a:pt x="85" y="89357"/>
                  </a:lnTo>
                  <a:lnTo>
                    <a:pt x="85" y="99460"/>
                  </a:lnTo>
                  <a:lnTo>
                    <a:pt x="22994" y="99460"/>
                  </a:lnTo>
                  <a:lnTo>
                    <a:pt x="22994" y="205049"/>
                  </a:lnTo>
                  <a:cubicBezTo>
                    <a:pt x="22994" y="219714"/>
                    <a:pt x="19804" y="219714"/>
                    <a:pt x="375" y="219714"/>
                  </a:cubicBezTo>
                  <a:lnTo>
                    <a:pt x="375" y="229817"/>
                  </a:lnTo>
                  <a:cubicBezTo>
                    <a:pt x="11685" y="229491"/>
                    <a:pt x="25314" y="228839"/>
                    <a:pt x="33434" y="228839"/>
                  </a:cubicBezTo>
                  <a:cubicBezTo>
                    <a:pt x="45033" y="228839"/>
                    <a:pt x="58663" y="228839"/>
                    <a:pt x="70263" y="229817"/>
                  </a:cubicBezTo>
                  <a:lnTo>
                    <a:pt x="70263" y="219714"/>
                  </a:lnTo>
                  <a:lnTo>
                    <a:pt x="64173" y="219714"/>
                  </a:lnTo>
                  <a:cubicBezTo>
                    <a:pt x="42714" y="219714"/>
                    <a:pt x="42134" y="216129"/>
                    <a:pt x="42134" y="204397"/>
                  </a:cubicBezTo>
                  <a:lnTo>
                    <a:pt x="42134" y="99460"/>
                  </a:lnTo>
                  <a:lnTo>
                    <a:pt x="75192" y="99460"/>
                  </a:lnTo>
                  <a:lnTo>
                    <a:pt x="75192" y="89357"/>
                  </a:lnTo>
                  <a:lnTo>
                    <a:pt x="41264" y="89357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A01A34FD-0B9D-843D-CD81-4125EFB5C650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3881956" y="7152221"/>
              <a:ext cx="110486" cy="149584"/>
            </a:xfrm>
            <a:custGeom>
              <a:avLst/>
              <a:gdLst>
                <a:gd name="connsiteX0" fmla="*/ 24157 w 110486"/>
                <a:gd name="connsiteY0" fmla="*/ 75018 h 149584"/>
                <a:gd name="connsiteX1" fmla="*/ 63306 w 110486"/>
                <a:gd name="connsiteY1" fmla="*/ 8210 h 149584"/>
                <a:gd name="connsiteX2" fmla="*/ 94335 w 110486"/>
                <a:gd name="connsiteY2" fmla="*/ 20268 h 149584"/>
                <a:gd name="connsiteX3" fmla="*/ 80705 w 110486"/>
                <a:gd name="connsiteY3" fmla="*/ 35259 h 149584"/>
                <a:gd name="connsiteX4" fmla="*/ 94045 w 110486"/>
                <a:gd name="connsiteY4" fmla="*/ 50250 h 149584"/>
                <a:gd name="connsiteX5" fmla="*/ 107384 w 110486"/>
                <a:gd name="connsiteY5" fmla="*/ 34933 h 149584"/>
                <a:gd name="connsiteX6" fmla="*/ 63016 w 110486"/>
                <a:gd name="connsiteY6" fmla="*/ 63 h 149584"/>
                <a:gd name="connsiteX7" fmla="*/ 88 w 110486"/>
                <a:gd name="connsiteY7" fmla="*/ 75670 h 149584"/>
                <a:gd name="connsiteX8" fmla="*/ 62436 w 110486"/>
                <a:gd name="connsiteY8" fmla="*/ 149647 h 149584"/>
                <a:gd name="connsiteX9" fmla="*/ 110574 w 110486"/>
                <a:gd name="connsiteY9" fmla="*/ 107281 h 149584"/>
                <a:gd name="connsiteX10" fmla="*/ 106804 w 110486"/>
                <a:gd name="connsiteY10" fmla="*/ 104022 h 149584"/>
                <a:gd name="connsiteX11" fmla="*/ 103035 w 110486"/>
                <a:gd name="connsiteY11" fmla="*/ 107281 h 149584"/>
                <a:gd name="connsiteX12" fmla="*/ 65046 w 110486"/>
                <a:gd name="connsiteY12" fmla="*/ 141500 h 149584"/>
                <a:gd name="connsiteX13" fmla="*/ 24157 w 110486"/>
                <a:gd name="connsiteY13" fmla="*/ 75018 h 149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0486" h="149584">
                  <a:moveTo>
                    <a:pt x="24157" y="75018"/>
                  </a:moveTo>
                  <a:cubicBezTo>
                    <a:pt x="24157" y="21898"/>
                    <a:pt x="47936" y="8210"/>
                    <a:pt x="63306" y="8210"/>
                  </a:cubicBezTo>
                  <a:cubicBezTo>
                    <a:pt x="65916" y="8210"/>
                    <a:pt x="84185" y="8536"/>
                    <a:pt x="94335" y="20268"/>
                  </a:cubicBezTo>
                  <a:cubicBezTo>
                    <a:pt x="82445" y="21246"/>
                    <a:pt x="80705" y="31023"/>
                    <a:pt x="80705" y="35259"/>
                  </a:cubicBezTo>
                  <a:cubicBezTo>
                    <a:pt x="80705" y="43732"/>
                    <a:pt x="85925" y="50250"/>
                    <a:pt x="94045" y="50250"/>
                  </a:cubicBezTo>
                  <a:cubicBezTo>
                    <a:pt x="101585" y="50250"/>
                    <a:pt x="107384" y="44710"/>
                    <a:pt x="107384" y="34933"/>
                  </a:cubicBezTo>
                  <a:cubicBezTo>
                    <a:pt x="107384" y="12773"/>
                    <a:pt x="85345" y="63"/>
                    <a:pt x="63016" y="63"/>
                  </a:cubicBezTo>
                  <a:cubicBezTo>
                    <a:pt x="26767" y="63"/>
                    <a:pt x="88" y="35259"/>
                    <a:pt x="88" y="75670"/>
                  </a:cubicBezTo>
                  <a:cubicBezTo>
                    <a:pt x="88" y="117384"/>
                    <a:pt x="28797" y="149647"/>
                    <a:pt x="62436" y="149647"/>
                  </a:cubicBezTo>
                  <a:cubicBezTo>
                    <a:pt x="101295" y="149647"/>
                    <a:pt x="110574" y="110540"/>
                    <a:pt x="110574" y="107281"/>
                  </a:cubicBezTo>
                  <a:cubicBezTo>
                    <a:pt x="110574" y="104022"/>
                    <a:pt x="107674" y="104022"/>
                    <a:pt x="106804" y="104022"/>
                  </a:cubicBezTo>
                  <a:cubicBezTo>
                    <a:pt x="104195" y="104022"/>
                    <a:pt x="103615" y="105326"/>
                    <a:pt x="103035" y="107281"/>
                  </a:cubicBezTo>
                  <a:cubicBezTo>
                    <a:pt x="94625" y="137589"/>
                    <a:pt x="75775" y="141500"/>
                    <a:pt x="65046" y="141500"/>
                  </a:cubicBezTo>
                  <a:cubicBezTo>
                    <a:pt x="49676" y="141500"/>
                    <a:pt x="24157" y="127487"/>
                    <a:pt x="24157" y="75018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0D9D11A9-AC40-D7AD-241E-44C6A612121E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4110110" y="7154176"/>
              <a:ext cx="122955" cy="147629"/>
            </a:xfrm>
            <a:custGeom>
              <a:avLst/>
              <a:gdLst>
                <a:gd name="connsiteX0" fmla="*/ 26195 w 122955"/>
                <a:gd name="connsiteY0" fmla="*/ 117058 h 147629"/>
                <a:gd name="connsiteX1" fmla="*/ 60704 w 122955"/>
                <a:gd name="connsiteY1" fmla="*/ 79906 h 147629"/>
                <a:gd name="connsiteX2" fmla="*/ 89123 w 122955"/>
                <a:gd name="connsiteY2" fmla="*/ 50576 h 147629"/>
                <a:gd name="connsiteX3" fmla="*/ 123052 w 122955"/>
                <a:gd name="connsiteY3" fmla="*/ 3322 h 147629"/>
                <a:gd name="connsiteX4" fmla="*/ 119862 w 122955"/>
                <a:gd name="connsiteY4" fmla="*/ 63 h 147629"/>
                <a:gd name="connsiteX5" fmla="*/ 115512 w 122955"/>
                <a:gd name="connsiteY5" fmla="*/ 3648 h 147629"/>
                <a:gd name="connsiteX6" fmla="*/ 93763 w 122955"/>
                <a:gd name="connsiteY6" fmla="*/ 24505 h 147629"/>
                <a:gd name="connsiteX7" fmla="*/ 78973 w 122955"/>
                <a:gd name="connsiteY7" fmla="*/ 14076 h 147629"/>
                <a:gd name="connsiteX8" fmla="*/ 58964 w 122955"/>
                <a:gd name="connsiteY8" fmla="*/ 63 h 147629"/>
                <a:gd name="connsiteX9" fmla="*/ 23875 w 122955"/>
                <a:gd name="connsiteY9" fmla="*/ 37214 h 147629"/>
                <a:gd name="connsiteX10" fmla="*/ 27355 w 122955"/>
                <a:gd name="connsiteY10" fmla="*/ 40799 h 147629"/>
                <a:gd name="connsiteX11" fmla="*/ 31125 w 122955"/>
                <a:gd name="connsiteY11" fmla="*/ 37214 h 147629"/>
                <a:gd name="connsiteX12" fmla="*/ 55774 w 122955"/>
                <a:gd name="connsiteY12" fmla="*/ 21898 h 147629"/>
                <a:gd name="connsiteX13" fmla="*/ 74043 w 122955"/>
                <a:gd name="connsiteY13" fmla="*/ 26786 h 147629"/>
                <a:gd name="connsiteX14" fmla="*/ 96373 w 122955"/>
                <a:gd name="connsiteY14" fmla="*/ 31674 h 147629"/>
                <a:gd name="connsiteX15" fmla="*/ 56064 w 122955"/>
                <a:gd name="connsiteY15" fmla="*/ 74366 h 147629"/>
                <a:gd name="connsiteX16" fmla="*/ 29965 w 122955"/>
                <a:gd name="connsiteY16" fmla="*/ 101741 h 147629"/>
                <a:gd name="connsiteX17" fmla="*/ 96 w 122955"/>
                <a:gd name="connsiteY17" fmla="*/ 144433 h 147629"/>
                <a:gd name="connsiteX18" fmla="*/ 3576 w 122955"/>
                <a:gd name="connsiteY18" fmla="*/ 147692 h 147629"/>
                <a:gd name="connsiteX19" fmla="*/ 8216 w 122955"/>
                <a:gd name="connsiteY19" fmla="*/ 143455 h 147629"/>
                <a:gd name="connsiteX20" fmla="*/ 32865 w 122955"/>
                <a:gd name="connsiteY20" fmla="*/ 123250 h 147629"/>
                <a:gd name="connsiteX21" fmla="*/ 49684 w 122955"/>
                <a:gd name="connsiteY21" fmla="*/ 135634 h 147629"/>
                <a:gd name="connsiteX22" fmla="*/ 68243 w 122955"/>
                <a:gd name="connsiteY22" fmla="*/ 147692 h 147629"/>
                <a:gd name="connsiteX23" fmla="*/ 113772 w 122955"/>
                <a:gd name="connsiteY23" fmla="*/ 97505 h 147629"/>
                <a:gd name="connsiteX24" fmla="*/ 110292 w 122955"/>
                <a:gd name="connsiteY24" fmla="*/ 94246 h 147629"/>
                <a:gd name="connsiteX25" fmla="*/ 106232 w 122955"/>
                <a:gd name="connsiteY25" fmla="*/ 98482 h 147629"/>
                <a:gd name="connsiteX26" fmla="*/ 71433 w 122955"/>
                <a:gd name="connsiteY26" fmla="*/ 125857 h 147629"/>
                <a:gd name="connsiteX27" fmla="*/ 54324 w 122955"/>
                <a:gd name="connsiteY27" fmla="*/ 121621 h 147629"/>
                <a:gd name="connsiteX28" fmla="*/ 34025 w 122955"/>
                <a:gd name="connsiteY28" fmla="*/ 116080 h 147629"/>
                <a:gd name="connsiteX29" fmla="*/ 26195 w 122955"/>
                <a:gd name="connsiteY29" fmla="*/ 117058 h 14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2955" h="147629">
                  <a:moveTo>
                    <a:pt x="26195" y="117058"/>
                  </a:moveTo>
                  <a:cubicBezTo>
                    <a:pt x="41854" y="98156"/>
                    <a:pt x="50264" y="90009"/>
                    <a:pt x="60704" y="79906"/>
                  </a:cubicBezTo>
                  <a:cubicBezTo>
                    <a:pt x="60704" y="79580"/>
                    <a:pt x="78683" y="62308"/>
                    <a:pt x="89123" y="50576"/>
                  </a:cubicBezTo>
                  <a:cubicBezTo>
                    <a:pt x="116672" y="20268"/>
                    <a:pt x="123052" y="4625"/>
                    <a:pt x="123052" y="3322"/>
                  </a:cubicBezTo>
                  <a:cubicBezTo>
                    <a:pt x="123052" y="63"/>
                    <a:pt x="120442" y="63"/>
                    <a:pt x="119862" y="63"/>
                  </a:cubicBezTo>
                  <a:cubicBezTo>
                    <a:pt x="117832" y="63"/>
                    <a:pt x="116962" y="715"/>
                    <a:pt x="115512" y="3648"/>
                  </a:cubicBezTo>
                  <a:cubicBezTo>
                    <a:pt x="106812" y="19290"/>
                    <a:pt x="100722" y="24505"/>
                    <a:pt x="93763" y="24505"/>
                  </a:cubicBezTo>
                  <a:cubicBezTo>
                    <a:pt x="86803" y="24505"/>
                    <a:pt x="83323" y="19616"/>
                    <a:pt x="78973" y="14076"/>
                  </a:cubicBezTo>
                  <a:cubicBezTo>
                    <a:pt x="73463" y="6581"/>
                    <a:pt x="68533" y="63"/>
                    <a:pt x="58964" y="63"/>
                  </a:cubicBezTo>
                  <a:cubicBezTo>
                    <a:pt x="37215" y="63"/>
                    <a:pt x="23875" y="30371"/>
                    <a:pt x="23875" y="37214"/>
                  </a:cubicBezTo>
                  <a:cubicBezTo>
                    <a:pt x="23875" y="38844"/>
                    <a:pt x="24745" y="40799"/>
                    <a:pt x="27355" y="40799"/>
                  </a:cubicBezTo>
                  <a:cubicBezTo>
                    <a:pt x="29965" y="40799"/>
                    <a:pt x="30545" y="39170"/>
                    <a:pt x="31125" y="37214"/>
                  </a:cubicBezTo>
                  <a:cubicBezTo>
                    <a:pt x="36635" y="22223"/>
                    <a:pt x="53454" y="21898"/>
                    <a:pt x="55774" y="21898"/>
                  </a:cubicBezTo>
                  <a:cubicBezTo>
                    <a:pt x="61864" y="21898"/>
                    <a:pt x="67374" y="24179"/>
                    <a:pt x="74043" y="26786"/>
                  </a:cubicBezTo>
                  <a:cubicBezTo>
                    <a:pt x="85643" y="31674"/>
                    <a:pt x="88833" y="31674"/>
                    <a:pt x="96373" y="31674"/>
                  </a:cubicBezTo>
                  <a:cubicBezTo>
                    <a:pt x="85933" y="45688"/>
                    <a:pt x="61574" y="69152"/>
                    <a:pt x="56064" y="74366"/>
                  </a:cubicBezTo>
                  <a:lnTo>
                    <a:pt x="29965" y="101741"/>
                  </a:lnTo>
                  <a:cubicBezTo>
                    <a:pt x="10245" y="123576"/>
                    <a:pt x="96" y="142152"/>
                    <a:pt x="96" y="144433"/>
                  </a:cubicBezTo>
                  <a:cubicBezTo>
                    <a:pt x="96" y="147692"/>
                    <a:pt x="2996" y="147692"/>
                    <a:pt x="3576" y="147692"/>
                  </a:cubicBezTo>
                  <a:cubicBezTo>
                    <a:pt x="5896" y="147692"/>
                    <a:pt x="6476" y="147040"/>
                    <a:pt x="8216" y="143455"/>
                  </a:cubicBezTo>
                  <a:cubicBezTo>
                    <a:pt x="14885" y="132049"/>
                    <a:pt x="23585" y="123250"/>
                    <a:pt x="32865" y="123250"/>
                  </a:cubicBezTo>
                  <a:cubicBezTo>
                    <a:pt x="39534" y="123250"/>
                    <a:pt x="42434" y="126183"/>
                    <a:pt x="49684" y="135634"/>
                  </a:cubicBezTo>
                  <a:cubicBezTo>
                    <a:pt x="54614" y="142478"/>
                    <a:pt x="59834" y="147692"/>
                    <a:pt x="68243" y="147692"/>
                  </a:cubicBezTo>
                  <a:cubicBezTo>
                    <a:pt x="96952" y="147692"/>
                    <a:pt x="113772" y="106304"/>
                    <a:pt x="113772" y="97505"/>
                  </a:cubicBezTo>
                  <a:cubicBezTo>
                    <a:pt x="113772" y="95875"/>
                    <a:pt x="112612" y="94246"/>
                    <a:pt x="110292" y="94246"/>
                  </a:cubicBezTo>
                  <a:cubicBezTo>
                    <a:pt x="107682" y="94246"/>
                    <a:pt x="107102" y="96201"/>
                    <a:pt x="106232" y="98482"/>
                  </a:cubicBezTo>
                  <a:cubicBezTo>
                    <a:pt x="99562" y="119665"/>
                    <a:pt x="81003" y="125857"/>
                    <a:pt x="71433" y="125857"/>
                  </a:cubicBezTo>
                  <a:cubicBezTo>
                    <a:pt x="65634" y="125857"/>
                    <a:pt x="60414" y="123902"/>
                    <a:pt x="54324" y="121621"/>
                  </a:cubicBezTo>
                  <a:cubicBezTo>
                    <a:pt x="44464" y="117384"/>
                    <a:pt x="40114" y="116080"/>
                    <a:pt x="34025" y="116080"/>
                  </a:cubicBezTo>
                  <a:cubicBezTo>
                    <a:pt x="33445" y="116080"/>
                    <a:pt x="28805" y="116080"/>
                    <a:pt x="26195" y="117058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8EEFD968-C1AA-013F-C690-140035D3E09D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4349874" y="7122239"/>
              <a:ext cx="177183" cy="189017"/>
            </a:xfrm>
            <a:custGeom>
              <a:avLst/>
              <a:gdLst>
                <a:gd name="connsiteX0" fmla="*/ 171778 w 177183"/>
                <a:gd name="connsiteY0" fmla="*/ 13750 h 189017"/>
                <a:gd name="connsiteX1" fmla="*/ 177288 w 177183"/>
                <a:gd name="connsiteY1" fmla="*/ 6581 h 189017"/>
                <a:gd name="connsiteX2" fmla="*/ 171488 w 177183"/>
                <a:gd name="connsiteY2" fmla="*/ 63 h 189017"/>
                <a:gd name="connsiteX3" fmla="*/ 166268 w 177183"/>
                <a:gd name="connsiteY3" fmla="*/ 2344 h 189017"/>
                <a:gd name="connsiteX4" fmla="*/ 5613 w 177183"/>
                <a:gd name="connsiteY4" fmla="*/ 87402 h 189017"/>
                <a:gd name="connsiteX5" fmla="*/ 104 w 177183"/>
                <a:gd name="connsiteY5" fmla="*/ 94572 h 189017"/>
                <a:gd name="connsiteX6" fmla="*/ 5613 w 177183"/>
                <a:gd name="connsiteY6" fmla="*/ 101741 h 189017"/>
                <a:gd name="connsiteX7" fmla="*/ 166268 w 177183"/>
                <a:gd name="connsiteY7" fmla="*/ 186799 h 189017"/>
                <a:gd name="connsiteX8" fmla="*/ 171488 w 177183"/>
                <a:gd name="connsiteY8" fmla="*/ 189080 h 189017"/>
                <a:gd name="connsiteX9" fmla="*/ 177288 w 177183"/>
                <a:gd name="connsiteY9" fmla="*/ 182562 h 189017"/>
                <a:gd name="connsiteX10" fmla="*/ 171778 w 177183"/>
                <a:gd name="connsiteY10" fmla="*/ 175393 h 189017"/>
                <a:gd name="connsiteX11" fmla="*/ 19533 w 177183"/>
                <a:gd name="connsiteY11" fmla="*/ 94572 h 189017"/>
                <a:gd name="connsiteX12" fmla="*/ 171778 w 177183"/>
                <a:gd name="connsiteY12" fmla="*/ 13750 h 18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183" h="189017">
                  <a:moveTo>
                    <a:pt x="171778" y="13750"/>
                  </a:moveTo>
                  <a:cubicBezTo>
                    <a:pt x="175258" y="11795"/>
                    <a:pt x="177288" y="10165"/>
                    <a:pt x="177288" y="6581"/>
                  </a:cubicBezTo>
                  <a:cubicBezTo>
                    <a:pt x="177288" y="2996"/>
                    <a:pt x="174678" y="63"/>
                    <a:pt x="171488" y="63"/>
                  </a:cubicBezTo>
                  <a:cubicBezTo>
                    <a:pt x="170618" y="63"/>
                    <a:pt x="170038" y="63"/>
                    <a:pt x="166268" y="2344"/>
                  </a:cubicBezTo>
                  <a:lnTo>
                    <a:pt x="5613" y="87402"/>
                  </a:lnTo>
                  <a:cubicBezTo>
                    <a:pt x="2424" y="89031"/>
                    <a:pt x="104" y="90661"/>
                    <a:pt x="104" y="94572"/>
                  </a:cubicBezTo>
                  <a:cubicBezTo>
                    <a:pt x="104" y="98482"/>
                    <a:pt x="2424" y="100112"/>
                    <a:pt x="5613" y="101741"/>
                  </a:cubicBezTo>
                  <a:lnTo>
                    <a:pt x="166268" y="186799"/>
                  </a:lnTo>
                  <a:cubicBezTo>
                    <a:pt x="170038" y="189080"/>
                    <a:pt x="170618" y="189080"/>
                    <a:pt x="171488" y="189080"/>
                  </a:cubicBezTo>
                  <a:cubicBezTo>
                    <a:pt x="174678" y="189080"/>
                    <a:pt x="177288" y="186147"/>
                    <a:pt x="177288" y="182562"/>
                  </a:cubicBezTo>
                  <a:cubicBezTo>
                    <a:pt x="177288" y="178978"/>
                    <a:pt x="175258" y="177348"/>
                    <a:pt x="171778" y="175393"/>
                  </a:cubicBezTo>
                  <a:lnTo>
                    <a:pt x="19533" y="94572"/>
                  </a:lnTo>
                  <a:lnTo>
                    <a:pt x="171778" y="13750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C7C1B343-DF62-5F58-8E90-BFE4B2B2B12A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4643214" y="7081176"/>
              <a:ext cx="122085" cy="224213"/>
            </a:xfrm>
            <a:custGeom>
              <a:avLst/>
              <a:gdLst>
                <a:gd name="connsiteX0" fmla="*/ 122200 w 122085"/>
                <a:gd name="connsiteY0" fmla="*/ 112821 h 224213"/>
                <a:gd name="connsiteX1" fmla="*/ 110600 w 122085"/>
                <a:gd name="connsiteY1" fmla="*/ 36563 h 224213"/>
                <a:gd name="connsiteX2" fmla="*/ 61302 w 122085"/>
                <a:gd name="connsiteY2" fmla="*/ 63 h 224213"/>
                <a:gd name="connsiteX3" fmla="*/ 10844 w 122085"/>
                <a:gd name="connsiteY3" fmla="*/ 38844 h 224213"/>
                <a:gd name="connsiteX4" fmla="*/ 114 w 122085"/>
                <a:gd name="connsiteY4" fmla="*/ 112821 h 224213"/>
                <a:gd name="connsiteX5" fmla="*/ 13164 w 122085"/>
                <a:gd name="connsiteY5" fmla="*/ 191361 h 224213"/>
                <a:gd name="connsiteX6" fmla="*/ 61012 w 122085"/>
                <a:gd name="connsiteY6" fmla="*/ 224277 h 224213"/>
                <a:gd name="connsiteX7" fmla="*/ 111470 w 122085"/>
                <a:gd name="connsiteY7" fmla="*/ 186473 h 224213"/>
                <a:gd name="connsiteX8" fmla="*/ 122200 w 122085"/>
                <a:gd name="connsiteY8" fmla="*/ 112821 h 224213"/>
                <a:gd name="connsiteX9" fmla="*/ 61012 w 122085"/>
                <a:gd name="connsiteY9" fmla="*/ 217107 h 224213"/>
                <a:gd name="connsiteX10" fmla="*/ 27373 w 122085"/>
                <a:gd name="connsiteY10" fmla="*/ 177674 h 224213"/>
                <a:gd name="connsiteX11" fmla="*/ 24183 w 122085"/>
                <a:gd name="connsiteY11" fmla="*/ 108911 h 224213"/>
                <a:gd name="connsiteX12" fmla="*/ 26503 w 122085"/>
                <a:gd name="connsiteY12" fmla="*/ 48947 h 224213"/>
                <a:gd name="connsiteX13" fmla="*/ 61012 w 122085"/>
                <a:gd name="connsiteY13" fmla="*/ 7232 h 224213"/>
                <a:gd name="connsiteX14" fmla="*/ 95231 w 122085"/>
                <a:gd name="connsiteY14" fmla="*/ 45362 h 224213"/>
                <a:gd name="connsiteX15" fmla="*/ 98131 w 122085"/>
                <a:gd name="connsiteY15" fmla="*/ 108911 h 224213"/>
                <a:gd name="connsiteX16" fmla="*/ 94941 w 122085"/>
                <a:gd name="connsiteY16" fmla="*/ 176370 h 224213"/>
                <a:gd name="connsiteX17" fmla="*/ 61012 w 122085"/>
                <a:gd name="connsiteY17" fmla="*/ 217107 h 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85" h="224213">
                  <a:moveTo>
                    <a:pt x="122200" y="112821"/>
                  </a:moveTo>
                  <a:cubicBezTo>
                    <a:pt x="122200" y="86750"/>
                    <a:pt x="120750" y="60679"/>
                    <a:pt x="110600" y="36563"/>
                  </a:cubicBezTo>
                  <a:cubicBezTo>
                    <a:pt x="97261" y="5277"/>
                    <a:pt x="73482" y="63"/>
                    <a:pt x="61302" y="63"/>
                  </a:cubicBezTo>
                  <a:cubicBezTo>
                    <a:pt x="43903" y="63"/>
                    <a:pt x="22733" y="8536"/>
                    <a:pt x="10844" y="38844"/>
                  </a:cubicBezTo>
                  <a:cubicBezTo>
                    <a:pt x="1564" y="61330"/>
                    <a:pt x="114" y="86750"/>
                    <a:pt x="114" y="112821"/>
                  </a:cubicBezTo>
                  <a:cubicBezTo>
                    <a:pt x="114" y="137263"/>
                    <a:pt x="1274" y="166594"/>
                    <a:pt x="13164" y="191361"/>
                  </a:cubicBezTo>
                  <a:cubicBezTo>
                    <a:pt x="25633" y="217759"/>
                    <a:pt x="46803" y="224277"/>
                    <a:pt x="61012" y="224277"/>
                  </a:cubicBezTo>
                  <a:cubicBezTo>
                    <a:pt x="76672" y="224277"/>
                    <a:pt x="98711" y="217433"/>
                    <a:pt x="111470" y="186473"/>
                  </a:cubicBezTo>
                  <a:cubicBezTo>
                    <a:pt x="120750" y="163987"/>
                    <a:pt x="122200" y="138567"/>
                    <a:pt x="122200" y="112821"/>
                  </a:cubicBezTo>
                  <a:close/>
                  <a:moveTo>
                    <a:pt x="61012" y="217107"/>
                  </a:moveTo>
                  <a:cubicBezTo>
                    <a:pt x="49702" y="217107"/>
                    <a:pt x="32593" y="208960"/>
                    <a:pt x="27373" y="177674"/>
                  </a:cubicBezTo>
                  <a:cubicBezTo>
                    <a:pt x="24183" y="158120"/>
                    <a:pt x="24183" y="128138"/>
                    <a:pt x="24183" y="108911"/>
                  </a:cubicBezTo>
                  <a:cubicBezTo>
                    <a:pt x="24183" y="88054"/>
                    <a:pt x="24183" y="66545"/>
                    <a:pt x="26503" y="48947"/>
                  </a:cubicBezTo>
                  <a:cubicBezTo>
                    <a:pt x="32013" y="10165"/>
                    <a:pt x="53762" y="7232"/>
                    <a:pt x="61012" y="7232"/>
                  </a:cubicBezTo>
                  <a:cubicBezTo>
                    <a:pt x="70582" y="7232"/>
                    <a:pt x="89721" y="13098"/>
                    <a:pt x="95231" y="45362"/>
                  </a:cubicBezTo>
                  <a:cubicBezTo>
                    <a:pt x="98131" y="63612"/>
                    <a:pt x="98131" y="88380"/>
                    <a:pt x="98131" y="108911"/>
                  </a:cubicBezTo>
                  <a:cubicBezTo>
                    <a:pt x="98131" y="133353"/>
                    <a:pt x="98131" y="155513"/>
                    <a:pt x="94941" y="176370"/>
                  </a:cubicBezTo>
                  <a:cubicBezTo>
                    <a:pt x="90591" y="207330"/>
                    <a:pt x="74062" y="217107"/>
                    <a:pt x="61012" y="217107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DCC0254A-97EE-4540-D14A-7B10291E27B3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4801839" y="7263676"/>
              <a:ext cx="30738" cy="34544"/>
            </a:xfrm>
            <a:custGeom>
              <a:avLst/>
              <a:gdLst>
                <a:gd name="connsiteX0" fmla="*/ 30858 w 30738"/>
                <a:gd name="connsiteY0" fmla="*/ 17335 h 34544"/>
                <a:gd name="connsiteX1" fmla="*/ 15489 w 30738"/>
                <a:gd name="connsiteY1" fmla="*/ 63 h 34544"/>
                <a:gd name="connsiteX2" fmla="*/ 119 w 30738"/>
                <a:gd name="connsiteY2" fmla="*/ 17335 h 34544"/>
                <a:gd name="connsiteX3" fmla="*/ 15489 w 30738"/>
                <a:gd name="connsiteY3" fmla="*/ 34607 h 34544"/>
                <a:gd name="connsiteX4" fmla="*/ 30858 w 30738"/>
                <a:gd name="connsiteY4" fmla="*/ 17335 h 3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38" h="34544">
                  <a:moveTo>
                    <a:pt x="30858" y="17335"/>
                  </a:moveTo>
                  <a:cubicBezTo>
                    <a:pt x="30858" y="7884"/>
                    <a:pt x="23898" y="63"/>
                    <a:pt x="15489" y="63"/>
                  </a:cubicBezTo>
                  <a:cubicBezTo>
                    <a:pt x="7079" y="63"/>
                    <a:pt x="119" y="7884"/>
                    <a:pt x="119" y="17335"/>
                  </a:cubicBezTo>
                  <a:cubicBezTo>
                    <a:pt x="119" y="26786"/>
                    <a:pt x="7079" y="34607"/>
                    <a:pt x="15489" y="34607"/>
                  </a:cubicBezTo>
                  <a:cubicBezTo>
                    <a:pt x="23898" y="34607"/>
                    <a:pt x="30858" y="26786"/>
                    <a:pt x="30858" y="17335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ADB1CECE-34C8-F3D9-8817-669925DFE913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4868763" y="7081176"/>
              <a:ext cx="122085" cy="224213"/>
            </a:xfrm>
            <a:custGeom>
              <a:avLst/>
              <a:gdLst>
                <a:gd name="connsiteX0" fmla="*/ 122208 w 122085"/>
                <a:gd name="connsiteY0" fmla="*/ 112821 h 224213"/>
                <a:gd name="connsiteX1" fmla="*/ 110608 w 122085"/>
                <a:gd name="connsiteY1" fmla="*/ 36563 h 224213"/>
                <a:gd name="connsiteX2" fmla="*/ 61310 w 122085"/>
                <a:gd name="connsiteY2" fmla="*/ 63 h 224213"/>
                <a:gd name="connsiteX3" fmla="*/ 10852 w 122085"/>
                <a:gd name="connsiteY3" fmla="*/ 38844 h 224213"/>
                <a:gd name="connsiteX4" fmla="*/ 122 w 122085"/>
                <a:gd name="connsiteY4" fmla="*/ 112821 h 224213"/>
                <a:gd name="connsiteX5" fmla="*/ 13171 w 122085"/>
                <a:gd name="connsiteY5" fmla="*/ 191361 h 224213"/>
                <a:gd name="connsiteX6" fmla="*/ 61020 w 122085"/>
                <a:gd name="connsiteY6" fmla="*/ 224277 h 224213"/>
                <a:gd name="connsiteX7" fmla="*/ 111478 w 122085"/>
                <a:gd name="connsiteY7" fmla="*/ 186473 h 224213"/>
                <a:gd name="connsiteX8" fmla="*/ 122208 w 122085"/>
                <a:gd name="connsiteY8" fmla="*/ 112821 h 224213"/>
                <a:gd name="connsiteX9" fmla="*/ 61020 w 122085"/>
                <a:gd name="connsiteY9" fmla="*/ 217107 h 224213"/>
                <a:gd name="connsiteX10" fmla="*/ 27381 w 122085"/>
                <a:gd name="connsiteY10" fmla="*/ 177674 h 224213"/>
                <a:gd name="connsiteX11" fmla="*/ 24191 w 122085"/>
                <a:gd name="connsiteY11" fmla="*/ 108911 h 224213"/>
                <a:gd name="connsiteX12" fmla="*/ 26511 w 122085"/>
                <a:gd name="connsiteY12" fmla="*/ 48947 h 224213"/>
                <a:gd name="connsiteX13" fmla="*/ 61020 w 122085"/>
                <a:gd name="connsiteY13" fmla="*/ 7232 h 224213"/>
                <a:gd name="connsiteX14" fmla="*/ 95239 w 122085"/>
                <a:gd name="connsiteY14" fmla="*/ 45362 h 224213"/>
                <a:gd name="connsiteX15" fmla="*/ 98139 w 122085"/>
                <a:gd name="connsiteY15" fmla="*/ 108911 h 224213"/>
                <a:gd name="connsiteX16" fmla="*/ 94949 w 122085"/>
                <a:gd name="connsiteY16" fmla="*/ 176370 h 224213"/>
                <a:gd name="connsiteX17" fmla="*/ 61020 w 122085"/>
                <a:gd name="connsiteY17" fmla="*/ 217107 h 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85" h="224213">
                  <a:moveTo>
                    <a:pt x="122208" y="112821"/>
                  </a:moveTo>
                  <a:cubicBezTo>
                    <a:pt x="122208" y="86750"/>
                    <a:pt x="120758" y="60679"/>
                    <a:pt x="110608" y="36563"/>
                  </a:cubicBezTo>
                  <a:cubicBezTo>
                    <a:pt x="97269" y="5277"/>
                    <a:pt x="73489" y="63"/>
                    <a:pt x="61310" y="63"/>
                  </a:cubicBezTo>
                  <a:cubicBezTo>
                    <a:pt x="43910" y="63"/>
                    <a:pt x="22741" y="8536"/>
                    <a:pt x="10852" y="38844"/>
                  </a:cubicBezTo>
                  <a:cubicBezTo>
                    <a:pt x="1572" y="61330"/>
                    <a:pt x="122" y="86750"/>
                    <a:pt x="122" y="112821"/>
                  </a:cubicBezTo>
                  <a:cubicBezTo>
                    <a:pt x="122" y="137263"/>
                    <a:pt x="1282" y="166594"/>
                    <a:pt x="13171" y="191361"/>
                  </a:cubicBezTo>
                  <a:cubicBezTo>
                    <a:pt x="25641" y="217759"/>
                    <a:pt x="46810" y="224277"/>
                    <a:pt x="61020" y="224277"/>
                  </a:cubicBezTo>
                  <a:cubicBezTo>
                    <a:pt x="76679" y="224277"/>
                    <a:pt x="98719" y="217433"/>
                    <a:pt x="111478" y="186473"/>
                  </a:cubicBezTo>
                  <a:cubicBezTo>
                    <a:pt x="120758" y="163987"/>
                    <a:pt x="122208" y="138567"/>
                    <a:pt x="122208" y="112821"/>
                  </a:cubicBezTo>
                  <a:close/>
                  <a:moveTo>
                    <a:pt x="61020" y="217107"/>
                  </a:moveTo>
                  <a:cubicBezTo>
                    <a:pt x="49710" y="217107"/>
                    <a:pt x="32601" y="208960"/>
                    <a:pt x="27381" y="177674"/>
                  </a:cubicBezTo>
                  <a:cubicBezTo>
                    <a:pt x="24191" y="158120"/>
                    <a:pt x="24191" y="128138"/>
                    <a:pt x="24191" y="108911"/>
                  </a:cubicBezTo>
                  <a:cubicBezTo>
                    <a:pt x="24191" y="88054"/>
                    <a:pt x="24191" y="66545"/>
                    <a:pt x="26511" y="48947"/>
                  </a:cubicBezTo>
                  <a:cubicBezTo>
                    <a:pt x="32021" y="10165"/>
                    <a:pt x="53770" y="7232"/>
                    <a:pt x="61020" y="7232"/>
                  </a:cubicBezTo>
                  <a:cubicBezTo>
                    <a:pt x="70590" y="7232"/>
                    <a:pt x="89729" y="13098"/>
                    <a:pt x="95239" y="45362"/>
                  </a:cubicBezTo>
                  <a:cubicBezTo>
                    <a:pt x="98139" y="63612"/>
                    <a:pt x="98139" y="88380"/>
                    <a:pt x="98139" y="108911"/>
                  </a:cubicBezTo>
                  <a:cubicBezTo>
                    <a:pt x="98139" y="133353"/>
                    <a:pt x="98139" y="155513"/>
                    <a:pt x="94949" y="176370"/>
                  </a:cubicBezTo>
                  <a:cubicBezTo>
                    <a:pt x="90599" y="207330"/>
                    <a:pt x="74069" y="217107"/>
                    <a:pt x="61020" y="217107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955E20D3-9C3B-265A-70FF-993A0E8933F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5013758" y="7081176"/>
              <a:ext cx="122085" cy="224213"/>
            </a:xfrm>
            <a:custGeom>
              <a:avLst/>
              <a:gdLst>
                <a:gd name="connsiteX0" fmla="*/ 122213 w 122085"/>
                <a:gd name="connsiteY0" fmla="*/ 112821 h 224213"/>
                <a:gd name="connsiteX1" fmla="*/ 110613 w 122085"/>
                <a:gd name="connsiteY1" fmla="*/ 36563 h 224213"/>
                <a:gd name="connsiteX2" fmla="*/ 61315 w 122085"/>
                <a:gd name="connsiteY2" fmla="*/ 63 h 224213"/>
                <a:gd name="connsiteX3" fmla="*/ 10857 w 122085"/>
                <a:gd name="connsiteY3" fmla="*/ 38844 h 224213"/>
                <a:gd name="connsiteX4" fmla="*/ 127 w 122085"/>
                <a:gd name="connsiteY4" fmla="*/ 112821 h 224213"/>
                <a:gd name="connsiteX5" fmla="*/ 13176 w 122085"/>
                <a:gd name="connsiteY5" fmla="*/ 191361 h 224213"/>
                <a:gd name="connsiteX6" fmla="*/ 61025 w 122085"/>
                <a:gd name="connsiteY6" fmla="*/ 224277 h 224213"/>
                <a:gd name="connsiteX7" fmla="*/ 111483 w 122085"/>
                <a:gd name="connsiteY7" fmla="*/ 186473 h 224213"/>
                <a:gd name="connsiteX8" fmla="*/ 122213 w 122085"/>
                <a:gd name="connsiteY8" fmla="*/ 112821 h 224213"/>
                <a:gd name="connsiteX9" fmla="*/ 61025 w 122085"/>
                <a:gd name="connsiteY9" fmla="*/ 217107 h 224213"/>
                <a:gd name="connsiteX10" fmla="*/ 27386 w 122085"/>
                <a:gd name="connsiteY10" fmla="*/ 177674 h 224213"/>
                <a:gd name="connsiteX11" fmla="*/ 24196 w 122085"/>
                <a:gd name="connsiteY11" fmla="*/ 108911 h 224213"/>
                <a:gd name="connsiteX12" fmla="*/ 26516 w 122085"/>
                <a:gd name="connsiteY12" fmla="*/ 48947 h 224213"/>
                <a:gd name="connsiteX13" fmla="*/ 61025 w 122085"/>
                <a:gd name="connsiteY13" fmla="*/ 7232 h 224213"/>
                <a:gd name="connsiteX14" fmla="*/ 95244 w 122085"/>
                <a:gd name="connsiteY14" fmla="*/ 45362 h 224213"/>
                <a:gd name="connsiteX15" fmla="*/ 98144 w 122085"/>
                <a:gd name="connsiteY15" fmla="*/ 108911 h 224213"/>
                <a:gd name="connsiteX16" fmla="*/ 94954 w 122085"/>
                <a:gd name="connsiteY16" fmla="*/ 176370 h 224213"/>
                <a:gd name="connsiteX17" fmla="*/ 61025 w 122085"/>
                <a:gd name="connsiteY17" fmla="*/ 217107 h 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85" h="224213">
                  <a:moveTo>
                    <a:pt x="122213" y="112821"/>
                  </a:moveTo>
                  <a:cubicBezTo>
                    <a:pt x="122213" y="86750"/>
                    <a:pt x="120763" y="60679"/>
                    <a:pt x="110613" y="36563"/>
                  </a:cubicBezTo>
                  <a:cubicBezTo>
                    <a:pt x="97274" y="5277"/>
                    <a:pt x="73494" y="63"/>
                    <a:pt x="61315" y="63"/>
                  </a:cubicBezTo>
                  <a:cubicBezTo>
                    <a:pt x="43915" y="63"/>
                    <a:pt x="22746" y="8536"/>
                    <a:pt x="10857" y="38844"/>
                  </a:cubicBezTo>
                  <a:cubicBezTo>
                    <a:pt x="1577" y="61330"/>
                    <a:pt x="127" y="86750"/>
                    <a:pt x="127" y="112821"/>
                  </a:cubicBezTo>
                  <a:cubicBezTo>
                    <a:pt x="127" y="137263"/>
                    <a:pt x="1287" y="166594"/>
                    <a:pt x="13176" y="191361"/>
                  </a:cubicBezTo>
                  <a:cubicBezTo>
                    <a:pt x="25646" y="217759"/>
                    <a:pt x="46815" y="224277"/>
                    <a:pt x="61025" y="224277"/>
                  </a:cubicBezTo>
                  <a:cubicBezTo>
                    <a:pt x="76684" y="224277"/>
                    <a:pt x="98724" y="217433"/>
                    <a:pt x="111483" y="186473"/>
                  </a:cubicBezTo>
                  <a:cubicBezTo>
                    <a:pt x="120763" y="163987"/>
                    <a:pt x="122213" y="138567"/>
                    <a:pt x="122213" y="112821"/>
                  </a:cubicBezTo>
                  <a:close/>
                  <a:moveTo>
                    <a:pt x="61025" y="217107"/>
                  </a:moveTo>
                  <a:cubicBezTo>
                    <a:pt x="49715" y="217107"/>
                    <a:pt x="32606" y="208960"/>
                    <a:pt x="27386" y="177674"/>
                  </a:cubicBezTo>
                  <a:cubicBezTo>
                    <a:pt x="24196" y="158120"/>
                    <a:pt x="24196" y="128138"/>
                    <a:pt x="24196" y="108911"/>
                  </a:cubicBezTo>
                  <a:cubicBezTo>
                    <a:pt x="24196" y="88054"/>
                    <a:pt x="24196" y="66545"/>
                    <a:pt x="26516" y="48947"/>
                  </a:cubicBezTo>
                  <a:cubicBezTo>
                    <a:pt x="32026" y="10165"/>
                    <a:pt x="53775" y="7232"/>
                    <a:pt x="61025" y="7232"/>
                  </a:cubicBezTo>
                  <a:cubicBezTo>
                    <a:pt x="70595" y="7232"/>
                    <a:pt x="89734" y="13098"/>
                    <a:pt x="95244" y="45362"/>
                  </a:cubicBezTo>
                  <a:cubicBezTo>
                    <a:pt x="98144" y="63612"/>
                    <a:pt x="98144" y="88380"/>
                    <a:pt x="98144" y="108911"/>
                  </a:cubicBezTo>
                  <a:cubicBezTo>
                    <a:pt x="98144" y="133353"/>
                    <a:pt x="98144" y="155513"/>
                    <a:pt x="94954" y="176370"/>
                  </a:cubicBezTo>
                  <a:cubicBezTo>
                    <a:pt x="90604" y="207330"/>
                    <a:pt x="74074" y="217107"/>
                    <a:pt x="61025" y="217107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E047C1A3-20EF-9820-534A-12151ED102D2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5161944" y="7081176"/>
              <a:ext cx="115706" cy="224213"/>
            </a:xfrm>
            <a:custGeom>
              <a:avLst/>
              <a:gdLst>
                <a:gd name="connsiteX0" fmla="*/ 115838 w 115706"/>
                <a:gd name="connsiteY0" fmla="*/ 151603 h 224213"/>
                <a:gd name="connsiteX1" fmla="*/ 60740 w 115706"/>
                <a:gd name="connsiteY1" fmla="*/ 80232 h 224213"/>
                <a:gd name="connsiteX2" fmla="*/ 23911 w 115706"/>
                <a:gd name="connsiteY2" fmla="*/ 96853 h 224213"/>
                <a:gd name="connsiteX3" fmla="*/ 23911 w 115706"/>
                <a:gd name="connsiteY3" fmla="*/ 33304 h 224213"/>
                <a:gd name="connsiteX4" fmla="*/ 48560 w 115706"/>
                <a:gd name="connsiteY4" fmla="*/ 37540 h 224213"/>
                <a:gd name="connsiteX5" fmla="*/ 104528 w 115706"/>
                <a:gd name="connsiteY5" fmla="*/ 3648 h 224213"/>
                <a:gd name="connsiteX6" fmla="*/ 101628 w 115706"/>
                <a:gd name="connsiteY6" fmla="*/ 63 h 224213"/>
                <a:gd name="connsiteX7" fmla="*/ 99308 w 115706"/>
                <a:gd name="connsiteY7" fmla="*/ 1040 h 224213"/>
                <a:gd name="connsiteX8" fmla="*/ 59870 w 115706"/>
                <a:gd name="connsiteY8" fmla="*/ 10491 h 224213"/>
                <a:gd name="connsiteX9" fmla="*/ 21301 w 115706"/>
                <a:gd name="connsiteY9" fmla="*/ 1366 h 224213"/>
                <a:gd name="connsiteX10" fmla="*/ 17821 w 115706"/>
                <a:gd name="connsiteY10" fmla="*/ 389 h 224213"/>
                <a:gd name="connsiteX11" fmla="*/ 14921 w 115706"/>
                <a:gd name="connsiteY11" fmla="*/ 8210 h 224213"/>
                <a:gd name="connsiteX12" fmla="*/ 14921 w 115706"/>
                <a:gd name="connsiteY12" fmla="*/ 104674 h 224213"/>
                <a:gd name="connsiteX13" fmla="*/ 18981 w 115706"/>
                <a:gd name="connsiteY13" fmla="*/ 113147 h 224213"/>
                <a:gd name="connsiteX14" fmla="*/ 22751 w 115706"/>
                <a:gd name="connsiteY14" fmla="*/ 110214 h 224213"/>
                <a:gd name="connsiteX15" fmla="*/ 60160 w 115706"/>
                <a:gd name="connsiteY15" fmla="*/ 87402 h 224213"/>
                <a:gd name="connsiteX16" fmla="*/ 84809 w 115706"/>
                <a:gd name="connsiteY16" fmla="*/ 108259 h 224213"/>
                <a:gd name="connsiteX17" fmla="*/ 90029 w 115706"/>
                <a:gd name="connsiteY17" fmla="*/ 149321 h 224213"/>
                <a:gd name="connsiteX18" fmla="*/ 83069 w 115706"/>
                <a:gd name="connsiteY18" fmla="*/ 193969 h 224213"/>
                <a:gd name="connsiteX19" fmla="*/ 52040 w 115706"/>
                <a:gd name="connsiteY19" fmla="*/ 215152 h 224213"/>
                <a:gd name="connsiteX20" fmla="*/ 9412 w 115706"/>
                <a:gd name="connsiteY20" fmla="*/ 178652 h 224213"/>
                <a:gd name="connsiteX21" fmla="*/ 14341 w 115706"/>
                <a:gd name="connsiteY21" fmla="*/ 179303 h 224213"/>
                <a:gd name="connsiteX22" fmla="*/ 28841 w 115706"/>
                <a:gd name="connsiteY22" fmla="*/ 163335 h 224213"/>
                <a:gd name="connsiteX23" fmla="*/ 14341 w 115706"/>
                <a:gd name="connsiteY23" fmla="*/ 147366 h 224213"/>
                <a:gd name="connsiteX24" fmla="*/ 132 w 115706"/>
                <a:gd name="connsiteY24" fmla="*/ 164638 h 224213"/>
                <a:gd name="connsiteX25" fmla="*/ 52620 w 115706"/>
                <a:gd name="connsiteY25" fmla="*/ 224277 h 224213"/>
                <a:gd name="connsiteX26" fmla="*/ 115838 w 115706"/>
                <a:gd name="connsiteY26" fmla="*/ 151603 h 22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706" h="224213">
                  <a:moveTo>
                    <a:pt x="115838" y="151603"/>
                  </a:moveTo>
                  <a:cubicBezTo>
                    <a:pt x="115838" y="112821"/>
                    <a:pt x="92059" y="80232"/>
                    <a:pt x="60740" y="80232"/>
                  </a:cubicBezTo>
                  <a:cubicBezTo>
                    <a:pt x="46820" y="80232"/>
                    <a:pt x="34351" y="85446"/>
                    <a:pt x="23911" y="96853"/>
                  </a:cubicBezTo>
                  <a:lnTo>
                    <a:pt x="23911" y="33304"/>
                  </a:lnTo>
                  <a:cubicBezTo>
                    <a:pt x="29711" y="35259"/>
                    <a:pt x="39281" y="37540"/>
                    <a:pt x="48560" y="37540"/>
                  </a:cubicBezTo>
                  <a:cubicBezTo>
                    <a:pt x="84229" y="37540"/>
                    <a:pt x="104528" y="7884"/>
                    <a:pt x="104528" y="3648"/>
                  </a:cubicBezTo>
                  <a:cubicBezTo>
                    <a:pt x="104528" y="1692"/>
                    <a:pt x="103658" y="63"/>
                    <a:pt x="101628" y="63"/>
                  </a:cubicBezTo>
                  <a:cubicBezTo>
                    <a:pt x="101338" y="63"/>
                    <a:pt x="100758" y="63"/>
                    <a:pt x="99308" y="1040"/>
                  </a:cubicBezTo>
                  <a:cubicBezTo>
                    <a:pt x="93509" y="3973"/>
                    <a:pt x="79299" y="10491"/>
                    <a:pt x="59870" y="10491"/>
                  </a:cubicBezTo>
                  <a:cubicBezTo>
                    <a:pt x="48270" y="10491"/>
                    <a:pt x="34931" y="8210"/>
                    <a:pt x="21301" y="1366"/>
                  </a:cubicBezTo>
                  <a:cubicBezTo>
                    <a:pt x="18981" y="389"/>
                    <a:pt x="18401" y="389"/>
                    <a:pt x="17821" y="389"/>
                  </a:cubicBezTo>
                  <a:cubicBezTo>
                    <a:pt x="14921" y="389"/>
                    <a:pt x="14921" y="2996"/>
                    <a:pt x="14921" y="8210"/>
                  </a:cubicBezTo>
                  <a:lnTo>
                    <a:pt x="14921" y="104674"/>
                  </a:lnTo>
                  <a:cubicBezTo>
                    <a:pt x="14921" y="110540"/>
                    <a:pt x="14921" y="113147"/>
                    <a:pt x="18981" y="113147"/>
                  </a:cubicBezTo>
                  <a:cubicBezTo>
                    <a:pt x="21011" y="113147"/>
                    <a:pt x="21591" y="112170"/>
                    <a:pt x="22751" y="110214"/>
                  </a:cubicBezTo>
                  <a:cubicBezTo>
                    <a:pt x="25941" y="105000"/>
                    <a:pt x="36671" y="87402"/>
                    <a:pt x="60160" y="87402"/>
                  </a:cubicBezTo>
                  <a:cubicBezTo>
                    <a:pt x="75239" y="87402"/>
                    <a:pt x="82489" y="102393"/>
                    <a:pt x="84809" y="108259"/>
                  </a:cubicBezTo>
                  <a:cubicBezTo>
                    <a:pt x="89449" y="120317"/>
                    <a:pt x="90029" y="133027"/>
                    <a:pt x="90029" y="149321"/>
                  </a:cubicBezTo>
                  <a:cubicBezTo>
                    <a:pt x="90029" y="160728"/>
                    <a:pt x="90029" y="180281"/>
                    <a:pt x="83069" y="193969"/>
                  </a:cubicBezTo>
                  <a:cubicBezTo>
                    <a:pt x="76109" y="206678"/>
                    <a:pt x="65380" y="215152"/>
                    <a:pt x="52040" y="215152"/>
                  </a:cubicBezTo>
                  <a:cubicBezTo>
                    <a:pt x="30871" y="215152"/>
                    <a:pt x="14341" y="197879"/>
                    <a:pt x="9412" y="178652"/>
                  </a:cubicBezTo>
                  <a:cubicBezTo>
                    <a:pt x="10282" y="178978"/>
                    <a:pt x="11152" y="179303"/>
                    <a:pt x="14341" y="179303"/>
                  </a:cubicBezTo>
                  <a:cubicBezTo>
                    <a:pt x="23911" y="179303"/>
                    <a:pt x="28841" y="171156"/>
                    <a:pt x="28841" y="163335"/>
                  </a:cubicBezTo>
                  <a:cubicBezTo>
                    <a:pt x="28841" y="155513"/>
                    <a:pt x="23911" y="147366"/>
                    <a:pt x="14341" y="147366"/>
                  </a:cubicBezTo>
                  <a:cubicBezTo>
                    <a:pt x="10282" y="147366"/>
                    <a:pt x="132" y="149647"/>
                    <a:pt x="132" y="164638"/>
                  </a:cubicBezTo>
                  <a:cubicBezTo>
                    <a:pt x="132" y="192665"/>
                    <a:pt x="20141" y="224277"/>
                    <a:pt x="52620" y="224277"/>
                  </a:cubicBezTo>
                  <a:cubicBezTo>
                    <a:pt x="86259" y="224277"/>
                    <a:pt x="115838" y="192991"/>
                    <a:pt x="115838" y="151603"/>
                  </a:cubicBezTo>
                  <a:close/>
                </a:path>
              </a:pathLst>
            </a:custGeom>
            <a:solidFill>
              <a:srgbClr val="000000"/>
            </a:solidFill>
            <a:ln w="2857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29" name="Groupe 328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\dfrac{ \green{x} }{2 \sqrt{ a \blue{t} }} &gt; 2&#10;$&#10;&#10;\end{document}&#10;" title="IguanaTex Vector Display">
            <a:extLst>
              <a:ext uri="{FF2B5EF4-FFF2-40B4-BE49-F238E27FC236}">
                <a16:creationId xmlns:a16="http://schemas.microsoft.com/office/drawing/2014/main" id="{ED701F39-580E-B69D-C967-7BEF6CC414F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827295" y="5499099"/>
            <a:ext cx="1270716" cy="650854"/>
            <a:chOff x="8876876" y="7136620"/>
            <a:chExt cx="1243471" cy="632519"/>
          </a:xfrm>
        </p:grpSpPr>
        <p:sp>
          <p:nvSpPr>
            <p:cNvPr id="320" name="Forme libre 319">
              <a:extLst>
                <a:ext uri="{FF2B5EF4-FFF2-40B4-BE49-F238E27FC236}">
                  <a16:creationId xmlns:a16="http://schemas.microsoft.com/office/drawing/2014/main" id="{D9C66365-73D1-D536-C9D1-DB364DE654EF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9134518" y="7136620"/>
              <a:ext cx="150107" cy="139873"/>
            </a:xfrm>
            <a:custGeom>
              <a:avLst/>
              <a:gdLst>
                <a:gd name="connsiteX0" fmla="*/ 92020 w 150107"/>
                <a:gd name="connsiteY0" fmla="*/ 43285 h 139873"/>
                <a:gd name="connsiteX1" fmla="*/ 121860 w 150107"/>
                <a:gd name="connsiteY1" fmla="*/ 6850 h 139873"/>
                <a:gd name="connsiteX2" fmla="*/ 136931 w 150107"/>
                <a:gd name="connsiteY2" fmla="*/ 10864 h 139873"/>
                <a:gd name="connsiteX3" fmla="*/ 122463 w 150107"/>
                <a:gd name="connsiteY3" fmla="*/ 27538 h 139873"/>
                <a:gd name="connsiteX4" fmla="*/ 133917 w 150107"/>
                <a:gd name="connsiteY4" fmla="*/ 38345 h 139873"/>
                <a:gd name="connsiteX5" fmla="*/ 150194 w 150107"/>
                <a:gd name="connsiteY5" fmla="*/ 20436 h 139873"/>
                <a:gd name="connsiteX6" fmla="*/ 122162 w 150107"/>
                <a:gd name="connsiteY6" fmla="*/ 57 h 139873"/>
                <a:gd name="connsiteX7" fmla="*/ 90512 w 150107"/>
                <a:gd name="connsiteY7" fmla="*/ 23524 h 139873"/>
                <a:gd name="connsiteX8" fmla="*/ 57959 w 150107"/>
                <a:gd name="connsiteY8" fmla="*/ 57 h 139873"/>
                <a:gd name="connsiteX9" fmla="*/ 9430 w 150107"/>
                <a:gd name="connsiteY9" fmla="*/ 47608 h 139873"/>
                <a:gd name="connsiteX10" fmla="*/ 13047 w 150107"/>
                <a:gd name="connsiteY10" fmla="*/ 50696 h 139873"/>
                <a:gd name="connsiteX11" fmla="*/ 16966 w 150107"/>
                <a:gd name="connsiteY11" fmla="*/ 47299 h 139873"/>
                <a:gd name="connsiteX12" fmla="*/ 57356 w 150107"/>
                <a:gd name="connsiteY12" fmla="*/ 6850 h 139873"/>
                <a:gd name="connsiteX13" fmla="*/ 73633 w 150107"/>
                <a:gd name="connsiteY13" fmla="*/ 27538 h 139873"/>
                <a:gd name="connsiteX14" fmla="*/ 57356 w 150107"/>
                <a:gd name="connsiteY14" fmla="*/ 101026 h 139873"/>
                <a:gd name="connsiteX15" fmla="*/ 28721 w 150107"/>
                <a:gd name="connsiteY15" fmla="*/ 133138 h 139873"/>
                <a:gd name="connsiteX16" fmla="*/ 13650 w 150107"/>
                <a:gd name="connsiteY16" fmla="*/ 129124 h 139873"/>
                <a:gd name="connsiteX17" fmla="*/ 27817 w 150107"/>
                <a:gd name="connsiteY17" fmla="*/ 112450 h 139873"/>
                <a:gd name="connsiteX18" fmla="*/ 16664 w 150107"/>
                <a:gd name="connsiteY18" fmla="*/ 101643 h 139873"/>
                <a:gd name="connsiteX19" fmla="*/ 86 w 150107"/>
                <a:gd name="connsiteY19" fmla="*/ 119552 h 139873"/>
                <a:gd name="connsiteX20" fmla="*/ 28420 w 150107"/>
                <a:gd name="connsiteY20" fmla="*/ 139931 h 139873"/>
                <a:gd name="connsiteX21" fmla="*/ 60069 w 150107"/>
                <a:gd name="connsiteY21" fmla="*/ 116464 h 139873"/>
                <a:gd name="connsiteX22" fmla="*/ 92622 w 150107"/>
                <a:gd name="connsiteY22" fmla="*/ 139931 h 139873"/>
                <a:gd name="connsiteX23" fmla="*/ 140850 w 150107"/>
                <a:gd name="connsiteY23" fmla="*/ 92380 h 139873"/>
                <a:gd name="connsiteX24" fmla="*/ 137233 w 150107"/>
                <a:gd name="connsiteY24" fmla="*/ 89292 h 139873"/>
                <a:gd name="connsiteX25" fmla="*/ 133314 w 150107"/>
                <a:gd name="connsiteY25" fmla="*/ 92689 h 139873"/>
                <a:gd name="connsiteX26" fmla="*/ 93225 w 150107"/>
                <a:gd name="connsiteY26" fmla="*/ 133138 h 139873"/>
                <a:gd name="connsiteX27" fmla="*/ 76647 w 150107"/>
                <a:gd name="connsiteY27" fmla="*/ 112759 h 139873"/>
                <a:gd name="connsiteX28" fmla="*/ 81771 w 150107"/>
                <a:gd name="connsiteY28" fmla="*/ 85587 h 139873"/>
                <a:gd name="connsiteX29" fmla="*/ 92020 w 150107"/>
                <a:gd name="connsiteY29" fmla="*/ 43285 h 1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107" h="139873">
                  <a:moveTo>
                    <a:pt x="92020" y="43285"/>
                  </a:moveTo>
                  <a:cubicBezTo>
                    <a:pt x="93828" y="35257"/>
                    <a:pt x="100761" y="6850"/>
                    <a:pt x="121860" y="6850"/>
                  </a:cubicBezTo>
                  <a:cubicBezTo>
                    <a:pt x="123367" y="6850"/>
                    <a:pt x="130601" y="6850"/>
                    <a:pt x="136931" y="10864"/>
                  </a:cubicBezTo>
                  <a:cubicBezTo>
                    <a:pt x="128492" y="12408"/>
                    <a:pt x="122463" y="20127"/>
                    <a:pt x="122463" y="27538"/>
                  </a:cubicBezTo>
                  <a:cubicBezTo>
                    <a:pt x="122463" y="32478"/>
                    <a:pt x="125779" y="38345"/>
                    <a:pt x="133917" y="38345"/>
                  </a:cubicBezTo>
                  <a:cubicBezTo>
                    <a:pt x="140548" y="38345"/>
                    <a:pt x="150194" y="32787"/>
                    <a:pt x="150194" y="20436"/>
                  </a:cubicBezTo>
                  <a:cubicBezTo>
                    <a:pt x="150194" y="4380"/>
                    <a:pt x="132410" y="57"/>
                    <a:pt x="122162" y="57"/>
                  </a:cubicBezTo>
                  <a:cubicBezTo>
                    <a:pt x="104679" y="57"/>
                    <a:pt x="94129" y="16422"/>
                    <a:pt x="90512" y="23524"/>
                  </a:cubicBezTo>
                  <a:cubicBezTo>
                    <a:pt x="82977" y="3145"/>
                    <a:pt x="66700" y="57"/>
                    <a:pt x="57959" y="57"/>
                  </a:cubicBezTo>
                  <a:cubicBezTo>
                    <a:pt x="26611" y="57"/>
                    <a:pt x="9430" y="39889"/>
                    <a:pt x="9430" y="47608"/>
                  </a:cubicBezTo>
                  <a:cubicBezTo>
                    <a:pt x="9430" y="50696"/>
                    <a:pt x="12444" y="50696"/>
                    <a:pt x="13047" y="50696"/>
                  </a:cubicBezTo>
                  <a:cubicBezTo>
                    <a:pt x="15459" y="50696"/>
                    <a:pt x="16363" y="50078"/>
                    <a:pt x="16966" y="47299"/>
                  </a:cubicBezTo>
                  <a:cubicBezTo>
                    <a:pt x="27214" y="14569"/>
                    <a:pt x="47108" y="6850"/>
                    <a:pt x="57356" y="6850"/>
                  </a:cubicBezTo>
                  <a:cubicBezTo>
                    <a:pt x="63083" y="6850"/>
                    <a:pt x="73633" y="9629"/>
                    <a:pt x="73633" y="27538"/>
                  </a:cubicBezTo>
                  <a:cubicBezTo>
                    <a:pt x="73633" y="37110"/>
                    <a:pt x="68509" y="57798"/>
                    <a:pt x="57356" y="101026"/>
                  </a:cubicBezTo>
                  <a:cubicBezTo>
                    <a:pt x="52533" y="120170"/>
                    <a:pt x="41984" y="133138"/>
                    <a:pt x="28721" y="133138"/>
                  </a:cubicBezTo>
                  <a:cubicBezTo>
                    <a:pt x="26913" y="133138"/>
                    <a:pt x="19980" y="133138"/>
                    <a:pt x="13650" y="129124"/>
                  </a:cubicBezTo>
                  <a:cubicBezTo>
                    <a:pt x="21186" y="127580"/>
                    <a:pt x="27817" y="121096"/>
                    <a:pt x="27817" y="112450"/>
                  </a:cubicBezTo>
                  <a:cubicBezTo>
                    <a:pt x="27817" y="104113"/>
                    <a:pt x="21186" y="101643"/>
                    <a:pt x="16664" y="101643"/>
                  </a:cubicBezTo>
                  <a:cubicBezTo>
                    <a:pt x="7622" y="101643"/>
                    <a:pt x="86" y="109671"/>
                    <a:pt x="86" y="119552"/>
                  </a:cubicBezTo>
                  <a:cubicBezTo>
                    <a:pt x="86" y="133756"/>
                    <a:pt x="15157" y="139931"/>
                    <a:pt x="28420" y="139931"/>
                  </a:cubicBezTo>
                  <a:cubicBezTo>
                    <a:pt x="48313" y="139931"/>
                    <a:pt x="59165" y="118317"/>
                    <a:pt x="60069" y="116464"/>
                  </a:cubicBezTo>
                  <a:cubicBezTo>
                    <a:pt x="63686" y="127889"/>
                    <a:pt x="74537" y="139931"/>
                    <a:pt x="92622" y="139931"/>
                  </a:cubicBezTo>
                  <a:cubicBezTo>
                    <a:pt x="123669" y="139931"/>
                    <a:pt x="140850" y="100099"/>
                    <a:pt x="140850" y="92380"/>
                  </a:cubicBezTo>
                  <a:cubicBezTo>
                    <a:pt x="140850" y="89292"/>
                    <a:pt x="138137" y="89292"/>
                    <a:pt x="137233" y="89292"/>
                  </a:cubicBezTo>
                  <a:cubicBezTo>
                    <a:pt x="134520" y="89292"/>
                    <a:pt x="133917" y="90527"/>
                    <a:pt x="133314" y="92689"/>
                  </a:cubicBezTo>
                  <a:cubicBezTo>
                    <a:pt x="123367" y="125728"/>
                    <a:pt x="102871" y="133138"/>
                    <a:pt x="93225" y="133138"/>
                  </a:cubicBezTo>
                  <a:cubicBezTo>
                    <a:pt x="81470" y="133138"/>
                    <a:pt x="76647" y="123257"/>
                    <a:pt x="76647" y="112759"/>
                  </a:cubicBezTo>
                  <a:cubicBezTo>
                    <a:pt x="76647" y="105966"/>
                    <a:pt x="78456" y="99173"/>
                    <a:pt x="81771" y="85587"/>
                  </a:cubicBezTo>
                  <a:lnTo>
                    <a:pt x="92020" y="43285"/>
                  </a:lnTo>
                  <a:close/>
                </a:path>
              </a:pathLst>
            </a:custGeom>
            <a:solidFill>
              <a:srgbClr val="4DB3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orme libre 320">
              <a:extLst>
                <a:ext uri="{FF2B5EF4-FFF2-40B4-BE49-F238E27FC236}">
                  <a16:creationId xmlns:a16="http://schemas.microsoft.com/office/drawing/2014/main" id="{9A4FBB6B-0549-DE26-105B-518D786BEBF5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8876876" y="7398616"/>
              <a:ext cx="670070" cy="12350"/>
            </a:xfrm>
            <a:custGeom>
              <a:avLst/>
              <a:gdLst>
                <a:gd name="connsiteX0" fmla="*/ 0 w 670070"/>
                <a:gd name="connsiteY0" fmla="*/ 0 h 12350"/>
                <a:gd name="connsiteX1" fmla="*/ 670071 w 670070"/>
                <a:gd name="connsiteY1" fmla="*/ 0 h 12350"/>
                <a:gd name="connsiteX2" fmla="*/ 670071 w 670070"/>
                <a:gd name="connsiteY2" fmla="*/ 12350 h 12350"/>
                <a:gd name="connsiteX3" fmla="*/ 0 w 670070"/>
                <a:gd name="connsiteY3" fmla="*/ 12350 h 1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0070" h="12350">
                  <a:moveTo>
                    <a:pt x="0" y="0"/>
                  </a:moveTo>
                  <a:lnTo>
                    <a:pt x="670071" y="0"/>
                  </a:lnTo>
                  <a:lnTo>
                    <a:pt x="670071" y="12350"/>
                  </a:lnTo>
                  <a:lnTo>
                    <a:pt x="0" y="12350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orme libre 321">
              <a:extLst>
                <a:ext uri="{FF2B5EF4-FFF2-40B4-BE49-F238E27FC236}">
                  <a16:creationId xmlns:a16="http://schemas.microsoft.com/office/drawing/2014/main" id="{0DFE55C8-CC3D-BB75-D9FD-9254486704E2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8891947" y="7517965"/>
              <a:ext cx="120267" cy="205642"/>
            </a:xfrm>
            <a:custGeom>
              <a:avLst/>
              <a:gdLst>
                <a:gd name="connsiteX0" fmla="*/ 23287 w 120267"/>
                <a:gd name="connsiteY0" fmla="*/ 181939 h 205642"/>
                <a:gd name="connsiteX1" fmla="*/ 55238 w 120267"/>
                <a:gd name="connsiteY1" fmla="*/ 150135 h 205642"/>
                <a:gd name="connsiteX2" fmla="*/ 120345 w 120267"/>
                <a:gd name="connsiteY2" fmla="*/ 59974 h 205642"/>
                <a:gd name="connsiteX3" fmla="*/ 56444 w 120267"/>
                <a:gd name="connsiteY3" fmla="*/ 72 h 205642"/>
                <a:gd name="connsiteX4" fmla="*/ 78 w 120267"/>
                <a:gd name="connsiteY4" fmla="*/ 55959 h 205642"/>
                <a:gd name="connsiteX5" fmla="*/ 16053 w 120267"/>
                <a:gd name="connsiteY5" fmla="*/ 73251 h 205642"/>
                <a:gd name="connsiteX6" fmla="*/ 31727 w 120267"/>
                <a:gd name="connsiteY6" fmla="*/ 56886 h 205642"/>
                <a:gd name="connsiteX7" fmla="*/ 15752 w 120267"/>
                <a:gd name="connsiteY7" fmla="*/ 40830 h 205642"/>
                <a:gd name="connsiteX8" fmla="*/ 11833 w 120267"/>
                <a:gd name="connsiteY8" fmla="*/ 41138 h 205642"/>
                <a:gd name="connsiteX9" fmla="*/ 52525 w 120267"/>
                <a:gd name="connsiteY9" fmla="*/ 9644 h 205642"/>
                <a:gd name="connsiteX10" fmla="*/ 92916 w 120267"/>
                <a:gd name="connsiteY10" fmla="*/ 59974 h 205642"/>
                <a:gd name="connsiteX11" fmla="*/ 61266 w 120267"/>
                <a:gd name="connsiteY11" fmla="*/ 128212 h 205642"/>
                <a:gd name="connsiteX12" fmla="*/ 3394 w 120267"/>
                <a:gd name="connsiteY12" fmla="*/ 194290 h 205642"/>
                <a:gd name="connsiteX13" fmla="*/ 78 w 120267"/>
                <a:gd name="connsiteY13" fmla="*/ 205714 h 205642"/>
                <a:gd name="connsiteX14" fmla="*/ 111905 w 120267"/>
                <a:gd name="connsiteY14" fmla="*/ 205714 h 205642"/>
                <a:gd name="connsiteX15" fmla="*/ 120345 w 120267"/>
                <a:gd name="connsiteY15" fmla="*/ 151988 h 205642"/>
                <a:gd name="connsiteX16" fmla="*/ 112809 w 120267"/>
                <a:gd name="connsiteY16" fmla="*/ 151988 h 205642"/>
                <a:gd name="connsiteX17" fmla="*/ 106178 w 120267"/>
                <a:gd name="connsiteY17" fmla="*/ 179469 h 205642"/>
                <a:gd name="connsiteX18" fmla="*/ 77543 w 120267"/>
                <a:gd name="connsiteY18" fmla="*/ 181939 h 205642"/>
                <a:gd name="connsiteX19" fmla="*/ 23287 w 120267"/>
                <a:gd name="connsiteY19" fmla="*/ 181939 h 20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267" h="205642">
                  <a:moveTo>
                    <a:pt x="23287" y="181939"/>
                  </a:moveTo>
                  <a:lnTo>
                    <a:pt x="55238" y="150135"/>
                  </a:lnTo>
                  <a:cubicBezTo>
                    <a:pt x="102260" y="107524"/>
                    <a:pt x="120345" y="90851"/>
                    <a:pt x="120345" y="59974"/>
                  </a:cubicBezTo>
                  <a:cubicBezTo>
                    <a:pt x="120345" y="24773"/>
                    <a:pt x="93217" y="72"/>
                    <a:pt x="56444" y="72"/>
                  </a:cubicBezTo>
                  <a:cubicBezTo>
                    <a:pt x="22383" y="72"/>
                    <a:pt x="78" y="28479"/>
                    <a:pt x="78" y="55959"/>
                  </a:cubicBezTo>
                  <a:cubicBezTo>
                    <a:pt x="78" y="73251"/>
                    <a:pt x="15149" y="73251"/>
                    <a:pt x="16053" y="73251"/>
                  </a:cubicBezTo>
                  <a:cubicBezTo>
                    <a:pt x="21177" y="73251"/>
                    <a:pt x="31727" y="69545"/>
                    <a:pt x="31727" y="56886"/>
                  </a:cubicBezTo>
                  <a:cubicBezTo>
                    <a:pt x="31727" y="48858"/>
                    <a:pt x="26302" y="40830"/>
                    <a:pt x="15752" y="40830"/>
                  </a:cubicBezTo>
                  <a:cubicBezTo>
                    <a:pt x="13340" y="40830"/>
                    <a:pt x="12738" y="40830"/>
                    <a:pt x="11833" y="41138"/>
                  </a:cubicBezTo>
                  <a:cubicBezTo>
                    <a:pt x="18766" y="21068"/>
                    <a:pt x="35043" y="9644"/>
                    <a:pt x="52525" y="9644"/>
                  </a:cubicBezTo>
                  <a:cubicBezTo>
                    <a:pt x="79955" y="9644"/>
                    <a:pt x="92916" y="34654"/>
                    <a:pt x="92916" y="59974"/>
                  </a:cubicBezTo>
                  <a:cubicBezTo>
                    <a:pt x="92916" y="84675"/>
                    <a:pt x="77845" y="109068"/>
                    <a:pt x="61266" y="128212"/>
                  </a:cubicBezTo>
                  <a:lnTo>
                    <a:pt x="3394" y="194290"/>
                  </a:lnTo>
                  <a:cubicBezTo>
                    <a:pt x="78" y="197686"/>
                    <a:pt x="78" y="198304"/>
                    <a:pt x="78" y="205714"/>
                  </a:cubicBezTo>
                  <a:lnTo>
                    <a:pt x="111905" y="205714"/>
                  </a:lnTo>
                  <a:lnTo>
                    <a:pt x="120345" y="151988"/>
                  </a:lnTo>
                  <a:lnTo>
                    <a:pt x="112809" y="151988"/>
                  </a:lnTo>
                  <a:cubicBezTo>
                    <a:pt x="111302" y="161251"/>
                    <a:pt x="109192" y="174837"/>
                    <a:pt x="106178" y="179469"/>
                  </a:cubicBezTo>
                  <a:cubicBezTo>
                    <a:pt x="104068" y="181939"/>
                    <a:pt x="84174" y="181939"/>
                    <a:pt x="77543" y="181939"/>
                  </a:cubicBezTo>
                  <a:lnTo>
                    <a:pt x="23287" y="181939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orme libre 322">
              <a:extLst>
                <a:ext uri="{FF2B5EF4-FFF2-40B4-BE49-F238E27FC236}">
                  <a16:creationId xmlns:a16="http://schemas.microsoft.com/office/drawing/2014/main" id="{186338B7-5A69-E1CC-CA15-763298B8318D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049591" y="7460367"/>
              <a:ext cx="235108" cy="308772"/>
            </a:xfrm>
            <a:custGeom>
              <a:avLst/>
              <a:gdLst>
                <a:gd name="connsiteX0" fmla="*/ 95332 w 235108"/>
                <a:gd name="connsiteY0" fmla="*/ 276415 h 308772"/>
                <a:gd name="connsiteX1" fmla="*/ 42282 w 235108"/>
                <a:gd name="connsiteY1" fmla="*/ 156302 h 308772"/>
                <a:gd name="connsiteX2" fmla="*/ 37761 w 235108"/>
                <a:gd name="connsiteY2" fmla="*/ 151362 h 308772"/>
                <a:gd name="connsiteX3" fmla="*/ 32636 w 235108"/>
                <a:gd name="connsiteY3" fmla="*/ 153832 h 308772"/>
                <a:gd name="connsiteX4" fmla="*/ 4001 w 235108"/>
                <a:gd name="connsiteY4" fmla="*/ 176064 h 308772"/>
                <a:gd name="connsiteX5" fmla="*/ 83 w 235108"/>
                <a:gd name="connsiteY5" fmla="*/ 181004 h 308772"/>
                <a:gd name="connsiteX6" fmla="*/ 3097 w 235108"/>
                <a:gd name="connsiteY6" fmla="*/ 184401 h 308772"/>
                <a:gd name="connsiteX7" fmla="*/ 13345 w 235108"/>
                <a:gd name="connsiteY7" fmla="*/ 177608 h 308772"/>
                <a:gd name="connsiteX8" fmla="*/ 22991 w 235108"/>
                <a:gd name="connsiteY8" fmla="*/ 170197 h 308772"/>
                <a:gd name="connsiteX9" fmla="*/ 82371 w 235108"/>
                <a:gd name="connsiteY9" fmla="*/ 303896 h 308772"/>
                <a:gd name="connsiteX10" fmla="*/ 88701 w 235108"/>
                <a:gd name="connsiteY10" fmla="*/ 308836 h 308772"/>
                <a:gd name="connsiteX11" fmla="*/ 96236 w 235108"/>
                <a:gd name="connsiteY11" fmla="*/ 302661 h 308772"/>
                <a:gd name="connsiteX12" fmla="*/ 233081 w 235108"/>
                <a:gd name="connsiteY12" fmla="*/ 12414 h 308772"/>
                <a:gd name="connsiteX13" fmla="*/ 235191 w 235108"/>
                <a:gd name="connsiteY13" fmla="*/ 6239 h 308772"/>
                <a:gd name="connsiteX14" fmla="*/ 229163 w 235108"/>
                <a:gd name="connsiteY14" fmla="*/ 64 h 308772"/>
                <a:gd name="connsiteX15" fmla="*/ 222230 w 235108"/>
                <a:gd name="connsiteY15" fmla="*/ 6548 h 308772"/>
                <a:gd name="connsiteX16" fmla="*/ 95332 w 235108"/>
                <a:gd name="connsiteY16" fmla="*/ 276415 h 30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5108" h="308772">
                  <a:moveTo>
                    <a:pt x="95332" y="276415"/>
                  </a:moveTo>
                  <a:lnTo>
                    <a:pt x="42282" y="156302"/>
                  </a:lnTo>
                  <a:cubicBezTo>
                    <a:pt x="40172" y="151362"/>
                    <a:pt x="38665" y="151362"/>
                    <a:pt x="37761" y="151362"/>
                  </a:cubicBezTo>
                  <a:cubicBezTo>
                    <a:pt x="37459" y="151362"/>
                    <a:pt x="35952" y="151362"/>
                    <a:pt x="32636" y="153832"/>
                  </a:cubicBezTo>
                  <a:lnTo>
                    <a:pt x="4001" y="176064"/>
                  </a:lnTo>
                  <a:cubicBezTo>
                    <a:pt x="83" y="179152"/>
                    <a:pt x="83" y="180078"/>
                    <a:pt x="83" y="181004"/>
                  </a:cubicBezTo>
                  <a:cubicBezTo>
                    <a:pt x="83" y="182548"/>
                    <a:pt x="987" y="184401"/>
                    <a:pt x="3097" y="184401"/>
                  </a:cubicBezTo>
                  <a:cubicBezTo>
                    <a:pt x="4906" y="184401"/>
                    <a:pt x="10030" y="180078"/>
                    <a:pt x="13345" y="177608"/>
                  </a:cubicBezTo>
                  <a:cubicBezTo>
                    <a:pt x="15154" y="176064"/>
                    <a:pt x="19675" y="172667"/>
                    <a:pt x="22991" y="170197"/>
                  </a:cubicBezTo>
                  <a:lnTo>
                    <a:pt x="82371" y="303896"/>
                  </a:lnTo>
                  <a:cubicBezTo>
                    <a:pt x="84481" y="308836"/>
                    <a:pt x="85988" y="308836"/>
                    <a:pt x="88701" y="308836"/>
                  </a:cubicBezTo>
                  <a:cubicBezTo>
                    <a:pt x="93222" y="308836"/>
                    <a:pt x="94126" y="306984"/>
                    <a:pt x="96236" y="302661"/>
                  </a:cubicBezTo>
                  <a:lnTo>
                    <a:pt x="233081" y="12414"/>
                  </a:lnTo>
                  <a:cubicBezTo>
                    <a:pt x="235191" y="8092"/>
                    <a:pt x="235191" y="6857"/>
                    <a:pt x="235191" y="6239"/>
                  </a:cubicBezTo>
                  <a:cubicBezTo>
                    <a:pt x="235191" y="3151"/>
                    <a:pt x="232780" y="64"/>
                    <a:pt x="229163" y="64"/>
                  </a:cubicBezTo>
                  <a:cubicBezTo>
                    <a:pt x="226752" y="64"/>
                    <a:pt x="224642" y="1607"/>
                    <a:pt x="222230" y="6548"/>
                  </a:cubicBezTo>
                  <a:lnTo>
                    <a:pt x="95332" y="276415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orme libre 323">
              <a:extLst>
                <a:ext uri="{FF2B5EF4-FFF2-40B4-BE49-F238E27FC236}">
                  <a16:creationId xmlns:a16="http://schemas.microsoft.com/office/drawing/2014/main" id="{E37240CD-3C27-BCFF-BFB4-966B5129754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278773" y="7460367"/>
              <a:ext cx="268174" cy="12350"/>
            </a:xfrm>
            <a:custGeom>
              <a:avLst/>
              <a:gdLst>
                <a:gd name="connsiteX0" fmla="*/ 0 w 268174"/>
                <a:gd name="connsiteY0" fmla="*/ 0 h 12350"/>
                <a:gd name="connsiteX1" fmla="*/ 268174 w 268174"/>
                <a:gd name="connsiteY1" fmla="*/ 0 h 12350"/>
                <a:gd name="connsiteX2" fmla="*/ 268174 w 268174"/>
                <a:gd name="connsiteY2" fmla="*/ 12350 h 12350"/>
                <a:gd name="connsiteX3" fmla="*/ 0 w 268174"/>
                <a:gd name="connsiteY3" fmla="*/ 12350 h 12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174" h="12350">
                  <a:moveTo>
                    <a:pt x="0" y="0"/>
                  </a:moveTo>
                  <a:lnTo>
                    <a:pt x="268174" y="0"/>
                  </a:lnTo>
                  <a:lnTo>
                    <a:pt x="268174" y="12350"/>
                  </a:lnTo>
                  <a:lnTo>
                    <a:pt x="0" y="12350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orme libre 324">
              <a:extLst>
                <a:ext uri="{FF2B5EF4-FFF2-40B4-BE49-F238E27FC236}">
                  <a16:creationId xmlns:a16="http://schemas.microsoft.com/office/drawing/2014/main" id="{9EA93DD2-259E-58D6-CAF0-18D2B4537837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290829" y="7587130"/>
              <a:ext cx="138050" cy="139873"/>
            </a:xfrm>
            <a:custGeom>
              <a:avLst/>
              <a:gdLst>
                <a:gd name="connsiteX0" fmla="*/ 100464 w 138050"/>
                <a:gd name="connsiteY0" fmla="*/ 19833 h 139873"/>
                <a:gd name="connsiteX1" fmla="*/ 72734 w 138050"/>
                <a:gd name="connsiteY1" fmla="*/ 72 h 139873"/>
                <a:gd name="connsiteX2" fmla="*/ 91 w 138050"/>
                <a:gd name="connsiteY2" fmla="*/ 90542 h 139873"/>
                <a:gd name="connsiteX3" fmla="*/ 40180 w 138050"/>
                <a:gd name="connsiteY3" fmla="*/ 139946 h 139873"/>
                <a:gd name="connsiteX4" fmla="*/ 79365 w 138050"/>
                <a:gd name="connsiteY4" fmla="*/ 116788 h 139873"/>
                <a:gd name="connsiteX5" fmla="*/ 106794 w 138050"/>
                <a:gd name="connsiteY5" fmla="*/ 139946 h 139873"/>
                <a:gd name="connsiteX6" fmla="*/ 129099 w 138050"/>
                <a:gd name="connsiteY6" fmla="*/ 122963 h 139873"/>
                <a:gd name="connsiteX7" fmla="*/ 138142 w 138050"/>
                <a:gd name="connsiteY7" fmla="*/ 92395 h 139873"/>
                <a:gd name="connsiteX8" fmla="*/ 134525 w 138050"/>
                <a:gd name="connsiteY8" fmla="*/ 89307 h 139873"/>
                <a:gd name="connsiteX9" fmla="*/ 130305 w 138050"/>
                <a:gd name="connsiteY9" fmla="*/ 94865 h 139873"/>
                <a:gd name="connsiteX10" fmla="*/ 107397 w 138050"/>
                <a:gd name="connsiteY10" fmla="*/ 133153 h 139873"/>
                <a:gd name="connsiteX11" fmla="*/ 98354 w 138050"/>
                <a:gd name="connsiteY11" fmla="*/ 118949 h 139873"/>
                <a:gd name="connsiteX12" fmla="*/ 102273 w 138050"/>
                <a:gd name="connsiteY12" fmla="*/ 96100 h 139873"/>
                <a:gd name="connsiteX13" fmla="*/ 108904 w 138050"/>
                <a:gd name="connsiteY13" fmla="*/ 68310 h 139873"/>
                <a:gd name="connsiteX14" fmla="*/ 119755 w 138050"/>
                <a:gd name="connsiteY14" fmla="*/ 25082 h 139873"/>
                <a:gd name="connsiteX15" fmla="*/ 121865 w 138050"/>
                <a:gd name="connsiteY15" fmla="*/ 14584 h 139873"/>
                <a:gd name="connsiteX16" fmla="*/ 113124 w 138050"/>
                <a:gd name="connsiteY16" fmla="*/ 6247 h 139873"/>
                <a:gd name="connsiteX17" fmla="*/ 100464 w 138050"/>
                <a:gd name="connsiteY17" fmla="*/ 19833 h 139873"/>
                <a:gd name="connsiteX18" fmla="*/ 80872 w 138050"/>
                <a:gd name="connsiteY18" fmla="*/ 99805 h 139873"/>
                <a:gd name="connsiteX19" fmla="*/ 74844 w 138050"/>
                <a:gd name="connsiteY19" fmla="*/ 111230 h 139873"/>
                <a:gd name="connsiteX20" fmla="*/ 40783 w 138050"/>
                <a:gd name="connsiteY20" fmla="*/ 133153 h 139873"/>
                <a:gd name="connsiteX21" fmla="*/ 21492 w 138050"/>
                <a:gd name="connsiteY21" fmla="*/ 104128 h 139873"/>
                <a:gd name="connsiteX22" fmla="*/ 38070 w 138050"/>
                <a:gd name="connsiteY22" fmla="*/ 36507 h 139873"/>
                <a:gd name="connsiteX23" fmla="*/ 73035 w 138050"/>
                <a:gd name="connsiteY23" fmla="*/ 6865 h 139873"/>
                <a:gd name="connsiteX24" fmla="*/ 96847 w 138050"/>
                <a:gd name="connsiteY24" fmla="*/ 34037 h 139873"/>
                <a:gd name="connsiteX25" fmla="*/ 95943 w 138050"/>
                <a:gd name="connsiteY25" fmla="*/ 39286 h 139873"/>
                <a:gd name="connsiteX26" fmla="*/ 80872 w 138050"/>
                <a:gd name="connsiteY26" fmla="*/ 99805 h 13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8050" h="139873">
                  <a:moveTo>
                    <a:pt x="100464" y="19833"/>
                  </a:moveTo>
                  <a:cubicBezTo>
                    <a:pt x="95039" y="8408"/>
                    <a:pt x="86298" y="72"/>
                    <a:pt x="72734" y="72"/>
                  </a:cubicBezTo>
                  <a:cubicBezTo>
                    <a:pt x="37467" y="72"/>
                    <a:pt x="91" y="45461"/>
                    <a:pt x="91" y="90542"/>
                  </a:cubicBezTo>
                  <a:cubicBezTo>
                    <a:pt x="91" y="119567"/>
                    <a:pt x="16669" y="139946"/>
                    <a:pt x="40180" y="139946"/>
                  </a:cubicBezTo>
                  <a:cubicBezTo>
                    <a:pt x="46209" y="139946"/>
                    <a:pt x="61280" y="138711"/>
                    <a:pt x="79365" y="116788"/>
                  </a:cubicBezTo>
                  <a:cubicBezTo>
                    <a:pt x="81776" y="129756"/>
                    <a:pt x="92326" y="139946"/>
                    <a:pt x="106794" y="139946"/>
                  </a:cubicBezTo>
                  <a:cubicBezTo>
                    <a:pt x="117344" y="139946"/>
                    <a:pt x="124277" y="132844"/>
                    <a:pt x="129099" y="122963"/>
                  </a:cubicBezTo>
                  <a:cubicBezTo>
                    <a:pt x="134224" y="111847"/>
                    <a:pt x="138142" y="93012"/>
                    <a:pt x="138142" y="92395"/>
                  </a:cubicBezTo>
                  <a:cubicBezTo>
                    <a:pt x="138142" y="89307"/>
                    <a:pt x="135429" y="89307"/>
                    <a:pt x="134525" y="89307"/>
                  </a:cubicBezTo>
                  <a:cubicBezTo>
                    <a:pt x="131511" y="89307"/>
                    <a:pt x="131209" y="90542"/>
                    <a:pt x="130305" y="94865"/>
                  </a:cubicBezTo>
                  <a:cubicBezTo>
                    <a:pt x="125181" y="114935"/>
                    <a:pt x="119755" y="133153"/>
                    <a:pt x="107397" y="133153"/>
                  </a:cubicBezTo>
                  <a:cubicBezTo>
                    <a:pt x="99259" y="133153"/>
                    <a:pt x="98354" y="125125"/>
                    <a:pt x="98354" y="118949"/>
                  </a:cubicBezTo>
                  <a:cubicBezTo>
                    <a:pt x="98354" y="112156"/>
                    <a:pt x="98957" y="109686"/>
                    <a:pt x="102273" y="96100"/>
                  </a:cubicBezTo>
                  <a:cubicBezTo>
                    <a:pt x="105589" y="83131"/>
                    <a:pt x="106191" y="80044"/>
                    <a:pt x="108904" y="68310"/>
                  </a:cubicBezTo>
                  <a:lnTo>
                    <a:pt x="119755" y="25082"/>
                  </a:lnTo>
                  <a:cubicBezTo>
                    <a:pt x="121865" y="16437"/>
                    <a:pt x="121865" y="15819"/>
                    <a:pt x="121865" y="14584"/>
                  </a:cubicBezTo>
                  <a:cubicBezTo>
                    <a:pt x="121865" y="9335"/>
                    <a:pt x="118248" y="6247"/>
                    <a:pt x="113124" y="6247"/>
                  </a:cubicBezTo>
                  <a:cubicBezTo>
                    <a:pt x="105890" y="6247"/>
                    <a:pt x="101369" y="13040"/>
                    <a:pt x="100464" y="19833"/>
                  </a:cubicBezTo>
                  <a:close/>
                  <a:moveTo>
                    <a:pt x="80872" y="99805"/>
                  </a:moveTo>
                  <a:cubicBezTo>
                    <a:pt x="79365" y="105363"/>
                    <a:pt x="79365" y="105981"/>
                    <a:pt x="74844" y="111230"/>
                  </a:cubicBezTo>
                  <a:cubicBezTo>
                    <a:pt x="61581" y="128212"/>
                    <a:pt x="49223" y="133153"/>
                    <a:pt x="40783" y="133153"/>
                  </a:cubicBezTo>
                  <a:cubicBezTo>
                    <a:pt x="25712" y="133153"/>
                    <a:pt x="21492" y="116170"/>
                    <a:pt x="21492" y="104128"/>
                  </a:cubicBezTo>
                  <a:cubicBezTo>
                    <a:pt x="21492" y="88689"/>
                    <a:pt x="31138" y="50710"/>
                    <a:pt x="38070" y="36507"/>
                  </a:cubicBezTo>
                  <a:cubicBezTo>
                    <a:pt x="47414" y="18289"/>
                    <a:pt x="60978" y="6865"/>
                    <a:pt x="73035" y="6865"/>
                  </a:cubicBezTo>
                  <a:cubicBezTo>
                    <a:pt x="92627" y="6865"/>
                    <a:pt x="96847" y="32184"/>
                    <a:pt x="96847" y="34037"/>
                  </a:cubicBezTo>
                  <a:cubicBezTo>
                    <a:pt x="96847" y="35889"/>
                    <a:pt x="96245" y="37742"/>
                    <a:pt x="95943" y="39286"/>
                  </a:cubicBezTo>
                  <a:lnTo>
                    <a:pt x="80872" y="99805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6" name="Forme libre 325">
              <a:extLst>
                <a:ext uri="{FF2B5EF4-FFF2-40B4-BE49-F238E27FC236}">
                  <a16:creationId xmlns:a16="http://schemas.microsoft.com/office/drawing/2014/main" id="{04F8A10A-7BF6-1D1A-B29E-D808051B5517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445033" y="7530315"/>
              <a:ext cx="92536" cy="196688"/>
            </a:xfrm>
            <a:custGeom>
              <a:avLst/>
              <a:gdLst>
                <a:gd name="connsiteX0" fmla="*/ 55257 w 92536"/>
                <a:gd name="connsiteY0" fmla="*/ 69854 h 196688"/>
                <a:gd name="connsiteX1" fmla="*/ 83590 w 92536"/>
                <a:gd name="connsiteY1" fmla="*/ 69854 h 196688"/>
                <a:gd name="connsiteX2" fmla="*/ 92633 w 92536"/>
                <a:gd name="connsiteY2" fmla="*/ 63679 h 196688"/>
                <a:gd name="connsiteX3" fmla="*/ 84193 w 92536"/>
                <a:gd name="connsiteY3" fmla="*/ 60282 h 196688"/>
                <a:gd name="connsiteX4" fmla="*/ 57668 w 92536"/>
                <a:gd name="connsiteY4" fmla="*/ 60282 h 196688"/>
                <a:gd name="connsiteX5" fmla="*/ 70026 w 92536"/>
                <a:gd name="connsiteY5" fmla="*/ 8409 h 196688"/>
                <a:gd name="connsiteX6" fmla="*/ 61285 w 92536"/>
                <a:gd name="connsiteY6" fmla="*/ 72 h 196688"/>
                <a:gd name="connsiteX7" fmla="*/ 49228 w 92536"/>
                <a:gd name="connsiteY7" fmla="*/ 11187 h 196688"/>
                <a:gd name="connsiteX8" fmla="*/ 37473 w 92536"/>
                <a:gd name="connsiteY8" fmla="*/ 60282 h 196688"/>
                <a:gd name="connsiteX9" fmla="*/ 9139 w 92536"/>
                <a:gd name="connsiteY9" fmla="*/ 60282 h 196688"/>
                <a:gd name="connsiteX10" fmla="*/ 96 w 92536"/>
                <a:gd name="connsiteY10" fmla="*/ 66149 h 196688"/>
                <a:gd name="connsiteX11" fmla="*/ 8536 w 92536"/>
                <a:gd name="connsiteY11" fmla="*/ 69854 h 196688"/>
                <a:gd name="connsiteX12" fmla="*/ 35061 w 92536"/>
                <a:gd name="connsiteY12" fmla="*/ 69854 h 196688"/>
                <a:gd name="connsiteX13" fmla="*/ 12153 w 92536"/>
                <a:gd name="connsiteY13" fmla="*/ 168353 h 196688"/>
                <a:gd name="connsiteX14" fmla="*/ 39884 w 92536"/>
                <a:gd name="connsiteY14" fmla="*/ 196760 h 196688"/>
                <a:gd name="connsiteX15" fmla="*/ 87810 w 92536"/>
                <a:gd name="connsiteY15" fmla="*/ 149209 h 196688"/>
                <a:gd name="connsiteX16" fmla="*/ 84193 w 92536"/>
                <a:gd name="connsiteY16" fmla="*/ 146121 h 196688"/>
                <a:gd name="connsiteX17" fmla="*/ 79672 w 92536"/>
                <a:gd name="connsiteY17" fmla="*/ 150444 h 196688"/>
                <a:gd name="connsiteX18" fmla="*/ 40487 w 92536"/>
                <a:gd name="connsiteY18" fmla="*/ 189967 h 196688"/>
                <a:gd name="connsiteX19" fmla="*/ 31143 w 92536"/>
                <a:gd name="connsiteY19" fmla="*/ 175763 h 196688"/>
                <a:gd name="connsiteX20" fmla="*/ 32951 w 92536"/>
                <a:gd name="connsiteY20" fmla="*/ 160942 h 196688"/>
                <a:gd name="connsiteX21" fmla="*/ 55257 w 92536"/>
                <a:gd name="connsiteY21" fmla="*/ 69854 h 19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536" h="196688">
                  <a:moveTo>
                    <a:pt x="55257" y="69854"/>
                  </a:moveTo>
                  <a:lnTo>
                    <a:pt x="83590" y="69854"/>
                  </a:lnTo>
                  <a:cubicBezTo>
                    <a:pt x="89619" y="69854"/>
                    <a:pt x="92633" y="69854"/>
                    <a:pt x="92633" y="63679"/>
                  </a:cubicBezTo>
                  <a:cubicBezTo>
                    <a:pt x="92633" y="60282"/>
                    <a:pt x="89619" y="60282"/>
                    <a:pt x="84193" y="60282"/>
                  </a:cubicBezTo>
                  <a:lnTo>
                    <a:pt x="57668" y="60282"/>
                  </a:lnTo>
                  <a:cubicBezTo>
                    <a:pt x="68519" y="16437"/>
                    <a:pt x="70026" y="10261"/>
                    <a:pt x="70026" y="8409"/>
                  </a:cubicBezTo>
                  <a:cubicBezTo>
                    <a:pt x="70026" y="3159"/>
                    <a:pt x="66409" y="72"/>
                    <a:pt x="61285" y="72"/>
                  </a:cubicBezTo>
                  <a:cubicBezTo>
                    <a:pt x="60381" y="72"/>
                    <a:pt x="51941" y="380"/>
                    <a:pt x="49228" y="11187"/>
                  </a:cubicBezTo>
                  <a:lnTo>
                    <a:pt x="37473" y="60282"/>
                  </a:lnTo>
                  <a:lnTo>
                    <a:pt x="9139" y="60282"/>
                  </a:lnTo>
                  <a:cubicBezTo>
                    <a:pt x="3111" y="60282"/>
                    <a:pt x="96" y="60282"/>
                    <a:pt x="96" y="66149"/>
                  </a:cubicBezTo>
                  <a:cubicBezTo>
                    <a:pt x="96" y="69854"/>
                    <a:pt x="2508" y="69854"/>
                    <a:pt x="8536" y="69854"/>
                  </a:cubicBezTo>
                  <a:lnTo>
                    <a:pt x="35061" y="69854"/>
                  </a:lnTo>
                  <a:cubicBezTo>
                    <a:pt x="13359" y="157546"/>
                    <a:pt x="12153" y="162795"/>
                    <a:pt x="12153" y="168353"/>
                  </a:cubicBezTo>
                  <a:cubicBezTo>
                    <a:pt x="12153" y="185026"/>
                    <a:pt x="23607" y="196760"/>
                    <a:pt x="39884" y="196760"/>
                  </a:cubicBezTo>
                  <a:cubicBezTo>
                    <a:pt x="70629" y="196760"/>
                    <a:pt x="87810" y="151679"/>
                    <a:pt x="87810" y="149209"/>
                  </a:cubicBezTo>
                  <a:cubicBezTo>
                    <a:pt x="87810" y="146121"/>
                    <a:pt x="85399" y="146121"/>
                    <a:pt x="84193" y="146121"/>
                  </a:cubicBezTo>
                  <a:cubicBezTo>
                    <a:pt x="81480" y="146121"/>
                    <a:pt x="81179" y="147047"/>
                    <a:pt x="79672" y="150444"/>
                  </a:cubicBezTo>
                  <a:cubicBezTo>
                    <a:pt x="66711" y="182556"/>
                    <a:pt x="50735" y="189967"/>
                    <a:pt x="40487" y="189967"/>
                  </a:cubicBezTo>
                  <a:cubicBezTo>
                    <a:pt x="34157" y="189967"/>
                    <a:pt x="31143" y="185953"/>
                    <a:pt x="31143" y="175763"/>
                  </a:cubicBezTo>
                  <a:cubicBezTo>
                    <a:pt x="31143" y="168353"/>
                    <a:pt x="31746" y="166191"/>
                    <a:pt x="32951" y="160942"/>
                  </a:cubicBezTo>
                  <a:lnTo>
                    <a:pt x="55257" y="69854"/>
                  </a:lnTo>
                  <a:close/>
                </a:path>
              </a:pathLst>
            </a:custGeom>
            <a:solidFill>
              <a:srgbClr val="1A1AFF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7" name="Forme libre 326">
              <a:extLst>
                <a:ext uri="{FF2B5EF4-FFF2-40B4-BE49-F238E27FC236}">
                  <a16:creationId xmlns:a16="http://schemas.microsoft.com/office/drawing/2014/main" id="{6D94F30A-F74C-D68C-72ED-164FFA5EA0F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691861" y="7315247"/>
              <a:ext cx="184168" cy="179088"/>
            </a:xfrm>
            <a:custGeom>
              <a:avLst/>
              <a:gdLst>
                <a:gd name="connsiteX0" fmla="*/ 178545 w 184168"/>
                <a:gd name="connsiteY0" fmla="*/ 96401 h 179088"/>
                <a:gd name="connsiteX1" fmla="*/ 184272 w 184168"/>
                <a:gd name="connsiteY1" fmla="*/ 89608 h 179088"/>
                <a:gd name="connsiteX2" fmla="*/ 178545 w 184168"/>
                <a:gd name="connsiteY2" fmla="*/ 82815 h 179088"/>
                <a:gd name="connsiteX3" fmla="*/ 11558 w 184168"/>
                <a:gd name="connsiteY3" fmla="*/ 2225 h 179088"/>
                <a:gd name="connsiteX4" fmla="*/ 6132 w 184168"/>
                <a:gd name="connsiteY4" fmla="*/ 64 h 179088"/>
                <a:gd name="connsiteX5" fmla="*/ 104 w 184168"/>
                <a:gd name="connsiteY5" fmla="*/ 6239 h 179088"/>
                <a:gd name="connsiteX6" fmla="*/ 5831 w 184168"/>
                <a:gd name="connsiteY6" fmla="*/ 13032 h 179088"/>
                <a:gd name="connsiteX7" fmla="*/ 164077 w 184168"/>
                <a:gd name="connsiteY7" fmla="*/ 89608 h 179088"/>
                <a:gd name="connsiteX8" fmla="*/ 5831 w 184168"/>
                <a:gd name="connsiteY8" fmla="*/ 166184 h 179088"/>
                <a:gd name="connsiteX9" fmla="*/ 104 w 184168"/>
                <a:gd name="connsiteY9" fmla="*/ 172977 h 179088"/>
                <a:gd name="connsiteX10" fmla="*/ 6132 w 184168"/>
                <a:gd name="connsiteY10" fmla="*/ 179152 h 179088"/>
                <a:gd name="connsiteX11" fmla="*/ 11558 w 184168"/>
                <a:gd name="connsiteY11" fmla="*/ 176991 h 179088"/>
                <a:gd name="connsiteX12" fmla="*/ 178545 w 184168"/>
                <a:gd name="connsiteY12" fmla="*/ 96401 h 17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168" h="179088">
                  <a:moveTo>
                    <a:pt x="178545" y="96401"/>
                  </a:moveTo>
                  <a:cubicBezTo>
                    <a:pt x="181861" y="94857"/>
                    <a:pt x="184272" y="93313"/>
                    <a:pt x="184272" y="89608"/>
                  </a:cubicBezTo>
                  <a:cubicBezTo>
                    <a:pt x="184272" y="85903"/>
                    <a:pt x="181861" y="84359"/>
                    <a:pt x="178545" y="82815"/>
                  </a:cubicBezTo>
                  <a:lnTo>
                    <a:pt x="11558" y="2225"/>
                  </a:lnTo>
                  <a:cubicBezTo>
                    <a:pt x="7640" y="64"/>
                    <a:pt x="7037" y="64"/>
                    <a:pt x="6132" y="64"/>
                  </a:cubicBezTo>
                  <a:cubicBezTo>
                    <a:pt x="2817" y="64"/>
                    <a:pt x="104" y="2843"/>
                    <a:pt x="104" y="6239"/>
                  </a:cubicBezTo>
                  <a:cubicBezTo>
                    <a:pt x="104" y="9018"/>
                    <a:pt x="1611" y="10871"/>
                    <a:pt x="5831" y="13032"/>
                  </a:cubicBezTo>
                  <a:lnTo>
                    <a:pt x="164077" y="89608"/>
                  </a:lnTo>
                  <a:lnTo>
                    <a:pt x="5831" y="166184"/>
                  </a:lnTo>
                  <a:cubicBezTo>
                    <a:pt x="1611" y="168345"/>
                    <a:pt x="104" y="170198"/>
                    <a:pt x="104" y="172977"/>
                  </a:cubicBezTo>
                  <a:cubicBezTo>
                    <a:pt x="104" y="176373"/>
                    <a:pt x="2817" y="179152"/>
                    <a:pt x="6132" y="179152"/>
                  </a:cubicBezTo>
                  <a:cubicBezTo>
                    <a:pt x="7037" y="179152"/>
                    <a:pt x="7640" y="179152"/>
                    <a:pt x="11558" y="176991"/>
                  </a:cubicBezTo>
                  <a:lnTo>
                    <a:pt x="178545" y="96401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8" name="Forme libre 327">
              <a:extLst>
                <a:ext uri="{FF2B5EF4-FFF2-40B4-BE49-F238E27FC236}">
                  <a16:creationId xmlns:a16="http://schemas.microsoft.com/office/drawing/2014/main" id="{9898B9E3-1582-AB57-5029-F3386F1A1EEE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0000080" y="7276342"/>
              <a:ext cx="120267" cy="205642"/>
            </a:xfrm>
            <a:custGeom>
              <a:avLst/>
              <a:gdLst>
                <a:gd name="connsiteX0" fmla="*/ 23324 w 120267"/>
                <a:gd name="connsiteY0" fmla="*/ 181931 h 205642"/>
                <a:gd name="connsiteX1" fmla="*/ 55275 w 120267"/>
                <a:gd name="connsiteY1" fmla="*/ 150127 h 205642"/>
                <a:gd name="connsiteX2" fmla="*/ 120382 w 120267"/>
                <a:gd name="connsiteY2" fmla="*/ 59966 h 205642"/>
                <a:gd name="connsiteX3" fmla="*/ 56480 w 120267"/>
                <a:gd name="connsiteY3" fmla="*/ 64 h 205642"/>
                <a:gd name="connsiteX4" fmla="*/ 115 w 120267"/>
                <a:gd name="connsiteY4" fmla="*/ 55952 h 205642"/>
                <a:gd name="connsiteX5" fmla="*/ 16090 w 120267"/>
                <a:gd name="connsiteY5" fmla="*/ 73243 h 205642"/>
                <a:gd name="connsiteX6" fmla="*/ 31764 w 120267"/>
                <a:gd name="connsiteY6" fmla="*/ 56878 h 205642"/>
                <a:gd name="connsiteX7" fmla="*/ 15788 w 120267"/>
                <a:gd name="connsiteY7" fmla="*/ 40822 h 205642"/>
                <a:gd name="connsiteX8" fmla="*/ 11870 w 120267"/>
                <a:gd name="connsiteY8" fmla="*/ 41131 h 205642"/>
                <a:gd name="connsiteX9" fmla="*/ 52562 w 120267"/>
                <a:gd name="connsiteY9" fmla="*/ 9636 h 205642"/>
                <a:gd name="connsiteX10" fmla="*/ 92952 w 120267"/>
                <a:gd name="connsiteY10" fmla="*/ 59966 h 205642"/>
                <a:gd name="connsiteX11" fmla="*/ 61303 w 120267"/>
                <a:gd name="connsiteY11" fmla="*/ 128204 h 205642"/>
                <a:gd name="connsiteX12" fmla="*/ 3430 w 120267"/>
                <a:gd name="connsiteY12" fmla="*/ 194282 h 205642"/>
                <a:gd name="connsiteX13" fmla="*/ 115 w 120267"/>
                <a:gd name="connsiteY13" fmla="*/ 205706 h 205642"/>
                <a:gd name="connsiteX14" fmla="*/ 111942 w 120267"/>
                <a:gd name="connsiteY14" fmla="*/ 205706 h 205642"/>
                <a:gd name="connsiteX15" fmla="*/ 120382 w 120267"/>
                <a:gd name="connsiteY15" fmla="*/ 151980 h 205642"/>
                <a:gd name="connsiteX16" fmla="*/ 112846 w 120267"/>
                <a:gd name="connsiteY16" fmla="*/ 151980 h 205642"/>
                <a:gd name="connsiteX17" fmla="*/ 106215 w 120267"/>
                <a:gd name="connsiteY17" fmla="*/ 179461 h 205642"/>
                <a:gd name="connsiteX18" fmla="*/ 77580 w 120267"/>
                <a:gd name="connsiteY18" fmla="*/ 181931 h 205642"/>
                <a:gd name="connsiteX19" fmla="*/ 23324 w 120267"/>
                <a:gd name="connsiteY19" fmla="*/ 181931 h 20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267" h="205642">
                  <a:moveTo>
                    <a:pt x="23324" y="181931"/>
                  </a:moveTo>
                  <a:lnTo>
                    <a:pt x="55275" y="150127"/>
                  </a:lnTo>
                  <a:cubicBezTo>
                    <a:pt x="102296" y="107517"/>
                    <a:pt x="120382" y="90843"/>
                    <a:pt x="120382" y="59966"/>
                  </a:cubicBezTo>
                  <a:cubicBezTo>
                    <a:pt x="120382" y="24766"/>
                    <a:pt x="93254" y="64"/>
                    <a:pt x="56480" y="64"/>
                  </a:cubicBezTo>
                  <a:cubicBezTo>
                    <a:pt x="22420" y="64"/>
                    <a:pt x="115" y="28471"/>
                    <a:pt x="115" y="55952"/>
                  </a:cubicBezTo>
                  <a:cubicBezTo>
                    <a:pt x="115" y="73243"/>
                    <a:pt x="15186" y="73243"/>
                    <a:pt x="16090" y="73243"/>
                  </a:cubicBezTo>
                  <a:cubicBezTo>
                    <a:pt x="21214" y="73243"/>
                    <a:pt x="31764" y="69538"/>
                    <a:pt x="31764" y="56878"/>
                  </a:cubicBezTo>
                  <a:cubicBezTo>
                    <a:pt x="31764" y="48850"/>
                    <a:pt x="26338" y="40822"/>
                    <a:pt x="15788" y="40822"/>
                  </a:cubicBezTo>
                  <a:cubicBezTo>
                    <a:pt x="13377" y="40822"/>
                    <a:pt x="12774" y="40822"/>
                    <a:pt x="11870" y="41131"/>
                  </a:cubicBezTo>
                  <a:cubicBezTo>
                    <a:pt x="18803" y="21060"/>
                    <a:pt x="35079" y="9636"/>
                    <a:pt x="52562" y="9636"/>
                  </a:cubicBezTo>
                  <a:cubicBezTo>
                    <a:pt x="79991" y="9636"/>
                    <a:pt x="92952" y="34646"/>
                    <a:pt x="92952" y="59966"/>
                  </a:cubicBezTo>
                  <a:cubicBezTo>
                    <a:pt x="92952" y="84668"/>
                    <a:pt x="77881" y="109061"/>
                    <a:pt x="61303" y="128204"/>
                  </a:cubicBezTo>
                  <a:lnTo>
                    <a:pt x="3430" y="194282"/>
                  </a:lnTo>
                  <a:cubicBezTo>
                    <a:pt x="115" y="197678"/>
                    <a:pt x="115" y="198296"/>
                    <a:pt x="115" y="205706"/>
                  </a:cubicBezTo>
                  <a:lnTo>
                    <a:pt x="111942" y="205706"/>
                  </a:lnTo>
                  <a:lnTo>
                    <a:pt x="120382" y="151980"/>
                  </a:lnTo>
                  <a:lnTo>
                    <a:pt x="112846" y="151980"/>
                  </a:lnTo>
                  <a:cubicBezTo>
                    <a:pt x="111339" y="161243"/>
                    <a:pt x="109229" y="174829"/>
                    <a:pt x="106215" y="179461"/>
                  </a:cubicBezTo>
                  <a:cubicBezTo>
                    <a:pt x="104105" y="181931"/>
                    <a:pt x="84211" y="181931"/>
                    <a:pt x="77580" y="181931"/>
                  </a:cubicBezTo>
                  <a:lnTo>
                    <a:pt x="23324" y="181931"/>
                  </a:lnTo>
                  <a:close/>
                </a:path>
              </a:pathLst>
            </a:custGeom>
            <a:solidFill>
              <a:srgbClr val="000000"/>
            </a:solidFill>
            <a:ln w="30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70" name="ZoneTexte 69">
            <a:extLst>
              <a:ext uri="{FF2B5EF4-FFF2-40B4-BE49-F238E27FC236}">
                <a16:creationId xmlns:a16="http://schemas.microsoft.com/office/drawing/2014/main" id="{85501989-8ADD-262F-6316-2D403CB8B3EC}"/>
              </a:ext>
            </a:extLst>
          </p:cNvPr>
          <p:cNvSpPr txBox="1"/>
          <p:nvPr/>
        </p:nvSpPr>
        <p:spPr>
          <a:xfrm>
            <a:off x="903251" y="5613644"/>
            <a:ext cx="683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on a</a:t>
            </a: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192E214-2864-AF18-D059-A50DF4A08BA8}"/>
              </a:ext>
            </a:extLst>
          </p:cNvPr>
          <p:cNvSpPr txBox="1"/>
          <p:nvPr/>
        </p:nvSpPr>
        <p:spPr>
          <a:xfrm>
            <a:off x="4589822" y="5613644"/>
            <a:ext cx="106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dès que</a:t>
            </a:r>
          </a:p>
        </p:txBody>
      </p:sp>
      <p:grpSp>
        <p:nvGrpSpPr>
          <p:cNvPr id="368" name="Groupe 367">
            <a:extLst>
              <a:ext uri="{FF2B5EF4-FFF2-40B4-BE49-F238E27FC236}">
                <a16:creationId xmlns:a16="http://schemas.microsoft.com/office/drawing/2014/main" id="{2BB94B0E-5D45-AD72-78DA-AD7AB6AB30F3}"/>
              </a:ext>
            </a:extLst>
          </p:cNvPr>
          <p:cNvGrpSpPr/>
          <p:nvPr/>
        </p:nvGrpSpPr>
        <p:grpSpPr>
          <a:xfrm>
            <a:off x="7918745" y="5397251"/>
            <a:ext cx="1772958" cy="757263"/>
            <a:chOff x="8606549" y="5397251"/>
            <a:chExt cx="1772958" cy="757263"/>
          </a:xfrm>
        </p:grpSpPr>
        <p:sp>
          <p:nvSpPr>
            <p:cNvPr id="76" name="Rectangle 139 1 2 1 1">
              <a:extLst>
                <a:ext uri="{FF2B5EF4-FFF2-40B4-BE49-F238E27FC236}">
                  <a16:creationId xmlns:a16="http://schemas.microsoft.com/office/drawing/2014/main" id="{965493CA-787C-7091-F3CF-89C7E053A4B6}"/>
                </a:ext>
              </a:extLst>
            </p:cNvPr>
            <p:cNvSpPr/>
            <p:nvPr/>
          </p:nvSpPr>
          <p:spPr bwMode="auto">
            <a:xfrm>
              <a:off x="8606549" y="5397251"/>
              <a:ext cx="1772958" cy="7572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67" name="Groupe 366">
              <a:extLst>
                <a:ext uri="{FF2B5EF4-FFF2-40B4-BE49-F238E27FC236}">
                  <a16:creationId xmlns:a16="http://schemas.microsoft.com/office/drawing/2014/main" id="{38A20E6F-3249-CFB3-4BD5-2709536127B6}"/>
                </a:ext>
              </a:extLst>
            </p:cNvPr>
            <p:cNvGrpSpPr>
              <a:grpSpLocks noChangeAspect="1"/>
            </p:cNvGrpSpPr>
            <p:nvPr>
              <p:custDataLst>
                <p:tags r:id="rId53"/>
              </p:custDataLst>
            </p:nvPr>
          </p:nvGrpSpPr>
          <p:grpSpPr>
            <a:xfrm>
              <a:off x="8851899" y="5626100"/>
              <a:ext cx="1270716" cy="309930"/>
              <a:chOff x="11244175" y="7134738"/>
              <a:chExt cx="1265625" cy="277894"/>
            </a:xfrm>
          </p:grpSpPr>
          <p:sp>
            <p:nvSpPr>
              <p:cNvPr id="360" name="Forme libre 359">
                <a:extLst>
                  <a:ext uri="{FF2B5EF4-FFF2-40B4-BE49-F238E27FC236}">
                    <a16:creationId xmlns:a16="http://schemas.microsoft.com/office/drawing/2014/main" id="{753C5134-E4FE-9DED-1D48-0B34CC8966A1}"/>
                  </a:ext>
                </a:extLst>
              </p:cNvPr>
              <p:cNvSpPr/>
              <p:nvPr>
                <p:custDataLst>
                  <p:tags r:id="rId54"/>
                </p:custDataLst>
              </p:nvPr>
            </p:nvSpPr>
            <p:spPr>
              <a:xfrm>
                <a:off x="11244175" y="7248825"/>
                <a:ext cx="153768" cy="125886"/>
              </a:xfrm>
              <a:custGeom>
                <a:avLst/>
                <a:gdLst>
                  <a:gd name="connsiteX0" fmla="*/ 94252 w 153768"/>
                  <a:gd name="connsiteY0" fmla="*/ 38968 h 125886"/>
                  <a:gd name="connsiteX1" fmla="*/ 124821 w 153768"/>
                  <a:gd name="connsiteY1" fmla="*/ 6176 h 125886"/>
                  <a:gd name="connsiteX2" fmla="*/ 140260 w 153768"/>
                  <a:gd name="connsiteY2" fmla="*/ 9789 h 125886"/>
                  <a:gd name="connsiteX3" fmla="*/ 125438 w 153768"/>
                  <a:gd name="connsiteY3" fmla="*/ 24795 h 125886"/>
                  <a:gd name="connsiteX4" fmla="*/ 137172 w 153768"/>
                  <a:gd name="connsiteY4" fmla="*/ 34522 h 125886"/>
                  <a:gd name="connsiteX5" fmla="*/ 153846 w 153768"/>
                  <a:gd name="connsiteY5" fmla="*/ 18404 h 125886"/>
                  <a:gd name="connsiteX6" fmla="*/ 125130 w 153768"/>
                  <a:gd name="connsiteY6" fmla="*/ 63 h 125886"/>
                  <a:gd name="connsiteX7" fmla="*/ 92709 w 153768"/>
                  <a:gd name="connsiteY7" fmla="*/ 21183 h 125886"/>
                  <a:gd name="connsiteX8" fmla="*/ 59361 w 153768"/>
                  <a:gd name="connsiteY8" fmla="*/ 63 h 125886"/>
                  <a:gd name="connsiteX9" fmla="*/ 9649 w 153768"/>
                  <a:gd name="connsiteY9" fmla="*/ 42859 h 125886"/>
                  <a:gd name="connsiteX10" fmla="*/ 13354 w 153768"/>
                  <a:gd name="connsiteY10" fmla="*/ 45638 h 125886"/>
                  <a:gd name="connsiteX11" fmla="*/ 17368 w 153768"/>
                  <a:gd name="connsiteY11" fmla="*/ 42581 h 125886"/>
                  <a:gd name="connsiteX12" fmla="*/ 58744 w 153768"/>
                  <a:gd name="connsiteY12" fmla="*/ 6176 h 125886"/>
                  <a:gd name="connsiteX13" fmla="*/ 75417 w 153768"/>
                  <a:gd name="connsiteY13" fmla="*/ 24795 h 125886"/>
                  <a:gd name="connsiteX14" fmla="*/ 58744 w 153768"/>
                  <a:gd name="connsiteY14" fmla="*/ 90934 h 125886"/>
                  <a:gd name="connsiteX15" fmla="*/ 29410 w 153768"/>
                  <a:gd name="connsiteY15" fmla="*/ 119835 h 125886"/>
                  <a:gd name="connsiteX16" fmla="*/ 13971 w 153768"/>
                  <a:gd name="connsiteY16" fmla="*/ 116223 h 125886"/>
                  <a:gd name="connsiteX17" fmla="*/ 28484 w 153768"/>
                  <a:gd name="connsiteY17" fmla="*/ 101217 h 125886"/>
                  <a:gd name="connsiteX18" fmla="*/ 17059 w 153768"/>
                  <a:gd name="connsiteY18" fmla="*/ 91490 h 125886"/>
                  <a:gd name="connsiteX19" fmla="*/ 77 w 153768"/>
                  <a:gd name="connsiteY19" fmla="*/ 107608 h 125886"/>
                  <a:gd name="connsiteX20" fmla="*/ 29101 w 153768"/>
                  <a:gd name="connsiteY20" fmla="*/ 125949 h 125886"/>
                  <a:gd name="connsiteX21" fmla="*/ 61522 w 153768"/>
                  <a:gd name="connsiteY21" fmla="*/ 104829 h 125886"/>
                  <a:gd name="connsiteX22" fmla="*/ 94870 w 153768"/>
                  <a:gd name="connsiteY22" fmla="*/ 125949 h 125886"/>
                  <a:gd name="connsiteX23" fmla="*/ 144274 w 153768"/>
                  <a:gd name="connsiteY23" fmla="*/ 83153 h 125886"/>
                  <a:gd name="connsiteX24" fmla="*/ 140568 w 153768"/>
                  <a:gd name="connsiteY24" fmla="*/ 80374 h 125886"/>
                  <a:gd name="connsiteX25" fmla="*/ 136554 w 153768"/>
                  <a:gd name="connsiteY25" fmla="*/ 83431 h 125886"/>
                  <a:gd name="connsiteX26" fmla="*/ 95487 w 153768"/>
                  <a:gd name="connsiteY26" fmla="*/ 119835 h 125886"/>
                  <a:gd name="connsiteX27" fmla="*/ 78505 w 153768"/>
                  <a:gd name="connsiteY27" fmla="*/ 101494 h 125886"/>
                  <a:gd name="connsiteX28" fmla="*/ 83754 w 153768"/>
                  <a:gd name="connsiteY28" fmla="*/ 77040 h 125886"/>
                  <a:gd name="connsiteX29" fmla="*/ 94252 w 153768"/>
                  <a:gd name="connsiteY29" fmla="*/ 38968 h 12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3768" h="125886">
                    <a:moveTo>
                      <a:pt x="94252" y="38968"/>
                    </a:moveTo>
                    <a:cubicBezTo>
                      <a:pt x="96105" y="31743"/>
                      <a:pt x="103207" y="6176"/>
                      <a:pt x="124821" y="6176"/>
                    </a:cubicBezTo>
                    <a:cubicBezTo>
                      <a:pt x="126365" y="6176"/>
                      <a:pt x="133775" y="6176"/>
                      <a:pt x="140260" y="9789"/>
                    </a:cubicBezTo>
                    <a:cubicBezTo>
                      <a:pt x="131614" y="11179"/>
                      <a:pt x="125438" y="18126"/>
                      <a:pt x="125438" y="24795"/>
                    </a:cubicBezTo>
                    <a:cubicBezTo>
                      <a:pt x="125438" y="29242"/>
                      <a:pt x="128835" y="34522"/>
                      <a:pt x="137172" y="34522"/>
                    </a:cubicBezTo>
                    <a:cubicBezTo>
                      <a:pt x="143965" y="34522"/>
                      <a:pt x="153846" y="29520"/>
                      <a:pt x="153846" y="18404"/>
                    </a:cubicBezTo>
                    <a:cubicBezTo>
                      <a:pt x="153846" y="3953"/>
                      <a:pt x="135628" y="63"/>
                      <a:pt x="125130" y="63"/>
                    </a:cubicBezTo>
                    <a:cubicBezTo>
                      <a:pt x="107221" y="63"/>
                      <a:pt x="96414" y="14791"/>
                      <a:pt x="92709" y="21183"/>
                    </a:cubicBezTo>
                    <a:cubicBezTo>
                      <a:pt x="84989" y="2842"/>
                      <a:pt x="68315" y="63"/>
                      <a:pt x="59361" y="63"/>
                    </a:cubicBezTo>
                    <a:cubicBezTo>
                      <a:pt x="27249" y="63"/>
                      <a:pt x="9649" y="35911"/>
                      <a:pt x="9649" y="42859"/>
                    </a:cubicBezTo>
                    <a:cubicBezTo>
                      <a:pt x="9649" y="45638"/>
                      <a:pt x="12736" y="45638"/>
                      <a:pt x="13354" y="45638"/>
                    </a:cubicBezTo>
                    <a:cubicBezTo>
                      <a:pt x="15824" y="45638"/>
                      <a:pt x="16750" y="45082"/>
                      <a:pt x="17368" y="42581"/>
                    </a:cubicBezTo>
                    <a:cubicBezTo>
                      <a:pt x="27866" y="13124"/>
                      <a:pt x="48245" y="6176"/>
                      <a:pt x="58744" y="6176"/>
                    </a:cubicBezTo>
                    <a:cubicBezTo>
                      <a:pt x="64610" y="6176"/>
                      <a:pt x="75417" y="8678"/>
                      <a:pt x="75417" y="24795"/>
                    </a:cubicBezTo>
                    <a:cubicBezTo>
                      <a:pt x="75417" y="33410"/>
                      <a:pt x="70168" y="52029"/>
                      <a:pt x="58744" y="90934"/>
                    </a:cubicBezTo>
                    <a:cubicBezTo>
                      <a:pt x="53803" y="108164"/>
                      <a:pt x="42996" y="119835"/>
                      <a:pt x="29410" y="119835"/>
                    </a:cubicBezTo>
                    <a:cubicBezTo>
                      <a:pt x="27557" y="119835"/>
                      <a:pt x="20456" y="119835"/>
                      <a:pt x="13971" y="116223"/>
                    </a:cubicBezTo>
                    <a:cubicBezTo>
                      <a:pt x="21691" y="114833"/>
                      <a:pt x="28484" y="108998"/>
                      <a:pt x="28484" y="101217"/>
                    </a:cubicBezTo>
                    <a:cubicBezTo>
                      <a:pt x="28484" y="93713"/>
                      <a:pt x="21691" y="91490"/>
                      <a:pt x="17059" y="91490"/>
                    </a:cubicBezTo>
                    <a:cubicBezTo>
                      <a:pt x="7796" y="91490"/>
                      <a:pt x="77" y="98715"/>
                      <a:pt x="77" y="107608"/>
                    </a:cubicBezTo>
                    <a:cubicBezTo>
                      <a:pt x="77" y="120391"/>
                      <a:pt x="15515" y="125949"/>
                      <a:pt x="29101" y="125949"/>
                    </a:cubicBezTo>
                    <a:cubicBezTo>
                      <a:pt x="49480" y="125949"/>
                      <a:pt x="60596" y="106497"/>
                      <a:pt x="61522" y="104829"/>
                    </a:cubicBezTo>
                    <a:cubicBezTo>
                      <a:pt x="65228" y="115111"/>
                      <a:pt x="76344" y="125949"/>
                      <a:pt x="94870" y="125949"/>
                    </a:cubicBezTo>
                    <a:cubicBezTo>
                      <a:pt x="126674" y="125949"/>
                      <a:pt x="144274" y="90101"/>
                      <a:pt x="144274" y="83153"/>
                    </a:cubicBezTo>
                    <a:cubicBezTo>
                      <a:pt x="144274" y="80374"/>
                      <a:pt x="141495" y="80374"/>
                      <a:pt x="140568" y="80374"/>
                    </a:cubicBezTo>
                    <a:cubicBezTo>
                      <a:pt x="137789" y="80374"/>
                      <a:pt x="137172" y="81486"/>
                      <a:pt x="136554" y="83431"/>
                    </a:cubicBezTo>
                    <a:cubicBezTo>
                      <a:pt x="126365" y="113166"/>
                      <a:pt x="105368" y="119835"/>
                      <a:pt x="95487" y="119835"/>
                    </a:cubicBezTo>
                    <a:cubicBezTo>
                      <a:pt x="83445" y="119835"/>
                      <a:pt x="78505" y="110943"/>
                      <a:pt x="78505" y="101494"/>
                    </a:cubicBezTo>
                    <a:cubicBezTo>
                      <a:pt x="78505" y="95381"/>
                      <a:pt x="80358" y="89267"/>
                      <a:pt x="83754" y="77040"/>
                    </a:cubicBezTo>
                    <a:lnTo>
                      <a:pt x="94252" y="38968"/>
                    </a:lnTo>
                    <a:close/>
                  </a:path>
                </a:pathLst>
              </a:custGeom>
              <a:solidFill>
                <a:srgbClr val="4DB3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1" name="Forme libre 360">
                <a:extLst>
                  <a:ext uri="{FF2B5EF4-FFF2-40B4-BE49-F238E27FC236}">
                    <a16:creationId xmlns:a16="http://schemas.microsoft.com/office/drawing/2014/main" id="{DE8E4AA6-E7E0-0032-EEE8-EC85CDED2FAF}"/>
                  </a:ext>
                </a:extLst>
              </p:cNvPr>
              <p:cNvSpPr/>
              <p:nvPr>
                <p:custDataLst>
                  <p:tags r:id="rId55"/>
                </p:custDataLst>
              </p:nvPr>
            </p:nvSpPr>
            <p:spPr>
              <a:xfrm>
                <a:off x="11523089" y="7221591"/>
                <a:ext cx="188660" cy="161179"/>
              </a:xfrm>
              <a:custGeom>
                <a:avLst/>
                <a:gdLst>
                  <a:gd name="connsiteX0" fmla="*/ 182879 w 188660"/>
                  <a:gd name="connsiteY0" fmla="*/ 86766 h 161179"/>
                  <a:gd name="connsiteX1" fmla="*/ 188745 w 188660"/>
                  <a:gd name="connsiteY1" fmla="*/ 80652 h 161179"/>
                  <a:gd name="connsiteX2" fmla="*/ 182879 w 188660"/>
                  <a:gd name="connsiteY2" fmla="*/ 74539 h 161179"/>
                  <a:gd name="connsiteX3" fmla="*/ 11819 w 188660"/>
                  <a:gd name="connsiteY3" fmla="*/ 2008 h 161179"/>
                  <a:gd name="connsiteX4" fmla="*/ 6261 w 188660"/>
                  <a:gd name="connsiteY4" fmla="*/ 63 h 161179"/>
                  <a:gd name="connsiteX5" fmla="*/ 85 w 188660"/>
                  <a:gd name="connsiteY5" fmla="*/ 5621 h 161179"/>
                  <a:gd name="connsiteX6" fmla="*/ 5952 w 188660"/>
                  <a:gd name="connsiteY6" fmla="*/ 11734 h 161179"/>
                  <a:gd name="connsiteX7" fmla="*/ 168058 w 188660"/>
                  <a:gd name="connsiteY7" fmla="*/ 80652 h 161179"/>
                  <a:gd name="connsiteX8" fmla="*/ 5952 w 188660"/>
                  <a:gd name="connsiteY8" fmla="*/ 149570 h 161179"/>
                  <a:gd name="connsiteX9" fmla="*/ 85 w 188660"/>
                  <a:gd name="connsiteY9" fmla="*/ 155684 h 161179"/>
                  <a:gd name="connsiteX10" fmla="*/ 6261 w 188660"/>
                  <a:gd name="connsiteY10" fmla="*/ 161242 h 161179"/>
                  <a:gd name="connsiteX11" fmla="*/ 11819 w 188660"/>
                  <a:gd name="connsiteY11" fmla="*/ 159297 h 161179"/>
                  <a:gd name="connsiteX12" fmla="*/ 182879 w 188660"/>
                  <a:gd name="connsiteY12" fmla="*/ 86766 h 16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8660" h="161179">
                    <a:moveTo>
                      <a:pt x="182879" y="86766"/>
                    </a:moveTo>
                    <a:cubicBezTo>
                      <a:pt x="186275" y="85377"/>
                      <a:pt x="188745" y="83987"/>
                      <a:pt x="188745" y="80652"/>
                    </a:cubicBezTo>
                    <a:cubicBezTo>
                      <a:pt x="188745" y="77318"/>
                      <a:pt x="186275" y="75928"/>
                      <a:pt x="182879" y="74539"/>
                    </a:cubicBezTo>
                    <a:lnTo>
                      <a:pt x="11819" y="2008"/>
                    </a:lnTo>
                    <a:cubicBezTo>
                      <a:pt x="7804" y="63"/>
                      <a:pt x="7187" y="63"/>
                      <a:pt x="6261" y="63"/>
                    </a:cubicBezTo>
                    <a:cubicBezTo>
                      <a:pt x="2864" y="63"/>
                      <a:pt x="85" y="2564"/>
                      <a:pt x="85" y="5621"/>
                    </a:cubicBezTo>
                    <a:cubicBezTo>
                      <a:pt x="85" y="8122"/>
                      <a:pt x="1629" y="9789"/>
                      <a:pt x="5952" y="11734"/>
                    </a:cubicBezTo>
                    <a:lnTo>
                      <a:pt x="168058" y="80652"/>
                    </a:lnTo>
                    <a:lnTo>
                      <a:pt x="5952" y="149570"/>
                    </a:lnTo>
                    <a:cubicBezTo>
                      <a:pt x="1629" y="151515"/>
                      <a:pt x="85" y="153183"/>
                      <a:pt x="85" y="155684"/>
                    </a:cubicBezTo>
                    <a:cubicBezTo>
                      <a:pt x="85" y="158741"/>
                      <a:pt x="2864" y="161242"/>
                      <a:pt x="6261" y="161242"/>
                    </a:cubicBezTo>
                    <a:cubicBezTo>
                      <a:pt x="7187" y="161242"/>
                      <a:pt x="7804" y="161242"/>
                      <a:pt x="11819" y="159297"/>
                    </a:cubicBezTo>
                    <a:lnTo>
                      <a:pt x="182879" y="86766"/>
                    </a:lnTo>
                    <a:close/>
                  </a:path>
                </a:pathLst>
              </a:custGeom>
              <a:solidFill>
                <a:srgbClr val="0000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2" name="Forme libre 361">
                <a:extLst>
                  <a:ext uri="{FF2B5EF4-FFF2-40B4-BE49-F238E27FC236}">
                    <a16:creationId xmlns:a16="http://schemas.microsoft.com/office/drawing/2014/main" id="{5480AEE8-0B94-201E-4281-4393139B7A94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1832032" y="7183520"/>
                <a:ext cx="136786" cy="188134"/>
              </a:xfrm>
              <a:custGeom>
                <a:avLst/>
                <a:gdLst>
                  <a:gd name="connsiteX0" fmla="*/ 82229 w 136786"/>
                  <a:gd name="connsiteY0" fmla="*/ 142345 h 188134"/>
                  <a:gd name="connsiteX1" fmla="*/ 82229 w 136786"/>
                  <a:gd name="connsiteY1" fmla="*/ 166522 h 188134"/>
                  <a:gd name="connsiteX2" fmla="*/ 58763 w 136786"/>
                  <a:gd name="connsiteY2" fmla="*/ 179583 h 188134"/>
                  <a:gd name="connsiteX3" fmla="*/ 52278 w 136786"/>
                  <a:gd name="connsiteY3" fmla="*/ 179583 h 188134"/>
                  <a:gd name="connsiteX4" fmla="*/ 52278 w 136786"/>
                  <a:gd name="connsiteY4" fmla="*/ 188198 h 188134"/>
                  <a:gd name="connsiteX5" fmla="*/ 93963 w 136786"/>
                  <a:gd name="connsiteY5" fmla="*/ 187364 h 188134"/>
                  <a:gd name="connsiteX6" fmla="*/ 135956 w 136786"/>
                  <a:gd name="connsiteY6" fmla="*/ 188198 h 188134"/>
                  <a:gd name="connsiteX7" fmla="*/ 135956 w 136786"/>
                  <a:gd name="connsiteY7" fmla="*/ 179583 h 188134"/>
                  <a:gd name="connsiteX8" fmla="*/ 129472 w 136786"/>
                  <a:gd name="connsiteY8" fmla="*/ 179583 h 188134"/>
                  <a:gd name="connsiteX9" fmla="*/ 106005 w 136786"/>
                  <a:gd name="connsiteY9" fmla="*/ 166522 h 188134"/>
                  <a:gd name="connsiteX10" fmla="*/ 106005 w 136786"/>
                  <a:gd name="connsiteY10" fmla="*/ 142345 h 188134"/>
                  <a:gd name="connsiteX11" fmla="*/ 136882 w 136786"/>
                  <a:gd name="connsiteY11" fmla="*/ 142345 h 188134"/>
                  <a:gd name="connsiteX12" fmla="*/ 136882 w 136786"/>
                  <a:gd name="connsiteY12" fmla="*/ 133730 h 188134"/>
                  <a:gd name="connsiteX13" fmla="*/ 106005 w 136786"/>
                  <a:gd name="connsiteY13" fmla="*/ 133730 h 188134"/>
                  <a:gd name="connsiteX14" fmla="*/ 106005 w 136786"/>
                  <a:gd name="connsiteY14" fmla="*/ 7288 h 188134"/>
                  <a:gd name="connsiteX15" fmla="*/ 101064 w 136786"/>
                  <a:gd name="connsiteY15" fmla="*/ 63 h 188134"/>
                  <a:gd name="connsiteX16" fmla="*/ 94889 w 136786"/>
                  <a:gd name="connsiteY16" fmla="*/ 3397 h 188134"/>
                  <a:gd name="connsiteX17" fmla="*/ 96 w 136786"/>
                  <a:gd name="connsiteY17" fmla="*/ 133730 h 188134"/>
                  <a:gd name="connsiteX18" fmla="*/ 96 w 136786"/>
                  <a:gd name="connsiteY18" fmla="*/ 142345 h 188134"/>
                  <a:gd name="connsiteX19" fmla="*/ 82229 w 136786"/>
                  <a:gd name="connsiteY19" fmla="*/ 142345 h 188134"/>
                  <a:gd name="connsiteX20" fmla="*/ 84082 w 136786"/>
                  <a:gd name="connsiteY20" fmla="*/ 133730 h 188134"/>
                  <a:gd name="connsiteX21" fmla="*/ 8741 w 136786"/>
                  <a:gd name="connsiteY21" fmla="*/ 133730 h 188134"/>
                  <a:gd name="connsiteX22" fmla="*/ 84082 w 136786"/>
                  <a:gd name="connsiteY22" fmla="*/ 30075 h 188134"/>
                  <a:gd name="connsiteX23" fmla="*/ 84082 w 136786"/>
                  <a:gd name="connsiteY23" fmla="*/ 133730 h 18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786" h="188134">
                    <a:moveTo>
                      <a:pt x="82229" y="142345"/>
                    </a:moveTo>
                    <a:lnTo>
                      <a:pt x="82229" y="166522"/>
                    </a:lnTo>
                    <a:cubicBezTo>
                      <a:pt x="82229" y="176526"/>
                      <a:pt x="81612" y="179583"/>
                      <a:pt x="58763" y="179583"/>
                    </a:cubicBezTo>
                    <a:lnTo>
                      <a:pt x="52278" y="179583"/>
                    </a:lnTo>
                    <a:lnTo>
                      <a:pt x="52278" y="188198"/>
                    </a:lnTo>
                    <a:cubicBezTo>
                      <a:pt x="64938" y="187364"/>
                      <a:pt x="80994" y="187364"/>
                      <a:pt x="93963" y="187364"/>
                    </a:cubicBezTo>
                    <a:cubicBezTo>
                      <a:pt x="106931" y="187364"/>
                      <a:pt x="123296" y="187364"/>
                      <a:pt x="135956" y="188198"/>
                    </a:cubicBezTo>
                    <a:lnTo>
                      <a:pt x="135956" y="179583"/>
                    </a:lnTo>
                    <a:lnTo>
                      <a:pt x="129472" y="179583"/>
                    </a:lnTo>
                    <a:cubicBezTo>
                      <a:pt x="106622" y="179583"/>
                      <a:pt x="106005" y="176526"/>
                      <a:pt x="106005" y="166522"/>
                    </a:cubicBezTo>
                    <a:lnTo>
                      <a:pt x="106005" y="142345"/>
                    </a:lnTo>
                    <a:lnTo>
                      <a:pt x="136882" y="142345"/>
                    </a:lnTo>
                    <a:lnTo>
                      <a:pt x="136882" y="133730"/>
                    </a:lnTo>
                    <a:lnTo>
                      <a:pt x="106005" y="133730"/>
                    </a:lnTo>
                    <a:lnTo>
                      <a:pt x="106005" y="7288"/>
                    </a:lnTo>
                    <a:cubicBezTo>
                      <a:pt x="106005" y="1730"/>
                      <a:pt x="106005" y="63"/>
                      <a:pt x="101064" y="63"/>
                    </a:cubicBezTo>
                    <a:cubicBezTo>
                      <a:pt x="98285" y="63"/>
                      <a:pt x="97359" y="63"/>
                      <a:pt x="94889" y="3397"/>
                    </a:cubicBezTo>
                    <a:lnTo>
                      <a:pt x="96" y="133730"/>
                    </a:lnTo>
                    <a:lnTo>
                      <a:pt x="96" y="142345"/>
                    </a:lnTo>
                    <a:lnTo>
                      <a:pt x="82229" y="142345"/>
                    </a:lnTo>
                    <a:close/>
                    <a:moveTo>
                      <a:pt x="84082" y="133730"/>
                    </a:moveTo>
                    <a:lnTo>
                      <a:pt x="8741" y="133730"/>
                    </a:lnTo>
                    <a:lnTo>
                      <a:pt x="84082" y="30075"/>
                    </a:lnTo>
                    <a:lnTo>
                      <a:pt x="84082" y="133730"/>
                    </a:lnTo>
                    <a:close/>
                  </a:path>
                </a:pathLst>
              </a:custGeom>
              <a:solidFill>
                <a:srgbClr val="0000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3" name="Forme libre 362">
                <a:extLst>
                  <a:ext uri="{FF2B5EF4-FFF2-40B4-BE49-F238E27FC236}">
                    <a16:creationId xmlns:a16="http://schemas.microsoft.com/office/drawing/2014/main" id="{84D11412-6DD4-B379-FED6-E00321DAA8BC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2000314" y="7134738"/>
                <a:ext cx="240842" cy="277894"/>
              </a:xfrm>
              <a:custGeom>
                <a:avLst/>
                <a:gdLst>
                  <a:gd name="connsiteX0" fmla="*/ 97673 w 240842"/>
                  <a:gd name="connsiteY0" fmla="*/ 248771 h 277894"/>
                  <a:gd name="connsiteX1" fmla="*/ 43329 w 240842"/>
                  <a:gd name="connsiteY1" fmla="*/ 140669 h 277894"/>
                  <a:gd name="connsiteX2" fmla="*/ 38697 w 240842"/>
                  <a:gd name="connsiteY2" fmla="*/ 136223 h 277894"/>
                  <a:gd name="connsiteX3" fmla="*/ 33448 w 240842"/>
                  <a:gd name="connsiteY3" fmla="*/ 138446 h 277894"/>
                  <a:gd name="connsiteX4" fmla="*/ 4115 w 240842"/>
                  <a:gd name="connsiteY4" fmla="*/ 158455 h 277894"/>
                  <a:gd name="connsiteX5" fmla="*/ 101 w 240842"/>
                  <a:gd name="connsiteY5" fmla="*/ 162901 h 277894"/>
                  <a:gd name="connsiteX6" fmla="*/ 3188 w 240842"/>
                  <a:gd name="connsiteY6" fmla="*/ 165958 h 277894"/>
                  <a:gd name="connsiteX7" fmla="*/ 13687 w 240842"/>
                  <a:gd name="connsiteY7" fmla="*/ 159844 h 277894"/>
                  <a:gd name="connsiteX8" fmla="*/ 23567 w 240842"/>
                  <a:gd name="connsiteY8" fmla="*/ 153175 h 277894"/>
                  <a:gd name="connsiteX9" fmla="*/ 84396 w 240842"/>
                  <a:gd name="connsiteY9" fmla="*/ 273503 h 277894"/>
                  <a:gd name="connsiteX10" fmla="*/ 90880 w 240842"/>
                  <a:gd name="connsiteY10" fmla="*/ 277950 h 277894"/>
                  <a:gd name="connsiteX11" fmla="*/ 98599 w 240842"/>
                  <a:gd name="connsiteY11" fmla="*/ 272392 h 277894"/>
                  <a:gd name="connsiteX12" fmla="*/ 238782 w 240842"/>
                  <a:gd name="connsiteY12" fmla="*/ 11170 h 277894"/>
                  <a:gd name="connsiteX13" fmla="*/ 240943 w 240842"/>
                  <a:gd name="connsiteY13" fmla="*/ 5613 h 277894"/>
                  <a:gd name="connsiteX14" fmla="*/ 234768 w 240842"/>
                  <a:gd name="connsiteY14" fmla="*/ 55 h 277894"/>
                  <a:gd name="connsiteX15" fmla="*/ 227666 w 240842"/>
                  <a:gd name="connsiteY15" fmla="*/ 5890 h 277894"/>
                  <a:gd name="connsiteX16" fmla="*/ 97673 w 240842"/>
                  <a:gd name="connsiteY16" fmla="*/ 248771 h 27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0842" h="277894">
                    <a:moveTo>
                      <a:pt x="97673" y="248771"/>
                    </a:moveTo>
                    <a:lnTo>
                      <a:pt x="43329" y="140669"/>
                    </a:lnTo>
                    <a:cubicBezTo>
                      <a:pt x="41167" y="136223"/>
                      <a:pt x="39624" y="136223"/>
                      <a:pt x="38697" y="136223"/>
                    </a:cubicBezTo>
                    <a:cubicBezTo>
                      <a:pt x="38388" y="136223"/>
                      <a:pt x="36845" y="136223"/>
                      <a:pt x="33448" y="138446"/>
                    </a:cubicBezTo>
                    <a:lnTo>
                      <a:pt x="4115" y="158455"/>
                    </a:lnTo>
                    <a:cubicBezTo>
                      <a:pt x="101" y="161234"/>
                      <a:pt x="101" y="162067"/>
                      <a:pt x="101" y="162901"/>
                    </a:cubicBezTo>
                    <a:cubicBezTo>
                      <a:pt x="101" y="164291"/>
                      <a:pt x="1027" y="165958"/>
                      <a:pt x="3188" y="165958"/>
                    </a:cubicBezTo>
                    <a:cubicBezTo>
                      <a:pt x="5041" y="165958"/>
                      <a:pt x="10290" y="162067"/>
                      <a:pt x="13687" y="159844"/>
                    </a:cubicBezTo>
                    <a:cubicBezTo>
                      <a:pt x="15539" y="158455"/>
                      <a:pt x="20171" y="155398"/>
                      <a:pt x="23567" y="153175"/>
                    </a:cubicBezTo>
                    <a:lnTo>
                      <a:pt x="84396" y="273503"/>
                    </a:lnTo>
                    <a:cubicBezTo>
                      <a:pt x="86557" y="277950"/>
                      <a:pt x="88101" y="277950"/>
                      <a:pt x="90880" y="277950"/>
                    </a:cubicBezTo>
                    <a:cubicBezTo>
                      <a:pt x="95511" y="277950"/>
                      <a:pt x="96438" y="276282"/>
                      <a:pt x="98599" y="272392"/>
                    </a:cubicBezTo>
                    <a:lnTo>
                      <a:pt x="238782" y="11170"/>
                    </a:lnTo>
                    <a:cubicBezTo>
                      <a:pt x="240943" y="7280"/>
                      <a:pt x="240943" y="6168"/>
                      <a:pt x="240943" y="5613"/>
                    </a:cubicBezTo>
                    <a:cubicBezTo>
                      <a:pt x="240943" y="2834"/>
                      <a:pt x="238473" y="55"/>
                      <a:pt x="234768" y="55"/>
                    </a:cubicBezTo>
                    <a:cubicBezTo>
                      <a:pt x="232298" y="55"/>
                      <a:pt x="230136" y="1444"/>
                      <a:pt x="227666" y="5890"/>
                    </a:cubicBezTo>
                    <a:lnTo>
                      <a:pt x="97673" y="248771"/>
                    </a:lnTo>
                    <a:close/>
                  </a:path>
                </a:pathLst>
              </a:custGeom>
              <a:solidFill>
                <a:srgbClr val="0000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4" name="Forme libre 363">
                <a:extLst>
                  <a:ext uri="{FF2B5EF4-FFF2-40B4-BE49-F238E27FC236}">
                    <a16:creationId xmlns:a16="http://schemas.microsoft.com/office/drawing/2014/main" id="{B3AB2357-D647-EB32-0171-67C2ED374973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2235085" y="7134739"/>
                <a:ext cx="274715" cy="11115"/>
              </a:xfrm>
              <a:custGeom>
                <a:avLst/>
                <a:gdLst>
                  <a:gd name="connsiteX0" fmla="*/ 0 w 274715"/>
                  <a:gd name="connsiteY0" fmla="*/ 0 h 11115"/>
                  <a:gd name="connsiteX1" fmla="*/ 274715 w 274715"/>
                  <a:gd name="connsiteY1" fmla="*/ 0 h 11115"/>
                  <a:gd name="connsiteX2" fmla="*/ 274715 w 274715"/>
                  <a:gd name="connsiteY2" fmla="*/ 11115 h 11115"/>
                  <a:gd name="connsiteX3" fmla="*/ 0 w 274715"/>
                  <a:gd name="connsiteY3" fmla="*/ 11115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5" h="11115">
                    <a:moveTo>
                      <a:pt x="0" y="0"/>
                    </a:moveTo>
                    <a:lnTo>
                      <a:pt x="274715" y="0"/>
                    </a:lnTo>
                    <a:lnTo>
                      <a:pt x="274715" y="11115"/>
                    </a:lnTo>
                    <a:lnTo>
                      <a:pt x="0" y="11115"/>
                    </a:lnTo>
                    <a:close/>
                  </a:path>
                </a:pathLst>
              </a:custGeom>
              <a:solidFill>
                <a:srgbClr val="0000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5" name="Forme libre 364">
                <a:extLst>
                  <a:ext uri="{FF2B5EF4-FFF2-40B4-BE49-F238E27FC236}">
                    <a16:creationId xmlns:a16="http://schemas.microsoft.com/office/drawing/2014/main" id="{8A955F80-F5F6-E177-89A8-173B99099C36}"/>
                  </a:ext>
                </a:extLst>
              </p:cNvPr>
              <p:cNvSpPr/>
              <p:nvPr>
                <p:custDataLst>
                  <p:tags r:id="rId59"/>
                </p:custDataLst>
              </p:nvPr>
            </p:nvSpPr>
            <p:spPr>
              <a:xfrm>
                <a:off x="12247436" y="7248825"/>
                <a:ext cx="141417" cy="125886"/>
              </a:xfrm>
              <a:custGeom>
                <a:avLst/>
                <a:gdLst>
                  <a:gd name="connsiteX0" fmla="*/ 102930 w 141417"/>
                  <a:gd name="connsiteY0" fmla="*/ 17848 h 125886"/>
                  <a:gd name="connsiteX1" fmla="*/ 74523 w 141417"/>
                  <a:gd name="connsiteY1" fmla="*/ 63 h 125886"/>
                  <a:gd name="connsiteX2" fmla="*/ 109 w 141417"/>
                  <a:gd name="connsiteY2" fmla="*/ 81486 h 125886"/>
                  <a:gd name="connsiteX3" fmla="*/ 41176 w 141417"/>
                  <a:gd name="connsiteY3" fmla="*/ 125949 h 125886"/>
                  <a:gd name="connsiteX4" fmla="*/ 81316 w 141417"/>
                  <a:gd name="connsiteY4" fmla="*/ 105107 h 125886"/>
                  <a:gd name="connsiteX5" fmla="*/ 109415 w 141417"/>
                  <a:gd name="connsiteY5" fmla="*/ 125949 h 125886"/>
                  <a:gd name="connsiteX6" fmla="*/ 132264 w 141417"/>
                  <a:gd name="connsiteY6" fmla="*/ 110665 h 125886"/>
                  <a:gd name="connsiteX7" fmla="*/ 141527 w 141417"/>
                  <a:gd name="connsiteY7" fmla="*/ 83153 h 125886"/>
                  <a:gd name="connsiteX8" fmla="*/ 137822 w 141417"/>
                  <a:gd name="connsiteY8" fmla="*/ 80374 h 125886"/>
                  <a:gd name="connsiteX9" fmla="*/ 133499 w 141417"/>
                  <a:gd name="connsiteY9" fmla="*/ 85377 h 125886"/>
                  <a:gd name="connsiteX10" fmla="*/ 110032 w 141417"/>
                  <a:gd name="connsiteY10" fmla="*/ 119835 h 125886"/>
                  <a:gd name="connsiteX11" fmla="*/ 100769 w 141417"/>
                  <a:gd name="connsiteY11" fmla="*/ 107052 h 125886"/>
                  <a:gd name="connsiteX12" fmla="*/ 104783 w 141417"/>
                  <a:gd name="connsiteY12" fmla="*/ 86488 h 125886"/>
                  <a:gd name="connsiteX13" fmla="*/ 111576 w 141417"/>
                  <a:gd name="connsiteY13" fmla="*/ 61478 h 125886"/>
                  <a:gd name="connsiteX14" fmla="*/ 122692 w 141417"/>
                  <a:gd name="connsiteY14" fmla="*/ 22572 h 125886"/>
                  <a:gd name="connsiteX15" fmla="*/ 124853 w 141417"/>
                  <a:gd name="connsiteY15" fmla="*/ 13124 h 125886"/>
                  <a:gd name="connsiteX16" fmla="*/ 115899 w 141417"/>
                  <a:gd name="connsiteY16" fmla="*/ 5621 h 125886"/>
                  <a:gd name="connsiteX17" fmla="*/ 102930 w 141417"/>
                  <a:gd name="connsiteY17" fmla="*/ 17848 h 125886"/>
                  <a:gd name="connsiteX18" fmla="*/ 82860 w 141417"/>
                  <a:gd name="connsiteY18" fmla="*/ 89823 h 125886"/>
                  <a:gd name="connsiteX19" fmla="*/ 76685 w 141417"/>
                  <a:gd name="connsiteY19" fmla="*/ 100105 h 125886"/>
                  <a:gd name="connsiteX20" fmla="*/ 41793 w 141417"/>
                  <a:gd name="connsiteY20" fmla="*/ 119835 h 125886"/>
                  <a:gd name="connsiteX21" fmla="*/ 22032 w 141417"/>
                  <a:gd name="connsiteY21" fmla="*/ 93713 h 125886"/>
                  <a:gd name="connsiteX22" fmla="*/ 39014 w 141417"/>
                  <a:gd name="connsiteY22" fmla="*/ 32854 h 125886"/>
                  <a:gd name="connsiteX23" fmla="*/ 74832 w 141417"/>
                  <a:gd name="connsiteY23" fmla="*/ 6176 h 125886"/>
                  <a:gd name="connsiteX24" fmla="*/ 99225 w 141417"/>
                  <a:gd name="connsiteY24" fmla="*/ 30631 h 125886"/>
                  <a:gd name="connsiteX25" fmla="*/ 98299 w 141417"/>
                  <a:gd name="connsiteY25" fmla="*/ 35355 h 125886"/>
                  <a:gd name="connsiteX26" fmla="*/ 82860 w 141417"/>
                  <a:gd name="connsiteY26" fmla="*/ 89823 h 12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1417" h="125886">
                    <a:moveTo>
                      <a:pt x="102930" y="17848"/>
                    </a:moveTo>
                    <a:cubicBezTo>
                      <a:pt x="97372" y="7566"/>
                      <a:pt x="88418" y="63"/>
                      <a:pt x="74523" y="63"/>
                    </a:cubicBezTo>
                    <a:cubicBezTo>
                      <a:pt x="38397" y="63"/>
                      <a:pt x="109" y="40913"/>
                      <a:pt x="109" y="81486"/>
                    </a:cubicBezTo>
                    <a:cubicBezTo>
                      <a:pt x="109" y="107608"/>
                      <a:pt x="17091" y="125949"/>
                      <a:pt x="41176" y="125949"/>
                    </a:cubicBezTo>
                    <a:cubicBezTo>
                      <a:pt x="47351" y="125949"/>
                      <a:pt x="62790" y="124838"/>
                      <a:pt x="81316" y="105107"/>
                    </a:cubicBezTo>
                    <a:cubicBezTo>
                      <a:pt x="83786" y="116779"/>
                      <a:pt x="94593" y="125949"/>
                      <a:pt x="109415" y="125949"/>
                    </a:cubicBezTo>
                    <a:cubicBezTo>
                      <a:pt x="120222" y="125949"/>
                      <a:pt x="127323" y="119558"/>
                      <a:pt x="132264" y="110665"/>
                    </a:cubicBezTo>
                    <a:cubicBezTo>
                      <a:pt x="137513" y="100661"/>
                      <a:pt x="141527" y="83709"/>
                      <a:pt x="141527" y="83153"/>
                    </a:cubicBezTo>
                    <a:cubicBezTo>
                      <a:pt x="141527" y="80374"/>
                      <a:pt x="138748" y="80374"/>
                      <a:pt x="137822" y="80374"/>
                    </a:cubicBezTo>
                    <a:cubicBezTo>
                      <a:pt x="134734" y="80374"/>
                      <a:pt x="134425" y="81486"/>
                      <a:pt x="133499" y="85377"/>
                    </a:cubicBezTo>
                    <a:cubicBezTo>
                      <a:pt x="128250" y="103440"/>
                      <a:pt x="122692" y="119835"/>
                      <a:pt x="110032" y="119835"/>
                    </a:cubicBezTo>
                    <a:cubicBezTo>
                      <a:pt x="101695" y="119835"/>
                      <a:pt x="100769" y="112610"/>
                      <a:pt x="100769" y="107052"/>
                    </a:cubicBezTo>
                    <a:cubicBezTo>
                      <a:pt x="100769" y="100939"/>
                      <a:pt x="101386" y="98715"/>
                      <a:pt x="104783" y="86488"/>
                    </a:cubicBezTo>
                    <a:cubicBezTo>
                      <a:pt x="108179" y="74816"/>
                      <a:pt x="108797" y="72038"/>
                      <a:pt x="111576" y="61478"/>
                    </a:cubicBezTo>
                    <a:lnTo>
                      <a:pt x="122692" y="22572"/>
                    </a:lnTo>
                    <a:cubicBezTo>
                      <a:pt x="124853" y="14791"/>
                      <a:pt x="124853" y="14235"/>
                      <a:pt x="124853" y="13124"/>
                    </a:cubicBezTo>
                    <a:cubicBezTo>
                      <a:pt x="124853" y="8400"/>
                      <a:pt x="121148" y="5621"/>
                      <a:pt x="115899" y="5621"/>
                    </a:cubicBezTo>
                    <a:cubicBezTo>
                      <a:pt x="108488" y="5621"/>
                      <a:pt x="103857" y="11734"/>
                      <a:pt x="102930" y="17848"/>
                    </a:cubicBezTo>
                    <a:close/>
                    <a:moveTo>
                      <a:pt x="82860" y="89823"/>
                    </a:moveTo>
                    <a:cubicBezTo>
                      <a:pt x="81316" y="94825"/>
                      <a:pt x="81316" y="95381"/>
                      <a:pt x="76685" y="100105"/>
                    </a:cubicBezTo>
                    <a:cubicBezTo>
                      <a:pt x="63099" y="115389"/>
                      <a:pt x="50439" y="119835"/>
                      <a:pt x="41793" y="119835"/>
                    </a:cubicBezTo>
                    <a:cubicBezTo>
                      <a:pt x="26355" y="119835"/>
                      <a:pt x="22032" y="104551"/>
                      <a:pt x="22032" y="93713"/>
                    </a:cubicBezTo>
                    <a:cubicBezTo>
                      <a:pt x="22032" y="79819"/>
                      <a:pt x="31913" y="45638"/>
                      <a:pt x="39014" y="32854"/>
                    </a:cubicBezTo>
                    <a:cubicBezTo>
                      <a:pt x="48586" y="16459"/>
                      <a:pt x="62481" y="6176"/>
                      <a:pt x="74832" y="6176"/>
                    </a:cubicBezTo>
                    <a:cubicBezTo>
                      <a:pt x="94902" y="6176"/>
                      <a:pt x="99225" y="28964"/>
                      <a:pt x="99225" y="30631"/>
                    </a:cubicBezTo>
                    <a:cubicBezTo>
                      <a:pt x="99225" y="32299"/>
                      <a:pt x="98608" y="33966"/>
                      <a:pt x="98299" y="35355"/>
                    </a:cubicBezTo>
                    <a:lnTo>
                      <a:pt x="82860" y="89823"/>
                    </a:lnTo>
                    <a:close/>
                  </a:path>
                </a:pathLst>
              </a:custGeom>
              <a:solidFill>
                <a:srgbClr val="000000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6" name="Forme libre 365">
                <a:extLst>
                  <a:ext uri="{FF2B5EF4-FFF2-40B4-BE49-F238E27FC236}">
                    <a16:creationId xmlns:a16="http://schemas.microsoft.com/office/drawing/2014/main" id="{294C10E2-D680-037D-E93D-FC80CAC24BCD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2405401" y="7197692"/>
                <a:ext cx="94793" cy="177019"/>
              </a:xfrm>
              <a:custGeom>
                <a:avLst/>
                <a:gdLst>
                  <a:gd name="connsiteX0" fmla="*/ 56620 w 94793"/>
                  <a:gd name="connsiteY0" fmla="*/ 62867 h 177019"/>
                  <a:gd name="connsiteX1" fmla="*/ 85644 w 94793"/>
                  <a:gd name="connsiteY1" fmla="*/ 62867 h 177019"/>
                  <a:gd name="connsiteX2" fmla="*/ 94907 w 94793"/>
                  <a:gd name="connsiteY2" fmla="*/ 57309 h 177019"/>
                  <a:gd name="connsiteX3" fmla="*/ 86262 w 94793"/>
                  <a:gd name="connsiteY3" fmla="*/ 54252 h 177019"/>
                  <a:gd name="connsiteX4" fmla="*/ 59090 w 94793"/>
                  <a:gd name="connsiteY4" fmla="*/ 54252 h 177019"/>
                  <a:gd name="connsiteX5" fmla="*/ 71750 w 94793"/>
                  <a:gd name="connsiteY5" fmla="*/ 7566 h 177019"/>
                  <a:gd name="connsiteX6" fmla="*/ 62795 w 94793"/>
                  <a:gd name="connsiteY6" fmla="*/ 63 h 177019"/>
                  <a:gd name="connsiteX7" fmla="*/ 50444 w 94793"/>
                  <a:gd name="connsiteY7" fmla="*/ 10067 h 177019"/>
                  <a:gd name="connsiteX8" fmla="*/ 38402 w 94793"/>
                  <a:gd name="connsiteY8" fmla="*/ 54252 h 177019"/>
                  <a:gd name="connsiteX9" fmla="*/ 9377 w 94793"/>
                  <a:gd name="connsiteY9" fmla="*/ 54252 h 177019"/>
                  <a:gd name="connsiteX10" fmla="*/ 114 w 94793"/>
                  <a:gd name="connsiteY10" fmla="*/ 59532 h 177019"/>
                  <a:gd name="connsiteX11" fmla="*/ 8760 w 94793"/>
                  <a:gd name="connsiteY11" fmla="*/ 62867 h 177019"/>
                  <a:gd name="connsiteX12" fmla="*/ 35932 w 94793"/>
                  <a:gd name="connsiteY12" fmla="*/ 62867 h 177019"/>
                  <a:gd name="connsiteX13" fmla="*/ 12465 w 94793"/>
                  <a:gd name="connsiteY13" fmla="*/ 151515 h 177019"/>
                  <a:gd name="connsiteX14" fmla="*/ 40872 w 94793"/>
                  <a:gd name="connsiteY14" fmla="*/ 177082 h 177019"/>
                  <a:gd name="connsiteX15" fmla="*/ 89967 w 94793"/>
                  <a:gd name="connsiteY15" fmla="*/ 134286 h 177019"/>
                  <a:gd name="connsiteX16" fmla="*/ 86262 w 94793"/>
                  <a:gd name="connsiteY16" fmla="*/ 131507 h 177019"/>
                  <a:gd name="connsiteX17" fmla="*/ 81630 w 94793"/>
                  <a:gd name="connsiteY17" fmla="*/ 135398 h 177019"/>
                  <a:gd name="connsiteX18" fmla="*/ 41490 w 94793"/>
                  <a:gd name="connsiteY18" fmla="*/ 170968 h 177019"/>
                  <a:gd name="connsiteX19" fmla="*/ 31918 w 94793"/>
                  <a:gd name="connsiteY19" fmla="*/ 158185 h 177019"/>
                  <a:gd name="connsiteX20" fmla="*/ 33770 w 94793"/>
                  <a:gd name="connsiteY20" fmla="*/ 144846 h 177019"/>
                  <a:gd name="connsiteX21" fmla="*/ 56620 w 94793"/>
                  <a:gd name="connsiteY21" fmla="*/ 62867 h 17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4793" h="177019">
                    <a:moveTo>
                      <a:pt x="56620" y="62867"/>
                    </a:moveTo>
                    <a:lnTo>
                      <a:pt x="85644" y="62867"/>
                    </a:lnTo>
                    <a:cubicBezTo>
                      <a:pt x="91820" y="62867"/>
                      <a:pt x="94907" y="62867"/>
                      <a:pt x="94907" y="57309"/>
                    </a:cubicBezTo>
                    <a:cubicBezTo>
                      <a:pt x="94907" y="54252"/>
                      <a:pt x="91820" y="54252"/>
                      <a:pt x="86262" y="54252"/>
                    </a:cubicBezTo>
                    <a:lnTo>
                      <a:pt x="59090" y="54252"/>
                    </a:lnTo>
                    <a:cubicBezTo>
                      <a:pt x="70206" y="14791"/>
                      <a:pt x="71750" y="9233"/>
                      <a:pt x="71750" y="7566"/>
                    </a:cubicBezTo>
                    <a:cubicBezTo>
                      <a:pt x="71750" y="2842"/>
                      <a:pt x="68044" y="63"/>
                      <a:pt x="62795" y="63"/>
                    </a:cubicBezTo>
                    <a:cubicBezTo>
                      <a:pt x="61869" y="63"/>
                      <a:pt x="53223" y="341"/>
                      <a:pt x="50444" y="10067"/>
                    </a:cubicBezTo>
                    <a:lnTo>
                      <a:pt x="38402" y="54252"/>
                    </a:lnTo>
                    <a:lnTo>
                      <a:pt x="9377" y="54252"/>
                    </a:lnTo>
                    <a:cubicBezTo>
                      <a:pt x="3202" y="54252"/>
                      <a:pt x="114" y="54252"/>
                      <a:pt x="114" y="59532"/>
                    </a:cubicBezTo>
                    <a:cubicBezTo>
                      <a:pt x="114" y="62867"/>
                      <a:pt x="2584" y="62867"/>
                      <a:pt x="8760" y="62867"/>
                    </a:cubicBezTo>
                    <a:lnTo>
                      <a:pt x="35932" y="62867"/>
                    </a:lnTo>
                    <a:cubicBezTo>
                      <a:pt x="13700" y="141789"/>
                      <a:pt x="12465" y="146513"/>
                      <a:pt x="12465" y="151515"/>
                    </a:cubicBezTo>
                    <a:cubicBezTo>
                      <a:pt x="12465" y="166522"/>
                      <a:pt x="24199" y="177082"/>
                      <a:pt x="40872" y="177082"/>
                    </a:cubicBezTo>
                    <a:cubicBezTo>
                      <a:pt x="72367" y="177082"/>
                      <a:pt x="89967" y="136509"/>
                      <a:pt x="89967" y="134286"/>
                    </a:cubicBezTo>
                    <a:cubicBezTo>
                      <a:pt x="89967" y="131507"/>
                      <a:pt x="87497" y="131507"/>
                      <a:pt x="86262" y="131507"/>
                    </a:cubicBezTo>
                    <a:cubicBezTo>
                      <a:pt x="83483" y="131507"/>
                      <a:pt x="83174" y="132341"/>
                      <a:pt x="81630" y="135398"/>
                    </a:cubicBezTo>
                    <a:cubicBezTo>
                      <a:pt x="68353" y="164299"/>
                      <a:pt x="51988" y="170968"/>
                      <a:pt x="41490" y="170968"/>
                    </a:cubicBezTo>
                    <a:cubicBezTo>
                      <a:pt x="35006" y="170968"/>
                      <a:pt x="31918" y="167356"/>
                      <a:pt x="31918" y="158185"/>
                    </a:cubicBezTo>
                    <a:cubicBezTo>
                      <a:pt x="31918" y="151515"/>
                      <a:pt x="32535" y="149570"/>
                      <a:pt x="33770" y="144846"/>
                    </a:cubicBezTo>
                    <a:lnTo>
                      <a:pt x="56620" y="62867"/>
                    </a:lnTo>
                    <a:close/>
                  </a:path>
                </a:pathLst>
              </a:custGeom>
              <a:solidFill>
                <a:srgbClr val="1A1AFF"/>
              </a:solidFill>
              <a:ln w="308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75" name="ZoneTexte 74">
            <a:extLst>
              <a:ext uri="{FF2B5EF4-FFF2-40B4-BE49-F238E27FC236}">
                <a16:creationId xmlns:a16="http://schemas.microsoft.com/office/drawing/2014/main" id="{C8C6E3DB-38E3-D2AA-DB2B-4E863B29CA3F}"/>
              </a:ext>
            </a:extLst>
          </p:cNvPr>
          <p:cNvSpPr txBox="1"/>
          <p:nvPr/>
        </p:nvSpPr>
        <p:spPr>
          <a:xfrm>
            <a:off x="7177195" y="5591233"/>
            <a:ext cx="689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/>
              <a:t>soit </a:t>
            </a:r>
          </a:p>
        </p:txBody>
      </p:sp>
      <p:sp>
        <p:nvSpPr>
          <p:cNvPr id="90" name="Rectangle 139 1 2 1 2 2">
            <a:extLst>
              <a:ext uri="{FF2B5EF4-FFF2-40B4-BE49-F238E27FC236}">
                <a16:creationId xmlns:a16="http://schemas.microsoft.com/office/drawing/2014/main" id="{26422400-AC82-8D6F-6A4E-C44AFC74A61E}"/>
              </a:ext>
            </a:extLst>
          </p:cNvPr>
          <p:cNvSpPr/>
          <p:nvPr/>
        </p:nvSpPr>
        <p:spPr bwMode="auto">
          <a:xfrm>
            <a:off x="432048" y="6262526"/>
            <a:ext cx="9288344" cy="12577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9" name="Groupe 378">
            <a:extLst>
              <a:ext uri="{FF2B5EF4-FFF2-40B4-BE49-F238E27FC236}">
                <a16:creationId xmlns:a16="http://schemas.microsoft.com/office/drawing/2014/main" id="{8CA46AF4-B28C-16CF-CDB8-6E06A360E462}"/>
              </a:ext>
            </a:extLst>
          </p:cNvPr>
          <p:cNvGrpSpPr/>
          <p:nvPr/>
        </p:nvGrpSpPr>
        <p:grpSpPr>
          <a:xfrm>
            <a:off x="3830043" y="6610152"/>
            <a:ext cx="5424305" cy="461665"/>
            <a:chOff x="3830043" y="6610152"/>
            <a:chExt cx="5424305" cy="461665"/>
          </a:xfrm>
        </p:grpSpPr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91C04128-0D58-753D-CF3C-E8161A6C263C}"/>
                </a:ext>
              </a:extLst>
            </p:cNvPr>
            <p:cNvSpPr txBox="1"/>
            <p:nvPr/>
          </p:nvSpPr>
          <p:spPr>
            <a:xfrm>
              <a:off x="3830043" y="6610152"/>
              <a:ext cx="4394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est ressentie à </a:t>
              </a:r>
              <a:r>
                <a:rPr lang="fr-FR" sz="2400" i="1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fr-FR" sz="2000"/>
                <a:t> dans une épaisseur</a:t>
              </a:r>
            </a:p>
          </p:txBody>
        </p:sp>
        <p:grpSp>
          <p:nvGrpSpPr>
            <p:cNvPr id="378" name="Groupe 377">
              <a:extLst>
                <a:ext uri="{FF2B5EF4-FFF2-40B4-BE49-F238E27FC236}">
                  <a16:creationId xmlns:a16="http://schemas.microsoft.com/office/drawing/2014/main" id="{B6CF99DD-1764-84AE-5CEC-252D67E1D1CE}"/>
                </a:ext>
              </a:extLst>
            </p:cNvPr>
            <p:cNvGrpSpPr>
              <a:grpSpLocks noChangeAspect="1"/>
            </p:cNvGrpSpPr>
            <p:nvPr>
              <p:custDataLst>
                <p:tags r:id="rId47"/>
              </p:custDataLst>
            </p:nvPr>
          </p:nvGrpSpPr>
          <p:grpSpPr>
            <a:xfrm>
              <a:off x="8572500" y="6654800"/>
              <a:ext cx="681848" cy="309930"/>
              <a:chOff x="10960773" y="8169063"/>
              <a:chExt cx="677768" cy="277894"/>
            </a:xfrm>
          </p:grpSpPr>
          <p:sp>
            <p:nvSpPr>
              <p:cNvPr id="373" name="Forme libre 372">
                <a:extLst>
                  <a:ext uri="{FF2B5EF4-FFF2-40B4-BE49-F238E27FC236}">
                    <a16:creationId xmlns:a16="http://schemas.microsoft.com/office/drawing/2014/main" id="{B499E911-64D4-997D-CD65-17A86544D997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10960773" y="8217845"/>
                <a:ext cx="136786" cy="188134"/>
              </a:xfrm>
              <a:custGeom>
                <a:avLst/>
                <a:gdLst>
                  <a:gd name="connsiteX0" fmla="*/ 82210 w 136786"/>
                  <a:gd name="connsiteY0" fmla="*/ 142345 h 188134"/>
                  <a:gd name="connsiteX1" fmla="*/ 82210 w 136786"/>
                  <a:gd name="connsiteY1" fmla="*/ 166522 h 188134"/>
                  <a:gd name="connsiteX2" fmla="*/ 58744 w 136786"/>
                  <a:gd name="connsiteY2" fmla="*/ 179583 h 188134"/>
                  <a:gd name="connsiteX3" fmla="*/ 52259 w 136786"/>
                  <a:gd name="connsiteY3" fmla="*/ 179583 h 188134"/>
                  <a:gd name="connsiteX4" fmla="*/ 52259 w 136786"/>
                  <a:gd name="connsiteY4" fmla="*/ 188198 h 188134"/>
                  <a:gd name="connsiteX5" fmla="*/ 93944 w 136786"/>
                  <a:gd name="connsiteY5" fmla="*/ 187364 h 188134"/>
                  <a:gd name="connsiteX6" fmla="*/ 135937 w 136786"/>
                  <a:gd name="connsiteY6" fmla="*/ 188198 h 188134"/>
                  <a:gd name="connsiteX7" fmla="*/ 135937 w 136786"/>
                  <a:gd name="connsiteY7" fmla="*/ 179583 h 188134"/>
                  <a:gd name="connsiteX8" fmla="*/ 129453 w 136786"/>
                  <a:gd name="connsiteY8" fmla="*/ 179583 h 188134"/>
                  <a:gd name="connsiteX9" fmla="*/ 105986 w 136786"/>
                  <a:gd name="connsiteY9" fmla="*/ 166522 h 188134"/>
                  <a:gd name="connsiteX10" fmla="*/ 105986 w 136786"/>
                  <a:gd name="connsiteY10" fmla="*/ 142345 h 188134"/>
                  <a:gd name="connsiteX11" fmla="*/ 136863 w 136786"/>
                  <a:gd name="connsiteY11" fmla="*/ 142345 h 188134"/>
                  <a:gd name="connsiteX12" fmla="*/ 136863 w 136786"/>
                  <a:gd name="connsiteY12" fmla="*/ 133730 h 188134"/>
                  <a:gd name="connsiteX13" fmla="*/ 105986 w 136786"/>
                  <a:gd name="connsiteY13" fmla="*/ 133730 h 188134"/>
                  <a:gd name="connsiteX14" fmla="*/ 105986 w 136786"/>
                  <a:gd name="connsiteY14" fmla="*/ 7288 h 188134"/>
                  <a:gd name="connsiteX15" fmla="*/ 101045 w 136786"/>
                  <a:gd name="connsiteY15" fmla="*/ 63 h 188134"/>
                  <a:gd name="connsiteX16" fmla="*/ 94870 w 136786"/>
                  <a:gd name="connsiteY16" fmla="*/ 3397 h 188134"/>
                  <a:gd name="connsiteX17" fmla="*/ 77 w 136786"/>
                  <a:gd name="connsiteY17" fmla="*/ 133730 h 188134"/>
                  <a:gd name="connsiteX18" fmla="*/ 77 w 136786"/>
                  <a:gd name="connsiteY18" fmla="*/ 142345 h 188134"/>
                  <a:gd name="connsiteX19" fmla="*/ 82210 w 136786"/>
                  <a:gd name="connsiteY19" fmla="*/ 142345 h 188134"/>
                  <a:gd name="connsiteX20" fmla="*/ 84063 w 136786"/>
                  <a:gd name="connsiteY20" fmla="*/ 133730 h 188134"/>
                  <a:gd name="connsiteX21" fmla="*/ 8722 w 136786"/>
                  <a:gd name="connsiteY21" fmla="*/ 133730 h 188134"/>
                  <a:gd name="connsiteX22" fmla="*/ 84063 w 136786"/>
                  <a:gd name="connsiteY22" fmla="*/ 30075 h 188134"/>
                  <a:gd name="connsiteX23" fmla="*/ 84063 w 136786"/>
                  <a:gd name="connsiteY23" fmla="*/ 133730 h 188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6786" h="188134">
                    <a:moveTo>
                      <a:pt x="82210" y="142345"/>
                    </a:moveTo>
                    <a:lnTo>
                      <a:pt x="82210" y="166522"/>
                    </a:lnTo>
                    <a:cubicBezTo>
                      <a:pt x="82210" y="176526"/>
                      <a:pt x="81593" y="179583"/>
                      <a:pt x="58744" y="179583"/>
                    </a:cubicBezTo>
                    <a:lnTo>
                      <a:pt x="52259" y="179583"/>
                    </a:lnTo>
                    <a:lnTo>
                      <a:pt x="52259" y="188198"/>
                    </a:lnTo>
                    <a:cubicBezTo>
                      <a:pt x="64919" y="187364"/>
                      <a:pt x="80975" y="187364"/>
                      <a:pt x="93944" y="187364"/>
                    </a:cubicBezTo>
                    <a:cubicBezTo>
                      <a:pt x="106912" y="187364"/>
                      <a:pt x="123277" y="187364"/>
                      <a:pt x="135937" y="188198"/>
                    </a:cubicBezTo>
                    <a:lnTo>
                      <a:pt x="135937" y="179583"/>
                    </a:lnTo>
                    <a:lnTo>
                      <a:pt x="129453" y="179583"/>
                    </a:lnTo>
                    <a:cubicBezTo>
                      <a:pt x="106603" y="179583"/>
                      <a:pt x="105986" y="176526"/>
                      <a:pt x="105986" y="166522"/>
                    </a:cubicBezTo>
                    <a:lnTo>
                      <a:pt x="105986" y="142345"/>
                    </a:lnTo>
                    <a:lnTo>
                      <a:pt x="136863" y="142345"/>
                    </a:lnTo>
                    <a:lnTo>
                      <a:pt x="136863" y="133730"/>
                    </a:lnTo>
                    <a:lnTo>
                      <a:pt x="105986" y="133730"/>
                    </a:lnTo>
                    <a:lnTo>
                      <a:pt x="105986" y="7288"/>
                    </a:lnTo>
                    <a:cubicBezTo>
                      <a:pt x="105986" y="1730"/>
                      <a:pt x="105986" y="63"/>
                      <a:pt x="101045" y="63"/>
                    </a:cubicBezTo>
                    <a:cubicBezTo>
                      <a:pt x="98267" y="63"/>
                      <a:pt x="97340" y="63"/>
                      <a:pt x="94870" y="3397"/>
                    </a:cubicBezTo>
                    <a:lnTo>
                      <a:pt x="77" y="133730"/>
                    </a:lnTo>
                    <a:lnTo>
                      <a:pt x="77" y="142345"/>
                    </a:lnTo>
                    <a:lnTo>
                      <a:pt x="82210" y="142345"/>
                    </a:lnTo>
                    <a:close/>
                    <a:moveTo>
                      <a:pt x="84063" y="133730"/>
                    </a:moveTo>
                    <a:lnTo>
                      <a:pt x="8722" y="133730"/>
                    </a:lnTo>
                    <a:lnTo>
                      <a:pt x="84063" y="30075"/>
                    </a:lnTo>
                    <a:lnTo>
                      <a:pt x="84063" y="133730"/>
                    </a:lnTo>
                    <a:close/>
                  </a:path>
                </a:pathLst>
              </a:custGeom>
              <a:solidFill>
                <a:srgbClr val="000000"/>
              </a:solidFill>
              <a:ln w="30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4" name="Forme libre 373">
                <a:extLst>
                  <a:ext uri="{FF2B5EF4-FFF2-40B4-BE49-F238E27FC236}">
                    <a16:creationId xmlns:a16="http://schemas.microsoft.com/office/drawing/2014/main" id="{FC3462C7-AAC3-DA97-D658-434286FD3331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1129055" y="8169063"/>
                <a:ext cx="240842" cy="277894"/>
              </a:xfrm>
              <a:custGeom>
                <a:avLst/>
                <a:gdLst>
                  <a:gd name="connsiteX0" fmla="*/ 97654 w 240842"/>
                  <a:gd name="connsiteY0" fmla="*/ 248771 h 277894"/>
                  <a:gd name="connsiteX1" fmla="*/ 43310 w 240842"/>
                  <a:gd name="connsiteY1" fmla="*/ 140669 h 277894"/>
                  <a:gd name="connsiteX2" fmla="*/ 38678 w 240842"/>
                  <a:gd name="connsiteY2" fmla="*/ 136223 h 277894"/>
                  <a:gd name="connsiteX3" fmla="*/ 33429 w 240842"/>
                  <a:gd name="connsiteY3" fmla="*/ 138446 h 277894"/>
                  <a:gd name="connsiteX4" fmla="*/ 4096 w 240842"/>
                  <a:gd name="connsiteY4" fmla="*/ 158455 h 277894"/>
                  <a:gd name="connsiteX5" fmla="*/ 82 w 240842"/>
                  <a:gd name="connsiteY5" fmla="*/ 162901 h 277894"/>
                  <a:gd name="connsiteX6" fmla="*/ 3169 w 240842"/>
                  <a:gd name="connsiteY6" fmla="*/ 165958 h 277894"/>
                  <a:gd name="connsiteX7" fmla="*/ 13668 w 240842"/>
                  <a:gd name="connsiteY7" fmla="*/ 159844 h 277894"/>
                  <a:gd name="connsiteX8" fmla="*/ 23548 w 240842"/>
                  <a:gd name="connsiteY8" fmla="*/ 153175 h 277894"/>
                  <a:gd name="connsiteX9" fmla="*/ 84377 w 240842"/>
                  <a:gd name="connsiteY9" fmla="*/ 273503 h 277894"/>
                  <a:gd name="connsiteX10" fmla="*/ 90861 w 240842"/>
                  <a:gd name="connsiteY10" fmla="*/ 277950 h 277894"/>
                  <a:gd name="connsiteX11" fmla="*/ 98580 w 240842"/>
                  <a:gd name="connsiteY11" fmla="*/ 272392 h 277894"/>
                  <a:gd name="connsiteX12" fmla="*/ 238763 w 240842"/>
                  <a:gd name="connsiteY12" fmla="*/ 11170 h 277894"/>
                  <a:gd name="connsiteX13" fmla="*/ 240925 w 240842"/>
                  <a:gd name="connsiteY13" fmla="*/ 5613 h 277894"/>
                  <a:gd name="connsiteX14" fmla="*/ 234749 w 240842"/>
                  <a:gd name="connsiteY14" fmla="*/ 55 h 277894"/>
                  <a:gd name="connsiteX15" fmla="*/ 227647 w 240842"/>
                  <a:gd name="connsiteY15" fmla="*/ 5890 h 277894"/>
                  <a:gd name="connsiteX16" fmla="*/ 97654 w 240842"/>
                  <a:gd name="connsiteY16" fmla="*/ 248771 h 277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0842" h="277894">
                    <a:moveTo>
                      <a:pt x="97654" y="248771"/>
                    </a:moveTo>
                    <a:lnTo>
                      <a:pt x="43310" y="140669"/>
                    </a:lnTo>
                    <a:cubicBezTo>
                      <a:pt x="41149" y="136223"/>
                      <a:pt x="39605" y="136223"/>
                      <a:pt x="38678" y="136223"/>
                    </a:cubicBezTo>
                    <a:cubicBezTo>
                      <a:pt x="38370" y="136223"/>
                      <a:pt x="36826" y="136223"/>
                      <a:pt x="33429" y="138446"/>
                    </a:cubicBezTo>
                    <a:lnTo>
                      <a:pt x="4096" y="158455"/>
                    </a:lnTo>
                    <a:cubicBezTo>
                      <a:pt x="82" y="161234"/>
                      <a:pt x="82" y="162067"/>
                      <a:pt x="82" y="162901"/>
                    </a:cubicBezTo>
                    <a:cubicBezTo>
                      <a:pt x="82" y="164291"/>
                      <a:pt x="1008" y="165958"/>
                      <a:pt x="3169" y="165958"/>
                    </a:cubicBezTo>
                    <a:cubicBezTo>
                      <a:pt x="5022" y="165958"/>
                      <a:pt x="10271" y="162067"/>
                      <a:pt x="13668" y="159844"/>
                    </a:cubicBezTo>
                    <a:cubicBezTo>
                      <a:pt x="15520" y="158455"/>
                      <a:pt x="20152" y="155398"/>
                      <a:pt x="23548" y="153175"/>
                    </a:cubicBezTo>
                    <a:lnTo>
                      <a:pt x="84377" y="273503"/>
                    </a:lnTo>
                    <a:cubicBezTo>
                      <a:pt x="86538" y="277950"/>
                      <a:pt x="88082" y="277950"/>
                      <a:pt x="90861" y="277950"/>
                    </a:cubicBezTo>
                    <a:cubicBezTo>
                      <a:pt x="95493" y="277950"/>
                      <a:pt x="96419" y="276282"/>
                      <a:pt x="98580" y="272392"/>
                    </a:cubicBezTo>
                    <a:lnTo>
                      <a:pt x="238763" y="11170"/>
                    </a:lnTo>
                    <a:cubicBezTo>
                      <a:pt x="240925" y="7280"/>
                      <a:pt x="240925" y="6168"/>
                      <a:pt x="240925" y="5613"/>
                    </a:cubicBezTo>
                    <a:cubicBezTo>
                      <a:pt x="240925" y="2834"/>
                      <a:pt x="238454" y="55"/>
                      <a:pt x="234749" y="55"/>
                    </a:cubicBezTo>
                    <a:cubicBezTo>
                      <a:pt x="232279" y="55"/>
                      <a:pt x="230118" y="1444"/>
                      <a:pt x="227647" y="5890"/>
                    </a:cubicBezTo>
                    <a:lnTo>
                      <a:pt x="97654" y="248771"/>
                    </a:lnTo>
                    <a:close/>
                  </a:path>
                </a:pathLst>
              </a:custGeom>
              <a:solidFill>
                <a:srgbClr val="000000"/>
              </a:solidFill>
              <a:ln w="30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5" name="Forme libre 374">
                <a:extLst>
                  <a:ext uri="{FF2B5EF4-FFF2-40B4-BE49-F238E27FC236}">
                    <a16:creationId xmlns:a16="http://schemas.microsoft.com/office/drawing/2014/main" id="{3F2D5509-55A0-B27B-0A29-958B2A2F7DE7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1363826" y="8169064"/>
                <a:ext cx="274715" cy="11115"/>
              </a:xfrm>
              <a:custGeom>
                <a:avLst/>
                <a:gdLst>
                  <a:gd name="connsiteX0" fmla="*/ 0 w 274715"/>
                  <a:gd name="connsiteY0" fmla="*/ 0 h 11115"/>
                  <a:gd name="connsiteX1" fmla="*/ 274715 w 274715"/>
                  <a:gd name="connsiteY1" fmla="*/ 0 h 11115"/>
                  <a:gd name="connsiteX2" fmla="*/ 274715 w 274715"/>
                  <a:gd name="connsiteY2" fmla="*/ 11115 h 11115"/>
                  <a:gd name="connsiteX3" fmla="*/ 0 w 274715"/>
                  <a:gd name="connsiteY3" fmla="*/ 11115 h 11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5" h="11115">
                    <a:moveTo>
                      <a:pt x="0" y="0"/>
                    </a:moveTo>
                    <a:lnTo>
                      <a:pt x="274715" y="0"/>
                    </a:lnTo>
                    <a:lnTo>
                      <a:pt x="274715" y="11115"/>
                    </a:lnTo>
                    <a:lnTo>
                      <a:pt x="0" y="11115"/>
                    </a:lnTo>
                    <a:close/>
                  </a:path>
                </a:pathLst>
              </a:custGeom>
              <a:solidFill>
                <a:srgbClr val="000000"/>
              </a:solidFill>
              <a:ln w="30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6" name="Forme libre 375">
                <a:extLst>
                  <a:ext uri="{FF2B5EF4-FFF2-40B4-BE49-F238E27FC236}">
                    <a16:creationId xmlns:a16="http://schemas.microsoft.com/office/drawing/2014/main" id="{0E90F607-E51E-9232-45BB-82DC0F571D9D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1376177" y="8283150"/>
                <a:ext cx="141418" cy="125886"/>
              </a:xfrm>
              <a:custGeom>
                <a:avLst/>
                <a:gdLst>
                  <a:gd name="connsiteX0" fmla="*/ 102911 w 141418"/>
                  <a:gd name="connsiteY0" fmla="*/ 17848 h 125886"/>
                  <a:gd name="connsiteX1" fmla="*/ 74504 w 141418"/>
                  <a:gd name="connsiteY1" fmla="*/ 63 h 125886"/>
                  <a:gd name="connsiteX2" fmla="*/ 90 w 141418"/>
                  <a:gd name="connsiteY2" fmla="*/ 81486 h 125886"/>
                  <a:gd name="connsiteX3" fmla="*/ 41157 w 141418"/>
                  <a:gd name="connsiteY3" fmla="*/ 125949 h 125886"/>
                  <a:gd name="connsiteX4" fmla="*/ 81297 w 141418"/>
                  <a:gd name="connsiteY4" fmla="*/ 105107 h 125886"/>
                  <a:gd name="connsiteX5" fmla="*/ 109396 w 141418"/>
                  <a:gd name="connsiteY5" fmla="*/ 125949 h 125886"/>
                  <a:gd name="connsiteX6" fmla="*/ 132245 w 141418"/>
                  <a:gd name="connsiteY6" fmla="*/ 110665 h 125886"/>
                  <a:gd name="connsiteX7" fmla="*/ 141508 w 141418"/>
                  <a:gd name="connsiteY7" fmla="*/ 83153 h 125886"/>
                  <a:gd name="connsiteX8" fmla="*/ 137803 w 141418"/>
                  <a:gd name="connsiteY8" fmla="*/ 80374 h 125886"/>
                  <a:gd name="connsiteX9" fmla="*/ 133480 w 141418"/>
                  <a:gd name="connsiteY9" fmla="*/ 85377 h 125886"/>
                  <a:gd name="connsiteX10" fmla="*/ 110013 w 141418"/>
                  <a:gd name="connsiteY10" fmla="*/ 119835 h 125886"/>
                  <a:gd name="connsiteX11" fmla="*/ 100750 w 141418"/>
                  <a:gd name="connsiteY11" fmla="*/ 107052 h 125886"/>
                  <a:gd name="connsiteX12" fmla="*/ 104764 w 141418"/>
                  <a:gd name="connsiteY12" fmla="*/ 86488 h 125886"/>
                  <a:gd name="connsiteX13" fmla="*/ 111557 w 141418"/>
                  <a:gd name="connsiteY13" fmla="*/ 61478 h 125886"/>
                  <a:gd name="connsiteX14" fmla="*/ 122673 w 141418"/>
                  <a:gd name="connsiteY14" fmla="*/ 22572 h 125886"/>
                  <a:gd name="connsiteX15" fmla="*/ 124834 w 141418"/>
                  <a:gd name="connsiteY15" fmla="*/ 13124 h 125886"/>
                  <a:gd name="connsiteX16" fmla="*/ 115880 w 141418"/>
                  <a:gd name="connsiteY16" fmla="*/ 5621 h 125886"/>
                  <a:gd name="connsiteX17" fmla="*/ 102911 w 141418"/>
                  <a:gd name="connsiteY17" fmla="*/ 17848 h 125886"/>
                  <a:gd name="connsiteX18" fmla="*/ 82841 w 141418"/>
                  <a:gd name="connsiteY18" fmla="*/ 89823 h 125886"/>
                  <a:gd name="connsiteX19" fmla="*/ 76666 w 141418"/>
                  <a:gd name="connsiteY19" fmla="*/ 100105 h 125886"/>
                  <a:gd name="connsiteX20" fmla="*/ 41774 w 141418"/>
                  <a:gd name="connsiteY20" fmla="*/ 119835 h 125886"/>
                  <a:gd name="connsiteX21" fmla="*/ 22013 w 141418"/>
                  <a:gd name="connsiteY21" fmla="*/ 93713 h 125886"/>
                  <a:gd name="connsiteX22" fmla="*/ 38995 w 141418"/>
                  <a:gd name="connsiteY22" fmla="*/ 32854 h 125886"/>
                  <a:gd name="connsiteX23" fmla="*/ 74813 w 141418"/>
                  <a:gd name="connsiteY23" fmla="*/ 6176 h 125886"/>
                  <a:gd name="connsiteX24" fmla="*/ 99206 w 141418"/>
                  <a:gd name="connsiteY24" fmla="*/ 30631 h 125886"/>
                  <a:gd name="connsiteX25" fmla="*/ 98280 w 141418"/>
                  <a:gd name="connsiteY25" fmla="*/ 35355 h 125886"/>
                  <a:gd name="connsiteX26" fmla="*/ 82841 w 141418"/>
                  <a:gd name="connsiteY26" fmla="*/ 89823 h 125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1418" h="125886">
                    <a:moveTo>
                      <a:pt x="102911" y="17848"/>
                    </a:moveTo>
                    <a:cubicBezTo>
                      <a:pt x="97353" y="7566"/>
                      <a:pt x="88399" y="63"/>
                      <a:pt x="74504" y="63"/>
                    </a:cubicBezTo>
                    <a:cubicBezTo>
                      <a:pt x="38378" y="63"/>
                      <a:pt x="90" y="40913"/>
                      <a:pt x="90" y="81486"/>
                    </a:cubicBezTo>
                    <a:cubicBezTo>
                      <a:pt x="90" y="107608"/>
                      <a:pt x="17073" y="125949"/>
                      <a:pt x="41157" y="125949"/>
                    </a:cubicBezTo>
                    <a:cubicBezTo>
                      <a:pt x="47332" y="125949"/>
                      <a:pt x="62771" y="124838"/>
                      <a:pt x="81297" y="105107"/>
                    </a:cubicBezTo>
                    <a:cubicBezTo>
                      <a:pt x="83767" y="116779"/>
                      <a:pt x="94575" y="125949"/>
                      <a:pt x="109396" y="125949"/>
                    </a:cubicBezTo>
                    <a:cubicBezTo>
                      <a:pt x="120203" y="125949"/>
                      <a:pt x="127304" y="119558"/>
                      <a:pt x="132245" y="110665"/>
                    </a:cubicBezTo>
                    <a:cubicBezTo>
                      <a:pt x="137494" y="100661"/>
                      <a:pt x="141508" y="83709"/>
                      <a:pt x="141508" y="83153"/>
                    </a:cubicBezTo>
                    <a:cubicBezTo>
                      <a:pt x="141508" y="80374"/>
                      <a:pt x="138729" y="80374"/>
                      <a:pt x="137803" y="80374"/>
                    </a:cubicBezTo>
                    <a:cubicBezTo>
                      <a:pt x="134715" y="80374"/>
                      <a:pt x="134406" y="81486"/>
                      <a:pt x="133480" y="85377"/>
                    </a:cubicBezTo>
                    <a:cubicBezTo>
                      <a:pt x="128231" y="103440"/>
                      <a:pt x="122673" y="119835"/>
                      <a:pt x="110013" y="119835"/>
                    </a:cubicBezTo>
                    <a:cubicBezTo>
                      <a:pt x="101676" y="119835"/>
                      <a:pt x="100750" y="112610"/>
                      <a:pt x="100750" y="107052"/>
                    </a:cubicBezTo>
                    <a:cubicBezTo>
                      <a:pt x="100750" y="100939"/>
                      <a:pt x="101368" y="98715"/>
                      <a:pt x="104764" y="86488"/>
                    </a:cubicBezTo>
                    <a:cubicBezTo>
                      <a:pt x="108161" y="74816"/>
                      <a:pt x="108778" y="72038"/>
                      <a:pt x="111557" y="61478"/>
                    </a:cubicBezTo>
                    <a:lnTo>
                      <a:pt x="122673" y="22572"/>
                    </a:lnTo>
                    <a:cubicBezTo>
                      <a:pt x="124834" y="14791"/>
                      <a:pt x="124834" y="14235"/>
                      <a:pt x="124834" y="13124"/>
                    </a:cubicBezTo>
                    <a:cubicBezTo>
                      <a:pt x="124834" y="8400"/>
                      <a:pt x="121129" y="5621"/>
                      <a:pt x="115880" y="5621"/>
                    </a:cubicBezTo>
                    <a:cubicBezTo>
                      <a:pt x="108469" y="5621"/>
                      <a:pt x="103838" y="11734"/>
                      <a:pt x="102911" y="17848"/>
                    </a:cubicBezTo>
                    <a:close/>
                    <a:moveTo>
                      <a:pt x="82841" y="89823"/>
                    </a:moveTo>
                    <a:cubicBezTo>
                      <a:pt x="81297" y="94825"/>
                      <a:pt x="81297" y="95381"/>
                      <a:pt x="76666" y="100105"/>
                    </a:cubicBezTo>
                    <a:cubicBezTo>
                      <a:pt x="63080" y="115389"/>
                      <a:pt x="50420" y="119835"/>
                      <a:pt x="41774" y="119835"/>
                    </a:cubicBezTo>
                    <a:cubicBezTo>
                      <a:pt x="26336" y="119835"/>
                      <a:pt x="22013" y="104551"/>
                      <a:pt x="22013" y="93713"/>
                    </a:cubicBezTo>
                    <a:cubicBezTo>
                      <a:pt x="22013" y="79819"/>
                      <a:pt x="31894" y="45638"/>
                      <a:pt x="38995" y="32854"/>
                    </a:cubicBezTo>
                    <a:cubicBezTo>
                      <a:pt x="48567" y="16459"/>
                      <a:pt x="62462" y="6176"/>
                      <a:pt x="74813" y="6176"/>
                    </a:cubicBezTo>
                    <a:cubicBezTo>
                      <a:pt x="94883" y="6176"/>
                      <a:pt x="99206" y="28964"/>
                      <a:pt x="99206" y="30631"/>
                    </a:cubicBezTo>
                    <a:cubicBezTo>
                      <a:pt x="99206" y="32299"/>
                      <a:pt x="98589" y="33966"/>
                      <a:pt x="98280" y="35355"/>
                    </a:cubicBezTo>
                    <a:lnTo>
                      <a:pt x="82841" y="89823"/>
                    </a:lnTo>
                    <a:close/>
                  </a:path>
                </a:pathLst>
              </a:custGeom>
              <a:solidFill>
                <a:srgbClr val="000000"/>
              </a:solidFill>
              <a:ln w="30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7" name="Forme libre 376">
                <a:extLst>
                  <a:ext uri="{FF2B5EF4-FFF2-40B4-BE49-F238E27FC236}">
                    <a16:creationId xmlns:a16="http://schemas.microsoft.com/office/drawing/2014/main" id="{A694FF87-87B2-DF29-148A-0990E8ADBD61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1534143" y="8232017"/>
                <a:ext cx="94793" cy="177019"/>
              </a:xfrm>
              <a:custGeom>
                <a:avLst/>
                <a:gdLst>
                  <a:gd name="connsiteX0" fmla="*/ 56601 w 94793"/>
                  <a:gd name="connsiteY0" fmla="*/ 62867 h 177019"/>
                  <a:gd name="connsiteX1" fmla="*/ 85625 w 94793"/>
                  <a:gd name="connsiteY1" fmla="*/ 62867 h 177019"/>
                  <a:gd name="connsiteX2" fmla="*/ 94889 w 94793"/>
                  <a:gd name="connsiteY2" fmla="*/ 57309 h 177019"/>
                  <a:gd name="connsiteX3" fmla="*/ 86243 w 94793"/>
                  <a:gd name="connsiteY3" fmla="*/ 54252 h 177019"/>
                  <a:gd name="connsiteX4" fmla="*/ 59071 w 94793"/>
                  <a:gd name="connsiteY4" fmla="*/ 54252 h 177019"/>
                  <a:gd name="connsiteX5" fmla="*/ 71731 w 94793"/>
                  <a:gd name="connsiteY5" fmla="*/ 7566 h 177019"/>
                  <a:gd name="connsiteX6" fmla="*/ 62776 w 94793"/>
                  <a:gd name="connsiteY6" fmla="*/ 63 h 177019"/>
                  <a:gd name="connsiteX7" fmla="*/ 50425 w 94793"/>
                  <a:gd name="connsiteY7" fmla="*/ 10067 h 177019"/>
                  <a:gd name="connsiteX8" fmla="*/ 38383 w 94793"/>
                  <a:gd name="connsiteY8" fmla="*/ 54252 h 177019"/>
                  <a:gd name="connsiteX9" fmla="*/ 9358 w 94793"/>
                  <a:gd name="connsiteY9" fmla="*/ 54252 h 177019"/>
                  <a:gd name="connsiteX10" fmla="*/ 95 w 94793"/>
                  <a:gd name="connsiteY10" fmla="*/ 59532 h 177019"/>
                  <a:gd name="connsiteX11" fmla="*/ 8741 w 94793"/>
                  <a:gd name="connsiteY11" fmla="*/ 62867 h 177019"/>
                  <a:gd name="connsiteX12" fmla="*/ 35913 w 94793"/>
                  <a:gd name="connsiteY12" fmla="*/ 62867 h 177019"/>
                  <a:gd name="connsiteX13" fmla="*/ 12446 w 94793"/>
                  <a:gd name="connsiteY13" fmla="*/ 151515 h 177019"/>
                  <a:gd name="connsiteX14" fmla="*/ 40853 w 94793"/>
                  <a:gd name="connsiteY14" fmla="*/ 177082 h 177019"/>
                  <a:gd name="connsiteX15" fmla="*/ 89948 w 94793"/>
                  <a:gd name="connsiteY15" fmla="*/ 134286 h 177019"/>
                  <a:gd name="connsiteX16" fmla="*/ 86243 w 94793"/>
                  <a:gd name="connsiteY16" fmla="*/ 131507 h 177019"/>
                  <a:gd name="connsiteX17" fmla="*/ 81611 w 94793"/>
                  <a:gd name="connsiteY17" fmla="*/ 135398 h 177019"/>
                  <a:gd name="connsiteX18" fmla="*/ 41471 w 94793"/>
                  <a:gd name="connsiteY18" fmla="*/ 170968 h 177019"/>
                  <a:gd name="connsiteX19" fmla="*/ 31899 w 94793"/>
                  <a:gd name="connsiteY19" fmla="*/ 158185 h 177019"/>
                  <a:gd name="connsiteX20" fmla="*/ 33751 w 94793"/>
                  <a:gd name="connsiteY20" fmla="*/ 144846 h 177019"/>
                  <a:gd name="connsiteX21" fmla="*/ 56601 w 94793"/>
                  <a:gd name="connsiteY21" fmla="*/ 62867 h 177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4793" h="177019">
                    <a:moveTo>
                      <a:pt x="56601" y="62867"/>
                    </a:moveTo>
                    <a:lnTo>
                      <a:pt x="85625" y="62867"/>
                    </a:lnTo>
                    <a:cubicBezTo>
                      <a:pt x="91801" y="62867"/>
                      <a:pt x="94889" y="62867"/>
                      <a:pt x="94889" y="57309"/>
                    </a:cubicBezTo>
                    <a:cubicBezTo>
                      <a:pt x="94889" y="54252"/>
                      <a:pt x="91801" y="54252"/>
                      <a:pt x="86243" y="54252"/>
                    </a:cubicBezTo>
                    <a:lnTo>
                      <a:pt x="59071" y="54252"/>
                    </a:lnTo>
                    <a:cubicBezTo>
                      <a:pt x="70187" y="14791"/>
                      <a:pt x="71731" y="9233"/>
                      <a:pt x="71731" y="7566"/>
                    </a:cubicBezTo>
                    <a:cubicBezTo>
                      <a:pt x="71731" y="2842"/>
                      <a:pt x="68025" y="63"/>
                      <a:pt x="62776" y="63"/>
                    </a:cubicBezTo>
                    <a:cubicBezTo>
                      <a:pt x="61850" y="63"/>
                      <a:pt x="53204" y="341"/>
                      <a:pt x="50425" y="10067"/>
                    </a:cubicBezTo>
                    <a:lnTo>
                      <a:pt x="38383" y="54252"/>
                    </a:lnTo>
                    <a:lnTo>
                      <a:pt x="9358" y="54252"/>
                    </a:lnTo>
                    <a:cubicBezTo>
                      <a:pt x="3183" y="54252"/>
                      <a:pt x="95" y="54252"/>
                      <a:pt x="95" y="59532"/>
                    </a:cubicBezTo>
                    <a:cubicBezTo>
                      <a:pt x="95" y="62867"/>
                      <a:pt x="2565" y="62867"/>
                      <a:pt x="8741" y="62867"/>
                    </a:cubicBezTo>
                    <a:lnTo>
                      <a:pt x="35913" y="62867"/>
                    </a:lnTo>
                    <a:cubicBezTo>
                      <a:pt x="13681" y="141789"/>
                      <a:pt x="12446" y="146513"/>
                      <a:pt x="12446" y="151515"/>
                    </a:cubicBezTo>
                    <a:cubicBezTo>
                      <a:pt x="12446" y="166522"/>
                      <a:pt x="24180" y="177082"/>
                      <a:pt x="40853" y="177082"/>
                    </a:cubicBezTo>
                    <a:cubicBezTo>
                      <a:pt x="72348" y="177082"/>
                      <a:pt x="89948" y="136509"/>
                      <a:pt x="89948" y="134286"/>
                    </a:cubicBezTo>
                    <a:cubicBezTo>
                      <a:pt x="89948" y="131507"/>
                      <a:pt x="87478" y="131507"/>
                      <a:pt x="86243" y="131507"/>
                    </a:cubicBezTo>
                    <a:cubicBezTo>
                      <a:pt x="83464" y="131507"/>
                      <a:pt x="83155" y="132341"/>
                      <a:pt x="81611" y="135398"/>
                    </a:cubicBezTo>
                    <a:cubicBezTo>
                      <a:pt x="68334" y="164299"/>
                      <a:pt x="51969" y="170968"/>
                      <a:pt x="41471" y="170968"/>
                    </a:cubicBezTo>
                    <a:cubicBezTo>
                      <a:pt x="34987" y="170968"/>
                      <a:pt x="31899" y="167356"/>
                      <a:pt x="31899" y="158185"/>
                    </a:cubicBezTo>
                    <a:cubicBezTo>
                      <a:pt x="31899" y="151515"/>
                      <a:pt x="32516" y="149570"/>
                      <a:pt x="33751" y="144846"/>
                    </a:cubicBezTo>
                    <a:lnTo>
                      <a:pt x="56601" y="62867"/>
                    </a:lnTo>
                    <a:close/>
                  </a:path>
                </a:pathLst>
              </a:custGeom>
              <a:solidFill>
                <a:srgbClr val="1A1AFF"/>
              </a:solidFill>
              <a:ln w="307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91" name="Groupe 390">
            <a:extLst>
              <a:ext uri="{FF2B5EF4-FFF2-40B4-BE49-F238E27FC236}">
                <a16:creationId xmlns:a16="http://schemas.microsoft.com/office/drawing/2014/main" id="{9783273F-D3EC-0142-BBCD-FED1E18F4DB6}"/>
              </a:ext>
            </a:extLst>
          </p:cNvPr>
          <p:cNvGrpSpPr/>
          <p:nvPr/>
        </p:nvGrpSpPr>
        <p:grpSpPr>
          <a:xfrm>
            <a:off x="3842401" y="6980197"/>
            <a:ext cx="5659891" cy="461665"/>
            <a:chOff x="3842401" y="6980197"/>
            <a:chExt cx="5659891" cy="461665"/>
          </a:xfrm>
        </p:grpSpPr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05A2B8D6-2E16-6E28-D8E6-D112E87B612C}"/>
                </a:ext>
              </a:extLst>
            </p:cNvPr>
            <p:cNvSpPr txBox="1"/>
            <p:nvPr/>
          </p:nvSpPr>
          <p:spPr>
            <a:xfrm>
              <a:off x="3842401" y="6980197"/>
              <a:ext cx="41440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/>
                <a:t>est ressentie en </a:t>
              </a:r>
              <a:r>
                <a:rPr lang="fr-FR" sz="2400" i="1">
                  <a:solidFill>
                    <a:srgbClr val="4DB2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fr-FR" sz="2000">
                  <a:solidFill>
                    <a:srgbClr val="0432FF"/>
                  </a:solidFill>
                </a:rPr>
                <a:t> </a:t>
              </a:r>
              <a:r>
                <a:rPr lang="fr-FR" sz="2000"/>
                <a:t>après un temps</a:t>
              </a:r>
            </a:p>
          </p:txBody>
        </p:sp>
        <p:grpSp>
          <p:nvGrpSpPr>
            <p:cNvPr id="390" name="Groupe 389">
              <a:extLst>
                <a:ext uri="{FF2B5EF4-FFF2-40B4-BE49-F238E27FC236}">
                  <a16:creationId xmlns:a16="http://schemas.microsoft.com/office/drawing/2014/main" id="{E9C43C60-A30F-4D25-E302-D3D23A6D5EE9}"/>
                </a:ext>
              </a:extLst>
            </p:cNvPr>
            <p:cNvGrpSpPr>
              <a:grpSpLocks noChangeAspect="1"/>
            </p:cNvGrpSpPr>
            <p:nvPr>
              <p:custDataLst>
                <p:tags r:id="rId40"/>
              </p:custDataLst>
            </p:nvPr>
          </p:nvGrpSpPr>
          <p:grpSpPr>
            <a:xfrm>
              <a:off x="8572500" y="7061200"/>
              <a:ext cx="929792" cy="340923"/>
              <a:chOff x="10961080" y="8591816"/>
              <a:chExt cx="922966" cy="302509"/>
            </a:xfrm>
          </p:grpSpPr>
          <p:sp>
            <p:nvSpPr>
              <p:cNvPr id="384" name="Forme libre 383">
                <a:extLst>
                  <a:ext uri="{FF2B5EF4-FFF2-40B4-BE49-F238E27FC236}">
                    <a16:creationId xmlns:a16="http://schemas.microsoft.com/office/drawing/2014/main" id="{18CD1646-A604-AFEC-59A4-C1ADD1CA68B0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0961080" y="8700080"/>
                <a:ext cx="153768" cy="127157"/>
              </a:xfrm>
              <a:custGeom>
                <a:avLst/>
                <a:gdLst>
                  <a:gd name="connsiteX0" fmla="*/ 94252 w 153768"/>
                  <a:gd name="connsiteY0" fmla="*/ 39361 h 127157"/>
                  <a:gd name="connsiteX1" fmla="*/ 124821 w 153768"/>
                  <a:gd name="connsiteY1" fmla="*/ 6238 h 127157"/>
                  <a:gd name="connsiteX2" fmla="*/ 140260 w 153768"/>
                  <a:gd name="connsiteY2" fmla="*/ 9887 h 127157"/>
                  <a:gd name="connsiteX3" fmla="*/ 125438 w 153768"/>
                  <a:gd name="connsiteY3" fmla="*/ 25045 h 127157"/>
                  <a:gd name="connsiteX4" fmla="*/ 137172 w 153768"/>
                  <a:gd name="connsiteY4" fmla="*/ 34870 h 127157"/>
                  <a:gd name="connsiteX5" fmla="*/ 153846 w 153768"/>
                  <a:gd name="connsiteY5" fmla="*/ 18589 h 127157"/>
                  <a:gd name="connsiteX6" fmla="*/ 125130 w 153768"/>
                  <a:gd name="connsiteY6" fmla="*/ 63 h 127157"/>
                  <a:gd name="connsiteX7" fmla="*/ 92709 w 153768"/>
                  <a:gd name="connsiteY7" fmla="*/ 21396 h 127157"/>
                  <a:gd name="connsiteX8" fmla="*/ 59361 w 153768"/>
                  <a:gd name="connsiteY8" fmla="*/ 63 h 127157"/>
                  <a:gd name="connsiteX9" fmla="*/ 9649 w 153768"/>
                  <a:gd name="connsiteY9" fmla="*/ 43291 h 127157"/>
                  <a:gd name="connsiteX10" fmla="*/ 13354 w 153768"/>
                  <a:gd name="connsiteY10" fmla="*/ 46098 h 127157"/>
                  <a:gd name="connsiteX11" fmla="*/ 17368 w 153768"/>
                  <a:gd name="connsiteY11" fmla="*/ 43010 h 127157"/>
                  <a:gd name="connsiteX12" fmla="*/ 58744 w 153768"/>
                  <a:gd name="connsiteY12" fmla="*/ 6238 h 127157"/>
                  <a:gd name="connsiteX13" fmla="*/ 75417 w 153768"/>
                  <a:gd name="connsiteY13" fmla="*/ 25045 h 127157"/>
                  <a:gd name="connsiteX14" fmla="*/ 58744 w 153768"/>
                  <a:gd name="connsiteY14" fmla="*/ 91852 h 127157"/>
                  <a:gd name="connsiteX15" fmla="*/ 29410 w 153768"/>
                  <a:gd name="connsiteY15" fmla="*/ 121045 h 127157"/>
                  <a:gd name="connsiteX16" fmla="*/ 13971 w 153768"/>
                  <a:gd name="connsiteY16" fmla="*/ 117396 h 127157"/>
                  <a:gd name="connsiteX17" fmla="*/ 28484 w 153768"/>
                  <a:gd name="connsiteY17" fmla="*/ 102238 h 127157"/>
                  <a:gd name="connsiteX18" fmla="*/ 17059 w 153768"/>
                  <a:gd name="connsiteY18" fmla="*/ 92414 h 127157"/>
                  <a:gd name="connsiteX19" fmla="*/ 77 w 153768"/>
                  <a:gd name="connsiteY19" fmla="*/ 108694 h 127157"/>
                  <a:gd name="connsiteX20" fmla="*/ 29101 w 153768"/>
                  <a:gd name="connsiteY20" fmla="*/ 127221 h 127157"/>
                  <a:gd name="connsiteX21" fmla="*/ 61522 w 153768"/>
                  <a:gd name="connsiteY21" fmla="*/ 105887 h 127157"/>
                  <a:gd name="connsiteX22" fmla="*/ 94870 w 153768"/>
                  <a:gd name="connsiteY22" fmla="*/ 127221 h 127157"/>
                  <a:gd name="connsiteX23" fmla="*/ 144274 w 153768"/>
                  <a:gd name="connsiteY23" fmla="*/ 83993 h 127157"/>
                  <a:gd name="connsiteX24" fmla="*/ 140568 w 153768"/>
                  <a:gd name="connsiteY24" fmla="*/ 81186 h 127157"/>
                  <a:gd name="connsiteX25" fmla="*/ 136554 w 153768"/>
                  <a:gd name="connsiteY25" fmla="*/ 84273 h 127157"/>
                  <a:gd name="connsiteX26" fmla="*/ 95487 w 153768"/>
                  <a:gd name="connsiteY26" fmla="*/ 121045 h 127157"/>
                  <a:gd name="connsiteX27" fmla="*/ 78505 w 153768"/>
                  <a:gd name="connsiteY27" fmla="*/ 102519 h 127157"/>
                  <a:gd name="connsiteX28" fmla="*/ 83754 w 153768"/>
                  <a:gd name="connsiteY28" fmla="*/ 77817 h 127157"/>
                  <a:gd name="connsiteX29" fmla="*/ 94252 w 153768"/>
                  <a:gd name="connsiteY29" fmla="*/ 39361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3768" h="127157">
                    <a:moveTo>
                      <a:pt x="94252" y="39361"/>
                    </a:moveTo>
                    <a:cubicBezTo>
                      <a:pt x="96105" y="32063"/>
                      <a:pt x="103207" y="6238"/>
                      <a:pt x="124821" y="6238"/>
                    </a:cubicBezTo>
                    <a:cubicBezTo>
                      <a:pt x="126365" y="6238"/>
                      <a:pt x="133775" y="6238"/>
                      <a:pt x="140260" y="9887"/>
                    </a:cubicBezTo>
                    <a:cubicBezTo>
                      <a:pt x="131614" y="11291"/>
                      <a:pt x="125438" y="18308"/>
                      <a:pt x="125438" y="25045"/>
                    </a:cubicBezTo>
                    <a:cubicBezTo>
                      <a:pt x="125438" y="29536"/>
                      <a:pt x="128835" y="34870"/>
                      <a:pt x="137172" y="34870"/>
                    </a:cubicBezTo>
                    <a:cubicBezTo>
                      <a:pt x="143965" y="34870"/>
                      <a:pt x="153846" y="29817"/>
                      <a:pt x="153846" y="18589"/>
                    </a:cubicBezTo>
                    <a:cubicBezTo>
                      <a:pt x="153846" y="3993"/>
                      <a:pt x="135628" y="63"/>
                      <a:pt x="125130" y="63"/>
                    </a:cubicBezTo>
                    <a:cubicBezTo>
                      <a:pt x="107221" y="63"/>
                      <a:pt x="96414" y="14940"/>
                      <a:pt x="92709" y="21396"/>
                    </a:cubicBezTo>
                    <a:cubicBezTo>
                      <a:pt x="84989" y="2870"/>
                      <a:pt x="68315" y="63"/>
                      <a:pt x="59361" y="63"/>
                    </a:cubicBezTo>
                    <a:cubicBezTo>
                      <a:pt x="27249" y="63"/>
                      <a:pt x="9649" y="36273"/>
                      <a:pt x="9649" y="43291"/>
                    </a:cubicBezTo>
                    <a:cubicBezTo>
                      <a:pt x="9649" y="46098"/>
                      <a:pt x="12736" y="46098"/>
                      <a:pt x="13354" y="46098"/>
                    </a:cubicBezTo>
                    <a:cubicBezTo>
                      <a:pt x="15824" y="46098"/>
                      <a:pt x="16750" y="45536"/>
                      <a:pt x="17368" y="43010"/>
                    </a:cubicBezTo>
                    <a:cubicBezTo>
                      <a:pt x="27866" y="13256"/>
                      <a:pt x="48245" y="6238"/>
                      <a:pt x="58744" y="6238"/>
                    </a:cubicBezTo>
                    <a:cubicBezTo>
                      <a:pt x="64610" y="6238"/>
                      <a:pt x="75417" y="8765"/>
                      <a:pt x="75417" y="25045"/>
                    </a:cubicBezTo>
                    <a:cubicBezTo>
                      <a:pt x="75417" y="33747"/>
                      <a:pt x="70168" y="52554"/>
                      <a:pt x="58744" y="91852"/>
                    </a:cubicBezTo>
                    <a:cubicBezTo>
                      <a:pt x="53803" y="109256"/>
                      <a:pt x="42996" y="121045"/>
                      <a:pt x="29410" y="121045"/>
                    </a:cubicBezTo>
                    <a:cubicBezTo>
                      <a:pt x="27557" y="121045"/>
                      <a:pt x="20456" y="121045"/>
                      <a:pt x="13971" y="117396"/>
                    </a:cubicBezTo>
                    <a:cubicBezTo>
                      <a:pt x="21691" y="115993"/>
                      <a:pt x="28484" y="110098"/>
                      <a:pt x="28484" y="102238"/>
                    </a:cubicBezTo>
                    <a:cubicBezTo>
                      <a:pt x="28484" y="94659"/>
                      <a:pt x="21691" y="92414"/>
                      <a:pt x="17059" y="92414"/>
                    </a:cubicBezTo>
                    <a:cubicBezTo>
                      <a:pt x="7796" y="92414"/>
                      <a:pt x="77" y="99712"/>
                      <a:pt x="77" y="108694"/>
                    </a:cubicBezTo>
                    <a:cubicBezTo>
                      <a:pt x="77" y="121607"/>
                      <a:pt x="15515" y="127221"/>
                      <a:pt x="29101" y="127221"/>
                    </a:cubicBezTo>
                    <a:cubicBezTo>
                      <a:pt x="49480" y="127221"/>
                      <a:pt x="60596" y="107572"/>
                      <a:pt x="61522" y="105887"/>
                    </a:cubicBezTo>
                    <a:cubicBezTo>
                      <a:pt x="65228" y="116273"/>
                      <a:pt x="76344" y="127221"/>
                      <a:pt x="94870" y="127221"/>
                    </a:cubicBezTo>
                    <a:cubicBezTo>
                      <a:pt x="126674" y="127221"/>
                      <a:pt x="144274" y="91010"/>
                      <a:pt x="144274" y="83993"/>
                    </a:cubicBezTo>
                    <a:cubicBezTo>
                      <a:pt x="144274" y="81186"/>
                      <a:pt x="141495" y="81186"/>
                      <a:pt x="140568" y="81186"/>
                    </a:cubicBezTo>
                    <a:cubicBezTo>
                      <a:pt x="137789" y="81186"/>
                      <a:pt x="137172" y="82308"/>
                      <a:pt x="136554" y="84273"/>
                    </a:cubicBezTo>
                    <a:cubicBezTo>
                      <a:pt x="126365" y="114308"/>
                      <a:pt x="105368" y="121045"/>
                      <a:pt x="95487" y="121045"/>
                    </a:cubicBezTo>
                    <a:cubicBezTo>
                      <a:pt x="83445" y="121045"/>
                      <a:pt x="78505" y="112063"/>
                      <a:pt x="78505" y="102519"/>
                    </a:cubicBezTo>
                    <a:cubicBezTo>
                      <a:pt x="78505" y="96344"/>
                      <a:pt x="80358" y="90168"/>
                      <a:pt x="83754" y="77817"/>
                    </a:cubicBezTo>
                    <a:lnTo>
                      <a:pt x="94252" y="39361"/>
                    </a:lnTo>
                    <a:close/>
                  </a:path>
                </a:pathLst>
              </a:custGeom>
              <a:solidFill>
                <a:srgbClr val="4DB3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" name="Forme libre 384">
                <a:extLst>
                  <a:ext uri="{FF2B5EF4-FFF2-40B4-BE49-F238E27FC236}">
                    <a16:creationId xmlns:a16="http://schemas.microsoft.com/office/drawing/2014/main" id="{56025DB6-4B6B-6FC1-0A77-A0D4F990CD74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1142215" y="8591816"/>
                <a:ext cx="95534" cy="130470"/>
              </a:xfrm>
              <a:custGeom>
                <a:avLst/>
                <a:gdLst>
                  <a:gd name="connsiteX0" fmla="*/ 95617 w 95534"/>
                  <a:gd name="connsiteY0" fmla="*/ 94768 h 130470"/>
                  <a:gd name="connsiteX1" fmla="*/ 88268 w 95534"/>
                  <a:gd name="connsiteY1" fmla="*/ 94768 h 130470"/>
                  <a:gd name="connsiteX2" fmla="*/ 82648 w 95534"/>
                  <a:gd name="connsiteY2" fmla="*/ 112649 h 130470"/>
                  <a:gd name="connsiteX3" fmla="*/ 61250 w 95534"/>
                  <a:gd name="connsiteY3" fmla="*/ 113828 h 130470"/>
                  <a:gd name="connsiteX4" fmla="*/ 21480 w 95534"/>
                  <a:gd name="connsiteY4" fmla="*/ 113828 h 130470"/>
                  <a:gd name="connsiteX5" fmla="*/ 64709 w 95534"/>
                  <a:gd name="connsiteY5" fmla="*/ 80817 h 130470"/>
                  <a:gd name="connsiteX6" fmla="*/ 95617 w 95534"/>
                  <a:gd name="connsiteY6" fmla="*/ 38375 h 130470"/>
                  <a:gd name="connsiteX7" fmla="*/ 45040 w 95534"/>
                  <a:gd name="connsiteY7" fmla="*/ 59 h 130470"/>
                  <a:gd name="connsiteX8" fmla="*/ 82 w 95534"/>
                  <a:gd name="connsiteY8" fmla="*/ 35231 h 130470"/>
                  <a:gd name="connsiteX9" fmla="*/ 11538 w 95534"/>
                  <a:gd name="connsiteY9" fmla="*/ 46235 h 130470"/>
                  <a:gd name="connsiteX10" fmla="*/ 22993 w 95534"/>
                  <a:gd name="connsiteY10" fmla="*/ 35821 h 130470"/>
                  <a:gd name="connsiteX11" fmla="*/ 10241 w 95534"/>
                  <a:gd name="connsiteY11" fmla="*/ 25407 h 130470"/>
                  <a:gd name="connsiteX12" fmla="*/ 41798 w 95534"/>
                  <a:gd name="connsiteY12" fmla="*/ 7133 h 130470"/>
                  <a:gd name="connsiteX13" fmla="*/ 74651 w 95534"/>
                  <a:gd name="connsiteY13" fmla="*/ 38375 h 130470"/>
                  <a:gd name="connsiteX14" fmla="*/ 54334 w 95534"/>
                  <a:gd name="connsiteY14" fmla="*/ 76101 h 130470"/>
                  <a:gd name="connsiteX15" fmla="*/ 2244 w 95534"/>
                  <a:gd name="connsiteY15" fmla="*/ 122866 h 130470"/>
                  <a:gd name="connsiteX16" fmla="*/ 82 w 95534"/>
                  <a:gd name="connsiteY16" fmla="*/ 130529 h 130470"/>
                  <a:gd name="connsiteX17" fmla="*/ 89132 w 95534"/>
                  <a:gd name="connsiteY17" fmla="*/ 130529 h 130470"/>
                  <a:gd name="connsiteX18" fmla="*/ 95617 w 95534"/>
                  <a:gd name="connsiteY18" fmla="*/ 94768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534" h="130470">
                    <a:moveTo>
                      <a:pt x="95617" y="94768"/>
                    </a:moveTo>
                    <a:lnTo>
                      <a:pt x="88268" y="94768"/>
                    </a:lnTo>
                    <a:cubicBezTo>
                      <a:pt x="87620" y="99091"/>
                      <a:pt x="85458" y="110684"/>
                      <a:pt x="82648" y="112649"/>
                    </a:cubicBezTo>
                    <a:cubicBezTo>
                      <a:pt x="80919" y="113828"/>
                      <a:pt x="64276" y="113828"/>
                      <a:pt x="61250" y="113828"/>
                    </a:cubicBezTo>
                    <a:lnTo>
                      <a:pt x="21480" y="113828"/>
                    </a:lnTo>
                    <a:cubicBezTo>
                      <a:pt x="44175" y="95554"/>
                      <a:pt x="51740" y="90052"/>
                      <a:pt x="64709" y="80817"/>
                    </a:cubicBezTo>
                    <a:cubicBezTo>
                      <a:pt x="80703" y="69224"/>
                      <a:pt x="95617" y="57042"/>
                      <a:pt x="95617" y="38375"/>
                    </a:cubicBezTo>
                    <a:cubicBezTo>
                      <a:pt x="95617" y="14600"/>
                      <a:pt x="72706" y="59"/>
                      <a:pt x="45040" y="59"/>
                    </a:cubicBezTo>
                    <a:cubicBezTo>
                      <a:pt x="18238" y="59"/>
                      <a:pt x="82" y="17154"/>
                      <a:pt x="82" y="35231"/>
                    </a:cubicBezTo>
                    <a:cubicBezTo>
                      <a:pt x="82" y="45252"/>
                      <a:pt x="9376" y="46235"/>
                      <a:pt x="11538" y="46235"/>
                    </a:cubicBezTo>
                    <a:cubicBezTo>
                      <a:pt x="16725" y="46235"/>
                      <a:pt x="22993" y="42894"/>
                      <a:pt x="22993" y="35821"/>
                    </a:cubicBezTo>
                    <a:cubicBezTo>
                      <a:pt x="22993" y="32284"/>
                      <a:pt x="21480" y="25407"/>
                      <a:pt x="10241" y="25407"/>
                    </a:cubicBezTo>
                    <a:cubicBezTo>
                      <a:pt x="16941" y="11456"/>
                      <a:pt x="31639" y="7133"/>
                      <a:pt x="41798" y="7133"/>
                    </a:cubicBezTo>
                    <a:cubicBezTo>
                      <a:pt x="63412" y="7133"/>
                      <a:pt x="74651" y="22459"/>
                      <a:pt x="74651" y="38375"/>
                    </a:cubicBezTo>
                    <a:cubicBezTo>
                      <a:pt x="74651" y="55470"/>
                      <a:pt x="61250" y="69028"/>
                      <a:pt x="54334" y="76101"/>
                    </a:cubicBezTo>
                    <a:lnTo>
                      <a:pt x="2244" y="122866"/>
                    </a:lnTo>
                    <a:cubicBezTo>
                      <a:pt x="82" y="124635"/>
                      <a:pt x="82" y="125028"/>
                      <a:pt x="82" y="130529"/>
                    </a:cubicBezTo>
                    <a:lnTo>
                      <a:pt x="89132" y="130529"/>
                    </a:lnTo>
                    <a:lnTo>
                      <a:pt x="95617" y="94768"/>
                    </a:lnTo>
                    <a:close/>
                  </a:path>
                </a:pathLst>
              </a:custGeom>
              <a:solidFill>
                <a:srgbClr val="0000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6" name="Forme libre 385">
                <a:extLst>
                  <a:ext uri="{FF2B5EF4-FFF2-40B4-BE49-F238E27FC236}">
                    <a16:creationId xmlns:a16="http://schemas.microsoft.com/office/drawing/2014/main" id="{AD820FF8-223D-B4FD-AF3C-F96B07E47779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1284100" y="8613624"/>
                <a:ext cx="120112" cy="280701"/>
              </a:xfrm>
              <a:custGeom>
                <a:avLst/>
                <a:gdLst>
                  <a:gd name="connsiteX0" fmla="*/ 118656 w 120112"/>
                  <a:gd name="connsiteY0" fmla="*/ 10729 h 280701"/>
                  <a:gd name="connsiteX1" fmla="*/ 120199 w 120112"/>
                  <a:gd name="connsiteY1" fmla="*/ 5677 h 280701"/>
                  <a:gd name="connsiteX2" fmla="*/ 114024 w 120112"/>
                  <a:gd name="connsiteY2" fmla="*/ 63 h 280701"/>
                  <a:gd name="connsiteX3" fmla="*/ 108775 w 120112"/>
                  <a:gd name="connsiteY3" fmla="*/ 2589 h 280701"/>
                  <a:gd name="connsiteX4" fmla="*/ 1631 w 120112"/>
                  <a:gd name="connsiteY4" fmla="*/ 270098 h 280701"/>
                  <a:gd name="connsiteX5" fmla="*/ 87 w 120112"/>
                  <a:gd name="connsiteY5" fmla="*/ 275151 h 280701"/>
                  <a:gd name="connsiteX6" fmla="*/ 6262 w 120112"/>
                  <a:gd name="connsiteY6" fmla="*/ 280765 h 280701"/>
                  <a:gd name="connsiteX7" fmla="*/ 13055 w 120112"/>
                  <a:gd name="connsiteY7" fmla="*/ 274028 h 280701"/>
                  <a:gd name="connsiteX8" fmla="*/ 118656 w 120112"/>
                  <a:gd name="connsiteY8" fmla="*/ 10729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112" h="280701">
                    <a:moveTo>
                      <a:pt x="118656" y="10729"/>
                    </a:moveTo>
                    <a:cubicBezTo>
                      <a:pt x="120199" y="7080"/>
                      <a:pt x="120199" y="5957"/>
                      <a:pt x="120199" y="5677"/>
                    </a:cubicBezTo>
                    <a:cubicBezTo>
                      <a:pt x="120199" y="2589"/>
                      <a:pt x="117421" y="63"/>
                      <a:pt x="114024" y="63"/>
                    </a:cubicBezTo>
                    <a:cubicBezTo>
                      <a:pt x="111863" y="63"/>
                      <a:pt x="109701" y="905"/>
                      <a:pt x="108775" y="2589"/>
                    </a:cubicBezTo>
                    <a:lnTo>
                      <a:pt x="1631" y="270098"/>
                    </a:lnTo>
                    <a:cubicBezTo>
                      <a:pt x="87" y="273747"/>
                      <a:pt x="87" y="274870"/>
                      <a:pt x="87" y="275151"/>
                    </a:cubicBezTo>
                    <a:cubicBezTo>
                      <a:pt x="87" y="278238"/>
                      <a:pt x="2866" y="280765"/>
                      <a:pt x="6262" y="280765"/>
                    </a:cubicBezTo>
                    <a:cubicBezTo>
                      <a:pt x="10276" y="280765"/>
                      <a:pt x="11203" y="278800"/>
                      <a:pt x="13055" y="274028"/>
                    </a:cubicBezTo>
                    <a:lnTo>
                      <a:pt x="118656" y="10729"/>
                    </a:lnTo>
                    <a:close/>
                  </a:path>
                </a:pathLst>
              </a:custGeom>
              <a:solidFill>
                <a:srgbClr val="0000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7" name="Forme libre 386">
                <a:extLst>
                  <a:ext uri="{FF2B5EF4-FFF2-40B4-BE49-F238E27FC236}">
                    <a16:creationId xmlns:a16="http://schemas.microsoft.com/office/drawing/2014/main" id="{3C008083-992B-E009-0B7C-E2377EFF86F6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1448985" y="8637203"/>
                <a:ext cx="101895" cy="186947"/>
              </a:xfrm>
              <a:custGeom>
                <a:avLst/>
                <a:gdLst>
                  <a:gd name="connsiteX0" fmla="*/ 63390 w 101895"/>
                  <a:gd name="connsiteY0" fmla="*/ 7361 h 186947"/>
                  <a:gd name="connsiteX1" fmla="*/ 56288 w 101895"/>
                  <a:gd name="connsiteY1" fmla="*/ 63 h 186947"/>
                  <a:gd name="connsiteX2" fmla="*/ 92 w 101895"/>
                  <a:gd name="connsiteY2" fmla="*/ 18028 h 186947"/>
                  <a:gd name="connsiteX3" fmla="*/ 92 w 101895"/>
                  <a:gd name="connsiteY3" fmla="*/ 26729 h 186947"/>
                  <a:gd name="connsiteX4" fmla="*/ 40541 w 101895"/>
                  <a:gd name="connsiteY4" fmla="*/ 19431 h 186947"/>
                  <a:gd name="connsiteX5" fmla="*/ 40541 w 101895"/>
                  <a:gd name="connsiteY5" fmla="*/ 164835 h 186947"/>
                  <a:gd name="connsiteX6" fmla="*/ 11825 w 101895"/>
                  <a:gd name="connsiteY6" fmla="*/ 178308 h 186947"/>
                  <a:gd name="connsiteX7" fmla="*/ 1944 w 101895"/>
                  <a:gd name="connsiteY7" fmla="*/ 178308 h 186947"/>
                  <a:gd name="connsiteX8" fmla="*/ 1944 w 101895"/>
                  <a:gd name="connsiteY8" fmla="*/ 187010 h 186947"/>
                  <a:gd name="connsiteX9" fmla="*/ 51966 w 101895"/>
                  <a:gd name="connsiteY9" fmla="*/ 186168 h 186947"/>
                  <a:gd name="connsiteX10" fmla="*/ 101987 w 101895"/>
                  <a:gd name="connsiteY10" fmla="*/ 187010 h 186947"/>
                  <a:gd name="connsiteX11" fmla="*/ 101987 w 101895"/>
                  <a:gd name="connsiteY11" fmla="*/ 178308 h 186947"/>
                  <a:gd name="connsiteX12" fmla="*/ 92106 w 101895"/>
                  <a:gd name="connsiteY12" fmla="*/ 178308 h 186947"/>
                  <a:gd name="connsiteX13" fmla="*/ 63390 w 101895"/>
                  <a:gd name="connsiteY13" fmla="*/ 164835 h 186947"/>
                  <a:gd name="connsiteX14" fmla="*/ 63390 w 101895"/>
                  <a:gd name="connsiteY14" fmla="*/ 7361 h 186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895" h="186947">
                    <a:moveTo>
                      <a:pt x="63390" y="7361"/>
                    </a:moveTo>
                    <a:cubicBezTo>
                      <a:pt x="63390" y="624"/>
                      <a:pt x="63390" y="63"/>
                      <a:pt x="56288" y="63"/>
                    </a:cubicBezTo>
                    <a:cubicBezTo>
                      <a:pt x="37145" y="18028"/>
                      <a:pt x="9973" y="18028"/>
                      <a:pt x="92" y="18028"/>
                    </a:cubicBezTo>
                    <a:lnTo>
                      <a:pt x="92" y="26729"/>
                    </a:lnTo>
                    <a:cubicBezTo>
                      <a:pt x="6267" y="26729"/>
                      <a:pt x="24485" y="26729"/>
                      <a:pt x="40541" y="19431"/>
                    </a:cubicBezTo>
                    <a:lnTo>
                      <a:pt x="40541" y="164835"/>
                    </a:lnTo>
                    <a:cubicBezTo>
                      <a:pt x="40541" y="174940"/>
                      <a:pt x="39615" y="178308"/>
                      <a:pt x="11825" y="178308"/>
                    </a:cubicBezTo>
                    <a:lnTo>
                      <a:pt x="1944" y="178308"/>
                    </a:lnTo>
                    <a:lnTo>
                      <a:pt x="1944" y="187010"/>
                    </a:lnTo>
                    <a:cubicBezTo>
                      <a:pt x="12752" y="186168"/>
                      <a:pt x="39615" y="186168"/>
                      <a:pt x="51966" y="186168"/>
                    </a:cubicBezTo>
                    <a:cubicBezTo>
                      <a:pt x="64317" y="186168"/>
                      <a:pt x="91180" y="186168"/>
                      <a:pt x="101987" y="187010"/>
                    </a:cubicBezTo>
                    <a:lnTo>
                      <a:pt x="101987" y="178308"/>
                    </a:lnTo>
                    <a:lnTo>
                      <a:pt x="92106" y="178308"/>
                    </a:lnTo>
                    <a:cubicBezTo>
                      <a:pt x="64317" y="178308"/>
                      <a:pt x="63390" y="175221"/>
                      <a:pt x="63390" y="164835"/>
                    </a:cubicBezTo>
                    <a:lnTo>
                      <a:pt x="63390" y="7361"/>
                    </a:lnTo>
                    <a:close/>
                  </a:path>
                </a:pathLst>
              </a:custGeom>
              <a:solidFill>
                <a:srgbClr val="0000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8" name="Forme libre 387">
                <a:extLst>
                  <a:ext uri="{FF2B5EF4-FFF2-40B4-BE49-F238E27FC236}">
                    <a16:creationId xmlns:a16="http://schemas.microsoft.com/office/drawing/2014/main" id="{35BB84A3-CE9C-B0B6-DAE2-F9D304EE2BAA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11588860" y="8637203"/>
                <a:ext cx="128140" cy="193122"/>
              </a:xfrm>
              <a:custGeom>
                <a:avLst/>
                <a:gdLst>
                  <a:gd name="connsiteX0" fmla="*/ 27886 w 128140"/>
                  <a:gd name="connsiteY0" fmla="*/ 94940 h 193122"/>
                  <a:gd name="connsiteX1" fmla="*/ 27886 w 128140"/>
                  <a:gd name="connsiteY1" fmla="*/ 88203 h 193122"/>
                  <a:gd name="connsiteX2" fmla="*/ 81922 w 128140"/>
                  <a:gd name="connsiteY2" fmla="*/ 7080 h 193122"/>
                  <a:gd name="connsiteX3" fmla="*/ 109094 w 128140"/>
                  <a:gd name="connsiteY3" fmla="*/ 18308 h 193122"/>
                  <a:gd name="connsiteX4" fmla="*/ 92111 w 128140"/>
                  <a:gd name="connsiteY4" fmla="*/ 30940 h 193122"/>
                  <a:gd name="connsiteX5" fmla="*/ 106315 w 128140"/>
                  <a:gd name="connsiteY5" fmla="*/ 43852 h 193122"/>
                  <a:gd name="connsiteX6" fmla="*/ 120518 w 128140"/>
                  <a:gd name="connsiteY6" fmla="*/ 30379 h 193122"/>
                  <a:gd name="connsiteX7" fmla="*/ 81304 w 128140"/>
                  <a:gd name="connsiteY7" fmla="*/ 63 h 193122"/>
                  <a:gd name="connsiteX8" fmla="*/ 97 w 128140"/>
                  <a:gd name="connsiteY8" fmla="*/ 98308 h 193122"/>
                  <a:gd name="connsiteX9" fmla="*/ 64630 w 128140"/>
                  <a:gd name="connsiteY9" fmla="*/ 193186 h 193122"/>
                  <a:gd name="connsiteX10" fmla="*/ 128238 w 128140"/>
                  <a:gd name="connsiteY10" fmla="*/ 129747 h 193122"/>
                  <a:gd name="connsiteX11" fmla="*/ 66483 w 128140"/>
                  <a:gd name="connsiteY11" fmla="*/ 67151 h 193122"/>
                  <a:gd name="connsiteX12" fmla="*/ 27886 w 128140"/>
                  <a:gd name="connsiteY12" fmla="*/ 94940 h 193122"/>
                  <a:gd name="connsiteX13" fmla="*/ 64630 w 128140"/>
                  <a:gd name="connsiteY13" fmla="*/ 185326 h 193122"/>
                  <a:gd name="connsiteX14" fmla="*/ 34062 w 128140"/>
                  <a:gd name="connsiteY14" fmla="*/ 164273 h 193122"/>
                  <a:gd name="connsiteX15" fmla="*/ 28504 w 128140"/>
                  <a:gd name="connsiteY15" fmla="*/ 123572 h 193122"/>
                  <a:gd name="connsiteX16" fmla="*/ 66174 w 128140"/>
                  <a:gd name="connsiteY16" fmla="*/ 73607 h 193122"/>
                  <a:gd name="connsiteX17" fmla="*/ 94890 w 128140"/>
                  <a:gd name="connsiteY17" fmla="*/ 91010 h 193122"/>
                  <a:gd name="connsiteX18" fmla="*/ 100448 w 128140"/>
                  <a:gd name="connsiteY18" fmla="*/ 129466 h 193122"/>
                  <a:gd name="connsiteX19" fmla="*/ 95199 w 128140"/>
                  <a:gd name="connsiteY19" fmla="*/ 167080 h 193122"/>
                  <a:gd name="connsiteX20" fmla="*/ 64630 w 128140"/>
                  <a:gd name="connsiteY20" fmla="*/ 185326 h 193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140" h="193122">
                    <a:moveTo>
                      <a:pt x="27886" y="94940"/>
                    </a:moveTo>
                    <a:lnTo>
                      <a:pt x="27886" y="88203"/>
                    </a:lnTo>
                    <a:cubicBezTo>
                      <a:pt x="27886" y="17186"/>
                      <a:pt x="66174" y="7080"/>
                      <a:pt x="81922" y="7080"/>
                    </a:cubicBezTo>
                    <a:cubicBezTo>
                      <a:pt x="89332" y="7080"/>
                      <a:pt x="102301" y="8765"/>
                      <a:pt x="109094" y="18308"/>
                    </a:cubicBezTo>
                    <a:cubicBezTo>
                      <a:pt x="104462" y="18308"/>
                      <a:pt x="92111" y="18308"/>
                      <a:pt x="92111" y="30940"/>
                    </a:cubicBezTo>
                    <a:cubicBezTo>
                      <a:pt x="92111" y="39642"/>
                      <a:pt x="99522" y="43852"/>
                      <a:pt x="106315" y="43852"/>
                    </a:cubicBezTo>
                    <a:cubicBezTo>
                      <a:pt x="111255" y="43852"/>
                      <a:pt x="120518" y="41326"/>
                      <a:pt x="120518" y="30379"/>
                    </a:cubicBezTo>
                    <a:cubicBezTo>
                      <a:pt x="120518" y="13536"/>
                      <a:pt x="106932" y="63"/>
                      <a:pt x="81304" y="63"/>
                    </a:cubicBezTo>
                    <a:cubicBezTo>
                      <a:pt x="41781" y="63"/>
                      <a:pt x="97" y="36273"/>
                      <a:pt x="97" y="98308"/>
                    </a:cubicBezTo>
                    <a:cubicBezTo>
                      <a:pt x="97" y="173256"/>
                      <a:pt x="35914" y="193186"/>
                      <a:pt x="64630" y="193186"/>
                    </a:cubicBezTo>
                    <a:cubicBezTo>
                      <a:pt x="98904" y="193186"/>
                      <a:pt x="128238" y="166800"/>
                      <a:pt x="128238" y="129747"/>
                    </a:cubicBezTo>
                    <a:cubicBezTo>
                      <a:pt x="128238" y="94098"/>
                      <a:pt x="100757" y="67151"/>
                      <a:pt x="66483" y="67151"/>
                    </a:cubicBezTo>
                    <a:cubicBezTo>
                      <a:pt x="45486" y="67151"/>
                      <a:pt x="34062" y="81466"/>
                      <a:pt x="27886" y="94940"/>
                    </a:cubicBezTo>
                    <a:close/>
                    <a:moveTo>
                      <a:pt x="64630" y="185326"/>
                    </a:moveTo>
                    <a:cubicBezTo>
                      <a:pt x="45178" y="185326"/>
                      <a:pt x="35914" y="168484"/>
                      <a:pt x="34062" y="164273"/>
                    </a:cubicBezTo>
                    <a:cubicBezTo>
                      <a:pt x="28504" y="151080"/>
                      <a:pt x="28504" y="128624"/>
                      <a:pt x="28504" y="123572"/>
                    </a:cubicBezTo>
                    <a:cubicBezTo>
                      <a:pt x="28504" y="101677"/>
                      <a:pt x="38385" y="73607"/>
                      <a:pt x="66174" y="73607"/>
                    </a:cubicBezTo>
                    <a:cubicBezTo>
                      <a:pt x="71115" y="73607"/>
                      <a:pt x="85318" y="73607"/>
                      <a:pt x="94890" y="91010"/>
                    </a:cubicBezTo>
                    <a:cubicBezTo>
                      <a:pt x="100448" y="101396"/>
                      <a:pt x="100448" y="115712"/>
                      <a:pt x="100448" y="129466"/>
                    </a:cubicBezTo>
                    <a:cubicBezTo>
                      <a:pt x="100448" y="142940"/>
                      <a:pt x="100448" y="156975"/>
                      <a:pt x="95199" y="167080"/>
                    </a:cubicBezTo>
                    <a:cubicBezTo>
                      <a:pt x="85936" y="183923"/>
                      <a:pt x="71732" y="185326"/>
                      <a:pt x="64630" y="18532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9" name="Forme libre 388">
                <a:extLst>
                  <a:ext uri="{FF2B5EF4-FFF2-40B4-BE49-F238E27FC236}">
                    <a16:creationId xmlns:a16="http://schemas.microsoft.com/office/drawing/2014/main" id="{F3DADA8A-95BA-DF68-DE55-0FF08CD9DEE5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11742629" y="8700080"/>
                <a:ext cx="141417" cy="127157"/>
              </a:xfrm>
              <a:custGeom>
                <a:avLst/>
                <a:gdLst>
                  <a:gd name="connsiteX0" fmla="*/ 102923 w 141417"/>
                  <a:gd name="connsiteY0" fmla="*/ 18028 h 127157"/>
                  <a:gd name="connsiteX1" fmla="*/ 74516 w 141417"/>
                  <a:gd name="connsiteY1" fmla="*/ 63 h 127157"/>
                  <a:gd name="connsiteX2" fmla="*/ 102 w 141417"/>
                  <a:gd name="connsiteY2" fmla="*/ 82308 h 127157"/>
                  <a:gd name="connsiteX3" fmla="*/ 41169 w 141417"/>
                  <a:gd name="connsiteY3" fmla="*/ 127221 h 127157"/>
                  <a:gd name="connsiteX4" fmla="*/ 81309 w 141417"/>
                  <a:gd name="connsiteY4" fmla="*/ 106168 h 127157"/>
                  <a:gd name="connsiteX5" fmla="*/ 109407 w 141417"/>
                  <a:gd name="connsiteY5" fmla="*/ 127221 h 127157"/>
                  <a:gd name="connsiteX6" fmla="*/ 132257 w 141417"/>
                  <a:gd name="connsiteY6" fmla="*/ 111782 h 127157"/>
                  <a:gd name="connsiteX7" fmla="*/ 141520 w 141417"/>
                  <a:gd name="connsiteY7" fmla="*/ 83993 h 127157"/>
                  <a:gd name="connsiteX8" fmla="*/ 137814 w 141417"/>
                  <a:gd name="connsiteY8" fmla="*/ 81186 h 127157"/>
                  <a:gd name="connsiteX9" fmla="*/ 133492 w 141417"/>
                  <a:gd name="connsiteY9" fmla="*/ 86238 h 127157"/>
                  <a:gd name="connsiteX10" fmla="*/ 110025 w 141417"/>
                  <a:gd name="connsiteY10" fmla="*/ 121045 h 127157"/>
                  <a:gd name="connsiteX11" fmla="*/ 100762 w 141417"/>
                  <a:gd name="connsiteY11" fmla="*/ 108133 h 127157"/>
                  <a:gd name="connsiteX12" fmla="*/ 104776 w 141417"/>
                  <a:gd name="connsiteY12" fmla="*/ 87361 h 127157"/>
                  <a:gd name="connsiteX13" fmla="*/ 111569 w 141417"/>
                  <a:gd name="connsiteY13" fmla="*/ 62098 h 127157"/>
                  <a:gd name="connsiteX14" fmla="*/ 122685 w 141417"/>
                  <a:gd name="connsiteY14" fmla="*/ 22800 h 127157"/>
                  <a:gd name="connsiteX15" fmla="*/ 124846 w 141417"/>
                  <a:gd name="connsiteY15" fmla="*/ 13256 h 127157"/>
                  <a:gd name="connsiteX16" fmla="*/ 115892 w 141417"/>
                  <a:gd name="connsiteY16" fmla="*/ 5677 h 127157"/>
                  <a:gd name="connsiteX17" fmla="*/ 102923 w 141417"/>
                  <a:gd name="connsiteY17" fmla="*/ 18028 h 127157"/>
                  <a:gd name="connsiteX18" fmla="*/ 82853 w 141417"/>
                  <a:gd name="connsiteY18" fmla="*/ 90729 h 127157"/>
                  <a:gd name="connsiteX19" fmla="*/ 76677 w 141417"/>
                  <a:gd name="connsiteY19" fmla="*/ 101115 h 127157"/>
                  <a:gd name="connsiteX20" fmla="*/ 41786 w 141417"/>
                  <a:gd name="connsiteY20" fmla="*/ 121045 h 127157"/>
                  <a:gd name="connsiteX21" fmla="*/ 22025 w 141417"/>
                  <a:gd name="connsiteY21" fmla="*/ 94659 h 127157"/>
                  <a:gd name="connsiteX22" fmla="*/ 39007 w 141417"/>
                  <a:gd name="connsiteY22" fmla="*/ 33186 h 127157"/>
                  <a:gd name="connsiteX23" fmla="*/ 74825 w 141417"/>
                  <a:gd name="connsiteY23" fmla="*/ 6238 h 127157"/>
                  <a:gd name="connsiteX24" fmla="*/ 99218 w 141417"/>
                  <a:gd name="connsiteY24" fmla="*/ 30940 h 127157"/>
                  <a:gd name="connsiteX25" fmla="*/ 98292 w 141417"/>
                  <a:gd name="connsiteY25" fmla="*/ 35712 h 127157"/>
                  <a:gd name="connsiteX26" fmla="*/ 82853 w 141417"/>
                  <a:gd name="connsiteY26" fmla="*/ 90729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1417" h="127157">
                    <a:moveTo>
                      <a:pt x="102923" y="18028"/>
                    </a:moveTo>
                    <a:cubicBezTo>
                      <a:pt x="97365" y="7642"/>
                      <a:pt x="88411" y="63"/>
                      <a:pt x="74516" y="63"/>
                    </a:cubicBezTo>
                    <a:cubicBezTo>
                      <a:pt x="38390" y="63"/>
                      <a:pt x="102" y="41326"/>
                      <a:pt x="102" y="82308"/>
                    </a:cubicBezTo>
                    <a:cubicBezTo>
                      <a:pt x="102" y="108694"/>
                      <a:pt x="17084" y="127221"/>
                      <a:pt x="41169" y="127221"/>
                    </a:cubicBezTo>
                    <a:cubicBezTo>
                      <a:pt x="47344" y="127221"/>
                      <a:pt x="62783" y="126098"/>
                      <a:pt x="81309" y="106168"/>
                    </a:cubicBezTo>
                    <a:cubicBezTo>
                      <a:pt x="83779" y="117958"/>
                      <a:pt x="94586" y="127221"/>
                      <a:pt x="109407" y="127221"/>
                    </a:cubicBezTo>
                    <a:cubicBezTo>
                      <a:pt x="120214" y="127221"/>
                      <a:pt x="127316" y="120765"/>
                      <a:pt x="132257" y="111782"/>
                    </a:cubicBezTo>
                    <a:cubicBezTo>
                      <a:pt x="137506" y="101677"/>
                      <a:pt x="141520" y="84554"/>
                      <a:pt x="141520" y="83993"/>
                    </a:cubicBezTo>
                    <a:cubicBezTo>
                      <a:pt x="141520" y="81186"/>
                      <a:pt x="138741" y="81186"/>
                      <a:pt x="137814" y="81186"/>
                    </a:cubicBezTo>
                    <a:cubicBezTo>
                      <a:pt x="134727" y="81186"/>
                      <a:pt x="134418" y="82308"/>
                      <a:pt x="133492" y="86238"/>
                    </a:cubicBezTo>
                    <a:cubicBezTo>
                      <a:pt x="128243" y="104484"/>
                      <a:pt x="122685" y="121045"/>
                      <a:pt x="110025" y="121045"/>
                    </a:cubicBezTo>
                    <a:cubicBezTo>
                      <a:pt x="101688" y="121045"/>
                      <a:pt x="100762" y="113747"/>
                      <a:pt x="100762" y="108133"/>
                    </a:cubicBezTo>
                    <a:cubicBezTo>
                      <a:pt x="100762" y="101958"/>
                      <a:pt x="101379" y="99712"/>
                      <a:pt x="104776" y="87361"/>
                    </a:cubicBezTo>
                    <a:cubicBezTo>
                      <a:pt x="108172" y="75572"/>
                      <a:pt x="108790" y="72765"/>
                      <a:pt x="111569" y="62098"/>
                    </a:cubicBezTo>
                    <a:lnTo>
                      <a:pt x="122685" y="22800"/>
                    </a:lnTo>
                    <a:cubicBezTo>
                      <a:pt x="124846" y="14940"/>
                      <a:pt x="124846" y="14379"/>
                      <a:pt x="124846" y="13256"/>
                    </a:cubicBezTo>
                    <a:cubicBezTo>
                      <a:pt x="124846" y="8484"/>
                      <a:pt x="121141" y="5677"/>
                      <a:pt x="115892" y="5677"/>
                    </a:cubicBezTo>
                    <a:cubicBezTo>
                      <a:pt x="108481" y="5677"/>
                      <a:pt x="103849" y="11852"/>
                      <a:pt x="102923" y="18028"/>
                    </a:cubicBezTo>
                    <a:close/>
                    <a:moveTo>
                      <a:pt x="82853" y="90729"/>
                    </a:moveTo>
                    <a:cubicBezTo>
                      <a:pt x="81309" y="95782"/>
                      <a:pt x="81309" y="96344"/>
                      <a:pt x="76677" y="101115"/>
                    </a:cubicBezTo>
                    <a:cubicBezTo>
                      <a:pt x="63091" y="116554"/>
                      <a:pt x="50432" y="121045"/>
                      <a:pt x="41786" y="121045"/>
                    </a:cubicBezTo>
                    <a:cubicBezTo>
                      <a:pt x="26347" y="121045"/>
                      <a:pt x="22025" y="105607"/>
                      <a:pt x="22025" y="94659"/>
                    </a:cubicBezTo>
                    <a:cubicBezTo>
                      <a:pt x="22025" y="80624"/>
                      <a:pt x="31905" y="46098"/>
                      <a:pt x="39007" y="33186"/>
                    </a:cubicBezTo>
                    <a:cubicBezTo>
                      <a:pt x="48579" y="16624"/>
                      <a:pt x="62474" y="6238"/>
                      <a:pt x="74825" y="6238"/>
                    </a:cubicBezTo>
                    <a:cubicBezTo>
                      <a:pt x="94895" y="6238"/>
                      <a:pt x="99218" y="29256"/>
                      <a:pt x="99218" y="30940"/>
                    </a:cubicBezTo>
                    <a:cubicBezTo>
                      <a:pt x="99218" y="32624"/>
                      <a:pt x="98600" y="34308"/>
                      <a:pt x="98292" y="35712"/>
                    </a:cubicBezTo>
                    <a:lnTo>
                      <a:pt x="82853" y="90729"/>
                    </a:lnTo>
                    <a:close/>
                  </a:path>
                </a:pathLst>
              </a:custGeom>
              <a:solidFill>
                <a:srgbClr val="000000"/>
              </a:solidFill>
              <a:ln w="307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88" name="ZoneTexte 87">
            <a:extLst>
              <a:ext uri="{FF2B5EF4-FFF2-40B4-BE49-F238E27FC236}">
                <a16:creationId xmlns:a16="http://schemas.microsoft.com/office/drawing/2014/main" id="{106B42A2-683F-0F17-DAF6-C313CA8450D1}"/>
              </a:ext>
            </a:extLst>
          </p:cNvPr>
          <p:cNvSpPr txBox="1"/>
          <p:nvPr/>
        </p:nvSpPr>
        <p:spPr>
          <a:xfrm>
            <a:off x="519352" y="6278119"/>
            <a:ext cx="5346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charset="0"/>
                <a:ea typeface="ＭＳ Ｐゴシック" charset="0"/>
              </a:rPr>
              <a:t>L’élévation de température à la frontière </a:t>
            </a:r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E2361CD-5301-F265-10DA-4A2AA2589524}"/>
              </a:ext>
            </a:extLst>
          </p:cNvPr>
          <p:cNvSpPr/>
          <p:nvPr/>
        </p:nvSpPr>
        <p:spPr bwMode="auto">
          <a:xfrm>
            <a:off x="7790480" y="4392647"/>
            <a:ext cx="1033896" cy="649616"/>
          </a:xfrm>
          <a:prstGeom prst="rect">
            <a:avLst/>
          </a:prstGeom>
          <a:solidFill>
            <a:schemeClr val="accent2">
              <a:lumMod val="40000"/>
              <a:lumOff val="60000"/>
              <a:alpha val="37926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97" name="Forme libre 96">
            <a:extLst>
              <a:ext uri="{FF2B5EF4-FFF2-40B4-BE49-F238E27FC236}">
                <a16:creationId xmlns:a16="http://schemas.microsoft.com/office/drawing/2014/main" id="{4FFAD4A5-D45C-9715-F2F2-6E4D7A6CC7D0}"/>
              </a:ext>
            </a:extLst>
          </p:cNvPr>
          <p:cNvSpPr/>
          <p:nvPr/>
        </p:nvSpPr>
        <p:spPr bwMode="auto">
          <a:xfrm>
            <a:off x="2304778" y="1558788"/>
            <a:ext cx="1588667" cy="113239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orme libre 97">
            <a:extLst>
              <a:ext uri="{FF2B5EF4-FFF2-40B4-BE49-F238E27FC236}">
                <a16:creationId xmlns:a16="http://schemas.microsoft.com/office/drawing/2014/main" id="{9663126C-70FF-F5EB-2425-0C12E60C9C08}"/>
              </a:ext>
            </a:extLst>
          </p:cNvPr>
          <p:cNvSpPr/>
          <p:nvPr/>
        </p:nvSpPr>
        <p:spPr bwMode="auto">
          <a:xfrm>
            <a:off x="2304778" y="1558788"/>
            <a:ext cx="2995274" cy="113239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orme libre 98">
            <a:extLst>
              <a:ext uri="{FF2B5EF4-FFF2-40B4-BE49-F238E27FC236}">
                <a16:creationId xmlns:a16="http://schemas.microsoft.com/office/drawing/2014/main" id="{1775EA42-349A-73B5-6776-BD40996F552F}"/>
              </a:ext>
            </a:extLst>
          </p:cNvPr>
          <p:cNvSpPr/>
          <p:nvPr/>
        </p:nvSpPr>
        <p:spPr bwMode="auto">
          <a:xfrm>
            <a:off x="2304777" y="1558788"/>
            <a:ext cx="4416445" cy="113239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orme libre 99">
            <a:extLst>
              <a:ext uri="{FF2B5EF4-FFF2-40B4-BE49-F238E27FC236}">
                <a16:creationId xmlns:a16="http://schemas.microsoft.com/office/drawing/2014/main" id="{B65BBF1F-7185-B5F2-A0D1-2338F557DCF2}"/>
              </a:ext>
            </a:extLst>
          </p:cNvPr>
          <p:cNvSpPr/>
          <p:nvPr/>
        </p:nvSpPr>
        <p:spPr bwMode="auto">
          <a:xfrm>
            <a:off x="2304779" y="1558788"/>
            <a:ext cx="770832" cy="1132392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orme libre 100">
            <a:extLst>
              <a:ext uri="{FF2B5EF4-FFF2-40B4-BE49-F238E27FC236}">
                <a16:creationId xmlns:a16="http://schemas.microsoft.com/office/drawing/2014/main" id="{D01BF95B-9786-AEFB-4BB6-B55307C25DC0}"/>
              </a:ext>
            </a:extLst>
          </p:cNvPr>
          <p:cNvSpPr/>
          <p:nvPr/>
        </p:nvSpPr>
        <p:spPr bwMode="auto">
          <a:xfrm>
            <a:off x="2304777" y="1558788"/>
            <a:ext cx="5141693" cy="1126373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939" h="963261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82321" y="925033"/>
                  <a:pt x="829733" y="948267"/>
                </a:cubicBezTo>
                <a:cubicBezTo>
                  <a:pt x="972023" y="970694"/>
                  <a:pt x="874287" y="962464"/>
                  <a:pt x="1105939" y="958264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84" name="Groupe 483">
            <a:extLst>
              <a:ext uri="{FF2B5EF4-FFF2-40B4-BE49-F238E27FC236}">
                <a16:creationId xmlns:a16="http://schemas.microsoft.com/office/drawing/2014/main" id="{C3586636-941A-B1C4-5216-BA51FC954072}"/>
              </a:ext>
            </a:extLst>
          </p:cNvPr>
          <p:cNvGrpSpPr/>
          <p:nvPr/>
        </p:nvGrpSpPr>
        <p:grpSpPr>
          <a:xfrm>
            <a:off x="308883" y="1667881"/>
            <a:ext cx="1041602" cy="715231"/>
            <a:chOff x="467038" y="1621445"/>
            <a:chExt cx="1482762" cy="1018160"/>
          </a:xfrm>
        </p:grpSpPr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5C15A8E8-3EB6-896B-D0A9-7E35A623CE62}"/>
                </a:ext>
              </a:extLst>
            </p:cNvPr>
            <p:cNvSpPr/>
            <p:nvPr/>
          </p:nvSpPr>
          <p:spPr bwMode="auto">
            <a:xfrm>
              <a:off x="817480" y="1729983"/>
              <a:ext cx="796706" cy="778598"/>
            </a:xfrm>
            <a:custGeom>
              <a:avLst/>
              <a:gdLst>
                <a:gd name="connsiteX0" fmla="*/ 0 w 1548143"/>
                <a:gd name="connsiteY0" fmla="*/ 778598 h 932507"/>
                <a:gd name="connsiteX1" fmla="*/ 506994 w 1548143"/>
                <a:gd name="connsiteY1" fmla="*/ 778598 h 932507"/>
                <a:gd name="connsiteX2" fmla="*/ 506994 w 1548143"/>
                <a:gd name="connsiteY2" fmla="*/ 0 h 932507"/>
                <a:gd name="connsiteX3" fmla="*/ 959668 w 1548143"/>
                <a:gd name="connsiteY3" fmla="*/ 0 h 932507"/>
                <a:gd name="connsiteX4" fmla="*/ 1548143 w 1548143"/>
                <a:gd name="connsiteY4" fmla="*/ 932507 h 932507"/>
                <a:gd name="connsiteX0" fmla="*/ 0 w 959668"/>
                <a:gd name="connsiteY0" fmla="*/ 778598 h 778598"/>
                <a:gd name="connsiteX1" fmla="*/ 506994 w 959668"/>
                <a:gd name="connsiteY1" fmla="*/ 778598 h 778598"/>
                <a:gd name="connsiteX2" fmla="*/ 506994 w 959668"/>
                <a:gd name="connsiteY2" fmla="*/ 0 h 778598"/>
                <a:gd name="connsiteX3" fmla="*/ 959668 w 959668"/>
                <a:gd name="connsiteY3" fmla="*/ 0 h 778598"/>
                <a:gd name="connsiteX0" fmla="*/ 0 w 796706"/>
                <a:gd name="connsiteY0" fmla="*/ 778598 h 778598"/>
                <a:gd name="connsiteX1" fmla="*/ 344032 w 796706"/>
                <a:gd name="connsiteY1" fmla="*/ 778598 h 778598"/>
                <a:gd name="connsiteX2" fmla="*/ 344032 w 796706"/>
                <a:gd name="connsiteY2" fmla="*/ 0 h 778598"/>
                <a:gd name="connsiteX3" fmla="*/ 796706 w 796706"/>
                <a:gd name="connsiteY3" fmla="*/ 0 h 77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6706" h="778598">
                  <a:moveTo>
                    <a:pt x="0" y="778598"/>
                  </a:moveTo>
                  <a:lnTo>
                    <a:pt x="344032" y="778598"/>
                  </a:lnTo>
                  <a:lnTo>
                    <a:pt x="344032" y="0"/>
                  </a:lnTo>
                  <a:lnTo>
                    <a:pt x="796706" y="0"/>
                  </a:lnTo>
                </a:path>
              </a:pathLst>
            </a:custGeom>
            <a:noFill/>
            <a:ln w="222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F1710BB5-1428-B6FB-7C3B-CC4DEFADC424}"/>
                </a:ext>
              </a:extLst>
            </p:cNvPr>
            <p:cNvGrpSpPr>
              <a:grpSpLocks noChangeAspect="1"/>
            </p:cNvGrpSpPr>
            <p:nvPr>
              <p:custDataLst>
                <p:tags r:id="rId34"/>
              </p:custDataLst>
            </p:nvPr>
          </p:nvGrpSpPr>
          <p:grpSpPr>
            <a:xfrm>
              <a:off x="1711637" y="1621445"/>
              <a:ext cx="238163" cy="255600"/>
              <a:chOff x="4198476" y="3786689"/>
              <a:chExt cx="260307" cy="287955"/>
            </a:xfrm>
          </p:grpSpPr>
          <p:sp>
            <p:nvSpPr>
              <p:cNvPr id="6" name="Forme libre 5">
                <a:extLst>
                  <a:ext uri="{FF2B5EF4-FFF2-40B4-BE49-F238E27FC236}">
                    <a16:creationId xmlns:a16="http://schemas.microsoft.com/office/drawing/2014/main" id="{0E61FB78-A329-F1CE-A68A-B67F27AEAFC9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4198476" y="3786689"/>
                <a:ext cx="198557" cy="235726"/>
              </a:xfrm>
              <a:custGeom>
                <a:avLst/>
                <a:gdLst>
                  <a:gd name="connsiteX0" fmla="*/ 117751 w 198557"/>
                  <a:gd name="connsiteY0" fmla="*/ 24436 h 235726"/>
                  <a:gd name="connsiteX1" fmla="*/ 124467 w 198557"/>
                  <a:gd name="connsiteY1" fmla="*/ 11553 h 235726"/>
                  <a:gd name="connsiteX2" fmla="*/ 142863 w 198557"/>
                  <a:gd name="connsiteY2" fmla="*/ 10857 h 235726"/>
                  <a:gd name="connsiteX3" fmla="*/ 185494 w 198557"/>
                  <a:gd name="connsiteY3" fmla="*/ 39409 h 235726"/>
                  <a:gd name="connsiteX4" fmla="*/ 183158 w 198557"/>
                  <a:gd name="connsiteY4" fmla="*/ 67264 h 235726"/>
                  <a:gd name="connsiteX5" fmla="*/ 182282 w 198557"/>
                  <a:gd name="connsiteY5" fmla="*/ 73880 h 235726"/>
                  <a:gd name="connsiteX6" fmla="*/ 185786 w 198557"/>
                  <a:gd name="connsiteY6" fmla="*/ 78406 h 235726"/>
                  <a:gd name="connsiteX7" fmla="*/ 190166 w 198557"/>
                  <a:gd name="connsiteY7" fmla="*/ 70398 h 235726"/>
                  <a:gd name="connsiteX8" fmla="*/ 198050 w 198557"/>
                  <a:gd name="connsiteY8" fmla="*/ 9812 h 235726"/>
                  <a:gd name="connsiteX9" fmla="*/ 198634 w 198557"/>
                  <a:gd name="connsiteY9" fmla="*/ 3893 h 235726"/>
                  <a:gd name="connsiteX10" fmla="*/ 190750 w 198557"/>
                  <a:gd name="connsiteY10" fmla="*/ 63 h 235726"/>
                  <a:gd name="connsiteX11" fmla="*/ 28692 w 198557"/>
                  <a:gd name="connsiteY11" fmla="*/ 63 h 235726"/>
                  <a:gd name="connsiteX12" fmla="*/ 19348 w 198557"/>
                  <a:gd name="connsiteY12" fmla="*/ 7027 h 235726"/>
                  <a:gd name="connsiteX13" fmla="*/ 1829 w 198557"/>
                  <a:gd name="connsiteY13" fmla="*/ 68309 h 235726"/>
                  <a:gd name="connsiteX14" fmla="*/ 77 w 198557"/>
                  <a:gd name="connsiteY14" fmla="*/ 74576 h 235726"/>
                  <a:gd name="connsiteX15" fmla="*/ 3581 w 198557"/>
                  <a:gd name="connsiteY15" fmla="*/ 78406 h 235726"/>
                  <a:gd name="connsiteX16" fmla="*/ 8545 w 198557"/>
                  <a:gd name="connsiteY16" fmla="*/ 71094 h 235726"/>
                  <a:gd name="connsiteX17" fmla="*/ 75120 w 198557"/>
                  <a:gd name="connsiteY17" fmla="*/ 10857 h 235726"/>
                  <a:gd name="connsiteX18" fmla="*/ 86508 w 198557"/>
                  <a:gd name="connsiteY18" fmla="*/ 10857 h 235726"/>
                  <a:gd name="connsiteX19" fmla="*/ 94683 w 198557"/>
                  <a:gd name="connsiteY19" fmla="*/ 15035 h 235726"/>
                  <a:gd name="connsiteX20" fmla="*/ 93515 w 198557"/>
                  <a:gd name="connsiteY20" fmla="*/ 22347 h 235726"/>
                  <a:gd name="connsiteX21" fmla="*/ 54388 w 198557"/>
                  <a:gd name="connsiteY21" fmla="*/ 208282 h 235726"/>
                  <a:gd name="connsiteX22" fmla="*/ 19640 w 198557"/>
                  <a:gd name="connsiteY22" fmla="*/ 224995 h 235726"/>
                  <a:gd name="connsiteX23" fmla="*/ 7377 w 198557"/>
                  <a:gd name="connsiteY23" fmla="*/ 231611 h 235726"/>
                  <a:gd name="connsiteX24" fmla="*/ 12341 w 198557"/>
                  <a:gd name="connsiteY24" fmla="*/ 235789 h 235726"/>
                  <a:gd name="connsiteX25" fmla="*/ 36284 w 198557"/>
                  <a:gd name="connsiteY25" fmla="*/ 235093 h 235726"/>
                  <a:gd name="connsiteX26" fmla="*/ 61104 w 198557"/>
                  <a:gd name="connsiteY26" fmla="*/ 234745 h 235726"/>
                  <a:gd name="connsiteX27" fmla="*/ 85340 w 198557"/>
                  <a:gd name="connsiteY27" fmla="*/ 235093 h 235726"/>
                  <a:gd name="connsiteX28" fmla="*/ 110743 w 198557"/>
                  <a:gd name="connsiteY28" fmla="*/ 235789 h 235726"/>
                  <a:gd name="connsiteX29" fmla="*/ 117167 w 198557"/>
                  <a:gd name="connsiteY29" fmla="*/ 228826 h 235726"/>
                  <a:gd name="connsiteX30" fmla="*/ 107239 w 198557"/>
                  <a:gd name="connsiteY30" fmla="*/ 224995 h 235726"/>
                  <a:gd name="connsiteX31" fmla="*/ 88552 w 198557"/>
                  <a:gd name="connsiteY31" fmla="*/ 224299 h 235726"/>
                  <a:gd name="connsiteX32" fmla="*/ 77748 w 198557"/>
                  <a:gd name="connsiteY32" fmla="*/ 216639 h 235726"/>
                  <a:gd name="connsiteX33" fmla="*/ 78916 w 198557"/>
                  <a:gd name="connsiteY33" fmla="*/ 209327 h 235726"/>
                  <a:gd name="connsiteX34" fmla="*/ 117751 w 198557"/>
                  <a:gd name="connsiteY34" fmla="*/ 24436 h 235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8557" h="235726">
                    <a:moveTo>
                      <a:pt x="117751" y="24436"/>
                    </a:moveTo>
                    <a:cubicBezTo>
                      <a:pt x="119795" y="14687"/>
                      <a:pt x="120963" y="12598"/>
                      <a:pt x="124467" y="11553"/>
                    </a:cubicBezTo>
                    <a:cubicBezTo>
                      <a:pt x="127095" y="10857"/>
                      <a:pt x="136731" y="10857"/>
                      <a:pt x="142863" y="10857"/>
                    </a:cubicBezTo>
                    <a:cubicBezTo>
                      <a:pt x="172354" y="10857"/>
                      <a:pt x="185494" y="12250"/>
                      <a:pt x="185494" y="39409"/>
                    </a:cubicBezTo>
                    <a:cubicBezTo>
                      <a:pt x="185494" y="44631"/>
                      <a:pt x="184326" y="58211"/>
                      <a:pt x="183158" y="67264"/>
                    </a:cubicBezTo>
                    <a:cubicBezTo>
                      <a:pt x="182866" y="68657"/>
                      <a:pt x="182282" y="72835"/>
                      <a:pt x="182282" y="73880"/>
                    </a:cubicBezTo>
                    <a:cubicBezTo>
                      <a:pt x="182282" y="75969"/>
                      <a:pt x="183158" y="78406"/>
                      <a:pt x="185786" y="78406"/>
                    </a:cubicBezTo>
                    <a:cubicBezTo>
                      <a:pt x="188998" y="78406"/>
                      <a:pt x="189582" y="75621"/>
                      <a:pt x="190166" y="70398"/>
                    </a:cubicBezTo>
                    <a:lnTo>
                      <a:pt x="198050" y="9812"/>
                    </a:lnTo>
                    <a:cubicBezTo>
                      <a:pt x="198342" y="8419"/>
                      <a:pt x="198634" y="4937"/>
                      <a:pt x="198634" y="3893"/>
                    </a:cubicBezTo>
                    <a:cubicBezTo>
                      <a:pt x="198634" y="63"/>
                      <a:pt x="195714" y="63"/>
                      <a:pt x="190750" y="63"/>
                    </a:cubicBezTo>
                    <a:lnTo>
                      <a:pt x="28692" y="63"/>
                    </a:lnTo>
                    <a:cubicBezTo>
                      <a:pt x="21684" y="63"/>
                      <a:pt x="21392" y="411"/>
                      <a:pt x="19348" y="7027"/>
                    </a:cubicBezTo>
                    <a:lnTo>
                      <a:pt x="1829" y="68309"/>
                    </a:lnTo>
                    <a:cubicBezTo>
                      <a:pt x="1537" y="69005"/>
                      <a:pt x="77" y="73880"/>
                      <a:pt x="77" y="74576"/>
                    </a:cubicBezTo>
                    <a:cubicBezTo>
                      <a:pt x="77" y="76665"/>
                      <a:pt x="1537" y="78406"/>
                      <a:pt x="3581" y="78406"/>
                    </a:cubicBezTo>
                    <a:cubicBezTo>
                      <a:pt x="6501" y="78406"/>
                      <a:pt x="6793" y="76665"/>
                      <a:pt x="8545" y="71094"/>
                    </a:cubicBezTo>
                    <a:cubicBezTo>
                      <a:pt x="24312" y="17124"/>
                      <a:pt x="31904" y="10857"/>
                      <a:pt x="75120" y="10857"/>
                    </a:cubicBezTo>
                    <a:lnTo>
                      <a:pt x="86508" y="10857"/>
                    </a:lnTo>
                    <a:cubicBezTo>
                      <a:pt x="94683" y="10857"/>
                      <a:pt x="94683" y="12250"/>
                      <a:pt x="94683" y="15035"/>
                    </a:cubicBezTo>
                    <a:cubicBezTo>
                      <a:pt x="94683" y="17124"/>
                      <a:pt x="93807" y="21303"/>
                      <a:pt x="93515" y="22347"/>
                    </a:cubicBezTo>
                    <a:lnTo>
                      <a:pt x="54388" y="208282"/>
                    </a:lnTo>
                    <a:cubicBezTo>
                      <a:pt x="51760" y="221165"/>
                      <a:pt x="50884" y="224995"/>
                      <a:pt x="19640" y="224995"/>
                    </a:cubicBezTo>
                    <a:cubicBezTo>
                      <a:pt x="9129" y="224995"/>
                      <a:pt x="7377" y="224995"/>
                      <a:pt x="7377" y="231611"/>
                    </a:cubicBezTo>
                    <a:cubicBezTo>
                      <a:pt x="7377" y="235789"/>
                      <a:pt x="10589" y="235789"/>
                      <a:pt x="12341" y="235789"/>
                    </a:cubicBezTo>
                    <a:cubicBezTo>
                      <a:pt x="20224" y="235789"/>
                      <a:pt x="28400" y="235093"/>
                      <a:pt x="36284" y="235093"/>
                    </a:cubicBezTo>
                    <a:cubicBezTo>
                      <a:pt x="44460" y="235093"/>
                      <a:pt x="52928" y="234745"/>
                      <a:pt x="61104" y="234745"/>
                    </a:cubicBezTo>
                    <a:cubicBezTo>
                      <a:pt x="69280" y="234745"/>
                      <a:pt x="77456" y="235093"/>
                      <a:pt x="85340" y="235093"/>
                    </a:cubicBezTo>
                    <a:cubicBezTo>
                      <a:pt x="93807" y="235093"/>
                      <a:pt x="102567" y="235789"/>
                      <a:pt x="110743" y="235789"/>
                    </a:cubicBezTo>
                    <a:cubicBezTo>
                      <a:pt x="113663" y="235789"/>
                      <a:pt x="117167" y="235789"/>
                      <a:pt x="117167" y="228826"/>
                    </a:cubicBezTo>
                    <a:cubicBezTo>
                      <a:pt x="117167" y="224995"/>
                      <a:pt x="114831" y="224995"/>
                      <a:pt x="107239" y="224995"/>
                    </a:cubicBezTo>
                    <a:cubicBezTo>
                      <a:pt x="99939" y="224995"/>
                      <a:pt x="96143" y="224995"/>
                      <a:pt x="88552" y="224299"/>
                    </a:cubicBezTo>
                    <a:cubicBezTo>
                      <a:pt x="80084" y="223254"/>
                      <a:pt x="77748" y="222210"/>
                      <a:pt x="77748" y="216639"/>
                    </a:cubicBezTo>
                    <a:cubicBezTo>
                      <a:pt x="77748" y="216291"/>
                      <a:pt x="77748" y="214550"/>
                      <a:pt x="78916" y="209327"/>
                    </a:cubicBezTo>
                    <a:lnTo>
                      <a:pt x="117751" y="24436"/>
                    </a:ln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7" name="Forme libre 6">
                <a:extLst>
                  <a:ext uri="{FF2B5EF4-FFF2-40B4-BE49-F238E27FC236}">
                    <a16:creationId xmlns:a16="http://schemas.microsoft.com/office/drawing/2014/main" id="{6B4203E3-E8D1-F519-E764-79AE0F098BCA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4384383" y="3912804"/>
                <a:ext cx="74400" cy="161840"/>
              </a:xfrm>
              <a:custGeom>
                <a:avLst/>
                <a:gdLst>
                  <a:gd name="connsiteX0" fmla="*/ 46276 w 74400"/>
                  <a:gd name="connsiteY0" fmla="*/ 6889 h 161840"/>
                  <a:gd name="connsiteX1" fmla="*/ 40144 w 74400"/>
                  <a:gd name="connsiteY1" fmla="*/ 64 h 161840"/>
                  <a:gd name="connsiteX2" fmla="*/ 83 w 74400"/>
                  <a:gd name="connsiteY2" fmla="*/ 15663 h 161840"/>
                  <a:gd name="connsiteX3" fmla="*/ 83 w 74400"/>
                  <a:gd name="connsiteY3" fmla="*/ 24438 h 161840"/>
                  <a:gd name="connsiteX4" fmla="*/ 29720 w 74400"/>
                  <a:gd name="connsiteY4" fmla="*/ 17613 h 161840"/>
                  <a:gd name="connsiteX5" fmla="*/ 29720 w 74400"/>
                  <a:gd name="connsiteY5" fmla="*/ 141918 h 161840"/>
                  <a:gd name="connsiteX6" fmla="*/ 9280 w 74400"/>
                  <a:gd name="connsiteY6" fmla="*/ 153130 h 161840"/>
                  <a:gd name="connsiteX7" fmla="*/ 1513 w 74400"/>
                  <a:gd name="connsiteY7" fmla="*/ 153130 h 161840"/>
                  <a:gd name="connsiteX8" fmla="*/ 1513 w 74400"/>
                  <a:gd name="connsiteY8" fmla="*/ 161904 h 161840"/>
                  <a:gd name="connsiteX9" fmla="*/ 37896 w 74400"/>
                  <a:gd name="connsiteY9" fmla="*/ 160929 h 161840"/>
                  <a:gd name="connsiteX10" fmla="*/ 74483 w 74400"/>
                  <a:gd name="connsiteY10" fmla="*/ 161904 h 161840"/>
                  <a:gd name="connsiteX11" fmla="*/ 74483 w 74400"/>
                  <a:gd name="connsiteY11" fmla="*/ 153130 h 161840"/>
                  <a:gd name="connsiteX12" fmla="*/ 66716 w 74400"/>
                  <a:gd name="connsiteY12" fmla="*/ 153130 h 161840"/>
                  <a:gd name="connsiteX13" fmla="*/ 46276 w 74400"/>
                  <a:gd name="connsiteY13" fmla="*/ 141918 h 161840"/>
                  <a:gd name="connsiteX14" fmla="*/ 46276 w 74400"/>
                  <a:gd name="connsiteY14" fmla="*/ 6889 h 16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400" h="161840">
                    <a:moveTo>
                      <a:pt x="46276" y="6889"/>
                    </a:moveTo>
                    <a:cubicBezTo>
                      <a:pt x="46276" y="308"/>
                      <a:pt x="45868" y="64"/>
                      <a:pt x="40144" y="64"/>
                    </a:cubicBezTo>
                    <a:cubicBezTo>
                      <a:pt x="27063" y="15420"/>
                      <a:pt x="8463" y="15663"/>
                      <a:pt x="83" y="15663"/>
                    </a:cubicBezTo>
                    <a:lnTo>
                      <a:pt x="83" y="24438"/>
                    </a:lnTo>
                    <a:cubicBezTo>
                      <a:pt x="4988" y="24438"/>
                      <a:pt x="18478" y="24438"/>
                      <a:pt x="29720" y="17613"/>
                    </a:cubicBezTo>
                    <a:lnTo>
                      <a:pt x="29720" y="141918"/>
                    </a:lnTo>
                    <a:cubicBezTo>
                      <a:pt x="29720" y="149961"/>
                      <a:pt x="29720" y="153130"/>
                      <a:pt x="9280" y="153130"/>
                    </a:cubicBezTo>
                    <a:lnTo>
                      <a:pt x="1513" y="153130"/>
                    </a:lnTo>
                    <a:lnTo>
                      <a:pt x="1513" y="161904"/>
                    </a:lnTo>
                    <a:cubicBezTo>
                      <a:pt x="5192" y="161661"/>
                      <a:pt x="30333" y="160929"/>
                      <a:pt x="37896" y="160929"/>
                    </a:cubicBezTo>
                    <a:cubicBezTo>
                      <a:pt x="44232" y="160929"/>
                      <a:pt x="69986" y="161661"/>
                      <a:pt x="74483" y="161904"/>
                    </a:cubicBezTo>
                    <a:lnTo>
                      <a:pt x="74483" y="153130"/>
                    </a:lnTo>
                    <a:lnTo>
                      <a:pt x="66716" y="153130"/>
                    </a:lnTo>
                    <a:cubicBezTo>
                      <a:pt x="46276" y="153130"/>
                      <a:pt x="46276" y="149961"/>
                      <a:pt x="46276" y="141918"/>
                    </a:cubicBezTo>
                    <a:lnTo>
                      <a:pt x="46276" y="6889"/>
                    </a:ln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grpSp>
          <p:nvGrpSpPr>
            <p:cNvPr id="15" name="Groupe 1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  <a:extLst>
                <a:ext uri="{FF2B5EF4-FFF2-40B4-BE49-F238E27FC236}">
                  <a16:creationId xmlns:a16="http://schemas.microsoft.com/office/drawing/2014/main" id="{A28AE8D9-97EF-7C37-1736-1E54FB64DB57}"/>
                </a:ext>
              </a:extLst>
            </p:cNvPr>
            <p:cNvGrpSpPr>
              <a:grpSpLocks noChangeAspect="1"/>
            </p:cNvGrpSpPr>
            <p:nvPr>
              <p:custDataLst>
                <p:tags r:id="rId35"/>
              </p:custDataLst>
            </p:nvPr>
          </p:nvGrpSpPr>
          <p:grpSpPr>
            <a:xfrm>
              <a:off x="467038" y="2383445"/>
              <a:ext cx="256160" cy="256160"/>
              <a:chOff x="2916086" y="4384558"/>
              <a:chExt cx="264587" cy="268280"/>
            </a:xfrm>
          </p:grpSpPr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7F05BB6A-6149-28D7-4F3C-ECB9B85B85CF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2916086" y="4384558"/>
                <a:ext cx="195230" cy="215965"/>
              </a:xfrm>
              <a:custGeom>
                <a:avLst/>
                <a:gdLst>
                  <a:gd name="connsiteX0" fmla="*/ 115779 w 195230"/>
                  <a:gd name="connsiteY0" fmla="*/ 22393 h 215965"/>
                  <a:gd name="connsiteX1" fmla="*/ 122383 w 195230"/>
                  <a:gd name="connsiteY1" fmla="*/ 10590 h 215965"/>
                  <a:gd name="connsiteX2" fmla="*/ 140470 w 195230"/>
                  <a:gd name="connsiteY2" fmla="*/ 9952 h 215965"/>
                  <a:gd name="connsiteX3" fmla="*/ 182387 w 195230"/>
                  <a:gd name="connsiteY3" fmla="*/ 36110 h 215965"/>
                  <a:gd name="connsiteX4" fmla="*/ 180091 w 195230"/>
                  <a:gd name="connsiteY4" fmla="*/ 61630 h 215965"/>
                  <a:gd name="connsiteX5" fmla="*/ 179229 w 195230"/>
                  <a:gd name="connsiteY5" fmla="*/ 67692 h 215965"/>
                  <a:gd name="connsiteX6" fmla="*/ 182674 w 195230"/>
                  <a:gd name="connsiteY6" fmla="*/ 71839 h 215965"/>
                  <a:gd name="connsiteX7" fmla="*/ 186981 w 195230"/>
                  <a:gd name="connsiteY7" fmla="*/ 64502 h 215965"/>
                  <a:gd name="connsiteX8" fmla="*/ 194733 w 195230"/>
                  <a:gd name="connsiteY8" fmla="*/ 8995 h 215965"/>
                  <a:gd name="connsiteX9" fmla="*/ 195307 w 195230"/>
                  <a:gd name="connsiteY9" fmla="*/ 3572 h 215965"/>
                  <a:gd name="connsiteX10" fmla="*/ 187555 w 195230"/>
                  <a:gd name="connsiteY10" fmla="*/ 63 h 215965"/>
                  <a:gd name="connsiteX11" fmla="*/ 28213 w 195230"/>
                  <a:gd name="connsiteY11" fmla="*/ 63 h 215965"/>
                  <a:gd name="connsiteX12" fmla="*/ 19026 w 195230"/>
                  <a:gd name="connsiteY12" fmla="*/ 6443 h 215965"/>
                  <a:gd name="connsiteX13" fmla="*/ 1799 w 195230"/>
                  <a:gd name="connsiteY13" fmla="*/ 62587 h 215965"/>
                  <a:gd name="connsiteX14" fmla="*/ 77 w 195230"/>
                  <a:gd name="connsiteY14" fmla="*/ 68330 h 215965"/>
                  <a:gd name="connsiteX15" fmla="*/ 3522 w 195230"/>
                  <a:gd name="connsiteY15" fmla="*/ 71839 h 215965"/>
                  <a:gd name="connsiteX16" fmla="*/ 8403 w 195230"/>
                  <a:gd name="connsiteY16" fmla="*/ 65140 h 215965"/>
                  <a:gd name="connsiteX17" fmla="*/ 73862 w 195230"/>
                  <a:gd name="connsiteY17" fmla="*/ 9952 h 215965"/>
                  <a:gd name="connsiteX18" fmla="*/ 85059 w 195230"/>
                  <a:gd name="connsiteY18" fmla="*/ 9952 h 215965"/>
                  <a:gd name="connsiteX19" fmla="*/ 93098 w 195230"/>
                  <a:gd name="connsiteY19" fmla="*/ 13780 h 215965"/>
                  <a:gd name="connsiteX20" fmla="*/ 91950 w 195230"/>
                  <a:gd name="connsiteY20" fmla="*/ 20479 h 215965"/>
                  <a:gd name="connsiteX21" fmla="*/ 53478 w 195230"/>
                  <a:gd name="connsiteY21" fmla="*/ 190827 h 215965"/>
                  <a:gd name="connsiteX22" fmla="*/ 19313 w 195230"/>
                  <a:gd name="connsiteY22" fmla="*/ 206139 h 215965"/>
                  <a:gd name="connsiteX23" fmla="*/ 7254 w 195230"/>
                  <a:gd name="connsiteY23" fmla="*/ 212200 h 215965"/>
                  <a:gd name="connsiteX24" fmla="*/ 12135 w 195230"/>
                  <a:gd name="connsiteY24" fmla="*/ 216028 h 215965"/>
                  <a:gd name="connsiteX25" fmla="*/ 35678 w 195230"/>
                  <a:gd name="connsiteY25" fmla="*/ 215390 h 215965"/>
                  <a:gd name="connsiteX26" fmla="*/ 60081 w 195230"/>
                  <a:gd name="connsiteY26" fmla="*/ 215071 h 215965"/>
                  <a:gd name="connsiteX27" fmla="*/ 83911 w 195230"/>
                  <a:gd name="connsiteY27" fmla="*/ 215390 h 215965"/>
                  <a:gd name="connsiteX28" fmla="*/ 108889 w 195230"/>
                  <a:gd name="connsiteY28" fmla="*/ 216028 h 215965"/>
                  <a:gd name="connsiteX29" fmla="*/ 115205 w 195230"/>
                  <a:gd name="connsiteY29" fmla="*/ 209648 h 215965"/>
                  <a:gd name="connsiteX30" fmla="*/ 105444 w 195230"/>
                  <a:gd name="connsiteY30" fmla="*/ 206139 h 215965"/>
                  <a:gd name="connsiteX31" fmla="*/ 87069 w 195230"/>
                  <a:gd name="connsiteY31" fmla="*/ 205501 h 215965"/>
                  <a:gd name="connsiteX32" fmla="*/ 76446 w 195230"/>
                  <a:gd name="connsiteY32" fmla="*/ 198483 h 215965"/>
                  <a:gd name="connsiteX33" fmla="*/ 77595 w 195230"/>
                  <a:gd name="connsiteY33" fmla="*/ 191784 h 215965"/>
                  <a:gd name="connsiteX34" fmla="*/ 115779 w 195230"/>
                  <a:gd name="connsiteY34" fmla="*/ 22393 h 215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95230" h="215965">
                    <a:moveTo>
                      <a:pt x="115779" y="22393"/>
                    </a:moveTo>
                    <a:cubicBezTo>
                      <a:pt x="117789" y="13461"/>
                      <a:pt x="118938" y="11547"/>
                      <a:pt x="122383" y="10590"/>
                    </a:cubicBezTo>
                    <a:cubicBezTo>
                      <a:pt x="124967" y="9952"/>
                      <a:pt x="134441" y="9952"/>
                      <a:pt x="140470" y="9952"/>
                    </a:cubicBezTo>
                    <a:cubicBezTo>
                      <a:pt x="169468" y="9952"/>
                      <a:pt x="182387" y="11228"/>
                      <a:pt x="182387" y="36110"/>
                    </a:cubicBezTo>
                    <a:cubicBezTo>
                      <a:pt x="182387" y="40895"/>
                      <a:pt x="181239" y="53336"/>
                      <a:pt x="180091" y="61630"/>
                    </a:cubicBezTo>
                    <a:cubicBezTo>
                      <a:pt x="179803" y="62907"/>
                      <a:pt x="179229" y="66735"/>
                      <a:pt x="179229" y="67692"/>
                    </a:cubicBezTo>
                    <a:cubicBezTo>
                      <a:pt x="179229" y="69606"/>
                      <a:pt x="180091" y="71839"/>
                      <a:pt x="182674" y="71839"/>
                    </a:cubicBezTo>
                    <a:cubicBezTo>
                      <a:pt x="185833" y="71839"/>
                      <a:pt x="186407" y="69287"/>
                      <a:pt x="186981" y="64502"/>
                    </a:cubicBezTo>
                    <a:lnTo>
                      <a:pt x="194733" y="8995"/>
                    </a:lnTo>
                    <a:cubicBezTo>
                      <a:pt x="195020" y="7719"/>
                      <a:pt x="195307" y="4529"/>
                      <a:pt x="195307" y="3572"/>
                    </a:cubicBezTo>
                    <a:cubicBezTo>
                      <a:pt x="195307" y="63"/>
                      <a:pt x="192436" y="63"/>
                      <a:pt x="187555" y="63"/>
                    </a:cubicBezTo>
                    <a:lnTo>
                      <a:pt x="28213" y="63"/>
                    </a:lnTo>
                    <a:cubicBezTo>
                      <a:pt x="21322" y="63"/>
                      <a:pt x="21035" y="382"/>
                      <a:pt x="19026" y="6443"/>
                    </a:cubicBezTo>
                    <a:lnTo>
                      <a:pt x="1799" y="62587"/>
                    </a:lnTo>
                    <a:cubicBezTo>
                      <a:pt x="1512" y="63225"/>
                      <a:pt x="77" y="67692"/>
                      <a:pt x="77" y="68330"/>
                    </a:cubicBezTo>
                    <a:cubicBezTo>
                      <a:pt x="77" y="70244"/>
                      <a:pt x="1512" y="71839"/>
                      <a:pt x="3522" y="71839"/>
                    </a:cubicBezTo>
                    <a:cubicBezTo>
                      <a:pt x="6393" y="71839"/>
                      <a:pt x="6680" y="70244"/>
                      <a:pt x="8403" y="65140"/>
                    </a:cubicBezTo>
                    <a:cubicBezTo>
                      <a:pt x="23906" y="15694"/>
                      <a:pt x="31371" y="9952"/>
                      <a:pt x="73862" y="9952"/>
                    </a:cubicBezTo>
                    <a:lnTo>
                      <a:pt x="85059" y="9952"/>
                    </a:lnTo>
                    <a:cubicBezTo>
                      <a:pt x="93098" y="9952"/>
                      <a:pt x="93098" y="11228"/>
                      <a:pt x="93098" y="13780"/>
                    </a:cubicBezTo>
                    <a:cubicBezTo>
                      <a:pt x="93098" y="15694"/>
                      <a:pt x="92237" y="19522"/>
                      <a:pt x="91950" y="20479"/>
                    </a:cubicBezTo>
                    <a:lnTo>
                      <a:pt x="53478" y="190827"/>
                    </a:lnTo>
                    <a:cubicBezTo>
                      <a:pt x="50894" y="202630"/>
                      <a:pt x="50033" y="206139"/>
                      <a:pt x="19313" y="206139"/>
                    </a:cubicBezTo>
                    <a:cubicBezTo>
                      <a:pt x="8977" y="206139"/>
                      <a:pt x="7254" y="206139"/>
                      <a:pt x="7254" y="212200"/>
                    </a:cubicBezTo>
                    <a:cubicBezTo>
                      <a:pt x="7254" y="216028"/>
                      <a:pt x="10412" y="216028"/>
                      <a:pt x="12135" y="216028"/>
                    </a:cubicBezTo>
                    <a:cubicBezTo>
                      <a:pt x="19887" y="216028"/>
                      <a:pt x="27926" y="215390"/>
                      <a:pt x="35678" y="215390"/>
                    </a:cubicBezTo>
                    <a:cubicBezTo>
                      <a:pt x="43716" y="215390"/>
                      <a:pt x="52042" y="215071"/>
                      <a:pt x="60081" y="215071"/>
                    </a:cubicBezTo>
                    <a:cubicBezTo>
                      <a:pt x="68120" y="215071"/>
                      <a:pt x="76159" y="215390"/>
                      <a:pt x="83911" y="215390"/>
                    </a:cubicBezTo>
                    <a:cubicBezTo>
                      <a:pt x="92237" y="215390"/>
                      <a:pt x="100850" y="216028"/>
                      <a:pt x="108889" y="216028"/>
                    </a:cubicBezTo>
                    <a:cubicBezTo>
                      <a:pt x="111760" y="216028"/>
                      <a:pt x="115205" y="216028"/>
                      <a:pt x="115205" y="209648"/>
                    </a:cubicBezTo>
                    <a:cubicBezTo>
                      <a:pt x="115205" y="206139"/>
                      <a:pt x="112908" y="206139"/>
                      <a:pt x="105444" y="206139"/>
                    </a:cubicBezTo>
                    <a:cubicBezTo>
                      <a:pt x="98266" y="206139"/>
                      <a:pt x="94534" y="206139"/>
                      <a:pt x="87069" y="205501"/>
                    </a:cubicBezTo>
                    <a:cubicBezTo>
                      <a:pt x="78743" y="204544"/>
                      <a:pt x="76446" y="203587"/>
                      <a:pt x="76446" y="198483"/>
                    </a:cubicBezTo>
                    <a:cubicBezTo>
                      <a:pt x="76446" y="198164"/>
                      <a:pt x="76446" y="196569"/>
                      <a:pt x="77595" y="191784"/>
                    </a:cubicBezTo>
                    <a:lnTo>
                      <a:pt x="115779" y="22393"/>
                    </a:ln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B1936064-9D53-1249-7D9D-D7A7E00DD2E3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3087422" y="4500100"/>
                <a:ext cx="93251" cy="152738"/>
              </a:xfrm>
              <a:custGeom>
                <a:avLst/>
                <a:gdLst>
                  <a:gd name="connsiteX0" fmla="*/ 93334 w 93251"/>
                  <a:gd name="connsiteY0" fmla="*/ 77104 h 152738"/>
                  <a:gd name="connsiteX1" fmla="*/ 81476 w 93251"/>
                  <a:gd name="connsiteY1" fmla="*/ 19268 h 152738"/>
                  <a:gd name="connsiteX2" fmla="*/ 46708 w 93251"/>
                  <a:gd name="connsiteY2" fmla="*/ 64 h 152738"/>
                  <a:gd name="connsiteX3" fmla="*/ 83 w 93251"/>
                  <a:gd name="connsiteY3" fmla="*/ 77104 h 152738"/>
                  <a:gd name="connsiteX4" fmla="*/ 46708 w 93251"/>
                  <a:gd name="connsiteY4" fmla="*/ 152803 h 152738"/>
                  <a:gd name="connsiteX5" fmla="*/ 93334 w 93251"/>
                  <a:gd name="connsiteY5" fmla="*/ 77104 h 152738"/>
                  <a:gd name="connsiteX6" fmla="*/ 46708 w 93251"/>
                  <a:gd name="connsiteY6" fmla="*/ 146551 h 152738"/>
                  <a:gd name="connsiteX7" fmla="*/ 21185 w 93251"/>
                  <a:gd name="connsiteY7" fmla="*/ 122211 h 152738"/>
                  <a:gd name="connsiteX8" fmla="*/ 18371 w 93251"/>
                  <a:gd name="connsiteY8" fmla="*/ 74201 h 152738"/>
                  <a:gd name="connsiteX9" fmla="*/ 21386 w 93251"/>
                  <a:gd name="connsiteY9" fmla="*/ 28647 h 152738"/>
                  <a:gd name="connsiteX10" fmla="*/ 46708 w 93251"/>
                  <a:gd name="connsiteY10" fmla="*/ 6317 h 152738"/>
                  <a:gd name="connsiteX11" fmla="*/ 71629 w 93251"/>
                  <a:gd name="connsiteY11" fmla="*/ 26637 h 152738"/>
                  <a:gd name="connsiteX12" fmla="*/ 75045 w 93251"/>
                  <a:gd name="connsiteY12" fmla="*/ 74201 h 152738"/>
                  <a:gd name="connsiteX13" fmla="*/ 72433 w 93251"/>
                  <a:gd name="connsiteY13" fmla="*/ 121318 h 152738"/>
                  <a:gd name="connsiteX14" fmla="*/ 46708 w 93251"/>
                  <a:gd name="connsiteY14" fmla="*/ 146551 h 152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3251" h="152738">
                    <a:moveTo>
                      <a:pt x="93334" y="77104"/>
                    </a:moveTo>
                    <a:cubicBezTo>
                      <a:pt x="93334" y="52540"/>
                      <a:pt x="90721" y="34899"/>
                      <a:pt x="81476" y="19268"/>
                    </a:cubicBezTo>
                    <a:cubicBezTo>
                      <a:pt x="75246" y="8996"/>
                      <a:pt x="62786" y="64"/>
                      <a:pt x="46708" y="64"/>
                    </a:cubicBezTo>
                    <a:cubicBezTo>
                      <a:pt x="83" y="64"/>
                      <a:pt x="83" y="61026"/>
                      <a:pt x="83" y="77104"/>
                    </a:cubicBezTo>
                    <a:cubicBezTo>
                      <a:pt x="83" y="93181"/>
                      <a:pt x="83" y="152803"/>
                      <a:pt x="46708" y="152803"/>
                    </a:cubicBezTo>
                    <a:cubicBezTo>
                      <a:pt x="93334" y="152803"/>
                      <a:pt x="93334" y="93181"/>
                      <a:pt x="93334" y="77104"/>
                    </a:cubicBezTo>
                    <a:close/>
                    <a:moveTo>
                      <a:pt x="46708" y="146551"/>
                    </a:moveTo>
                    <a:cubicBezTo>
                      <a:pt x="37463" y="146551"/>
                      <a:pt x="25204" y="140522"/>
                      <a:pt x="21185" y="122211"/>
                    </a:cubicBezTo>
                    <a:cubicBezTo>
                      <a:pt x="18371" y="109036"/>
                      <a:pt x="18371" y="90725"/>
                      <a:pt x="18371" y="74201"/>
                    </a:cubicBezTo>
                    <a:cubicBezTo>
                      <a:pt x="18371" y="57900"/>
                      <a:pt x="18371" y="40929"/>
                      <a:pt x="21386" y="28647"/>
                    </a:cubicBezTo>
                    <a:cubicBezTo>
                      <a:pt x="25606" y="11006"/>
                      <a:pt x="38468" y="6317"/>
                      <a:pt x="46708" y="6317"/>
                    </a:cubicBezTo>
                    <a:cubicBezTo>
                      <a:pt x="57561" y="6317"/>
                      <a:pt x="68011" y="13686"/>
                      <a:pt x="71629" y="26637"/>
                    </a:cubicBezTo>
                    <a:cubicBezTo>
                      <a:pt x="74844" y="38696"/>
                      <a:pt x="75045" y="54773"/>
                      <a:pt x="75045" y="74201"/>
                    </a:cubicBezTo>
                    <a:cubicBezTo>
                      <a:pt x="75045" y="90725"/>
                      <a:pt x="75045" y="107250"/>
                      <a:pt x="72433" y="121318"/>
                    </a:cubicBezTo>
                    <a:cubicBezTo>
                      <a:pt x="68413" y="141638"/>
                      <a:pt x="54747" y="146551"/>
                      <a:pt x="46708" y="146551"/>
                    </a:cubicBezTo>
                    <a:close/>
                  </a:path>
                </a:pathLst>
              </a:custGeom>
              <a:solidFill>
                <a:srgbClr val="000000"/>
              </a:solidFill>
              <a:ln w="2476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495353CE-B63B-6B3C-75B0-6F8978C6CAF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826183" y="2947035"/>
            <a:ext cx="428656" cy="136390"/>
            <a:chOff x="5429663" y="4541712"/>
            <a:chExt cx="789536" cy="231125"/>
          </a:xfrm>
        </p:grpSpPr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3AB9F3B0-5BEF-143E-4E89-C2BB5650618C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429663" y="4624672"/>
              <a:ext cx="139407" cy="148165"/>
            </a:xfrm>
            <a:custGeom>
              <a:avLst/>
              <a:gdLst>
                <a:gd name="connsiteX0" fmla="*/ 30336 w 139407"/>
                <a:gd name="connsiteY0" fmla="*/ 63332 h 148165"/>
                <a:gd name="connsiteX1" fmla="*/ 75004 w 139407"/>
                <a:gd name="connsiteY1" fmla="*/ 7164 h 148165"/>
                <a:gd name="connsiteX2" fmla="*/ 115710 w 139407"/>
                <a:gd name="connsiteY2" fmla="*/ 63332 h 148165"/>
                <a:gd name="connsiteX3" fmla="*/ 30336 w 139407"/>
                <a:gd name="connsiteY3" fmla="*/ 63332 h 148165"/>
                <a:gd name="connsiteX4" fmla="*/ 29976 w 139407"/>
                <a:gd name="connsiteY4" fmla="*/ 70111 h 148165"/>
                <a:gd name="connsiteX5" fmla="*/ 130479 w 139407"/>
                <a:gd name="connsiteY5" fmla="*/ 70111 h 148165"/>
                <a:gd name="connsiteX6" fmla="*/ 139485 w 139407"/>
                <a:gd name="connsiteY6" fmla="*/ 63332 h 148165"/>
                <a:gd name="connsiteX7" fmla="*/ 75004 w 139407"/>
                <a:gd name="connsiteY7" fmla="*/ 63 h 148165"/>
                <a:gd name="connsiteX8" fmla="*/ 77 w 139407"/>
                <a:gd name="connsiteY8" fmla="*/ 73661 h 148165"/>
                <a:gd name="connsiteX9" fmla="*/ 79327 w 139407"/>
                <a:gd name="connsiteY9" fmla="*/ 148228 h 148165"/>
                <a:gd name="connsiteX10" fmla="*/ 139485 w 139407"/>
                <a:gd name="connsiteY10" fmla="*/ 106264 h 148165"/>
                <a:gd name="connsiteX11" fmla="*/ 134802 w 139407"/>
                <a:gd name="connsiteY11" fmla="*/ 102391 h 148165"/>
                <a:gd name="connsiteX12" fmla="*/ 130119 w 139407"/>
                <a:gd name="connsiteY12" fmla="*/ 106910 h 148165"/>
                <a:gd name="connsiteX13" fmla="*/ 81488 w 139407"/>
                <a:gd name="connsiteY13" fmla="*/ 140158 h 148165"/>
                <a:gd name="connsiteX14" fmla="*/ 40782 w 139407"/>
                <a:gd name="connsiteY14" fmla="*/ 118531 h 148165"/>
                <a:gd name="connsiteX15" fmla="*/ 29976 w 139407"/>
                <a:gd name="connsiteY15" fmla="*/ 70111 h 14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407" h="148165">
                  <a:moveTo>
                    <a:pt x="30336" y="63332"/>
                  </a:moveTo>
                  <a:cubicBezTo>
                    <a:pt x="32497" y="15234"/>
                    <a:pt x="62756" y="7164"/>
                    <a:pt x="75004" y="7164"/>
                  </a:cubicBezTo>
                  <a:cubicBezTo>
                    <a:pt x="112107" y="7164"/>
                    <a:pt x="115710" y="50743"/>
                    <a:pt x="115710" y="63332"/>
                  </a:cubicBezTo>
                  <a:lnTo>
                    <a:pt x="30336" y="63332"/>
                  </a:lnTo>
                  <a:close/>
                  <a:moveTo>
                    <a:pt x="29976" y="70111"/>
                  </a:moveTo>
                  <a:lnTo>
                    <a:pt x="130479" y="70111"/>
                  </a:lnTo>
                  <a:cubicBezTo>
                    <a:pt x="138404" y="70111"/>
                    <a:pt x="139485" y="70111"/>
                    <a:pt x="139485" y="63332"/>
                  </a:cubicBezTo>
                  <a:cubicBezTo>
                    <a:pt x="139485" y="31374"/>
                    <a:pt x="120032" y="63"/>
                    <a:pt x="75004" y="63"/>
                  </a:cubicBezTo>
                  <a:cubicBezTo>
                    <a:pt x="33218" y="63"/>
                    <a:pt x="77" y="33311"/>
                    <a:pt x="77" y="73661"/>
                  </a:cubicBezTo>
                  <a:cubicBezTo>
                    <a:pt x="77" y="116917"/>
                    <a:pt x="37901" y="148228"/>
                    <a:pt x="79327" y="148228"/>
                  </a:cubicBezTo>
                  <a:cubicBezTo>
                    <a:pt x="123274" y="148228"/>
                    <a:pt x="139485" y="112398"/>
                    <a:pt x="139485" y="106264"/>
                  </a:cubicBezTo>
                  <a:cubicBezTo>
                    <a:pt x="139485" y="103036"/>
                    <a:pt x="136603" y="102391"/>
                    <a:pt x="134802" y="102391"/>
                  </a:cubicBezTo>
                  <a:cubicBezTo>
                    <a:pt x="131560" y="102391"/>
                    <a:pt x="130839" y="104327"/>
                    <a:pt x="130119" y="106910"/>
                  </a:cubicBezTo>
                  <a:cubicBezTo>
                    <a:pt x="117511" y="140158"/>
                    <a:pt x="85090" y="140158"/>
                    <a:pt x="81488" y="140158"/>
                  </a:cubicBezTo>
                  <a:cubicBezTo>
                    <a:pt x="63477" y="140158"/>
                    <a:pt x="49068" y="130474"/>
                    <a:pt x="40782" y="118531"/>
                  </a:cubicBezTo>
                  <a:cubicBezTo>
                    <a:pt x="29976" y="103036"/>
                    <a:pt x="29976" y="81731"/>
                    <a:pt x="29976" y="70111"/>
                  </a:cubicBezTo>
                  <a:close/>
                </a:path>
              </a:pathLst>
            </a:custGeom>
            <a:solidFill>
              <a:srgbClr val="000000"/>
            </a:solidFill>
            <a:ln w="3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14BEB49B-5251-A0B9-28F5-3348F9285D7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589764" y="4626608"/>
              <a:ext cx="121036" cy="142678"/>
            </a:xfrm>
            <a:custGeom>
              <a:avLst/>
              <a:gdLst>
                <a:gd name="connsiteX0" fmla="*/ 50153 w 121036"/>
                <a:gd name="connsiteY0" fmla="*/ 35571 h 142678"/>
                <a:gd name="connsiteX1" fmla="*/ 50153 w 121036"/>
                <a:gd name="connsiteY1" fmla="*/ 63 h 142678"/>
                <a:gd name="connsiteX2" fmla="*/ 81 w 121036"/>
                <a:gd name="connsiteY2" fmla="*/ 3614 h 142678"/>
                <a:gd name="connsiteX3" fmla="*/ 81 w 121036"/>
                <a:gd name="connsiteY3" fmla="*/ 13620 h 142678"/>
                <a:gd name="connsiteX4" fmla="*/ 28179 w 121036"/>
                <a:gd name="connsiteY4" fmla="*/ 31697 h 142678"/>
                <a:gd name="connsiteX5" fmla="*/ 28179 w 121036"/>
                <a:gd name="connsiteY5" fmla="*/ 118208 h 142678"/>
                <a:gd name="connsiteX6" fmla="*/ 81 w 121036"/>
                <a:gd name="connsiteY6" fmla="*/ 132734 h 142678"/>
                <a:gd name="connsiteX7" fmla="*/ 81 w 121036"/>
                <a:gd name="connsiteY7" fmla="*/ 142741 h 142678"/>
                <a:gd name="connsiteX8" fmla="*/ 41147 w 121036"/>
                <a:gd name="connsiteY8" fmla="*/ 141772 h 142678"/>
                <a:gd name="connsiteX9" fmla="*/ 86896 w 121036"/>
                <a:gd name="connsiteY9" fmla="*/ 142741 h 142678"/>
                <a:gd name="connsiteX10" fmla="*/ 86896 w 121036"/>
                <a:gd name="connsiteY10" fmla="*/ 132734 h 142678"/>
                <a:gd name="connsiteX11" fmla="*/ 79331 w 121036"/>
                <a:gd name="connsiteY11" fmla="*/ 132734 h 142678"/>
                <a:gd name="connsiteX12" fmla="*/ 51954 w 121036"/>
                <a:gd name="connsiteY12" fmla="*/ 117562 h 142678"/>
                <a:gd name="connsiteX13" fmla="*/ 51954 w 121036"/>
                <a:gd name="connsiteY13" fmla="*/ 67851 h 142678"/>
                <a:gd name="connsiteX14" fmla="*/ 94461 w 121036"/>
                <a:gd name="connsiteY14" fmla="*/ 7164 h 142678"/>
                <a:gd name="connsiteX15" fmla="*/ 98423 w 121036"/>
                <a:gd name="connsiteY15" fmla="*/ 7487 h 142678"/>
                <a:gd name="connsiteX16" fmla="*/ 90138 w 121036"/>
                <a:gd name="connsiteY16" fmla="*/ 20076 h 142678"/>
                <a:gd name="connsiteX17" fmla="*/ 105628 w 121036"/>
                <a:gd name="connsiteY17" fmla="*/ 33957 h 142678"/>
                <a:gd name="connsiteX18" fmla="*/ 121117 w 121036"/>
                <a:gd name="connsiteY18" fmla="*/ 19754 h 142678"/>
                <a:gd name="connsiteX19" fmla="*/ 94461 w 121036"/>
                <a:gd name="connsiteY19" fmla="*/ 63 h 142678"/>
                <a:gd name="connsiteX20" fmla="*/ 50153 w 121036"/>
                <a:gd name="connsiteY20" fmla="*/ 35571 h 142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1036" h="142678">
                  <a:moveTo>
                    <a:pt x="50153" y="35571"/>
                  </a:moveTo>
                  <a:lnTo>
                    <a:pt x="50153" y="63"/>
                  </a:lnTo>
                  <a:lnTo>
                    <a:pt x="81" y="3614"/>
                  </a:lnTo>
                  <a:lnTo>
                    <a:pt x="81" y="13620"/>
                  </a:lnTo>
                  <a:cubicBezTo>
                    <a:pt x="25297" y="13620"/>
                    <a:pt x="28179" y="15880"/>
                    <a:pt x="28179" y="31697"/>
                  </a:cubicBezTo>
                  <a:lnTo>
                    <a:pt x="28179" y="118208"/>
                  </a:lnTo>
                  <a:cubicBezTo>
                    <a:pt x="28179" y="132734"/>
                    <a:pt x="24216" y="132734"/>
                    <a:pt x="81" y="132734"/>
                  </a:cubicBezTo>
                  <a:lnTo>
                    <a:pt x="81" y="142741"/>
                  </a:lnTo>
                  <a:cubicBezTo>
                    <a:pt x="14130" y="142418"/>
                    <a:pt x="31061" y="141772"/>
                    <a:pt x="41147" y="141772"/>
                  </a:cubicBezTo>
                  <a:cubicBezTo>
                    <a:pt x="55556" y="141772"/>
                    <a:pt x="72487" y="141772"/>
                    <a:pt x="86896" y="142741"/>
                  </a:cubicBezTo>
                  <a:lnTo>
                    <a:pt x="86896" y="132734"/>
                  </a:lnTo>
                  <a:lnTo>
                    <a:pt x="79331" y="132734"/>
                  </a:lnTo>
                  <a:cubicBezTo>
                    <a:pt x="52674" y="132734"/>
                    <a:pt x="51954" y="129183"/>
                    <a:pt x="51954" y="117562"/>
                  </a:cubicBezTo>
                  <a:lnTo>
                    <a:pt x="51954" y="67851"/>
                  </a:lnTo>
                  <a:cubicBezTo>
                    <a:pt x="51954" y="35894"/>
                    <a:pt x="67083" y="7164"/>
                    <a:pt x="94461" y="7164"/>
                  </a:cubicBezTo>
                  <a:cubicBezTo>
                    <a:pt x="96982" y="7164"/>
                    <a:pt x="97703" y="7164"/>
                    <a:pt x="98423" y="7487"/>
                  </a:cubicBezTo>
                  <a:cubicBezTo>
                    <a:pt x="97342" y="7810"/>
                    <a:pt x="90138" y="11684"/>
                    <a:pt x="90138" y="20076"/>
                  </a:cubicBezTo>
                  <a:cubicBezTo>
                    <a:pt x="90138" y="29115"/>
                    <a:pt x="97703" y="33957"/>
                    <a:pt x="105628" y="33957"/>
                  </a:cubicBezTo>
                  <a:cubicBezTo>
                    <a:pt x="112112" y="33957"/>
                    <a:pt x="121117" y="30083"/>
                    <a:pt x="121117" y="19754"/>
                  </a:cubicBezTo>
                  <a:cubicBezTo>
                    <a:pt x="121117" y="9424"/>
                    <a:pt x="109950" y="63"/>
                    <a:pt x="94461" y="63"/>
                  </a:cubicBezTo>
                  <a:cubicBezTo>
                    <a:pt x="68164" y="63"/>
                    <a:pt x="55196" y="21690"/>
                    <a:pt x="50153" y="35571"/>
                  </a:cubicBezTo>
                  <a:close/>
                </a:path>
              </a:pathLst>
            </a:custGeom>
            <a:solidFill>
              <a:srgbClr val="000000"/>
            </a:solidFill>
            <a:ln w="3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DF321BAD-B884-B562-2C2D-63206718DE8B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5732654" y="4541712"/>
              <a:ext cx="116713" cy="227574"/>
            </a:xfrm>
            <a:custGeom>
              <a:avLst/>
              <a:gdLst>
                <a:gd name="connsiteX0" fmla="*/ 51237 w 116713"/>
                <a:gd name="connsiteY0" fmla="*/ 88510 h 227574"/>
                <a:gd name="connsiteX1" fmla="*/ 51237 w 116713"/>
                <a:gd name="connsiteY1" fmla="*/ 51065 h 227574"/>
                <a:gd name="connsiteX2" fmla="*/ 84378 w 116713"/>
                <a:gd name="connsiteY2" fmla="*/ 7164 h 227574"/>
                <a:gd name="connsiteX3" fmla="*/ 96266 w 116713"/>
                <a:gd name="connsiteY3" fmla="*/ 9424 h 227574"/>
                <a:gd name="connsiteX4" fmla="*/ 85459 w 116713"/>
                <a:gd name="connsiteY4" fmla="*/ 22982 h 227574"/>
                <a:gd name="connsiteX5" fmla="*/ 100949 w 116713"/>
                <a:gd name="connsiteY5" fmla="*/ 36862 h 227574"/>
                <a:gd name="connsiteX6" fmla="*/ 116799 w 116713"/>
                <a:gd name="connsiteY6" fmla="*/ 22659 h 227574"/>
                <a:gd name="connsiteX7" fmla="*/ 84378 w 116713"/>
                <a:gd name="connsiteY7" fmla="*/ 63 h 227574"/>
                <a:gd name="connsiteX8" fmla="*/ 28543 w 116713"/>
                <a:gd name="connsiteY8" fmla="*/ 51388 h 227574"/>
                <a:gd name="connsiteX9" fmla="*/ 28543 w 116713"/>
                <a:gd name="connsiteY9" fmla="*/ 88510 h 227574"/>
                <a:gd name="connsiteX10" fmla="*/ 85 w 116713"/>
                <a:gd name="connsiteY10" fmla="*/ 88510 h 227574"/>
                <a:gd name="connsiteX11" fmla="*/ 85 w 116713"/>
                <a:gd name="connsiteY11" fmla="*/ 98517 h 227574"/>
                <a:gd name="connsiteX12" fmla="*/ 28543 w 116713"/>
                <a:gd name="connsiteY12" fmla="*/ 98517 h 227574"/>
                <a:gd name="connsiteX13" fmla="*/ 28543 w 116713"/>
                <a:gd name="connsiteY13" fmla="*/ 203105 h 227574"/>
                <a:gd name="connsiteX14" fmla="*/ 445 w 116713"/>
                <a:gd name="connsiteY14" fmla="*/ 217631 h 227574"/>
                <a:gd name="connsiteX15" fmla="*/ 445 w 116713"/>
                <a:gd name="connsiteY15" fmla="*/ 227637 h 227574"/>
                <a:gd name="connsiteX16" fmla="*/ 41511 w 116713"/>
                <a:gd name="connsiteY16" fmla="*/ 226669 h 227574"/>
                <a:gd name="connsiteX17" fmla="*/ 87260 w 116713"/>
                <a:gd name="connsiteY17" fmla="*/ 227637 h 227574"/>
                <a:gd name="connsiteX18" fmla="*/ 87260 w 116713"/>
                <a:gd name="connsiteY18" fmla="*/ 217631 h 227574"/>
                <a:gd name="connsiteX19" fmla="*/ 79695 w 116713"/>
                <a:gd name="connsiteY19" fmla="*/ 217631 h 227574"/>
                <a:gd name="connsiteX20" fmla="*/ 52318 w 116713"/>
                <a:gd name="connsiteY20" fmla="*/ 202459 h 227574"/>
                <a:gd name="connsiteX21" fmla="*/ 52318 w 116713"/>
                <a:gd name="connsiteY21" fmla="*/ 98517 h 227574"/>
                <a:gd name="connsiteX22" fmla="*/ 93384 w 116713"/>
                <a:gd name="connsiteY22" fmla="*/ 98517 h 227574"/>
                <a:gd name="connsiteX23" fmla="*/ 93384 w 116713"/>
                <a:gd name="connsiteY23" fmla="*/ 88510 h 227574"/>
                <a:gd name="connsiteX24" fmla="*/ 51237 w 116713"/>
                <a:gd name="connsiteY24" fmla="*/ 88510 h 22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6713" h="227574">
                  <a:moveTo>
                    <a:pt x="51237" y="88510"/>
                  </a:moveTo>
                  <a:lnTo>
                    <a:pt x="51237" y="51065"/>
                  </a:lnTo>
                  <a:cubicBezTo>
                    <a:pt x="51237" y="22659"/>
                    <a:pt x="68528" y="7164"/>
                    <a:pt x="84378" y="7164"/>
                  </a:cubicBezTo>
                  <a:cubicBezTo>
                    <a:pt x="85459" y="7164"/>
                    <a:pt x="90862" y="7164"/>
                    <a:pt x="96266" y="9424"/>
                  </a:cubicBezTo>
                  <a:cubicBezTo>
                    <a:pt x="91943" y="10715"/>
                    <a:pt x="85459" y="14912"/>
                    <a:pt x="85459" y="22982"/>
                  </a:cubicBezTo>
                  <a:cubicBezTo>
                    <a:pt x="85459" y="30406"/>
                    <a:pt x="91222" y="36862"/>
                    <a:pt x="100949" y="36862"/>
                  </a:cubicBezTo>
                  <a:cubicBezTo>
                    <a:pt x="111395" y="36862"/>
                    <a:pt x="116799" y="30406"/>
                    <a:pt x="116799" y="22659"/>
                  </a:cubicBezTo>
                  <a:cubicBezTo>
                    <a:pt x="116799" y="10715"/>
                    <a:pt x="103470" y="63"/>
                    <a:pt x="84378" y="63"/>
                  </a:cubicBezTo>
                  <a:cubicBezTo>
                    <a:pt x="59162" y="63"/>
                    <a:pt x="28543" y="17171"/>
                    <a:pt x="28543" y="51388"/>
                  </a:cubicBezTo>
                  <a:lnTo>
                    <a:pt x="28543" y="88510"/>
                  </a:lnTo>
                  <a:lnTo>
                    <a:pt x="85" y="88510"/>
                  </a:lnTo>
                  <a:lnTo>
                    <a:pt x="85" y="98517"/>
                  </a:lnTo>
                  <a:lnTo>
                    <a:pt x="28543" y="98517"/>
                  </a:lnTo>
                  <a:lnTo>
                    <a:pt x="28543" y="203105"/>
                  </a:lnTo>
                  <a:cubicBezTo>
                    <a:pt x="28543" y="217631"/>
                    <a:pt x="24580" y="217631"/>
                    <a:pt x="445" y="217631"/>
                  </a:cubicBezTo>
                  <a:lnTo>
                    <a:pt x="445" y="227637"/>
                  </a:lnTo>
                  <a:cubicBezTo>
                    <a:pt x="14494" y="227315"/>
                    <a:pt x="31425" y="226669"/>
                    <a:pt x="41511" y="226669"/>
                  </a:cubicBezTo>
                  <a:cubicBezTo>
                    <a:pt x="55920" y="226669"/>
                    <a:pt x="72851" y="226669"/>
                    <a:pt x="87260" y="227637"/>
                  </a:cubicBezTo>
                  <a:lnTo>
                    <a:pt x="87260" y="217631"/>
                  </a:lnTo>
                  <a:lnTo>
                    <a:pt x="79695" y="217631"/>
                  </a:lnTo>
                  <a:cubicBezTo>
                    <a:pt x="53038" y="217631"/>
                    <a:pt x="52318" y="214080"/>
                    <a:pt x="52318" y="202459"/>
                  </a:cubicBezTo>
                  <a:lnTo>
                    <a:pt x="52318" y="98517"/>
                  </a:lnTo>
                  <a:lnTo>
                    <a:pt x="93384" y="98517"/>
                  </a:lnTo>
                  <a:lnTo>
                    <a:pt x="93384" y="88510"/>
                  </a:lnTo>
                  <a:lnTo>
                    <a:pt x="51237" y="88510"/>
                  </a:lnTo>
                  <a:close/>
                </a:path>
              </a:pathLst>
            </a:custGeom>
            <a:solidFill>
              <a:srgbClr val="000000"/>
            </a:solidFill>
            <a:ln w="3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D485AF4F-A6F5-B8C8-FEEA-34DA312E835C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843085" y="4624672"/>
              <a:ext cx="137246" cy="148165"/>
            </a:xfrm>
            <a:custGeom>
              <a:avLst/>
              <a:gdLst>
                <a:gd name="connsiteX0" fmla="*/ 29987 w 137246"/>
                <a:gd name="connsiteY0" fmla="*/ 74307 h 148165"/>
                <a:gd name="connsiteX1" fmla="*/ 78618 w 137246"/>
                <a:gd name="connsiteY1" fmla="*/ 8133 h 148165"/>
                <a:gd name="connsiteX2" fmla="*/ 117162 w 137246"/>
                <a:gd name="connsiteY2" fmla="*/ 20076 h 148165"/>
                <a:gd name="connsiteX3" fmla="*/ 100231 w 137246"/>
                <a:gd name="connsiteY3" fmla="*/ 34925 h 148165"/>
                <a:gd name="connsiteX4" fmla="*/ 116802 w 137246"/>
                <a:gd name="connsiteY4" fmla="*/ 49774 h 148165"/>
                <a:gd name="connsiteX5" fmla="*/ 133372 w 137246"/>
                <a:gd name="connsiteY5" fmla="*/ 34602 h 148165"/>
                <a:gd name="connsiteX6" fmla="*/ 78257 w 137246"/>
                <a:gd name="connsiteY6" fmla="*/ 63 h 148165"/>
                <a:gd name="connsiteX7" fmla="*/ 88 w 137246"/>
                <a:gd name="connsiteY7" fmla="*/ 74953 h 148165"/>
                <a:gd name="connsiteX8" fmla="*/ 77537 w 137246"/>
                <a:gd name="connsiteY8" fmla="*/ 148228 h 148165"/>
                <a:gd name="connsiteX9" fmla="*/ 137335 w 137246"/>
                <a:gd name="connsiteY9" fmla="*/ 106264 h 148165"/>
                <a:gd name="connsiteX10" fmla="*/ 132652 w 137246"/>
                <a:gd name="connsiteY10" fmla="*/ 103036 h 148165"/>
                <a:gd name="connsiteX11" fmla="*/ 127969 w 137246"/>
                <a:gd name="connsiteY11" fmla="*/ 106264 h 148165"/>
                <a:gd name="connsiteX12" fmla="*/ 80779 w 137246"/>
                <a:gd name="connsiteY12" fmla="*/ 140158 h 148165"/>
                <a:gd name="connsiteX13" fmla="*/ 29987 w 137246"/>
                <a:gd name="connsiteY13" fmla="*/ 74307 h 14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246" h="148165">
                  <a:moveTo>
                    <a:pt x="29987" y="74307"/>
                  </a:moveTo>
                  <a:cubicBezTo>
                    <a:pt x="29987" y="21690"/>
                    <a:pt x="59526" y="8133"/>
                    <a:pt x="78618" y="8133"/>
                  </a:cubicBezTo>
                  <a:cubicBezTo>
                    <a:pt x="81860" y="8133"/>
                    <a:pt x="104554" y="8456"/>
                    <a:pt x="117162" y="20076"/>
                  </a:cubicBezTo>
                  <a:cubicBezTo>
                    <a:pt x="102393" y="21045"/>
                    <a:pt x="100231" y="30729"/>
                    <a:pt x="100231" y="34925"/>
                  </a:cubicBezTo>
                  <a:cubicBezTo>
                    <a:pt x="100231" y="43318"/>
                    <a:pt x="106715" y="49774"/>
                    <a:pt x="116802" y="49774"/>
                  </a:cubicBezTo>
                  <a:cubicBezTo>
                    <a:pt x="126168" y="49774"/>
                    <a:pt x="133372" y="44287"/>
                    <a:pt x="133372" y="34602"/>
                  </a:cubicBezTo>
                  <a:cubicBezTo>
                    <a:pt x="133372" y="12652"/>
                    <a:pt x="105995" y="63"/>
                    <a:pt x="78257" y="63"/>
                  </a:cubicBezTo>
                  <a:cubicBezTo>
                    <a:pt x="33229" y="63"/>
                    <a:pt x="88" y="34925"/>
                    <a:pt x="88" y="74953"/>
                  </a:cubicBezTo>
                  <a:cubicBezTo>
                    <a:pt x="88" y="116271"/>
                    <a:pt x="35751" y="148228"/>
                    <a:pt x="77537" y="148228"/>
                  </a:cubicBezTo>
                  <a:cubicBezTo>
                    <a:pt x="125807" y="148228"/>
                    <a:pt x="137335" y="109492"/>
                    <a:pt x="137335" y="106264"/>
                  </a:cubicBezTo>
                  <a:cubicBezTo>
                    <a:pt x="137335" y="103036"/>
                    <a:pt x="133732" y="103036"/>
                    <a:pt x="132652" y="103036"/>
                  </a:cubicBezTo>
                  <a:cubicBezTo>
                    <a:pt x="129410" y="103036"/>
                    <a:pt x="128689" y="104327"/>
                    <a:pt x="127969" y="106264"/>
                  </a:cubicBezTo>
                  <a:cubicBezTo>
                    <a:pt x="117522" y="136285"/>
                    <a:pt x="94107" y="140158"/>
                    <a:pt x="80779" y="140158"/>
                  </a:cubicBezTo>
                  <a:cubicBezTo>
                    <a:pt x="61687" y="140158"/>
                    <a:pt x="29987" y="126278"/>
                    <a:pt x="29987" y="74307"/>
                  </a:cubicBezTo>
                  <a:close/>
                </a:path>
              </a:pathLst>
            </a:custGeom>
            <a:solidFill>
              <a:srgbClr val="000000"/>
            </a:solidFill>
            <a:ln w="3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7D2DA563-B149-7C1F-97EC-75FE3E624E49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066463" y="4626608"/>
              <a:ext cx="152736" cy="146228"/>
            </a:xfrm>
            <a:custGeom>
              <a:avLst/>
              <a:gdLst>
                <a:gd name="connsiteX0" fmla="*/ 32515 w 152736"/>
                <a:gd name="connsiteY0" fmla="*/ 115948 h 146228"/>
                <a:gd name="connsiteX1" fmla="*/ 75382 w 152736"/>
                <a:gd name="connsiteY1" fmla="*/ 79149 h 146228"/>
                <a:gd name="connsiteX2" fmla="*/ 110684 w 152736"/>
                <a:gd name="connsiteY2" fmla="*/ 50097 h 146228"/>
                <a:gd name="connsiteX3" fmla="*/ 152830 w 152736"/>
                <a:gd name="connsiteY3" fmla="*/ 3291 h 146228"/>
                <a:gd name="connsiteX4" fmla="*/ 148868 w 152736"/>
                <a:gd name="connsiteY4" fmla="*/ 63 h 146228"/>
                <a:gd name="connsiteX5" fmla="*/ 143464 w 152736"/>
                <a:gd name="connsiteY5" fmla="*/ 3614 h 146228"/>
                <a:gd name="connsiteX6" fmla="*/ 116447 w 152736"/>
                <a:gd name="connsiteY6" fmla="*/ 24273 h 146228"/>
                <a:gd name="connsiteX7" fmla="*/ 98076 w 152736"/>
                <a:gd name="connsiteY7" fmla="*/ 13943 h 146228"/>
                <a:gd name="connsiteX8" fmla="*/ 73220 w 152736"/>
                <a:gd name="connsiteY8" fmla="*/ 63 h 146228"/>
                <a:gd name="connsiteX9" fmla="*/ 29633 w 152736"/>
                <a:gd name="connsiteY9" fmla="*/ 36862 h 146228"/>
                <a:gd name="connsiteX10" fmla="*/ 33956 w 152736"/>
                <a:gd name="connsiteY10" fmla="*/ 40413 h 146228"/>
                <a:gd name="connsiteX11" fmla="*/ 38638 w 152736"/>
                <a:gd name="connsiteY11" fmla="*/ 36862 h 146228"/>
                <a:gd name="connsiteX12" fmla="*/ 69258 w 152736"/>
                <a:gd name="connsiteY12" fmla="*/ 21690 h 146228"/>
                <a:gd name="connsiteX13" fmla="*/ 91952 w 152736"/>
                <a:gd name="connsiteY13" fmla="*/ 26532 h 146228"/>
                <a:gd name="connsiteX14" fmla="*/ 119690 w 152736"/>
                <a:gd name="connsiteY14" fmla="*/ 31374 h 146228"/>
                <a:gd name="connsiteX15" fmla="*/ 69618 w 152736"/>
                <a:gd name="connsiteY15" fmla="*/ 73661 h 146228"/>
                <a:gd name="connsiteX16" fmla="*/ 37198 w 152736"/>
                <a:gd name="connsiteY16" fmla="*/ 100777 h 146228"/>
                <a:gd name="connsiteX17" fmla="*/ 94 w 152736"/>
                <a:gd name="connsiteY17" fmla="*/ 143064 h 146228"/>
                <a:gd name="connsiteX18" fmla="*/ 4417 w 152736"/>
                <a:gd name="connsiteY18" fmla="*/ 146292 h 146228"/>
                <a:gd name="connsiteX19" fmla="*/ 10180 w 152736"/>
                <a:gd name="connsiteY19" fmla="*/ 142095 h 146228"/>
                <a:gd name="connsiteX20" fmla="*/ 40800 w 152736"/>
                <a:gd name="connsiteY20" fmla="*/ 122082 h 146228"/>
                <a:gd name="connsiteX21" fmla="*/ 61693 w 152736"/>
                <a:gd name="connsiteY21" fmla="*/ 134348 h 146228"/>
                <a:gd name="connsiteX22" fmla="*/ 84748 w 152736"/>
                <a:gd name="connsiteY22" fmla="*/ 146292 h 146228"/>
                <a:gd name="connsiteX23" fmla="*/ 141303 w 152736"/>
                <a:gd name="connsiteY23" fmla="*/ 96580 h 146228"/>
                <a:gd name="connsiteX24" fmla="*/ 136980 w 152736"/>
                <a:gd name="connsiteY24" fmla="*/ 93352 h 146228"/>
                <a:gd name="connsiteX25" fmla="*/ 131937 w 152736"/>
                <a:gd name="connsiteY25" fmla="*/ 97549 h 146228"/>
                <a:gd name="connsiteX26" fmla="*/ 88710 w 152736"/>
                <a:gd name="connsiteY26" fmla="*/ 124664 h 146228"/>
                <a:gd name="connsiteX27" fmla="*/ 67457 w 152736"/>
                <a:gd name="connsiteY27" fmla="*/ 120468 h 146228"/>
                <a:gd name="connsiteX28" fmla="*/ 42241 w 152736"/>
                <a:gd name="connsiteY28" fmla="*/ 114980 h 146228"/>
                <a:gd name="connsiteX29" fmla="*/ 32515 w 152736"/>
                <a:gd name="connsiteY29" fmla="*/ 115948 h 14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2736" h="146228">
                  <a:moveTo>
                    <a:pt x="32515" y="115948"/>
                  </a:moveTo>
                  <a:cubicBezTo>
                    <a:pt x="51967" y="97226"/>
                    <a:pt x="62413" y="89156"/>
                    <a:pt x="75382" y="79149"/>
                  </a:cubicBezTo>
                  <a:cubicBezTo>
                    <a:pt x="75382" y="78826"/>
                    <a:pt x="97716" y="61718"/>
                    <a:pt x="110684" y="50097"/>
                  </a:cubicBezTo>
                  <a:cubicBezTo>
                    <a:pt x="144905" y="20076"/>
                    <a:pt x="152830" y="4582"/>
                    <a:pt x="152830" y="3291"/>
                  </a:cubicBezTo>
                  <a:cubicBezTo>
                    <a:pt x="152830" y="63"/>
                    <a:pt x="149588" y="63"/>
                    <a:pt x="148868" y="63"/>
                  </a:cubicBezTo>
                  <a:cubicBezTo>
                    <a:pt x="146346" y="63"/>
                    <a:pt x="145266" y="708"/>
                    <a:pt x="143464" y="3614"/>
                  </a:cubicBezTo>
                  <a:cubicBezTo>
                    <a:pt x="132658" y="19108"/>
                    <a:pt x="125093" y="24273"/>
                    <a:pt x="116447" y="24273"/>
                  </a:cubicBezTo>
                  <a:cubicBezTo>
                    <a:pt x="107802" y="24273"/>
                    <a:pt x="103479" y="19431"/>
                    <a:pt x="98076" y="13943"/>
                  </a:cubicBezTo>
                  <a:cubicBezTo>
                    <a:pt x="91232" y="6519"/>
                    <a:pt x="85108" y="63"/>
                    <a:pt x="73220" y="63"/>
                  </a:cubicBezTo>
                  <a:cubicBezTo>
                    <a:pt x="46203" y="63"/>
                    <a:pt x="29633" y="30083"/>
                    <a:pt x="29633" y="36862"/>
                  </a:cubicBezTo>
                  <a:cubicBezTo>
                    <a:pt x="29633" y="38476"/>
                    <a:pt x="30713" y="40413"/>
                    <a:pt x="33956" y="40413"/>
                  </a:cubicBezTo>
                  <a:cubicBezTo>
                    <a:pt x="37198" y="40413"/>
                    <a:pt x="37918" y="38799"/>
                    <a:pt x="38638" y="36862"/>
                  </a:cubicBezTo>
                  <a:cubicBezTo>
                    <a:pt x="45483" y="22013"/>
                    <a:pt x="66376" y="21690"/>
                    <a:pt x="69258" y="21690"/>
                  </a:cubicBezTo>
                  <a:cubicBezTo>
                    <a:pt x="76823" y="21690"/>
                    <a:pt x="83667" y="23950"/>
                    <a:pt x="91952" y="26532"/>
                  </a:cubicBezTo>
                  <a:cubicBezTo>
                    <a:pt x="106361" y="31374"/>
                    <a:pt x="110324" y="31374"/>
                    <a:pt x="119690" y="31374"/>
                  </a:cubicBezTo>
                  <a:cubicBezTo>
                    <a:pt x="106721" y="45255"/>
                    <a:pt x="76462" y="68497"/>
                    <a:pt x="69618" y="73661"/>
                  </a:cubicBezTo>
                  <a:lnTo>
                    <a:pt x="37198" y="100777"/>
                  </a:lnTo>
                  <a:cubicBezTo>
                    <a:pt x="12702" y="122404"/>
                    <a:pt x="94" y="140804"/>
                    <a:pt x="94" y="143064"/>
                  </a:cubicBezTo>
                  <a:cubicBezTo>
                    <a:pt x="94" y="146292"/>
                    <a:pt x="3696" y="146292"/>
                    <a:pt x="4417" y="146292"/>
                  </a:cubicBezTo>
                  <a:cubicBezTo>
                    <a:pt x="7299" y="146292"/>
                    <a:pt x="8019" y="145646"/>
                    <a:pt x="10180" y="142095"/>
                  </a:cubicBezTo>
                  <a:cubicBezTo>
                    <a:pt x="18466" y="130797"/>
                    <a:pt x="29273" y="122082"/>
                    <a:pt x="40800" y="122082"/>
                  </a:cubicBezTo>
                  <a:cubicBezTo>
                    <a:pt x="49085" y="122082"/>
                    <a:pt x="52687" y="124987"/>
                    <a:pt x="61693" y="134348"/>
                  </a:cubicBezTo>
                  <a:cubicBezTo>
                    <a:pt x="67817" y="141127"/>
                    <a:pt x="74301" y="146292"/>
                    <a:pt x="84748" y="146292"/>
                  </a:cubicBezTo>
                  <a:cubicBezTo>
                    <a:pt x="120410" y="146292"/>
                    <a:pt x="141303" y="105296"/>
                    <a:pt x="141303" y="96580"/>
                  </a:cubicBezTo>
                  <a:cubicBezTo>
                    <a:pt x="141303" y="94966"/>
                    <a:pt x="139862" y="93352"/>
                    <a:pt x="136980" y="93352"/>
                  </a:cubicBezTo>
                  <a:cubicBezTo>
                    <a:pt x="133738" y="93352"/>
                    <a:pt x="133018" y="95289"/>
                    <a:pt x="131937" y="97549"/>
                  </a:cubicBezTo>
                  <a:cubicBezTo>
                    <a:pt x="123652" y="118531"/>
                    <a:pt x="100597" y="124664"/>
                    <a:pt x="88710" y="124664"/>
                  </a:cubicBezTo>
                  <a:cubicBezTo>
                    <a:pt x="81505" y="124664"/>
                    <a:pt x="75021" y="122727"/>
                    <a:pt x="67457" y="120468"/>
                  </a:cubicBezTo>
                  <a:cubicBezTo>
                    <a:pt x="55209" y="116271"/>
                    <a:pt x="49805" y="114980"/>
                    <a:pt x="42241" y="114980"/>
                  </a:cubicBezTo>
                  <a:cubicBezTo>
                    <a:pt x="41520" y="114980"/>
                    <a:pt x="35757" y="114980"/>
                    <a:pt x="32515" y="115948"/>
                  </a:cubicBezTo>
                  <a:close/>
                </a:path>
              </a:pathLst>
            </a:custGeom>
            <a:solidFill>
              <a:srgbClr val="000000"/>
            </a:solidFill>
            <a:ln w="3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E7AE3A0B-0104-8F00-735D-9B307E14D3E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04777" y="1390451"/>
            <a:ext cx="1" cy="131756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58" name="Groupe 5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, t) &#10;$&#10;&#10;&#10;\end{document}&#10;" title="IguanaTex Vector Display">
            <a:extLst>
              <a:ext uri="{FF2B5EF4-FFF2-40B4-BE49-F238E27FC236}">
                <a16:creationId xmlns:a16="http://schemas.microsoft.com/office/drawing/2014/main" id="{C475A279-926B-66AF-3FDD-6C3222C7C491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2430477" y="1276428"/>
            <a:ext cx="839469" cy="284109"/>
            <a:chOff x="4164201" y="2975660"/>
            <a:chExt cx="848315" cy="287103"/>
          </a:xfrm>
        </p:grpSpPr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0E4B46B3-A8F8-FD7E-2733-D2D4EAE80BC9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164201" y="2996619"/>
              <a:ext cx="209442" cy="194368"/>
            </a:xfrm>
            <a:custGeom>
              <a:avLst/>
              <a:gdLst>
                <a:gd name="connsiteX0" fmla="*/ 124202 w 209442"/>
                <a:gd name="connsiteY0" fmla="*/ 20160 h 194368"/>
                <a:gd name="connsiteX1" fmla="*/ 131286 w 209442"/>
                <a:gd name="connsiteY1" fmla="*/ 9537 h 194368"/>
                <a:gd name="connsiteX2" fmla="*/ 150690 w 209442"/>
                <a:gd name="connsiteY2" fmla="*/ 8963 h 194368"/>
                <a:gd name="connsiteX3" fmla="*/ 195659 w 209442"/>
                <a:gd name="connsiteY3" fmla="*/ 32505 h 194368"/>
                <a:gd name="connsiteX4" fmla="*/ 193195 w 209442"/>
                <a:gd name="connsiteY4" fmla="*/ 55474 h 194368"/>
                <a:gd name="connsiteX5" fmla="*/ 192271 w 209442"/>
                <a:gd name="connsiteY5" fmla="*/ 60929 h 194368"/>
                <a:gd name="connsiteX6" fmla="*/ 195967 w 209442"/>
                <a:gd name="connsiteY6" fmla="*/ 64661 h 194368"/>
                <a:gd name="connsiteX7" fmla="*/ 200587 w 209442"/>
                <a:gd name="connsiteY7" fmla="*/ 58058 h 194368"/>
                <a:gd name="connsiteX8" fmla="*/ 208903 w 209442"/>
                <a:gd name="connsiteY8" fmla="*/ 8102 h 194368"/>
                <a:gd name="connsiteX9" fmla="*/ 209519 w 209442"/>
                <a:gd name="connsiteY9" fmla="*/ 3221 h 194368"/>
                <a:gd name="connsiteX10" fmla="*/ 201203 w 209442"/>
                <a:gd name="connsiteY10" fmla="*/ 63 h 194368"/>
                <a:gd name="connsiteX11" fmla="*/ 30261 w 209442"/>
                <a:gd name="connsiteY11" fmla="*/ 63 h 194368"/>
                <a:gd name="connsiteX12" fmla="*/ 20405 w 209442"/>
                <a:gd name="connsiteY12" fmla="*/ 5805 h 194368"/>
                <a:gd name="connsiteX13" fmla="*/ 1925 w 209442"/>
                <a:gd name="connsiteY13" fmla="*/ 56335 h 194368"/>
                <a:gd name="connsiteX14" fmla="*/ 77 w 209442"/>
                <a:gd name="connsiteY14" fmla="*/ 61503 h 194368"/>
                <a:gd name="connsiteX15" fmla="*/ 3773 w 209442"/>
                <a:gd name="connsiteY15" fmla="*/ 64661 h 194368"/>
                <a:gd name="connsiteX16" fmla="*/ 9009 w 209442"/>
                <a:gd name="connsiteY16" fmla="*/ 58632 h 194368"/>
                <a:gd name="connsiteX17" fmla="*/ 79234 w 209442"/>
                <a:gd name="connsiteY17" fmla="*/ 8963 h 194368"/>
                <a:gd name="connsiteX18" fmla="*/ 91246 w 209442"/>
                <a:gd name="connsiteY18" fmla="*/ 8963 h 194368"/>
                <a:gd name="connsiteX19" fmla="*/ 99870 w 209442"/>
                <a:gd name="connsiteY19" fmla="*/ 12408 h 194368"/>
                <a:gd name="connsiteX20" fmla="*/ 98638 w 209442"/>
                <a:gd name="connsiteY20" fmla="*/ 18437 h 194368"/>
                <a:gd name="connsiteX21" fmla="*/ 57365 w 209442"/>
                <a:gd name="connsiteY21" fmla="*/ 171751 h 194368"/>
                <a:gd name="connsiteX22" fmla="*/ 20713 w 209442"/>
                <a:gd name="connsiteY22" fmla="*/ 185532 h 194368"/>
                <a:gd name="connsiteX23" fmla="*/ 7777 w 209442"/>
                <a:gd name="connsiteY23" fmla="*/ 190986 h 194368"/>
                <a:gd name="connsiteX24" fmla="*/ 13013 w 209442"/>
                <a:gd name="connsiteY24" fmla="*/ 194432 h 194368"/>
                <a:gd name="connsiteX25" fmla="*/ 38269 w 209442"/>
                <a:gd name="connsiteY25" fmla="*/ 193858 h 194368"/>
                <a:gd name="connsiteX26" fmla="*/ 64449 w 209442"/>
                <a:gd name="connsiteY26" fmla="*/ 193570 h 194368"/>
                <a:gd name="connsiteX27" fmla="*/ 90014 w 209442"/>
                <a:gd name="connsiteY27" fmla="*/ 193858 h 194368"/>
                <a:gd name="connsiteX28" fmla="*/ 116810 w 209442"/>
                <a:gd name="connsiteY28" fmla="*/ 194432 h 194368"/>
                <a:gd name="connsiteX29" fmla="*/ 123586 w 209442"/>
                <a:gd name="connsiteY29" fmla="*/ 188690 h 194368"/>
                <a:gd name="connsiteX30" fmla="*/ 113114 w 209442"/>
                <a:gd name="connsiteY30" fmla="*/ 185532 h 194368"/>
                <a:gd name="connsiteX31" fmla="*/ 93402 w 209442"/>
                <a:gd name="connsiteY31" fmla="*/ 184957 h 194368"/>
                <a:gd name="connsiteX32" fmla="*/ 82006 w 209442"/>
                <a:gd name="connsiteY32" fmla="*/ 178641 h 194368"/>
                <a:gd name="connsiteX33" fmla="*/ 83238 w 209442"/>
                <a:gd name="connsiteY33" fmla="*/ 172612 h 194368"/>
                <a:gd name="connsiteX34" fmla="*/ 124202 w 209442"/>
                <a:gd name="connsiteY34" fmla="*/ 20160 h 194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9442" h="194368">
                  <a:moveTo>
                    <a:pt x="124202" y="20160"/>
                  </a:moveTo>
                  <a:cubicBezTo>
                    <a:pt x="126358" y="12121"/>
                    <a:pt x="127590" y="10398"/>
                    <a:pt x="131286" y="9537"/>
                  </a:cubicBezTo>
                  <a:cubicBezTo>
                    <a:pt x="134058" y="8963"/>
                    <a:pt x="144222" y="8963"/>
                    <a:pt x="150690" y="8963"/>
                  </a:cubicBezTo>
                  <a:cubicBezTo>
                    <a:pt x="181799" y="8963"/>
                    <a:pt x="195659" y="10111"/>
                    <a:pt x="195659" y="32505"/>
                  </a:cubicBezTo>
                  <a:cubicBezTo>
                    <a:pt x="195659" y="36812"/>
                    <a:pt x="194427" y="48009"/>
                    <a:pt x="193195" y="55474"/>
                  </a:cubicBezTo>
                  <a:cubicBezTo>
                    <a:pt x="192887" y="56622"/>
                    <a:pt x="192271" y="60067"/>
                    <a:pt x="192271" y="60929"/>
                  </a:cubicBezTo>
                  <a:cubicBezTo>
                    <a:pt x="192271" y="62651"/>
                    <a:pt x="193195" y="64661"/>
                    <a:pt x="195967" y="64661"/>
                  </a:cubicBezTo>
                  <a:cubicBezTo>
                    <a:pt x="199355" y="64661"/>
                    <a:pt x="199971" y="62364"/>
                    <a:pt x="200587" y="58058"/>
                  </a:cubicBezTo>
                  <a:lnTo>
                    <a:pt x="208903" y="8102"/>
                  </a:lnTo>
                  <a:cubicBezTo>
                    <a:pt x="209211" y="6953"/>
                    <a:pt x="209519" y="4082"/>
                    <a:pt x="209519" y="3221"/>
                  </a:cubicBezTo>
                  <a:cubicBezTo>
                    <a:pt x="209519" y="63"/>
                    <a:pt x="206439" y="63"/>
                    <a:pt x="201203" y="63"/>
                  </a:cubicBezTo>
                  <a:lnTo>
                    <a:pt x="30261" y="63"/>
                  </a:lnTo>
                  <a:cubicBezTo>
                    <a:pt x="22869" y="63"/>
                    <a:pt x="22561" y="350"/>
                    <a:pt x="20405" y="5805"/>
                  </a:cubicBezTo>
                  <a:lnTo>
                    <a:pt x="1925" y="56335"/>
                  </a:lnTo>
                  <a:cubicBezTo>
                    <a:pt x="1617" y="56909"/>
                    <a:pt x="77" y="60929"/>
                    <a:pt x="77" y="61503"/>
                  </a:cubicBezTo>
                  <a:cubicBezTo>
                    <a:pt x="77" y="63225"/>
                    <a:pt x="1617" y="64661"/>
                    <a:pt x="3773" y="64661"/>
                  </a:cubicBezTo>
                  <a:cubicBezTo>
                    <a:pt x="6853" y="64661"/>
                    <a:pt x="7161" y="63225"/>
                    <a:pt x="9009" y="58632"/>
                  </a:cubicBezTo>
                  <a:cubicBezTo>
                    <a:pt x="25641" y="14131"/>
                    <a:pt x="33649" y="8963"/>
                    <a:pt x="79234" y="8963"/>
                  </a:cubicBezTo>
                  <a:lnTo>
                    <a:pt x="91246" y="8963"/>
                  </a:lnTo>
                  <a:cubicBezTo>
                    <a:pt x="99870" y="8963"/>
                    <a:pt x="99870" y="10111"/>
                    <a:pt x="99870" y="12408"/>
                  </a:cubicBezTo>
                  <a:cubicBezTo>
                    <a:pt x="99870" y="14131"/>
                    <a:pt x="98946" y="17576"/>
                    <a:pt x="98638" y="18437"/>
                  </a:cubicBezTo>
                  <a:lnTo>
                    <a:pt x="57365" y="171751"/>
                  </a:lnTo>
                  <a:cubicBezTo>
                    <a:pt x="54593" y="182373"/>
                    <a:pt x="53669" y="185532"/>
                    <a:pt x="20713" y="185532"/>
                  </a:cubicBezTo>
                  <a:cubicBezTo>
                    <a:pt x="9625" y="185532"/>
                    <a:pt x="7777" y="185532"/>
                    <a:pt x="7777" y="190986"/>
                  </a:cubicBezTo>
                  <a:cubicBezTo>
                    <a:pt x="7777" y="194432"/>
                    <a:pt x="11165" y="194432"/>
                    <a:pt x="13013" y="194432"/>
                  </a:cubicBezTo>
                  <a:cubicBezTo>
                    <a:pt x="21329" y="194432"/>
                    <a:pt x="29953" y="193858"/>
                    <a:pt x="38269" y="193858"/>
                  </a:cubicBezTo>
                  <a:cubicBezTo>
                    <a:pt x="46893" y="193858"/>
                    <a:pt x="55825" y="193570"/>
                    <a:pt x="64449" y="193570"/>
                  </a:cubicBezTo>
                  <a:cubicBezTo>
                    <a:pt x="73074" y="193570"/>
                    <a:pt x="81698" y="193858"/>
                    <a:pt x="90014" y="193858"/>
                  </a:cubicBezTo>
                  <a:cubicBezTo>
                    <a:pt x="98946" y="193858"/>
                    <a:pt x="108186" y="194432"/>
                    <a:pt x="116810" y="194432"/>
                  </a:cubicBezTo>
                  <a:cubicBezTo>
                    <a:pt x="119890" y="194432"/>
                    <a:pt x="123586" y="194432"/>
                    <a:pt x="123586" y="188690"/>
                  </a:cubicBezTo>
                  <a:cubicBezTo>
                    <a:pt x="123586" y="185532"/>
                    <a:pt x="121122" y="185532"/>
                    <a:pt x="113114" y="185532"/>
                  </a:cubicBezTo>
                  <a:cubicBezTo>
                    <a:pt x="105414" y="185532"/>
                    <a:pt x="101410" y="185532"/>
                    <a:pt x="93402" y="184957"/>
                  </a:cubicBezTo>
                  <a:cubicBezTo>
                    <a:pt x="84470" y="184096"/>
                    <a:pt x="82006" y="183235"/>
                    <a:pt x="82006" y="178641"/>
                  </a:cubicBezTo>
                  <a:cubicBezTo>
                    <a:pt x="82006" y="178354"/>
                    <a:pt x="82006" y="176918"/>
                    <a:pt x="83238" y="172612"/>
                  </a:cubicBezTo>
                  <a:lnTo>
                    <a:pt x="124202" y="20160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B5E9DAC0-C0A8-FEF4-EA8A-BAC51C23C864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410070" y="2975660"/>
              <a:ext cx="71456" cy="287103"/>
            </a:xfrm>
            <a:custGeom>
              <a:avLst/>
              <a:gdLst>
                <a:gd name="connsiteX0" fmla="*/ 71541 w 71456"/>
                <a:gd name="connsiteY0" fmla="*/ 284295 h 287103"/>
                <a:gd name="connsiteX1" fmla="*/ 66305 w 71456"/>
                <a:gd name="connsiteY1" fmla="*/ 277979 h 287103"/>
                <a:gd name="connsiteX2" fmla="*/ 17948 w 71456"/>
                <a:gd name="connsiteY2" fmla="*/ 143614 h 287103"/>
                <a:gd name="connsiteX3" fmla="*/ 67537 w 71456"/>
                <a:gd name="connsiteY3" fmla="*/ 7815 h 287103"/>
                <a:gd name="connsiteX4" fmla="*/ 71541 w 71456"/>
                <a:gd name="connsiteY4" fmla="*/ 2934 h 287103"/>
                <a:gd name="connsiteX5" fmla="*/ 68461 w 71456"/>
                <a:gd name="connsiteY5" fmla="*/ 63 h 287103"/>
                <a:gd name="connsiteX6" fmla="*/ 19488 w 71456"/>
                <a:gd name="connsiteY6" fmla="*/ 56048 h 287103"/>
                <a:gd name="connsiteX7" fmla="*/ 84 w 71456"/>
                <a:gd name="connsiteY7" fmla="*/ 143614 h 287103"/>
                <a:gd name="connsiteX8" fmla="*/ 20412 w 71456"/>
                <a:gd name="connsiteY8" fmla="*/ 233191 h 287103"/>
                <a:gd name="connsiteX9" fmla="*/ 68461 w 71456"/>
                <a:gd name="connsiteY9" fmla="*/ 287166 h 287103"/>
                <a:gd name="connsiteX10" fmla="*/ 71541 w 71456"/>
                <a:gd name="connsiteY10" fmla="*/ 284295 h 28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56" h="287103">
                  <a:moveTo>
                    <a:pt x="71541" y="284295"/>
                  </a:moveTo>
                  <a:cubicBezTo>
                    <a:pt x="71541" y="283434"/>
                    <a:pt x="71541" y="282860"/>
                    <a:pt x="66305" y="277979"/>
                  </a:cubicBezTo>
                  <a:cubicBezTo>
                    <a:pt x="27804" y="241804"/>
                    <a:pt x="17948" y="187541"/>
                    <a:pt x="17948" y="143614"/>
                  </a:cubicBezTo>
                  <a:cubicBezTo>
                    <a:pt x="17948" y="93658"/>
                    <a:pt x="29652" y="43702"/>
                    <a:pt x="67537" y="7815"/>
                  </a:cubicBezTo>
                  <a:cubicBezTo>
                    <a:pt x="71541" y="4369"/>
                    <a:pt x="71541" y="3795"/>
                    <a:pt x="71541" y="2934"/>
                  </a:cubicBezTo>
                  <a:cubicBezTo>
                    <a:pt x="71541" y="924"/>
                    <a:pt x="70309" y="63"/>
                    <a:pt x="68461" y="63"/>
                  </a:cubicBezTo>
                  <a:cubicBezTo>
                    <a:pt x="65381" y="63"/>
                    <a:pt x="37660" y="19586"/>
                    <a:pt x="19488" y="56048"/>
                  </a:cubicBezTo>
                  <a:cubicBezTo>
                    <a:pt x="3780" y="87629"/>
                    <a:pt x="84" y="119498"/>
                    <a:pt x="84" y="143614"/>
                  </a:cubicBezTo>
                  <a:cubicBezTo>
                    <a:pt x="84" y="166009"/>
                    <a:pt x="3472" y="200748"/>
                    <a:pt x="20412" y="233191"/>
                  </a:cubicBezTo>
                  <a:cubicBezTo>
                    <a:pt x="38892" y="268504"/>
                    <a:pt x="65381" y="287166"/>
                    <a:pt x="68461" y="287166"/>
                  </a:cubicBezTo>
                  <a:cubicBezTo>
                    <a:pt x="70309" y="287166"/>
                    <a:pt x="71541" y="286305"/>
                    <a:pt x="71541" y="284295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E73D8A28-72D7-95DE-CA99-A26528F7AC2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508290" y="3064088"/>
              <a:ext cx="153385" cy="130057"/>
            </a:xfrm>
            <a:custGeom>
              <a:avLst/>
              <a:gdLst>
                <a:gd name="connsiteX0" fmla="*/ 94029 w 153385"/>
                <a:gd name="connsiteY0" fmla="*/ 40257 h 130057"/>
                <a:gd name="connsiteX1" fmla="*/ 124521 w 153385"/>
                <a:gd name="connsiteY1" fmla="*/ 6379 h 130057"/>
                <a:gd name="connsiteX2" fmla="*/ 139921 w 153385"/>
                <a:gd name="connsiteY2" fmla="*/ 10111 h 130057"/>
                <a:gd name="connsiteX3" fmla="*/ 125137 w 153385"/>
                <a:gd name="connsiteY3" fmla="*/ 25615 h 130057"/>
                <a:gd name="connsiteX4" fmla="*/ 136841 w 153385"/>
                <a:gd name="connsiteY4" fmla="*/ 35664 h 130057"/>
                <a:gd name="connsiteX5" fmla="*/ 153474 w 153385"/>
                <a:gd name="connsiteY5" fmla="*/ 19012 h 130057"/>
                <a:gd name="connsiteX6" fmla="*/ 124829 w 153385"/>
                <a:gd name="connsiteY6" fmla="*/ 63 h 130057"/>
                <a:gd name="connsiteX7" fmla="*/ 92489 w 153385"/>
                <a:gd name="connsiteY7" fmla="*/ 21883 h 130057"/>
                <a:gd name="connsiteX8" fmla="*/ 59224 w 153385"/>
                <a:gd name="connsiteY8" fmla="*/ 63 h 130057"/>
                <a:gd name="connsiteX9" fmla="*/ 9636 w 153385"/>
                <a:gd name="connsiteY9" fmla="*/ 44277 h 130057"/>
                <a:gd name="connsiteX10" fmla="*/ 13332 w 153385"/>
                <a:gd name="connsiteY10" fmla="*/ 47148 h 130057"/>
                <a:gd name="connsiteX11" fmla="*/ 17336 w 153385"/>
                <a:gd name="connsiteY11" fmla="*/ 43990 h 130057"/>
                <a:gd name="connsiteX12" fmla="*/ 58608 w 153385"/>
                <a:gd name="connsiteY12" fmla="*/ 6379 h 130057"/>
                <a:gd name="connsiteX13" fmla="*/ 75241 w 153385"/>
                <a:gd name="connsiteY13" fmla="*/ 25615 h 130057"/>
                <a:gd name="connsiteX14" fmla="*/ 58608 w 153385"/>
                <a:gd name="connsiteY14" fmla="*/ 93946 h 130057"/>
                <a:gd name="connsiteX15" fmla="*/ 29348 w 153385"/>
                <a:gd name="connsiteY15" fmla="*/ 123804 h 130057"/>
                <a:gd name="connsiteX16" fmla="*/ 13948 w 153385"/>
                <a:gd name="connsiteY16" fmla="*/ 120072 h 130057"/>
                <a:gd name="connsiteX17" fmla="*/ 28424 w 153385"/>
                <a:gd name="connsiteY17" fmla="*/ 104568 h 130057"/>
                <a:gd name="connsiteX18" fmla="*/ 17028 w 153385"/>
                <a:gd name="connsiteY18" fmla="*/ 94520 h 130057"/>
                <a:gd name="connsiteX19" fmla="*/ 88 w 153385"/>
                <a:gd name="connsiteY19" fmla="*/ 111172 h 130057"/>
                <a:gd name="connsiteX20" fmla="*/ 29040 w 153385"/>
                <a:gd name="connsiteY20" fmla="*/ 130121 h 130057"/>
                <a:gd name="connsiteX21" fmla="*/ 61380 w 153385"/>
                <a:gd name="connsiteY21" fmla="*/ 108301 h 130057"/>
                <a:gd name="connsiteX22" fmla="*/ 94645 w 153385"/>
                <a:gd name="connsiteY22" fmla="*/ 130121 h 130057"/>
                <a:gd name="connsiteX23" fmla="*/ 143925 w 153385"/>
                <a:gd name="connsiteY23" fmla="*/ 85907 h 130057"/>
                <a:gd name="connsiteX24" fmla="*/ 140229 w 153385"/>
                <a:gd name="connsiteY24" fmla="*/ 83036 h 130057"/>
                <a:gd name="connsiteX25" fmla="*/ 136225 w 153385"/>
                <a:gd name="connsiteY25" fmla="*/ 86194 h 130057"/>
                <a:gd name="connsiteX26" fmla="*/ 95261 w 153385"/>
                <a:gd name="connsiteY26" fmla="*/ 123804 h 130057"/>
                <a:gd name="connsiteX27" fmla="*/ 78321 w 153385"/>
                <a:gd name="connsiteY27" fmla="*/ 104856 h 130057"/>
                <a:gd name="connsiteX28" fmla="*/ 83557 w 153385"/>
                <a:gd name="connsiteY28" fmla="*/ 79590 h 130057"/>
                <a:gd name="connsiteX29" fmla="*/ 94029 w 153385"/>
                <a:gd name="connsiteY29" fmla="*/ 40257 h 13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3385" h="130057">
                  <a:moveTo>
                    <a:pt x="94029" y="40257"/>
                  </a:moveTo>
                  <a:cubicBezTo>
                    <a:pt x="95877" y="32793"/>
                    <a:pt x="102961" y="6379"/>
                    <a:pt x="124521" y="6379"/>
                  </a:cubicBezTo>
                  <a:cubicBezTo>
                    <a:pt x="126061" y="6379"/>
                    <a:pt x="133453" y="6379"/>
                    <a:pt x="139921" y="10111"/>
                  </a:cubicBezTo>
                  <a:cubicBezTo>
                    <a:pt x="131297" y="11547"/>
                    <a:pt x="125137" y="18725"/>
                    <a:pt x="125137" y="25615"/>
                  </a:cubicBezTo>
                  <a:cubicBezTo>
                    <a:pt x="125137" y="30209"/>
                    <a:pt x="128525" y="35664"/>
                    <a:pt x="136841" y="35664"/>
                  </a:cubicBezTo>
                  <a:cubicBezTo>
                    <a:pt x="143617" y="35664"/>
                    <a:pt x="153474" y="30496"/>
                    <a:pt x="153474" y="19012"/>
                  </a:cubicBezTo>
                  <a:cubicBezTo>
                    <a:pt x="153474" y="4082"/>
                    <a:pt x="135301" y="63"/>
                    <a:pt x="124829" y="63"/>
                  </a:cubicBezTo>
                  <a:cubicBezTo>
                    <a:pt x="106965" y="63"/>
                    <a:pt x="96185" y="15279"/>
                    <a:pt x="92489" y="21883"/>
                  </a:cubicBezTo>
                  <a:cubicBezTo>
                    <a:pt x="84789" y="2934"/>
                    <a:pt x="68157" y="63"/>
                    <a:pt x="59224" y="63"/>
                  </a:cubicBezTo>
                  <a:cubicBezTo>
                    <a:pt x="27192" y="63"/>
                    <a:pt x="9636" y="37099"/>
                    <a:pt x="9636" y="44277"/>
                  </a:cubicBezTo>
                  <a:cubicBezTo>
                    <a:pt x="9636" y="47148"/>
                    <a:pt x="12716" y="47148"/>
                    <a:pt x="13332" y="47148"/>
                  </a:cubicBezTo>
                  <a:cubicBezTo>
                    <a:pt x="15796" y="47148"/>
                    <a:pt x="16720" y="46574"/>
                    <a:pt x="17336" y="43990"/>
                  </a:cubicBezTo>
                  <a:cubicBezTo>
                    <a:pt x="27808" y="13557"/>
                    <a:pt x="48136" y="6379"/>
                    <a:pt x="58608" y="6379"/>
                  </a:cubicBezTo>
                  <a:cubicBezTo>
                    <a:pt x="64461" y="6379"/>
                    <a:pt x="75241" y="8963"/>
                    <a:pt x="75241" y="25615"/>
                  </a:cubicBezTo>
                  <a:cubicBezTo>
                    <a:pt x="75241" y="34515"/>
                    <a:pt x="70005" y="53751"/>
                    <a:pt x="58608" y="93946"/>
                  </a:cubicBezTo>
                  <a:cubicBezTo>
                    <a:pt x="53680" y="111746"/>
                    <a:pt x="42900" y="123804"/>
                    <a:pt x="29348" y="123804"/>
                  </a:cubicBezTo>
                  <a:cubicBezTo>
                    <a:pt x="27500" y="123804"/>
                    <a:pt x="20416" y="123804"/>
                    <a:pt x="13948" y="120072"/>
                  </a:cubicBezTo>
                  <a:cubicBezTo>
                    <a:pt x="21648" y="118636"/>
                    <a:pt x="28424" y="112607"/>
                    <a:pt x="28424" y="104568"/>
                  </a:cubicBezTo>
                  <a:cubicBezTo>
                    <a:pt x="28424" y="96817"/>
                    <a:pt x="21648" y="94520"/>
                    <a:pt x="17028" y="94520"/>
                  </a:cubicBezTo>
                  <a:cubicBezTo>
                    <a:pt x="7788" y="94520"/>
                    <a:pt x="88" y="101984"/>
                    <a:pt x="88" y="111172"/>
                  </a:cubicBezTo>
                  <a:cubicBezTo>
                    <a:pt x="88" y="124379"/>
                    <a:pt x="15488" y="130121"/>
                    <a:pt x="29040" y="130121"/>
                  </a:cubicBezTo>
                  <a:cubicBezTo>
                    <a:pt x="49368" y="130121"/>
                    <a:pt x="60456" y="110023"/>
                    <a:pt x="61380" y="108301"/>
                  </a:cubicBezTo>
                  <a:cubicBezTo>
                    <a:pt x="65077" y="118924"/>
                    <a:pt x="76165" y="130121"/>
                    <a:pt x="94645" y="130121"/>
                  </a:cubicBezTo>
                  <a:cubicBezTo>
                    <a:pt x="126369" y="130121"/>
                    <a:pt x="143925" y="93084"/>
                    <a:pt x="143925" y="85907"/>
                  </a:cubicBezTo>
                  <a:cubicBezTo>
                    <a:pt x="143925" y="83036"/>
                    <a:pt x="141153" y="83036"/>
                    <a:pt x="140229" y="83036"/>
                  </a:cubicBezTo>
                  <a:cubicBezTo>
                    <a:pt x="137457" y="83036"/>
                    <a:pt x="136841" y="84184"/>
                    <a:pt x="136225" y="86194"/>
                  </a:cubicBezTo>
                  <a:cubicBezTo>
                    <a:pt x="126061" y="116914"/>
                    <a:pt x="105117" y="123804"/>
                    <a:pt x="95261" y="123804"/>
                  </a:cubicBezTo>
                  <a:cubicBezTo>
                    <a:pt x="83249" y="123804"/>
                    <a:pt x="78321" y="114617"/>
                    <a:pt x="78321" y="104856"/>
                  </a:cubicBezTo>
                  <a:cubicBezTo>
                    <a:pt x="78321" y="98539"/>
                    <a:pt x="80169" y="92223"/>
                    <a:pt x="83557" y="79590"/>
                  </a:cubicBezTo>
                  <a:lnTo>
                    <a:pt x="94029" y="40257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DECB4785-0F09-033C-27E4-4ECFA09DB61C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701879" y="3160555"/>
              <a:ext cx="36036" cy="85843"/>
            </a:xfrm>
            <a:custGeom>
              <a:avLst/>
              <a:gdLst>
                <a:gd name="connsiteX0" fmla="*/ 36130 w 36036"/>
                <a:gd name="connsiteY0" fmla="*/ 30209 h 85843"/>
                <a:gd name="connsiteX1" fmla="*/ 16418 w 36036"/>
                <a:gd name="connsiteY1" fmla="*/ 63 h 85843"/>
                <a:gd name="connsiteX2" fmla="*/ 93 w 36036"/>
                <a:gd name="connsiteY2" fmla="*/ 15279 h 85843"/>
                <a:gd name="connsiteX3" fmla="*/ 16418 w 36036"/>
                <a:gd name="connsiteY3" fmla="*/ 30496 h 85843"/>
                <a:gd name="connsiteX4" fmla="*/ 27198 w 36036"/>
                <a:gd name="connsiteY4" fmla="*/ 26763 h 85843"/>
                <a:gd name="connsiteX5" fmla="*/ 28738 w 36036"/>
                <a:gd name="connsiteY5" fmla="*/ 25902 h 85843"/>
                <a:gd name="connsiteX6" fmla="*/ 29354 w 36036"/>
                <a:gd name="connsiteY6" fmla="*/ 30209 h 85843"/>
                <a:gd name="connsiteX7" fmla="*/ 8410 w 36036"/>
                <a:gd name="connsiteY7" fmla="*/ 78155 h 85843"/>
                <a:gd name="connsiteX8" fmla="*/ 5022 w 36036"/>
                <a:gd name="connsiteY8" fmla="*/ 82749 h 85843"/>
                <a:gd name="connsiteX9" fmla="*/ 8102 w 36036"/>
                <a:gd name="connsiteY9" fmla="*/ 85907 h 85843"/>
                <a:gd name="connsiteX10" fmla="*/ 36130 w 36036"/>
                <a:gd name="connsiteY10" fmla="*/ 30209 h 8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036" h="85843">
                  <a:moveTo>
                    <a:pt x="36130" y="30209"/>
                  </a:moveTo>
                  <a:cubicBezTo>
                    <a:pt x="36130" y="11260"/>
                    <a:pt x="28430" y="63"/>
                    <a:pt x="16418" y="63"/>
                  </a:cubicBezTo>
                  <a:cubicBezTo>
                    <a:pt x="6254" y="63"/>
                    <a:pt x="93" y="7240"/>
                    <a:pt x="93" y="15279"/>
                  </a:cubicBezTo>
                  <a:cubicBezTo>
                    <a:pt x="93" y="23031"/>
                    <a:pt x="6254" y="30496"/>
                    <a:pt x="16418" y="30496"/>
                  </a:cubicBezTo>
                  <a:cubicBezTo>
                    <a:pt x="20114" y="30496"/>
                    <a:pt x="24118" y="29347"/>
                    <a:pt x="27198" y="26763"/>
                  </a:cubicBezTo>
                  <a:cubicBezTo>
                    <a:pt x="28122" y="26189"/>
                    <a:pt x="28430" y="25902"/>
                    <a:pt x="28738" y="25902"/>
                  </a:cubicBezTo>
                  <a:cubicBezTo>
                    <a:pt x="29046" y="25902"/>
                    <a:pt x="29354" y="26189"/>
                    <a:pt x="29354" y="30209"/>
                  </a:cubicBezTo>
                  <a:cubicBezTo>
                    <a:pt x="29354" y="51454"/>
                    <a:pt x="18574" y="68680"/>
                    <a:pt x="8410" y="78155"/>
                  </a:cubicBezTo>
                  <a:cubicBezTo>
                    <a:pt x="5022" y="81313"/>
                    <a:pt x="5022" y="81887"/>
                    <a:pt x="5022" y="82749"/>
                  </a:cubicBezTo>
                  <a:cubicBezTo>
                    <a:pt x="5022" y="84758"/>
                    <a:pt x="6562" y="85907"/>
                    <a:pt x="8102" y="85907"/>
                  </a:cubicBezTo>
                  <a:cubicBezTo>
                    <a:pt x="11490" y="85907"/>
                    <a:pt x="36130" y="63800"/>
                    <a:pt x="36130" y="30209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48" name="Forme libre 447">
              <a:extLst>
                <a:ext uri="{FF2B5EF4-FFF2-40B4-BE49-F238E27FC236}">
                  <a16:creationId xmlns:a16="http://schemas.microsoft.com/office/drawing/2014/main" id="{437CD81C-385B-6C9C-00B5-BC7301A55C5D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819364" y="3011261"/>
              <a:ext cx="94557" cy="182884"/>
            </a:xfrm>
            <a:custGeom>
              <a:avLst/>
              <a:gdLst>
                <a:gd name="connsiteX0" fmla="*/ 56463 w 94557"/>
                <a:gd name="connsiteY0" fmla="*/ 64948 h 182884"/>
                <a:gd name="connsiteX1" fmla="*/ 85415 w 94557"/>
                <a:gd name="connsiteY1" fmla="*/ 64948 h 182884"/>
                <a:gd name="connsiteX2" fmla="*/ 94655 w 94557"/>
                <a:gd name="connsiteY2" fmla="*/ 59206 h 182884"/>
                <a:gd name="connsiteX3" fmla="*/ 86031 w 94557"/>
                <a:gd name="connsiteY3" fmla="*/ 56048 h 182884"/>
                <a:gd name="connsiteX4" fmla="*/ 58927 w 94557"/>
                <a:gd name="connsiteY4" fmla="*/ 56048 h 182884"/>
                <a:gd name="connsiteX5" fmla="*/ 71555 w 94557"/>
                <a:gd name="connsiteY5" fmla="*/ 7815 h 182884"/>
                <a:gd name="connsiteX6" fmla="*/ 62623 w 94557"/>
                <a:gd name="connsiteY6" fmla="*/ 63 h 182884"/>
                <a:gd name="connsiteX7" fmla="*/ 50302 w 94557"/>
                <a:gd name="connsiteY7" fmla="*/ 10398 h 182884"/>
                <a:gd name="connsiteX8" fmla="*/ 38290 w 94557"/>
                <a:gd name="connsiteY8" fmla="*/ 56048 h 182884"/>
                <a:gd name="connsiteX9" fmla="*/ 9338 w 94557"/>
                <a:gd name="connsiteY9" fmla="*/ 56048 h 182884"/>
                <a:gd name="connsiteX10" fmla="*/ 98 w 94557"/>
                <a:gd name="connsiteY10" fmla="*/ 61503 h 182884"/>
                <a:gd name="connsiteX11" fmla="*/ 8722 w 94557"/>
                <a:gd name="connsiteY11" fmla="*/ 64948 h 182884"/>
                <a:gd name="connsiteX12" fmla="*/ 35826 w 94557"/>
                <a:gd name="connsiteY12" fmla="*/ 64948 h 182884"/>
                <a:gd name="connsiteX13" fmla="*/ 12418 w 94557"/>
                <a:gd name="connsiteY13" fmla="*/ 156534 h 182884"/>
                <a:gd name="connsiteX14" fmla="*/ 40754 w 94557"/>
                <a:gd name="connsiteY14" fmla="*/ 182948 h 182884"/>
                <a:gd name="connsiteX15" fmla="*/ 89727 w 94557"/>
                <a:gd name="connsiteY15" fmla="*/ 138734 h 182884"/>
                <a:gd name="connsiteX16" fmla="*/ 86031 w 94557"/>
                <a:gd name="connsiteY16" fmla="*/ 135863 h 182884"/>
                <a:gd name="connsiteX17" fmla="*/ 81411 w 94557"/>
                <a:gd name="connsiteY17" fmla="*/ 139882 h 182884"/>
                <a:gd name="connsiteX18" fmla="*/ 41370 w 94557"/>
                <a:gd name="connsiteY18" fmla="*/ 176631 h 182884"/>
                <a:gd name="connsiteX19" fmla="*/ 31822 w 94557"/>
                <a:gd name="connsiteY19" fmla="*/ 163425 h 182884"/>
                <a:gd name="connsiteX20" fmla="*/ 33670 w 94557"/>
                <a:gd name="connsiteY20" fmla="*/ 149644 h 182884"/>
                <a:gd name="connsiteX21" fmla="*/ 56463 w 94557"/>
                <a:gd name="connsiteY21" fmla="*/ 64948 h 18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557" h="182884">
                  <a:moveTo>
                    <a:pt x="56463" y="64948"/>
                  </a:moveTo>
                  <a:lnTo>
                    <a:pt x="85415" y="64948"/>
                  </a:lnTo>
                  <a:cubicBezTo>
                    <a:pt x="91575" y="64948"/>
                    <a:pt x="94655" y="64948"/>
                    <a:pt x="94655" y="59206"/>
                  </a:cubicBezTo>
                  <a:cubicBezTo>
                    <a:pt x="94655" y="56048"/>
                    <a:pt x="91575" y="56048"/>
                    <a:pt x="86031" y="56048"/>
                  </a:cubicBezTo>
                  <a:lnTo>
                    <a:pt x="58927" y="56048"/>
                  </a:lnTo>
                  <a:cubicBezTo>
                    <a:pt x="70015" y="15279"/>
                    <a:pt x="71555" y="9537"/>
                    <a:pt x="71555" y="7815"/>
                  </a:cubicBezTo>
                  <a:cubicBezTo>
                    <a:pt x="71555" y="2934"/>
                    <a:pt x="67859" y="63"/>
                    <a:pt x="62623" y="63"/>
                  </a:cubicBezTo>
                  <a:cubicBezTo>
                    <a:pt x="61699" y="63"/>
                    <a:pt x="53075" y="350"/>
                    <a:pt x="50302" y="10398"/>
                  </a:cubicBezTo>
                  <a:lnTo>
                    <a:pt x="38290" y="56048"/>
                  </a:lnTo>
                  <a:lnTo>
                    <a:pt x="9338" y="56048"/>
                  </a:lnTo>
                  <a:cubicBezTo>
                    <a:pt x="3178" y="56048"/>
                    <a:pt x="98" y="56048"/>
                    <a:pt x="98" y="61503"/>
                  </a:cubicBezTo>
                  <a:cubicBezTo>
                    <a:pt x="98" y="64948"/>
                    <a:pt x="2562" y="64948"/>
                    <a:pt x="8722" y="64948"/>
                  </a:cubicBezTo>
                  <a:lnTo>
                    <a:pt x="35826" y="64948"/>
                  </a:lnTo>
                  <a:cubicBezTo>
                    <a:pt x="13650" y="146485"/>
                    <a:pt x="12418" y="151366"/>
                    <a:pt x="12418" y="156534"/>
                  </a:cubicBezTo>
                  <a:cubicBezTo>
                    <a:pt x="12418" y="172038"/>
                    <a:pt x="24122" y="182948"/>
                    <a:pt x="40754" y="182948"/>
                  </a:cubicBezTo>
                  <a:cubicBezTo>
                    <a:pt x="72171" y="182948"/>
                    <a:pt x="89727" y="141031"/>
                    <a:pt x="89727" y="138734"/>
                  </a:cubicBezTo>
                  <a:cubicBezTo>
                    <a:pt x="89727" y="135863"/>
                    <a:pt x="87263" y="135863"/>
                    <a:pt x="86031" y="135863"/>
                  </a:cubicBezTo>
                  <a:cubicBezTo>
                    <a:pt x="83259" y="135863"/>
                    <a:pt x="82951" y="136724"/>
                    <a:pt x="81411" y="139882"/>
                  </a:cubicBezTo>
                  <a:cubicBezTo>
                    <a:pt x="68167" y="169741"/>
                    <a:pt x="51843" y="176631"/>
                    <a:pt x="41370" y="176631"/>
                  </a:cubicBezTo>
                  <a:cubicBezTo>
                    <a:pt x="34902" y="176631"/>
                    <a:pt x="31822" y="172899"/>
                    <a:pt x="31822" y="163425"/>
                  </a:cubicBezTo>
                  <a:cubicBezTo>
                    <a:pt x="31822" y="156534"/>
                    <a:pt x="32438" y="154524"/>
                    <a:pt x="33670" y="149644"/>
                  </a:cubicBezTo>
                  <a:lnTo>
                    <a:pt x="56463" y="64948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49" name="Forme libre 448">
              <a:extLst>
                <a:ext uri="{FF2B5EF4-FFF2-40B4-BE49-F238E27FC236}">
                  <a16:creationId xmlns:a16="http://schemas.microsoft.com/office/drawing/2014/main" id="{2744992F-D47E-7E71-7A7C-D9F08269CA1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941060" y="2975660"/>
              <a:ext cx="71456" cy="287103"/>
            </a:xfrm>
            <a:custGeom>
              <a:avLst/>
              <a:gdLst>
                <a:gd name="connsiteX0" fmla="*/ 71558 w 71456"/>
                <a:gd name="connsiteY0" fmla="*/ 143614 h 287103"/>
                <a:gd name="connsiteX1" fmla="*/ 51230 w 71456"/>
                <a:gd name="connsiteY1" fmla="*/ 54038 h 287103"/>
                <a:gd name="connsiteX2" fmla="*/ 3182 w 71456"/>
                <a:gd name="connsiteY2" fmla="*/ 63 h 287103"/>
                <a:gd name="connsiteX3" fmla="*/ 102 w 71456"/>
                <a:gd name="connsiteY3" fmla="*/ 2934 h 287103"/>
                <a:gd name="connsiteX4" fmla="*/ 5954 w 71456"/>
                <a:gd name="connsiteY4" fmla="*/ 9537 h 287103"/>
                <a:gd name="connsiteX5" fmla="*/ 53694 w 71456"/>
                <a:gd name="connsiteY5" fmla="*/ 143614 h 287103"/>
                <a:gd name="connsiteX6" fmla="*/ 4106 w 71456"/>
                <a:gd name="connsiteY6" fmla="*/ 279414 h 287103"/>
                <a:gd name="connsiteX7" fmla="*/ 102 w 71456"/>
                <a:gd name="connsiteY7" fmla="*/ 284295 h 287103"/>
                <a:gd name="connsiteX8" fmla="*/ 3182 w 71456"/>
                <a:gd name="connsiteY8" fmla="*/ 287166 h 287103"/>
                <a:gd name="connsiteX9" fmla="*/ 52154 w 71456"/>
                <a:gd name="connsiteY9" fmla="*/ 231181 h 287103"/>
                <a:gd name="connsiteX10" fmla="*/ 71558 w 71456"/>
                <a:gd name="connsiteY10" fmla="*/ 143614 h 28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56" h="287103">
                  <a:moveTo>
                    <a:pt x="71558" y="143614"/>
                  </a:moveTo>
                  <a:cubicBezTo>
                    <a:pt x="71558" y="121220"/>
                    <a:pt x="68170" y="86481"/>
                    <a:pt x="51230" y="54038"/>
                  </a:cubicBezTo>
                  <a:cubicBezTo>
                    <a:pt x="32750" y="18724"/>
                    <a:pt x="6262" y="63"/>
                    <a:pt x="3182" y="63"/>
                  </a:cubicBezTo>
                  <a:cubicBezTo>
                    <a:pt x="1334" y="63"/>
                    <a:pt x="102" y="1211"/>
                    <a:pt x="102" y="2934"/>
                  </a:cubicBezTo>
                  <a:cubicBezTo>
                    <a:pt x="102" y="3795"/>
                    <a:pt x="102" y="4369"/>
                    <a:pt x="5954" y="9537"/>
                  </a:cubicBezTo>
                  <a:cubicBezTo>
                    <a:pt x="36138" y="37960"/>
                    <a:pt x="53694" y="83610"/>
                    <a:pt x="53694" y="143614"/>
                  </a:cubicBezTo>
                  <a:cubicBezTo>
                    <a:pt x="53694" y="192709"/>
                    <a:pt x="42298" y="243239"/>
                    <a:pt x="4106" y="279414"/>
                  </a:cubicBezTo>
                  <a:cubicBezTo>
                    <a:pt x="102" y="282860"/>
                    <a:pt x="102" y="283434"/>
                    <a:pt x="102" y="284295"/>
                  </a:cubicBezTo>
                  <a:cubicBezTo>
                    <a:pt x="102" y="286018"/>
                    <a:pt x="1334" y="287166"/>
                    <a:pt x="3182" y="287166"/>
                  </a:cubicBezTo>
                  <a:cubicBezTo>
                    <a:pt x="6262" y="287166"/>
                    <a:pt x="33982" y="267643"/>
                    <a:pt x="52154" y="231181"/>
                  </a:cubicBezTo>
                  <a:cubicBezTo>
                    <a:pt x="67862" y="199600"/>
                    <a:pt x="71558" y="167731"/>
                    <a:pt x="71558" y="143614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50" name="Groupe 44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E9947186-2BA8-A8C2-09B7-706909E9C76A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858499" y="2553460"/>
            <a:ext cx="252682" cy="252682"/>
            <a:chOff x="2916086" y="4384558"/>
            <a:chExt cx="264587" cy="268280"/>
          </a:xfrm>
        </p:grpSpPr>
        <p:sp>
          <p:nvSpPr>
            <p:cNvPr id="474" name="Forme libre 473">
              <a:extLst>
                <a:ext uri="{FF2B5EF4-FFF2-40B4-BE49-F238E27FC236}">
                  <a16:creationId xmlns:a16="http://schemas.microsoft.com/office/drawing/2014/main" id="{D112CC48-0342-7613-DA5E-D3408C10816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2916086" y="4384558"/>
              <a:ext cx="195230" cy="215965"/>
            </a:xfrm>
            <a:custGeom>
              <a:avLst/>
              <a:gdLst>
                <a:gd name="connsiteX0" fmla="*/ 115779 w 195230"/>
                <a:gd name="connsiteY0" fmla="*/ 22393 h 215965"/>
                <a:gd name="connsiteX1" fmla="*/ 122383 w 195230"/>
                <a:gd name="connsiteY1" fmla="*/ 10590 h 215965"/>
                <a:gd name="connsiteX2" fmla="*/ 140470 w 195230"/>
                <a:gd name="connsiteY2" fmla="*/ 9952 h 215965"/>
                <a:gd name="connsiteX3" fmla="*/ 182387 w 195230"/>
                <a:gd name="connsiteY3" fmla="*/ 36110 h 215965"/>
                <a:gd name="connsiteX4" fmla="*/ 180091 w 195230"/>
                <a:gd name="connsiteY4" fmla="*/ 61630 h 215965"/>
                <a:gd name="connsiteX5" fmla="*/ 179229 w 195230"/>
                <a:gd name="connsiteY5" fmla="*/ 67692 h 215965"/>
                <a:gd name="connsiteX6" fmla="*/ 182674 w 195230"/>
                <a:gd name="connsiteY6" fmla="*/ 71839 h 215965"/>
                <a:gd name="connsiteX7" fmla="*/ 186981 w 195230"/>
                <a:gd name="connsiteY7" fmla="*/ 64502 h 215965"/>
                <a:gd name="connsiteX8" fmla="*/ 194733 w 195230"/>
                <a:gd name="connsiteY8" fmla="*/ 8995 h 215965"/>
                <a:gd name="connsiteX9" fmla="*/ 195307 w 195230"/>
                <a:gd name="connsiteY9" fmla="*/ 3572 h 215965"/>
                <a:gd name="connsiteX10" fmla="*/ 187555 w 195230"/>
                <a:gd name="connsiteY10" fmla="*/ 63 h 215965"/>
                <a:gd name="connsiteX11" fmla="*/ 28213 w 195230"/>
                <a:gd name="connsiteY11" fmla="*/ 63 h 215965"/>
                <a:gd name="connsiteX12" fmla="*/ 19026 w 195230"/>
                <a:gd name="connsiteY12" fmla="*/ 6443 h 215965"/>
                <a:gd name="connsiteX13" fmla="*/ 1799 w 195230"/>
                <a:gd name="connsiteY13" fmla="*/ 62587 h 215965"/>
                <a:gd name="connsiteX14" fmla="*/ 77 w 195230"/>
                <a:gd name="connsiteY14" fmla="*/ 68330 h 215965"/>
                <a:gd name="connsiteX15" fmla="*/ 3522 w 195230"/>
                <a:gd name="connsiteY15" fmla="*/ 71839 h 215965"/>
                <a:gd name="connsiteX16" fmla="*/ 8403 w 195230"/>
                <a:gd name="connsiteY16" fmla="*/ 65140 h 215965"/>
                <a:gd name="connsiteX17" fmla="*/ 73862 w 195230"/>
                <a:gd name="connsiteY17" fmla="*/ 9952 h 215965"/>
                <a:gd name="connsiteX18" fmla="*/ 85059 w 195230"/>
                <a:gd name="connsiteY18" fmla="*/ 9952 h 215965"/>
                <a:gd name="connsiteX19" fmla="*/ 93098 w 195230"/>
                <a:gd name="connsiteY19" fmla="*/ 13780 h 215965"/>
                <a:gd name="connsiteX20" fmla="*/ 91950 w 195230"/>
                <a:gd name="connsiteY20" fmla="*/ 20479 h 215965"/>
                <a:gd name="connsiteX21" fmla="*/ 53478 w 195230"/>
                <a:gd name="connsiteY21" fmla="*/ 190827 h 215965"/>
                <a:gd name="connsiteX22" fmla="*/ 19313 w 195230"/>
                <a:gd name="connsiteY22" fmla="*/ 206139 h 215965"/>
                <a:gd name="connsiteX23" fmla="*/ 7254 w 195230"/>
                <a:gd name="connsiteY23" fmla="*/ 212200 h 215965"/>
                <a:gd name="connsiteX24" fmla="*/ 12135 w 195230"/>
                <a:gd name="connsiteY24" fmla="*/ 216028 h 215965"/>
                <a:gd name="connsiteX25" fmla="*/ 35678 w 195230"/>
                <a:gd name="connsiteY25" fmla="*/ 215390 h 215965"/>
                <a:gd name="connsiteX26" fmla="*/ 60081 w 195230"/>
                <a:gd name="connsiteY26" fmla="*/ 215071 h 215965"/>
                <a:gd name="connsiteX27" fmla="*/ 83911 w 195230"/>
                <a:gd name="connsiteY27" fmla="*/ 215390 h 215965"/>
                <a:gd name="connsiteX28" fmla="*/ 108889 w 195230"/>
                <a:gd name="connsiteY28" fmla="*/ 216028 h 215965"/>
                <a:gd name="connsiteX29" fmla="*/ 115205 w 195230"/>
                <a:gd name="connsiteY29" fmla="*/ 209648 h 215965"/>
                <a:gd name="connsiteX30" fmla="*/ 105444 w 195230"/>
                <a:gd name="connsiteY30" fmla="*/ 206139 h 215965"/>
                <a:gd name="connsiteX31" fmla="*/ 87069 w 195230"/>
                <a:gd name="connsiteY31" fmla="*/ 205501 h 215965"/>
                <a:gd name="connsiteX32" fmla="*/ 76446 w 195230"/>
                <a:gd name="connsiteY32" fmla="*/ 198483 h 215965"/>
                <a:gd name="connsiteX33" fmla="*/ 77595 w 195230"/>
                <a:gd name="connsiteY33" fmla="*/ 191784 h 215965"/>
                <a:gd name="connsiteX34" fmla="*/ 115779 w 195230"/>
                <a:gd name="connsiteY34" fmla="*/ 22393 h 21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5230" h="215965">
                  <a:moveTo>
                    <a:pt x="115779" y="22393"/>
                  </a:moveTo>
                  <a:cubicBezTo>
                    <a:pt x="117789" y="13461"/>
                    <a:pt x="118938" y="11547"/>
                    <a:pt x="122383" y="10590"/>
                  </a:cubicBezTo>
                  <a:cubicBezTo>
                    <a:pt x="124967" y="9952"/>
                    <a:pt x="134441" y="9952"/>
                    <a:pt x="140470" y="9952"/>
                  </a:cubicBezTo>
                  <a:cubicBezTo>
                    <a:pt x="169468" y="9952"/>
                    <a:pt x="182387" y="11228"/>
                    <a:pt x="182387" y="36110"/>
                  </a:cubicBezTo>
                  <a:cubicBezTo>
                    <a:pt x="182387" y="40895"/>
                    <a:pt x="181239" y="53336"/>
                    <a:pt x="180091" y="61630"/>
                  </a:cubicBezTo>
                  <a:cubicBezTo>
                    <a:pt x="179803" y="62907"/>
                    <a:pt x="179229" y="66735"/>
                    <a:pt x="179229" y="67692"/>
                  </a:cubicBezTo>
                  <a:cubicBezTo>
                    <a:pt x="179229" y="69606"/>
                    <a:pt x="180091" y="71839"/>
                    <a:pt x="182674" y="71839"/>
                  </a:cubicBezTo>
                  <a:cubicBezTo>
                    <a:pt x="185833" y="71839"/>
                    <a:pt x="186407" y="69287"/>
                    <a:pt x="186981" y="64502"/>
                  </a:cubicBezTo>
                  <a:lnTo>
                    <a:pt x="194733" y="8995"/>
                  </a:lnTo>
                  <a:cubicBezTo>
                    <a:pt x="195020" y="7719"/>
                    <a:pt x="195307" y="4529"/>
                    <a:pt x="195307" y="3572"/>
                  </a:cubicBezTo>
                  <a:cubicBezTo>
                    <a:pt x="195307" y="63"/>
                    <a:pt x="192436" y="63"/>
                    <a:pt x="187555" y="63"/>
                  </a:cubicBezTo>
                  <a:lnTo>
                    <a:pt x="28213" y="63"/>
                  </a:lnTo>
                  <a:cubicBezTo>
                    <a:pt x="21322" y="63"/>
                    <a:pt x="21035" y="382"/>
                    <a:pt x="19026" y="6443"/>
                  </a:cubicBezTo>
                  <a:lnTo>
                    <a:pt x="1799" y="62587"/>
                  </a:lnTo>
                  <a:cubicBezTo>
                    <a:pt x="1512" y="63225"/>
                    <a:pt x="77" y="67692"/>
                    <a:pt x="77" y="68330"/>
                  </a:cubicBezTo>
                  <a:cubicBezTo>
                    <a:pt x="77" y="70244"/>
                    <a:pt x="1512" y="71839"/>
                    <a:pt x="3522" y="71839"/>
                  </a:cubicBezTo>
                  <a:cubicBezTo>
                    <a:pt x="6393" y="71839"/>
                    <a:pt x="6680" y="70244"/>
                    <a:pt x="8403" y="65140"/>
                  </a:cubicBezTo>
                  <a:cubicBezTo>
                    <a:pt x="23906" y="15694"/>
                    <a:pt x="31371" y="9952"/>
                    <a:pt x="73862" y="9952"/>
                  </a:cubicBezTo>
                  <a:lnTo>
                    <a:pt x="85059" y="9952"/>
                  </a:lnTo>
                  <a:cubicBezTo>
                    <a:pt x="93098" y="9952"/>
                    <a:pt x="93098" y="11228"/>
                    <a:pt x="93098" y="13780"/>
                  </a:cubicBezTo>
                  <a:cubicBezTo>
                    <a:pt x="93098" y="15694"/>
                    <a:pt x="92237" y="19522"/>
                    <a:pt x="91950" y="20479"/>
                  </a:cubicBezTo>
                  <a:lnTo>
                    <a:pt x="53478" y="190827"/>
                  </a:lnTo>
                  <a:cubicBezTo>
                    <a:pt x="50894" y="202630"/>
                    <a:pt x="50033" y="206139"/>
                    <a:pt x="19313" y="206139"/>
                  </a:cubicBezTo>
                  <a:cubicBezTo>
                    <a:pt x="8977" y="206139"/>
                    <a:pt x="7254" y="206139"/>
                    <a:pt x="7254" y="212200"/>
                  </a:cubicBezTo>
                  <a:cubicBezTo>
                    <a:pt x="7254" y="216028"/>
                    <a:pt x="10412" y="216028"/>
                    <a:pt x="12135" y="216028"/>
                  </a:cubicBezTo>
                  <a:cubicBezTo>
                    <a:pt x="19887" y="216028"/>
                    <a:pt x="27926" y="215390"/>
                    <a:pt x="35678" y="215390"/>
                  </a:cubicBezTo>
                  <a:cubicBezTo>
                    <a:pt x="43716" y="215390"/>
                    <a:pt x="52042" y="215071"/>
                    <a:pt x="60081" y="215071"/>
                  </a:cubicBezTo>
                  <a:cubicBezTo>
                    <a:pt x="68120" y="215071"/>
                    <a:pt x="76159" y="215390"/>
                    <a:pt x="83911" y="215390"/>
                  </a:cubicBezTo>
                  <a:cubicBezTo>
                    <a:pt x="92237" y="215390"/>
                    <a:pt x="100850" y="216028"/>
                    <a:pt x="108889" y="216028"/>
                  </a:cubicBezTo>
                  <a:cubicBezTo>
                    <a:pt x="111760" y="216028"/>
                    <a:pt x="115205" y="216028"/>
                    <a:pt x="115205" y="209648"/>
                  </a:cubicBezTo>
                  <a:cubicBezTo>
                    <a:pt x="115205" y="206139"/>
                    <a:pt x="112908" y="206139"/>
                    <a:pt x="105444" y="206139"/>
                  </a:cubicBezTo>
                  <a:cubicBezTo>
                    <a:pt x="98266" y="206139"/>
                    <a:pt x="94534" y="206139"/>
                    <a:pt x="87069" y="205501"/>
                  </a:cubicBezTo>
                  <a:cubicBezTo>
                    <a:pt x="78743" y="204544"/>
                    <a:pt x="76446" y="203587"/>
                    <a:pt x="76446" y="198483"/>
                  </a:cubicBezTo>
                  <a:cubicBezTo>
                    <a:pt x="76446" y="198164"/>
                    <a:pt x="76446" y="196569"/>
                    <a:pt x="77595" y="191784"/>
                  </a:cubicBezTo>
                  <a:lnTo>
                    <a:pt x="115779" y="22393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75" name="Forme libre 474">
              <a:extLst>
                <a:ext uri="{FF2B5EF4-FFF2-40B4-BE49-F238E27FC236}">
                  <a16:creationId xmlns:a16="http://schemas.microsoft.com/office/drawing/2014/main" id="{0930FC54-34D7-882B-84CA-646E2694B6EF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087422" y="4500100"/>
              <a:ext cx="93251" cy="152738"/>
            </a:xfrm>
            <a:custGeom>
              <a:avLst/>
              <a:gdLst>
                <a:gd name="connsiteX0" fmla="*/ 93334 w 93251"/>
                <a:gd name="connsiteY0" fmla="*/ 77104 h 152738"/>
                <a:gd name="connsiteX1" fmla="*/ 81476 w 93251"/>
                <a:gd name="connsiteY1" fmla="*/ 19268 h 152738"/>
                <a:gd name="connsiteX2" fmla="*/ 46708 w 93251"/>
                <a:gd name="connsiteY2" fmla="*/ 64 h 152738"/>
                <a:gd name="connsiteX3" fmla="*/ 83 w 93251"/>
                <a:gd name="connsiteY3" fmla="*/ 77104 h 152738"/>
                <a:gd name="connsiteX4" fmla="*/ 46708 w 93251"/>
                <a:gd name="connsiteY4" fmla="*/ 152803 h 152738"/>
                <a:gd name="connsiteX5" fmla="*/ 93334 w 93251"/>
                <a:gd name="connsiteY5" fmla="*/ 77104 h 152738"/>
                <a:gd name="connsiteX6" fmla="*/ 46708 w 93251"/>
                <a:gd name="connsiteY6" fmla="*/ 146551 h 152738"/>
                <a:gd name="connsiteX7" fmla="*/ 21185 w 93251"/>
                <a:gd name="connsiteY7" fmla="*/ 122211 h 152738"/>
                <a:gd name="connsiteX8" fmla="*/ 18371 w 93251"/>
                <a:gd name="connsiteY8" fmla="*/ 74201 h 152738"/>
                <a:gd name="connsiteX9" fmla="*/ 21386 w 93251"/>
                <a:gd name="connsiteY9" fmla="*/ 28647 h 152738"/>
                <a:gd name="connsiteX10" fmla="*/ 46708 w 93251"/>
                <a:gd name="connsiteY10" fmla="*/ 6317 h 152738"/>
                <a:gd name="connsiteX11" fmla="*/ 71629 w 93251"/>
                <a:gd name="connsiteY11" fmla="*/ 26637 h 152738"/>
                <a:gd name="connsiteX12" fmla="*/ 75045 w 93251"/>
                <a:gd name="connsiteY12" fmla="*/ 74201 h 152738"/>
                <a:gd name="connsiteX13" fmla="*/ 72433 w 93251"/>
                <a:gd name="connsiteY13" fmla="*/ 121318 h 152738"/>
                <a:gd name="connsiteX14" fmla="*/ 46708 w 93251"/>
                <a:gd name="connsiteY14" fmla="*/ 146551 h 15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3251" h="152738">
                  <a:moveTo>
                    <a:pt x="93334" y="77104"/>
                  </a:moveTo>
                  <a:cubicBezTo>
                    <a:pt x="93334" y="52540"/>
                    <a:pt x="90721" y="34899"/>
                    <a:pt x="81476" y="19268"/>
                  </a:cubicBezTo>
                  <a:cubicBezTo>
                    <a:pt x="75246" y="8996"/>
                    <a:pt x="62786" y="64"/>
                    <a:pt x="46708" y="64"/>
                  </a:cubicBezTo>
                  <a:cubicBezTo>
                    <a:pt x="83" y="64"/>
                    <a:pt x="83" y="61026"/>
                    <a:pt x="83" y="77104"/>
                  </a:cubicBezTo>
                  <a:cubicBezTo>
                    <a:pt x="83" y="93181"/>
                    <a:pt x="83" y="152803"/>
                    <a:pt x="46708" y="152803"/>
                  </a:cubicBezTo>
                  <a:cubicBezTo>
                    <a:pt x="93334" y="152803"/>
                    <a:pt x="93334" y="93181"/>
                    <a:pt x="93334" y="77104"/>
                  </a:cubicBezTo>
                  <a:close/>
                  <a:moveTo>
                    <a:pt x="46708" y="146551"/>
                  </a:moveTo>
                  <a:cubicBezTo>
                    <a:pt x="37463" y="146551"/>
                    <a:pt x="25204" y="140522"/>
                    <a:pt x="21185" y="122211"/>
                  </a:cubicBezTo>
                  <a:cubicBezTo>
                    <a:pt x="18371" y="109036"/>
                    <a:pt x="18371" y="90725"/>
                    <a:pt x="18371" y="74201"/>
                  </a:cubicBezTo>
                  <a:cubicBezTo>
                    <a:pt x="18371" y="57900"/>
                    <a:pt x="18371" y="40929"/>
                    <a:pt x="21386" y="28647"/>
                  </a:cubicBezTo>
                  <a:cubicBezTo>
                    <a:pt x="25606" y="11006"/>
                    <a:pt x="38468" y="6317"/>
                    <a:pt x="46708" y="6317"/>
                  </a:cubicBezTo>
                  <a:cubicBezTo>
                    <a:pt x="57561" y="6317"/>
                    <a:pt x="68011" y="13686"/>
                    <a:pt x="71629" y="26637"/>
                  </a:cubicBezTo>
                  <a:cubicBezTo>
                    <a:pt x="74844" y="38696"/>
                    <a:pt x="75045" y="54773"/>
                    <a:pt x="75045" y="74201"/>
                  </a:cubicBezTo>
                  <a:cubicBezTo>
                    <a:pt x="75045" y="90725"/>
                    <a:pt x="75045" y="107250"/>
                    <a:pt x="72433" y="121318"/>
                  </a:cubicBezTo>
                  <a:cubicBezTo>
                    <a:pt x="68413" y="141638"/>
                    <a:pt x="54747" y="146551"/>
                    <a:pt x="46708" y="146551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476" name="Groupe 475">
            <a:extLst>
              <a:ext uri="{FF2B5EF4-FFF2-40B4-BE49-F238E27FC236}">
                <a16:creationId xmlns:a16="http://schemas.microsoft.com/office/drawing/2014/main" id="{F334E5CD-14EB-4428-9999-C4A3CA4C8E56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843941" y="1481988"/>
            <a:ext cx="230650" cy="247537"/>
            <a:chOff x="4198476" y="3786689"/>
            <a:chExt cx="260307" cy="287955"/>
          </a:xfrm>
        </p:grpSpPr>
        <p:sp>
          <p:nvSpPr>
            <p:cNvPr id="477" name="Forme libre 476">
              <a:extLst>
                <a:ext uri="{FF2B5EF4-FFF2-40B4-BE49-F238E27FC236}">
                  <a16:creationId xmlns:a16="http://schemas.microsoft.com/office/drawing/2014/main" id="{F2D2D373-C8A3-9145-8180-22F4142F24E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4198476" y="3786689"/>
              <a:ext cx="198557" cy="235726"/>
            </a:xfrm>
            <a:custGeom>
              <a:avLst/>
              <a:gdLst>
                <a:gd name="connsiteX0" fmla="*/ 117751 w 198557"/>
                <a:gd name="connsiteY0" fmla="*/ 24436 h 235726"/>
                <a:gd name="connsiteX1" fmla="*/ 124467 w 198557"/>
                <a:gd name="connsiteY1" fmla="*/ 11553 h 235726"/>
                <a:gd name="connsiteX2" fmla="*/ 142863 w 198557"/>
                <a:gd name="connsiteY2" fmla="*/ 10857 h 235726"/>
                <a:gd name="connsiteX3" fmla="*/ 185494 w 198557"/>
                <a:gd name="connsiteY3" fmla="*/ 39409 h 235726"/>
                <a:gd name="connsiteX4" fmla="*/ 183158 w 198557"/>
                <a:gd name="connsiteY4" fmla="*/ 67264 h 235726"/>
                <a:gd name="connsiteX5" fmla="*/ 182282 w 198557"/>
                <a:gd name="connsiteY5" fmla="*/ 73880 h 235726"/>
                <a:gd name="connsiteX6" fmla="*/ 185786 w 198557"/>
                <a:gd name="connsiteY6" fmla="*/ 78406 h 235726"/>
                <a:gd name="connsiteX7" fmla="*/ 190166 w 198557"/>
                <a:gd name="connsiteY7" fmla="*/ 70398 h 235726"/>
                <a:gd name="connsiteX8" fmla="*/ 198050 w 198557"/>
                <a:gd name="connsiteY8" fmla="*/ 9812 h 235726"/>
                <a:gd name="connsiteX9" fmla="*/ 198634 w 198557"/>
                <a:gd name="connsiteY9" fmla="*/ 3893 h 235726"/>
                <a:gd name="connsiteX10" fmla="*/ 190750 w 198557"/>
                <a:gd name="connsiteY10" fmla="*/ 63 h 235726"/>
                <a:gd name="connsiteX11" fmla="*/ 28692 w 198557"/>
                <a:gd name="connsiteY11" fmla="*/ 63 h 235726"/>
                <a:gd name="connsiteX12" fmla="*/ 19348 w 198557"/>
                <a:gd name="connsiteY12" fmla="*/ 7027 h 235726"/>
                <a:gd name="connsiteX13" fmla="*/ 1829 w 198557"/>
                <a:gd name="connsiteY13" fmla="*/ 68309 h 235726"/>
                <a:gd name="connsiteX14" fmla="*/ 77 w 198557"/>
                <a:gd name="connsiteY14" fmla="*/ 74576 h 235726"/>
                <a:gd name="connsiteX15" fmla="*/ 3581 w 198557"/>
                <a:gd name="connsiteY15" fmla="*/ 78406 h 235726"/>
                <a:gd name="connsiteX16" fmla="*/ 8545 w 198557"/>
                <a:gd name="connsiteY16" fmla="*/ 71094 h 235726"/>
                <a:gd name="connsiteX17" fmla="*/ 75120 w 198557"/>
                <a:gd name="connsiteY17" fmla="*/ 10857 h 235726"/>
                <a:gd name="connsiteX18" fmla="*/ 86508 w 198557"/>
                <a:gd name="connsiteY18" fmla="*/ 10857 h 235726"/>
                <a:gd name="connsiteX19" fmla="*/ 94683 w 198557"/>
                <a:gd name="connsiteY19" fmla="*/ 15035 h 235726"/>
                <a:gd name="connsiteX20" fmla="*/ 93515 w 198557"/>
                <a:gd name="connsiteY20" fmla="*/ 22347 h 235726"/>
                <a:gd name="connsiteX21" fmla="*/ 54388 w 198557"/>
                <a:gd name="connsiteY21" fmla="*/ 208282 h 235726"/>
                <a:gd name="connsiteX22" fmla="*/ 19640 w 198557"/>
                <a:gd name="connsiteY22" fmla="*/ 224995 h 235726"/>
                <a:gd name="connsiteX23" fmla="*/ 7377 w 198557"/>
                <a:gd name="connsiteY23" fmla="*/ 231611 h 235726"/>
                <a:gd name="connsiteX24" fmla="*/ 12341 w 198557"/>
                <a:gd name="connsiteY24" fmla="*/ 235789 h 235726"/>
                <a:gd name="connsiteX25" fmla="*/ 36284 w 198557"/>
                <a:gd name="connsiteY25" fmla="*/ 235093 h 235726"/>
                <a:gd name="connsiteX26" fmla="*/ 61104 w 198557"/>
                <a:gd name="connsiteY26" fmla="*/ 234745 h 235726"/>
                <a:gd name="connsiteX27" fmla="*/ 85340 w 198557"/>
                <a:gd name="connsiteY27" fmla="*/ 235093 h 235726"/>
                <a:gd name="connsiteX28" fmla="*/ 110743 w 198557"/>
                <a:gd name="connsiteY28" fmla="*/ 235789 h 235726"/>
                <a:gd name="connsiteX29" fmla="*/ 117167 w 198557"/>
                <a:gd name="connsiteY29" fmla="*/ 228826 h 235726"/>
                <a:gd name="connsiteX30" fmla="*/ 107239 w 198557"/>
                <a:gd name="connsiteY30" fmla="*/ 224995 h 235726"/>
                <a:gd name="connsiteX31" fmla="*/ 88552 w 198557"/>
                <a:gd name="connsiteY31" fmla="*/ 224299 h 235726"/>
                <a:gd name="connsiteX32" fmla="*/ 77748 w 198557"/>
                <a:gd name="connsiteY32" fmla="*/ 216639 h 235726"/>
                <a:gd name="connsiteX33" fmla="*/ 78916 w 198557"/>
                <a:gd name="connsiteY33" fmla="*/ 209327 h 235726"/>
                <a:gd name="connsiteX34" fmla="*/ 117751 w 198557"/>
                <a:gd name="connsiteY34" fmla="*/ 24436 h 235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8557" h="235726">
                  <a:moveTo>
                    <a:pt x="117751" y="24436"/>
                  </a:moveTo>
                  <a:cubicBezTo>
                    <a:pt x="119795" y="14687"/>
                    <a:pt x="120963" y="12598"/>
                    <a:pt x="124467" y="11553"/>
                  </a:cubicBezTo>
                  <a:cubicBezTo>
                    <a:pt x="127095" y="10857"/>
                    <a:pt x="136731" y="10857"/>
                    <a:pt x="142863" y="10857"/>
                  </a:cubicBezTo>
                  <a:cubicBezTo>
                    <a:pt x="172354" y="10857"/>
                    <a:pt x="185494" y="12250"/>
                    <a:pt x="185494" y="39409"/>
                  </a:cubicBezTo>
                  <a:cubicBezTo>
                    <a:pt x="185494" y="44631"/>
                    <a:pt x="184326" y="58211"/>
                    <a:pt x="183158" y="67264"/>
                  </a:cubicBezTo>
                  <a:cubicBezTo>
                    <a:pt x="182866" y="68657"/>
                    <a:pt x="182282" y="72835"/>
                    <a:pt x="182282" y="73880"/>
                  </a:cubicBezTo>
                  <a:cubicBezTo>
                    <a:pt x="182282" y="75969"/>
                    <a:pt x="183158" y="78406"/>
                    <a:pt x="185786" y="78406"/>
                  </a:cubicBezTo>
                  <a:cubicBezTo>
                    <a:pt x="188998" y="78406"/>
                    <a:pt x="189582" y="75621"/>
                    <a:pt x="190166" y="70398"/>
                  </a:cubicBezTo>
                  <a:lnTo>
                    <a:pt x="198050" y="9812"/>
                  </a:lnTo>
                  <a:cubicBezTo>
                    <a:pt x="198342" y="8419"/>
                    <a:pt x="198634" y="4937"/>
                    <a:pt x="198634" y="3893"/>
                  </a:cubicBezTo>
                  <a:cubicBezTo>
                    <a:pt x="198634" y="63"/>
                    <a:pt x="195714" y="63"/>
                    <a:pt x="190750" y="63"/>
                  </a:cubicBezTo>
                  <a:lnTo>
                    <a:pt x="28692" y="63"/>
                  </a:lnTo>
                  <a:cubicBezTo>
                    <a:pt x="21684" y="63"/>
                    <a:pt x="21392" y="411"/>
                    <a:pt x="19348" y="7027"/>
                  </a:cubicBezTo>
                  <a:lnTo>
                    <a:pt x="1829" y="68309"/>
                  </a:lnTo>
                  <a:cubicBezTo>
                    <a:pt x="1537" y="69005"/>
                    <a:pt x="77" y="73880"/>
                    <a:pt x="77" y="74576"/>
                  </a:cubicBezTo>
                  <a:cubicBezTo>
                    <a:pt x="77" y="76665"/>
                    <a:pt x="1537" y="78406"/>
                    <a:pt x="3581" y="78406"/>
                  </a:cubicBezTo>
                  <a:cubicBezTo>
                    <a:pt x="6501" y="78406"/>
                    <a:pt x="6793" y="76665"/>
                    <a:pt x="8545" y="71094"/>
                  </a:cubicBezTo>
                  <a:cubicBezTo>
                    <a:pt x="24312" y="17124"/>
                    <a:pt x="31904" y="10857"/>
                    <a:pt x="75120" y="10857"/>
                  </a:cubicBezTo>
                  <a:lnTo>
                    <a:pt x="86508" y="10857"/>
                  </a:lnTo>
                  <a:cubicBezTo>
                    <a:pt x="94683" y="10857"/>
                    <a:pt x="94683" y="12250"/>
                    <a:pt x="94683" y="15035"/>
                  </a:cubicBezTo>
                  <a:cubicBezTo>
                    <a:pt x="94683" y="17124"/>
                    <a:pt x="93807" y="21303"/>
                    <a:pt x="93515" y="22347"/>
                  </a:cubicBezTo>
                  <a:lnTo>
                    <a:pt x="54388" y="208282"/>
                  </a:lnTo>
                  <a:cubicBezTo>
                    <a:pt x="51760" y="221165"/>
                    <a:pt x="50884" y="224995"/>
                    <a:pt x="19640" y="224995"/>
                  </a:cubicBezTo>
                  <a:cubicBezTo>
                    <a:pt x="9129" y="224995"/>
                    <a:pt x="7377" y="224995"/>
                    <a:pt x="7377" y="231611"/>
                  </a:cubicBezTo>
                  <a:cubicBezTo>
                    <a:pt x="7377" y="235789"/>
                    <a:pt x="10589" y="235789"/>
                    <a:pt x="12341" y="235789"/>
                  </a:cubicBezTo>
                  <a:cubicBezTo>
                    <a:pt x="20224" y="235789"/>
                    <a:pt x="28400" y="235093"/>
                    <a:pt x="36284" y="235093"/>
                  </a:cubicBezTo>
                  <a:cubicBezTo>
                    <a:pt x="44460" y="235093"/>
                    <a:pt x="52928" y="234745"/>
                    <a:pt x="61104" y="234745"/>
                  </a:cubicBezTo>
                  <a:cubicBezTo>
                    <a:pt x="69280" y="234745"/>
                    <a:pt x="77456" y="235093"/>
                    <a:pt x="85340" y="235093"/>
                  </a:cubicBezTo>
                  <a:cubicBezTo>
                    <a:pt x="93807" y="235093"/>
                    <a:pt x="102567" y="235789"/>
                    <a:pt x="110743" y="235789"/>
                  </a:cubicBezTo>
                  <a:cubicBezTo>
                    <a:pt x="113663" y="235789"/>
                    <a:pt x="117167" y="235789"/>
                    <a:pt x="117167" y="228826"/>
                  </a:cubicBezTo>
                  <a:cubicBezTo>
                    <a:pt x="117167" y="224995"/>
                    <a:pt x="114831" y="224995"/>
                    <a:pt x="107239" y="224995"/>
                  </a:cubicBezTo>
                  <a:cubicBezTo>
                    <a:pt x="99939" y="224995"/>
                    <a:pt x="96143" y="224995"/>
                    <a:pt x="88552" y="224299"/>
                  </a:cubicBezTo>
                  <a:cubicBezTo>
                    <a:pt x="80084" y="223254"/>
                    <a:pt x="77748" y="222210"/>
                    <a:pt x="77748" y="216639"/>
                  </a:cubicBezTo>
                  <a:cubicBezTo>
                    <a:pt x="77748" y="216291"/>
                    <a:pt x="77748" y="214550"/>
                    <a:pt x="78916" y="209327"/>
                  </a:cubicBezTo>
                  <a:lnTo>
                    <a:pt x="117751" y="24436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478" name="Forme libre 477">
              <a:extLst>
                <a:ext uri="{FF2B5EF4-FFF2-40B4-BE49-F238E27FC236}">
                  <a16:creationId xmlns:a16="http://schemas.microsoft.com/office/drawing/2014/main" id="{5B4D9248-FD9D-2B8A-BC84-74B3828730A9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4384383" y="3912804"/>
              <a:ext cx="74400" cy="161840"/>
            </a:xfrm>
            <a:custGeom>
              <a:avLst/>
              <a:gdLst>
                <a:gd name="connsiteX0" fmla="*/ 46276 w 74400"/>
                <a:gd name="connsiteY0" fmla="*/ 6889 h 161840"/>
                <a:gd name="connsiteX1" fmla="*/ 40144 w 74400"/>
                <a:gd name="connsiteY1" fmla="*/ 64 h 161840"/>
                <a:gd name="connsiteX2" fmla="*/ 83 w 74400"/>
                <a:gd name="connsiteY2" fmla="*/ 15663 h 161840"/>
                <a:gd name="connsiteX3" fmla="*/ 83 w 74400"/>
                <a:gd name="connsiteY3" fmla="*/ 24438 h 161840"/>
                <a:gd name="connsiteX4" fmla="*/ 29720 w 74400"/>
                <a:gd name="connsiteY4" fmla="*/ 17613 h 161840"/>
                <a:gd name="connsiteX5" fmla="*/ 29720 w 74400"/>
                <a:gd name="connsiteY5" fmla="*/ 141918 h 161840"/>
                <a:gd name="connsiteX6" fmla="*/ 9280 w 74400"/>
                <a:gd name="connsiteY6" fmla="*/ 153130 h 161840"/>
                <a:gd name="connsiteX7" fmla="*/ 1513 w 74400"/>
                <a:gd name="connsiteY7" fmla="*/ 153130 h 161840"/>
                <a:gd name="connsiteX8" fmla="*/ 1513 w 74400"/>
                <a:gd name="connsiteY8" fmla="*/ 161904 h 161840"/>
                <a:gd name="connsiteX9" fmla="*/ 37896 w 74400"/>
                <a:gd name="connsiteY9" fmla="*/ 160929 h 161840"/>
                <a:gd name="connsiteX10" fmla="*/ 74483 w 74400"/>
                <a:gd name="connsiteY10" fmla="*/ 161904 h 161840"/>
                <a:gd name="connsiteX11" fmla="*/ 74483 w 74400"/>
                <a:gd name="connsiteY11" fmla="*/ 153130 h 161840"/>
                <a:gd name="connsiteX12" fmla="*/ 66716 w 74400"/>
                <a:gd name="connsiteY12" fmla="*/ 153130 h 161840"/>
                <a:gd name="connsiteX13" fmla="*/ 46276 w 74400"/>
                <a:gd name="connsiteY13" fmla="*/ 141918 h 161840"/>
                <a:gd name="connsiteX14" fmla="*/ 46276 w 74400"/>
                <a:gd name="connsiteY14" fmla="*/ 6889 h 16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400" h="161840">
                  <a:moveTo>
                    <a:pt x="46276" y="6889"/>
                  </a:moveTo>
                  <a:cubicBezTo>
                    <a:pt x="46276" y="308"/>
                    <a:pt x="45868" y="64"/>
                    <a:pt x="40144" y="64"/>
                  </a:cubicBezTo>
                  <a:cubicBezTo>
                    <a:pt x="27063" y="15420"/>
                    <a:pt x="8463" y="15663"/>
                    <a:pt x="83" y="15663"/>
                  </a:cubicBezTo>
                  <a:lnTo>
                    <a:pt x="83" y="24438"/>
                  </a:lnTo>
                  <a:cubicBezTo>
                    <a:pt x="4988" y="24438"/>
                    <a:pt x="18478" y="24438"/>
                    <a:pt x="29720" y="17613"/>
                  </a:cubicBezTo>
                  <a:lnTo>
                    <a:pt x="29720" y="141918"/>
                  </a:lnTo>
                  <a:cubicBezTo>
                    <a:pt x="29720" y="149961"/>
                    <a:pt x="29720" y="153130"/>
                    <a:pt x="9280" y="153130"/>
                  </a:cubicBezTo>
                  <a:lnTo>
                    <a:pt x="1513" y="153130"/>
                  </a:lnTo>
                  <a:lnTo>
                    <a:pt x="1513" y="161904"/>
                  </a:lnTo>
                  <a:cubicBezTo>
                    <a:pt x="5192" y="161661"/>
                    <a:pt x="30333" y="160929"/>
                    <a:pt x="37896" y="160929"/>
                  </a:cubicBezTo>
                  <a:cubicBezTo>
                    <a:pt x="44232" y="160929"/>
                    <a:pt x="69986" y="161661"/>
                    <a:pt x="74483" y="161904"/>
                  </a:cubicBezTo>
                  <a:lnTo>
                    <a:pt x="74483" y="153130"/>
                  </a:lnTo>
                  <a:lnTo>
                    <a:pt x="66716" y="153130"/>
                  </a:lnTo>
                  <a:cubicBezTo>
                    <a:pt x="46276" y="153130"/>
                    <a:pt x="46276" y="149961"/>
                    <a:pt x="46276" y="141918"/>
                  </a:cubicBezTo>
                  <a:lnTo>
                    <a:pt x="46276" y="6889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485" name="Rectangle 484">
            <a:extLst>
              <a:ext uri="{FF2B5EF4-FFF2-40B4-BE49-F238E27FC236}">
                <a16:creationId xmlns:a16="http://schemas.microsoft.com/office/drawing/2014/main" id="{6B80D195-B31B-6126-C1B4-A0C41E34AF5A}"/>
              </a:ext>
            </a:extLst>
          </p:cNvPr>
          <p:cNvSpPr/>
          <p:nvPr/>
        </p:nvSpPr>
        <p:spPr bwMode="auto">
          <a:xfrm>
            <a:off x="9073196" y="2871258"/>
            <a:ext cx="1360341" cy="1302317"/>
          </a:xfrm>
          <a:prstGeom prst="rect">
            <a:avLst/>
          </a:prstGeom>
          <a:solidFill>
            <a:schemeClr val="accent2">
              <a:lumMod val="40000"/>
              <a:lumOff val="60000"/>
              <a:alpha val="37926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grpSp>
        <p:nvGrpSpPr>
          <p:cNvPr id="117" name="Groupe 116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\green{x},\blue{t}) \simeq T_0 &#10;$&#10;&#10;\end{document}&#10;" title="IguanaTex Vector Display">
            <a:extLst>
              <a:ext uri="{FF2B5EF4-FFF2-40B4-BE49-F238E27FC236}">
                <a16:creationId xmlns:a16="http://schemas.microsoft.com/office/drawing/2014/main" id="{D1233C51-93EE-8C8D-3686-2A85050AE66E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2040279" y="5626100"/>
            <a:ext cx="1847465" cy="362248"/>
            <a:chOff x="4404551" y="7431511"/>
            <a:chExt cx="1816857" cy="324804"/>
          </a:xfrm>
        </p:grpSpPr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8E3A91CF-7748-8A45-7C5A-31B8B1DBF3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404551" y="7455222"/>
              <a:ext cx="240689" cy="219892"/>
            </a:xfrm>
            <a:custGeom>
              <a:avLst/>
              <a:gdLst>
                <a:gd name="connsiteX0" fmla="*/ 142720 w 240689"/>
                <a:gd name="connsiteY0" fmla="*/ 22799 h 219892"/>
                <a:gd name="connsiteX1" fmla="*/ 150861 w 240689"/>
                <a:gd name="connsiteY1" fmla="*/ 10781 h 219892"/>
                <a:gd name="connsiteX2" fmla="*/ 173160 w 240689"/>
                <a:gd name="connsiteY2" fmla="*/ 10132 h 219892"/>
                <a:gd name="connsiteX3" fmla="*/ 224838 w 240689"/>
                <a:gd name="connsiteY3" fmla="*/ 36766 h 219892"/>
                <a:gd name="connsiteX4" fmla="*/ 222006 w 240689"/>
                <a:gd name="connsiteY4" fmla="*/ 62750 h 219892"/>
                <a:gd name="connsiteX5" fmla="*/ 220944 w 240689"/>
                <a:gd name="connsiteY5" fmla="*/ 68921 h 219892"/>
                <a:gd name="connsiteX6" fmla="*/ 225192 w 240689"/>
                <a:gd name="connsiteY6" fmla="*/ 73144 h 219892"/>
                <a:gd name="connsiteX7" fmla="*/ 230501 w 240689"/>
                <a:gd name="connsiteY7" fmla="*/ 65673 h 219892"/>
                <a:gd name="connsiteX8" fmla="*/ 240058 w 240689"/>
                <a:gd name="connsiteY8" fmla="*/ 9157 h 219892"/>
                <a:gd name="connsiteX9" fmla="*/ 240766 w 240689"/>
                <a:gd name="connsiteY9" fmla="*/ 3636 h 219892"/>
                <a:gd name="connsiteX10" fmla="*/ 231209 w 240689"/>
                <a:gd name="connsiteY10" fmla="*/ 63 h 219892"/>
                <a:gd name="connsiteX11" fmla="*/ 34764 w 240689"/>
                <a:gd name="connsiteY11" fmla="*/ 63 h 219892"/>
                <a:gd name="connsiteX12" fmla="*/ 23438 w 240689"/>
                <a:gd name="connsiteY12" fmla="*/ 6559 h 219892"/>
                <a:gd name="connsiteX13" fmla="*/ 2200 w 240689"/>
                <a:gd name="connsiteY13" fmla="*/ 63725 h 219892"/>
                <a:gd name="connsiteX14" fmla="*/ 77 w 240689"/>
                <a:gd name="connsiteY14" fmla="*/ 69571 h 219892"/>
                <a:gd name="connsiteX15" fmla="*/ 4324 w 240689"/>
                <a:gd name="connsiteY15" fmla="*/ 73144 h 219892"/>
                <a:gd name="connsiteX16" fmla="*/ 10341 w 240689"/>
                <a:gd name="connsiteY16" fmla="*/ 66323 h 219892"/>
                <a:gd name="connsiteX17" fmla="*/ 91043 w 240689"/>
                <a:gd name="connsiteY17" fmla="*/ 10132 h 219892"/>
                <a:gd name="connsiteX18" fmla="*/ 104847 w 240689"/>
                <a:gd name="connsiteY18" fmla="*/ 10132 h 219892"/>
                <a:gd name="connsiteX19" fmla="*/ 114758 w 240689"/>
                <a:gd name="connsiteY19" fmla="*/ 14029 h 219892"/>
                <a:gd name="connsiteX20" fmla="*/ 113342 w 240689"/>
                <a:gd name="connsiteY20" fmla="*/ 20850 h 219892"/>
                <a:gd name="connsiteX21" fmla="*/ 65912 w 240689"/>
                <a:gd name="connsiteY21" fmla="*/ 194296 h 219892"/>
                <a:gd name="connsiteX22" fmla="*/ 23792 w 240689"/>
                <a:gd name="connsiteY22" fmla="*/ 209887 h 219892"/>
                <a:gd name="connsiteX23" fmla="*/ 8926 w 240689"/>
                <a:gd name="connsiteY23" fmla="*/ 216058 h 219892"/>
                <a:gd name="connsiteX24" fmla="*/ 14943 w 240689"/>
                <a:gd name="connsiteY24" fmla="*/ 219956 h 219892"/>
                <a:gd name="connsiteX25" fmla="*/ 43967 w 240689"/>
                <a:gd name="connsiteY25" fmla="*/ 219306 h 219892"/>
                <a:gd name="connsiteX26" fmla="*/ 74053 w 240689"/>
                <a:gd name="connsiteY26" fmla="*/ 218981 h 219892"/>
                <a:gd name="connsiteX27" fmla="*/ 103431 w 240689"/>
                <a:gd name="connsiteY27" fmla="*/ 219306 h 219892"/>
                <a:gd name="connsiteX28" fmla="*/ 134225 w 240689"/>
                <a:gd name="connsiteY28" fmla="*/ 219956 h 219892"/>
                <a:gd name="connsiteX29" fmla="*/ 142012 w 240689"/>
                <a:gd name="connsiteY29" fmla="*/ 213460 h 219892"/>
                <a:gd name="connsiteX30" fmla="*/ 129978 w 240689"/>
                <a:gd name="connsiteY30" fmla="*/ 209887 h 219892"/>
                <a:gd name="connsiteX31" fmla="*/ 107325 w 240689"/>
                <a:gd name="connsiteY31" fmla="*/ 209237 h 219892"/>
                <a:gd name="connsiteX32" fmla="*/ 94229 w 240689"/>
                <a:gd name="connsiteY32" fmla="*/ 202091 h 219892"/>
                <a:gd name="connsiteX33" fmla="*/ 95644 w 240689"/>
                <a:gd name="connsiteY33" fmla="*/ 195271 h 219892"/>
                <a:gd name="connsiteX34" fmla="*/ 142720 w 240689"/>
                <a:gd name="connsiteY34" fmla="*/ 22799 h 2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0689" h="219892">
                  <a:moveTo>
                    <a:pt x="142720" y="22799"/>
                  </a:moveTo>
                  <a:cubicBezTo>
                    <a:pt x="145198" y="13705"/>
                    <a:pt x="146614" y="11756"/>
                    <a:pt x="150861" y="10781"/>
                  </a:cubicBezTo>
                  <a:cubicBezTo>
                    <a:pt x="154047" y="10132"/>
                    <a:pt x="165727" y="10132"/>
                    <a:pt x="173160" y="10132"/>
                  </a:cubicBezTo>
                  <a:cubicBezTo>
                    <a:pt x="208910" y="10132"/>
                    <a:pt x="224838" y="11431"/>
                    <a:pt x="224838" y="36766"/>
                  </a:cubicBezTo>
                  <a:cubicBezTo>
                    <a:pt x="224838" y="41638"/>
                    <a:pt x="223422" y="54305"/>
                    <a:pt x="222006" y="62750"/>
                  </a:cubicBezTo>
                  <a:cubicBezTo>
                    <a:pt x="221652" y="64049"/>
                    <a:pt x="220944" y="67947"/>
                    <a:pt x="220944" y="68921"/>
                  </a:cubicBezTo>
                  <a:cubicBezTo>
                    <a:pt x="220944" y="70870"/>
                    <a:pt x="222006" y="73144"/>
                    <a:pt x="225192" y="73144"/>
                  </a:cubicBezTo>
                  <a:cubicBezTo>
                    <a:pt x="229085" y="73144"/>
                    <a:pt x="229793" y="70545"/>
                    <a:pt x="230501" y="65673"/>
                  </a:cubicBezTo>
                  <a:lnTo>
                    <a:pt x="240058" y="9157"/>
                  </a:lnTo>
                  <a:cubicBezTo>
                    <a:pt x="240412" y="7858"/>
                    <a:pt x="240766" y="4610"/>
                    <a:pt x="240766" y="3636"/>
                  </a:cubicBezTo>
                  <a:cubicBezTo>
                    <a:pt x="240766" y="63"/>
                    <a:pt x="237226" y="63"/>
                    <a:pt x="231209" y="63"/>
                  </a:cubicBezTo>
                  <a:lnTo>
                    <a:pt x="34764" y="63"/>
                  </a:lnTo>
                  <a:cubicBezTo>
                    <a:pt x="26269" y="63"/>
                    <a:pt x="25915" y="388"/>
                    <a:pt x="23438" y="6559"/>
                  </a:cubicBezTo>
                  <a:lnTo>
                    <a:pt x="2200" y="63725"/>
                  </a:lnTo>
                  <a:cubicBezTo>
                    <a:pt x="1847" y="64374"/>
                    <a:pt x="77" y="68921"/>
                    <a:pt x="77" y="69571"/>
                  </a:cubicBezTo>
                  <a:cubicBezTo>
                    <a:pt x="77" y="71520"/>
                    <a:pt x="1847" y="73144"/>
                    <a:pt x="4324" y="73144"/>
                  </a:cubicBezTo>
                  <a:cubicBezTo>
                    <a:pt x="7864" y="73144"/>
                    <a:pt x="8218" y="71520"/>
                    <a:pt x="10341" y="66323"/>
                  </a:cubicBezTo>
                  <a:cubicBezTo>
                    <a:pt x="29455" y="15978"/>
                    <a:pt x="38658" y="10132"/>
                    <a:pt x="91043" y="10132"/>
                  </a:cubicBezTo>
                  <a:lnTo>
                    <a:pt x="104847" y="10132"/>
                  </a:lnTo>
                  <a:cubicBezTo>
                    <a:pt x="114758" y="10132"/>
                    <a:pt x="114758" y="11431"/>
                    <a:pt x="114758" y="14029"/>
                  </a:cubicBezTo>
                  <a:cubicBezTo>
                    <a:pt x="114758" y="15978"/>
                    <a:pt x="113696" y="19876"/>
                    <a:pt x="113342" y="20850"/>
                  </a:cubicBezTo>
                  <a:lnTo>
                    <a:pt x="65912" y="194296"/>
                  </a:lnTo>
                  <a:cubicBezTo>
                    <a:pt x="62727" y="206314"/>
                    <a:pt x="61665" y="209887"/>
                    <a:pt x="23792" y="209887"/>
                  </a:cubicBezTo>
                  <a:cubicBezTo>
                    <a:pt x="11049" y="209887"/>
                    <a:pt x="8926" y="209887"/>
                    <a:pt x="8926" y="216058"/>
                  </a:cubicBezTo>
                  <a:cubicBezTo>
                    <a:pt x="8926" y="219956"/>
                    <a:pt x="12819" y="219956"/>
                    <a:pt x="14943" y="219956"/>
                  </a:cubicBezTo>
                  <a:cubicBezTo>
                    <a:pt x="24500" y="219956"/>
                    <a:pt x="34410" y="219306"/>
                    <a:pt x="43967" y="219306"/>
                  </a:cubicBezTo>
                  <a:cubicBezTo>
                    <a:pt x="53878" y="219306"/>
                    <a:pt x="64142" y="218981"/>
                    <a:pt x="74053" y="218981"/>
                  </a:cubicBezTo>
                  <a:cubicBezTo>
                    <a:pt x="83964" y="218981"/>
                    <a:pt x="93875" y="219306"/>
                    <a:pt x="103431" y="219306"/>
                  </a:cubicBezTo>
                  <a:cubicBezTo>
                    <a:pt x="113696" y="219306"/>
                    <a:pt x="124315" y="219956"/>
                    <a:pt x="134225" y="219956"/>
                  </a:cubicBezTo>
                  <a:cubicBezTo>
                    <a:pt x="137765" y="219956"/>
                    <a:pt x="142012" y="219956"/>
                    <a:pt x="142012" y="213460"/>
                  </a:cubicBezTo>
                  <a:cubicBezTo>
                    <a:pt x="142012" y="209887"/>
                    <a:pt x="139181" y="209887"/>
                    <a:pt x="129978" y="209887"/>
                  </a:cubicBezTo>
                  <a:cubicBezTo>
                    <a:pt x="121129" y="209887"/>
                    <a:pt x="116528" y="209887"/>
                    <a:pt x="107325" y="209237"/>
                  </a:cubicBezTo>
                  <a:cubicBezTo>
                    <a:pt x="97060" y="208263"/>
                    <a:pt x="94229" y="207288"/>
                    <a:pt x="94229" y="202091"/>
                  </a:cubicBezTo>
                  <a:cubicBezTo>
                    <a:pt x="94229" y="201767"/>
                    <a:pt x="94229" y="200143"/>
                    <a:pt x="95644" y="195271"/>
                  </a:cubicBezTo>
                  <a:lnTo>
                    <a:pt x="142720" y="22799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F808B728-4AB4-EAD8-9762-DB58CA6D6DA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687101" y="7431511"/>
              <a:ext cx="82117" cy="324804"/>
            </a:xfrm>
            <a:custGeom>
              <a:avLst/>
              <a:gdLst>
                <a:gd name="connsiteX0" fmla="*/ 82201 w 82117"/>
                <a:gd name="connsiteY0" fmla="*/ 321620 h 324804"/>
                <a:gd name="connsiteX1" fmla="*/ 76184 w 82117"/>
                <a:gd name="connsiteY1" fmla="*/ 314474 h 324804"/>
                <a:gd name="connsiteX2" fmla="*/ 20613 w 82117"/>
                <a:gd name="connsiteY2" fmla="*/ 162465 h 324804"/>
                <a:gd name="connsiteX3" fmla="*/ 77600 w 82117"/>
                <a:gd name="connsiteY3" fmla="*/ 8832 h 324804"/>
                <a:gd name="connsiteX4" fmla="*/ 82201 w 82117"/>
                <a:gd name="connsiteY4" fmla="*/ 3311 h 324804"/>
                <a:gd name="connsiteX5" fmla="*/ 78662 w 82117"/>
                <a:gd name="connsiteY5" fmla="*/ 63 h 324804"/>
                <a:gd name="connsiteX6" fmla="*/ 22383 w 82117"/>
                <a:gd name="connsiteY6" fmla="*/ 63400 h 324804"/>
                <a:gd name="connsiteX7" fmla="*/ 84 w 82117"/>
                <a:gd name="connsiteY7" fmla="*/ 162465 h 324804"/>
                <a:gd name="connsiteX8" fmla="*/ 23445 w 82117"/>
                <a:gd name="connsiteY8" fmla="*/ 263804 h 324804"/>
                <a:gd name="connsiteX9" fmla="*/ 78662 w 82117"/>
                <a:gd name="connsiteY9" fmla="*/ 324868 h 324804"/>
                <a:gd name="connsiteX10" fmla="*/ 82201 w 82117"/>
                <a:gd name="connsiteY10" fmla="*/ 321620 h 3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17" h="324804">
                  <a:moveTo>
                    <a:pt x="82201" y="321620"/>
                  </a:moveTo>
                  <a:cubicBezTo>
                    <a:pt x="82201" y="320645"/>
                    <a:pt x="82201" y="319996"/>
                    <a:pt x="76184" y="314474"/>
                  </a:cubicBezTo>
                  <a:cubicBezTo>
                    <a:pt x="31940" y="273549"/>
                    <a:pt x="20613" y="212160"/>
                    <a:pt x="20613" y="162465"/>
                  </a:cubicBezTo>
                  <a:cubicBezTo>
                    <a:pt x="20613" y="105949"/>
                    <a:pt x="34064" y="49433"/>
                    <a:pt x="77600" y="8832"/>
                  </a:cubicBezTo>
                  <a:cubicBezTo>
                    <a:pt x="82201" y="4935"/>
                    <a:pt x="82201" y="4285"/>
                    <a:pt x="82201" y="3311"/>
                  </a:cubicBezTo>
                  <a:cubicBezTo>
                    <a:pt x="82201" y="1037"/>
                    <a:pt x="80786" y="63"/>
                    <a:pt x="78662" y="63"/>
                  </a:cubicBezTo>
                  <a:cubicBezTo>
                    <a:pt x="75122" y="63"/>
                    <a:pt x="43266" y="22149"/>
                    <a:pt x="22383" y="63400"/>
                  </a:cubicBezTo>
                  <a:cubicBezTo>
                    <a:pt x="4331" y="99128"/>
                    <a:pt x="84" y="135182"/>
                    <a:pt x="84" y="162465"/>
                  </a:cubicBezTo>
                  <a:cubicBezTo>
                    <a:pt x="84" y="187800"/>
                    <a:pt x="3977" y="227101"/>
                    <a:pt x="23445" y="263804"/>
                  </a:cubicBezTo>
                  <a:cubicBezTo>
                    <a:pt x="44682" y="303755"/>
                    <a:pt x="75122" y="324868"/>
                    <a:pt x="78662" y="324868"/>
                  </a:cubicBezTo>
                  <a:cubicBezTo>
                    <a:pt x="80786" y="324868"/>
                    <a:pt x="82201" y="323893"/>
                    <a:pt x="82201" y="321620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9A942014-5968-A982-DF22-E539DA497187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799974" y="7531551"/>
              <a:ext cx="176269" cy="147136"/>
            </a:xfrm>
            <a:custGeom>
              <a:avLst/>
              <a:gdLst>
                <a:gd name="connsiteX0" fmla="*/ 108044 w 176269"/>
                <a:gd name="connsiteY0" fmla="*/ 45535 h 147136"/>
                <a:gd name="connsiteX1" fmla="*/ 143085 w 176269"/>
                <a:gd name="connsiteY1" fmla="*/ 7208 h 147136"/>
                <a:gd name="connsiteX2" fmla="*/ 160783 w 176269"/>
                <a:gd name="connsiteY2" fmla="*/ 11431 h 147136"/>
                <a:gd name="connsiteX3" fmla="*/ 143793 w 176269"/>
                <a:gd name="connsiteY3" fmla="*/ 28970 h 147136"/>
                <a:gd name="connsiteX4" fmla="*/ 157244 w 176269"/>
                <a:gd name="connsiteY4" fmla="*/ 40339 h 147136"/>
                <a:gd name="connsiteX5" fmla="*/ 176357 w 176269"/>
                <a:gd name="connsiteY5" fmla="*/ 21500 h 147136"/>
                <a:gd name="connsiteX6" fmla="*/ 143439 w 176269"/>
                <a:gd name="connsiteY6" fmla="*/ 63 h 147136"/>
                <a:gd name="connsiteX7" fmla="*/ 106274 w 176269"/>
                <a:gd name="connsiteY7" fmla="*/ 24748 h 147136"/>
                <a:gd name="connsiteX8" fmla="*/ 68047 w 176269"/>
                <a:gd name="connsiteY8" fmla="*/ 63 h 147136"/>
                <a:gd name="connsiteX9" fmla="*/ 11060 w 176269"/>
                <a:gd name="connsiteY9" fmla="*/ 50083 h 147136"/>
                <a:gd name="connsiteX10" fmla="*/ 15308 w 176269"/>
                <a:gd name="connsiteY10" fmla="*/ 53331 h 147136"/>
                <a:gd name="connsiteX11" fmla="*/ 19909 w 176269"/>
                <a:gd name="connsiteY11" fmla="*/ 49758 h 147136"/>
                <a:gd name="connsiteX12" fmla="*/ 67339 w 176269"/>
                <a:gd name="connsiteY12" fmla="*/ 7208 h 147136"/>
                <a:gd name="connsiteX13" fmla="*/ 86453 w 176269"/>
                <a:gd name="connsiteY13" fmla="*/ 28970 h 147136"/>
                <a:gd name="connsiteX14" fmla="*/ 67339 w 176269"/>
                <a:gd name="connsiteY14" fmla="*/ 106274 h 147136"/>
                <a:gd name="connsiteX15" fmla="*/ 33713 w 176269"/>
                <a:gd name="connsiteY15" fmla="*/ 140054 h 147136"/>
                <a:gd name="connsiteX16" fmla="*/ 16016 w 176269"/>
                <a:gd name="connsiteY16" fmla="*/ 135831 h 147136"/>
                <a:gd name="connsiteX17" fmla="*/ 32652 w 176269"/>
                <a:gd name="connsiteY17" fmla="*/ 118292 h 147136"/>
                <a:gd name="connsiteX18" fmla="*/ 19555 w 176269"/>
                <a:gd name="connsiteY18" fmla="*/ 106924 h 147136"/>
                <a:gd name="connsiteX19" fmla="*/ 88 w 176269"/>
                <a:gd name="connsiteY19" fmla="*/ 125762 h 147136"/>
                <a:gd name="connsiteX20" fmla="*/ 33360 w 176269"/>
                <a:gd name="connsiteY20" fmla="*/ 147199 h 147136"/>
                <a:gd name="connsiteX21" fmla="*/ 70525 w 176269"/>
                <a:gd name="connsiteY21" fmla="*/ 122514 h 147136"/>
                <a:gd name="connsiteX22" fmla="*/ 108752 w 176269"/>
                <a:gd name="connsiteY22" fmla="*/ 147199 h 147136"/>
                <a:gd name="connsiteX23" fmla="*/ 165384 w 176269"/>
                <a:gd name="connsiteY23" fmla="*/ 97179 h 147136"/>
                <a:gd name="connsiteX24" fmla="*/ 161137 w 176269"/>
                <a:gd name="connsiteY24" fmla="*/ 93931 h 147136"/>
                <a:gd name="connsiteX25" fmla="*/ 156536 w 176269"/>
                <a:gd name="connsiteY25" fmla="*/ 97504 h 147136"/>
                <a:gd name="connsiteX26" fmla="*/ 109460 w 176269"/>
                <a:gd name="connsiteY26" fmla="*/ 140054 h 147136"/>
                <a:gd name="connsiteX27" fmla="*/ 89992 w 176269"/>
                <a:gd name="connsiteY27" fmla="*/ 118617 h 147136"/>
                <a:gd name="connsiteX28" fmla="*/ 96009 w 176269"/>
                <a:gd name="connsiteY28" fmla="*/ 90034 h 147136"/>
                <a:gd name="connsiteX29" fmla="*/ 108044 w 176269"/>
                <a:gd name="connsiteY29" fmla="*/ 45535 h 147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6269" h="147136">
                  <a:moveTo>
                    <a:pt x="108044" y="45535"/>
                  </a:moveTo>
                  <a:cubicBezTo>
                    <a:pt x="110168" y="37091"/>
                    <a:pt x="118309" y="7208"/>
                    <a:pt x="143085" y="7208"/>
                  </a:cubicBezTo>
                  <a:cubicBezTo>
                    <a:pt x="144855" y="7208"/>
                    <a:pt x="153350" y="7208"/>
                    <a:pt x="160783" y="11431"/>
                  </a:cubicBezTo>
                  <a:cubicBezTo>
                    <a:pt x="150872" y="13055"/>
                    <a:pt x="143793" y="21175"/>
                    <a:pt x="143793" y="28970"/>
                  </a:cubicBezTo>
                  <a:cubicBezTo>
                    <a:pt x="143793" y="34167"/>
                    <a:pt x="147687" y="40339"/>
                    <a:pt x="157244" y="40339"/>
                  </a:cubicBezTo>
                  <a:cubicBezTo>
                    <a:pt x="165031" y="40339"/>
                    <a:pt x="176357" y="34492"/>
                    <a:pt x="176357" y="21500"/>
                  </a:cubicBezTo>
                  <a:cubicBezTo>
                    <a:pt x="176357" y="4610"/>
                    <a:pt x="155474" y="63"/>
                    <a:pt x="143439" y="63"/>
                  </a:cubicBezTo>
                  <a:cubicBezTo>
                    <a:pt x="122910" y="63"/>
                    <a:pt x="110522" y="17277"/>
                    <a:pt x="106274" y="24748"/>
                  </a:cubicBezTo>
                  <a:cubicBezTo>
                    <a:pt x="97425" y="3311"/>
                    <a:pt x="78312" y="63"/>
                    <a:pt x="68047" y="63"/>
                  </a:cubicBezTo>
                  <a:cubicBezTo>
                    <a:pt x="31236" y="63"/>
                    <a:pt x="11060" y="41963"/>
                    <a:pt x="11060" y="50083"/>
                  </a:cubicBezTo>
                  <a:cubicBezTo>
                    <a:pt x="11060" y="53331"/>
                    <a:pt x="14600" y="53331"/>
                    <a:pt x="15308" y="53331"/>
                  </a:cubicBezTo>
                  <a:cubicBezTo>
                    <a:pt x="18139" y="53331"/>
                    <a:pt x="19201" y="52681"/>
                    <a:pt x="19909" y="49758"/>
                  </a:cubicBezTo>
                  <a:cubicBezTo>
                    <a:pt x="31944" y="15329"/>
                    <a:pt x="55305" y="7208"/>
                    <a:pt x="67339" y="7208"/>
                  </a:cubicBezTo>
                  <a:cubicBezTo>
                    <a:pt x="74064" y="7208"/>
                    <a:pt x="86453" y="10132"/>
                    <a:pt x="86453" y="28970"/>
                  </a:cubicBezTo>
                  <a:cubicBezTo>
                    <a:pt x="86453" y="39039"/>
                    <a:pt x="80435" y="60801"/>
                    <a:pt x="67339" y="106274"/>
                  </a:cubicBezTo>
                  <a:cubicBezTo>
                    <a:pt x="61676" y="126412"/>
                    <a:pt x="49287" y="140054"/>
                    <a:pt x="33713" y="140054"/>
                  </a:cubicBezTo>
                  <a:cubicBezTo>
                    <a:pt x="31590" y="140054"/>
                    <a:pt x="23449" y="140054"/>
                    <a:pt x="16016" y="135831"/>
                  </a:cubicBezTo>
                  <a:cubicBezTo>
                    <a:pt x="24865" y="134207"/>
                    <a:pt x="32652" y="127386"/>
                    <a:pt x="32652" y="118292"/>
                  </a:cubicBezTo>
                  <a:cubicBezTo>
                    <a:pt x="32652" y="109522"/>
                    <a:pt x="24865" y="106924"/>
                    <a:pt x="19555" y="106924"/>
                  </a:cubicBezTo>
                  <a:cubicBezTo>
                    <a:pt x="8937" y="106924"/>
                    <a:pt x="88" y="115369"/>
                    <a:pt x="88" y="125762"/>
                  </a:cubicBezTo>
                  <a:cubicBezTo>
                    <a:pt x="88" y="140703"/>
                    <a:pt x="17786" y="147199"/>
                    <a:pt x="33360" y="147199"/>
                  </a:cubicBezTo>
                  <a:cubicBezTo>
                    <a:pt x="56720" y="147199"/>
                    <a:pt x="69463" y="124463"/>
                    <a:pt x="70525" y="122514"/>
                  </a:cubicBezTo>
                  <a:cubicBezTo>
                    <a:pt x="74772" y="134532"/>
                    <a:pt x="87515" y="147199"/>
                    <a:pt x="108752" y="147199"/>
                  </a:cubicBezTo>
                  <a:cubicBezTo>
                    <a:pt x="145209" y="147199"/>
                    <a:pt x="165384" y="105300"/>
                    <a:pt x="165384" y="97179"/>
                  </a:cubicBezTo>
                  <a:cubicBezTo>
                    <a:pt x="165384" y="93931"/>
                    <a:pt x="162199" y="93931"/>
                    <a:pt x="161137" y="93931"/>
                  </a:cubicBezTo>
                  <a:cubicBezTo>
                    <a:pt x="157951" y="93931"/>
                    <a:pt x="157244" y="95231"/>
                    <a:pt x="156536" y="97504"/>
                  </a:cubicBezTo>
                  <a:cubicBezTo>
                    <a:pt x="144855" y="132258"/>
                    <a:pt x="120786" y="140054"/>
                    <a:pt x="109460" y="140054"/>
                  </a:cubicBezTo>
                  <a:cubicBezTo>
                    <a:pt x="95655" y="140054"/>
                    <a:pt x="89992" y="129660"/>
                    <a:pt x="89992" y="118617"/>
                  </a:cubicBezTo>
                  <a:cubicBezTo>
                    <a:pt x="89992" y="111471"/>
                    <a:pt x="92116" y="104325"/>
                    <a:pt x="96009" y="90034"/>
                  </a:cubicBezTo>
                  <a:lnTo>
                    <a:pt x="108044" y="45535"/>
                  </a:lnTo>
                  <a:close/>
                </a:path>
              </a:pathLst>
            </a:custGeom>
            <a:solidFill>
              <a:srgbClr val="4DB3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9EE19645-2114-76FE-036E-2DB8875091B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022444" y="7640686"/>
              <a:ext cx="41412" cy="97116"/>
            </a:xfrm>
            <a:custGeom>
              <a:avLst/>
              <a:gdLst>
                <a:gd name="connsiteX0" fmla="*/ 41506 w 41412"/>
                <a:gd name="connsiteY0" fmla="*/ 34167 h 97116"/>
                <a:gd name="connsiteX1" fmla="*/ 18853 w 41412"/>
                <a:gd name="connsiteY1" fmla="*/ 63 h 97116"/>
                <a:gd name="connsiteX2" fmla="*/ 93 w 41412"/>
                <a:gd name="connsiteY2" fmla="*/ 17277 h 97116"/>
                <a:gd name="connsiteX3" fmla="*/ 18853 w 41412"/>
                <a:gd name="connsiteY3" fmla="*/ 34492 h 97116"/>
                <a:gd name="connsiteX4" fmla="*/ 31241 w 41412"/>
                <a:gd name="connsiteY4" fmla="*/ 30270 h 97116"/>
                <a:gd name="connsiteX5" fmla="*/ 33011 w 41412"/>
                <a:gd name="connsiteY5" fmla="*/ 29295 h 97116"/>
                <a:gd name="connsiteX6" fmla="*/ 33719 w 41412"/>
                <a:gd name="connsiteY6" fmla="*/ 34167 h 97116"/>
                <a:gd name="connsiteX7" fmla="*/ 9650 w 41412"/>
                <a:gd name="connsiteY7" fmla="*/ 88410 h 97116"/>
                <a:gd name="connsiteX8" fmla="*/ 5757 w 41412"/>
                <a:gd name="connsiteY8" fmla="*/ 93607 h 97116"/>
                <a:gd name="connsiteX9" fmla="*/ 9296 w 41412"/>
                <a:gd name="connsiteY9" fmla="*/ 97179 h 97116"/>
                <a:gd name="connsiteX10" fmla="*/ 41506 w 41412"/>
                <a:gd name="connsiteY10" fmla="*/ 34167 h 9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412" h="97116">
                  <a:moveTo>
                    <a:pt x="41506" y="34167"/>
                  </a:moveTo>
                  <a:cubicBezTo>
                    <a:pt x="41506" y="12730"/>
                    <a:pt x="32657" y="63"/>
                    <a:pt x="18853" y="63"/>
                  </a:cubicBezTo>
                  <a:cubicBezTo>
                    <a:pt x="7173" y="63"/>
                    <a:pt x="93" y="8183"/>
                    <a:pt x="93" y="17277"/>
                  </a:cubicBezTo>
                  <a:cubicBezTo>
                    <a:pt x="93" y="26047"/>
                    <a:pt x="7173" y="34492"/>
                    <a:pt x="18853" y="34492"/>
                  </a:cubicBezTo>
                  <a:cubicBezTo>
                    <a:pt x="23101" y="34492"/>
                    <a:pt x="27702" y="33193"/>
                    <a:pt x="31241" y="30270"/>
                  </a:cubicBezTo>
                  <a:cubicBezTo>
                    <a:pt x="32303" y="29620"/>
                    <a:pt x="32657" y="29295"/>
                    <a:pt x="33011" y="29295"/>
                  </a:cubicBezTo>
                  <a:cubicBezTo>
                    <a:pt x="33365" y="29295"/>
                    <a:pt x="33719" y="29620"/>
                    <a:pt x="33719" y="34167"/>
                  </a:cubicBezTo>
                  <a:cubicBezTo>
                    <a:pt x="33719" y="58203"/>
                    <a:pt x="21331" y="77691"/>
                    <a:pt x="9650" y="88410"/>
                  </a:cubicBezTo>
                  <a:cubicBezTo>
                    <a:pt x="5757" y="91983"/>
                    <a:pt x="5757" y="92632"/>
                    <a:pt x="5757" y="93607"/>
                  </a:cubicBezTo>
                  <a:cubicBezTo>
                    <a:pt x="5757" y="95880"/>
                    <a:pt x="7527" y="97179"/>
                    <a:pt x="9296" y="97179"/>
                  </a:cubicBezTo>
                  <a:cubicBezTo>
                    <a:pt x="13190" y="97179"/>
                    <a:pt x="41506" y="72169"/>
                    <a:pt x="41506" y="34167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576F3DEF-CB22-FCE9-60FF-4213F5AB659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157457" y="7471787"/>
              <a:ext cx="108663" cy="206900"/>
            </a:xfrm>
            <a:custGeom>
              <a:avLst/>
              <a:gdLst>
                <a:gd name="connsiteX0" fmla="*/ 64872 w 108663"/>
                <a:gd name="connsiteY0" fmla="*/ 73469 h 206900"/>
                <a:gd name="connsiteX1" fmla="*/ 98143 w 108663"/>
                <a:gd name="connsiteY1" fmla="*/ 73469 h 206900"/>
                <a:gd name="connsiteX2" fmla="*/ 108762 w 108663"/>
                <a:gd name="connsiteY2" fmla="*/ 66973 h 206900"/>
                <a:gd name="connsiteX3" fmla="*/ 98851 w 108663"/>
                <a:gd name="connsiteY3" fmla="*/ 63400 h 206900"/>
                <a:gd name="connsiteX4" fmla="*/ 67703 w 108663"/>
                <a:gd name="connsiteY4" fmla="*/ 63400 h 206900"/>
                <a:gd name="connsiteX5" fmla="*/ 82215 w 108663"/>
                <a:gd name="connsiteY5" fmla="*/ 8833 h 206900"/>
                <a:gd name="connsiteX6" fmla="*/ 71951 w 108663"/>
                <a:gd name="connsiteY6" fmla="*/ 63 h 206900"/>
                <a:gd name="connsiteX7" fmla="*/ 57792 w 108663"/>
                <a:gd name="connsiteY7" fmla="*/ 11756 h 206900"/>
                <a:gd name="connsiteX8" fmla="*/ 43988 w 108663"/>
                <a:gd name="connsiteY8" fmla="*/ 63400 h 206900"/>
                <a:gd name="connsiteX9" fmla="*/ 10717 w 108663"/>
                <a:gd name="connsiteY9" fmla="*/ 63400 h 206900"/>
                <a:gd name="connsiteX10" fmla="*/ 98 w 108663"/>
                <a:gd name="connsiteY10" fmla="*/ 69571 h 206900"/>
                <a:gd name="connsiteX11" fmla="*/ 10009 w 108663"/>
                <a:gd name="connsiteY11" fmla="*/ 73469 h 206900"/>
                <a:gd name="connsiteX12" fmla="*/ 41157 w 108663"/>
                <a:gd name="connsiteY12" fmla="*/ 73469 h 206900"/>
                <a:gd name="connsiteX13" fmla="*/ 14256 w 108663"/>
                <a:gd name="connsiteY13" fmla="*/ 177081 h 206900"/>
                <a:gd name="connsiteX14" fmla="*/ 46820 w 108663"/>
                <a:gd name="connsiteY14" fmla="*/ 206964 h 206900"/>
                <a:gd name="connsiteX15" fmla="*/ 103099 w 108663"/>
                <a:gd name="connsiteY15" fmla="*/ 156944 h 206900"/>
                <a:gd name="connsiteX16" fmla="*/ 98851 w 108663"/>
                <a:gd name="connsiteY16" fmla="*/ 153696 h 206900"/>
                <a:gd name="connsiteX17" fmla="*/ 93542 w 108663"/>
                <a:gd name="connsiteY17" fmla="*/ 158243 h 206900"/>
                <a:gd name="connsiteX18" fmla="*/ 47528 w 108663"/>
                <a:gd name="connsiteY18" fmla="*/ 199818 h 206900"/>
                <a:gd name="connsiteX19" fmla="*/ 36555 w 108663"/>
                <a:gd name="connsiteY19" fmla="*/ 184877 h 206900"/>
                <a:gd name="connsiteX20" fmla="*/ 38679 w 108663"/>
                <a:gd name="connsiteY20" fmla="*/ 169286 h 206900"/>
                <a:gd name="connsiteX21" fmla="*/ 64872 w 108663"/>
                <a:gd name="connsiteY21" fmla="*/ 73469 h 20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8663" h="206900">
                  <a:moveTo>
                    <a:pt x="64872" y="73469"/>
                  </a:moveTo>
                  <a:lnTo>
                    <a:pt x="98143" y="73469"/>
                  </a:lnTo>
                  <a:cubicBezTo>
                    <a:pt x="105222" y="73469"/>
                    <a:pt x="108762" y="73469"/>
                    <a:pt x="108762" y="66973"/>
                  </a:cubicBezTo>
                  <a:cubicBezTo>
                    <a:pt x="108762" y="63400"/>
                    <a:pt x="105222" y="63400"/>
                    <a:pt x="98851" y="63400"/>
                  </a:cubicBezTo>
                  <a:lnTo>
                    <a:pt x="67703" y="63400"/>
                  </a:lnTo>
                  <a:cubicBezTo>
                    <a:pt x="80446" y="17277"/>
                    <a:pt x="82215" y="10781"/>
                    <a:pt x="82215" y="8833"/>
                  </a:cubicBezTo>
                  <a:cubicBezTo>
                    <a:pt x="82215" y="3311"/>
                    <a:pt x="77968" y="63"/>
                    <a:pt x="71951" y="63"/>
                  </a:cubicBezTo>
                  <a:cubicBezTo>
                    <a:pt x="70889" y="63"/>
                    <a:pt x="60978" y="388"/>
                    <a:pt x="57792" y="11756"/>
                  </a:cubicBezTo>
                  <a:lnTo>
                    <a:pt x="43988" y="63400"/>
                  </a:lnTo>
                  <a:lnTo>
                    <a:pt x="10717" y="63400"/>
                  </a:lnTo>
                  <a:cubicBezTo>
                    <a:pt x="3637" y="63400"/>
                    <a:pt x="98" y="63400"/>
                    <a:pt x="98" y="69571"/>
                  </a:cubicBezTo>
                  <a:cubicBezTo>
                    <a:pt x="98" y="73469"/>
                    <a:pt x="2930" y="73469"/>
                    <a:pt x="10009" y="73469"/>
                  </a:cubicBezTo>
                  <a:lnTo>
                    <a:pt x="41157" y="73469"/>
                  </a:lnTo>
                  <a:cubicBezTo>
                    <a:pt x="15672" y="165713"/>
                    <a:pt x="14256" y="171235"/>
                    <a:pt x="14256" y="177081"/>
                  </a:cubicBezTo>
                  <a:cubicBezTo>
                    <a:pt x="14256" y="194621"/>
                    <a:pt x="27706" y="206964"/>
                    <a:pt x="46820" y="206964"/>
                  </a:cubicBezTo>
                  <a:cubicBezTo>
                    <a:pt x="82923" y="206964"/>
                    <a:pt x="103099" y="159542"/>
                    <a:pt x="103099" y="156944"/>
                  </a:cubicBezTo>
                  <a:cubicBezTo>
                    <a:pt x="103099" y="153696"/>
                    <a:pt x="100267" y="153696"/>
                    <a:pt x="98851" y="153696"/>
                  </a:cubicBezTo>
                  <a:cubicBezTo>
                    <a:pt x="95666" y="153696"/>
                    <a:pt x="95312" y="154670"/>
                    <a:pt x="93542" y="158243"/>
                  </a:cubicBezTo>
                  <a:cubicBezTo>
                    <a:pt x="78322" y="192023"/>
                    <a:pt x="59562" y="199818"/>
                    <a:pt x="47528" y="199818"/>
                  </a:cubicBezTo>
                  <a:cubicBezTo>
                    <a:pt x="40095" y="199818"/>
                    <a:pt x="36555" y="195595"/>
                    <a:pt x="36555" y="184877"/>
                  </a:cubicBezTo>
                  <a:cubicBezTo>
                    <a:pt x="36555" y="177081"/>
                    <a:pt x="37263" y="174808"/>
                    <a:pt x="38679" y="169286"/>
                  </a:cubicBezTo>
                  <a:lnTo>
                    <a:pt x="64872" y="73469"/>
                  </a:lnTo>
                  <a:close/>
                </a:path>
              </a:pathLst>
            </a:custGeom>
            <a:solidFill>
              <a:srgbClr val="1A1AFF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432DF028-F740-3211-D6CB-67F5DCD3B711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297308" y="7431511"/>
              <a:ext cx="82117" cy="324804"/>
            </a:xfrm>
            <a:custGeom>
              <a:avLst/>
              <a:gdLst>
                <a:gd name="connsiteX0" fmla="*/ 82219 w 82117"/>
                <a:gd name="connsiteY0" fmla="*/ 162465 h 324804"/>
                <a:gd name="connsiteX1" fmla="*/ 58858 w 82117"/>
                <a:gd name="connsiteY1" fmla="*/ 61126 h 324804"/>
                <a:gd name="connsiteX2" fmla="*/ 3641 w 82117"/>
                <a:gd name="connsiteY2" fmla="*/ 63 h 324804"/>
                <a:gd name="connsiteX3" fmla="*/ 102 w 82117"/>
                <a:gd name="connsiteY3" fmla="*/ 3311 h 324804"/>
                <a:gd name="connsiteX4" fmla="*/ 6827 w 82117"/>
                <a:gd name="connsiteY4" fmla="*/ 10781 h 324804"/>
                <a:gd name="connsiteX5" fmla="*/ 61690 w 82117"/>
                <a:gd name="connsiteY5" fmla="*/ 162465 h 324804"/>
                <a:gd name="connsiteX6" fmla="*/ 4703 w 82117"/>
                <a:gd name="connsiteY6" fmla="*/ 316098 h 324804"/>
                <a:gd name="connsiteX7" fmla="*/ 102 w 82117"/>
                <a:gd name="connsiteY7" fmla="*/ 321620 h 324804"/>
                <a:gd name="connsiteX8" fmla="*/ 3641 w 82117"/>
                <a:gd name="connsiteY8" fmla="*/ 324868 h 324804"/>
                <a:gd name="connsiteX9" fmla="*/ 59920 w 82117"/>
                <a:gd name="connsiteY9" fmla="*/ 261531 h 324804"/>
                <a:gd name="connsiteX10" fmla="*/ 82219 w 82117"/>
                <a:gd name="connsiteY10" fmla="*/ 162465 h 32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117" h="324804">
                  <a:moveTo>
                    <a:pt x="82219" y="162465"/>
                  </a:moveTo>
                  <a:cubicBezTo>
                    <a:pt x="82219" y="137130"/>
                    <a:pt x="78325" y="97829"/>
                    <a:pt x="58858" y="61126"/>
                  </a:cubicBezTo>
                  <a:cubicBezTo>
                    <a:pt x="37621" y="21175"/>
                    <a:pt x="7181" y="63"/>
                    <a:pt x="3641" y="63"/>
                  </a:cubicBezTo>
                  <a:cubicBezTo>
                    <a:pt x="1517" y="63"/>
                    <a:pt x="102" y="1362"/>
                    <a:pt x="102" y="3311"/>
                  </a:cubicBezTo>
                  <a:cubicBezTo>
                    <a:pt x="102" y="4285"/>
                    <a:pt x="102" y="4935"/>
                    <a:pt x="6827" y="10781"/>
                  </a:cubicBezTo>
                  <a:cubicBezTo>
                    <a:pt x="41514" y="42937"/>
                    <a:pt x="61690" y="94581"/>
                    <a:pt x="61690" y="162465"/>
                  </a:cubicBezTo>
                  <a:cubicBezTo>
                    <a:pt x="61690" y="218007"/>
                    <a:pt x="48593" y="275173"/>
                    <a:pt x="4703" y="316098"/>
                  </a:cubicBezTo>
                  <a:cubicBezTo>
                    <a:pt x="102" y="319996"/>
                    <a:pt x="102" y="320645"/>
                    <a:pt x="102" y="321620"/>
                  </a:cubicBezTo>
                  <a:cubicBezTo>
                    <a:pt x="102" y="323569"/>
                    <a:pt x="1517" y="324868"/>
                    <a:pt x="3641" y="324868"/>
                  </a:cubicBezTo>
                  <a:cubicBezTo>
                    <a:pt x="7181" y="324868"/>
                    <a:pt x="39037" y="302781"/>
                    <a:pt x="59920" y="261531"/>
                  </a:cubicBezTo>
                  <a:cubicBezTo>
                    <a:pt x="77971" y="225802"/>
                    <a:pt x="82219" y="189749"/>
                    <a:pt x="82219" y="16246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6438694D-361C-C5B8-8E41-90644DD6A9A6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532568" y="7524405"/>
              <a:ext cx="236087" cy="139016"/>
            </a:xfrm>
            <a:custGeom>
              <a:avLst/>
              <a:gdLst>
                <a:gd name="connsiteX0" fmla="*/ 236196 w 236087"/>
                <a:gd name="connsiteY0" fmla="*/ 10457 h 139016"/>
                <a:gd name="connsiteX1" fmla="*/ 231240 w 236087"/>
                <a:gd name="connsiteY1" fmla="*/ 388 h 139016"/>
                <a:gd name="connsiteX2" fmla="*/ 226285 w 236087"/>
                <a:gd name="connsiteY2" fmla="*/ 9157 h 139016"/>
                <a:gd name="connsiteX3" fmla="*/ 177085 w 236087"/>
                <a:gd name="connsiteY3" fmla="*/ 51382 h 139016"/>
                <a:gd name="connsiteX4" fmla="*/ 120453 w 236087"/>
                <a:gd name="connsiteY4" fmla="*/ 27022 h 139016"/>
                <a:gd name="connsiteX5" fmla="*/ 59219 w 236087"/>
                <a:gd name="connsiteY5" fmla="*/ 63 h 139016"/>
                <a:gd name="connsiteX6" fmla="*/ 108 w 236087"/>
                <a:gd name="connsiteY6" fmla="*/ 59177 h 139016"/>
                <a:gd name="connsiteX7" fmla="*/ 5064 w 236087"/>
                <a:gd name="connsiteY7" fmla="*/ 69246 h 139016"/>
                <a:gd name="connsiteX8" fmla="*/ 10019 w 236087"/>
                <a:gd name="connsiteY8" fmla="*/ 61776 h 139016"/>
                <a:gd name="connsiteX9" fmla="*/ 59219 w 236087"/>
                <a:gd name="connsiteY9" fmla="*/ 18252 h 139016"/>
                <a:gd name="connsiteX10" fmla="*/ 115851 w 236087"/>
                <a:gd name="connsiteY10" fmla="*/ 42612 h 139016"/>
                <a:gd name="connsiteX11" fmla="*/ 177085 w 236087"/>
                <a:gd name="connsiteY11" fmla="*/ 69571 h 139016"/>
                <a:gd name="connsiteX12" fmla="*/ 236196 w 236087"/>
                <a:gd name="connsiteY12" fmla="*/ 10457 h 139016"/>
                <a:gd name="connsiteX13" fmla="*/ 12851 w 236087"/>
                <a:gd name="connsiteY13" fmla="*/ 126087 h 139016"/>
                <a:gd name="connsiteX14" fmla="*/ 108 w 236087"/>
                <a:gd name="connsiteY14" fmla="*/ 132583 h 139016"/>
                <a:gd name="connsiteX15" fmla="*/ 12497 w 236087"/>
                <a:gd name="connsiteY15" fmla="*/ 139079 h 139016"/>
                <a:gd name="connsiteX16" fmla="*/ 223807 w 236087"/>
                <a:gd name="connsiteY16" fmla="*/ 139079 h 139016"/>
                <a:gd name="connsiteX17" fmla="*/ 236196 w 236087"/>
                <a:gd name="connsiteY17" fmla="*/ 132583 h 139016"/>
                <a:gd name="connsiteX18" fmla="*/ 223453 w 236087"/>
                <a:gd name="connsiteY18" fmla="*/ 126087 h 139016"/>
                <a:gd name="connsiteX19" fmla="*/ 12851 w 236087"/>
                <a:gd name="connsiteY19" fmla="*/ 126087 h 13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6087" h="139016">
                  <a:moveTo>
                    <a:pt x="236196" y="10457"/>
                  </a:moveTo>
                  <a:cubicBezTo>
                    <a:pt x="236196" y="3311"/>
                    <a:pt x="233718" y="388"/>
                    <a:pt x="231240" y="388"/>
                  </a:cubicBezTo>
                  <a:cubicBezTo>
                    <a:pt x="229825" y="388"/>
                    <a:pt x="226639" y="1687"/>
                    <a:pt x="226285" y="9157"/>
                  </a:cubicBezTo>
                  <a:cubicBezTo>
                    <a:pt x="224869" y="36116"/>
                    <a:pt x="200092" y="51382"/>
                    <a:pt x="177085" y="51382"/>
                  </a:cubicBezTo>
                  <a:cubicBezTo>
                    <a:pt x="155848" y="51382"/>
                    <a:pt x="138858" y="40014"/>
                    <a:pt x="120453" y="27022"/>
                  </a:cubicBezTo>
                  <a:cubicBezTo>
                    <a:pt x="101693" y="13380"/>
                    <a:pt x="82933" y="63"/>
                    <a:pt x="59219" y="63"/>
                  </a:cubicBezTo>
                  <a:cubicBezTo>
                    <a:pt x="24531" y="63"/>
                    <a:pt x="108" y="28646"/>
                    <a:pt x="108" y="59177"/>
                  </a:cubicBezTo>
                  <a:cubicBezTo>
                    <a:pt x="108" y="68921"/>
                    <a:pt x="4710" y="69246"/>
                    <a:pt x="5064" y="69246"/>
                  </a:cubicBezTo>
                  <a:cubicBezTo>
                    <a:pt x="8957" y="69246"/>
                    <a:pt x="10019" y="62750"/>
                    <a:pt x="10019" y="61776"/>
                  </a:cubicBezTo>
                  <a:cubicBezTo>
                    <a:pt x="11789" y="29945"/>
                    <a:pt x="40105" y="18252"/>
                    <a:pt x="59219" y="18252"/>
                  </a:cubicBezTo>
                  <a:cubicBezTo>
                    <a:pt x="80456" y="18252"/>
                    <a:pt x="97446" y="29620"/>
                    <a:pt x="115851" y="42612"/>
                  </a:cubicBezTo>
                  <a:cubicBezTo>
                    <a:pt x="134611" y="56254"/>
                    <a:pt x="153370" y="69571"/>
                    <a:pt x="177085" y="69571"/>
                  </a:cubicBezTo>
                  <a:cubicBezTo>
                    <a:pt x="211773" y="69571"/>
                    <a:pt x="236196" y="40988"/>
                    <a:pt x="236196" y="10457"/>
                  </a:cubicBezTo>
                  <a:close/>
                  <a:moveTo>
                    <a:pt x="12851" y="126087"/>
                  </a:moveTo>
                  <a:cubicBezTo>
                    <a:pt x="7187" y="126087"/>
                    <a:pt x="108" y="126087"/>
                    <a:pt x="108" y="132583"/>
                  </a:cubicBezTo>
                  <a:cubicBezTo>
                    <a:pt x="108" y="139079"/>
                    <a:pt x="6479" y="139079"/>
                    <a:pt x="12497" y="139079"/>
                  </a:cubicBezTo>
                  <a:lnTo>
                    <a:pt x="223807" y="139079"/>
                  </a:lnTo>
                  <a:cubicBezTo>
                    <a:pt x="229825" y="139079"/>
                    <a:pt x="236196" y="139079"/>
                    <a:pt x="236196" y="132583"/>
                  </a:cubicBezTo>
                  <a:cubicBezTo>
                    <a:pt x="236196" y="126087"/>
                    <a:pt x="229471" y="126087"/>
                    <a:pt x="223453" y="126087"/>
                  </a:cubicBezTo>
                  <a:lnTo>
                    <a:pt x="12851" y="126087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BF02BA6F-26D2-9C8F-1F2D-9986B5DB9BB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95212" y="7455222"/>
              <a:ext cx="240689" cy="219892"/>
            </a:xfrm>
            <a:custGeom>
              <a:avLst/>
              <a:gdLst>
                <a:gd name="connsiteX0" fmla="*/ 142762 w 240689"/>
                <a:gd name="connsiteY0" fmla="*/ 22799 h 219892"/>
                <a:gd name="connsiteX1" fmla="*/ 150903 w 240689"/>
                <a:gd name="connsiteY1" fmla="*/ 10781 h 219892"/>
                <a:gd name="connsiteX2" fmla="*/ 173202 w 240689"/>
                <a:gd name="connsiteY2" fmla="*/ 10132 h 219892"/>
                <a:gd name="connsiteX3" fmla="*/ 224880 w 240689"/>
                <a:gd name="connsiteY3" fmla="*/ 36766 h 219892"/>
                <a:gd name="connsiteX4" fmla="*/ 222048 w 240689"/>
                <a:gd name="connsiteY4" fmla="*/ 62750 h 219892"/>
                <a:gd name="connsiteX5" fmla="*/ 220986 w 240689"/>
                <a:gd name="connsiteY5" fmla="*/ 68921 h 219892"/>
                <a:gd name="connsiteX6" fmla="*/ 225234 w 240689"/>
                <a:gd name="connsiteY6" fmla="*/ 73144 h 219892"/>
                <a:gd name="connsiteX7" fmla="*/ 230543 w 240689"/>
                <a:gd name="connsiteY7" fmla="*/ 65673 h 219892"/>
                <a:gd name="connsiteX8" fmla="*/ 240100 w 240689"/>
                <a:gd name="connsiteY8" fmla="*/ 9157 h 219892"/>
                <a:gd name="connsiteX9" fmla="*/ 240808 w 240689"/>
                <a:gd name="connsiteY9" fmla="*/ 3636 h 219892"/>
                <a:gd name="connsiteX10" fmla="*/ 231251 w 240689"/>
                <a:gd name="connsiteY10" fmla="*/ 63 h 219892"/>
                <a:gd name="connsiteX11" fmla="*/ 34806 w 240689"/>
                <a:gd name="connsiteY11" fmla="*/ 63 h 219892"/>
                <a:gd name="connsiteX12" fmla="*/ 23480 w 240689"/>
                <a:gd name="connsiteY12" fmla="*/ 6559 h 219892"/>
                <a:gd name="connsiteX13" fmla="*/ 2242 w 240689"/>
                <a:gd name="connsiteY13" fmla="*/ 63725 h 219892"/>
                <a:gd name="connsiteX14" fmla="*/ 119 w 240689"/>
                <a:gd name="connsiteY14" fmla="*/ 69571 h 219892"/>
                <a:gd name="connsiteX15" fmla="*/ 4366 w 240689"/>
                <a:gd name="connsiteY15" fmla="*/ 73144 h 219892"/>
                <a:gd name="connsiteX16" fmla="*/ 10383 w 240689"/>
                <a:gd name="connsiteY16" fmla="*/ 66323 h 219892"/>
                <a:gd name="connsiteX17" fmla="*/ 91085 w 240689"/>
                <a:gd name="connsiteY17" fmla="*/ 10132 h 219892"/>
                <a:gd name="connsiteX18" fmla="*/ 104889 w 240689"/>
                <a:gd name="connsiteY18" fmla="*/ 10132 h 219892"/>
                <a:gd name="connsiteX19" fmla="*/ 114800 w 240689"/>
                <a:gd name="connsiteY19" fmla="*/ 14029 h 219892"/>
                <a:gd name="connsiteX20" fmla="*/ 113384 w 240689"/>
                <a:gd name="connsiteY20" fmla="*/ 20850 h 219892"/>
                <a:gd name="connsiteX21" fmla="*/ 65954 w 240689"/>
                <a:gd name="connsiteY21" fmla="*/ 194296 h 219892"/>
                <a:gd name="connsiteX22" fmla="*/ 23834 w 240689"/>
                <a:gd name="connsiteY22" fmla="*/ 209887 h 219892"/>
                <a:gd name="connsiteX23" fmla="*/ 8968 w 240689"/>
                <a:gd name="connsiteY23" fmla="*/ 216058 h 219892"/>
                <a:gd name="connsiteX24" fmla="*/ 14985 w 240689"/>
                <a:gd name="connsiteY24" fmla="*/ 219956 h 219892"/>
                <a:gd name="connsiteX25" fmla="*/ 44009 w 240689"/>
                <a:gd name="connsiteY25" fmla="*/ 219306 h 219892"/>
                <a:gd name="connsiteX26" fmla="*/ 74095 w 240689"/>
                <a:gd name="connsiteY26" fmla="*/ 218981 h 219892"/>
                <a:gd name="connsiteX27" fmla="*/ 103473 w 240689"/>
                <a:gd name="connsiteY27" fmla="*/ 219306 h 219892"/>
                <a:gd name="connsiteX28" fmla="*/ 134267 w 240689"/>
                <a:gd name="connsiteY28" fmla="*/ 219956 h 219892"/>
                <a:gd name="connsiteX29" fmla="*/ 142054 w 240689"/>
                <a:gd name="connsiteY29" fmla="*/ 213460 h 219892"/>
                <a:gd name="connsiteX30" fmla="*/ 130020 w 240689"/>
                <a:gd name="connsiteY30" fmla="*/ 209887 h 219892"/>
                <a:gd name="connsiteX31" fmla="*/ 107367 w 240689"/>
                <a:gd name="connsiteY31" fmla="*/ 209237 h 219892"/>
                <a:gd name="connsiteX32" fmla="*/ 94271 w 240689"/>
                <a:gd name="connsiteY32" fmla="*/ 202091 h 219892"/>
                <a:gd name="connsiteX33" fmla="*/ 95686 w 240689"/>
                <a:gd name="connsiteY33" fmla="*/ 195271 h 219892"/>
                <a:gd name="connsiteX34" fmla="*/ 142762 w 240689"/>
                <a:gd name="connsiteY34" fmla="*/ 22799 h 21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0689" h="219892">
                  <a:moveTo>
                    <a:pt x="142762" y="22799"/>
                  </a:moveTo>
                  <a:cubicBezTo>
                    <a:pt x="145240" y="13705"/>
                    <a:pt x="146656" y="11756"/>
                    <a:pt x="150903" y="10781"/>
                  </a:cubicBezTo>
                  <a:cubicBezTo>
                    <a:pt x="154089" y="10132"/>
                    <a:pt x="165769" y="10132"/>
                    <a:pt x="173202" y="10132"/>
                  </a:cubicBezTo>
                  <a:cubicBezTo>
                    <a:pt x="208952" y="10132"/>
                    <a:pt x="224880" y="11431"/>
                    <a:pt x="224880" y="36766"/>
                  </a:cubicBezTo>
                  <a:cubicBezTo>
                    <a:pt x="224880" y="41638"/>
                    <a:pt x="223464" y="54305"/>
                    <a:pt x="222048" y="62750"/>
                  </a:cubicBezTo>
                  <a:cubicBezTo>
                    <a:pt x="221694" y="64049"/>
                    <a:pt x="220986" y="67947"/>
                    <a:pt x="220986" y="68921"/>
                  </a:cubicBezTo>
                  <a:cubicBezTo>
                    <a:pt x="220986" y="70870"/>
                    <a:pt x="222048" y="73144"/>
                    <a:pt x="225234" y="73144"/>
                  </a:cubicBezTo>
                  <a:cubicBezTo>
                    <a:pt x="229127" y="73144"/>
                    <a:pt x="229835" y="70545"/>
                    <a:pt x="230543" y="65673"/>
                  </a:cubicBezTo>
                  <a:lnTo>
                    <a:pt x="240100" y="9157"/>
                  </a:lnTo>
                  <a:cubicBezTo>
                    <a:pt x="240454" y="7858"/>
                    <a:pt x="240808" y="4610"/>
                    <a:pt x="240808" y="3636"/>
                  </a:cubicBezTo>
                  <a:cubicBezTo>
                    <a:pt x="240808" y="63"/>
                    <a:pt x="237268" y="63"/>
                    <a:pt x="231251" y="63"/>
                  </a:cubicBezTo>
                  <a:lnTo>
                    <a:pt x="34806" y="63"/>
                  </a:lnTo>
                  <a:cubicBezTo>
                    <a:pt x="26311" y="63"/>
                    <a:pt x="25957" y="388"/>
                    <a:pt x="23480" y="6559"/>
                  </a:cubicBezTo>
                  <a:lnTo>
                    <a:pt x="2242" y="63725"/>
                  </a:lnTo>
                  <a:cubicBezTo>
                    <a:pt x="1888" y="64374"/>
                    <a:pt x="119" y="68921"/>
                    <a:pt x="119" y="69571"/>
                  </a:cubicBezTo>
                  <a:cubicBezTo>
                    <a:pt x="119" y="71520"/>
                    <a:pt x="1888" y="73144"/>
                    <a:pt x="4366" y="73144"/>
                  </a:cubicBezTo>
                  <a:cubicBezTo>
                    <a:pt x="7906" y="73144"/>
                    <a:pt x="8260" y="71520"/>
                    <a:pt x="10383" y="66323"/>
                  </a:cubicBezTo>
                  <a:cubicBezTo>
                    <a:pt x="29497" y="15978"/>
                    <a:pt x="38700" y="10132"/>
                    <a:pt x="91085" y="10132"/>
                  </a:cubicBezTo>
                  <a:lnTo>
                    <a:pt x="104889" y="10132"/>
                  </a:lnTo>
                  <a:cubicBezTo>
                    <a:pt x="114800" y="10132"/>
                    <a:pt x="114800" y="11431"/>
                    <a:pt x="114800" y="14029"/>
                  </a:cubicBezTo>
                  <a:cubicBezTo>
                    <a:pt x="114800" y="15978"/>
                    <a:pt x="113738" y="19876"/>
                    <a:pt x="113384" y="20850"/>
                  </a:cubicBezTo>
                  <a:lnTo>
                    <a:pt x="65954" y="194296"/>
                  </a:lnTo>
                  <a:cubicBezTo>
                    <a:pt x="62769" y="206314"/>
                    <a:pt x="61707" y="209887"/>
                    <a:pt x="23834" y="209887"/>
                  </a:cubicBezTo>
                  <a:cubicBezTo>
                    <a:pt x="11091" y="209887"/>
                    <a:pt x="8968" y="209887"/>
                    <a:pt x="8968" y="216058"/>
                  </a:cubicBezTo>
                  <a:cubicBezTo>
                    <a:pt x="8968" y="219956"/>
                    <a:pt x="12861" y="219956"/>
                    <a:pt x="14985" y="219956"/>
                  </a:cubicBezTo>
                  <a:cubicBezTo>
                    <a:pt x="24542" y="219956"/>
                    <a:pt x="34452" y="219306"/>
                    <a:pt x="44009" y="219306"/>
                  </a:cubicBezTo>
                  <a:cubicBezTo>
                    <a:pt x="53920" y="219306"/>
                    <a:pt x="64184" y="218981"/>
                    <a:pt x="74095" y="218981"/>
                  </a:cubicBezTo>
                  <a:cubicBezTo>
                    <a:pt x="84006" y="218981"/>
                    <a:pt x="93917" y="219306"/>
                    <a:pt x="103473" y="219306"/>
                  </a:cubicBezTo>
                  <a:cubicBezTo>
                    <a:pt x="113738" y="219306"/>
                    <a:pt x="124357" y="219956"/>
                    <a:pt x="134267" y="219956"/>
                  </a:cubicBezTo>
                  <a:cubicBezTo>
                    <a:pt x="137807" y="219956"/>
                    <a:pt x="142054" y="219956"/>
                    <a:pt x="142054" y="213460"/>
                  </a:cubicBezTo>
                  <a:cubicBezTo>
                    <a:pt x="142054" y="209887"/>
                    <a:pt x="139223" y="209887"/>
                    <a:pt x="130020" y="209887"/>
                  </a:cubicBezTo>
                  <a:cubicBezTo>
                    <a:pt x="121171" y="209887"/>
                    <a:pt x="116570" y="209887"/>
                    <a:pt x="107367" y="209237"/>
                  </a:cubicBezTo>
                  <a:cubicBezTo>
                    <a:pt x="97102" y="208263"/>
                    <a:pt x="94271" y="207288"/>
                    <a:pt x="94271" y="202091"/>
                  </a:cubicBezTo>
                  <a:cubicBezTo>
                    <a:pt x="94271" y="201767"/>
                    <a:pt x="94271" y="200143"/>
                    <a:pt x="95686" y="195271"/>
                  </a:cubicBezTo>
                  <a:lnTo>
                    <a:pt x="142762" y="22799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58EC78E4-672B-4094-D07E-F4D4B011EF3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106444" y="7572866"/>
              <a:ext cx="114964" cy="155516"/>
            </a:xfrm>
            <a:custGeom>
              <a:avLst/>
              <a:gdLst>
                <a:gd name="connsiteX0" fmla="*/ 115089 w 114964"/>
                <a:gd name="connsiteY0" fmla="*/ 78505 h 155516"/>
                <a:gd name="connsiteX1" fmla="*/ 100471 w 114964"/>
                <a:gd name="connsiteY1" fmla="*/ 19618 h 155516"/>
                <a:gd name="connsiteX2" fmla="*/ 57607 w 114964"/>
                <a:gd name="connsiteY2" fmla="*/ 64 h 155516"/>
                <a:gd name="connsiteX3" fmla="*/ 124 w 114964"/>
                <a:gd name="connsiteY3" fmla="*/ 78505 h 155516"/>
                <a:gd name="connsiteX4" fmla="*/ 57607 w 114964"/>
                <a:gd name="connsiteY4" fmla="*/ 155581 h 155516"/>
                <a:gd name="connsiteX5" fmla="*/ 115089 w 114964"/>
                <a:gd name="connsiteY5" fmla="*/ 78505 h 155516"/>
                <a:gd name="connsiteX6" fmla="*/ 57607 w 114964"/>
                <a:gd name="connsiteY6" fmla="*/ 149215 h 155516"/>
                <a:gd name="connsiteX7" fmla="*/ 26140 w 114964"/>
                <a:gd name="connsiteY7" fmla="*/ 124432 h 155516"/>
                <a:gd name="connsiteX8" fmla="*/ 22671 w 114964"/>
                <a:gd name="connsiteY8" fmla="*/ 75549 h 155516"/>
                <a:gd name="connsiteX9" fmla="*/ 26388 w 114964"/>
                <a:gd name="connsiteY9" fmla="*/ 29167 h 155516"/>
                <a:gd name="connsiteX10" fmla="*/ 57607 w 114964"/>
                <a:gd name="connsiteY10" fmla="*/ 6430 h 155516"/>
                <a:gd name="connsiteX11" fmla="*/ 88330 w 114964"/>
                <a:gd name="connsiteY11" fmla="*/ 27121 h 155516"/>
                <a:gd name="connsiteX12" fmla="*/ 92542 w 114964"/>
                <a:gd name="connsiteY12" fmla="*/ 75549 h 155516"/>
                <a:gd name="connsiteX13" fmla="*/ 89321 w 114964"/>
                <a:gd name="connsiteY13" fmla="*/ 123523 h 155516"/>
                <a:gd name="connsiteX14" fmla="*/ 57607 w 114964"/>
                <a:gd name="connsiteY14" fmla="*/ 149215 h 155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964" h="155516">
                  <a:moveTo>
                    <a:pt x="115089" y="78505"/>
                  </a:moveTo>
                  <a:cubicBezTo>
                    <a:pt x="115089" y="53495"/>
                    <a:pt x="111868" y="35533"/>
                    <a:pt x="100471" y="19618"/>
                  </a:cubicBezTo>
                  <a:cubicBezTo>
                    <a:pt x="92790" y="9159"/>
                    <a:pt x="77428" y="64"/>
                    <a:pt x="57607" y="64"/>
                  </a:cubicBezTo>
                  <a:cubicBezTo>
                    <a:pt x="124" y="64"/>
                    <a:pt x="124" y="62134"/>
                    <a:pt x="124" y="78505"/>
                  </a:cubicBezTo>
                  <a:cubicBezTo>
                    <a:pt x="124" y="94875"/>
                    <a:pt x="124" y="155581"/>
                    <a:pt x="57607" y="155581"/>
                  </a:cubicBezTo>
                  <a:cubicBezTo>
                    <a:pt x="115089" y="155581"/>
                    <a:pt x="115089" y="94875"/>
                    <a:pt x="115089" y="78505"/>
                  </a:cubicBezTo>
                  <a:close/>
                  <a:moveTo>
                    <a:pt x="57607" y="149215"/>
                  </a:moveTo>
                  <a:cubicBezTo>
                    <a:pt x="46209" y="149215"/>
                    <a:pt x="31096" y="143076"/>
                    <a:pt x="26140" y="124432"/>
                  </a:cubicBezTo>
                  <a:cubicBezTo>
                    <a:pt x="22671" y="111018"/>
                    <a:pt x="22671" y="92374"/>
                    <a:pt x="22671" y="75549"/>
                  </a:cubicBezTo>
                  <a:cubicBezTo>
                    <a:pt x="22671" y="58951"/>
                    <a:pt x="22671" y="41672"/>
                    <a:pt x="26388" y="29167"/>
                  </a:cubicBezTo>
                  <a:cubicBezTo>
                    <a:pt x="31591" y="11205"/>
                    <a:pt x="47448" y="6430"/>
                    <a:pt x="57607" y="6430"/>
                  </a:cubicBezTo>
                  <a:cubicBezTo>
                    <a:pt x="70986" y="6430"/>
                    <a:pt x="83870" y="13933"/>
                    <a:pt x="88330" y="27121"/>
                  </a:cubicBezTo>
                  <a:cubicBezTo>
                    <a:pt x="92294" y="39398"/>
                    <a:pt x="92542" y="55768"/>
                    <a:pt x="92542" y="75549"/>
                  </a:cubicBezTo>
                  <a:cubicBezTo>
                    <a:pt x="92542" y="92374"/>
                    <a:pt x="92542" y="109199"/>
                    <a:pt x="89321" y="123523"/>
                  </a:cubicBezTo>
                  <a:cubicBezTo>
                    <a:pt x="84366" y="144213"/>
                    <a:pt x="67517" y="149215"/>
                    <a:pt x="57607" y="14921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527FE7-1AC1-0891-8328-5D826B64C3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69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5" grpId="0"/>
      <p:bldP spid="90" grpId="0" animBg="1"/>
      <p:bldP spid="88" grpId="0"/>
      <p:bldP spid="92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1" grpId="1" animBg="1"/>
      <p:bldP spid="485" grpId="0" animBg="1"/>
      <p:bldP spid="48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39 1 2 1 2">
            <a:extLst>
              <a:ext uri="{FF2B5EF4-FFF2-40B4-BE49-F238E27FC236}">
                <a16:creationId xmlns:a16="http://schemas.microsoft.com/office/drawing/2014/main" id="{DF7614C6-D5A0-D403-3A83-060EB553C6B2}"/>
              </a:ext>
            </a:extLst>
          </p:cNvPr>
          <p:cNvSpPr/>
          <p:nvPr/>
        </p:nvSpPr>
        <p:spPr bwMode="auto">
          <a:xfrm>
            <a:off x="593378" y="5544856"/>
            <a:ext cx="9667074" cy="16556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2979A3-841D-6558-F79C-B17BF594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Validité milieu semi-infini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7D37BF-5197-466F-53B1-A8877055E7B3}"/>
              </a:ext>
            </a:extLst>
          </p:cNvPr>
          <p:cNvSpPr txBox="1"/>
          <p:nvPr/>
        </p:nvSpPr>
        <p:spPr>
          <a:xfrm>
            <a:off x="755396" y="1564004"/>
            <a:ext cx="41273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Il n’existe pas de milieu infini…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3AB8DD-4C14-2091-68D4-0B927E7C9E1C}"/>
              </a:ext>
            </a:extLst>
          </p:cNvPr>
          <p:cNvSpPr txBox="1"/>
          <p:nvPr/>
        </p:nvSpPr>
        <p:spPr>
          <a:xfrm>
            <a:off x="1168183" y="1947565"/>
            <a:ext cx="65256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alors quelle est la validité du résultat précédent ?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3A20541-C136-D4F2-29BC-A82EC22B8AC9}"/>
              </a:ext>
            </a:extLst>
          </p:cNvPr>
          <p:cNvGrpSpPr/>
          <p:nvPr/>
        </p:nvGrpSpPr>
        <p:grpSpPr>
          <a:xfrm>
            <a:off x="1612900" y="2963886"/>
            <a:ext cx="6538127" cy="1405014"/>
            <a:chOff x="1612900" y="2963886"/>
            <a:chExt cx="6538127" cy="1405014"/>
          </a:xfrm>
        </p:grpSpPr>
        <p:sp>
          <p:nvSpPr>
            <p:cNvPr id="19" name="Bouton d'action : Personnalisé 1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E52BBB0-7A18-56F6-3E13-84229704A229}"/>
                </a:ext>
              </a:extLst>
            </p:cNvPr>
            <p:cNvSpPr/>
            <p:nvPr/>
          </p:nvSpPr>
          <p:spPr bwMode="auto">
            <a:xfrm>
              <a:off x="1696627" y="2963886"/>
              <a:ext cx="4482498" cy="1080120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27" name="Graphique 2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  <a:extLst>
                <a:ext uri="{FF2B5EF4-FFF2-40B4-BE49-F238E27FC236}">
                  <a16:creationId xmlns:a16="http://schemas.microsoft.com/office/drawing/2014/main" id="{D5074A1C-B03A-8EC0-1C91-991855D06F20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1612900" y="4152900"/>
              <a:ext cx="123429" cy="216000"/>
            </a:xfrm>
            <a:custGeom>
              <a:avLst/>
              <a:gdLst>
                <a:gd name="connsiteX0" fmla="*/ 129500 w 129423"/>
                <a:gd name="connsiteY0" fmla="*/ 106430 h 211504"/>
                <a:gd name="connsiteX1" fmla="*/ 117203 w 129423"/>
                <a:gd name="connsiteY1" fmla="*/ 34494 h 211504"/>
                <a:gd name="connsiteX2" fmla="*/ 64942 w 129423"/>
                <a:gd name="connsiteY2" fmla="*/ 63 h 211504"/>
                <a:gd name="connsiteX3" fmla="*/ 11451 w 129423"/>
                <a:gd name="connsiteY3" fmla="*/ 36646 h 211504"/>
                <a:gd name="connsiteX4" fmla="*/ 77 w 129423"/>
                <a:gd name="connsiteY4" fmla="*/ 106430 h 211504"/>
                <a:gd name="connsiteX5" fmla="*/ 13911 w 129423"/>
                <a:gd name="connsiteY5" fmla="*/ 180518 h 211504"/>
                <a:gd name="connsiteX6" fmla="*/ 64635 w 129423"/>
                <a:gd name="connsiteY6" fmla="*/ 211567 h 211504"/>
                <a:gd name="connsiteX7" fmla="*/ 118126 w 129423"/>
                <a:gd name="connsiteY7" fmla="*/ 175906 h 211504"/>
                <a:gd name="connsiteX8" fmla="*/ 129500 w 129423"/>
                <a:gd name="connsiteY8" fmla="*/ 106430 h 211504"/>
                <a:gd name="connsiteX9" fmla="*/ 64635 w 129423"/>
                <a:gd name="connsiteY9" fmla="*/ 204804 h 211504"/>
                <a:gd name="connsiteX10" fmla="*/ 28974 w 129423"/>
                <a:gd name="connsiteY10" fmla="*/ 167606 h 211504"/>
                <a:gd name="connsiteX11" fmla="*/ 25592 w 129423"/>
                <a:gd name="connsiteY11" fmla="*/ 102741 h 211504"/>
                <a:gd name="connsiteX12" fmla="*/ 28052 w 129423"/>
                <a:gd name="connsiteY12" fmla="*/ 46176 h 211504"/>
                <a:gd name="connsiteX13" fmla="*/ 64635 w 129423"/>
                <a:gd name="connsiteY13" fmla="*/ 6826 h 211504"/>
                <a:gd name="connsiteX14" fmla="*/ 100910 w 129423"/>
                <a:gd name="connsiteY14" fmla="*/ 42794 h 211504"/>
                <a:gd name="connsiteX15" fmla="*/ 103984 w 129423"/>
                <a:gd name="connsiteY15" fmla="*/ 102741 h 211504"/>
                <a:gd name="connsiteX16" fmla="*/ 100603 w 129423"/>
                <a:gd name="connsiteY16" fmla="*/ 166376 h 211504"/>
                <a:gd name="connsiteX17" fmla="*/ 64635 w 129423"/>
                <a:gd name="connsiteY17" fmla="*/ 204804 h 21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423" h="211504">
                  <a:moveTo>
                    <a:pt x="129500" y="106430"/>
                  </a:moveTo>
                  <a:cubicBezTo>
                    <a:pt x="129500" y="81836"/>
                    <a:pt x="127963" y="57243"/>
                    <a:pt x="117203" y="34494"/>
                  </a:cubicBezTo>
                  <a:cubicBezTo>
                    <a:pt x="103062" y="4981"/>
                    <a:pt x="77854" y="63"/>
                    <a:pt x="64942" y="63"/>
                  </a:cubicBezTo>
                  <a:cubicBezTo>
                    <a:pt x="46497" y="63"/>
                    <a:pt x="24055" y="8056"/>
                    <a:pt x="11451" y="36646"/>
                  </a:cubicBezTo>
                  <a:cubicBezTo>
                    <a:pt x="1614" y="57857"/>
                    <a:pt x="77" y="81836"/>
                    <a:pt x="77" y="106430"/>
                  </a:cubicBezTo>
                  <a:cubicBezTo>
                    <a:pt x="77" y="129486"/>
                    <a:pt x="1306" y="157154"/>
                    <a:pt x="13911" y="180518"/>
                  </a:cubicBezTo>
                  <a:cubicBezTo>
                    <a:pt x="27130" y="205419"/>
                    <a:pt x="49571" y="211567"/>
                    <a:pt x="64635" y="211567"/>
                  </a:cubicBezTo>
                  <a:cubicBezTo>
                    <a:pt x="81235" y="211567"/>
                    <a:pt x="104599" y="205111"/>
                    <a:pt x="118126" y="175906"/>
                  </a:cubicBezTo>
                  <a:cubicBezTo>
                    <a:pt x="127963" y="154694"/>
                    <a:pt x="129500" y="130716"/>
                    <a:pt x="129500" y="106430"/>
                  </a:cubicBezTo>
                  <a:close/>
                  <a:moveTo>
                    <a:pt x="64635" y="204804"/>
                  </a:moveTo>
                  <a:cubicBezTo>
                    <a:pt x="52645" y="204804"/>
                    <a:pt x="34508" y="197118"/>
                    <a:pt x="28974" y="167606"/>
                  </a:cubicBezTo>
                  <a:cubicBezTo>
                    <a:pt x="25592" y="149161"/>
                    <a:pt x="25592" y="120878"/>
                    <a:pt x="25592" y="102741"/>
                  </a:cubicBezTo>
                  <a:cubicBezTo>
                    <a:pt x="25592" y="83066"/>
                    <a:pt x="25592" y="62776"/>
                    <a:pt x="28052" y="46176"/>
                  </a:cubicBezTo>
                  <a:cubicBezTo>
                    <a:pt x="33893" y="9593"/>
                    <a:pt x="56949" y="6826"/>
                    <a:pt x="64635" y="6826"/>
                  </a:cubicBezTo>
                  <a:cubicBezTo>
                    <a:pt x="74780" y="6826"/>
                    <a:pt x="95069" y="12360"/>
                    <a:pt x="100910" y="42794"/>
                  </a:cubicBezTo>
                  <a:cubicBezTo>
                    <a:pt x="103984" y="60009"/>
                    <a:pt x="103984" y="83373"/>
                    <a:pt x="103984" y="102741"/>
                  </a:cubicBezTo>
                  <a:cubicBezTo>
                    <a:pt x="103984" y="125797"/>
                    <a:pt x="103984" y="146702"/>
                    <a:pt x="100603" y="166376"/>
                  </a:cubicBezTo>
                  <a:cubicBezTo>
                    <a:pt x="95992" y="195581"/>
                    <a:pt x="78469" y="204804"/>
                    <a:pt x="64635" y="204804"/>
                  </a:cubicBezTo>
                  <a:close/>
                </a:path>
              </a:pathLst>
            </a:custGeom>
            <a:solidFill>
              <a:srgbClr val="000000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74C41AA6-5445-1F06-05D3-9D209AB9655C}"/>
                </a:ext>
              </a:extLst>
            </p:cNvPr>
            <p:cNvCxnSpPr/>
            <p:nvPr/>
          </p:nvCxnSpPr>
          <p:spPr bwMode="auto">
            <a:xfrm>
              <a:off x="1696627" y="4044006"/>
              <a:ext cx="621069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Graphique 31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e}&#10;$&#10;&#10;\end{document}&#10;" title="IguanaTex Vector Display">
              <a:extLst>
                <a:ext uri="{FF2B5EF4-FFF2-40B4-BE49-F238E27FC236}">
                  <a16:creationId xmlns:a16="http://schemas.microsoft.com/office/drawing/2014/main" id="{C071E5E2-6483-5F8A-779E-6976C0375AC5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6108700" y="4178299"/>
              <a:ext cx="130182" cy="162726"/>
            </a:xfrm>
            <a:custGeom>
              <a:avLst/>
              <a:gdLst>
                <a:gd name="connsiteX0" fmla="*/ 36651 w 99606"/>
                <a:gd name="connsiteY0" fmla="*/ 68477 h 146879"/>
                <a:gd name="connsiteX1" fmla="*/ 76338 w 99606"/>
                <a:gd name="connsiteY1" fmla="*/ 61019 h 146879"/>
                <a:gd name="connsiteX2" fmla="*/ 95792 w 99606"/>
                <a:gd name="connsiteY2" fmla="*/ 27623 h 146879"/>
                <a:gd name="connsiteX3" fmla="*/ 68037 w 99606"/>
                <a:gd name="connsiteY3" fmla="*/ 63 h 146879"/>
                <a:gd name="connsiteX4" fmla="*/ 77 w 99606"/>
                <a:gd name="connsiteY4" fmla="*/ 88255 h 146879"/>
                <a:gd name="connsiteX5" fmla="*/ 40801 w 99606"/>
                <a:gd name="connsiteY5" fmla="*/ 146942 h 146879"/>
                <a:gd name="connsiteX6" fmla="*/ 99683 w 99606"/>
                <a:gd name="connsiteY6" fmla="*/ 108682 h 146879"/>
                <a:gd name="connsiteX7" fmla="*/ 96570 w 99606"/>
                <a:gd name="connsiteY7" fmla="*/ 104467 h 146879"/>
                <a:gd name="connsiteX8" fmla="*/ 93198 w 99606"/>
                <a:gd name="connsiteY8" fmla="*/ 107709 h 146879"/>
                <a:gd name="connsiteX9" fmla="*/ 41320 w 99606"/>
                <a:gd name="connsiteY9" fmla="*/ 139809 h 146879"/>
                <a:gd name="connsiteX10" fmla="*/ 18753 w 99606"/>
                <a:gd name="connsiteY10" fmla="*/ 102197 h 146879"/>
                <a:gd name="connsiteX11" fmla="*/ 22903 w 99606"/>
                <a:gd name="connsiteY11" fmla="*/ 68477 h 146879"/>
                <a:gd name="connsiteX12" fmla="*/ 36651 w 99606"/>
                <a:gd name="connsiteY12" fmla="*/ 68477 h 146879"/>
                <a:gd name="connsiteX13" fmla="*/ 24460 w 99606"/>
                <a:gd name="connsiteY13" fmla="*/ 61343 h 146879"/>
                <a:gd name="connsiteX14" fmla="*/ 68037 w 99606"/>
                <a:gd name="connsiteY14" fmla="*/ 7196 h 146879"/>
                <a:gd name="connsiteX15" fmla="*/ 87232 w 99606"/>
                <a:gd name="connsiteY15" fmla="*/ 27623 h 146879"/>
                <a:gd name="connsiteX16" fmla="*/ 35095 w 99606"/>
                <a:gd name="connsiteY16" fmla="*/ 61343 h 146879"/>
                <a:gd name="connsiteX17" fmla="*/ 24460 w 99606"/>
                <a:gd name="connsiteY17" fmla="*/ 61343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606" h="146879">
                  <a:moveTo>
                    <a:pt x="36651" y="68477"/>
                  </a:moveTo>
                  <a:cubicBezTo>
                    <a:pt x="44173" y="68477"/>
                    <a:pt x="63368" y="67828"/>
                    <a:pt x="76338" y="61019"/>
                  </a:cubicBezTo>
                  <a:cubicBezTo>
                    <a:pt x="94495" y="51292"/>
                    <a:pt x="95792" y="32162"/>
                    <a:pt x="95792" y="27623"/>
                  </a:cubicBezTo>
                  <a:cubicBezTo>
                    <a:pt x="95792" y="13356"/>
                    <a:pt x="85935" y="63"/>
                    <a:pt x="68037" y="63"/>
                  </a:cubicBezTo>
                  <a:cubicBezTo>
                    <a:pt x="39245" y="63"/>
                    <a:pt x="77" y="31514"/>
                    <a:pt x="77" y="88255"/>
                  </a:cubicBezTo>
                  <a:cubicBezTo>
                    <a:pt x="77" y="121327"/>
                    <a:pt x="15381" y="146942"/>
                    <a:pt x="40801" y="146942"/>
                  </a:cubicBezTo>
                  <a:cubicBezTo>
                    <a:pt x="77894" y="146942"/>
                    <a:pt x="99683" y="112573"/>
                    <a:pt x="99683" y="108682"/>
                  </a:cubicBezTo>
                  <a:cubicBezTo>
                    <a:pt x="99683" y="106737"/>
                    <a:pt x="98127" y="104467"/>
                    <a:pt x="96570" y="104467"/>
                  </a:cubicBezTo>
                  <a:cubicBezTo>
                    <a:pt x="95273" y="104467"/>
                    <a:pt x="94755" y="105115"/>
                    <a:pt x="93198" y="107709"/>
                  </a:cubicBezTo>
                  <a:cubicBezTo>
                    <a:pt x="72706" y="139809"/>
                    <a:pt x="44433" y="139809"/>
                    <a:pt x="41320" y="139809"/>
                  </a:cubicBezTo>
                  <a:cubicBezTo>
                    <a:pt x="21087" y="139809"/>
                    <a:pt x="18753" y="112573"/>
                    <a:pt x="18753" y="102197"/>
                  </a:cubicBezTo>
                  <a:cubicBezTo>
                    <a:pt x="18753" y="98306"/>
                    <a:pt x="19012" y="88255"/>
                    <a:pt x="22903" y="68477"/>
                  </a:cubicBezTo>
                  <a:lnTo>
                    <a:pt x="36651" y="68477"/>
                  </a:lnTo>
                  <a:close/>
                  <a:moveTo>
                    <a:pt x="24460" y="61343"/>
                  </a:moveTo>
                  <a:cubicBezTo>
                    <a:pt x="34576" y="12060"/>
                    <a:pt x="61293" y="7196"/>
                    <a:pt x="68037" y="7196"/>
                  </a:cubicBezTo>
                  <a:cubicBezTo>
                    <a:pt x="80229" y="7196"/>
                    <a:pt x="87232" y="16599"/>
                    <a:pt x="87232" y="27623"/>
                  </a:cubicBezTo>
                  <a:cubicBezTo>
                    <a:pt x="87232" y="61343"/>
                    <a:pt x="45730" y="61343"/>
                    <a:pt x="35095" y="61343"/>
                  </a:cubicBezTo>
                  <a:lnTo>
                    <a:pt x="24460" y="61343"/>
                  </a:lnTo>
                  <a:close/>
                </a:path>
              </a:pathLst>
            </a:custGeom>
            <a:solidFill>
              <a:srgbClr val="4DB3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Graphique 5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 title="IguanaTex Vector Display">
              <a:extLst>
                <a:ext uri="{FF2B5EF4-FFF2-40B4-BE49-F238E27FC236}">
                  <a16:creationId xmlns:a16="http://schemas.microsoft.com/office/drawing/2014/main" id="{EE47C900-2EDE-FFB0-D1F1-7E76B8BECB61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7988299" y="4076699"/>
              <a:ext cx="162728" cy="162726"/>
            </a:xfrm>
            <a:custGeom>
              <a:avLst/>
              <a:gdLst>
                <a:gd name="connsiteX0" fmla="*/ 98970 w 161471"/>
                <a:gd name="connsiteY0" fmla="*/ 45456 h 146879"/>
                <a:gd name="connsiteX1" fmla="*/ 131070 w 161471"/>
                <a:gd name="connsiteY1" fmla="*/ 7196 h 146879"/>
                <a:gd name="connsiteX2" fmla="*/ 147282 w 161471"/>
                <a:gd name="connsiteY2" fmla="*/ 11411 h 146879"/>
                <a:gd name="connsiteX3" fmla="*/ 131718 w 161471"/>
                <a:gd name="connsiteY3" fmla="*/ 28920 h 146879"/>
                <a:gd name="connsiteX4" fmla="*/ 144040 w 161471"/>
                <a:gd name="connsiteY4" fmla="*/ 40268 h 146879"/>
                <a:gd name="connsiteX5" fmla="*/ 161549 w 161471"/>
                <a:gd name="connsiteY5" fmla="*/ 21462 h 146879"/>
                <a:gd name="connsiteX6" fmla="*/ 131394 w 161471"/>
                <a:gd name="connsiteY6" fmla="*/ 63 h 146879"/>
                <a:gd name="connsiteX7" fmla="*/ 97349 w 161471"/>
                <a:gd name="connsiteY7" fmla="*/ 24705 h 146879"/>
                <a:gd name="connsiteX8" fmla="*/ 62331 w 161471"/>
                <a:gd name="connsiteY8" fmla="*/ 63 h 146879"/>
                <a:gd name="connsiteX9" fmla="*/ 10128 w 161471"/>
                <a:gd name="connsiteY9" fmla="*/ 49995 h 146879"/>
                <a:gd name="connsiteX10" fmla="*/ 14019 w 161471"/>
                <a:gd name="connsiteY10" fmla="*/ 53238 h 146879"/>
                <a:gd name="connsiteX11" fmla="*/ 18234 w 161471"/>
                <a:gd name="connsiteY11" fmla="*/ 49671 h 146879"/>
                <a:gd name="connsiteX12" fmla="*/ 61682 w 161471"/>
                <a:gd name="connsiteY12" fmla="*/ 7196 h 146879"/>
                <a:gd name="connsiteX13" fmla="*/ 79191 w 161471"/>
                <a:gd name="connsiteY13" fmla="*/ 28920 h 146879"/>
                <a:gd name="connsiteX14" fmla="*/ 61682 w 161471"/>
                <a:gd name="connsiteY14" fmla="*/ 106088 h 146879"/>
                <a:gd name="connsiteX15" fmla="*/ 30880 w 161471"/>
                <a:gd name="connsiteY15" fmla="*/ 139809 h 146879"/>
                <a:gd name="connsiteX16" fmla="*/ 14668 w 161471"/>
                <a:gd name="connsiteY16" fmla="*/ 135594 h 146879"/>
                <a:gd name="connsiteX17" fmla="*/ 29907 w 161471"/>
                <a:gd name="connsiteY17" fmla="*/ 118085 h 146879"/>
                <a:gd name="connsiteX18" fmla="*/ 17910 w 161471"/>
                <a:gd name="connsiteY18" fmla="*/ 106737 h 146879"/>
                <a:gd name="connsiteX19" fmla="*/ 77 w 161471"/>
                <a:gd name="connsiteY19" fmla="*/ 125542 h 146879"/>
                <a:gd name="connsiteX20" fmla="*/ 30555 w 161471"/>
                <a:gd name="connsiteY20" fmla="*/ 146942 h 146879"/>
                <a:gd name="connsiteX21" fmla="*/ 64601 w 161471"/>
                <a:gd name="connsiteY21" fmla="*/ 122300 h 146879"/>
                <a:gd name="connsiteX22" fmla="*/ 99619 w 161471"/>
                <a:gd name="connsiteY22" fmla="*/ 146942 h 146879"/>
                <a:gd name="connsiteX23" fmla="*/ 151497 w 161471"/>
                <a:gd name="connsiteY23" fmla="*/ 97010 h 146879"/>
                <a:gd name="connsiteX24" fmla="*/ 147606 w 161471"/>
                <a:gd name="connsiteY24" fmla="*/ 93767 h 146879"/>
                <a:gd name="connsiteX25" fmla="*/ 143391 w 161471"/>
                <a:gd name="connsiteY25" fmla="*/ 97334 h 146879"/>
                <a:gd name="connsiteX26" fmla="*/ 100267 w 161471"/>
                <a:gd name="connsiteY26" fmla="*/ 139809 h 146879"/>
                <a:gd name="connsiteX27" fmla="*/ 82434 w 161471"/>
                <a:gd name="connsiteY27" fmla="*/ 118409 h 146879"/>
                <a:gd name="connsiteX28" fmla="*/ 87946 w 161471"/>
                <a:gd name="connsiteY28" fmla="*/ 89876 h 146879"/>
                <a:gd name="connsiteX29" fmla="*/ 98970 w 161471"/>
                <a:gd name="connsiteY29" fmla="*/ 45456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471" h="146879">
                  <a:moveTo>
                    <a:pt x="98970" y="45456"/>
                  </a:moveTo>
                  <a:cubicBezTo>
                    <a:pt x="100916" y="37026"/>
                    <a:pt x="108373" y="7196"/>
                    <a:pt x="131070" y="7196"/>
                  </a:cubicBezTo>
                  <a:cubicBezTo>
                    <a:pt x="132691" y="7196"/>
                    <a:pt x="140473" y="7196"/>
                    <a:pt x="147282" y="11411"/>
                  </a:cubicBezTo>
                  <a:cubicBezTo>
                    <a:pt x="138203" y="13032"/>
                    <a:pt x="131718" y="21138"/>
                    <a:pt x="131718" y="28920"/>
                  </a:cubicBezTo>
                  <a:cubicBezTo>
                    <a:pt x="131718" y="34108"/>
                    <a:pt x="135285" y="40268"/>
                    <a:pt x="144040" y="40268"/>
                  </a:cubicBezTo>
                  <a:cubicBezTo>
                    <a:pt x="151173" y="40268"/>
                    <a:pt x="161549" y="34432"/>
                    <a:pt x="161549" y="21462"/>
                  </a:cubicBezTo>
                  <a:cubicBezTo>
                    <a:pt x="161549" y="4602"/>
                    <a:pt x="142418" y="63"/>
                    <a:pt x="131394" y="63"/>
                  </a:cubicBezTo>
                  <a:cubicBezTo>
                    <a:pt x="112588" y="63"/>
                    <a:pt x="101240" y="17247"/>
                    <a:pt x="97349" y="24705"/>
                  </a:cubicBezTo>
                  <a:cubicBezTo>
                    <a:pt x="89243" y="3305"/>
                    <a:pt x="71734" y="63"/>
                    <a:pt x="62331" y="63"/>
                  </a:cubicBezTo>
                  <a:cubicBezTo>
                    <a:pt x="28610" y="63"/>
                    <a:pt x="10128" y="41889"/>
                    <a:pt x="10128" y="49995"/>
                  </a:cubicBezTo>
                  <a:cubicBezTo>
                    <a:pt x="10128" y="53238"/>
                    <a:pt x="13371" y="53238"/>
                    <a:pt x="14019" y="53238"/>
                  </a:cubicBezTo>
                  <a:cubicBezTo>
                    <a:pt x="16613" y="53238"/>
                    <a:pt x="17586" y="52589"/>
                    <a:pt x="18234" y="49671"/>
                  </a:cubicBezTo>
                  <a:cubicBezTo>
                    <a:pt x="29258" y="15302"/>
                    <a:pt x="50658" y="7196"/>
                    <a:pt x="61682" y="7196"/>
                  </a:cubicBezTo>
                  <a:cubicBezTo>
                    <a:pt x="67843" y="7196"/>
                    <a:pt x="79191" y="10114"/>
                    <a:pt x="79191" y="28920"/>
                  </a:cubicBezTo>
                  <a:cubicBezTo>
                    <a:pt x="79191" y="38971"/>
                    <a:pt x="73679" y="60695"/>
                    <a:pt x="61682" y="106088"/>
                  </a:cubicBezTo>
                  <a:cubicBezTo>
                    <a:pt x="56495" y="126191"/>
                    <a:pt x="45146" y="139809"/>
                    <a:pt x="30880" y="139809"/>
                  </a:cubicBezTo>
                  <a:cubicBezTo>
                    <a:pt x="28934" y="139809"/>
                    <a:pt x="21477" y="139809"/>
                    <a:pt x="14668" y="135594"/>
                  </a:cubicBezTo>
                  <a:cubicBezTo>
                    <a:pt x="22774" y="133972"/>
                    <a:pt x="29907" y="127164"/>
                    <a:pt x="29907" y="118085"/>
                  </a:cubicBezTo>
                  <a:cubicBezTo>
                    <a:pt x="29907" y="109331"/>
                    <a:pt x="22774" y="106737"/>
                    <a:pt x="17910" y="106737"/>
                  </a:cubicBezTo>
                  <a:cubicBezTo>
                    <a:pt x="8183" y="106737"/>
                    <a:pt x="77" y="115167"/>
                    <a:pt x="77" y="125542"/>
                  </a:cubicBezTo>
                  <a:cubicBezTo>
                    <a:pt x="77" y="140457"/>
                    <a:pt x="16289" y="146942"/>
                    <a:pt x="30555" y="146942"/>
                  </a:cubicBezTo>
                  <a:cubicBezTo>
                    <a:pt x="51955" y="146942"/>
                    <a:pt x="63628" y="124245"/>
                    <a:pt x="64601" y="122300"/>
                  </a:cubicBezTo>
                  <a:cubicBezTo>
                    <a:pt x="68492" y="134297"/>
                    <a:pt x="80164" y="146942"/>
                    <a:pt x="99619" y="146942"/>
                  </a:cubicBezTo>
                  <a:cubicBezTo>
                    <a:pt x="133015" y="146942"/>
                    <a:pt x="151497" y="105115"/>
                    <a:pt x="151497" y="97010"/>
                  </a:cubicBezTo>
                  <a:cubicBezTo>
                    <a:pt x="151497" y="93767"/>
                    <a:pt x="148579" y="93767"/>
                    <a:pt x="147606" y="93767"/>
                  </a:cubicBezTo>
                  <a:cubicBezTo>
                    <a:pt x="144688" y="93767"/>
                    <a:pt x="144040" y="95064"/>
                    <a:pt x="143391" y="97334"/>
                  </a:cubicBezTo>
                  <a:cubicBezTo>
                    <a:pt x="132691" y="132027"/>
                    <a:pt x="110643" y="139809"/>
                    <a:pt x="100267" y="139809"/>
                  </a:cubicBezTo>
                  <a:cubicBezTo>
                    <a:pt x="87622" y="139809"/>
                    <a:pt x="82434" y="129433"/>
                    <a:pt x="82434" y="118409"/>
                  </a:cubicBezTo>
                  <a:cubicBezTo>
                    <a:pt x="82434" y="111276"/>
                    <a:pt x="84379" y="104143"/>
                    <a:pt x="87946" y="89876"/>
                  </a:cubicBezTo>
                  <a:lnTo>
                    <a:pt x="98970" y="45456"/>
                  </a:lnTo>
                  <a:close/>
                </a:path>
              </a:pathLst>
            </a:custGeom>
            <a:solidFill>
              <a:srgbClr val="4DB300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C6E3B2CA-500C-2A45-5C8F-B00B6010C09F}"/>
              </a:ext>
            </a:extLst>
          </p:cNvPr>
          <p:cNvSpPr txBox="1"/>
          <p:nvPr/>
        </p:nvSpPr>
        <p:spPr>
          <a:xfrm>
            <a:off x="747336" y="2428100"/>
            <a:ext cx="4094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Si le milieu a une épaisseur </a:t>
            </a:r>
            <a:r>
              <a:rPr lang="fr-FR" sz="2800" i="1">
                <a:solidFill>
                  <a:srgbClr val="4D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800"/>
              <a:t>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0C71B81-E5AD-A074-37A5-096B8AD71F64}"/>
              </a:ext>
            </a:extLst>
          </p:cNvPr>
          <p:cNvSpPr txBox="1"/>
          <p:nvPr/>
        </p:nvSpPr>
        <p:spPr>
          <a:xfrm>
            <a:off x="701390" y="5690918"/>
            <a:ext cx="7583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Donc le milieu peut être considéré comme semi-infini si :  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8E6CDE1-5E8C-6AD8-36BE-2753086AA0FC}"/>
              </a:ext>
            </a:extLst>
          </p:cNvPr>
          <p:cNvSpPr txBox="1"/>
          <p:nvPr/>
        </p:nvSpPr>
        <p:spPr>
          <a:xfrm>
            <a:off x="962862" y="6046502"/>
            <a:ext cx="9451755" cy="97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600"/>
              </a:lnSpc>
              <a:buFont typeface="Wingdings" pitchFamily="2" charset="2"/>
              <a:buChar char="ü"/>
            </a:pPr>
            <a:r>
              <a:rPr lang="fr-FR"/>
              <a:t>                    (aux temps « courts » pour une </a:t>
            </a:r>
            <a:r>
              <a:rPr lang="fr-FR">
                <a:solidFill>
                  <a:srgbClr val="4DB200"/>
                </a:solidFill>
              </a:rPr>
              <a:t>épaisseur</a:t>
            </a:r>
            <a:r>
              <a:rPr lang="fr-FR"/>
              <a:t> </a:t>
            </a:r>
            <a:r>
              <a:rPr lang="fr-FR">
                <a:solidFill>
                  <a:srgbClr val="4DB200"/>
                </a:solidFill>
              </a:rPr>
              <a:t>donnée</a:t>
            </a:r>
            <a:r>
              <a:rPr lang="fr-FR"/>
              <a:t>)</a:t>
            </a:r>
          </a:p>
          <a:p>
            <a:pPr marL="342900" indent="-342900">
              <a:lnSpc>
                <a:spcPts val="3600"/>
              </a:lnSpc>
              <a:buFont typeface="Wingdings" pitchFamily="2" charset="2"/>
              <a:buChar char="ü"/>
            </a:pPr>
            <a:r>
              <a:rPr lang="fr-FR"/>
              <a:t>    		      (pour une épaisseur suffisante, à un </a:t>
            </a:r>
            <a:r>
              <a:rPr lang="fr-FR">
                <a:solidFill>
                  <a:srgbClr val="0432FF"/>
                </a:solidFill>
              </a:rPr>
              <a:t>temps donné</a:t>
            </a:r>
            <a:r>
              <a:rPr lang="fr-FR"/>
              <a:t>)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37DBD12C-38E9-7630-B909-2F9FF77CAF31}"/>
              </a:ext>
            </a:extLst>
          </p:cNvPr>
          <p:cNvSpPr txBox="1"/>
          <p:nvPr/>
        </p:nvSpPr>
        <p:spPr>
          <a:xfrm>
            <a:off x="747336" y="4366694"/>
            <a:ext cx="75817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tant que la chaleur n’a pas diffusé jusqu’à </a:t>
            </a:r>
            <a:r>
              <a:rPr lang="fr-FR" sz="2800" i="1">
                <a:solidFill>
                  <a:srgbClr val="4DB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br>
              <a:rPr lang="fr-FR"/>
            </a:br>
            <a:r>
              <a:rPr lang="fr-FR"/>
              <a:t>	la condition frontière à droite n’a pas d’importance</a:t>
            </a:r>
            <a:endParaRPr lang="fr-FR">
              <a:solidFill>
                <a:srgbClr val="4DB200"/>
              </a:solidFill>
            </a:endParaRPr>
          </a:p>
        </p:txBody>
      </p:sp>
      <p:sp>
        <p:nvSpPr>
          <p:cNvPr id="43" name="Forme libre 42">
            <a:extLst>
              <a:ext uri="{FF2B5EF4-FFF2-40B4-BE49-F238E27FC236}">
                <a16:creationId xmlns:a16="http://schemas.microsoft.com/office/drawing/2014/main" id="{6526D0FD-9EF3-A45E-655D-4DAB2ADE056B}"/>
              </a:ext>
            </a:extLst>
          </p:cNvPr>
          <p:cNvSpPr/>
          <p:nvPr/>
        </p:nvSpPr>
        <p:spPr bwMode="auto">
          <a:xfrm>
            <a:off x="1701850" y="3054269"/>
            <a:ext cx="1388533" cy="989738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orme libre 43">
            <a:extLst>
              <a:ext uri="{FF2B5EF4-FFF2-40B4-BE49-F238E27FC236}">
                <a16:creationId xmlns:a16="http://schemas.microsoft.com/office/drawing/2014/main" id="{92A342C2-8CEC-290E-BC48-458CE8DAD96C}"/>
              </a:ext>
            </a:extLst>
          </p:cNvPr>
          <p:cNvSpPr/>
          <p:nvPr/>
        </p:nvSpPr>
        <p:spPr bwMode="auto">
          <a:xfrm>
            <a:off x="1701850" y="3054269"/>
            <a:ext cx="2617942" cy="989738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orme libre 44">
            <a:extLst>
              <a:ext uri="{FF2B5EF4-FFF2-40B4-BE49-F238E27FC236}">
                <a16:creationId xmlns:a16="http://schemas.microsoft.com/office/drawing/2014/main" id="{9768EDE2-E5EA-4C8A-21A4-972307E9FBE3}"/>
              </a:ext>
            </a:extLst>
          </p:cNvPr>
          <p:cNvSpPr/>
          <p:nvPr/>
        </p:nvSpPr>
        <p:spPr bwMode="auto">
          <a:xfrm>
            <a:off x="1701850" y="3054269"/>
            <a:ext cx="3860080" cy="989738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orme libre 45">
            <a:extLst>
              <a:ext uri="{FF2B5EF4-FFF2-40B4-BE49-F238E27FC236}">
                <a16:creationId xmlns:a16="http://schemas.microsoft.com/office/drawing/2014/main" id="{2C694DBC-592F-AB6E-06AE-F4E003345BF8}"/>
              </a:ext>
            </a:extLst>
          </p:cNvPr>
          <p:cNvSpPr/>
          <p:nvPr/>
        </p:nvSpPr>
        <p:spPr bwMode="auto">
          <a:xfrm>
            <a:off x="1701851" y="3054269"/>
            <a:ext cx="673726" cy="989738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8533" h="968409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24565" y="925477"/>
                  <a:pt x="829733" y="948267"/>
                </a:cubicBezTo>
                <a:cubicBezTo>
                  <a:pt x="1059218" y="973758"/>
                  <a:pt x="1156881" y="969400"/>
                  <a:pt x="1388533" y="965200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46">
            <a:extLst>
              <a:ext uri="{FF2B5EF4-FFF2-40B4-BE49-F238E27FC236}">
                <a16:creationId xmlns:a16="http://schemas.microsoft.com/office/drawing/2014/main" id="{CDCBEADF-3872-2373-5713-8BF46A6F96A4}"/>
              </a:ext>
            </a:extLst>
          </p:cNvPr>
          <p:cNvSpPr/>
          <p:nvPr/>
        </p:nvSpPr>
        <p:spPr bwMode="auto">
          <a:xfrm>
            <a:off x="1701849" y="3054269"/>
            <a:ext cx="4493963" cy="984477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939" h="963261">
                <a:moveTo>
                  <a:pt x="0" y="0"/>
                </a:moveTo>
                <a:cubicBezTo>
                  <a:pt x="40922" y="285045"/>
                  <a:pt x="110198" y="499206"/>
                  <a:pt x="262663" y="657250"/>
                </a:cubicBezTo>
                <a:cubicBezTo>
                  <a:pt x="415128" y="815294"/>
                  <a:pt x="682321" y="925033"/>
                  <a:pt x="829733" y="948267"/>
                </a:cubicBezTo>
                <a:cubicBezTo>
                  <a:pt x="972023" y="970694"/>
                  <a:pt x="874287" y="962464"/>
                  <a:pt x="1105939" y="958264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23806F36-CA10-B828-7A53-0E76159AA0E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683020" y="6169794"/>
            <a:ext cx="1425681" cy="340923"/>
            <a:chOff x="10110294" y="7298426"/>
            <a:chExt cx="1415315" cy="302509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22F7103D-3FD3-662F-7C6C-44D4EEE22DA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110294" y="7355041"/>
              <a:ext cx="94793" cy="178807"/>
            </a:xfrm>
            <a:custGeom>
              <a:avLst/>
              <a:gdLst>
                <a:gd name="connsiteX0" fmla="*/ 56582 w 94793"/>
                <a:gd name="connsiteY0" fmla="*/ 63501 h 178807"/>
                <a:gd name="connsiteX1" fmla="*/ 85607 w 94793"/>
                <a:gd name="connsiteY1" fmla="*/ 63501 h 178807"/>
                <a:gd name="connsiteX2" fmla="*/ 94870 w 94793"/>
                <a:gd name="connsiteY2" fmla="*/ 57887 h 178807"/>
                <a:gd name="connsiteX3" fmla="*/ 86224 w 94793"/>
                <a:gd name="connsiteY3" fmla="*/ 54800 h 178807"/>
                <a:gd name="connsiteX4" fmla="*/ 59052 w 94793"/>
                <a:gd name="connsiteY4" fmla="*/ 54800 h 178807"/>
                <a:gd name="connsiteX5" fmla="*/ 71712 w 94793"/>
                <a:gd name="connsiteY5" fmla="*/ 7642 h 178807"/>
                <a:gd name="connsiteX6" fmla="*/ 62758 w 94793"/>
                <a:gd name="connsiteY6" fmla="*/ 63 h 178807"/>
                <a:gd name="connsiteX7" fmla="*/ 50407 w 94793"/>
                <a:gd name="connsiteY7" fmla="*/ 10168 h 178807"/>
                <a:gd name="connsiteX8" fmla="*/ 38365 w 94793"/>
                <a:gd name="connsiteY8" fmla="*/ 54800 h 178807"/>
                <a:gd name="connsiteX9" fmla="*/ 9340 w 94793"/>
                <a:gd name="connsiteY9" fmla="*/ 54800 h 178807"/>
                <a:gd name="connsiteX10" fmla="*/ 77 w 94793"/>
                <a:gd name="connsiteY10" fmla="*/ 60133 h 178807"/>
                <a:gd name="connsiteX11" fmla="*/ 8722 w 94793"/>
                <a:gd name="connsiteY11" fmla="*/ 63501 h 178807"/>
                <a:gd name="connsiteX12" fmla="*/ 35894 w 94793"/>
                <a:gd name="connsiteY12" fmla="*/ 63501 h 178807"/>
                <a:gd name="connsiteX13" fmla="*/ 12428 w 94793"/>
                <a:gd name="connsiteY13" fmla="*/ 153045 h 178807"/>
                <a:gd name="connsiteX14" fmla="*/ 40835 w 94793"/>
                <a:gd name="connsiteY14" fmla="*/ 178870 h 178807"/>
                <a:gd name="connsiteX15" fmla="*/ 89930 w 94793"/>
                <a:gd name="connsiteY15" fmla="*/ 135642 h 178807"/>
                <a:gd name="connsiteX16" fmla="*/ 86224 w 94793"/>
                <a:gd name="connsiteY16" fmla="*/ 132835 h 178807"/>
                <a:gd name="connsiteX17" fmla="*/ 81593 w 94793"/>
                <a:gd name="connsiteY17" fmla="*/ 136765 h 178807"/>
                <a:gd name="connsiteX18" fmla="*/ 41452 w 94793"/>
                <a:gd name="connsiteY18" fmla="*/ 172694 h 178807"/>
                <a:gd name="connsiteX19" fmla="*/ 31880 w 94793"/>
                <a:gd name="connsiteY19" fmla="*/ 159782 h 178807"/>
                <a:gd name="connsiteX20" fmla="*/ 33733 w 94793"/>
                <a:gd name="connsiteY20" fmla="*/ 146308 h 178807"/>
                <a:gd name="connsiteX21" fmla="*/ 56582 w 94793"/>
                <a:gd name="connsiteY21" fmla="*/ 63501 h 17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793" h="178807">
                  <a:moveTo>
                    <a:pt x="56582" y="63501"/>
                  </a:moveTo>
                  <a:lnTo>
                    <a:pt x="85607" y="63501"/>
                  </a:lnTo>
                  <a:cubicBezTo>
                    <a:pt x="91782" y="63501"/>
                    <a:pt x="94870" y="63501"/>
                    <a:pt x="94870" y="57887"/>
                  </a:cubicBezTo>
                  <a:cubicBezTo>
                    <a:pt x="94870" y="54800"/>
                    <a:pt x="91782" y="54800"/>
                    <a:pt x="86224" y="54800"/>
                  </a:cubicBezTo>
                  <a:lnTo>
                    <a:pt x="59052" y="54800"/>
                  </a:lnTo>
                  <a:cubicBezTo>
                    <a:pt x="70168" y="14940"/>
                    <a:pt x="71712" y="9326"/>
                    <a:pt x="71712" y="7642"/>
                  </a:cubicBezTo>
                  <a:cubicBezTo>
                    <a:pt x="71712" y="2870"/>
                    <a:pt x="68007" y="63"/>
                    <a:pt x="62758" y="63"/>
                  </a:cubicBezTo>
                  <a:cubicBezTo>
                    <a:pt x="61831" y="63"/>
                    <a:pt x="53186" y="343"/>
                    <a:pt x="50407" y="10168"/>
                  </a:cubicBezTo>
                  <a:lnTo>
                    <a:pt x="38365" y="54800"/>
                  </a:lnTo>
                  <a:lnTo>
                    <a:pt x="9340" y="54800"/>
                  </a:lnTo>
                  <a:cubicBezTo>
                    <a:pt x="3164" y="54800"/>
                    <a:pt x="77" y="54800"/>
                    <a:pt x="77" y="60133"/>
                  </a:cubicBezTo>
                  <a:cubicBezTo>
                    <a:pt x="77" y="63501"/>
                    <a:pt x="2547" y="63501"/>
                    <a:pt x="8722" y="63501"/>
                  </a:cubicBezTo>
                  <a:lnTo>
                    <a:pt x="35894" y="63501"/>
                  </a:lnTo>
                  <a:cubicBezTo>
                    <a:pt x="13663" y="143221"/>
                    <a:pt x="12428" y="147993"/>
                    <a:pt x="12428" y="153045"/>
                  </a:cubicBezTo>
                  <a:cubicBezTo>
                    <a:pt x="12428" y="168203"/>
                    <a:pt x="24161" y="178870"/>
                    <a:pt x="40835" y="178870"/>
                  </a:cubicBezTo>
                  <a:cubicBezTo>
                    <a:pt x="72330" y="178870"/>
                    <a:pt x="89930" y="137887"/>
                    <a:pt x="89930" y="135642"/>
                  </a:cubicBezTo>
                  <a:cubicBezTo>
                    <a:pt x="89930" y="132835"/>
                    <a:pt x="87459" y="132835"/>
                    <a:pt x="86224" y="132835"/>
                  </a:cubicBezTo>
                  <a:cubicBezTo>
                    <a:pt x="83445" y="132835"/>
                    <a:pt x="83137" y="133677"/>
                    <a:pt x="81593" y="136765"/>
                  </a:cubicBezTo>
                  <a:cubicBezTo>
                    <a:pt x="68315" y="165958"/>
                    <a:pt x="51951" y="172694"/>
                    <a:pt x="41452" y="172694"/>
                  </a:cubicBezTo>
                  <a:cubicBezTo>
                    <a:pt x="34968" y="172694"/>
                    <a:pt x="31880" y="169045"/>
                    <a:pt x="31880" y="159782"/>
                  </a:cubicBezTo>
                  <a:cubicBezTo>
                    <a:pt x="31880" y="153045"/>
                    <a:pt x="32498" y="151080"/>
                    <a:pt x="33733" y="146308"/>
                  </a:cubicBezTo>
                  <a:lnTo>
                    <a:pt x="56582" y="63501"/>
                  </a:lnTo>
                  <a:close/>
                </a:path>
              </a:pathLst>
            </a:custGeom>
            <a:solidFill>
              <a:srgbClr val="1A1AFF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F79773A5-FD1B-0E31-A568-0AEF5BF7EB28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326090" y="7379182"/>
              <a:ext cx="188660" cy="162807"/>
            </a:xfrm>
            <a:custGeom>
              <a:avLst/>
              <a:gdLst>
                <a:gd name="connsiteX0" fmla="*/ 182877 w 188660"/>
                <a:gd name="connsiteY0" fmla="*/ 11852 h 162807"/>
                <a:gd name="connsiteX1" fmla="*/ 188743 w 188660"/>
                <a:gd name="connsiteY1" fmla="*/ 5677 h 162807"/>
                <a:gd name="connsiteX2" fmla="*/ 182568 w 188660"/>
                <a:gd name="connsiteY2" fmla="*/ 63 h 162807"/>
                <a:gd name="connsiteX3" fmla="*/ 177010 w 188660"/>
                <a:gd name="connsiteY3" fmla="*/ 2028 h 162807"/>
                <a:gd name="connsiteX4" fmla="*/ 5950 w 188660"/>
                <a:gd name="connsiteY4" fmla="*/ 75291 h 162807"/>
                <a:gd name="connsiteX5" fmla="*/ 83 w 188660"/>
                <a:gd name="connsiteY5" fmla="*/ 81466 h 162807"/>
                <a:gd name="connsiteX6" fmla="*/ 5950 w 188660"/>
                <a:gd name="connsiteY6" fmla="*/ 87642 h 162807"/>
                <a:gd name="connsiteX7" fmla="*/ 177010 w 188660"/>
                <a:gd name="connsiteY7" fmla="*/ 160905 h 162807"/>
                <a:gd name="connsiteX8" fmla="*/ 182568 w 188660"/>
                <a:gd name="connsiteY8" fmla="*/ 162870 h 162807"/>
                <a:gd name="connsiteX9" fmla="*/ 188743 w 188660"/>
                <a:gd name="connsiteY9" fmla="*/ 157256 h 162807"/>
                <a:gd name="connsiteX10" fmla="*/ 182877 w 188660"/>
                <a:gd name="connsiteY10" fmla="*/ 151080 h 162807"/>
                <a:gd name="connsiteX11" fmla="*/ 20771 w 188660"/>
                <a:gd name="connsiteY11" fmla="*/ 81466 h 162807"/>
                <a:gd name="connsiteX12" fmla="*/ 182877 w 188660"/>
                <a:gd name="connsiteY12" fmla="*/ 11852 h 16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660" h="162807">
                  <a:moveTo>
                    <a:pt x="182877" y="11852"/>
                  </a:moveTo>
                  <a:cubicBezTo>
                    <a:pt x="186582" y="10168"/>
                    <a:pt x="188743" y="8765"/>
                    <a:pt x="188743" y="5677"/>
                  </a:cubicBezTo>
                  <a:cubicBezTo>
                    <a:pt x="188743" y="2589"/>
                    <a:pt x="185964" y="63"/>
                    <a:pt x="182568" y="63"/>
                  </a:cubicBezTo>
                  <a:cubicBezTo>
                    <a:pt x="181641" y="63"/>
                    <a:pt x="181024" y="63"/>
                    <a:pt x="177010" y="2028"/>
                  </a:cubicBezTo>
                  <a:lnTo>
                    <a:pt x="5950" y="75291"/>
                  </a:lnTo>
                  <a:cubicBezTo>
                    <a:pt x="2553" y="76694"/>
                    <a:pt x="83" y="78098"/>
                    <a:pt x="83" y="81466"/>
                  </a:cubicBezTo>
                  <a:cubicBezTo>
                    <a:pt x="83" y="84835"/>
                    <a:pt x="2553" y="86238"/>
                    <a:pt x="5950" y="87642"/>
                  </a:cubicBezTo>
                  <a:lnTo>
                    <a:pt x="177010" y="160905"/>
                  </a:lnTo>
                  <a:cubicBezTo>
                    <a:pt x="181024" y="162870"/>
                    <a:pt x="181641" y="162870"/>
                    <a:pt x="182568" y="162870"/>
                  </a:cubicBezTo>
                  <a:cubicBezTo>
                    <a:pt x="185964" y="162870"/>
                    <a:pt x="188743" y="160344"/>
                    <a:pt x="188743" y="157256"/>
                  </a:cubicBezTo>
                  <a:cubicBezTo>
                    <a:pt x="188743" y="154168"/>
                    <a:pt x="186582" y="152765"/>
                    <a:pt x="182877" y="151080"/>
                  </a:cubicBezTo>
                  <a:lnTo>
                    <a:pt x="20771" y="81466"/>
                  </a:lnTo>
                  <a:lnTo>
                    <a:pt x="182877" y="11852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2145C2E3-A895-FDC9-257C-81568E52989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640591" y="7406690"/>
              <a:ext cx="118568" cy="127157"/>
            </a:xfrm>
            <a:custGeom>
              <a:avLst/>
              <a:gdLst>
                <a:gd name="connsiteX0" fmla="*/ 43631 w 118568"/>
                <a:gd name="connsiteY0" fmla="*/ 59291 h 127157"/>
                <a:gd name="connsiteX1" fmla="*/ 90873 w 118568"/>
                <a:gd name="connsiteY1" fmla="*/ 52835 h 127157"/>
                <a:gd name="connsiteX2" fmla="*/ 114031 w 118568"/>
                <a:gd name="connsiteY2" fmla="*/ 23922 h 127157"/>
                <a:gd name="connsiteX3" fmla="*/ 80992 w 118568"/>
                <a:gd name="connsiteY3" fmla="*/ 63 h 127157"/>
                <a:gd name="connsiteX4" fmla="*/ 94 w 118568"/>
                <a:gd name="connsiteY4" fmla="*/ 76414 h 127157"/>
                <a:gd name="connsiteX5" fmla="*/ 48571 w 118568"/>
                <a:gd name="connsiteY5" fmla="*/ 127221 h 127157"/>
                <a:gd name="connsiteX6" fmla="*/ 118662 w 118568"/>
                <a:gd name="connsiteY6" fmla="*/ 94098 h 127157"/>
                <a:gd name="connsiteX7" fmla="*/ 114957 w 118568"/>
                <a:gd name="connsiteY7" fmla="*/ 90449 h 127157"/>
                <a:gd name="connsiteX8" fmla="*/ 110943 w 118568"/>
                <a:gd name="connsiteY8" fmla="*/ 93256 h 127157"/>
                <a:gd name="connsiteX9" fmla="*/ 49188 w 118568"/>
                <a:gd name="connsiteY9" fmla="*/ 121045 h 127157"/>
                <a:gd name="connsiteX10" fmla="*/ 22325 w 118568"/>
                <a:gd name="connsiteY10" fmla="*/ 88484 h 127157"/>
                <a:gd name="connsiteX11" fmla="*/ 27266 w 118568"/>
                <a:gd name="connsiteY11" fmla="*/ 59291 h 127157"/>
                <a:gd name="connsiteX12" fmla="*/ 43631 w 118568"/>
                <a:gd name="connsiteY12" fmla="*/ 59291 h 127157"/>
                <a:gd name="connsiteX13" fmla="*/ 29118 w 118568"/>
                <a:gd name="connsiteY13" fmla="*/ 53115 h 127157"/>
                <a:gd name="connsiteX14" fmla="*/ 80992 w 118568"/>
                <a:gd name="connsiteY14" fmla="*/ 6238 h 127157"/>
                <a:gd name="connsiteX15" fmla="*/ 103841 w 118568"/>
                <a:gd name="connsiteY15" fmla="*/ 23922 h 127157"/>
                <a:gd name="connsiteX16" fmla="*/ 41778 w 118568"/>
                <a:gd name="connsiteY16" fmla="*/ 53115 h 127157"/>
                <a:gd name="connsiteX17" fmla="*/ 29118 w 118568"/>
                <a:gd name="connsiteY17" fmla="*/ 53115 h 1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568" h="127157">
                  <a:moveTo>
                    <a:pt x="43631" y="59291"/>
                  </a:moveTo>
                  <a:cubicBezTo>
                    <a:pt x="52585" y="59291"/>
                    <a:pt x="75434" y="58729"/>
                    <a:pt x="90873" y="52835"/>
                  </a:cubicBezTo>
                  <a:cubicBezTo>
                    <a:pt x="112487" y="44414"/>
                    <a:pt x="114031" y="27852"/>
                    <a:pt x="114031" y="23922"/>
                  </a:cubicBezTo>
                  <a:cubicBezTo>
                    <a:pt x="114031" y="11572"/>
                    <a:pt x="102297" y="63"/>
                    <a:pt x="80992" y="63"/>
                  </a:cubicBezTo>
                  <a:cubicBezTo>
                    <a:pt x="46718" y="63"/>
                    <a:pt x="94" y="27291"/>
                    <a:pt x="94" y="76414"/>
                  </a:cubicBezTo>
                  <a:cubicBezTo>
                    <a:pt x="94" y="105045"/>
                    <a:pt x="18311" y="127221"/>
                    <a:pt x="48571" y="127221"/>
                  </a:cubicBezTo>
                  <a:cubicBezTo>
                    <a:pt x="92725" y="127221"/>
                    <a:pt x="118662" y="97466"/>
                    <a:pt x="118662" y="94098"/>
                  </a:cubicBezTo>
                  <a:cubicBezTo>
                    <a:pt x="118662" y="92414"/>
                    <a:pt x="116810" y="90449"/>
                    <a:pt x="114957" y="90449"/>
                  </a:cubicBezTo>
                  <a:cubicBezTo>
                    <a:pt x="113413" y="90449"/>
                    <a:pt x="112796" y="91010"/>
                    <a:pt x="110943" y="93256"/>
                  </a:cubicBezTo>
                  <a:cubicBezTo>
                    <a:pt x="86550" y="121045"/>
                    <a:pt x="52894" y="121045"/>
                    <a:pt x="49188" y="121045"/>
                  </a:cubicBezTo>
                  <a:cubicBezTo>
                    <a:pt x="25104" y="121045"/>
                    <a:pt x="22325" y="97466"/>
                    <a:pt x="22325" y="88484"/>
                  </a:cubicBezTo>
                  <a:cubicBezTo>
                    <a:pt x="22325" y="85115"/>
                    <a:pt x="22634" y="76414"/>
                    <a:pt x="27266" y="59291"/>
                  </a:cubicBezTo>
                  <a:lnTo>
                    <a:pt x="43631" y="59291"/>
                  </a:lnTo>
                  <a:close/>
                  <a:moveTo>
                    <a:pt x="29118" y="53115"/>
                  </a:moveTo>
                  <a:cubicBezTo>
                    <a:pt x="41160" y="10449"/>
                    <a:pt x="72964" y="6238"/>
                    <a:pt x="80992" y="6238"/>
                  </a:cubicBezTo>
                  <a:cubicBezTo>
                    <a:pt x="95504" y="6238"/>
                    <a:pt x="103841" y="14379"/>
                    <a:pt x="103841" y="23922"/>
                  </a:cubicBezTo>
                  <a:cubicBezTo>
                    <a:pt x="103841" y="53115"/>
                    <a:pt x="54438" y="53115"/>
                    <a:pt x="41778" y="53115"/>
                  </a:cubicBezTo>
                  <a:lnTo>
                    <a:pt x="29118" y="53115"/>
                  </a:lnTo>
                  <a:close/>
                </a:path>
              </a:pathLst>
            </a:custGeom>
            <a:solidFill>
              <a:srgbClr val="4DB3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01762FF5-45C6-6C86-521D-0A4757FD18C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10783777" y="7298426"/>
              <a:ext cx="95534" cy="130470"/>
            </a:xfrm>
            <a:custGeom>
              <a:avLst/>
              <a:gdLst>
                <a:gd name="connsiteX0" fmla="*/ 95633 w 95534"/>
                <a:gd name="connsiteY0" fmla="*/ 94768 h 130470"/>
                <a:gd name="connsiteX1" fmla="*/ 88284 w 95534"/>
                <a:gd name="connsiteY1" fmla="*/ 94768 h 130470"/>
                <a:gd name="connsiteX2" fmla="*/ 82664 w 95534"/>
                <a:gd name="connsiteY2" fmla="*/ 112649 h 130470"/>
                <a:gd name="connsiteX3" fmla="*/ 61266 w 95534"/>
                <a:gd name="connsiteY3" fmla="*/ 113828 h 130470"/>
                <a:gd name="connsiteX4" fmla="*/ 21496 w 95534"/>
                <a:gd name="connsiteY4" fmla="*/ 113828 h 130470"/>
                <a:gd name="connsiteX5" fmla="*/ 64724 w 95534"/>
                <a:gd name="connsiteY5" fmla="*/ 80817 h 130470"/>
                <a:gd name="connsiteX6" fmla="*/ 95633 w 95534"/>
                <a:gd name="connsiteY6" fmla="*/ 38375 h 130470"/>
                <a:gd name="connsiteX7" fmla="*/ 45056 w 95534"/>
                <a:gd name="connsiteY7" fmla="*/ 59 h 130470"/>
                <a:gd name="connsiteX8" fmla="*/ 98 w 95534"/>
                <a:gd name="connsiteY8" fmla="*/ 35231 h 130470"/>
                <a:gd name="connsiteX9" fmla="*/ 11554 w 95534"/>
                <a:gd name="connsiteY9" fmla="*/ 46235 h 130470"/>
                <a:gd name="connsiteX10" fmla="*/ 23009 w 95534"/>
                <a:gd name="connsiteY10" fmla="*/ 35821 h 130470"/>
                <a:gd name="connsiteX11" fmla="*/ 10257 w 95534"/>
                <a:gd name="connsiteY11" fmla="*/ 25407 h 130470"/>
                <a:gd name="connsiteX12" fmla="*/ 41813 w 95534"/>
                <a:gd name="connsiteY12" fmla="*/ 7133 h 130470"/>
                <a:gd name="connsiteX13" fmla="*/ 74667 w 95534"/>
                <a:gd name="connsiteY13" fmla="*/ 38375 h 130470"/>
                <a:gd name="connsiteX14" fmla="*/ 54350 w 95534"/>
                <a:gd name="connsiteY14" fmla="*/ 76101 h 130470"/>
                <a:gd name="connsiteX15" fmla="*/ 2260 w 95534"/>
                <a:gd name="connsiteY15" fmla="*/ 122866 h 130470"/>
                <a:gd name="connsiteX16" fmla="*/ 98 w 95534"/>
                <a:gd name="connsiteY16" fmla="*/ 130529 h 130470"/>
                <a:gd name="connsiteX17" fmla="*/ 89148 w 95534"/>
                <a:gd name="connsiteY17" fmla="*/ 130529 h 130470"/>
                <a:gd name="connsiteX18" fmla="*/ 95633 w 95534"/>
                <a:gd name="connsiteY18" fmla="*/ 94768 h 13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534" h="130470">
                  <a:moveTo>
                    <a:pt x="95633" y="94768"/>
                  </a:moveTo>
                  <a:lnTo>
                    <a:pt x="88284" y="94768"/>
                  </a:lnTo>
                  <a:cubicBezTo>
                    <a:pt x="87635" y="99091"/>
                    <a:pt x="85474" y="110684"/>
                    <a:pt x="82664" y="112649"/>
                  </a:cubicBezTo>
                  <a:cubicBezTo>
                    <a:pt x="80935" y="113828"/>
                    <a:pt x="64292" y="113828"/>
                    <a:pt x="61266" y="113828"/>
                  </a:cubicBezTo>
                  <a:lnTo>
                    <a:pt x="21496" y="113828"/>
                  </a:lnTo>
                  <a:cubicBezTo>
                    <a:pt x="44191" y="95554"/>
                    <a:pt x="51756" y="90052"/>
                    <a:pt x="64724" y="80817"/>
                  </a:cubicBezTo>
                  <a:cubicBezTo>
                    <a:pt x="80719" y="69224"/>
                    <a:pt x="95633" y="57042"/>
                    <a:pt x="95633" y="38375"/>
                  </a:cubicBezTo>
                  <a:cubicBezTo>
                    <a:pt x="95633" y="14600"/>
                    <a:pt x="72722" y="59"/>
                    <a:pt x="45056" y="59"/>
                  </a:cubicBezTo>
                  <a:cubicBezTo>
                    <a:pt x="18254" y="59"/>
                    <a:pt x="98" y="17154"/>
                    <a:pt x="98" y="35231"/>
                  </a:cubicBezTo>
                  <a:cubicBezTo>
                    <a:pt x="98" y="45252"/>
                    <a:pt x="9392" y="46235"/>
                    <a:pt x="11554" y="46235"/>
                  </a:cubicBezTo>
                  <a:cubicBezTo>
                    <a:pt x="16741" y="46235"/>
                    <a:pt x="23009" y="42894"/>
                    <a:pt x="23009" y="35821"/>
                  </a:cubicBezTo>
                  <a:cubicBezTo>
                    <a:pt x="23009" y="32284"/>
                    <a:pt x="21496" y="25407"/>
                    <a:pt x="10257" y="25407"/>
                  </a:cubicBezTo>
                  <a:cubicBezTo>
                    <a:pt x="16957" y="11456"/>
                    <a:pt x="31655" y="7133"/>
                    <a:pt x="41813" y="7133"/>
                  </a:cubicBezTo>
                  <a:cubicBezTo>
                    <a:pt x="63428" y="7133"/>
                    <a:pt x="74667" y="22459"/>
                    <a:pt x="74667" y="38375"/>
                  </a:cubicBezTo>
                  <a:cubicBezTo>
                    <a:pt x="74667" y="55470"/>
                    <a:pt x="61266" y="69028"/>
                    <a:pt x="54350" y="76101"/>
                  </a:cubicBezTo>
                  <a:lnTo>
                    <a:pt x="2260" y="122866"/>
                  </a:lnTo>
                  <a:cubicBezTo>
                    <a:pt x="98" y="124635"/>
                    <a:pt x="98" y="125028"/>
                    <a:pt x="98" y="130529"/>
                  </a:cubicBezTo>
                  <a:lnTo>
                    <a:pt x="89148" y="130529"/>
                  </a:lnTo>
                  <a:lnTo>
                    <a:pt x="95633" y="94768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104B78A1-4AF9-5DC6-FE52-0521B3FE1CD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10925663" y="7320234"/>
              <a:ext cx="120112" cy="280701"/>
            </a:xfrm>
            <a:custGeom>
              <a:avLst/>
              <a:gdLst>
                <a:gd name="connsiteX0" fmla="*/ 118671 w 120112"/>
                <a:gd name="connsiteY0" fmla="*/ 10729 h 280701"/>
                <a:gd name="connsiteX1" fmla="*/ 120215 w 120112"/>
                <a:gd name="connsiteY1" fmla="*/ 5677 h 280701"/>
                <a:gd name="connsiteX2" fmla="*/ 114040 w 120112"/>
                <a:gd name="connsiteY2" fmla="*/ 63 h 280701"/>
                <a:gd name="connsiteX3" fmla="*/ 108791 w 120112"/>
                <a:gd name="connsiteY3" fmla="*/ 2589 h 280701"/>
                <a:gd name="connsiteX4" fmla="*/ 1647 w 120112"/>
                <a:gd name="connsiteY4" fmla="*/ 270098 h 280701"/>
                <a:gd name="connsiteX5" fmla="*/ 103 w 120112"/>
                <a:gd name="connsiteY5" fmla="*/ 275151 h 280701"/>
                <a:gd name="connsiteX6" fmla="*/ 6278 w 120112"/>
                <a:gd name="connsiteY6" fmla="*/ 280765 h 280701"/>
                <a:gd name="connsiteX7" fmla="*/ 13071 w 120112"/>
                <a:gd name="connsiteY7" fmla="*/ 274028 h 280701"/>
                <a:gd name="connsiteX8" fmla="*/ 118671 w 120112"/>
                <a:gd name="connsiteY8" fmla="*/ 10729 h 28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12" h="280701">
                  <a:moveTo>
                    <a:pt x="118671" y="10729"/>
                  </a:moveTo>
                  <a:cubicBezTo>
                    <a:pt x="120215" y="7080"/>
                    <a:pt x="120215" y="5957"/>
                    <a:pt x="120215" y="5677"/>
                  </a:cubicBezTo>
                  <a:cubicBezTo>
                    <a:pt x="120215" y="2589"/>
                    <a:pt x="117436" y="63"/>
                    <a:pt x="114040" y="63"/>
                  </a:cubicBezTo>
                  <a:cubicBezTo>
                    <a:pt x="111878" y="63"/>
                    <a:pt x="109717" y="905"/>
                    <a:pt x="108791" y="2589"/>
                  </a:cubicBezTo>
                  <a:lnTo>
                    <a:pt x="1647" y="270098"/>
                  </a:lnTo>
                  <a:cubicBezTo>
                    <a:pt x="103" y="273747"/>
                    <a:pt x="103" y="274870"/>
                    <a:pt x="103" y="275151"/>
                  </a:cubicBezTo>
                  <a:cubicBezTo>
                    <a:pt x="103" y="278238"/>
                    <a:pt x="2882" y="280765"/>
                    <a:pt x="6278" y="280765"/>
                  </a:cubicBezTo>
                  <a:cubicBezTo>
                    <a:pt x="10292" y="280765"/>
                    <a:pt x="11219" y="278800"/>
                    <a:pt x="13071" y="274028"/>
                  </a:cubicBezTo>
                  <a:lnTo>
                    <a:pt x="118671" y="10729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0838DCBF-22A9-0F57-E786-002FD000F60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11090548" y="7343813"/>
              <a:ext cx="101895" cy="186947"/>
            </a:xfrm>
            <a:custGeom>
              <a:avLst/>
              <a:gdLst>
                <a:gd name="connsiteX0" fmla="*/ 63406 w 101895"/>
                <a:gd name="connsiteY0" fmla="*/ 7361 h 186947"/>
                <a:gd name="connsiteX1" fmla="*/ 56304 w 101895"/>
                <a:gd name="connsiteY1" fmla="*/ 63 h 186947"/>
                <a:gd name="connsiteX2" fmla="*/ 108 w 101895"/>
                <a:gd name="connsiteY2" fmla="*/ 18028 h 186947"/>
                <a:gd name="connsiteX3" fmla="*/ 108 w 101895"/>
                <a:gd name="connsiteY3" fmla="*/ 26729 h 186947"/>
                <a:gd name="connsiteX4" fmla="*/ 40557 w 101895"/>
                <a:gd name="connsiteY4" fmla="*/ 19431 h 186947"/>
                <a:gd name="connsiteX5" fmla="*/ 40557 w 101895"/>
                <a:gd name="connsiteY5" fmla="*/ 164835 h 186947"/>
                <a:gd name="connsiteX6" fmla="*/ 11841 w 101895"/>
                <a:gd name="connsiteY6" fmla="*/ 178308 h 186947"/>
                <a:gd name="connsiteX7" fmla="*/ 1960 w 101895"/>
                <a:gd name="connsiteY7" fmla="*/ 178308 h 186947"/>
                <a:gd name="connsiteX8" fmla="*/ 1960 w 101895"/>
                <a:gd name="connsiteY8" fmla="*/ 187010 h 186947"/>
                <a:gd name="connsiteX9" fmla="*/ 51982 w 101895"/>
                <a:gd name="connsiteY9" fmla="*/ 186168 h 186947"/>
                <a:gd name="connsiteX10" fmla="*/ 102003 w 101895"/>
                <a:gd name="connsiteY10" fmla="*/ 187010 h 186947"/>
                <a:gd name="connsiteX11" fmla="*/ 102003 w 101895"/>
                <a:gd name="connsiteY11" fmla="*/ 178308 h 186947"/>
                <a:gd name="connsiteX12" fmla="*/ 92122 w 101895"/>
                <a:gd name="connsiteY12" fmla="*/ 178308 h 186947"/>
                <a:gd name="connsiteX13" fmla="*/ 63406 w 101895"/>
                <a:gd name="connsiteY13" fmla="*/ 164835 h 186947"/>
                <a:gd name="connsiteX14" fmla="*/ 63406 w 101895"/>
                <a:gd name="connsiteY14" fmla="*/ 7361 h 18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895" h="186947">
                  <a:moveTo>
                    <a:pt x="63406" y="7361"/>
                  </a:moveTo>
                  <a:cubicBezTo>
                    <a:pt x="63406" y="624"/>
                    <a:pt x="63406" y="63"/>
                    <a:pt x="56304" y="63"/>
                  </a:cubicBezTo>
                  <a:cubicBezTo>
                    <a:pt x="37160" y="18028"/>
                    <a:pt x="9988" y="18028"/>
                    <a:pt x="108" y="18028"/>
                  </a:cubicBezTo>
                  <a:lnTo>
                    <a:pt x="108" y="26729"/>
                  </a:lnTo>
                  <a:cubicBezTo>
                    <a:pt x="6283" y="26729"/>
                    <a:pt x="24501" y="26729"/>
                    <a:pt x="40557" y="19431"/>
                  </a:cubicBezTo>
                  <a:lnTo>
                    <a:pt x="40557" y="164835"/>
                  </a:lnTo>
                  <a:cubicBezTo>
                    <a:pt x="40557" y="174940"/>
                    <a:pt x="39631" y="178308"/>
                    <a:pt x="11841" y="178308"/>
                  </a:cubicBezTo>
                  <a:lnTo>
                    <a:pt x="1960" y="178308"/>
                  </a:lnTo>
                  <a:lnTo>
                    <a:pt x="1960" y="187010"/>
                  </a:lnTo>
                  <a:cubicBezTo>
                    <a:pt x="12767" y="186168"/>
                    <a:pt x="39631" y="186168"/>
                    <a:pt x="51982" y="186168"/>
                  </a:cubicBezTo>
                  <a:cubicBezTo>
                    <a:pt x="64332" y="186168"/>
                    <a:pt x="91196" y="186168"/>
                    <a:pt x="102003" y="187010"/>
                  </a:cubicBezTo>
                  <a:lnTo>
                    <a:pt x="102003" y="178308"/>
                  </a:lnTo>
                  <a:lnTo>
                    <a:pt x="92122" y="178308"/>
                  </a:lnTo>
                  <a:cubicBezTo>
                    <a:pt x="64332" y="178308"/>
                    <a:pt x="63406" y="175221"/>
                    <a:pt x="63406" y="164835"/>
                  </a:cubicBezTo>
                  <a:lnTo>
                    <a:pt x="63406" y="7361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B032DBA1-F863-DCA8-C230-07DBA85861B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1230422" y="7343813"/>
              <a:ext cx="128140" cy="193122"/>
            </a:xfrm>
            <a:custGeom>
              <a:avLst/>
              <a:gdLst>
                <a:gd name="connsiteX0" fmla="*/ 27902 w 128140"/>
                <a:gd name="connsiteY0" fmla="*/ 94940 h 193122"/>
                <a:gd name="connsiteX1" fmla="*/ 27902 w 128140"/>
                <a:gd name="connsiteY1" fmla="*/ 88203 h 193122"/>
                <a:gd name="connsiteX2" fmla="*/ 81937 w 128140"/>
                <a:gd name="connsiteY2" fmla="*/ 7080 h 193122"/>
                <a:gd name="connsiteX3" fmla="*/ 109109 w 128140"/>
                <a:gd name="connsiteY3" fmla="*/ 18308 h 193122"/>
                <a:gd name="connsiteX4" fmla="*/ 92127 w 128140"/>
                <a:gd name="connsiteY4" fmla="*/ 30940 h 193122"/>
                <a:gd name="connsiteX5" fmla="*/ 106330 w 128140"/>
                <a:gd name="connsiteY5" fmla="*/ 43852 h 193122"/>
                <a:gd name="connsiteX6" fmla="*/ 120534 w 128140"/>
                <a:gd name="connsiteY6" fmla="*/ 30379 h 193122"/>
                <a:gd name="connsiteX7" fmla="*/ 81320 w 128140"/>
                <a:gd name="connsiteY7" fmla="*/ 63 h 193122"/>
                <a:gd name="connsiteX8" fmla="*/ 113 w 128140"/>
                <a:gd name="connsiteY8" fmla="*/ 98308 h 193122"/>
                <a:gd name="connsiteX9" fmla="*/ 64646 w 128140"/>
                <a:gd name="connsiteY9" fmla="*/ 193186 h 193122"/>
                <a:gd name="connsiteX10" fmla="*/ 128253 w 128140"/>
                <a:gd name="connsiteY10" fmla="*/ 129747 h 193122"/>
                <a:gd name="connsiteX11" fmla="*/ 66499 w 128140"/>
                <a:gd name="connsiteY11" fmla="*/ 67151 h 193122"/>
                <a:gd name="connsiteX12" fmla="*/ 27902 w 128140"/>
                <a:gd name="connsiteY12" fmla="*/ 94940 h 193122"/>
                <a:gd name="connsiteX13" fmla="*/ 64646 w 128140"/>
                <a:gd name="connsiteY13" fmla="*/ 185326 h 193122"/>
                <a:gd name="connsiteX14" fmla="*/ 34078 w 128140"/>
                <a:gd name="connsiteY14" fmla="*/ 164273 h 193122"/>
                <a:gd name="connsiteX15" fmla="*/ 28520 w 128140"/>
                <a:gd name="connsiteY15" fmla="*/ 123572 h 193122"/>
                <a:gd name="connsiteX16" fmla="*/ 66190 w 128140"/>
                <a:gd name="connsiteY16" fmla="*/ 73607 h 193122"/>
                <a:gd name="connsiteX17" fmla="*/ 94906 w 128140"/>
                <a:gd name="connsiteY17" fmla="*/ 91010 h 193122"/>
                <a:gd name="connsiteX18" fmla="*/ 100464 w 128140"/>
                <a:gd name="connsiteY18" fmla="*/ 129466 h 193122"/>
                <a:gd name="connsiteX19" fmla="*/ 95215 w 128140"/>
                <a:gd name="connsiteY19" fmla="*/ 167080 h 193122"/>
                <a:gd name="connsiteX20" fmla="*/ 64646 w 128140"/>
                <a:gd name="connsiteY20" fmla="*/ 185326 h 19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140" h="193122">
                  <a:moveTo>
                    <a:pt x="27902" y="94940"/>
                  </a:moveTo>
                  <a:lnTo>
                    <a:pt x="27902" y="88203"/>
                  </a:lnTo>
                  <a:cubicBezTo>
                    <a:pt x="27902" y="17186"/>
                    <a:pt x="66190" y="7080"/>
                    <a:pt x="81937" y="7080"/>
                  </a:cubicBezTo>
                  <a:cubicBezTo>
                    <a:pt x="89348" y="7080"/>
                    <a:pt x="102316" y="8765"/>
                    <a:pt x="109109" y="18308"/>
                  </a:cubicBezTo>
                  <a:cubicBezTo>
                    <a:pt x="104478" y="18308"/>
                    <a:pt x="92127" y="18308"/>
                    <a:pt x="92127" y="30940"/>
                  </a:cubicBezTo>
                  <a:cubicBezTo>
                    <a:pt x="92127" y="39642"/>
                    <a:pt x="99537" y="43852"/>
                    <a:pt x="106330" y="43852"/>
                  </a:cubicBezTo>
                  <a:cubicBezTo>
                    <a:pt x="111271" y="43852"/>
                    <a:pt x="120534" y="41326"/>
                    <a:pt x="120534" y="30379"/>
                  </a:cubicBezTo>
                  <a:cubicBezTo>
                    <a:pt x="120534" y="13536"/>
                    <a:pt x="106948" y="63"/>
                    <a:pt x="81320" y="63"/>
                  </a:cubicBezTo>
                  <a:cubicBezTo>
                    <a:pt x="41797" y="63"/>
                    <a:pt x="113" y="36273"/>
                    <a:pt x="113" y="98308"/>
                  </a:cubicBezTo>
                  <a:cubicBezTo>
                    <a:pt x="113" y="173256"/>
                    <a:pt x="35930" y="193186"/>
                    <a:pt x="64646" y="193186"/>
                  </a:cubicBezTo>
                  <a:cubicBezTo>
                    <a:pt x="98920" y="193186"/>
                    <a:pt x="128253" y="166800"/>
                    <a:pt x="128253" y="129747"/>
                  </a:cubicBezTo>
                  <a:cubicBezTo>
                    <a:pt x="128253" y="94098"/>
                    <a:pt x="100773" y="67151"/>
                    <a:pt x="66499" y="67151"/>
                  </a:cubicBezTo>
                  <a:cubicBezTo>
                    <a:pt x="45502" y="67151"/>
                    <a:pt x="34078" y="81466"/>
                    <a:pt x="27902" y="94940"/>
                  </a:cubicBezTo>
                  <a:close/>
                  <a:moveTo>
                    <a:pt x="64646" y="185326"/>
                  </a:moveTo>
                  <a:cubicBezTo>
                    <a:pt x="45193" y="185326"/>
                    <a:pt x="35930" y="168484"/>
                    <a:pt x="34078" y="164273"/>
                  </a:cubicBezTo>
                  <a:cubicBezTo>
                    <a:pt x="28520" y="151080"/>
                    <a:pt x="28520" y="128624"/>
                    <a:pt x="28520" y="123572"/>
                  </a:cubicBezTo>
                  <a:cubicBezTo>
                    <a:pt x="28520" y="101677"/>
                    <a:pt x="38400" y="73607"/>
                    <a:pt x="66190" y="73607"/>
                  </a:cubicBezTo>
                  <a:cubicBezTo>
                    <a:pt x="71130" y="73607"/>
                    <a:pt x="85334" y="73607"/>
                    <a:pt x="94906" y="91010"/>
                  </a:cubicBezTo>
                  <a:cubicBezTo>
                    <a:pt x="100464" y="101396"/>
                    <a:pt x="100464" y="115712"/>
                    <a:pt x="100464" y="129466"/>
                  </a:cubicBezTo>
                  <a:cubicBezTo>
                    <a:pt x="100464" y="142940"/>
                    <a:pt x="100464" y="156975"/>
                    <a:pt x="95215" y="167080"/>
                  </a:cubicBezTo>
                  <a:cubicBezTo>
                    <a:pt x="85951" y="183923"/>
                    <a:pt x="71748" y="185326"/>
                    <a:pt x="64646" y="185326"/>
                  </a:cubicBez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D8531D10-4306-47E8-7995-979048DD227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11384192" y="7406690"/>
              <a:ext cx="141417" cy="127157"/>
            </a:xfrm>
            <a:custGeom>
              <a:avLst/>
              <a:gdLst>
                <a:gd name="connsiteX0" fmla="*/ 102939 w 141417"/>
                <a:gd name="connsiteY0" fmla="*/ 18028 h 127157"/>
                <a:gd name="connsiteX1" fmla="*/ 74532 w 141417"/>
                <a:gd name="connsiteY1" fmla="*/ 63 h 127157"/>
                <a:gd name="connsiteX2" fmla="*/ 118 w 141417"/>
                <a:gd name="connsiteY2" fmla="*/ 82308 h 127157"/>
                <a:gd name="connsiteX3" fmla="*/ 41184 w 141417"/>
                <a:gd name="connsiteY3" fmla="*/ 127221 h 127157"/>
                <a:gd name="connsiteX4" fmla="*/ 81325 w 141417"/>
                <a:gd name="connsiteY4" fmla="*/ 106168 h 127157"/>
                <a:gd name="connsiteX5" fmla="*/ 109423 w 141417"/>
                <a:gd name="connsiteY5" fmla="*/ 127221 h 127157"/>
                <a:gd name="connsiteX6" fmla="*/ 132272 w 141417"/>
                <a:gd name="connsiteY6" fmla="*/ 111782 h 127157"/>
                <a:gd name="connsiteX7" fmla="*/ 141536 w 141417"/>
                <a:gd name="connsiteY7" fmla="*/ 83993 h 127157"/>
                <a:gd name="connsiteX8" fmla="*/ 137830 w 141417"/>
                <a:gd name="connsiteY8" fmla="*/ 81186 h 127157"/>
                <a:gd name="connsiteX9" fmla="*/ 133507 w 141417"/>
                <a:gd name="connsiteY9" fmla="*/ 86238 h 127157"/>
                <a:gd name="connsiteX10" fmla="*/ 110041 w 141417"/>
                <a:gd name="connsiteY10" fmla="*/ 121045 h 127157"/>
                <a:gd name="connsiteX11" fmla="*/ 100778 w 141417"/>
                <a:gd name="connsiteY11" fmla="*/ 108133 h 127157"/>
                <a:gd name="connsiteX12" fmla="*/ 104792 w 141417"/>
                <a:gd name="connsiteY12" fmla="*/ 87361 h 127157"/>
                <a:gd name="connsiteX13" fmla="*/ 111585 w 141417"/>
                <a:gd name="connsiteY13" fmla="*/ 62098 h 127157"/>
                <a:gd name="connsiteX14" fmla="*/ 122700 w 141417"/>
                <a:gd name="connsiteY14" fmla="*/ 22800 h 127157"/>
                <a:gd name="connsiteX15" fmla="*/ 124862 w 141417"/>
                <a:gd name="connsiteY15" fmla="*/ 13256 h 127157"/>
                <a:gd name="connsiteX16" fmla="*/ 115907 w 141417"/>
                <a:gd name="connsiteY16" fmla="*/ 5677 h 127157"/>
                <a:gd name="connsiteX17" fmla="*/ 102939 w 141417"/>
                <a:gd name="connsiteY17" fmla="*/ 18028 h 127157"/>
                <a:gd name="connsiteX18" fmla="*/ 82869 w 141417"/>
                <a:gd name="connsiteY18" fmla="*/ 90729 h 127157"/>
                <a:gd name="connsiteX19" fmla="*/ 76693 w 141417"/>
                <a:gd name="connsiteY19" fmla="*/ 101115 h 127157"/>
                <a:gd name="connsiteX20" fmla="*/ 41802 w 141417"/>
                <a:gd name="connsiteY20" fmla="*/ 121045 h 127157"/>
                <a:gd name="connsiteX21" fmla="*/ 22040 w 141417"/>
                <a:gd name="connsiteY21" fmla="*/ 94659 h 127157"/>
                <a:gd name="connsiteX22" fmla="*/ 39023 w 141417"/>
                <a:gd name="connsiteY22" fmla="*/ 33186 h 127157"/>
                <a:gd name="connsiteX23" fmla="*/ 74841 w 141417"/>
                <a:gd name="connsiteY23" fmla="*/ 6238 h 127157"/>
                <a:gd name="connsiteX24" fmla="*/ 99234 w 141417"/>
                <a:gd name="connsiteY24" fmla="*/ 30940 h 127157"/>
                <a:gd name="connsiteX25" fmla="*/ 98307 w 141417"/>
                <a:gd name="connsiteY25" fmla="*/ 35712 h 127157"/>
                <a:gd name="connsiteX26" fmla="*/ 82869 w 141417"/>
                <a:gd name="connsiteY26" fmla="*/ 90729 h 1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1417" h="127157">
                  <a:moveTo>
                    <a:pt x="102939" y="18028"/>
                  </a:moveTo>
                  <a:cubicBezTo>
                    <a:pt x="97381" y="7642"/>
                    <a:pt x="88427" y="63"/>
                    <a:pt x="74532" y="63"/>
                  </a:cubicBezTo>
                  <a:cubicBezTo>
                    <a:pt x="38405" y="63"/>
                    <a:pt x="118" y="41326"/>
                    <a:pt x="118" y="82308"/>
                  </a:cubicBezTo>
                  <a:cubicBezTo>
                    <a:pt x="118" y="108694"/>
                    <a:pt x="17100" y="127221"/>
                    <a:pt x="41184" y="127221"/>
                  </a:cubicBezTo>
                  <a:cubicBezTo>
                    <a:pt x="47360" y="127221"/>
                    <a:pt x="62799" y="126098"/>
                    <a:pt x="81325" y="106168"/>
                  </a:cubicBezTo>
                  <a:cubicBezTo>
                    <a:pt x="83795" y="117958"/>
                    <a:pt x="94602" y="127221"/>
                    <a:pt x="109423" y="127221"/>
                  </a:cubicBezTo>
                  <a:cubicBezTo>
                    <a:pt x="120230" y="127221"/>
                    <a:pt x="127332" y="120765"/>
                    <a:pt x="132272" y="111782"/>
                  </a:cubicBezTo>
                  <a:cubicBezTo>
                    <a:pt x="137522" y="101677"/>
                    <a:pt x="141536" y="84554"/>
                    <a:pt x="141536" y="83993"/>
                  </a:cubicBezTo>
                  <a:cubicBezTo>
                    <a:pt x="141536" y="81186"/>
                    <a:pt x="138757" y="81186"/>
                    <a:pt x="137830" y="81186"/>
                  </a:cubicBezTo>
                  <a:cubicBezTo>
                    <a:pt x="134743" y="81186"/>
                    <a:pt x="134434" y="82308"/>
                    <a:pt x="133507" y="86238"/>
                  </a:cubicBezTo>
                  <a:cubicBezTo>
                    <a:pt x="128258" y="104484"/>
                    <a:pt x="122700" y="121045"/>
                    <a:pt x="110041" y="121045"/>
                  </a:cubicBezTo>
                  <a:cubicBezTo>
                    <a:pt x="101704" y="121045"/>
                    <a:pt x="100778" y="113747"/>
                    <a:pt x="100778" y="108133"/>
                  </a:cubicBezTo>
                  <a:cubicBezTo>
                    <a:pt x="100778" y="101958"/>
                    <a:pt x="101395" y="99712"/>
                    <a:pt x="104792" y="87361"/>
                  </a:cubicBezTo>
                  <a:cubicBezTo>
                    <a:pt x="108188" y="75572"/>
                    <a:pt x="108806" y="72765"/>
                    <a:pt x="111585" y="62098"/>
                  </a:cubicBezTo>
                  <a:lnTo>
                    <a:pt x="122700" y="22800"/>
                  </a:lnTo>
                  <a:cubicBezTo>
                    <a:pt x="124862" y="14940"/>
                    <a:pt x="124862" y="14379"/>
                    <a:pt x="124862" y="13256"/>
                  </a:cubicBezTo>
                  <a:cubicBezTo>
                    <a:pt x="124862" y="8484"/>
                    <a:pt x="121157" y="5677"/>
                    <a:pt x="115907" y="5677"/>
                  </a:cubicBezTo>
                  <a:cubicBezTo>
                    <a:pt x="108497" y="5677"/>
                    <a:pt x="103865" y="11852"/>
                    <a:pt x="102939" y="18028"/>
                  </a:cubicBezTo>
                  <a:close/>
                  <a:moveTo>
                    <a:pt x="82869" y="90729"/>
                  </a:moveTo>
                  <a:cubicBezTo>
                    <a:pt x="81325" y="95782"/>
                    <a:pt x="81325" y="96344"/>
                    <a:pt x="76693" y="101115"/>
                  </a:cubicBezTo>
                  <a:cubicBezTo>
                    <a:pt x="63107" y="116554"/>
                    <a:pt x="50448" y="121045"/>
                    <a:pt x="41802" y="121045"/>
                  </a:cubicBezTo>
                  <a:cubicBezTo>
                    <a:pt x="26363" y="121045"/>
                    <a:pt x="22040" y="105607"/>
                    <a:pt x="22040" y="94659"/>
                  </a:cubicBezTo>
                  <a:cubicBezTo>
                    <a:pt x="22040" y="80624"/>
                    <a:pt x="31921" y="46098"/>
                    <a:pt x="39023" y="33186"/>
                  </a:cubicBezTo>
                  <a:cubicBezTo>
                    <a:pt x="48595" y="16624"/>
                    <a:pt x="62490" y="6238"/>
                    <a:pt x="74841" y="6238"/>
                  </a:cubicBezTo>
                  <a:cubicBezTo>
                    <a:pt x="94911" y="6238"/>
                    <a:pt x="99234" y="29256"/>
                    <a:pt x="99234" y="30940"/>
                  </a:cubicBezTo>
                  <a:cubicBezTo>
                    <a:pt x="99234" y="32624"/>
                    <a:pt x="98616" y="34308"/>
                    <a:pt x="98307" y="35712"/>
                  </a:cubicBezTo>
                  <a:lnTo>
                    <a:pt x="82869" y="90729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" name="Groupe 5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4 \sqrt{ a \blue{t} } &#10;$&#10;&#10;\end{document}&#10;" title="IguanaTex Vector Display">
            <a:extLst>
              <a:ext uri="{FF2B5EF4-FFF2-40B4-BE49-F238E27FC236}">
                <a16:creationId xmlns:a16="http://schemas.microsoft.com/office/drawing/2014/main" id="{1EA656E0-0FAB-AFA5-6172-0B1D4D38AD5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89100" y="6565900"/>
            <a:ext cx="1246255" cy="380677"/>
            <a:chOff x="4033348" y="8425277"/>
            <a:chExt cx="1203291" cy="341329"/>
          </a:xfrm>
        </p:grpSpPr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A0589343-DC03-782A-B991-172343F1F41A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033348" y="8565406"/>
              <a:ext cx="116213" cy="154622"/>
            </a:xfrm>
            <a:custGeom>
              <a:avLst/>
              <a:gdLst>
                <a:gd name="connsiteX0" fmla="*/ 42749 w 116213"/>
                <a:gd name="connsiteY0" fmla="*/ 72083 h 154622"/>
                <a:gd name="connsiteX1" fmla="*/ 89053 w 116213"/>
                <a:gd name="connsiteY1" fmla="*/ 64233 h 154622"/>
                <a:gd name="connsiteX2" fmla="*/ 111751 w 116213"/>
                <a:gd name="connsiteY2" fmla="*/ 29076 h 154622"/>
                <a:gd name="connsiteX3" fmla="*/ 79368 w 116213"/>
                <a:gd name="connsiteY3" fmla="*/ 63 h 154622"/>
                <a:gd name="connsiteX4" fmla="*/ 77 w 116213"/>
                <a:gd name="connsiteY4" fmla="*/ 92904 h 154622"/>
                <a:gd name="connsiteX5" fmla="*/ 47591 w 116213"/>
                <a:gd name="connsiteY5" fmla="*/ 154685 h 154622"/>
                <a:gd name="connsiteX6" fmla="*/ 116290 w 116213"/>
                <a:gd name="connsiteY6" fmla="*/ 114408 h 154622"/>
                <a:gd name="connsiteX7" fmla="*/ 112659 w 116213"/>
                <a:gd name="connsiteY7" fmla="*/ 109971 h 154622"/>
                <a:gd name="connsiteX8" fmla="*/ 108724 w 116213"/>
                <a:gd name="connsiteY8" fmla="*/ 113384 h 154622"/>
                <a:gd name="connsiteX9" fmla="*/ 48196 w 116213"/>
                <a:gd name="connsiteY9" fmla="*/ 147176 h 154622"/>
                <a:gd name="connsiteX10" fmla="*/ 21867 w 116213"/>
                <a:gd name="connsiteY10" fmla="*/ 107581 h 154622"/>
                <a:gd name="connsiteX11" fmla="*/ 26709 w 116213"/>
                <a:gd name="connsiteY11" fmla="*/ 72083 h 154622"/>
                <a:gd name="connsiteX12" fmla="*/ 42749 w 116213"/>
                <a:gd name="connsiteY12" fmla="*/ 72083 h 154622"/>
                <a:gd name="connsiteX13" fmla="*/ 28525 w 116213"/>
                <a:gd name="connsiteY13" fmla="*/ 64574 h 154622"/>
                <a:gd name="connsiteX14" fmla="*/ 79368 w 116213"/>
                <a:gd name="connsiteY14" fmla="*/ 7572 h 154622"/>
                <a:gd name="connsiteX15" fmla="*/ 101764 w 116213"/>
                <a:gd name="connsiteY15" fmla="*/ 29076 h 154622"/>
                <a:gd name="connsiteX16" fmla="*/ 40933 w 116213"/>
                <a:gd name="connsiteY16" fmla="*/ 64574 h 154622"/>
                <a:gd name="connsiteX17" fmla="*/ 28525 w 116213"/>
                <a:gd name="connsiteY17" fmla="*/ 64574 h 15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6213" h="154622">
                  <a:moveTo>
                    <a:pt x="42749" y="72083"/>
                  </a:moveTo>
                  <a:cubicBezTo>
                    <a:pt x="51525" y="72083"/>
                    <a:pt x="73921" y="71401"/>
                    <a:pt x="89053" y="64233"/>
                  </a:cubicBezTo>
                  <a:cubicBezTo>
                    <a:pt x="110238" y="53993"/>
                    <a:pt x="111751" y="33854"/>
                    <a:pt x="111751" y="29076"/>
                  </a:cubicBezTo>
                  <a:cubicBezTo>
                    <a:pt x="111751" y="14057"/>
                    <a:pt x="100251" y="63"/>
                    <a:pt x="79368" y="63"/>
                  </a:cubicBezTo>
                  <a:cubicBezTo>
                    <a:pt x="45775" y="63"/>
                    <a:pt x="77" y="33172"/>
                    <a:pt x="77" y="92904"/>
                  </a:cubicBezTo>
                  <a:cubicBezTo>
                    <a:pt x="77" y="127720"/>
                    <a:pt x="17932" y="154685"/>
                    <a:pt x="47591" y="154685"/>
                  </a:cubicBezTo>
                  <a:cubicBezTo>
                    <a:pt x="90869" y="154685"/>
                    <a:pt x="116290" y="118504"/>
                    <a:pt x="116290" y="114408"/>
                  </a:cubicBezTo>
                  <a:cubicBezTo>
                    <a:pt x="116290" y="112360"/>
                    <a:pt x="114475" y="109971"/>
                    <a:pt x="112659" y="109971"/>
                  </a:cubicBezTo>
                  <a:cubicBezTo>
                    <a:pt x="111146" y="109971"/>
                    <a:pt x="110540" y="110653"/>
                    <a:pt x="108724" y="113384"/>
                  </a:cubicBezTo>
                  <a:cubicBezTo>
                    <a:pt x="84816" y="147176"/>
                    <a:pt x="51828" y="147176"/>
                    <a:pt x="48196" y="147176"/>
                  </a:cubicBezTo>
                  <a:cubicBezTo>
                    <a:pt x="24591" y="147176"/>
                    <a:pt x="21867" y="118504"/>
                    <a:pt x="21867" y="107581"/>
                  </a:cubicBezTo>
                  <a:cubicBezTo>
                    <a:pt x="21867" y="103485"/>
                    <a:pt x="22169" y="92904"/>
                    <a:pt x="26709" y="72083"/>
                  </a:cubicBezTo>
                  <a:lnTo>
                    <a:pt x="42749" y="72083"/>
                  </a:lnTo>
                  <a:close/>
                  <a:moveTo>
                    <a:pt x="28525" y="64574"/>
                  </a:moveTo>
                  <a:cubicBezTo>
                    <a:pt x="40328" y="12692"/>
                    <a:pt x="71500" y="7572"/>
                    <a:pt x="79368" y="7572"/>
                  </a:cubicBezTo>
                  <a:cubicBezTo>
                    <a:pt x="93592" y="7572"/>
                    <a:pt x="101764" y="17471"/>
                    <a:pt x="101764" y="29076"/>
                  </a:cubicBezTo>
                  <a:cubicBezTo>
                    <a:pt x="101764" y="64574"/>
                    <a:pt x="53341" y="64574"/>
                    <a:pt x="40933" y="64574"/>
                  </a:cubicBezTo>
                  <a:lnTo>
                    <a:pt x="28525" y="64574"/>
                  </a:lnTo>
                  <a:close/>
                </a:path>
              </a:pathLst>
            </a:custGeom>
            <a:solidFill>
              <a:srgbClr val="4DB3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CFA8DB82-0357-7A0D-874C-F5ECED7B90C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269527" y="8531956"/>
              <a:ext cx="184912" cy="197970"/>
            </a:xfrm>
            <a:custGeom>
              <a:avLst/>
              <a:gdLst>
                <a:gd name="connsiteX0" fmla="*/ 179247 w 184912"/>
                <a:gd name="connsiteY0" fmla="*/ 106557 h 197970"/>
                <a:gd name="connsiteX1" fmla="*/ 184997 w 184912"/>
                <a:gd name="connsiteY1" fmla="*/ 99048 h 197970"/>
                <a:gd name="connsiteX2" fmla="*/ 179247 w 184912"/>
                <a:gd name="connsiteY2" fmla="*/ 91539 h 197970"/>
                <a:gd name="connsiteX3" fmla="*/ 11584 w 184912"/>
                <a:gd name="connsiteY3" fmla="*/ 2452 h 197970"/>
                <a:gd name="connsiteX4" fmla="*/ 6137 w 184912"/>
                <a:gd name="connsiteY4" fmla="*/ 63 h 197970"/>
                <a:gd name="connsiteX5" fmla="*/ 84 w 184912"/>
                <a:gd name="connsiteY5" fmla="*/ 6889 h 197970"/>
                <a:gd name="connsiteX6" fmla="*/ 5834 w 184912"/>
                <a:gd name="connsiteY6" fmla="*/ 14399 h 197970"/>
                <a:gd name="connsiteX7" fmla="*/ 164720 w 184912"/>
                <a:gd name="connsiteY7" fmla="*/ 99048 h 197970"/>
                <a:gd name="connsiteX8" fmla="*/ 5834 w 184912"/>
                <a:gd name="connsiteY8" fmla="*/ 183698 h 197970"/>
                <a:gd name="connsiteX9" fmla="*/ 84 w 184912"/>
                <a:gd name="connsiteY9" fmla="*/ 191207 h 197970"/>
                <a:gd name="connsiteX10" fmla="*/ 6137 w 184912"/>
                <a:gd name="connsiteY10" fmla="*/ 198034 h 197970"/>
                <a:gd name="connsiteX11" fmla="*/ 11584 w 184912"/>
                <a:gd name="connsiteY11" fmla="*/ 195644 h 197970"/>
                <a:gd name="connsiteX12" fmla="*/ 179247 w 184912"/>
                <a:gd name="connsiteY12" fmla="*/ 106557 h 197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912" h="197970">
                  <a:moveTo>
                    <a:pt x="179247" y="106557"/>
                  </a:moveTo>
                  <a:cubicBezTo>
                    <a:pt x="182576" y="104851"/>
                    <a:pt x="184997" y="103144"/>
                    <a:pt x="184997" y="99048"/>
                  </a:cubicBezTo>
                  <a:cubicBezTo>
                    <a:pt x="184997" y="94952"/>
                    <a:pt x="182576" y="93246"/>
                    <a:pt x="179247" y="91539"/>
                  </a:cubicBezTo>
                  <a:lnTo>
                    <a:pt x="11584" y="2452"/>
                  </a:lnTo>
                  <a:cubicBezTo>
                    <a:pt x="7650" y="63"/>
                    <a:pt x="7045" y="63"/>
                    <a:pt x="6137" y="63"/>
                  </a:cubicBezTo>
                  <a:cubicBezTo>
                    <a:pt x="2808" y="63"/>
                    <a:pt x="84" y="3135"/>
                    <a:pt x="84" y="6889"/>
                  </a:cubicBezTo>
                  <a:cubicBezTo>
                    <a:pt x="84" y="9961"/>
                    <a:pt x="1597" y="12009"/>
                    <a:pt x="5834" y="14399"/>
                  </a:cubicBezTo>
                  <a:lnTo>
                    <a:pt x="164720" y="99048"/>
                  </a:lnTo>
                  <a:lnTo>
                    <a:pt x="5834" y="183698"/>
                  </a:lnTo>
                  <a:cubicBezTo>
                    <a:pt x="1597" y="186087"/>
                    <a:pt x="84" y="188135"/>
                    <a:pt x="84" y="191207"/>
                  </a:cubicBezTo>
                  <a:cubicBezTo>
                    <a:pt x="84" y="194962"/>
                    <a:pt x="2808" y="198034"/>
                    <a:pt x="6137" y="198034"/>
                  </a:cubicBezTo>
                  <a:cubicBezTo>
                    <a:pt x="7045" y="198034"/>
                    <a:pt x="7650" y="198034"/>
                    <a:pt x="11584" y="195644"/>
                  </a:cubicBezTo>
                  <a:lnTo>
                    <a:pt x="179247" y="106557"/>
                  </a:lnTo>
                  <a:close/>
                </a:path>
              </a:pathLst>
            </a:custGeom>
            <a:solidFill>
              <a:srgbClr val="0000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E9365865-46DC-7DF9-0B50-473915BD60F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572334" y="8485194"/>
              <a:ext cx="134069" cy="231079"/>
            </a:xfrm>
            <a:custGeom>
              <a:avLst/>
              <a:gdLst>
                <a:gd name="connsiteX0" fmla="*/ 80597 w 134069"/>
                <a:gd name="connsiteY0" fmla="*/ 174823 h 231079"/>
                <a:gd name="connsiteX1" fmla="*/ 80597 w 134069"/>
                <a:gd name="connsiteY1" fmla="*/ 204519 h 231079"/>
                <a:gd name="connsiteX2" fmla="*/ 57596 w 134069"/>
                <a:gd name="connsiteY2" fmla="*/ 220561 h 231079"/>
                <a:gd name="connsiteX3" fmla="*/ 51241 w 134069"/>
                <a:gd name="connsiteY3" fmla="*/ 220561 h 231079"/>
                <a:gd name="connsiteX4" fmla="*/ 51241 w 134069"/>
                <a:gd name="connsiteY4" fmla="*/ 231143 h 231079"/>
                <a:gd name="connsiteX5" fmla="*/ 92097 w 134069"/>
                <a:gd name="connsiteY5" fmla="*/ 230119 h 231079"/>
                <a:gd name="connsiteX6" fmla="*/ 133256 w 134069"/>
                <a:gd name="connsiteY6" fmla="*/ 231143 h 231079"/>
                <a:gd name="connsiteX7" fmla="*/ 133256 w 134069"/>
                <a:gd name="connsiteY7" fmla="*/ 220561 h 231079"/>
                <a:gd name="connsiteX8" fmla="*/ 126901 w 134069"/>
                <a:gd name="connsiteY8" fmla="*/ 220561 h 231079"/>
                <a:gd name="connsiteX9" fmla="*/ 103900 w 134069"/>
                <a:gd name="connsiteY9" fmla="*/ 204519 h 231079"/>
                <a:gd name="connsiteX10" fmla="*/ 103900 w 134069"/>
                <a:gd name="connsiteY10" fmla="*/ 174823 h 231079"/>
                <a:gd name="connsiteX11" fmla="*/ 134164 w 134069"/>
                <a:gd name="connsiteY11" fmla="*/ 174823 h 231079"/>
                <a:gd name="connsiteX12" fmla="*/ 134164 w 134069"/>
                <a:gd name="connsiteY12" fmla="*/ 164242 h 231079"/>
                <a:gd name="connsiteX13" fmla="*/ 103900 w 134069"/>
                <a:gd name="connsiteY13" fmla="*/ 164242 h 231079"/>
                <a:gd name="connsiteX14" fmla="*/ 103900 w 134069"/>
                <a:gd name="connsiteY14" fmla="*/ 8937 h 231079"/>
                <a:gd name="connsiteX15" fmla="*/ 99058 w 134069"/>
                <a:gd name="connsiteY15" fmla="*/ 63 h 231079"/>
                <a:gd name="connsiteX16" fmla="*/ 93005 w 134069"/>
                <a:gd name="connsiteY16" fmla="*/ 4159 h 231079"/>
                <a:gd name="connsiteX17" fmla="*/ 95 w 134069"/>
                <a:gd name="connsiteY17" fmla="*/ 164242 h 231079"/>
                <a:gd name="connsiteX18" fmla="*/ 95 w 134069"/>
                <a:gd name="connsiteY18" fmla="*/ 174823 h 231079"/>
                <a:gd name="connsiteX19" fmla="*/ 80597 w 134069"/>
                <a:gd name="connsiteY19" fmla="*/ 174823 h 231079"/>
                <a:gd name="connsiteX20" fmla="*/ 82413 w 134069"/>
                <a:gd name="connsiteY20" fmla="*/ 164242 h 231079"/>
                <a:gd name="connsiteX21" fmla="*/ 8569 w 134069"/>
                <a:gd name="connsiteY21" fmla="*/ 164242 h 231079"/>
                <a:gd name="connsiteX22" fmla="*/ 82413 w 134069"/>
                <a:gd name="connsiteY22" fmla="*/ 36926 h 231079"/>
                <a:gd name="connsiteX23" fmla="*/ 82413 w 134069"/>
                <a:gd name="connsiteY23" fmla="*/ 164242 h 231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069" h="231079">
                  <a:moveTo>
                    <a:pt x="80597" y="174823"/>
                  </a:moveTo>
                  <a:lnTo>
                    <a:pt x="80597" y="204519"/>
                  </a:lnTo>
                  <a:cubicBezTo>
                    <a:pt x="80597" y="216807"/>
                    <a:pt x="79992" y="220561"/>
                    <a:pt x="57596" y="220561"/>
                  </a:cubicBezTo>
                  <a:lnTo>
                    <a:pt x="51241" y="220561"/>
                  </a:lnTo>
                  <a:lnTo>
                    <a:pt x="51241" y="231143"/>
                  </a:lnTo>
                  <a:cubicBezTo>
                    <a:pt x="63649" y="230119"/>
                    <a:pt x="79386" y="230119"/>
                    <a:pt x="92097" y="230119"/>
                  </a:cubicBezTo>
                  <a:cubicBezTo>
                    <a:pt x="104808" y="230119"/>
                    <a:pt x="120848" y="230119"/>
                    <a:pt x="133256" y="231143"/>
                  </a:cubicBezTo>
                  <a:lnTo>
                    <a:pt x="133256" y="220561"/>
                  </a:lnTo>
                  <a:lnTo>
                    <a:pt x="126901" y="220561"/>
                  </a:lnTo>
                  <a:cubicBezTo>
                    <a:pt x="104505" y="220561"/>
                    <a:pt x="103900" y="216807"/>
                    <a:pt x="103900" y="204519"/>
                  </a:cubicBezTo>
                  <a:lnTo>
                    <a:pt x="103900" y="174823"/>
                  </a:lnTo>
                  <a:lnTo>
                    <a:pt x="134164" y="174823"/>
                  </a:lnTo>
                  <a:lnTo>
                    <a:pt x="134164" y="164242"/>
                  </a:lnTo>
                  <a:lnTo>
                    <a:pt x="103900" y="164242"/>
                  </a:lnTo>
                  <a:lnTo>
                    <a:pt x="103900" y="8937"/>
                  </a:lnTo>
                  <a:cubicBezTo>
                    <a:pt x="103900" y="2111"/>
                    <a:pt x="103900" y="63"/>
                    <a:pt x="99058" y="63"/>
                  </a:cubicBezTo>
                  <a:cubicBezTo>
                    <a:pt x="96334" y="63"/>
                    <a:pt x="95426" y="63"/>
                    <a:pt x="93005" y="4159"/>
                  </a:cubicBezTo>
                  <a:lnTo>
                    <a:pt x="95" y="164242"/>
                  </a:lnTo>
                  <a:lnTo>
                    <a:pt x="95" y="174823"/>
                  </a:lnTo>
                  <a:lnTo>
                    <a:pt x="80597" y="174823"/>
                  </a:lnTo>
                  <a:close/>
                  <a:moveTo>
                    <a:pt x="82413" y="164242"/>
                  </a:moveTo>
                  <a:lnTo>
                    <a:pt x="8569" y="164242"/>
                  </a:lnTo>
                  <a:lnTo>
                    <a:pt x="82413" y="36926"/>
                  </a:lnTo>
                  <a:lnTo>
                    <a:pt x="82413" y="164242"/>
                  </a:lnTo>
                  <a:close/>
                </a:path>
              </a:pathLst>
            </a:custGeom>
            <a:solidFill>
              <a:srgbClr val="0000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4460ECE8-8585-31E6-88C0-D394EDA843D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737273" y="8425277"/>
              <a:ext cx="236059" cy="341329"/>
            </a:xfrm>
            <a:custGeom>
              <a:avLst/>
              <a:gdLst>
                <a:gd name="connsiteX0" fmla="*/ 95734 w 236059"/>
                <a:gd name="connsiteY0" fmla="*/ 305544 h 341329"/>
                <a:gd name="connsiteX1" fmla="*/ 42469 w 236059"/>
                <a:gd name="connsiteY1" fmla="*/ 172767 h 341329"/>
                <a:gd name="connsiteX2" fmla="*/ 37930 w 236059"/>
                <a:gd name="connsiteY2" fmla="*/ 167306 h 341329"/>
                <a:gd name="connsiteX3" fmla="*/ 32785 w 236059"/>
                <a:gd name="connsiteY3" fmla="*/ 170037 h 341329"/>
                <a:gd name="connsiteX4" fmla="*/ 4034 w 236059"/>
                <a:gd name="connsiteY4" fmla="*/ 194612 h 341329"/>
                <a:gd name="connsiteX5" fmla="*/ 100 w 236059"/>
                <a:gd name="connsiteY5" fmla="*/ 200073 h 341329"/>
                <a:gd name="connsiteX6" fmla="*/ 3126 w 236059"/>
                <a:gd name="connsiteY6" fmla="*/ 203828 h 341329"/>
                <a:gd name="connsiteX7" fmla="*/ 13416 w 236059"/>
                <a:gd name="connsiteY7" fmla="*/ 196319 h 341329"/>
                <a:gd name="connsiteX8" fmla="*/ 23100 w 236059"/>
                <a:gd name="connsiteY8" fmla="*/ 188127 h 341329"/>
                <a:gd name="connsiteX9" fmla="*/ 82720 w 236059"/>
                <a:gd name="connsiteY9" fmla="*/ 335922 h 341329"/>
                <a:gd name="connsiteX10" fmla="*/ 89076 w 236059"/>
                <a:gd name="connsiteY10" fmla="*/ 341384 h 341329"/>
                <a:gd name="connsiteX11" fmla="*/ 96642 w 236059"/>
                <a:gd name="connsiteY11" fmla="*/ 334557 h 341329"/>
                <a:gd name="connsiteX12" fmla="*/ 234040 w 236059"/>
                <a:gd name="connsiteY12" fmla="*/ 13708 h 341329"/>
                <a:gd name="connsiteX13" fmla="*/ 236159 w 236059"/>
                <a:gd name="connsiteY13" fmla="*/ 6881 h 341329"/>
                <a:gd name="connsiteX14" fmla="*/ 230106 w 236059"/>
                <a:gd name="connsiteY14" fmla="*/ 55 h 341329"/>
                <a:gd name="connsiteX15" fmla="*/ 223145 w 236059"/>
                <a:gd name="connsiteY15" fmla="*/ 7223 h 341329"/>
                <a:gd name="connsiteX16" fmla="*/ 95734 w 236059"/>
                <a:gd name="connsiteY16" fmla="*/ 305544 h 34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059" h="341329">
                  <a:moveTo>
                    <a:pt x="95734" y="305544"/>
                  </a:moveTo>
                  <a:lnTo>
                    <a:pt x="42469" y="172767"/>
                  </a:lnTo>
                  <a:cubicBezTo>
                    <a:pt x="40351" y="167306"/>
                    <a:pt x="38838" y="167306"/>
                    <a:pt x="37930" y="167306"/>
                  </a:cubicBezTo>
                  <a:cubicBezTo>
                    <a:pt x="37627" y="167306"/>
                    <a:pt x="36114" y="167306"/>
                    <a:pt x="32785" y="170037"/>
                  </a:cubicBezTo>
                  <a:lnTo>
                    <a:pt x="4034" y="194612"/>
                  </a:lnTo>
                  <a:cubicBezTo>
                    <a:pt x="100" y="198026"/>
                    <a:pt x="100" y="199050"/>
                    <a:pt x="100" y="200073"/>
                  </a:cubicBezTo>
                  <a:cubicBezTo>
                    <a:pt x="100" y="201780"/>
                    <a:pt x="1008" y="203828"/>
                    <a:pt x="3126" y="203828"/>
                  </a:cubicBezTo>
                  <a:cubicBezTo>
                    <a:pt x="4942" y="203828"/>
                    <a:pt x="10087" y="199050"/>
                    <a:pt x="13416" y="196319"/>
                  </a:cubicBezTo>
                  <a:cubicBezTo>
                    <a:pt x="15232" y="194612"/>
                    <a:pt x="19771" y="190858"/>
                    <a:pt x="23100" y="188127"/>
                  </a:cubicBezTo>
                  <a:lnTo>
                    <a:pt x="82720" y="335922"/>
                  </a:lnTo>
                  <a:cubicBezTo>
                    <a:pt x="84839" y="341384"/>
                    <a:pt x="86352" y="341384"/>
                    <a:pt x="89076" y="341384"/>
                  </a:cubicBezTo>
                  <a:cubicBezTo>
                    <a:pt x="93615" y="341384"/>
                    <a:pt x="94523" y="339336"/>
                    <a:pt x="96642" y="334557"/>
                  </a:cubicBezTo>
                  <a:lnTo>
                    <a:pt x="234040" y="13708"/>
                  </a:lnTo>
                  <a:cubicBezTo>
                    <a:pt x="236159" y="8929"/>
                    <a:pt x="236159" y="7564"/>
                    <a:pt x="236159" y="6881"/>
                  </a:cubicBezTo>
                  <a:cubicBezTo>
                    <a:pt x="236159" y="3468"/>
                    <a:pt x="233738" y="55"/>
                    <a:pt x="230106" y="55"/>
                  </a:cubicBezTo>
                  <a:cubicBezTo>
                    <a:pt x="227685" y="55"/>
                    <a:pt x="225566" y="1761"/>
                    <a:pt x="223145" y="7223"/>
                  </a:cubicBezTo>
                  <a:lnTo>
                    <a:pt x="95734" y="305544"/>
                  </a:lnTo>
                  <a:close/>
                </a:path>
              </a:pathLst>
            </a:custGeom>
            <a:solidFill>
              <a:srgbClr val="0000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8AB35C55-2BBF-E552-75E7-A5D1E8DB9A4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967381" y="8425278"/>
              <a:ext cx="269258" cy="13652"/>
            </a:xfrm>
            <a:custGeom>
              <a:avLst/>
              <a:gdLst>
                <a:gd name="connsiteX0" fmla="*/ 0 w 269258"/>
                <a:gd name="connsiteY0" fmla="*/ 0 h 13652"/>
                <a:gd name="connsiteX1" fmla="*/ 269259 w 269258"/>
                <a:gd name="connsiteY1" fmla="*/ 0 h 13652"/>
                <a:gd name="connsiteX2" fmla="*/ 269259 w 269258"/>
                <a:gd name="connsiteY2" fmla="*/ 13652 h 13652"/>
                <a:gd name="connsiteX3" fmla="*/ 0 w 269258"/>
                <a:gd name="connsiteY3" fmla="*/ 13652 h 1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258" h="13652">
                  <a:moveTo>
                    <a:pt x="0" y="0"/>
                  </a:moveTo>
                  <a:lnTo>
                    <a:pt x="269259" y="0"/>
                  </a:lnTo>
                  <a:lnTo>
                    <a:pt x="269259" y="13652"/>
                  </a:lnTo>
                  <a:lnTo>
                    <a:pt x="0" y="13652"/>
                  </a:lnTo>
                  <a:close/>
                </a:path>
              </a:pathLst>
            </a:custGeom>
            <a:solidFill>
              <a:srgbClr val="0000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5EB516D1-D8F2-D4D9-30D9-9B18BF2BD87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4979487" y="8565406"/>
              <a:ext cx="138609" cy="154622"/>
            </a:xfrm>
            <a:custGeom>
              <a:avLst/>
              <a:gdLst>
                <a:gd name="connsiteX0" fmla="*/ 100887 w 138609"/>
                <a:gd name="connsiteY0" fmla="*/ 21908 h 154622"/>
                <a:gd name="connsiteX1" fmla="*/ 73044 w 138609"/>
                <a:gd name="connsiteY1" fmla="*/ 63 h 154622"/>
                <a:gd name="connsiteX2" fmla="*/ 108 w 138609"/>
                <a:gd name="connsiteY2" fmla="*/ 100072 h 154622"/>
                <a:gd name="connsiteX3" fmla="*/ 40359 w 138609"/>
                <a:gd name="connsiteY3" fmla="*/ 154685 h 154622"/>
                <a:gd name="connsiteX4" fmla="*/ 79702 w 138609"/>
                <a:gd name="connsiteY4" fmla="*/ 129085 h 154622"/>
                <a:gd name="connsiteX5" fmla="*/ 107242 w 138609"/>
                <a:gd name="connsiteY5" fmla="*/ 154685 h 154622"/>
                <a:gd name="connsiteX6" fmla="*/ 129638 w 138609"/>
                <a:gd name="connsiteY6" fmla="*/ 135912 h 154622"/>
                <a:gd name="connsiteX7" fmla="*/ 138717 w 138609"/>
                <a:gd name="connsiteY7" fmla="*/ 102120 h 154622"/>
                <a:gd name="connsiteX8" fmla="*/ 135085 w 138609"/>
                <a:gd name="connsiteY8" fmla="*/ 98707 h 154622"/>
                <a:gd name="connsiteX9" fmla="*/ 130848 w 138609"/>
                <a:gd name="connsiteY9" fmla="*/ 104851 h 154622"/>
                <a:gd name="connsiteX10" fmla="*/ 107848 w 138609"/>
                <a:gd name="connsiteY10" fmla="*/ 147176 h 154622"/>
                <a:gd name="connsiteX11" fmla="*/ 98768 w 138609"/>
                <a:gd name="connsiteY11" fmla="*/ 131474 h 154622"/>
                <a:gd name="connsiteX12" fmla="*/ 102703 w 138609"/>
                <a:gd name="connsiteY12" fmla="*/ 106216 h 154622"/>
                <a:gd name="connsiteX13" fmla="*/ 109361 w 138609"/>
                <a:gd name="connsiteY13" fmla="*/ 75497 h 154622"/>
                <a:gd name="connsiteX14" fmla="*/ 120256 w 138609"/>
                <a:gd name="connsiteY14" fmla="*/ 27710 h 154622"/>
                <a:gd name="connsiteX15" fmla="*/ 122374 w 138609"/>
                <a:gd name="connsiteY15" fmla="*/ 16105 h 154622"/>
                <a:gd name="connsiteX16" fmla="*/ 113598 w 138609"/>
                <a:gd name="connsiteY16" fmla="*/ 6889 h 154622"/>
                <a:gd name="connsiteX17" fmla="*/ 100887 w 138609"/>
                <a:gd name="connsiteY17" fmla="*/ 21908 h 154622"/>
                <a:gd name="connsiteX18" fmla="*/ 81215 w 138609"/>
                <a:gd name="connsiteY18" fmla="*/ 110312 h 154622"/>
                <a:gd name="connsiteX19" fmla="*/ 75163 w 138609"/>
                <a:gd name="connsiteY19" fmla="*/ 122941 h 154622"/>
                <a:gd name="connsiteX20" fmla="*/ 40964 w 138609"/>
                <a:gd name="connsiteY20" fmla="*/ 147176 h 154622"/>
                <a:gd name="connsiteX21" fmla="*/ 21595 w 138609"/>
                <a:gd name="connsiteY21" fmla="*/ 115091 h 154622"/>
                <a:gd name="connsiteX22" fmla="*/ 38241 w 138609"/>
                <a:gd name="connsiteY22" fmla="*/ 40340 h 154622"/>
                <a:gd name="connsiteX23" fmla="*/ 73347 w 138609"/>
                <a:gd name="connsiteY23" fmla="*/ 7572 h 154622"/>
                <a:gd name="connsiteX24" fmla="*/ 97255 w 138609"/>
                <a:gd name="connsiteY24" fmla="*/ 37609 h 154622"/>
                <a:gd name="connsiteX25" fmla="*/ 96347 w 138609"/>
                <a:gd name="connsiteY25" fmla="*/ 43412 h 154622"/>
                <a:gd name="connsiteX26" fmla="*/ 81215 w 138609"/>
                <a:gd name="connsiteY26" fmla="*/ 110312 h 15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8609" h="154622">
                  <a:moveTo>
                    <a:pt x="100887" y="21908"/>
                  </a:moveTo>
                  <a:cubicBezTo>
                    <a:pt x="95439" y="9279"/>
                    <a:pt x="86663" y="63"/>
                    <a:pt x="73044" y="63"/>
                  </a:cubicBezTo>
                  <a:cubicBezTo>
                    <a:pt x="37635" y="63"/>
                    <a:pt x="108" y="50238"/>
                    <a:pt x="108" y="100072"/>
                  </a:cubicBezTo>
                  <a:cubicBezTo>
                    <a:pt x="108" y="132157"/>
                    <a:pt x="16753" y="154685"/>
                    <a:pt x="40359" y="154685"/>
                  </a:cubicBezTo>
                  <a:cubicBezTo>
                    <a:pt x="46412" y="154685"/>
                    <a:pt x="61544" y="153319"/>
                    <a:pt x="79702" y="129085"/>
                  </a:cubicBezTo>
                  <a:cubicBezTo>
                    <a:pt x="82123" y="143421"/>
                    <a:pt x="92716" y="154685"/>
                    <a:pt x="107242" y="154685"/>
                  </a:cubicBezTo>
                  <a:cubicBezTo>
                    <a:pt x="117835" y="154685"/>
                    <a:pt x="124796" y="146834"/>
                    <a:pt x="129638" y="135912"/>
                  </a:cubicBezTo>
                  <a:cubicBezTo>
                    <a:pt x="134783" y="123624"/>
                    <a:pt x="138717" y="102803"/>
                    <a:pt x="138717" y="102120"/>
                  </a:cubicBezTo>
                  <a:cubicBezTo>
                    <a:pt x="138717" y="98707"/>
                    <a:pt x="135993" y="98707"/>
                    <a:pt x="135085" y="98707"/>
                  </a:cubicBezTo>
                  <a:cubicBezTo>
                    <a:pt x="132059" y="98707"/>
                    <a:pt x="131756" y="100072"/>
                    <a:pt x="130848" y="104851"/>
                  </a:cubicBezTo>
                  <a:cubicBezTo>
                    <a:pt x="125703" y="127037"/>
                    <a:pt x="120256" y="147176"/>
                    <a:pt x="107848" y="147176"/>
                  </a:cubicBezTo>
                  <a:cubicBezTo>
                    <a:pt x="99676" y="147176"/>
                    <a:pt x="98768" y="138301"/>
                    <a:pt x="98768" y="131474"/>
                  </a:cubicBezTo>
                  <a:cubicBezTo>
                    <a:pt x="98768" y="123965"/>
                    <a:pt x="99374" y="121235"/>
                    <a:pt x="102703" y="106216"/>
                  </a:cubicBezTo>
                  <a:cubicBezTo>
                    <a:pt x="106032" y="91880"/>
                    <a:pt x="106637" y="88467"/>
                    <a:pt x="109361" y="75497"/>
                  </a:cubicBezTo>
                  <a:lnTo>
                    <a:pt x="120256" y="27710"/>
                  </a:lnTo>
                  <a:cubicBezTo>
                    <a:pt x="122374" y="18153"/>
                    <a:pt x="122374" y="17471"/>
                    <a:pt x="122374" y="16105"/>
                  </a:cubicBezTo>
                  <a:cubicBezTo>
                    <a:pt x="122374" y="10303"/>
                    <a:pt x="118743" y="6889"/>
                    <a:pt x="113598" y="6889"/>
                  </a:cubicBezTo>
                  <a:cubicBezTo>
                    <a:pt x="106334" y="6889"/>
                    <a:pt x="101795" y="14399"/>
                    <a:pt x="100887" y="21908"/>
                  </a:cubicBezTo>
                  <a:close/>
                  <a:moveTo>
                    <a:pt x="81215" y="110312"/>
                  </a:moveTo>
                  <a:cubicBezTo>
                    <a:pt x="79702" y="116456"/>
                    <a:pt x="79702" y="117139"/>
                    <a:pt x="75163" y="122941"/>
                  </a:cubicBezTo>
                  <a:cubicBezTo>
                    <a:pt x="61846" y="141714"/>
                    <a:pt x="49438" y="147176"/>
                    <a:pt x="40964" y="147176"/>
                  </a:cubicBezTo>
                  <a:cubicBezTo>
                    <a:pt x="25832" y="147176"/>
                    <a:pt x="21595" y="128402"/>
                    <a:pt x="21595" y="115091"/>
                  </a:cubicBezTo>
                  <a:cubicBezTo>
                    <a:pt x="21595" y="98024"/>
                    <a:pt x="31280" y="56041"/>
                    <a:pt x="38241" y="40340"/>
                  </a:cubicBezTo>
                  <a:cubicBezTo>
                    <a:pt x="47622" y="20201"/>
                    <a:pt x="61241" y="7572"/>
                    <a:pt x="73347" y="7572"/>
                  </a:cubicBezTo>
                  <a:cubicBezTo>
                    <a:pt x="93018" y="7572"/>
                    <a:pt x="97255" y="35561"/>
                    <a:pt x="97255" y="37609"/>
                  </a:cubicBezTo>
                  <a:cubicBezTo>
                    <a:pt x="97255" y="39657"/>
                    <a:pt x="96650" y="41705"/>
                    <a:pt x="96347" y="43412"/>
                  </a:cubicBezTo>
                  <a:lnTo>
                    <a:pt x="81215" y="110312"/>
                  </a:lnTo>
                  <a:close/>
                </a:path>
              </a:pathLst>
            </a:custGeom>
            <a:solidFill>
              <a:srgbClr val="000000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F7A993C6-B260-5BA4-DA28-608350936BF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134314" y="8502601"/>
              <a:ext cx="92910" cy="217426"/>
            </a:xfrm>
            <a:custGeom>
              <a:avLst/>
              <a:gdLst>
                <a:gd name="connsiteX0" fmla="*/ 55496 w 92910"/>
                <a:gd name="connsiteY0" fmla="*/ 77203 h 217426"/>
                <a:gd name="connsiteX1" fmla="*/ 83944 w 92910"/>
                <a:gd name="connsiteY1" fmla="*/ 77203 h 217426"/>
                <a:gd name="connsiteX2" fmla="*/ 93024 w 92910"/>
                <a:gd name="connsiteY2" fmla="*/ 70377 h 217426"/>
                <a:gd name="connsiteX3" fmla="*/ 84550 w 92910"/>
                <a:gd name="connsiteY3" fmla="*/ 66622 h 217426"/>
                <a:gd name="connsiteX4" fmla="*/ 57917 w 92910"/>
                <a:gd name="connsiteY4" fmla="*/ 66622 h 217426"/>
                <a:gd name="connsiteX5" fmla="*/ 70326 w 92910"/>
                <a:gd name="connsiteY5" fmla="*/ 9279 h 217426"/>
                <a:gd name="connsiteX6" fmla="*/ 61549 w 92910"/>
                <a:gd name="connsiteY6" fmla="*/ 63 h 217426"/>
                <a:gd name="connsiteX7" fmla="*/ 49443 w 92910"/>
                <a:gd name="connsiteY7" fmla="*/ 12351 h 217426"/>
                <a:gd name="connsiteX8" fmla="*/ 37641 w 92910"/>
                <a:gd name="connsiteY8" fmla="*/ 66622 h 217426"/>
                <a:gd name="connsiteX9" fmla="*/ 9192 w 92910"/>
                <a:gd name="connsiteY9" fmla="*/ 66622 h 217426"/>
                <a:gd name="connsiteX10" fmla="*/ 113 w 92910"/>
                <a:gd name="connsiteY10" fmla="*/ 73107 h 217426"/>
                <a:gd name="connsiteX11" fmla="*/ 8587 w 92910"/>
                <a:gd name="connsiteY11" fmla="*/ 77203 h 217426"/>
                <a:gd name="connsiteX12" fmla="*/ 35219 w 92910"/>
                <a:gd name="connsiteY12" fmla="*/ 77203 h 217426"/>
                <a:gd name="connsiteX13" fmla="*/ 12219 w 92910"/>
                <a:gd name="connsiteY13" fmla="*/ 186087 h 217426"/>
                <a:gd name="connsiteX14" fmla="*/ 40062 w 92910"/>
                <a:gd name="connsiteY14" fmla="*/ 217489 h 217426"/>
                <a:gd name="connsiteX15" fmla="*/ 88181 w 92910"/>
                <a:gd name="connsiteY15" fmla="*/ 164925 h 217426"/>
                <a:gd name="connsiteX16" fmla="*/ 84550 w 92910"/>
                <a:gd name="connsiteY16" fmla="*/ 161511 h 217426"/>
                <a:gd name="connsiteX17" fmla="*/ 80010 w 92910"/>
                <a:gd name="connsiteY17" fmla="*/ 166290 h 217426"/>
                <a:gd name="connsiteX18" fmla="*/ 40667 w 92910"/>
                <a:gd name="connsiteY18" fmla="*/ 209980 h 217426"/>
                <a:gd name="connsiteX19" fmla="*/ 31285 w 92910"/>
                <a:gd name="connsiteY19" fmla="*/ 194279 h 217426"/>
                <a:gd name="connsiteX20" fmla="*/ 33101 w 92910"/>
                <a:gd name="connsiteY20" fmla="*/ 177895 h 217426"/>
                <a:gd name="connsiteX21" fmla="*/ 55496 w 92910"/>
                <a:gd name="connsiteY21" fmla="*/ 77203 h 217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910" h="217426">
                  <a:moveTo>
                    <a:pt x="55496" y="77203"/>
                  </a:moveTo>
                  <a:lnTo>
                    <a:pt x="83944" y="77203"/>
                  </a:lnTo>
                  <a:cubicBezTo>
                    <a:pt x="89997" y="77203"/>
                    <a:pt x="93024" y="77203"/>
                    <a:pt x="93024" y="70377"/>
                  </a:cubicBezTo>
                  <a:cubicBezTo>
                    <a:pt x="93024" y="66622"/>
                    <a:pt x="89997" y="66622"/>
                    <a:pt x="84550" y="66622"/>
                  </a:cubicBezTo>
                  <a:lnTo>
                    <a:pt x="57917" y="66622"/>
                  </a:lnTo>
                  <a:cubicBezTo>
                    <a:pt x="68812" y="18153"/>
                    <a:pt x="70326" y="11327"/>
                    <a:pt x="70326" y="9279"/>
                  </a:cubicBezTo>
                  <a:cubicBezTo>
                    <a:pt x="70326" y="3476"/>
                    <a:pt x="66694" y="63"/>
                    <a:pt x="61549" y="63"/>
                  </a:cubicBezTo>
                  <a:cubicBezTo>
                    <a:pt x="60641" y="63"/>
                    <a:pt x="52167" y="404"/>
                    <a:pt x="49443" y="12351"/>
                  </a:cubicBezTo>
                  <a:lnTo>
                    <a:pt x="37641" y="66622"/>
                  </a:lnTo>
                  <a:lnTo>
                    <a:pt x="9192" y="66622"/>
                  </a:lnTo>
                  <a:cubicBezTo>
                    <a:pt x="3140" y="66622"/>
                    <a:pt x="113" y="66622"/>
                    <a:pt x="113" y="73107"/>
                  </a:cubicBezTo>
                  <a:cubicBezTo>
                    <a:pt x="113" y="77203"/>
                    <a:pt x="2534" y="77203"/>
                    <a:pt x="8587" y="77203"/>
                  </a:cubicBezTo>
                  <a:lnTo>
                    <a:pt x="35219" y="77203"/>
                  </a:lnTo>
                  <a:cubicBezTo>
                    <a:pt x="13429" y="174141"/>
                    <a:pt x="12219" y="179943"/>
                    <a:pt x="12219" y="186087"/>
                  </a:cubicBezTo>
                  <a:cubicBezTo>
                    <a:pt x="12219" y="204519"/>
                    <a:pt x="23719" y="217489"/>
                    <a:pt x="40062" y="217489"/>
                  </a:cubicBezTo>
                  <a:cubicBezTo>
                    <a:pt x="70931" y="217489"/>
                    <a:pt x="88181" y="167655"/>
                    <a:pt x="88181" y="164925"/>
                  </a:cubicBezTo>
                  <a:cubicBezTo>
                    <a:pt x="88181" y="161511"/>
                    <a:pt x="85760" y="161511"/>
                    <a:pt x="84550" y="161511"/>
                  </a:cubicBezTo>
                  <a:cubicBezTo>
                    <a:pt x="81826" y="161511"/>
                    <a:pt x="81523" y="162535"/>
                    <a:pt x="80010" y="166290"/>
                  </a:cubicBezTo>
                  <a:cubicBezTo>
                    <a:pt x="66997" y="201788"/>
                    <a:pt x="50957" y="209980"/>
                    <a:pt x="40667" y="209980"/>
                  </a:cubicBezTo>
                  <a:cubicBezTo>
                    <a:pt x="34311" y="209980"/>
                    <a:pt x="31285" y="205543"/>
                    <a:pt x="31285" y="194279"/>
                  </a:cubicBezTo>
                  <a:cubicBezTo>
                    <a:pt x="31285" y="186087"/>
                    <a:pt x="31890" y="183698"/>
                    <a:pt x="33101" y="177895"/>
                  </a:cubicBezTo>
                  <a:lnTo>
                    <a:pt x="55496" y="77203"/>
                  </a:lnTo>
                  <a:close/>
                </a:path>
              </a:pathLst>
            </a:custGeom>
            <a:solidFill>
              <a:srgbClr val="1A1AFF"/>
            </a:solidFill>
            <a:ln w="302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259FF4B-542A-C3FC-5A9C-1DCFEFB0A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41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4" grpId="0"/>
      <p:bldP spid="37" grpId="0"/>
      <p:bldP spid="38" grpId="0" uiExpand="1" build="p"/>
      <p:bldP spid="39" grpId="0"/>
      <p:bldP spid="43" grpId="0" animBg="1"/>
      <p:bldP spid="44" grpId="0" animBg="1"/>
      <p:bldP spid="45" grpId="0" animBg="1"/>
      <p:bldP spid="46" grpId="0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F8AD6A91-2902-0621-443D-8F2E8DE3E3F3}"/>
              </a:ext>
            </a:extLst>
          </p:cNvPr>
          <p:cNvSpPr/>
          <p:nvPr/>
        </p:nvSpPr>
        <p:spPr bwMode="auto">
          <a:xfrm>
            <a:off x="4566027" y="2285324"/>
            <a:ext cx="5754022" cy="118703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8942A5E2-11C7-0250-CC67-21EC17ACBC2E}"/>
              </a:ext>
            </a:extLst>
          </p:cNvPr>
          <p:cNvSpPr txBox="1"/>
          <p:nvPr/>
        </p:nvSpPr>
        <p:spPr>
          <a:xfrm>
            <a:off x="4697834" y="2320088"/>
            <a:ext cx="56339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On simule un échelon de température dans des milieux de différentes épaisseurs 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/>
              <a:t> jusqu’à un temps final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4E5811-7C7D-036A-E02B-0B5139BA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Validité milieu semi-infini</a:t>
            </a:r>
          </a:p>
        </p:txBody>
      </p:sp>
      <p:grpSp>
        <p:nvGrpSpPr>
          <p:cNvPr id="8" name="Groupe 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 title="IguanaTex Vector Display">
            <a:extLst>
              <a:ext uri="{FF2B5EF4-FFF2-40B4-BE49-F238E27FC236}">
                <a16:creationId xmlns:a16="http://schemas.microsoft.com/office/drawing/2014/main" id="{2885503B-FE07-E67F-E01E-98568A10F29E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696200" y="3060700"/>
            <a:ext cx="346774" cy="359501"/>
            <a:chOff x="11037211" y="5321019"/>
            <a:chExt cx="328598" cy="365639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55C0AD3A-712F-0A81-7FDA-019C3C8F248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11037211" y="5321019"/>
              <a:ext cx="132577" cy="253496"/>
            </a:xfrm>
            <a:custGeom>
              <a:avLst/>
              <a:gdLst>
                <a:gd name="connsiteX0" fmla="*/ 79105 w 132577"/>
                <a:gd name="connsiteY0" fmla="*/ 90000 h 253496"/>
                <a:gd name="connsiteX1" fmla="*/ 119699 w 132577"/>
                <a:gd name="connsiteY1" fmla="*/ 90000 h 253496"/>
                <a:gd name="connsiteX2" fmla="*/ 132654 w 132577"/>
                <a:gd name="connsiteY2" fmla="*/ 82041 h 253496"/>
                <a:gd name="connsiteX3" fmla="*/ 120562 w 132577"/>
                <a:gd name="connsiteY3" fmla="*/ 77664 h 253496"/>
                <a:gd name="connsiteX4" fmla="*/ 82560 w 132577"/>
                <a:gd name="connsiteY4" fmla="*/ 77664 h 253496"/>
                <a:gd name="connsiteX5" fmla="*/ 100265 w 132577"/>
                <a:gd name="connsiteY5" fmla="*/ 10808 h 253496"/>
                <a:gd name="connsiteX6" fmla="*/ 87742 w 132577"/>
                <a:gd name="connsiteY6" fmla="*/ 63 h 253496"/>
                <a:gd name="connsiteX7" fmla="*/ 70468 w 132577"/>
                <a:gd name="connsiteY7" fmla="*/ 14389 h 253496"/>
                <a:gd name="connsiteX8" fmla="*/ 53626 w 132577"/>
                <a:gd name="connsiteY8" fmla="*/ 77664 h 253496"/>
                <a:gd name="connsiteX9" fmla="*/ 13032 w 132577"/>
                <a:gd name="connsiteY9" fmla="*/ 77664 h 253496"/>
                <a:gd name="connsiteX10" fmla="*/ 77 w 132577"/>
                <a:gd name="connsiteY10" fmla="*/ 85225 h 253496"/>
                <a:gd name="connsiteX11" fmla="*/ 12168 w 132577"/>
                <a:gd name="connsiteY11" fmla="*/ 90000 h 253496"/>
                <a:gd name="connsiteX12" fmla="*/ 50171 w 132577"/>
                <a:gd name="connsiteY12" fmla="*/ 90000 h 253496"/>
                <a:gd name="connsiteX13" fmla="*/ 17351 w 132577"/>
                <a:gd name="connsiteY13" fmla="*/ 216947 h 253496"/>
                <a:gd name="connsiteX14" fmla="*/ 57081 w 132577"/>
                <a:gd name="connsiteY14" fmla="*/ 253559 h 253496"/>
                <a:gd name="connsiteX15" fmla="*/ 125744 w 132577"/>
                <a:gd name="connsiteY15" fmla="*/ 192274 h 253496"/>
                <a:gd name="connsiteX16" fmla="*/ 120562 w 132577"/>
                <a:gd name="connsiteY16" fmla="*/ 188295 h 253496"/>
                <a:gd name="connsiteX17" fmla="*/ 114085 w 132577"/>
                <a:gd name="connsiteY17" fmla="*/ 193866 h 253496"/>
                <a:gd name="connsiteX18" fmla="*/ 57944 w 132577"/>
                <a:gd name="connsiteY18" fmla="*/ 244804 h 253496"/>
                <a:gd name="connsiteX19" fmla="*/ 44557 w 132577"/>
                <a:gd name="connsiteY19" fmla="*/ 226498 h 253496"/>
                <a:gd name="connsiteX20" fmla="*/ 47148 w 132577"/>
                <a:gd name="connsiteY20" fmla="*/ 207396 h 253496"/>
                <a:gd name="connsiteX21" fmla="*/ 79105 w 132577"/>
                <a:gd name="connsiteY21" fmla="*/ 90000 h 25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2577" h="253496">
                  <a:moveTo>
                    <a:pt x="79105" y="90000"/>
                  </a:moveTo>
                  <a:lnTo>
                    <a:pt x="119699" y="90000"/>
                  </a:lnTo>
                  <a:cubicBezTo>
                    <a:pt x="128336" y="90000"/>
                    <a:pt x="132654" y="90000"/>
                    <a:pt x="132654" y="82041"/>
                  </a:cubicBezTo>
                  <a:cubicBezTo>
                    <a:pt x="132654" y="77664"/>
                    <a:pt x="128336" y="77664"/>
                    <a:pt x="120562" y="77664"/>
                  </a:cubicBezTo>
                  <a:lnTo>
                    <a:pt x="82560" y="77664"/>
                  </a:lnTo>
                  <a:cubicBezTo>
                    <a:pt x="98106" y="21154"/>
                    <a:pt x="100265" y="13195"/>
                    <a:pt x="100265" y="10808"/>
                  </a:cubicBezTo>
                  <a:cubicBezTo>
                    <a:pt x="100265" y="4042"/>
                    <a:pt x="95083" y="63"/>
                    <a:pt x="87742" y="63"/>
                  </a:cubicBezTo>
                  <a:cubicBezTo>
                    <a:pt x="86446" y="63"/>
                    <a:pt x="74355" y="461"/>
                    <a:pt x="70468" y="14389"/>
                  </a:cubicBezTo>
                  <a:lnTo>
                    <a:pt x="53626" y="77664"/>
                  </a:lnTo>
                  <a:lnTo>
                    <a:pt x="13032" y="77664"/>
                  </a:lnTo>
                  <a:cubicBezTo>
                    <a:pt x="4395" y="77664"/>
                    <a:pt x="77" y="77664"/>
                    <a:pt x="77" y="85225"/>
                  </a:cubicBezTo>
                  <a:cubicBezTo>
                    <a:pt x="77" y="90000"/>
                    <a:pt x="3531" y="90000"/>
                    <a:pt x="12168" y="90000"/>
                  </a:cubicBezTo>
                  <a:lnTo>
                    <a:pt x="50171" y="90000"/>
                  </a:lnTo>
                  <a:cubicBezTo>
                    <a:pt x="19078" y="203019"/>
                    <a:pt x="17351" y="209784"/>
                    <a:pt x="17351" y="216947"/>
                  </a:cubicBezTo>
                  <a:cubicBezTo>
                    <a:pt x="17351" y="238437"/>
                    <a:pt x="33761" y="253559"/>
                    <a:pt x="57081" y="253559"/>
                  </a:cubicBezTo>
                  <a:cubicBezTo>
                    <a:pt x="101129" y="253559"/>
                    <a:pt x="125744" y="195458"/>
                    <a:pt x="125744" y="192274"/>
                  </a:cubicBezTo>
                  <a:cubicBezTo>
                    <a:pt x="125744" y="188295"/>
                    <a:pt x="122290" y="188295"/>
                    <a:pt x="120562" y="188295"/>
                  </a:cubicBezTo>
                  <a:cubicBezTo>
                    <a:pt x="116676" y="188295"/>
                    <a:pt x="116244" y="189489"/>
                    <a:pt x="114085" y="193866"/>
                  </a:cubicBezTo>
                  <a:cubicBezTo>
                    <a:pt x="95515" y="235253"/>
                    <a:pt x="72627" y="244804"/>
                    <a:pt x="57944" y="244804"/>
                  </a:cubicBezTo>
                  <a:cubicBezTo>
                    <a:pt x="48876" y="244804"/>
                    <a:pt x="44557" y="239631"/>
                    <a:pt x="44557" y="226498"/>
                  </a:cubicBezTo>
                  <a:cubicBezTo>
                    <a:pt x="44557" y="216947"/>
                    <a:pt x="45421" y="214162"/>
                    <a:pt x="47148" y="207396"/>
                  </a:cubicBezTo>
                  <a:lnTo>
                    <a:pt x="79105" y="90000"/>
                  </a:lnTo>
                  <a:close/>
                </a:path>
              </a:pathLst>
            </a:custGeom>
            <a:solidFill>
              <a:srgbClr val="000000"/>
            </a:solidFill>
            <a:ln w="42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DB366E28-7FBF-0700-4B4C-B21B1FC50B95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11205292" y="5433719"/>
              <a:ext cx="160517" cy="252939"/>
            </a:xfrm>
            <a:custGeom>
              <a:avLst/>
              <a:gdLst>
                <a:gd name="connsiteX0" fmla="*/ 101046 w 160517"/>
                <a:gd name="connsiteY0" fmla="*/ 86142 h 252939"/>
                <a:gd name="connsiteX1" fmla="*/ 130671 w 160517"/>
                <a:gd name="connsiteY1" fmla="*/ 86142 h 252939"/>
                <a:gd name="connsiteX2" fmla="*/ 140647 w 160517"/>
                <a:gd name="connsiteY2" fmla="*/ 80013 h 252939"/>
                <a:gd name="connsiteX3" fmla="*/ 131276 w 160517"/>
                <a:gd name="connsiteY3" fmla="*/ 76113 h 252939"/>
                <a:gd name="connsiteX4" fmla="*/ 103162 w 160517"/>
                <a:gd name="connsiteY4" fmla="*/ 76113 h 252939"/>
                <a:gd name="connsiteX5" fmla="*/ 114952 w 160517"/>
                <a:gd name="connsiteY5" fmla="*/ 19843 h 252939"/>
                <a:gd name="connsiteX6" fmla="*/ 130369 w 160517"/>
                <a:gd name="connsiteY6" fmla="*/ 7864 h 252939"/>
                <a:gd name="connsiteX7" fmla="*/ 144577 w 160517"/>
                <a:gd name="connsiteY7" fmla="*/ 11207 h 252939"/>
                <a:gd name="connsiteX8" fmla="*/ 131276 w 160517"/>
                <a:gd name="connsiteY8" fmla="*/ 26528 h 252939"/>
                <a:gd name="connsiteX9" fmla="*/ 143368 w 160517"/>
                <a:gd name="connsiteY9" fmla="*/ 36835 h 252939"/>
                <a:gd name="connsiteX10" fmla="*/ 160598 w 160517"/>
                <a:gd name="connsiteY10" fmla="*/ 19843 h 252939"/>
                <a:gd name="connsiteX11" fmla="*/ 130369 w 160517"/>
                <a:gd name="connsiteY11" fmla="*/ 64 h 252939"/>
                <a:gd name="connsiteX12" fmla="*/ 94094 w 160517"/>
                <a:gd name="connsiteY12" fmla="*/ 20957 h 252939"/>
                <a:gd name="connsiteX13" fmla="*/ 79281 w 160517"/>
                <a:gd name="connsiteY13" fmla="*/ 76113 h 252939"/>
                <a:gd name="connsiteX14" fmla="*/ 55400 w 160517"/>
                <a:gd name="connsiteY14" fmla="*/ 76113 h 252939"/>
                <a:gd name="connsiteX15" fmla="*/ 45424 w 160517"/>
                <a:gd name="connsiteY15" fmla="*/ 82242 h 252939"/>
                <a:gd name="connsiteX16" fmla="*/ 54795 w 160517"/>
                <a:gd name="connsiteY16" fmla="*/ 86142 h 252939"/>
                <a:gd name="connsiteX17" fmla="*/ 77165 w 160517"/>
                <a:gd name="connsiteY17" fmla="*/ 86142 h 252939"/>
                <a:gd name="connsiteX18" fmla="*/ 50563 w 160517"/>
                <a:gd name="connsiteY18" fmla="*/ 217904 h 252939"/>
                <a:gd name="connsiteX19" fmla="*/ 29403 w 160517"/>
                <a:gd name="connsiteY19" fmla="*/ 245203 h 252939"/>
                <a:gd name="connsiteX20" fmla="*/ 16102 w 160517"/>
                <a:gd name="connsiteY20" fmla="*/ 241861 h 252939"/>
                <a:gd name="connsiteX21" fmla="*/ 29403 w 160517"/>
                <a:gd name="connsiteY21" fmla="*/ 226539 h 252939"/>
                <a:gd name="connsiteX22" fmla="*/ 17311 w 160517"/>
                <a:gd name="connsiteY22" fmla="*/ 216232 h 252939"/>
                <a:gd name="connsiteX23" fmla="*/ 80 w 160517"/>
                <a:gd name="connsiteY23" fmla="*/ 233225 h 252939"/>
                <a:gd name="connsiteX24" fmla="*/ 29403 w 160517"/>
                <a:gd name="connsiteY24" fmla="*/ 253003 h 252939"/>
                <a:gd name="connsiteX25" fmla="*/ 65678 w 160517"/>
                <a:gd name="connsiteY25" fmla="*/ 228489 h 252939"/>
                <a:gd name="connsiteX26" fmla="*/ 84118 w 160517"/>
                <a:gd name="connsiteY26" fmla="*/ 172219 h 252939"/>
                <a:gd name="connsiteX27" fmla="*/ 101046 w 160517"/>
                <a:gd name="connsiteY27" fmla="*/ 86142 h 25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60517" h="252939">
                  <a:moveTo>
                    <a:pt x="101046" y="86142"/>
                  </a:moveTo>
                  <a:lnTo>
                    <a:pt x="130671" y="86142"/>
                  </a:lnTo>
                  <a:cubicBezTo>
                    <a:pt x="136717" y="86142"/>
                    <a:pt x="140647" y="86142"/>
                    <a:pt x="140647" y="80013"/>
                  </a:cubicBezTo>
                  <a:cubicBezTo>
                    <a:pt x="140647" y="76113"/>
                    <a:pt x="136717" y="76113"/>
                    <a:pt x="131276" y="76113"/>
                  </a:cubicBezTo>
                  <a:lnTo>
                    <a:pt x="103162" y="76113"/>
                  </a:lnTo>
                  <a:cubicBezTo>
                    <a:pt x="110115" y="40735"/>
                    <a:pt x="112534" y="27921"/>
                    <a:pt x="114952" y="19843"/>
                  </a:cubicBezTo>
                  <a:cubicBezTo>
                    <a:pt x="116463" y="13714"/>
                    <a:pt x="123114" y="7864"/>
                    <a:pt x="130369" y="7864"/>
                  </a:cubicBezTo>
                  <a:cubicBezTo>
                    <a:pt x="130671" y="7864"/>
                    <a:pt x="138833" y="7864"/>
                    <a:pt x="144577" y="11207"/>
                  </a:cubicBezTo>
                  <a:cubicBezTo>
                    <a:pt x="132183" y="14828"/>
                    <a:pt x="131276" y="24857"/>
                    <a:pt x="131276" y="26528"/>
                  </a:cubicBezTo>
                  <a:cubicBezTo>
                    <a:pt x="131276" y="32657"/>
                    <a:pt x="136415" y="36835"/>
                    <a:pt x="143368" y="36835"/>
                  </a:cubicBezTo>
                  <a:cubicBezTo>
                    <a:pt x="151529" y="36835"/>
                    <a:pt x="160598" y="30428"/>
                    <a:pt x="160598" y="19843"/>
                  </a:cubicBezTo>
                  <a:cubicBezTo>
                    <a:pt x="160598" y="7028"/>
                    <a:pt x="145786" y="64"/>
                    <a:pt x="130369" y="64"/>
                  </a:cubicBezTo>
                  <a:cubicBezTo>
                    <a:pt x="117068" y="64"/>
                    <a:pt x="102256" y="7028"/>
                    <a:pt x="94094" y="20957"/>
                  </a:cubicBezTo>
                  <a:cubicBezTo>
                    <a:pt x="88048" y="31264"/>
                    <a:pt x="85629" y="43799"/>
                    <a:pt x="79281" y="76113"/>
                  </a:cubicBezTo>
                  <a:lnTo>
                    <a:pt x="55400" y="76113"/>
                  </a:lnTo>
                  <a:cubicBezTo>
                    <a:pt x="49354" y="76113"/>
                    <a:pt x="45424" y="76113"/>
                    <a:pt x="45424" y="82242"/>
                  </a:cubicBezTo>
                  <a:cubicBezTo>
                    <a:pt x="45424" y="86142"/>
                    <a:pt x="49354" y="86142"/>
                    <a:pt x="54795" y="86142"/>
                  </a:cubicBezTo>
                  <a:lnTo>
                    <a:pt x="77165" y="86142"/>
                  </a:lnTo>
                  <a:cubicBezTo>
                    <a:pt x="76863" y="87813"/>
                    <a:pt x="57818" y="188097"/>
                    <a:pt x="50563" y="217904"/>
                  </a:cubicBezTo>
                  <a:cubicBezTo>
                    <a:pt x="49052" y="224032"/>
                    <a:pt x="43913" y="245203"/>
                    <a:pt x="29403" y="245203"/>
                  </a:cubicBezTo>
                  <a:cubicBezTo>
                    <a:pt x="29100" y="245203"/>
                    <a:pt x="21845" y="245203"/>
                    <a:pt x="16102" y="241861"/>
                  </a:cubicBezTo>
                  <a:cubicBezTo>
                    <a:pt x="28496" y="238239"/>
                    <a:pt x="29403" y="228211"/>
                    <a:pt x="29403" y="226539"/>
                  </a:cubicBezTo>
                  <a:cubicBezTo>
                    <a:pt x="29403" y="220411"/>
                    <a:pt x="24264" y="216232"/>
                    <a:pt x="17311" y="216232"/>
                  </a:cubicBezTo>
                  <a:cubicBezTo>
                    <a:pt x="9149" y="216232"/>
                    <a:pt x="80" y="222640"/>
                    <a:pt x="80" y="233225"/>
                  </a:cubicBezTo>
                  <a:cubicBezTo>
                    <a:pt x="80" y="245761"/>
                    <a:pt x="14288" y="253003"/>
                    <a:pt x="29403" y="253003"/>
                  </a:cubicBezTo>
                  <a:cubicBezTo>
                    <a:pt x="48750" y="253003"/>
                    <a:pt x="62051" y="234618"/>
                    <a:pt x="65678" y="228489"/>
                  </a:cubicBezTo>
                  <a:cubicBezTo>
                    <a:pt x="76561" y="209825"/>
                    <a:pt x="83513" y="175562"/>
                    <a:pt x="84118" y="172219"/>
                  </a:cubicBezTo>
                  <a:lnTo>
                    <a:pt x="101046" y="86142"/>
                  </a:lnTo>
                  <a:close/>
                </a:path>
              </a:pathLst>
            </a:custGeom>
            <a:solidFill>
              <a:srgbClr val="000000"/>
            </a:solidFill>
            <a:ln w="428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9C220F5-BFCC-0127-6613-069D307BB889}"/>
              </a:ext>
            </a:extLst>
          </p:cNvPr>
          <p:cNvGrpSpPr/>
          <p:nvPr/>
        </p:nvGrpSpPr>
        <p:grpSpPr>
          <a:xfrm>
            <a:off x="991045" y="2486318"/>
            <a:ext cx="1623201" cy="678913"/>
            <a:chOff x="991045" y="2486318"/>
            <a:chExt cx="1623201" cy="678913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2A986A4-3E64-8EEA-1891-9D27707B31A9}"/>
                </a:ext>
              </a:extLst>
            </p:cNvPr>
            <p:cNvSpPr/>
            <p:nvPr/>
          </p:nvSpPr>
          <p:spPr bwMode="auto">
            <a:xfrm>
              <a:off x="991045" y="2486318"/>
              <a:ext cx="1623201" cy="6789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439B9BC5-3C29-0B0C-D4F5-C19E31C1F143}"/>
                </a:ext>
              </a:extLst>
            </p:cNvPr>
            <p:cNvGrpSpPr>
              <a:grpSpLocks noChangeAspect="1"/>
            </p:cNvGrpSpPr>
            <p:nvPr>
              <p:custDataLst>
                <p:tags r:id="rId37"/>
              </p:custDataLst>
            </p:nvPr>
          </p:nvGrpSpPr>
          <p:grpSpPr>
            <a:xfrm>
              <a:off x="1422400" y="2692400"/>
              <a:ext cx="767971" cy="277714"/>
              <a:chOff x="3993061" y="4418912"/>
              <a:chExt cx="756310" cy="253004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70C388D6-40C8-CA2C-D532-8755DB3FE6C6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3993061" y="4418912"/>
                <a:ext cx="140046" cy="211503"/>
              </a:xfrm>
              <a:custGeom>
                <a:avLst/>
                <a:gdLst>
                  <a:gd name="connsiteX0" fmla="*/ 140124 w 140046"/>
                  <a:gd name="connsiteY0" fmla="*/ 106430 h 211503"/>
                  <a:gd name="connsiteX1" fmla="*/ 126818 w 140046"/>
                  <a:gd name="connsiteY1" fmla="*/ 34494 h 211503"/>
                  <a:gd name="connsiteX2" fmla="*/ 70266 w 140046"/>
                  <a:gd name="connsiteY2" fmla="*/ 63 h 211503"/>
                  <a:gd name="connsiteX3" fmla="*/ 12385 w 140046"/>
                  <a:gd name="connsiteY3" fmla="*/ 36646 h 211503"/>
                  <a:gd name="connsiteX4" fmla="*/ 77 w 140046"/>
                  <a:gd name="connsiteY4" fmla="*/ 106430 h 211503"/>
                  <a:gd name="connsiteX5" fmla="*/ 15046 w 140046"/>
                  <a:gd name="connsiteY5" fmla="*/ 180517 h 211503"/>
                  <a:gd name="connsiteX6" fmla="*/ 69934 w 140046"/>
                  <a:gd name="connsiteY6" fmla="*/ 211567 h 211503"/>
                  <a:gd name="connsiteX7" fmla="*/ 127815 w 140046"/>
                  <a:gd name="connsiteY7" fmla="*/ 175906 h 211503"/>
                  <a:gd name="connsiteX8" fmla="*/ 140124 w 140046"/>
                  <a:gd name="connsiteY8" fmla="*/ 106430 h 211503"/>
                  <a:gd name="connsiteX9" fmla="*/ 69934 w 140046"/>
                  <a:gd name="connsiteY9" fmla="*/ 204803 h 211503"/>
                  <a:gd name="connsiteX10" fmla="*/ 31346 w 140046"/>
                  <a:gd name="connsiteY10" fmla="*/ 167606 h 211503"/>
                  <a:gd name="connsiteX11" fmla="*/ 27687 w 140046"/>
                  <a:gd name="connsiteY11" fmla="*/ 102741 h 211503"/>
                  <a:gd name="connsiteX12" fmla="*/ 30348 w 140046"/>
                  <a:gd name="connsiteY12" fmla="*/ 46176 h 211503"/>
                  <a:gd name="connsiteX13" fmla="*/ 69934 w 140046"/>
                  <a:gd name="connsiteY13" fmla="*/ 6826 h 211503"/>
                  <a:gd name="connsiteX14" fmla="*/ 109187 w 140046"/>
                  <a:gd name="connsiteY14" fmla="*/ 42794 h 211503"/>
                  <a:gd name="connsiteX15" fmla="*/ 112513 w 140046"/>
                  <a:gd name="connsiteY15" fmla="*/ 102741 h 211503"/>
                  <a:gd name="connsiteX16" fmla="*/ 108854 w 140046"/>
                  <a:gd name="connsiteY16" fmla="*/ 166376 h 211503"/>
                  <a:gd name="connsiteX17" fmla="*/ 69934 w 140046"/>
                  <a:gd name="connsiteY17" fmla="*/ 204803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046" h="211503">
                    <a:moveTo>
                      <a:pt x="140124" y="106430"/>
                    </a:moveTo>
                    <a:cubicBezTo>
                      <a:pt x="140124" y="81836"/>
                      <a:pt x="138460" y="57243"/>
                      <a:pt x="126818" y="34494"/>
                    </a:cubicBezTo>
                    <a:cubicBezTo>
                      <a:pt x="111515" y="4981"/>
                      <a:pt x="84238" y="63"/>
                      <a:pt x="70266" y="63"/>
                    </a:cubicBezTo>
                    <a:cubicBezTo>
                      <a:pt x="50307" y="63"/>
                      <a:pt x="26024" y="8056"/>
                      <a:pt x="12385" y="36646"/>
                    </a:cubicBezTo>
                    <a:cubicBezTo>
                      <a:pt x="1740" y="57857"/>
                      <a:pt x="77" y="81836"/>
                      <a:pt x="77" y="106430"/>
                    </a:cubicBezTo>
                    <a:cubicBezTo>
                      <a:pt x="77" y="129486"/>
                      <a:pt x="1407" y="157154"/>
                      <a:pt x="15046" y="180517"/>
                    </a:cubicBezTo>
                    <a:cubicBezTo>
                      <a:pt x="29350" y="205418"/>
                      <a:pt x="53634" y="211567"/>
                      <a:pt x="69934" y="211567"/>
                    </a:cubicBezTo>
                    <a:cubicBezTo>
                      <a:pt x="87897" y="211567"/>
                      <a:pt x="113179" y="205111"/>
                      <a:pt x="127815" y="175906"/>
                    </a:cubicBezTo>
                    <a:cubicBezTo>
                      <a:pt x="138460" y="154694"/>
                      <a:pt x="140124" y="130716"/>
                      <a:pt x="140124" y="106430"/>
                    </a:cubicBezTo>
                    <a:close/>
                    <a:moveTo>
                      <a:pt x="69934" y="204803"/>
                    </a:moveTo>
                    <a:cubicBezTo>
                      <a:pt x="56960" y="204803"/>
                      <a:pt x="37334" y="197118"/>
                      <a:pt x="31346" y="167606"/>
                    </a:cubicBezTo>
                    <a:cubicBezTo>
                      <a:pt x="27687" y="149161"/>
                      <a:pt x="27687" y="120878"/>
                      <a:pt x="27687" y="102741"/>
                    </a:cubicBezTo>
                    <a:cubicBezTo>
                      <a:pt x="27687" y="83066"/>
                      <a:pt x="27687" y="62776"/>
                      <a:pt x="30348" y="46176"/>
                    </a:cubicBezTo>
                    <a:cubicBezTo>
                      <a:pt x="36669" y="9593"/>
                      <a:pt x="61618" y="6826"/>
                      <a:pt x="69934" y="6826"/>
                    </a:cubicBezTo>
                    <a:cubicBezTo>
                      <a:pt x="80911" y="6826"/>
                      <a:pt x="102866" y="12359"/>
                      <a:pt x="109187" y="42794"/>
                    </a:cubicBezTo>
                    <a:cubicBezTo>
                      <a:pt x="112513" y="60009"/>
                      <a:pt x="112513" y="83373"/>
                      <a:pt x="112513" y="102741"/>
                    </a:cubicBezTo>
                    <a:cubicBezTo>
                      <a:pt x="112513" y="125797"/>
                      <a:pt x="112513" y="146701"/>
                      <a:pt x="108854" y="166376"/>
                    </a:cubicBezTo>
                    <a:cubicBezTo>
                      <a:pt x="103864" y="195581"/>
                      <a:pt x="84903" y="204803"/>
                      <a:pt x="69934" y="204803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2D46643F-F670-C853-91D7-1895F424AD36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4175023" y="4591066"/>
                <a:ext cx="35261" cy="32586"/>
              </a:xfrm>
              <a:custGeom>
                <a:avLst/>
                <a:gdLst>
                  <a:gd name="connsiteX0" fmla="*/ 35343 w 35261"/>
                  <a:gd name="connsiteY0" fmla="*/ 16356 h 32586"/>
                  <a:gd name="connsiteX1" fmla="*/ 17712 w 35261"/>
                  <a:gd name="connsiteY1" fmla="*/ 63 h 32586"/>
                  <a:gd name="connsiteX2" fmla="*/ 82 w 35261"/>
                  <a:gd name="connsiteY2" fmla="*/ 16356 h 32586"/>
                  <a:gd name="connsiteX3" fmla="*/ 17712 w 35261"/>
                  <a:gd name="connsiteY3" fmla="*/ 32649 h 32586"/>
                  <a:gd name="connsiteX4" fmla="*/ 35343 w 35261"/>
                  <a:gd name="connsiteY4" fmla="*/ 16356 h 3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1" h="32586">
                    <a:moveTo>
                      <a:pt x="35343" y="16356"/>
                    </a:moveTo>
                    <a:cubicBezTo>
                      <a:pt x="35343" y="7441"/>
                      <a:pt x="27359" y="63"/>
                      <a:pt x="17712" y="63"/>
                    </a:cubicBezTo>
                    <a:cubicBezTo>
                      <a:pt x="8065" y="63"/>
                      <a:pt x="82" y="7441"/>
                      <a:pt x="82" y="16356"/>
                    </a:cubicBezTo>
                    <a:cubicBezTo>
                      <a:pt x="82" y="25271"/>
                      <a:pt x="8065" y="32649"/>
                      <a:pt x="17712" y="32649"/>
                    </a:cubicBezTo>
                    <a:cubicBezTo>
                      <a:pt x="27359" y="32649"/>
                      <a:pt x="35343" y="25271"/>
                      <a:pt x="35343" y="16356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 14">
                <a:extLst>
                  <a:ext uri="{FF2B5EF4-FFF2-40B4-BE49-F238E27FC236}">
                    <a16:creationId xmlns:a16="http://schemas.microsoft.com/office/drawing/2014/main" id="{D77C6113-4FF3-79B0-52C2-8F0FE05278A4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4255451" y="4418912"/>
                <a:ext cx="132728" cy="211503"/>
              </a:xfrm>
              <a:custGeom>
                <a:avLst/>
                <a:gdLst>
                  <a:gd name="connsiteX0" fmla="*/ 132813 w 132728"/>
                  <a:gd name="connsiteY0" fmla="*/ 143012 h 211503"/>
                  <a:gd name="connsiteX1" fmla="*/ 69609 w 132728"/>
                  <a:gd name="connsiteY1" fmla="*/ 75688 h 211503"/>
                  <a:gd name="connsiteX2" fmla="*/ 27362 w 132728"/>
                  <a:gd name="connsiteY2" fmla="*/ 91366 h 211503"/>
                  <a:gd name="connsiteX3" fmla="*/ 27362 w 132728"/>
                  <a:gd name="connsiteY3" fmla="*/ 31419 h 211503"/>
                  <a:gd name="connsiteX4" fmla="*/ 55638 w 132728"/>
                  <a:gd name="connsiteY4" fmla="*/ 35416 h 211503"/>
                  <a:gd name="connsiteX5" fmla="*/ 119840 w 132728"/>
                  <a:gd name="connsiteY5" fmla="*/ 3444 h 211503"/>
                  <a:gd name="connsiteX6" fmla="*/ 116513 w 132728"/>
                  <a:gd name="connsiteY6" fmla="*/ 63 h 211503"/>
                  <a:gd name="connsiteX7" fmla="*/ 113852 w 132728"/>
                  <a:gd name="connsiteY7" fmla="*/ 985 h 211503"/>
                  <a:gd name="connsiteX8" fmla="*/ 68611 w 132728"/>
                  <a:gd name="connsiteY8" fmla="*/ 9900 h 211503"/>
                  <a:gd name="connsiteX9" fmla="*/ 24368 w 132728"/>
                  <a:gd name="connsiteY9" fmla="*/ 1292 h 211503"/>
                  <a:gd name="connsiteX10" fmla="*/ 20376 w 132728"/>
                  <a:gd name="connsiteY10" fmla="*/ 370 h 211503"/>
                  <a:gd name="connsiteX11" fmla="*/ 17050 w 132728"/>
                  <a:gd name="connsiteY11" fmla="*/ 7748 h 211503"/>
                  <a:gd name="connsiteX12" fmla="*/ 17050 w 132728"/>
                  <a:gd name="connsiteY12" fmla="*/ 98744 h 211503"/>
                  <a:gd name="connsiteX13" fmla="*/ 21707 w 132728"/>
                  <a:gd name="connsiteY13" fmla="*/ 106737 h 211503"/>
                  <a:gd name="connsiteX14" fmla="*/ 26031 w 132728"/>
                  <a:gd name="connsiteY14" fmla="*/ 103970 h 211503"/>
                  <a:gd name="connsiteX15" fmla="*/ 68944 w 132728"/>
                  <a:gd name="connsiteY15" fmla="*/ 82451 h 211503"/>
                  <a:gd name="connsiteX16" fmla="*/ 97219 w 132728"/>
                  <a:gd name="connsiteY16" fmla="*/ 102126 h 211503"/>
                  <a:gd name="connsiteX17" fmla="*/ 103207 w 132728"/>
                  <a:gd name="connsiteY17" fmla="*/ 140860 h 211503"/>
                  <a:gd name="connsiteX18" fmla="*/ 95223 w 132728"/>
                  <a:gd name="connsiteY18" fmla="*/ 182977 h 211503"/>
                  <a:gd name="connsiteX19" fmla="*/ 59629 w 132728"/>
                  <a:gd name="connsiteY19" fmla="*/ 202959 h 211503"/>
                  <a:gd name="connsiteX20" fmla="*/ 10729 w 132728"/>
                  <a:gd name="connsiteY20" fmla="*/ 168528 h 211503"/>
                  <a:gd name="connsiteX21" fmla="*/ 16384 w 132728"/>
                  <a:gd name="connsiteY21" fmla="*/ 169143 h 211503"/>
                  <a:gd name="connsiteX22" fmla="*/ 33017 w 132728"/>
                  <a:gd name="connsiteY22" fmla="*/ 154079 h 211503"/>
                  <a:gd name="connsiteX23" fmla="*/ 16384 w 132728"/>
                  <a:gd name="connsiteY23" fmla="*/ 139016 h 211503"/>
                  <a:gd name="connsiteX24" fmla="*/ 84 w 132728"/>
                  <a:gd name="connsiteY24" fmla="*/ 155309 h 211503"/>
                  <a:gd name="connsiteX25" fmla="*/ 60295 w 132728"/>
                  <a:gd name="connsiteY25" fmla="*/ 211567 h 211503"/>
                  <a:gd name="connsiteX26" fmla="*/ 132813 w 132728"/>
                  <a:gd name="connsiteY26" fmla="*/ 143012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728" h="211503">
                    <a:moveTo>
                      <a:pt x="132813" y="143012"/>
                    </a:moveTo>
                    <a:cubicBezTo>
                      <a:pt x="132813" y="106430"/>
                      <a:pt x="105535" y="75688"/>
                      <a:pt x="69609" y="75688"/>
                    </a:cubicBezTo>
                    <a:cubicBezTo>
                      <a:pt x="53642" y="75688"/>
                      <a:pt x="39338" y="80606"/>
                      <a:pt x="27362" y="91366"/>
                    </a:cubicBezTo>
                    <a:lnTo>
                      <a:pt x="27362" y="31419"/>
                    </a:lnTo>
                    <a:cubicBezTo>
                      <a:pt x="34015" y="33264"/>
                      <a:pt x="44993" y="35416"/>
                      <a:pt x="55638" y="35416"/>
                    </a:cubicBezTo>
                    <a:cubicBezTo>
                      <a:pt x="96554" y="35416"/>
                      <a:pt x="119840" y="7441"/>
                      <a:pt x="119840" y="3444"/>
                    </a:cubicBezTo>
                    <a:cubicBezTo>
                      <a:pt x="119840" y="1600"/>
                      <a:pt x="118842" y="63"/>
                      <a:pt x="116513" y="63"/>
                    </a:cubicBezTo>
                    <a:cubicBezTo>
                      <a:pt x="116180" y="63"/>
                      <a:pt x="115515" y="63"/>
                      <a:pt x="113852" y="985"/>
                    </a:cubicBezTo>
                    <a:cubicBezTo>
                      <a:pt x="107199" y="3752"/>
                      <a:pt x="90899" y="9900"/>
                      <a:pt x="68611" y="9900"/>
                    </a:cubicBezTo>
                    <a:cubicBezTo>
                      <a:pt x="55305" y="9900"/>
                      <a:pt x="40003" y="7748"/>
                      <a:pt x="24368" y="1292"/>
                    </a:cubicBezTo>
                    <a:cubicBezTo>
                      <a:pt x="21707" y="370"/>
                      <a:pt x="21042" y="370"/>
                      <a:pt x="20376" y="370"/>
                    </a:cubicBezTo>
                    <a:cubicBezTo>
                      <a:pt x="17050" y="370"/>
                      <a:pt x="17050" y="2830"/>
                      <a:pt x="17050" y="7748"/>
                    </a:cubicBezTo>
                    <a:lnTo>
                      <a:pt x="17050" y="98744"/>
                    </a:lnTo>
                    <a:cubicBezTo>
                      <a:pt x="17050" y="104278"/>
                      <a:pt x="17050" y="106737"/>
                      <a:pt x="21707" y="106737"/>
                    </a:cubicBezTo>
                    <a:cubicBezTo>
                      <a:pt x="24035" y="106737"/>
                      <a:pt x="24701" y="105815"/>
                      <a:pt x="26031" y="103970"/>
                    </a:cubicBezTo>
                    <a:cubicBezTo>
                      <a:pt x="29691" y="99051"/>
                      <a:pt x="41999" y="82451"/>
                      <a:pt x="68944" y="82451"/>
                    </a:cubicBezTo>
                    <a:cubicBezTo>
                      <a:pt x="86242" y="82451"/>
                      <a:pt x="94558" y="96592"/>
                      <a:pt x="97219" y="102126"/>
                    </a:cubicBezTo>
                    <a:cubicBezTo>
                      <a:pt x="102542" y="113500"/>
                      <a:pt x="103207" y="125489"/>
                      <a:pt x="103207" y="140860"/>
                    </a:cubicBezTo>
                    <a:cubicBezTo>
                      <a:pt x="103207" y="151620"/>
                      <a:pt x="103207" y="170065"/>
                      <a:pt x="95223" y="182977"/>
                    </a:cubicBezTo>
                    <a:cubicBezTo>
                      <a:pt x="87240" y="194966"/>
                      <a:pt x="74931" y="202959"/>
                      <a:pt x="59629" y="202959"/>
                    </a:cubicBezTo>
                    <a:cubicBezTo>
                      <a:pt x="35346" y="202959"/>
                      <a:pt x="16384" y="186666"/>
                      <a:pt x="10729" y="168528"/>
                    </a:cubicBezTo>
                    <a:cubicBezTo>
                      <a:pt x="11727" y="168835"/>
                      <a:pt x="12725" y="169143"/>
                      <a:pt x="16384" y="169143"/>
                    </a:cubicBezTo>
                    <a:cubicBezTo>
                      <a:pt x="27362" y="169143"/>
                      <a:pt x="33017" y="161457"/>
                      <a:pt x="33017" y="154079"/>
                    </a:cubicBezTo>
                    <a:cubicBezTo>
                      <a:pt x="33017" y="146701"/>
                      <a:pt x="27362" y="139016"/>
                      <a:pt x="16384" y="139016"/>
                    </a:cubicBezTo>
                    <a:cubicBezTo>
                      <a:pt x="11727" y="139016"/>
                      <a:pt x="84" y="141168"/>
                      <a:pt x="84" y="155309"/>
                    </a:cubicBezTo>
                    <a:cubicBezTo>
                      <a:pt x="84" y="181747"/>
                      <a:pt x="23038" y="211567"/>
                      <a:pt x="60295" y="211567"/>
                    </a:cubicBezTo>
                    <a:cubicBezTo>
                      <a:pt x="98882" y="211567"/>
                      <a:pt x="132813" y="182054"/>
                      <a:pt x="132813" y="143012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 15">
                <a:extLst>
                  <a:ext uri="{FF2B5EF4-FFF2-40B4-BE49-F238E27FC236}">
                    <a16:creationId xmlns:a16="http://schemas.microsoft.com/office/drawing/2014/main" id="{8BDE3983-7CCA-02F4-A915-26EF125696F8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4475888" y="4487774"/>
                <a:ext cx="127738" cy="139260"/>
              </a:xfrm>
              <a:custGeom>
                <a:avLst/>
                <a:gdLst>
                  <a:gd name="connsiteX0" fmla="*/ 46995 w 127738"/>
                  <a:gd name="connsiteY0" fmla="*/ 64928 h 139260"/>
                  <a:gd name="connsiteX1" fmla="*/ 97891 w 127738"/>
                  <a:gd name="connsiteY1" fmla="*/ 57857 h 139260"/>
                  <a:gd name="connsiteX2" fmla="*/ 122840 w 127738"/>
                  <a:gd name="connsiteY2" fmla="*/ 26193 h 139260"/>
                  <a:gd name="connsiteX3" fmla="*/ 87246 w 127738"/>
                  <a:gd name="connsiteY3" fmla="*/ 63 h 139260"/>
                  <a:gd name="connsiteX4" fmla="*/ 91 w 127738"/>
                  <a:gd name="connsiteY4" fmla="*/ 83681 h 139260"/>
                  <a:gd name="connsiteX5" fmla="*/ 52318 w 127738"/>
                  <a:gd name="connsiteY5" fmla="*/ 139323 h 139260"/>
                  <a:gd name="connsiteX6" fmla="*/ 127830 w 127738"/>
                  <a:gd name="connsiteY6" fmla="*/ 103048 h 139260"/>
                  <a:gd name="connsiteX7" fmla="*/ 123838 w 127738"/>
                  <a:gd name="connsiteY7" fmla="*/ 99052 h 139260"/>
                  <a:gd name="connsiteX8" fmla="*/ 119514 w 127738"/>
                  <a:gd name="connsiteY8" fmla="*/ 102126 h 139260"/>
                  <a:gd name="connsiteX9" fmla="*/ 52983 w 127738"/>
                  <a:gd name="connsiteY9" fmla="*/ 132560 h 139260"/>
                  <a:gd name="connsiteX10" fmla="*/ 24042 w 127738"/>
                  <a:gd name="connsiteY10" fmla="*/ 96900 h 139260"/>
                  <a:gd name="connsiteX11" fmla="*/ 29365 w 127738"/>
                  <a:gd name="connsiteY11" fmla="*/ 64928 h 139260"/>
                  <a:gd name="connsiteX12" fmla="*/ 46995 w 127738"/>
                  <a:gd name="connsiteY12" fmla="*/ 64928 h 139260"/>
                  <a:gd name="connsiteX13" fmla="*/ 31361 w 127738"/>
                  <a:gd name="connsiteY13" fmla="*/ 58165 h 139260"/>
                  <a:gd name="connsiteX14" fmla="*/ 87246 w 127738"/>
                  <a:gd name="connsiteY14" fmla="*/ 6826 h 139260"/>
                  <a:gd name="connsiteX15" fmla="*/ 111863 w 127738"/>
                  <a:gd name="connsiteY15" fmla="*/ 26193 h 139260"/>
                  <a:gd name="connsiteX16" fmla="*/ 44999 w 127738"/>
                  <a:gd name="connsiteY16" fmla="*/ 58165 h 139260"/>
                  <a:gd name="connsiteX17" fmla="*/ 31361 w 127738"/>
                  <a:gd name="connsiteY17" fmla="*/ 58165 h 13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738" h="139260">
                    <a:moveTo>
                      <a:pt x="46995" y="64928"/>
                    </a:moveTo>
                    <a:cubicBezTo>
                      <a:pt x="56642" y="64928"/>
                      <a:pt x="81258" y="64313"/>
                      <a:pt x="97891" y="57857"/>
                    </a:cubicBezTo>
                    <a:cubicBezTo>
                      <a:pt x="121177" y="48635"/>
                      <a:pt x="122840" y="30497"/>
                      <a:pt x="122840" y="26193"/>
                    </a:cubicBezTo>
                    <a:cubicBezTo>
                      <a:pt x="122840" y="12667"/>
                      <a:pt x="110199" y="63"/>
                      <a:pt x="87246" y="63"/>
                    </a:cubicBezTo>
                    <a:cubicBezTo>
                      <a:pt x="50322" y="63"/>
                      <a:pt x="91" y="29882"/>
                      <a:pt x="91" y="83681"/>
                    </a:cubicBezTo>
                    <a:cubicBezTo>
                      <a:pt x="91" y="115037"/>
                      <a:pt x="19718" y="139323"/>
                      <a:pt x="52318" y="139323"/>
                    </a:cubicBezTo>
                    <a:cubicBezTo>
                      <a:pt x="99887" y="139323"/>
                      <a:pt x="127830" y="106737"/>
                      <a:pt x="127830" y="103048"/>
                    </a:cubicBezTo>
                    <a:cubicBezTo>
                      <a:pt x="127830" y="101203"/>
                      <a:pt x="125834" y="99052"/>
                      <a:pt x="123838" y="99052"/>
                    </a:cubicBezTo>
                    <a:cubicBezTo>
                      <a:pt x="122175" y="99052"/>
                      <a:pt x="121509" y="99666"/>
                      <a:pt x="119514" y="102126"/>
                    </a:cubicBezTo>
                    <a:cubicBezTo>
                      <a:pt x="93234" y="132560"/>
                      <a:pt x="56975" y="132560"/>
                      <a:pt x="52983" y="132560"/>
                    </a:cubicBezTo>
                    <a:cubicBezTo>
                      <a:pt x="27036" y="132560"/>
                      <a:pt x="24042" y="106737"/>
                      <a:pt x="24042" y="96900"/>
                    </a:cubicBezTo>
                    <a:cubicBezTo>
                      <a:pt x="24042" y="93211"/>
                      <a:pt x="24375" y="83681"/>
                      <a:pt x="29365" y="64928"/>
                    </a:cubicBezTo>
                    <a:lnTo>
                      <a:pt x="46995" y="64928"/>
                    </a:lnTo>
                    <a:close/>
                    <a:moveTo>
                      <a:pt x="31361" y="58165"/>
                    </a:moveTo>
                    <a:cubicBezTo>
                      <a:pt x="44334" y="11437"/>
                      <a:pt x="78597" y="6826"/>
                      <a:pt x="87246" y="6826"/>
                    </a:cubicBezTo>
                    <a:cubicBezTo>
                      <a:pt x="102881" y="6826"/>
                      <a:pt x="111863" y="15741"/>
                      <a:pt x="111863" y="26193"/>
                    </a:cubicBezTo>
                    <a:cubicBezTo>
                      <a:pt x="111863" y="58165"/>
                      <a:pt x="58638" y="58165"/>
                      <a:pt x="44999" y="58165"/>
                    </a:cubicBezTo>
                    <a:lnTo>
                      <a:pt x="31361" y="58165"/>
                    </a:lnTo>
                    <a:close/>
                  </a:path>
                </a:pathLst>
              </a:custGeom>
              <a:solidFill>
                <a:srgbClr val="FF1A1A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 16">
                <a:extLst>
                  <a:ext uri="{FF2B5EF4-FFF2-40B4-BE49-F238E27FC236}">
                    <a16:creationId xmlns:a16="http://schemas.microsoft.com/office/drawing/2014/main" id="{E1535C4D-38D7-64D9-05FD-D96088429348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4629683" y="4520421"/>
                <a:ext cx="119688" cy="151495"/>
              </a:xfrm>
              <a:custGeom>
                <a:avLst/>
                <a:gdLst>
                  <a:gd name="connsiteX0" fmla="*/ 118853 w 119688"/>
                  <a:gd name="connsiteY0" fmla="*/ 6520 h 151495"/>
                  <a:gd name="connsiteX1" fmla="*/ 119784 w 119688"/>
                  <a:gd name="connsiteY1" fmla="*/ 3077 h 151495"/>
                  <a:gd name="connsiteX2" fmla="*/ 116059 w 119688"/>
                  <a:gd name="connsiteY2" fmla="*/ 64 h 151495"/>
                  <a:gd name="connsiteX3" fmla="*/ 86253 w 119688"/>
                  <a:gd name="connsiteY3" fmla="*/ 2216 h 151495"/>
                  <a:gd name="connsiteX4" fmla="*/ 81130 w 119688"/>
                  <a:gd name="connsiteY4" fmla="*/ 7166 h 151495"/>
                  <a:gd name="connsiteX5" fmla="*/ 87184 w 119688"/>
                  <a:gd name="connsiteY5" fmla="*/ 10178 h 151495"/>
                  <a:gd name="connsiteX6" fmla="*/ 98361 w 119688"/>
                  <a:gd name="connsiteY6" fmla="*/ 13406 h 151495"/>
                  <a:gd name="connsiteX7" fmla="*/ 97430 w 119688"/>
                  <a:gd name="connsiteY7" fmla="*/ 18140 h 151495"/>
                  <a:gd name="connsiteX8" fmla="*/ 84157 w 119688"/>
                  <a:gd name="connsiteY8" fmla="*/ 67204 h 151495"/>
                  <a:gd name="connsiteX9" fmla="*/ 60173 w 119688"/>
                  <a:gd name="connsiteY9" fmla="*/ 54508 h 151495"/>
                  <a:gd name="connsiteX10" fmla="*/ 96 w 119688"/>
                  <a:gd name="connsiteY10" fmla="*/ 115838 h 151495"/>
                  <a:gd name="connsiteX11" fmla="*/ 35257 w 119688"/>
                  <a:gd name="connsiteY11" fmla="*/ 151560 h 151495"/>
                  <a:gd name="connsiteX12" fmla="*/ 68323 w 119688"/>
                  <a:gd name="connsiteY12" fmla="*/ 136497 h 151495"/>
                  <a:gd name="connsiteX13" fmla="*/ 92307 w 119688"/>
                  <a:gd name="connsiteY13" fmla="*/ 151560 h 151495"/>
                  <a:gd name="connsiteX14" fmla="*/ 110703 w 119688"/>
                  <a:gd name="connsiteY14" fmla="*/ 140155 h 151495"/>
                  <a:gd name="connsiteX15" fmla="*/ 118853 w 119688"/>
                  <a:gd name="connsiteY15" fmla="*/ 118636 h 151495"/>
                  <a:gd name="connsiteX16" fmla="*/ 115127 w 119688"/>
                  <a:gd name="connsiteY16" fmla="*/ 115838 h 151495"/>
                  <a:gd name="connsiteX17" fmla="*/ 110004 w 119688"/>
                  <a:gd name="connsiteY17" fmla="*/ 122509 h 151495"/>
                  <a:gd name="connsiteX18" fmla="*/ 93006 w 119688"/>
                  <a:gd name="connsiteY18" fmla="*/ 145535 h 151495"/>
                  <a:gd name="connsiteX19" fmla="*/ 85321 w 119688"/>
                  <a:gd name="connsiteY19" fmla="*/ 134990 h 151495"/>
                  <a:gd name="connsiteX20" fmla="*/ 86486 w 119688"/>
                  <a:gd name="connsiteY20" fmla="*/ 126167 h 151495"/>
                  <a:gd name="connsiteX21" fmla="*/ 118853 w 119688"/>
                  <a:gd name="connsiteY21" fmla="*/ 6520 h 151495"/>
                  <a:gd name="connsiteX22" fmla="*/ 69254 w 119688"/>
                  <a:gd name="connsiteY22" fmla="*/ 122509 h 151495"/>
                  <a:gd name="connsiteX23" fmla="*/ 57379 w 119688"/>
                  <a:gd name="connsiteY23" fmla="*/ 136927 h 151495"/>
                  <a:gd name="connsiteX24" fmla="*/ 35956 w 119688"/>
                  <a:gd name="connsiteY24" fmla="*/ 145535 h 151495"/>
                  <a:gd name="connsiteX25" fmla="*/ 18957 w 119688"/>
                  <a:gd name="connsiteY25" fmla="*/ 124661 h 151495"/>
                  <a:gd name="connsiteX26" fmla="*/ 31066 w 119688"/>
                  <a:gd name="connsiteY26" fmla="*/ 80977 h 151495"/>
                  <a:gd name="connsiteX27" fmla="*/ 60173 w 119688"/>
                  <a:gd name="connsiteY27" fmla="*/ 60533 h 151495"/>
                  <a:gd name="connsiteX28" fmla="*/ 80897 w 119688"/>
                  <a:gd name="connsiteY28" fmla="*/ 79255 h 151495"/>
                  <a:gd name="connsiteX29" fmla="*/ 80199 w 119688"/>
                  <a:gd name="connsiteY29" fmla="*/ 82268 h 151495"/>
                  <a:gd name="connsiteX30" fmla="*/ 69254 w 119688"/>
                  <a:gd name="connsiteY30" fmla="*/ 122509 h 15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9688" h="151495">
                    <a:moveTo>
                      <a:pt x="118853" y="6520"/>
                    </a:moveTo>
                    <a:cubicBezTo>
                      <a:pt x="119086" y="6090"/>
                      <a:pt x="119784" y="3292"/>
                      <a:pt x="119784" y="3077"/>
                    </a:cubicBezTo>
                    <a:cubicBezTo>
                      <a:pt x="119784" y="2001"/>
                      <a:pt x="118853" y="64"/>
                      <a:pt x="116059" y="64"/>
                    </a:cubicBezTo>
                    <a:cubicBezTo>
                      <a:pt x="111401" y="64"/>
                      <a:pt x="92074" y="1786"/>
                      <a:pt x="86253" y="2216"/>
                    </a:cubicBezTo>
                    <a:cubicBezTo>
                      <a:pt x="84390" y="2431"/>
                      <a:pt x="81130" y="2647"/>
                      <a:pt x="81130" y="7166"/>
                    </a:cubicBezTo>
                    <a:cubicBezTo>
                      <a:pt x="81130" y="10178"/>
                      <a:pt x="84390" y="10178"/>
                      <a:pt x="87184" y="10178"/>
                    </a:cubicBezTo>
                    <a:cubicBezTo>
                      <a:pt x="98361" y="10178"/>
                      <a:pt x="98361" y="11685"/>
                      <a:pt x="98361" y="13406"/>
                    </a:cubicBezTo>
                    <a:cubicBezTo>
                      <a:pt x="98361" y="14913"/>
                      <a:pt x="97896" y="16204"/>
                      <a:pt x="97430" y="18140"/>
                    </a:cubicBezTo>
                    <a:lnTo>
                      <a:pt x="84157" y="67204"/>
                    </a:lnTo>
                    <a:cubicBezTo>
                      <a:pt x="79267" y="60103"/>
                      <a:pt x="71350" y="54508"/>
                      <a:pt x="60173" y="54508"/>
                    </a:cubicBezTo>
                    <a:cubicBezTo>
                      <a:pt x="30367" y="54508"/>
                      <a:pt x="96" y="84850"/>
                      <a:pt x="96" y="115838"/>
                    </a:cubicBezTo>
                    <a:cubicBezTo>
                      <a:pt x="96" y="136712"/>
                      <a:pt x="15231" y="151560"/>
                      <a:pt x="35257" y="151560"/>
                    </a:cubicBezTo>
                    <a:cubicBezTo>
                      <a:pt x="47831" y="151560"/>
                      <a:pt x="59009" y="144889"/>
                      <a:pt x="68323" y="136497"/>
                    </a:cubicBezTo>
                    <a:cubicBezTo>
                      <a:pt x="72747" y="149408"/>
                      <a:pt x="86253" y="151560"/>
                      <a:pt x="92307" y="151560"/>
                    </a:cubicBezTo>
                    <a:cubicBezTo>
                      <a:pt x="100690" y="151560"/>
                      <a:pt x="106511" y="146826"/>
                      <a:pt x="110703" y="140155"/>
                    </a:cubicBezTo>
                    <a:cubicBezTo>
                      <a:pt x="115826" y="131762"/>
                      <a:pt x="118853" y="119496"/>
                      <a:pt x="118853" y="118636"/>
                    </a:cubicBezTo>
                    <a:cubicBezTo>
                      <a:pt x="118853" y="115838"/>
                      <a:pt x="115826" y="115838"/>
                      <a:pt x="115127" y="115838"/>
                    </a:cubicBezTo>
                    <a:cubicBezTo>
                      <a:pt x="111867" y="115838"/>
                      <a:pt x="111634" y="116699"/>
                      <a:pt x="110004" y="122509"/>
                    </a:cubicBezTo>
                    <a:cubicBezTo>
                      <a:pt x="107210" y="132838"/>
                      <a:pt x="102786" y="145535"/>
                      <a:pt x="93006" y="145535"/>
                    </a:cubicBezTo>
                    <a:cubicBezTo>
                      <a:pt x="86951" y="145535"/>
                      <a:pt x="85321" y="140800"/>
                      <a:pt x="85321" y="134990"/>
                    </a:cubicBezTo>
                    <a:cubicBezTo>
                      <a:pt x="85321" y="130902"/>
                      <a:pt x="85787" y="128965"/>
                      <a:pt x="86486" y="126167"/>
                    </a:cubicBezTo>
                    <a:lnTo>
                      <a:pt x="118853" y="6520"/>
                    </a:lnTo>
                    <a:close/>
                    <a:moveTo>
                      <a:pt x="69254" y="122509"/>
                    </a:moveTo>
                    <a:cubicBezTo>
                      <a:pt x="67624" y="128534"/>
                      <a:pt x="62501" y="132838"/>
                      <a:pt x="57379" y="136927"/>
                    </a:cubicBezTo>
                    <a:cubicBezTo>
                      <a:pt x="55283" y="138649"/>
                      <a:pt x="45969" y="145535"/>
                      <a:pt x="35956" y="145535"/>
                    </a:cubicBezTo>
                    <a:cubicBezTo>
                      <a:pt x="27340" y="145535"/>
                      <a:pt x="18957" y="139940"/>
                      <a:pt x="18957" y="124661"/>
                    </a:cubicBezTo>
                    <a:cubicBezTo>
                      <a:pt x="18957" y="113256"/>
                      <a:pt x="25710" y="89585"/>
                      <a:pt x="31066" y="80977"/>
                    </a:cubicBezTo>
                    <a:cubicBezTo>
                      <a:pt x="41777" y="63761"/>
                      <a:pt x="53653" y="60533"/>
                      <a:pt x="60173" y="60533"/>
                    </a:cubicBezTo>
                    <a:cubicBezTo>
                      <a:pt x="76473" y="60533"/>
                      <a:pt x="80897" y="76888"/>
                      <a:pt x="80897" y="79255"/>
                    </a:cubicBezTo>
                    <a:cubicBezTo>
                      <a:pt x="80897" y="80116"/>
                      <a:pt x="80431" y="81622"/>
                      <a:pt x="80199" y="82268"/>
                    </a:cubicBezTo>
                    <a:lnTo>
                      <a:pt x="69254" y="122509"/>
                    </a:lnTo>
                    <a:close/>
                  </a:path>
                </a:pathLst>
              </a:custGeom>
              <a:solidFill>
                <a:srgbClr val="FF1A1A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1CA5521-D8E4-D797-77C4-4D2A9E6EB011}"/>
              </a:ext>
            </a:extLst>
          </p:cNvPr>
          <p:cNvGrpSpPr/>
          <p:nvPr/>
        </p:nvGrpSpPr>
        <p:grpSpPr>
          <a:xfrm>
            <a:off x="991045" y="3313031"/>
            <a:ext cx="2438143" cy="678913"/>
            <a:chOff x="991045" y="3313031"/>
            <a:chExt cx="2438143" cy="678913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01CBA17-2E85-28AA-5B5F-C23E7D1DCD42}"/>
                </a:ext>
              </a:extLst>
            </p:cNvPr>
            <p:cNvSpPr/>
            <p:nvPr/>
          </p:nvSpPr>
          <p:spPr bwMode="auto">
            <a:xfrm>
              <a:off x="991045" y="3313031"/>
              <a:ext cx="2438143" cy="6789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8FC23CCA-F069-2440-7685-D2923D08DC05}"/>
                </a:ext>
              </a:extLst>
            </p:cNvPr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>
            <a:xfrm>
              <a:off x="1739900" y="3517900"/>
              <a:ext cx="934925" cy="277714"/>
              <a:chOff x="4317065" y="5242551"/>
              <a:chExt cx="922642" cy="256078"/>
            </a:xfrm>
          </p:grpSpPr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3F688A9B-6AC5-3B81-E319-C180D9A8E171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4317065" y="5245625"/>
                <a:ext cx="140047" cy="211503"/>
              </a:xfrm>
              <a:custGeom>
                <a:avLst/>
                <a:gdLst>
                  <a:gd name="connsiteX0" fmla="*/ 140124 w 140047"/>
                  <a:gd name="connsiteY0" fmla="*/ 106430 h 211503"/>
                  <a:gd name="connsiteX1" fmla="*/ 126818 w 140047"/>
                  <a:gd name="connsiteY1" fmla="*/ 34494 h 211503"/>
                  <a:gd name="connsiteX2" fmla="*/ 70267 w 140047"/>
                  <a:gd name="connsiteY2" fmla="*/ 63 h 211503"/>
                  <a:gd name="connsiteX3" fmla="*/ 12385 w 140047"/>
                  <a:gd name="connsiteY3" fmla="*/ 36646 h 211503"/>
                  <a:gd name="connsiteX4" fmla="*/ 77 w 140047"/>
                  <a:gd name="connsiteY4" fmla="*/ 106430 h 211503"/>
                  <a:gd name="connsiteX5" fmla="*/ 15046 w 140047"/>
                  <a:gd name="connsiteY5" fmla="*/ 180517 h 211503"/>
                  <a:gd name="connsiteX6" fmla="*/ 69934 w 140047"/>
                  <a:gd name="connsiteY6" fmla="*/ 211567 h 211503"/>
                  <a:gd name="connsiteX7" fmla="*/ 127816 w 140047"/>
                  <a:gd name="connsiteY7" fmla="*/ 175906 h 211503"/>
                  <a:gd name="connsiteX8" fmla="*/ 140124 w 140047"/>
                  <a:gd name="connsiteY8" fmla="*/ 106430 h 211503"/>
                  <a:gd name="connsiteX9" fmla="*/ 69934 w 140047"/>
                  <a:gd name="connsiteY9" fmla="*/ 204803 h 211503"/>
                  <a:gd name="connsiteX10" fmla="*/ 31346 w 140047"/>
                  <a:gd name="connsiteY10" fmla="*/ 167606 h 211503"/>
                  <a:gd name="connsiteX11" fmla="*/ 27687 w 140047"/>
                  <a:gd name="connsiteY11" fmla="*/ 102741 h 211503"/>
                  <a:gd name="connsiteX12" fmla="*/ 30348 w 140047"/>
                  <a:gd name="connsiteY12" fmla="*/ 46176 h 211503"/>
                  <a:gd name="connsiteX13" fmla="*/ 69934 w 140047"/>
                  <a:gd name="connsiteY13" fmla="*/ 6826 h 211503"/>
                  <a:gd name="connsiteX14" fmla="*/ 109187 w 140047"/>
                  <a:gd name="connsiteY14" fmla="*/ 42794 h 211503"/>
                  <a:gd name="connsiteX15" fmla="*/ 112514 w 140047"/>
                  <a:gd name="connsiteY15" fmla="*/ 102741 h 211503"/>
                  <a:gd name="connsiteX16" fmla="*/ 108855 w 140047"/>
                  <a:gd name="connsiteY16" fmla="*/ 166376 h 211503"/>
                  <a:gd name="connsiteX17" fmla="*/ 69934 w 140047"/>
                  <a:gd name="connsiteY17" fmla="*/ 204803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0047" h="211503">
                    <a:moveTo>
                      <a:pt x="140124" y="106430"/>
                    </a:moveTo>
                    <a:cubicBezTo>
                      <a:pt x="140124" y="81836"/>
                      <a:pt x="138461" y="57243"/>
                      <a:pt x="126818" y="34494"/>
                    </a:cubicBezTo>
                    <a:cubicBezTo>
                      <a:pt x="111516" y="4981"/>
                      <a:pt x="84238" y="63"/>
                      <a:pt x="70267" y="63"/>
                    </a:cubicBezTo>
                    <a:cubicBezTo>
                      <a:pt x="50308" y="63"/>
                      <a:pt x="26024" y="8056"/>
                      <a:pt x="12385" y="36646"/>
                    </a:cubicBezTo>
                    <a:cubicBezTo>
                      <a:pt x="1740" y="57857"/>
                      <a:pt x="77" y="81836"/>
                      <a:pt x="77" y="106430"/>
                    </a:cubicBezTo>
                    <a:cubicBezTo>
                      <a:pt x="77" y="129486"/>
                      <a:pt x="1407" y="157154"/>
                      <a:pt x="15046" y="180517"/>
                    </a:cubicBezTo>
                    <a:cubicBezTo>
                      <a:pt x="29350" y="205418"/>
                      <a:pt x="53634" y="211567"/>
                      <a:pt x="69934" y="211567"/>
                    </a:cubicBezTo>
                    <a:cubicBezTo>
                      <a:pt x="87897" y="211567"/>
                      <a:pt x="113179" y="205111"/>
                      <a:pt x="127816" y="175906"/>
                    </a:cubicBezTo>
                    <a:cubicBezTo>
                      <a:pt x="138461" y="154694"/>
                      <a:pt x="140124" y="130716"/>
                      <a:pt x="140124" y="106430"/>
                    </a:cubicBezTo>
                    <a:close/>
                    <a:moveTo>
                      <a:pt x="69934" y="204803"/>
                    </a:moveTo>
                    <a:cubicBezTo>
                      <a:pt x="56961" y="204803"/>
                      <a:pt x="37334" y="197118"/>
                      <a:pt x="31346" y="167606"/>
                    </a:cubicBezTo>
                    <a:cubicBezTo>
                      <a:pt x="27687" y="149161"/>
                      <a:pt x="27687" y="120878"/>
                      <a:pt x="27687" y="102741"/>
                    </a:cubicBezTo>
                    <a:cubicBezTo>
                      <a:pt x="27687" y="83066"/>
                      <a:pt x="27687" y="62776"/>
                      <a:pt x="30348" y="46176"/>
                    </a:cubicBezTo>
                    <a:cubicBezTo>
                      <a:pt x="36669" y="9593"/>
                      <a:pt x="61618" y="6826"/>
                      <a:pt x="69934" y="6826"/>
                    </a:cubicBezTo>
                    <a:cubicBezTo>
                      <a:pt x="80912" y="6826"/>
                      <a:pt x="102867" y="12359"/>
                      <a:pt x="109187" y="42794"/>
                    </a:cubicBezTo>
                    <a:cubicBezTo>
                      <a:pt x="112514" y="60009"/>
                      <a:pt x="112514" y="83373"/>
                      <a:pt x="112514" y="102741"/>
                    </a:cubicBezTo>
                    <a:cubicBezTo>
                      <a:pt x="112514" y="125797"/>
                      <a:pt x="112514" y="146701"/>
                      <a:pt x="108855" y="166376"/>
                    </a:cubicBezTo>
                    <a:cubicBezTo>
                      <a:pt x="103865" y="195581"/>
                      <a:pt x="84904" y="204803"/>
                      <a:pt x="69934" y="204803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6836B9D-3CCE-43E9-6192-9B7A47736B1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4499028" y="5417779"/>
                <a:ext cx="35261" cy="32586"/>
              </a:xfrm>
              <a:custGeom>
                <a:avLst/>
                <a:gdLst>
                  <a:gd name="connsiteX0" fmla="*/ 35343 w 35261"/>
                  <a:gd name="connsiteY0" fmla="*/ 16356 h 32586"/>
                  <a:gd name="connsiteX1" fmla="*/ 17712 w 35261"/>
                  <a:gd name="connsiteY1" fmla="*/ 63 h 32586"/>
                  <a:gd name="connsiteX2" fmla="*/ 82 w 35261"/>
                  <a:gd name="connsiteY2" fmla="*/ 16356 h 32586"/>
                  <a:gd name="connsiteX3" fmla="*/ 17712 w 35261"/>
                  <a:gd name="connsiteY3" fmla="*/ 32649 h 32586"/>
                  <a:gd name="connsiteX4" fmla="*/ 35343 w 35261"/>
                  <a:gd name="connsiteY4" fmla="*/ 16356 h 3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1" h="32586">
                    <a:moveTo>
                      <a:pt x="35343" y="16356"/>
                    </a:moveTo>
                    <a:cubicBezTo>
                      <a:pt x="35343" y="7441"/>
                      <a:pt x="27359" y="63"/>
                      <a:pt x="17712" y="63"/>
                    </a:cubicBezTo>
                    <a:cubicBezTo>
                      <a:pt x="8065" y="63"/>
                      <a:pt x="82" y="7441"/>
                      <a:pt x="82" y="16356"/>
                    </a:cubicBezTo>
                    <a:cubicBezTo>
                      <a:pt x="82" y="25271"/>
                      <a:pt x="8065" y="32649"/>
                      <a:pt x="17712" y="32649"/>
                    </a:cubicBezTo>
                    <a:cubicBezTo>
                      <a:pt x="27359" y="32649"/>
                      <a:pt x="35343" y="25271"/>
                      <a:pt x="35343" y="16356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F471D0BF-638C-1A37-3F79-6A42AD2B6E79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4581453" y="5242551"/>
                <a:ext cx="142708" cy="214578"/>
              </a:xfrm>
              <a:custGeom>
                <a:avLst/>
                <a:gdLst>
                  <a:gd name="connsiteX0" fmla="*/ 139799 w 142708"/>
                  <a:gd name="connsiteY0" fmla="*/ 20660 h 214578"/>
                  <a:gd name="connsiteX1" fmla="*/ 142793 w 142708"/>
                  <a:gd name="connsiteY1" fmla="*/ 9900 h 214578"/>
                  <a:gd name="connsiteX2" fmla="*/ 61958 w 142708"/>
                  <a:gd name="connsiteY2" fmla="*/ 9900 h 214578"/>
                  <a:gd name="connsiteX3" fmla="*/ 19378 w 142708"/>
                  <a:gd name="connsiteY3" fmla="*/ 63 h 214578"/>
                  <a:gd name="connsiteX4" fmla="*/ 11062 w 142708"/>
                  <a:gd name="connsiteY4" fmla="*/ 63 h 214578"/>
                  <a:gd name="connsiteX5" fmla="*/ 84 w 142708"/>
                  <a:gd name="connsiteY5" fmla="*/ 63391 h 214578"/>
                  <a:gd name="connsiteX6" fmla="*/ 8401 w 142708"/>
                  <a:gd name="connsiteY6" fmla="*/ 63391 h 214578"/>
                  <a:gd name="connsiteX7" fmla="*/ 16717 w 142708"/>
                  <a:gd name="connsiteY7" fmla="*/ 35416 h 214578"/>
                  <a:gd name="connsiteX8" fmla="*/ 49317 w 142708"/>
                  <a:gd name="connsiteY8" fmla="*/ 33571 h 214578"/>
                  <a:gd name="connsiteX9" fmla="*/ 118177 w 142708"/>
                  <a:gd name="connsiteY9" fmla="*/ 33571 h 214578"/>
                  <a:gd name="connsiteX10" fmla="*/ 80919 w 142708"/>
                  <a:gd name="connsiteY10" fmla="*/ 82143 h 214578"/>
                  <a:gd name="connsiteX11" fmla="*/ 40003 w 142708"/>
                  <a:gd name="connsiteY11" fmla="*/ 197733 h 214578"/>
                  <a:gd name="connsiteX12" fmla="*/ 55305 w 142708"/>
                  <a:gd name="connsiteY12" fmla="*/ 214641 h 214578"/>
                  <a:gd name="connsiteX13" fmla="*/ 70607 w 142708"/>
                  <a:gd name="connsiteY13" fmla="*/ 197733 h 214578"/>
                  <a:gd name="connsiteX14" fmla="*/ 70607 w 142708"/>
                  <a:gd name="connsiteY14" fmla="*/ 182054 h 214578"/>
                  <a:gd name="connsiteX15" fmla="*/ 74266 w 142708"/>
                  <a:gd name="connsiteY15" fmla="*/ 131638 h 214578"/>
                  <a:gd name="connsiteX16" fmla="*/ 94891 w 142708"/>
                  <a:gd name="connsiteY16" fmla="*/ 79069 h 214578"/>
                  <a:gd name="connsiteX17" fmla="*/ 139799 w 142708"/>
                  <a:gd name="connsiteY17" fmla="*/ 20660 h 214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2708" h="214578">
                    <a:moveTo>
                      <a:pt x="139799" y="20660"/>
                    </a:moveTo>
                    <a:cubicBezTo>
                      <a:pt x="142793" y="16971"/>
                      <a:pt x="142793" y="16356"/>
                      <a:pt x="142793" y="9900"/>
                    </a:cubicBezTo>
                    <a:lnTo>
                      <a:pt x="61958" y="9900"/>
                    </a:lnTo>
                    <a:cubicBezTo>
                      <a:pt x="21374" y="9900"/>
                      <a:pt x="20709" y="5904"/>
                      <a:pt x="19378" y="63"/>
                    </a:cubicBezTo>
                    <a:lnTo>
                      <a:pt x="11062" y="63"/>
                    </a:lnTo>
                    <a:lnTo>
                      <a:pt x="84" y="63391"/>
                    </a:lnTo>
                    <a:lnTo>
                      <a:pt x="8401" y="63391"/>
                    </a:lnTo>
                    <a:cubicBezTo>
                      <a:pt x="9399" y="58472"/>
                      <a:pt x="12393" y="39105"/>
                      <a:pt x="16717" y="35416"/>
                    </a:cubicBezTo>
                    <a:cubicBezTo>
                      <a:pt x="19046" y="33571"/>
                      <a:pt x="44993" y="33571"/>
                      <a:pt x="49317" y="33571"/>
                    </a:cubicBezTo>
                    <a:lnTo>
                      <a:pt x="118177" y="33571"/>
                    </a:lnTo>
                    <a:cubicBezTo>
                      <a:pt x="114518" y="38490"/>
                      <a:pt x="88238" y="71999"/>
                      <a:pt x="80919" y="82143"/>
                    </a:cubicBezTo>
                    <a:cubicBezTo>
                      <a:pt x="50981" y="123645"/>
                      <a:pt x="40003" y="166376"/>
                      <a:pt x="40003" y="197733"/>
                    </a:cubicBezTo>
                    <a:cubicBezTo>
                      <a:pt x="40003" y="200807"/>
                      <a:pt x="40003" y="214641"/>
                      <a:pt x="55305" y="214641"/>
                    </a:cubicBezTo>
                    <a:cubicBezTo>
                      <a:pt x="70607" y="214641"/>
                      <a:pt x="70607" y="200807"/>
                      <a:pt x="70607" y="197733"/>
                    </a:cubicBezTo>
                    <a:lnTo>
                      <a:pt x="70607" y="182054"/>
                    </a:lnTo>
                    <a:cubicBezTo>
                      <a:pt x="70607" y="165146"/>
                      <a:pt x="71605" y="148238"/>
                      <a:pt x="74266" y="131638"/>
                    </a:cubicBezTo>
                    <a:cubicBezTo>
                      <a:pt x="75597" y="124567"/>
                      <a:pt x="80254" y="98129"/>
                      <a:pt x="94891" y="79069"/>
                    </a:cubicBezTo>
                    <a:lnTo>
                      <a:pt x="139799" y="20660"/>
                    </a:ln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9099F177-6E04-9A2B-8B4E-C3AC9BCFE64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4745784" y="5245625"/>
                <a:ext cx="132729" cy="211503"/>
              </a:xfrm>
              <a:custGeom>
                <a:avLst/>
                <a:gdLst>
                  <a:gd name="connsiteX0" fmla="*/ 132819 w 132729"/>
                  <a:gd name="connsiteY0" fmla="*/ 143012 h 211503"/>
                  <a:gd name="connsiteX1" fmla="*/ 69614 w 132729"/>
                  <a:gd name="connsiteY1" fmla="*/ 75688 h 211503"/>
                  <a:gd name="connsiteX2" fmla="*/ 27367 w 132729"/>
                  <a:gd name="connsiteY2" fmla="*/ 91366 h 211503"/>
                  <a:gd name="connsiteX3" fmla="*/ 27367 w 132729"/>
                  <a:gd name="connsiteY3" fmla="*/ 31419 h 211503"/>
                  <a:gd name="connsiteX4" fmla="*/ 55643 w 132729"/>
                  <a:gd name="connsiteY4" fmla="*/ 35416 h 211503"/>
                  <a:gd name="connsiteX5" fmla="*/ 119845 w 132729"/>
                  <a:gd name="connsiteY5" fmla="*/ 3444 h 211503"/>
                  <a:gd name="connsiteX6" fmla="*/ 116518 w 132729"/>
                  <a:gd name="connsiteY6" fmla="*/ 63 h 211503"/>
                  <a:gd name="connsiteX7" fmla="*/ 113857 w 132729"/>
                  <a:gd name="connsiteY7" fmla="*/ 985 h 211503"/>
                  <a:gd name="connsiteX8" fmla="*/ 68616 w 132729"/>
                  <a:gd name="connsiteY8" fmla="*/ 9900 h 211503"/>
                  <a:gd name="connsiteX9" fmla="*/ 24373 w 132729"/>
                  <a:gd name="connsiteY9" fmla="*/ 1292 h 211503"/>
                  <a:gd name="connsiteX10" fmla="*/ 20381 w 132729"/>
                  <a:gd name="connsiteY10" fmla="*/ 370 h 211503"/>
                  <a:gd name="connsiteX11" fmla="*/ 17055 w 132729"/>
                  <a:gd name="connsiteY11" fmla="*/ 7748 h 211503"/>
                  <a:gd name="connsiteX12" fmla="*/ 17055 w 132729"/>
                  <a:gd name="connsiteY12" fmla="*/ 98744 h 211503"/>
                  <a:gd name="connsiteX13" fmla="*/ 21712 w 132729"/>
                  <a:gd name="connsiteY13" fmla="*/ 106737 h 211503"/>
                  <a:gd name="connsiteX14" fmla="*/ 26036 w 132729"/>
                  <a:gd name="connsiteY14" fmla="*/ 103970 h 211503"/>
                  <a:gd name="connsiteX15" fmla="*/ 68949 w 132729"/>
                  <a:gd name="connsiteY15" fmla="*/ 82451 h 211503"/>
                  <a:gd name="connsiteX16" fmla="*/ 97225 w 132729"/>
                  <a:gd name="connsiteY16" fmla="*/ 102126 h 211503"/>
                  <a:gd name="connsiteX17" fmla="*/ 103212 w 132729"/>
                  <a:gd name="connsiteY17" fmla="*/ 140860 h 211503"/>
                  <a:gd name="connsiteX18" fmla="*/ 95229 w 132729"/>
                  <a:gd name="connsiteY18" fmla="*/ 182977 h 211503"/>
                  <a:gd name="connsiteX19" fmla="*/ 59635 w 132729"/>
                  <a:gd name="connsiteY19" fmla="*/ 202959 h 211503"/>
                  <a:gd name="connsiteX20" fmla="*/ 10734 w 132729"/>
                  <a:gd name="connsiteY20" fmla="*/ 168528 h 211503"/>
                  <a:gd name="connsiteX21" fmla="*/ 16389 w 132729"/>
                  <a:gd name="connsiteY21" fmla="*/ 169143 h 211503"/>
                  <a:gd name="connsiteX22" fmla="*/ 33022 w 132729"/>
                  <a:gd name="connsiteY22" fmla="*/ 154079 h 211503"/>
                  <a:gd name="connsiteX23" fmla="*/ 16389 w 132729"/>
                  <a:gd name="connsiteY23" fmla="*/ 139016 h 211503"/>
                  <a:gd name="connsiteX24" fmla="*/ 89 w 132729"/>
                  <a:gd name="connsiteY24" fmla="*/ 155309 h 211503"/>
                  <a:gd name="connsiteX25" fmla="*/ 60300 w 132729"/>
                  <a:gd name="connsiteY25" fmla="*/ 211567 h 211503"/>
                  <a:gd name="connsiteX26" fmla="*/ 132819 w 132729"/>
                  <a:gd name="connsiteY26" fmla="*/ 143012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729" h="211503">
                    <a:moveTo>
                      <a:pt x="132819" y="143012"/>
                    </a:moveTo>
                    <a:cubicBezTo>
                      <a:pt x="132819" y="106430"/>
                      <a:pt x="105541" y="75688"/>
                      <a:pt x="69614" y="75688"/>
                    </a:cubicBezTo>
                    <a:cubicBezTo>
                      <a:pt x="53647" y="75688"/>
                      <a:pt x="39343" y="80606"/>
                      <a:pt x="27367" y="91366"/>
                    </a:cubicBezTo>
                    <a:lnTo>
                      <a:pt x="27367" y="31419"/>
                    </a:lnTo>
                    <a:cubicBezTo>
                      <a:pt x="34020" y="33264"/>
                      <a:pt x="44998" y="35416"/>
                      <a:pt x="55643" y="35416"/>
                    </a:cubicBezTo>
                    <a:cubicBezTo>
                      <a:pt x="96559" y="35416"/>
                      <a:pt x="119845" y="7441"/>
                      <a:pt x="119845" y="3444"/>
                    </a:cubicBezTo>
                    <a:cubicBezTo>
                      <a:pt x="119845" y="1600"/>
                      <a:pt x="118847" y="63"/>
                      <a:pt x="116518" y="63"/>
                    </a:cubicBezTo>
                    <a:cubicBezTo>
                      <a:pt x="116186" y="63"/>
                      <a:pt x="115520" y="63"/>
                      <a:pt x="113857" y="985"/>
                    </a:cubicBezTo>
                    <a:cubicBezTo>
                      <a:pt x="107204" y="3752"/>
                      <a:pt x="90904" y="9900"/>
                      <a:pt x="68616" y="9900"/>
                    </a:cubicBezTo>
                    <a:cubicBezTo>
                      <a:pt x="55310" y="9900"/>
                      <a:pt x="40008" y="7748"/>
                      <a:pt x="24373" y="1292"/>
                    </a:cubicBezTo>
                    <a:cubicBezTo>
                      <a:pt x="21712" y="370"/>
                      <a:pt x="21047" y="370"/>
                      <a:pt x="20381" y="370"/>
                    </a:cubicBezTo>
                    <a:cubicBezTo>
                      <a:pt x="17055" y="370"/>
                      <a:pt x="17055" y="2830"/>
                      <a:pt x="17055" y="7748"/>
                    </a:cubicBezTo>
                    <a:lnTo>
                      <a:pt x="17055" y="98744"/>
                    </a:lnTo>
                    <a:cubicBezTo>
                      <a:pt x="17055" y="104278"/>
                      <a:pt x="17055" y="106737"/>
                      <a:pt x="21712" y="106737"/>
                    </a:cubicBezTo>
                    <a:cubicBezTo>
                      <a:pt x="24041" y="106737"/>
                      <a:pt x="24706" y="105815"/>
                      <a:pt x="26036" y="103970"/>
                    </a:cubicBezTo>
                    <a:cubicBezTo>
                      <a:pt x="29696" y="99051"/>
                      <a:pt x="42004" y="82451"/>
                      <a:pt x="68949" y="82451"/>
                    </a:cubicBezTo>
                    <a:cubicBezTo>
                      <a:pt x="86247" y="82451"/>
                      <a:pt x="94563" y="96592"/>
                      <a:pt x="97225" y="102126"/>
                    </a:cubicBezTo>
                    <a:cubicBezTo>
                      <a:pt x="102547" y="113500"/>
                      <a:pt x="103212" y="125489"/>
                      <a:pt x="103212" y="140860"/>
                    </a:cubicBezTo>
                    <a:cubicBezTo>
                      <a:pt x="103212" y="151620"/>
                      <a:pt x="103212" y="170065"/>
                      <a:pt x="95229" y="182977"/>
                    </a:cubicBezTo>
                    <a:cubicBezTo>
                      <a:pt x="87245" y="194966"/>
                      <a:pt x="74937" y="202959"/>
                      <a:pt x="59635" y="202959"/>
                    </a:cubicBezTo>
                    <a:cubicBezTo>
                      <a:pt x="35351" y="202959"/>
                      <a:pt x="16389" y="186666"/>
                      <a:pt x="10734" y="168528"/>
                    </a:cubicBezTo>
                    <a:cubicBezTo>
                      <a:pt x="11732" y="168835"/>
                      <a:pt x="12730" y="169143"/>
                      <a:pt x="16389" y="169143"/>
                    </a:cubicBezTo>
                    <a:cubicBezTo>
                      <a:pt x="27367" y="169143"/>
                      <a:pt x="33022" y="161457"/>
                      <a:pt x="33022" y="154079"/>
                    </a:cubicBezTo>
                    <a:cubicBezTo>
                      <a:pt x="33022" y="146701"/>
                      <a:pt x="27367" y="139016"/>
                      <a:pt x="16389" y="139016"/>
                    </a:cubicBezTo>
                    <a:cubicBezTo>
                      <a:pt x="11732" y="139016"/>
                      <a:pt x="89" y="141168"/>
                      <a:pt x="89" y="155309"/>
                    </a:cubicBezTo>
                    <a:cubicBezTo>
                      <a:pt x="89" y="181747"/>
                      <a:pt x="23043" y="211567"/>
                      <a:pt x="60300" y="211567"/>
                    </a:cubicBezTo>
                    <a:cubicBezTo>
                      <a:pt x="98888" y="211567"/>
                      <a:pt x="132819" y="182054"/>
                      <a:pt x="132819" y="143012"/>
                    </a:cubicBez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DCC6C82A-8A42-51E1-A546-6D16C4CE9234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4966223" y="5314487"/>
                <a:ext cx="127739" cy="139260"/>
              </a:xfrm>
              <a:custGeom>
                <a:avLst/>
                <a:gdLst>
                  <a:gd name="connsiteX0" fmla="*/ 47000 w 127739"/>
                  <a:gd name="connsiteY0" fmla="*/ 64928 h 139260"/>
                  <a:gd name="connsiteX1" fmla="*/ 97896 w 127739"/>
                  <a:gd name="connsiteY1" fmla="*/ 57857 h 139260"/>
                  <a:gd name="connsiteX2" fmla="*/ 122846 w 127739"/>
                  <a:gd name="connsiteY2" fmla="*/ 26193 h 139260"/>
                  <a:gd name="connsiteX3" fmla="*/ 87252 w 127739"/>
                  <a:gd name="connsiteY3" fmla="*/ 63 h 139260"/>
                  <a:gd name="connsiteX4" fmla="*/ 96 w 127739"/>
                  <a:gd name="connsiteY4" fmla="*/ 83681 h 139260"/>
                  <a:gd name="connsiteX5" fmla="*/ 52323 w 127739"/>
                  <a:gd name="connsiteY5" fmla="*/ 139323 h 139260"/>
                  <a:gd name="connsiteX6" fmla="*/ 127835 w 127739"/>
                  <a:gd name="connsiteY6" fmla="*/ 103048 h 139260"/>
                  <a:gd name="connsiteX7" fmla="*/ 123844 w 127739"/>
                  <a:gd name="connsiteY7" fmla="*/ 99052 h 139260"/>
                  <a:gd name="connsiteX8" fmla="*/ 119519 w 127739"/>
                  <a:gd name="connsiteY8" fmla="*/ 102126 h 139260"/>
                  <a:gd name="connsiteX9" fmla="*/ 52988 w 127739"/>
                  <a:gd name="connsiteY9" fmla="*/ 132560 h 139260"/>
                  <a:gd name="connsiteX10" fmla="*/ 24047 w 127739"/>
                  <a:gd name="connsiteY10" fmla="*/ 96900 h 139260"/>
                  <a:gd name="connsiteX11" fmla="*/ 29370 w 127739"/>
                  <a:gd name="connsiteY11" fmla="*/ 64928 h 139260"/>
                  <a:gd name="connsiteX12" fmla="*/ 47000 w 127739"/>
                  <a:gd name="connsiteY12" fmla="*/ 64928 h 139260"/>
                  <a:gd name="connsiteX13" fmla="*/ 31366 w 127739"/>
                  <a:gd name="connsiteY13" fmla="*/ 58165 h 139260"/>
                  <a:gd name="connsiteX14" fmla="*/ 87252 w 127739"/>
                  <a:gd name="connsiteY14" fmla="*/ 6826 h 139260"/>
                  <a:gd name="connsiteX15" fmla="*/ 111868 w 127739"/>
                  <a:gd name="connsiteY15" fmla="*/ 26193 h 139260"/>
                  <a:gd name="connsiteX16" fmla="*/ 45004 w 127739"/>
                  <a:gd name="connsiteY16" fmla="*/ 58165 h 139260"/>
                  <a:gd name="connsiteX17" fmla="*/ 31366 w 127739"/>
                  <a:gd name="connsiteY17" fmla="*/ 58165 h 13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739" h="139260">
                    <a:moveTo>
                      <a:pt x="47000" y="64928"/>
                    </a:moveTo>
                    <a:cubicBezTo>
                      <a:pt x="56647" y="64928"/>
                      <a:pt x="81264" y="64313"/>
                      <a:pt x="97896" y="57857"/>
                    </a:cubicBezTo>
                    <a:cubicBezTo>
                      <a:pt x="121182" y="48635"/>
                      <a:pt x="122846" y="30497"/>
                      <a:pt x="122846" y="26193"/>
                    </a:cubicBezTo>
                    <a:cubicBezTo>
                      <a:pt x="122846" y="12667"/>
                      <a:pt x="110205" y="63"/>
                      <a:pt x="87252" y="63"/>
                    </a:cubicBezTo>
                    <a:cubicBezTo>
                      <a:pt x="50327" y="63"/>
                      <a:pt x="96" y="29882"/>
                      <a:pt x="96" y="83681"/>
                    </a:cubicBezTo>
                    <a:cubicBezTo>
                      <a:pt x="96" y="115037"/>
                      <a:pt x="19723" y="139323"/>
                      <a:pt x="52323" y="139323"/>
                    </a:cubicBezTo>
                    <a:cubicBezTo>
                      <a:pt x="99892" y="139323"/>
                      <a:pt x="127835" y="106737"/>
                      <a:pt x="127835" y="103048"/>
                    </a:cubicBezTo>
                    <a:cubicBezTo>
                      <a:pt x="127835" y="101203"/>
                      <a:pt x="125839" y="99052"/>
                      <a:pt x="123844" y="99052"/>
                    </a:cubicBezTo>
                    <a:cubicBezTo>
                      <a:pt x="122180" y="99052"/>
                      <a:pt x="121515" y="99666"/>
                      <a:pt x="119519" y="102126"/>
                    </a:cubicBezTo>
                    <a:cubicBezTo>
                      <a:pt x="93239" y="132560"/>
                      <a:pt x="56980" y="132560"/>
                      <a:pt x="52988" y="132560"/>
                    </a:cubicBezTo>
                    <a:cubicBezTo>
                      <a:pt x="27041" y="132560"/>
                      <a:pt x="24047" y="106737"/>
                      <a:pt x="24047" y="96900"/>
                    </a:cubicBezTo>
                    <a:cubicBezTo>
                      <a:pt x="24047" y="93211"/>
                      <a:pt x="24380" y="83681"/>
                      <a:pt x="29370" y="64928"/>
                    </a:cubicBezTo>
                    <a:lnTo>
                      <a:pt x="47000" y="64928"/>
                    </a:lnTo>
                    <a:close/>
                    <a:moveTo>
                      <a:pt x="31366" y="58165"/>
                    </a:moveTo>
                    <a:cubicBezTo>
                      <a:pt x="44339" y="11437"/>
                      <a:pt x="78603" y="6826"/>
                      <a:pt x="87252" y="6826"/>
                    </a:cubicBezTo>
                    <a:cubicBezTo>
                      <a:pt x="102886" y="6826"/>
                      <a:pt x="111868" y="15741"/>
                      <a:pt x="111868" y="26193"/>
                    </a:cubicBezTo>
                    <a:cubicBezTo>
                      <a:pt x="111868" y="58165"/>
                      <a:pt x="58643" y="58165"/>
                      <a:pt x="45004" y="58165"/>
                    </a:cubicBezTo>
                    <a:lnTo>
                      <a:pt x="31366" y="58165"/>
                    </a:ln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00DB1C46-AEEC-7E8D-0929-8E5A499C1EFE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5120018" y="5347134"/>
                <a:ext cx="119689" cy="151495"/>
              </a:xfrm>
              <a:custGeom>
                <a:avLst/>
                <a:gdLst>
                  <a:gd name="connsiteX0" fmla="*/ 118858 w 119689"/>
                  <a:gd name="connsiteY0" fmla="*/ 6520 h 151495"/>
                  <a:gd name="connsiteX1" fmla="*/ 119790 w 119689"/>
                  <a:gd name="connsiteY1" fmla="*/ 3077 h 151495"/>
                  <a:gd name="connsiteX2" fmla="*/ 116064 w 119689"/>
                  <a:gd name="connsiteY2" fmla="*/ 64 h 151495"/>
                  <a:gd name="connsiteX3" fmla="*/ 86258 w 119689"/>
                  <a:gd name="connsiteY3" fmla="*/ 2216 h 151495"/>
                  <a:gd name="connsiteX4" fmla="*/ 81135 w 119689"/>
                  <a:gd name="connsiteY4" fmla="*/ 7166 h 151495"/>
                  <a:gd name="connsiteX5" fmla="*/ 87190 w 119689"/>
                  <a:gd name="connsiteY5" fmla="*/ 10178 h 151495"/>
                  <a:gd name="connsiteX6" fmla="*/ 98367 w 119689"/>
                  <a:gd name="connsiteY6" fmla="*/ 13406 h 151495"/>
                  <a:gd name="connsiteX7" fmla="*/ 97435 w 119689"/>
                  <a:gd name="connsiteY7" fmla="*/ 18140 h 151495"/>
                  <a:gd name="connsiteX8" fmla="*/ 84162 w 119689"/>
                  <a:gd name="connsiteY8" fmla="*/ 67204 h 151495"/>
                  <a:gd name="connsiteX9" fmla="*/ 60178 w 119689"/>
                  <a:gd name="connsiteY9" fmla="*/ 54508 h 151495"/>
                  <a:gd name="connsiteX10" fmla="*/ 101 w 119689"/>
                  <a:gd name="connsiteY10" fmla="*/ 115838 h 151495"/>
                  <a:gd name="connsiteX11" fmla="*/ 35262 w 119689"/>
                  <a:gd name="connsiteY11" fmla="*/ 151560 h 151495"/>
                  <a:gd name="connsiteX12" fmla="*/ 68328 w 119689"/>
                  <a:gd name="connsiteY12" fmla="*/ 136497 h 151495"/>
                  <a:gd name="connsiteX13" fmla="*/ 92313 w 119689"/>
                  <a:gd name="connsiteY13" fmla="*/ 151560 h 151495"/>
                  <a:gd name="connsiteX14" fmla="*/ 110708 w 119689"/>
                  <a:gd name="connsiteY14" fmla="*/ 140155 h 151495"/>
                  <a:gd name="connsiteX15" fmla="*/ 118858 w 119689"/>
                  <a:gd name="connsiteY15" fmla="*/ 118636 h 151495"/>
                  <a:gd name="connsiteX16" fmla="*/ 115133 w 119689"/>
                  <a:gd name="connsiteY16" fmla="*/ 115838 h 151495"/>
                  <a:gd name="connsiteX17" fmla="*/ 110010 w 119689"/>
                  <a:gd name="connsiteY17" fmla="*/ 122509 h 151495"/>
                  <a:gd name="connsiteX18" fmla="*/ 93011 w 119689"/>
                  <a:gd name="connsiteY18" fmla="*/ 145535 h 151495"/>
                  <a:gd name="connsiteX19" fmla="*/ 85327 w 119689"/>
                  <a:gd name="connsiteY19" fmla="*/ 134990 h 151495"/>
                  <a:gd name="connsiteX20" fmla="*/ 86491 w 119689"/>
                  <a:gd name="connsiteY20" fmla="*/ 126167 h 151495"/>
                  <a:gd name="connsiteX21" fmla="*/ 118858 w 119689"/>
                  <a:gd name="connsiteY21" fmla="*/ 6520 h 151495"/>
                  <a:gd name="connsiteX22" fmla="*/ 69260 w 119689"/>
                  <a:gd name="connsiteY22" fmla="*/ 122509 h 151495"/>
                  <a:gd name="connsiteX23" fmla="*/ 57384 w 119689"/>
                  <a:gd name="connsiteY23" fmla="*/ 136927 h 151495"/>
                  <a:gd name="connsiteX24" fmla="*/ 35961 w 119689"/>
                  <a:gd name="connsiteY24" fmla="*/ 145535 h 151495"/>
                  <a:gd name="connsiteX25" fmla="*/ 18962 w 119689"/>
                  <a:gd name="connsiteY25" fmla="*/ 124661 h 151495"/>
                  <a:gd name="connsiteX26" fmla="*/ 31071 w 119689"/>
                  <a:gd name="connsiteY26" fmla="*/ 80977 h 151495"/>
                  <a:gd name="connsiteX27" fmla="*/ 60178 w 119689"/>
                  <a:gd name="connsiteY27" fmla="*/ 60533 h 151495"/>
                  <a:gd name="connsiteX28" fmla="*/ 80902 w 119689"/>
                  <a:gd name="connsiteY28" fmla="*/ 79255 h 151495"/>
                  <a:gd name="connsiteX29" fmla="*/ 80204 w 119689"/>
                  <a:gd name="connsiteY29" fmla="*/ 82268 h 151495"/>
                  <a:gd name="connsiteX30" fmla="*/ 69260 w 119689"/>
                  <a:gd name="connsiteY30" fmla="*/ 122509 h 15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9689" h="151495">
                    <a:moveTo>
                      <a:pt x="118858" y="6520"/>
                    </a:moveTo>
                    <a:cubicBezTo>
                      <a:pt x="119091" y="6090"/>
                      <a:pt x="119790" y="3292"/>
                      <a:pt x="119790" y="3077"/>
                    </a:cubicBezTo>
                    <a:cubicBezTo>
                      <a:pt x="119790" y="2001"/>
                      <a:pt x="118858" y="64"/>
                      <a:pt x="116064" y="64"/>
                    </a:cubicBezTo>
                    <a:cubicBezTo>
                      <a:pt x="111407" y="64"/>
                      <a:pt x="92080" y="1786"/>
                      <a:pt x="86258" y="2216"/>
                    </a:cubicBezTo>
                    <a:cubicBezTo>
                      <a:pt x="84395" y="2431"/>
                      <a:pt x="81135" y="2647"/>
                      <a:pt x="81135" y="7166"/>
                    </a:cubicBezTo>
                    <a:cubicBezTo>
                      <a:pt x="81135" y="10178"/>
                      <a:pt x="84395" y="10178"/>
                      <a:pt x="87190" y="10178"/>
                    </a:cubicBezTo>
                    <a:cubicBezTo>
                      <a:pt x="98367" y="10178"/>
                      <a:pt x="98367" y="11685"/>
                      <a:pt x="98367" y="13406"/>
                    </a:cubicBezTo>
                    <a:cubicBezTo>
                      <a:pt x="98367" y="14913"/>
                      <a:pt x="97901" y="16204"/>
                      <a:pt x="97435" y="18140"/>
                    </a:cubicBezTo>
                    <a:lnTo>
                      <a:pt x="84162" y="67204"/>
                    </a:lnTo>
                    <a:cubicBezTo>
                      <a:pt x="79272" y="60103"/>
                      <a:pt x="71355" y="54508"/>
                      <a:pt x="60178" y="54508"/>
                    </a:cubicBezTo>
                    <a:cubicBezTo>
                      <a:pt x="30372" y="54508"/>
                      <a:pt x="101" y="84850"/>
                      <a:pt x="101" y="115838"/>
                    </a:cubicBezTo>
                    <a:cubicBezTo>
                      <a:pt x="101" y="136712"/>
                      <a:pt x="15236" y="151560"/>
                      <a:pt x="35262" y="151560"/>
                    </a:cubicBezTo>
                    <a:cubicBezTo>
                      <a:pt x="47837" y="151560"/>
                      <a:pt x="59014" y="144889"/>
                      <a:pt x="68328" y="136497"/>
                    </a:cubicBezTo>
                    <a:cubicBezTo>
                      <a:pt x="72752" y="149408"/>
                      <a:pt x="86258" y="151560"/>
                      <a:pt x="92313" y="151560"/>
                    </a:cubicBezTo>
                    <a:cubicBezTo>
                      <a:pt x="100695" y="151560"/>
                      <a:pt x="106517" y="146826"/>
                      <a:pt x="110708" y="140155"/>
                    </a:cubicBezTo>
                    <a:cubicBezTo>
                      <a:pt x="115831" y="131762"/>
                      <a:pt x="118858" y="119496"/>
                      <a:pt x="118858" y="118636"/>
                    </a:cubicBezTo>
                    <a:cubicBezTo>
                      <a:pt x="118858" y="115838"/>
                      <a:pt x="115831" y="115838"/>
                      <a:pt x="115133" y="115838"/>
                    </a:cubicBezTo>
                    <a:cubicBezTo>
                      <a:pt x="111873" y="115838"/>
                      <a:pt x="111640" y="116699"/>
                      <a:pt x="110010" y="122509"/>
                    </a:cubicBezTo>
                    <a:cubicBezTo>
                      <a:pt x="107215" y="132838"/>
                      <a:pt x="102791" y="145535"/>
                      <a:pt x="93011" y="145535"/>
                    </a:cubicBezTo>
                    <a:cubicBezTo>
                      <a:pt x="86957" y="145535"/>
                      <a:pt x="85327" y="140800"/>
                      <a:pt x="85327" y="134990"/>
                    </a:cubicBezTo>
                    <a:cubicBezTo>
                      <a:pt x="85327" y="130902"/>
                      <a:pt x="85792" y="128965"/>
                      <a:pt x="86491" y="126167"/>
                    </a:cubicBezTo>
                    <a:lnTo>
                      <a:pt x="118858" y="6520"/>
                    </a:lnTo>
                    <a:close/>
                    <a:moveTo>
                      <a:pt x="69260" y="122509"/>
                    </a:moveTo>
                    <a:cubicBezTo>
                      <a:pt x="67630" y="128534"/>
                      <a:pt x="62507" y="132838"/>
                      <a:pt x="57384" y="136927"/>
                    </a:cubicBezTo>
                    <a:cubicBezTo>
                      <a:pt x="55288" y="138649"/>
                      <a:pt x="45974" y="145535"/>
                      <a:pt x="35961" y="145535"/>
                    </a:cubicBezTo>
                    <a:cubicBezTo>
                      <a:pt x="27345" y="145535"/>
                      <a:pt x="18962" y="139940"/>
                      <a:pt x="18962" y="124661"/>
                    </a:cubicBezTo>
                    <a:cubicBezTo>
                      <a:pt x="18962" y="113256"/>
                      <a:pt x="25715" y="89585"/>
                      <a:pt x="31071" y="80977"/>
                    </a:cubicBezTo>
                    <a:cubicBezTo>
                      <a:pt x="41782" y="63761"/>
                      <a:pt x="53658" y="60533"/>
                      <a:pt x="60178" y="60533"/>
                    </a:cubicBezTo>
                    <a:cubicBezTo>
                      <a:pt x="76478" y="60533"/>
                      <a:pt x="80902" y="76888"/>
                      <a:pt x="80902" y="79255"/>
                    </a:cubicBezTo>
                    <a:cubicBezTo>
                      <a:pt x="80902" y="80116"/>
                      <a:pt x="80437" y="81622"/>
                      <a:pt x="80204" y="82268"/>
                    </a:cubicBezTo>
                    <a:lnTo>
                      <a:pt x="69260" y="122509"/>
                    </a:lnTo>
                    <a:close/>
                  </a:path>
                </a:pathLst>
              </a:custGeom>
              <a:solidFill>
                <a:srgbClr val="FF1A1A"/>
              </a:solidFill>
              <a:ln w="333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0759238-9320-80BD-400E-C7C558BB1DA4}"/>
              </a:ext>
            </a:extLst>
          </p:cNvPr>
          <p:cNvSpPr/>
          <p:nvPr/>
        </p:nvSpPr>
        <p:spPr bwMode="auto">
          <a:xfrm>
            <a:off x="991045" y="4139744"/>
            <a:ext cx="3252336" cy="6789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16F8729-0DA3-38F2-052F-CB430B9C94FD}"/>
              </a:ext>
            </a:extLst>
          </p:cNvPr>
          <p:cNvGrpSpPr/>
          <p:nvPr/>
        </p:nvGrpSpPr>
        <p:grpSpPr>
          <a:xfrm>
            <a:off x="991045" y="4966457"/>
            <a:ext cx="4864858" cy="678913"/>
            <a:chOff x="991045" y="4966457"/>
            <a:chExt cx="4864858" cy="678913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DC714F5-8EAB-28E6-28D7-ABC3B0258DDD}"/>
                </a:ext>
              </a:extLst>
            </p:cNvPr>
            <p:cNvSpPr/>
            <p:nvPr/>
          </p:nvSpPr>
          <p:spPr bwMode="auto">
            <a:xfrm>
              <a:off x="991045" y="4966457"/>
              <a:ext cx="4864858" cy="6789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9EE72F82-03FE-4F93-A71B-047A81ABB0B7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3060700" y="5168900"/>
              <a:ext cx="734581" cy="277714"/>
              <a:chOff x="5647218" y="6899051"/>
              <a:chExt cx="739677" cy="253004"/>
            </a:xfrm>
          </p:grpSpPr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EE0901D7-E24D-9A14-4A35-A7DEB3BDE0F6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5647218" y="6899051"/>
                <a:ext cx="109775" cy="204740"/>
              </a:xfrm>
              <a:custGeom>
                <a:avLst/>
                <a:gdLst>
                  <a:gd name="connsiteX0" fmla="*/ 68271 w 109775"/>
                  <a:gd name="connsiteY0" fmla="*/ 8056 h 204740"/>
                  <a:gd name="connsiteX1" fmla="*/ 60620 w 109775"/>
                  <a:gd name="connsiteY1" fmla="*/ 63 h 204740"/>
                  <a:gd name="connsiteX2" fmla="*/ 77 w 109775"/>
                  <a:gd name="connsiteY2" fmla="*/ 19738 h 204740"/>
                  <a:gd name="connsiteX3" fmla="*/ 77 w 109775"/>
                  <a:gd name="connsiteY3" fmla="*/ 29268 h 204740"/>
                  <a:gd name="connsiteX4" fmla="*/ 43654 w 109775"/>
                  <a:gd name="connsiteY4" fmla="*/ 21275 h 204740"/>
                  <a:gd name="connsiteX5" fmla="*/ 43654 w 109775"/>
                  <a:gd name="connsiteY5" fmla="*/ 180517 h 204740"/>
                  <a:gd name="connsiteX6" fmla="*/ 12718 w 109775"/>
                  <a:gd name="connsiteY6" fmla="*/ 195273 h 204740"/>
                  <a:gd name="connsiteX7" fmla="*/ 2073 w 109775"/>
                  <a:gd name="connsiteY7" fmla="*/ 195273 h 204740"/>
                  <a:gd name="connsiteX8" fmla="*/ 2073 w 109775"/>
                  <a:gd name="connsiteY8" fmla="*/ 204803 h 204740"/>
                  <a:gd name="connsiteX9" fmla="*/ 55962 w 109775"/>
                  <a:gd name="connsiteY9" fmla="*/ 203881 h 204740"/>
                  <a:gd name="connsiteX10" fmla="*/ 109852 w 109775"/>
                  <a:gd name="connsiteY10" fmla="*/ 204803 h 204740"/>
                  <a:gd name="connsiteX11" fmla="*/ 109852 w 109775"/>
                  <a:gd name="connsiteY11" fmla="*/ 195273 h 204740"/>
                  <a:gd name="connsiteX12" fmla="*/ 99207 w 109775"/>
                  <a:gd name="connsiteY12" fmla="*/ 195273 h 204740"/>
                  <a:gd name="connsiteX13" fmla="*/ 68271 w 109775"/>
                  <a:gd name="connsiteY13" fmla="*/ 180517 h 204740"/>
                  <a:gd name="connsiteX14" fmla="*/ 68271 w 109775"/>
                  <a:gd name="connsiteY14" fmla="*/ 8056 h 20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9775" h="204740">
                    <a:moveTo>
                      <a:pt x="68271" y="8056"/>
                    </a:moveTo>
                    <a:cubicBezTo>
                      <a:pt x="68271" y="678"/>
                      <a:pt x="68271" y="63"/>
                      <a:pt x="60620" y="63"/>
                    </a:cubicBezTo>
                    <a:cubicBezTo>
                      <a:pt x="39995" y="19738"/>
                      <a:pt x="10722" y="19738"/>
                      <a:pt x="77" y="19738"/>
                    </a:cubicBezTo>
                    <a:lnTo>
                      <a:pt x="77" y="29268"/>
                    </a:lnTo>
                    <a:cubicBezTo>
                      <a:pt x="6730" y="29268"/>
                      <a:pt x="26356" y="29268"/>
                      <a:pt x="43654" y="21275"/>
                    </a:cubicBezTo>
                    <a:lnTo>
                      <a:pt x="43654" y="180517"/>
                    </a:lnTo>
                    <a:cubicBezTo>
                      <a:pt x="43654" y="191584"/>
                      <a:pt x="42656" y="195273"/>
                      <a:pt x="12718" y="195273"/>
                    </a:cubicBezTo>
                    <a:lnTo>
                      <a:pt x="2073" y="195273"/>
                    </a:lnTo>
                    <a:lnTo>
                      <a:pt x="2073" y="204803"/>
                    </a:lnTo>
                    <a:cubicBezTo>
                      <a:pt x="13715" y="203881"/>
                      <a:pt x="42656" y="203881"/>
                      <a:pt x="55962" y="203881"/>
                    </a:cubicBezTo>
                    <a:cubicBezTo>
                      <a:pt x="69269" y="203881"/>
                      <a:pt x="98209" y="203881"/>
                      <a:pt x="109852" y="204803"/>
                    </a:cubicBezTo>
                    <a:lnTo>
                      <a:pt x="109852" y="195273"/>
                    </a:lnTo>
                    <a:lnTo>
                      <a:pt x="99207" y="195273"/>
                    </a:lnTo>
                    <a:cubicBezTo>
                      <a:pt x="69269" y="195273"/>
                      <a:pt x="68271" y="191892"/>
                      <a:pt x="68271" y="180517"/>
                    </a:cubicBezTo>
                    <a:lnTo>
                      <a:pt x="68271" y="8056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C0167745-0D0E-F9F5-6C75-32039ECD6925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5812547" y="7071205"/>
                <a:ext cx="35261" cy="32586"/>
              </a:xfrm>
              <a:custGeom>
                <a:avLst/>
                <a:gdLst>
                  <a:gd name="connsiteX0" fmla="*/ 35343 w 35261"/>
                  <a:gd name="connsiteY0" fmla="*/ 16356 h 32586"/>
                  <a:gd name="connsiteX1" fmla="*/ 17712 w 35261"/>
                  <a:gd name="connsiteY1" fmla="*/ 63 h 32586"/>
                  <a:gd name="connsiteX2" fmla="*/ 82 w 35261"/>
                  <a:gd name="connsiteY2" fmla="*/ 16356 h 32586"/>
                  <a:gd name="connsiteX3" fmla="*/ 17712 w 35261"/>
                  <a:gd name="connsiteY3" fmla="*/ 32649 h 32586"/>
                  <a:gd name="connsiteX4" fmla="*/ 35343 w 35261"/>
                  <a:gd name="connsiteY4" fmla="*/ 16356 h 3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1" h="32586">
                    <a:moveTo>
                      <a:pt x="35343" y="16356"/>
                    </a:moveTo>
                    <a:cubicBezTo>
                      <a:pt x="35343" y="7441"/>
                      <a:pt x="27359" y="63"/>
                      <a:pt x="17712" y="63"/>
                    </a:cubicBezTo>
                    <a:cubicBezTo>
                      <a:pt x="8065" y="63"/>
                      <a:pt x="82" y="7441"/>
                      <a:pt x="82" y="16356"/>
                    </a:cubicBezTo>
                    <a:cubicBezTo>
                      <a:pt x="82" y="25271"/>
                      <a:pt x="8065" y="32649"/>
                      <a:pt x="17712" y="32649"/>
                    </a:cubicBezTo>
                    <a:cubicBezTo>
                      <a:pt x="27359" y="32649"/>
                      <a:pt x="35343" y="25271"/>
                      <a:pt x="35343" y="16356"/>
                    </a:cubicBez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 37">
                <a:extLst>
                  <a:ext uri="{FF2B5EF4-FFF2-40B4-BE49-F238E27FC236}">
                    <a16:creationId xmlns:a16="http://schemas.microsoft.com/office/drawing/2014/main" id="{DCD0B18B-341F-45D4-1ADD-0ED3FC26E007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5892975" y="6899051"/>
                <a:ext cx="132728" cy="211503"/>
              </a:xfrm>
              <a:custGeom>
                <a:avLst/>
                <a:gdLst>
                  <a:gd name="connsiteX0" fmla="*/ 132813 w 132728"/>
                  <a:gd name="connsiteY0" fmla="*/ 143012 h 211503"/>
                  <a:gd name="connsiteX1" fmla="*/ 69609 w 132728"/>
                  <a:gd name="connsiteY1" fmla="*/ 75688 h 211503"/>
                  <a:gd name="connsiteX2" fmla="*/ 27362 w 132728"/>
                  <a:gd name="connsiteY2" fmla="*/ 91366 h 211503"/>
                  <a:gd name="connsiteX3" fmla="*/ 27362 w 132728"/>
                  <a:gd name="connsiteY3" fmla="*/ 31419 h 211503"/>
                  <a:gd name="connsiteX4" fmla="*/ 55638 w 132728"/>
                  <a:gd name="connsiteY4" fmla="*/ 35416 h 211503"/>
                  <a:gd name="connsiteX5" fmla="*/ 119840 w 132728"/>
                  <a:gd name="connsiteY5" fmla="*/ 3444 h 211503"/>
                  <a:gd name="connsiteX6" fmla="*/ 116513 w 132728"/>
                  <a:gd name="connsiteY6" fmla="*/ 63 h 211503"/>
                  <a:gd name="connsiteX7" fmla="*/ 113852 w 132728"/>
                  <a:gd name="connsiteY7" fmla="*/ 985 h 211503"/>
                  <a:gd name="connsiteX8" fmla="*/ 68611 w 132728"/>
                  <a:gd name="connsiteY8" fmla="*/ 9900 h 211503"/>
                  <a:gd name="connsiteX9" fmla="*/ 24368 w 132728"/>
                  <a:gd name="connsiteY9" fmla="*/ 1292 h 211503"/>
                  <a:gd name="connsiteX10" fmla="*/ 20376 w 132728"/>
                  <a:gd name="connsiteY10" fmla="*/ 370 h 211503"/>
                  <a:gd name="connsiteX11" fmla="*/ 17050 w 132728"/>
                  <a:gd name="connsiteY11" fmla="*/ 7748 h 211503"/>
                  <a:gd name="connsiteX12" fmla="*/ 17050 w 132728"/>
                  <a:gd name="connsiteY12" fmla="*/ 98744 h 211503"/>
                  <a:gd name="connsiteX13" fmla="*/ 21707 w 132728"/>
                  <a:gd name="connsiteY13" fmla="*/ 106737 h 211503"/>
                  <a:gd name="connsiteX14" fmla="*/ 26031 w 132728"/>
                  <a:gd name="connsiteY14" fmla="*/ 103970 h 211503"/>
                  <a:gd name="connsiteX15" fmla="*/ 68944 w 132728"/>
                  <a:gd name="connsiteY15" fmla="*/ 82451 h 211503"/>
                  <a:gd name="connsiteX16" fmla="*/ 97219 w 132728"/>
                  <a:gd name="connsiteY16" fmla="*/ 102126 h 211503"/>
                  <a:gd name="connsiteX17" fmla="*/ 103207 w 132728"/>
                  <a:gd name="connsiteY17" fmla="*/ 140860 h 211503"/>
                  <a:gd name="connsiteX18" fmla="*/ 95223 w 132728"/>
                  <a:gd name="connsiteY18" fmla="*/ 182977 h 211503"/>
                  <a:gd name="connsiteX19" fmla="*/ 59629 w 132728"/>
                  <a:gd name="connsiteY19" fmla="*/ 202959 h 211503"/>
                  <a:gd name="connsiteX20" fmla="*/ 10729 w 132728"/>
                  <a:gd name="connsiteY20" fmla="*/ 168528 h 211503"/>
                  <a:gd name="connsiteX21" fmla="*/ 16384 w 132728"/>
                  <a:gd name="connsiteY21" fmla="*/ 169143 h 211503"/>
                  <a:gd name="connsiteX22" fmla="*/ 33017 w 132728"/>
                  <a:gd name="connsiteY22" fmla="*/ 154079 h 211503"/>
                  <a:gd name="connsiteX23" fmla="*/ 16384 w 132728"/>
                  <a:gd name="connsiteY23" fmla="*/ 139016 h 211503"/>
                  <a:gd name="connsiteX24" fmla="*/ 84 w 132728"/>
                  <a:gd name="connsiteY24" fmla="*/ 155309 h 211503"/>
                  <a:gd name="connsiteX25" fmla="*/ 60295 w 132728"/>
                  <a:gd name="connsiteY25" fmla="*/ 211567 h 211503"/>
                  <a:gd name="connsiteX26" fmla="*/ 132813 w 132728"/>
                  <a:gd name="connsiteY26" fmla="*/ 143012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728" h="211503">
                    <a:moveTo>
                      <a:pt x="132813" y="143012"/>
                    </a:moveTo>
                    <a:cubicBezTo>
                      <a:pt x="132813" y="106430"/>
                      <a:pt x="105535" y="75688"/>
                      <a:pt x="69609" y="75688"/>
                    </a:cubicBezTo>
                    <a:cubicBezTo>
                      <a:pt x="53642" y="75688"/>
                      <a:pt x="39338" y="80606"/>
                      <a:pt x="27362" y="91366"/>
                    </a:cubicBezTo>
                    <a:lnTo>
                      <a:pt x="27362" y="31419"/>
                    </a:lnTo>
                    <a:cubicBezTo>
                      <a:pt x="34015" y="33264"/>
                      <a:pt x="44993" y="35416"/>
                      <a:pt x="55638" y="35416"/>
                    </a:cubicBezTo>
                    <a:cubicBezTo>
                      <a:pt x="96554" y="35416"/>
                      <a:pt x="119840" y="7441"/>
                      <a:pt x="119840" y="3444"/>
                    </a:cubicBezTo>
                    <a:cubicBezTo>
                      <a:pt x="119840" y="1600"/>
                      <a:pt x="118842" y="63"/>
                      <a:pt x="116513" y="63"/>
                    </a:cubicBezTo>
                    <a:cubicBezTo>
                      <a:pt x="116180" y="63"/>
                      <a:pt x="115515" y="63"/>
                      <a:pt x="113852" y="985"/>
                    </a:cubicBezTo>
                    <a:cubicBezTo>
                      <a:pt x="107199" y="3752"/>
                      <a:pt x="90899" y="9900"/>
                      <a:pt x="68611" y="9900"/>
                    </a:cubicBezTo>
                    <a:cubicBezTo>
                      <a:pt x="55305" y="9900"/>
                      <a:pt x="40003" y="7748"/>
                      <a:pt x="24368" y="1292"/>
                    </a:cubicBezTo>
                    <a:cubicBezTo>
                      <a:pt x="21707" y="370"/>
                      <a:pt x="21042" y="370"/>
                      <a:pt x="20376" y="370"/>
                    </a:cubicBezTo>
                    <a:cubicBezTo>
                      <a:pt x="17050" y="370"/>
                      <a:pt x="17050" y="2830"/>
                      <a:pt x="17050" y="7748"/>
                    </a:cubicBezTo>
                    <a:lnTo>
                      <a:pt x="17050" y="98744"/>
                    </a:lnTo>
                    <a:cubicBezTo>
                      <a:pt x="17050" y="104278"/>
                      <a:pt x="17050" y="106737"/>
                      <a:pt x="21707" y="106737"/>
                    </a:cubicBezTo>
                    <a:cubicBezTo>
                      <a:pt x="24035" y="106737"/>
                      <a:pt x="24701" y="105815"/>
                      <a:pt x="26031" y="103970"/>
                    </a:cubicBezTo>
                    <a:cubicBezTo>
                      <a:pt x="29691" y="99051"/>
                      <a:pt x="41999" y="82451"/>
                      <a:pt x="68944" y="82451"/>
                    </a:cubicBezTo>
                    <a:cubicBezTo>
                      <a:pt x="86242" y="82451"/>
                      <a:pt x="94558" y="96592"/>
                      <a:pt x="97219" y="102126"/>
                    </a:cubicBezTo>
                    <a:cubicBezTo>
                      <a:pt x="102542" y="113500"/>
                      <a:pt x="103207" y="125489"/>
                      <a:pt x="103207" y="140860"/>
                    </a:cubicBezTo>
                    <a:cubicBezTo>
                      <a:pt x="103207" y="151620"/>
                      <a:pt x="103207" y="170065"/>
                      <a:pt x="95223" y="182977"/>
                    </a:cubicBezTo>
                    <a:cubicBezTo>
                      <a:pt x="87240" y="194966"/>
                      <a:pt x="74931" y="202959"/>
                      <a:pt x="59629" y="202959"/>
                    </a:cubicBezTo>
                    <a:cubicBezTo>
                      <a:pt x="35346" y="202959"/>
                      <a:pt x="16384" y="186666"/>
                      <a:pt x="10729" y="168528"/>
                    </a:cubicBezTo>
                    <a:cubicBezTo>
                      <a:pt x="11727" y="168835"/>
                      <a:pt x="12725" y="169143"/>
                      <a:pt x="16384" y="169143"/>
                    </a:cubicBezTo>
                    <a:cubicBezTo>
                      <a:pt x="27362" y="169143"/>
                      <a:pt x="33017" y="161457"/>
                      <a:pt x="33017" y="154079"/>
                    </a:cubicBezTo>
                    <a:cubicBezTo>
                      <a:pt x="33017" y="146701"/>
                      <a:pt x="27362" y="139016"/>
                      <a:pt x="16384" y="139016"/>
                    </a:cubicBezTo>
                    <a:cubicBezTo>
                      <a:pt x="11727" y="139016"/>
                      <a:pt x="84" y="141168"/>
                      <a:pt x="84" y="155309"/>
                    </a:cubicBezTo>
                    <a:cubicBezTo>
                      <a:pt x="84" y="181747"/>
                      <a:pt x="23038" y="211567"/>
                      <a:pt x="60295" y="211567"/>
                    </a:cubicBezTo>
                    <a:cubicBezTo>
                      <a:pt x="98882" y="211567"/>
                      <a:pt x="132813" y="182054"/>
                      <a:pt x="132813" y="143012"/>
                    </a:cubicBez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 38">
                <a:extLst>
                  <a:ext uri="{FF2B5EF4-FFF2-40B4-BE49-F238E27FC236}">
                    <a16:creationId xmlns:a16="http://schemas.microsoft.com/office/drawing/2014/main" id="{2AD67631-399A-6D58-7CC9-A7F709F39DC6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6113412" y="6967913"/>
                <a:ext cx="127738" cy="139260"/>
              </a:xfrm>
              <a:custGeom>
                <a:avLst/>
                <a:gdLst>
                  <a:gd name="connsiteX0" fmla="*/ 46995 w 127738"/>
                  <a:gd name="connsiteY0" fmla="*/ 64928 h 139260"/>
                  <a:gd name="connsiteX1" fmla="*/ 97891 w 127738"/>
                  <a:gd name="connsiteY1" fmla="*/ 57857 h 139260"/>
                  <a:gd name="connsiteX2" fmla="*/ 122840 w 127738"/>
                  <a:gd name="connsiteY2" fmla="*/ 26193 h 139260"/>
                  <a:gd name="connsiteX3" fmla="*/ 87246 w 127738"/>
                  <a:gd name="connsiteY3" fmla="*/ 63 h 139260"/>
                  <a:gd name="connsiteX4" fmla="*/ 91 w 127738"/>
                  <a:gd name="connsiteY4" fmla="*/ 83681 h 139260"/>
                  <a:gd name="connsiteX5" fmla="*/ 52318 w 127738"/>
                  <a:gd name="connsiteY5" fmla="*/ 139323 h 139260"/>
                  <a:gd name="connsiteX6" fmla="*/ 127830 w 127738"/>
                  <a:gd name="connsiteY6" fmla="*/ 103048 h 139260"/>
                  <a:gd name="connsiteX7" fmla="*/ 123838 w 127738"/>
                  <a:gd name="connsiteY7" fmla="*/ 99052 h 139260"/>
                  <a:gd name="connsiteX8" fmla="*/ 119514 w 127738"/>
                  <a:gd name="connsiteY8" fmla="*/ 102126 h 139260"/>
                  <a:gd name="connsiteX9" fmla="*/ 52983 w 127738"/>
                  <a:gd name="connsiteY9" fmla="*/ 132560 h 139260"/>
                  <a:gd name="connsiteX10" fmla="*/ 24042 w 127738"/>
                  <a:gd name="connsiteY10" fmla="*/ 96900 h 139260"/>
                  <a:gd name="connsiteX11" fmla="*/ 29365 w 127738"/>
                  <a:gd name="connsiteY11" fmla="*/ 64928 h 139260"/>
                  <a:gd name="connsiteX12" fmla="*/ 46995 w 127738"/>
                  <a:gd name="connsiteY12" fmla="*/ 64928 h 139260"/>
                  <a:gd name="connsiteX13" fmla="*/ 31361 w 127738"/>
                  <a:gd name="connsiteY13" fmla="*/ 58165 h 139260"/>
                  <a:gd name="connsiteX14" fmla="*/ 87246 w 127738"/>
                  <a:gd name="connsiteY14" fmla="*/ 6826 h 139260"/>
                  <a:gd name="connsiteX15" fmla="*/ 111863 w 127738"/>
                  <a:gd name="connsiteY15" fmla="*/ 26193 h 139260"/>
                  <a:gd name="connsiteX16" fmla="*/ 44999 w 127738"/>
                  <a:gd name="connsiteY16" fmla="*/ 58165 h 139260"/>
                  <a:gd name="connsiteX17" fmla="*/ 31361 w 127738"/>
                  <a:gd name="connsiteY17" fmla="*/ 58165 h 13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738" h="139260">
                    <a:moveTo>
                      <a:pt x="46995" y="64928"/>
                    </a:moveTo>
                    <a:cubicBezTo>
                      <a:pt x="56642" y="64928"/>
                      <a:pt x="81258" y="64313"/>
                      <a:pt x="97891" y="57857"/>
                    </a:cubicBezTo>
                    <a:cubicBezTo>
                      <a:pt x="121177" y="48635"/>
                      <a:pt x="122840" y="30497"/>
                      <a:pt x="122840" y="26193"/>
                    </a:cubicBezTo>
                    <a:cubicBezTo>
                      <a:pt x="122840" y="12667"/>
                      <a:pt x="110199" y="63"/>
                      <a:pt x="87246" y="63"/>
                    </a:cubicBezTo>
                    <a:cubicBezTo>
                      <a:pt x="50322" y="63"/>
                      <a:pt x="91" y="29882"/>
                      <a:pt x="91" y="83681"/>
                    </a:cubicBezTo>
                    <a:cubicBezTo>
                      <a:pt x="91" y="115037"/>
                      <a:pt x="19718" y="139323"/>
                      <a:pt x="52318" y="139323"/>
                    </a:cubicBezTo>
                    <a:cubicBezTo>
                      <a:pt x="99887" y="139323"/>
                      <a:pt x="127830" y="106737"/>
                      <a:pt x="127830" y="103048"/>
                    </a:cubicBezTo>
                    <a:cubicBezTo>
                      <a:pt x="127830" y="101203"/>
                      <a:pt x="125834" y="99052"/>
                      <a:pt x="123838" y="99052"/>
                    </a:cubicBezTo>
                    <a:cubicBezTo>
                      <a:pt x="122175" y="99052"/>
                      <a:pt x="121509" y="99666"/>
                      <a:pt x="119514" y="102126"/>
                    </a:cubicBezTo>
                    <a:cubicBezTo>
                      <a:pt x="93234" y="132560"/>
                      <a:pt x="56975" y="132560"/>
                      <a:pt x="52983" y="132560"/>
                    </a:cubicBezTo>
                    <a:cubicBezTo>
                      <a:pt x="27036" y="132560"/>
                      <a:pt x="24042" y="106737"/>
                      <a:pt x="24042" y="96900"/>
                    </a:cubicBezTo>
                    <a:cubicBezTo>
                      <a:pt x="24042" y="93211"/>
                      <a:pt x="24375" y="83681"/>
                      <a:pt x="29365" y="64928"/>
                    </a:cubicBezTo>
                    <a:lnTo>
                      <a:pt x="46995" y="64928"/>
                    </a:lnTo>
                    <a:close/>
                    <a:moveTo>
                      <a:pt x="31361" y="58165"/>
                    </a:moveTo>
                    <a:cubicBezTo>
                      <a:pt x="44334" y="11437"/>
                      <a:pt x="78597" y="6826"/>
                      <a:pt x="87246" y="6826"/>
                    </a:cubicBezTo>
                    <a:cubicBezTo>
                      <a:pt x="102881" y="6826"/>
                      <a:pt x="111863" y="15741"/>
                      <a:pt x="111863" y="26193"/>
                    </a:cubicBezTo>
                    <a:cubicBezTo>
                      <a:pt x="111863" y="58165"/>
                      <a:pt x="58638" y="58165"/>
                      <a:pt x="44999" y="58165"/>
                    </a:cubicBezTo>
                    <a:lnTo>
                      <a:pt x="31361" y="58165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B7770447-7E9B-9D1D-9858-8FB45D971A1C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267207" y="7000560"/>
                <a:ext cx="119688" cy="151495"/>
              </a:xfrm>
              <a:custGeom>
                <a:avLst/>
                <a:gdLst>
                  <a:gd name="connsiteX0" fmla="*/ 118853 w 119688"/>
                  <a:gd name="connsiteY0" fmla="*/ 6520 h 151495"/>
                  <a:gd name="connsiteX1" fmla="*/ 119784 w 119688"/>
                  <a:gd name="connsiteY1" fmla="*/ 3077 h 151495"/>
                  <a:gd name="connsiteX2" fmla="*/ 116059 w 119688"/>
                  <a:gd name="connsiteY2" fmla="*/ 64 h 151495"/>
                  <a:gd name="connsiteX3" fmla="*/ 86253 w 119688"/>
                  <a:gd name="connsiteY3" fmla="*/ 2216 h 151495"/>
                  <a:gd name="connsiteX4" fmla="*/ 81130 w 119688"/>
                  <a:gd name="connsiteY4" fmla="*/ 7166 h 151495"/>
                  <a:gd name="connsiteX5" fmla="*/ 87184 w 119688"/>
                  <a:gd name="connsiteY5" fmla="*/ 10178 h 151495"/>
                  <a:gd name="connsiteX6" fmla="*/ 98361 w 119688"/>
                  <a:gd name="connsiteY6" fmla="*/ 13406 h 151495"/>
                  <a:gd name="connsiteX7" fmla="*/ 97430 w 119688"/>
                  <a:gd name="connsiteY7" fmla="*/ 18140 h 151495"/>
                  <a:gd name="connsiteX8" fmla="*/ 84157 w 119688"/>
                  <a:gd name="connsiteY8" fmla="*/ 67204 h 151495"/>
                  <a:gd name="connsiteX9" fmla="*/ 60173 w 119688"/>
                  <a:gd name="connsiteY9" fmla="*/ 54508 h 151495"/>
                  <a:gd name="connsiteX10" fmla="*/ 96 w 119688"/>
                  <a:gd name="connsiteY10" fmla="*/ 115838 h 151495"/>
                  <a:gd name="connsiteX11" fmla="*/ 35257 w 119688"/>
                  <a:gd name="connsiteY11" fmla="*/ 151560 h 151495"/>
                  <a:gd name="connsiteX12" fmla="*/ 68323 w 119688"/>
                  <a:gd name="connsiteY12" fmla="*/ 136497 h 151495"/>
                  <a:gd name="connsiteX13" fmla="*/ 92307 w 119688"/>
                  <a:gd name="connsiteY13" fmla="*/ 151560 h 151495"/>
                  <a:gd name="connsiteX14" fmla="*/ 110703 w 119688"/>
                  <a:gd name="connsiteY14" fmla="*/ 140155 h 151495"/>
                  <a:gd name="connsiteX15" fmla="*/ 118853 w 119688"/>
                  <a:gd name="connsiteY15" fmla="*/ 118636 h 151495"/>
                  <a:gd name="connsiteX16" fmla="*/ 115127 w 119688"/>
                  <a:gd name="connsiteY16" fmla="*/ 115838 h 151495"/>
                  <a:gd name="connsiteX17" fmla="*/ 110004 w 119688"/>
                  <a:gd name="connsiteY17" fmla="*/ 122509 h 151495"/>
                  <a:gd name="connsiteX18" fmla="*/ 93006 w 119688"/>
                  <a:gd name="connsiteY18" fmla="*/ 145535 h 151495"/>
                  <a:gd name="connsiteX19" fmla="*/ 85321 w 119688"/>
                  <a:gd name="connsiteY19" fmla="*/ 134990 h 151495"/>
                  <a:gd name="connsiteX20" fmla="*/ 86486 w 119688"/>
                  <a:gd name="connsiteY20" fmla="*/ 126167 h 151495"/>
                  <a:gd name="connsiteX21" fmla="*/ 118853 w 119688"/>
                  <a:gd name="connsiteY21" fmla="*/ 6520 h 151495"/>
                  <a:gd name="connsiteX22" fmla="*/ 69254 w 119688"/>
                  <a:gd name="connsiteY22" fmla="*/ 122509 h 151495"/>
                  <a:gd name="connsiteX23" fmla="*/ 57379 w 119688"/>
                  <a:gd name="connsiteY23" fmla="*/ 136927 h 151495"/>
                  <a:gd name="connsiteX24" fmla="*/ 35956 w 119688"/>
                  <a:gd name="connsiteY24" fmla="*/ 145535 h 151495"/>
                  <a:gd name="connsiteX25" fmla="*/ 18957 w 119688"/>
                  <a:gd name="connsiteY25" fmla="*/ 124661 h 151495"/>
                  <a:gd name="connsiteX26" fmla="*/ 31066 w 119688"/>
                  <a:gd name="connsiteY26" fmla="*/ 80977 h 151495"/>
                  <a:gd name="connsiteX27" fmla="*/ 60173 w 119688"/>
                  <a:gd name="connsiteY27" fmla="*/ 60533 h 151495"/>
                  <a:gd name="connsiteX28" fmla="*/ 80897 w 119688"/>
                  <a:gd name="connsiteY28" fmla="*/ 79255 h 151495"/>
                  <a:gd name="connsiteX29" fmla="*/ 80199 w 119688"/>
                  <a:gd name="connsiteY29" fmla="*/ 82268 h 151495"/>
                  <a:gd name="connsiteX30" fmla="*/ 69254 w 119688"/>
                  <a:gd name="connsiteY30" fmla="*/ 122509 h 15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9688" h="151495">
                    <a:moveTo>
                      <a:pt x="118853" y="6520"/>
                    </a:moveTo>
                    <a:cubicBezTo>
                      <a:pt x="119086" y="6090"/>
                      <a:pt x="119784" y="3292"/>
                      <a:pt x="119784" y="3077"/>
                    </a:cubicBezTo>
                    <a:cubicBezTo>
                      <a:pt x="119784" y="2001"/>
                      <a:pt x="118853" y="64"/>
                      <a:pt x="116059" y="64"/>
                    </a:cubicBezTo>
                    <a:cubicBezTo>
                      <a:pt x="111401" y="64"/>
                      <a:pt x="92074" y="1786"/>
                      <a:pt x="86253" y="2216"/>
                    </a:cubicBezTo>
                    <a:cubicBezTo>
                      <a:pt x="84390" y="2431"/>
                      <a:pt x="81130" y="2647"/>
                      <a:pt x="81130" y="7166"/>
                    </a:cubicBezTo>
                    <a:cubicBezTo>
                      <a:pt x="81130" y="10178"/>
                      <a:pt x="84390" y="10178"/>
                      <a:pt x="87184" y="10178"/>
                    </a:cubicBezTo>
                    <a:cubicBezTo>
                      <a:pt x="98361" y="10178"/>
                      <a:pt x="98361" y="11685"/>
                      <a:pt x="98361" y="13406"/>
                    </a:cubicBezTo>
                    <a:cubicBezTo>
                      <a:pt x="98361" y="14913"/>
                      <a:pt x="97896" y="16204"/>
                      <a:pt x="97430" y="18140"/>
                    </a:cubicBezTo>
                    <a:lnTo>
                      <a:pt x="84157" y="67204"/>
                    </a:lnTo>
                    <a:cubicBezTo>
                      <a:pt x="79267" y="60103"/>
                      <a:pt x="71350" y="54508"/>
                      <a:pt x="60173" y="54508"/>
                    </a:cubicBezTo>
                    <a:cubicBezTo>
                      <a:pt x="30367" y="54508"/>
                      <a:pt x="96" y="84850"/>
                      <a:pt x="96" y="115838"/>
                    </a:cubicBezTo>
                    <a:cubicBezTo>
                      <a:pt x="96" y="136712"/>
                      <a:pt x="15231" y="151560"/>
                      <a:pt x="35257" y="151560"/>
                    </a:cubicBezTo>
                    <a:cubicBezTo>
                      <a:pt x="47831" y="151560"/>
                      <a:pt x="59009" y="144889"/>
                      <a:pt x="68323" y="136497"/>
                    </a:cubicBezTo>
                    <a:cubicBezTo>
                      <a:pt x="72747" y="149408"/>
                      <a:pt x="86253" y="151560"/>
                      <a:pt x="92307" y="151560"/>
                    </a:cubicBezTo>
                    <a:cubicBezTo>
                      <a:pt x="100690" y="151560"/>
                      <a:pt x="106511" y="146826"/>
                      <a:pt x="110703" y="140155"/>
                    </a:cubicBezTo>
                    <a:cubicBezTo>
                      <a:pt x="115826" y="131762"/>
                      <a:pt x="118853" y="119496"/>
                      <a:pt x="118853" y="118636"/>
                    </a:cubicBezTo>
                    <a:cubicBezTo>
                      <a:pt x="118853" y="115838"/>
                      <a:pt x="115826" y="115838"/>
                      <a:pt x="115127" y="115838"/>
                    </a:cubicBezTo>
                    <a:cubicBezTo>
                      <a:pt x="111867" y="115838"/>
                      <a:pt x="111634" y="116699"/>
                      <a:pt x="110004" y="122509"/>
                    </a:cubicBezTo>
                    <a:cubicBezTo>
                      <a:pt x="107210" y="132838"/>
                      <a:pt x="102786" y="145535"/>
                      <a:pt x="93006" y="145535"/>
                    </a:cubicBezTo>
                    <a:cubicBezTo>
                      <a:pt x="86951" y="145535"/>
                      <a:pt x="85321" y="140800"/>
                      <a:pt x="85321" y="134990"/>
                    </a:cubicBezTo>
                    <a:cubicBezTo>
                      <a:pt x="85321" y="130902"/>
                      <a:pt x="85787" y="128965"/>
                      <a:pt x="86486" y="126167"/>
                    </a:cubicBezTo>
                    <a:lnTo>
                      <a:pt x="118853" y="6520"/>
                    </a:lnTo>
                    <a:close/>
                    <a:moveTo>
                      <a:pt x="69254" y="122509"/>
                    </a:moveTo>
                    <a:cubicBezTo>
                      <a:pt x="67624" y="128534"/>
                      <a:pt x="62501" y="132838"/>
                      <a:pt x="57379" y="136927"/>
                    </a:cubicBezTo>
                    <a:cubicBezTo>
                      <a:pt x="55283" y="138649"/>
                      <a:pt x="45969" y="145535"/>
                      <a:pt x="35956" y="145535"/>
                    </a:cubicBezTo>
                    <a:cubicBezTo>
                      <a:pt x="27340" y="145535"/>
                      <a:pt x="18957" y="139940"/>
                      <a:pt x="18957" y="124661"/>
                    </a:cubicBezTo>
                    <a:cubicBezTo>
                      <a:pt x="18957" y="113256"/>
                      <a:pt x="25710" y="89585"/>
                      <a:pt x="31066" y="80977"/>
                    </a:cubicBezTo>
                    <a:cubicBezTo>
                      <a:pt x="41777" y="63761"/>
                      <a:pt x="53653" y="60533"/>
                      <a:pt x="60173" y="60533"/>
                    </a:cubicBezTo>
                    <a:cubicBezTo>
                      <a:pt x="76473" y="60533"/>
                      <a:pt x="80897" y="76888"/>
                      <a:pt x="80897" y="79255"/>
                    </a:cubicBezTo>
                    <a:cubicBezTo>
                      <a:pt x="80897" y="80116"/>
                      <a:pt x="80431" y="81622"/>
                      <a:pt x="80199" y="82268"/>
                    </a:cubicBezTo>
                    <a:lnTo>
                      <a:pt x="69254" y="122509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CD6A1650-1536-8FEE-EEEE-0249598C6139}"/>
              </a:ext>
            </a:extLst>
          </p:cNvPr>
          <p:cNvGrpSpPr/>
          <p:nvPr/>
        </p:nvGrpSpPr>
        <p:grpSpPr>
          <a:xfrm>
            <a:off x="991045" y="5793170"/>
            <a:ext cx="6490634" cy="678913"/>
            <a:chOff x="991045" y="5793170"/>
            <a:chExt cx="6490634" cy="67891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E420FEB-90AC-EC82-74E0-9DF2D2E78EDC}"/>
                </a:ext>
              </a:extLst>
            </p:cNvPr>
            <p:cNvSpPr/>
            <p:nvPr/>
          </p:nvSpPr>
          <p:spPr bwMode="auto">
            <a:xfrm>
              <a:off x="991045" y="5793170"/>
              <a:ext cx="6490634" cy="6789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3CC32919-48A9-0610-52E6-027B3F82772D}"/>
                </a:ext>
              </a:extLst>
            </p:cNvPr>
            <p:cNvGrpSpPr>
              <a:grpSpLocks noChangeAspect="1"/>
            </p:cNvGrpSpPr>
            <p:nvPr>
              <p:custDataLst>
                <p:tags r:id="rId20"/>
              </p:custDataLst>
            </p:nvPr>
          </p:nvGrpSpPr>
          <p:grpSpPr>
            <a:xfrm>
              <a:off x="4013199" y="5994400"/>
              <a:ext cx="434070" cy="277714"/>
              <a:chOff x="6413237" y="7725764"/>
              <a:chExt cx="407159" cy="253004"/>
            </a:xfrm>
          </p:grpSpPr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4C184F0A-799C-6A89-37E6-8AA99DE1D25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6413237" y="7725764"/>
                <a:ext cx="123247" cy="204740"/>
              </a:xfrm>
              <a:custGeom>
                <a:avLst/>
                <a:gdLst>
                  <a:gd name="connsiteX0" fmla="*/ 23861 w 123247"/>
                  <a:gd name="connsiteY0" fmla="*/ 181132 h 204740"/>
                  <a:gd name="connsiteX1" fmla="*/ 56604 w 123247"/>
                  <a:gd name="connsiteY1" fmla="*/ 149468 h 204740"/>
                  <a:gd name="connsiteX2" fmla="*/ 123324 w 123247"/>
                  <a:gd name="connsiteY2" fmla="*/ 59702 h 204740"/>
                  <a:gd name="connsiteX3" fmla="*/ 57839 w 123247"/>
                  <a:gd name="connsiteY3" fmla="*/ 63 h 204740"/>
                  <a:gd name="connsiteX4" fmla="*/ 77 w 123247"/>
                  <a:gd name="connsiteY4" fmla="*/ 55706 h 204740"/>
                  <a:gd name="connsiteX5" fmla="*/ 16448 w 123247"/>
                  <a:gd name="connsiteY5" fmla="*/ 72921 h 204740"/>
                  <a:gd name="connsiteX6" fmla="*/ 32510 w 123247"/>
                  <a:gd name="connsiteY6" fmla="*/ 56628 h 204740"/>
                  <a:gd name="connsiteX7" fmla="*/ 16139 w 123247"/>
                  <a:gd name="connsiteY7" fmla="*/ 40642 h 204740"/>
                  <a:gd name="connsiteX8" fmla="*/ 12123 w 123247"/>
                  <a:gd name="connsiteY8" fmla="*/ 40949 h 204740"/>
                  <a:gd name="connsiteX9" fmla="*/ 53824 w 123247"/>
                  <a:gd name="connsiteY9" fmla="*/ 9593 h 204740"/>
                  <a:gd name="connsiteX10" fmla="*/ 95215 w 123247"/>
                  <a:gd name="connsiteY10" fmla="*/ 59702 h 204740"/>
                  <a:gd name="connsiteX11" fmla="*/ 62782 w 123247"/>
                  <a:gd name="connsiteY11" fmla="*/ 127641 h 204740"/>
                  <a:gd name="connsiteX12" fmla="*/ 3475 w 123247"/>
                  <a:gd name="connsiteY12" fmla="*/ 193429 h 204740"/>
                  <a:gd name="connsiteX13" fmla="*/ 77 w 123247"/>
                  <a:gd name="connsiteY13" fmla="*/ 204803 h 204740"/>
                  <a:gd name="connsiteX14" fmla="*/ 114676 w 123247"/>
                  <a:gd name="connsiteY14" fmla="*/ 204803 h 204740"/>
                  <a:gd name="connsiteX15" fmla="*/ 123324 w 123247"/>
                  <a:gd name="connsiteY15" fmla="*/ 151313 h 204740"/>
                  <a:gd name="connsiteX16" fmla="*/ 115602 w 123247"/>
                  <a:gd name="connsiteY16" fmla="*/ 151313 h 204740"/>
                  <a:gd name="connsiteX17" fmla="*/ 108807 w 123247"/>
                  <a:gd name="connsiteY17" fmla="*/ 178673 h 204740"/>
                  <a:gd name="connsiteX18" fmla="*/ 79462 w 123247"/>
                  <a:gd name="connsiteY18" fmla="*/ 181132 h 204740"/>
                  <a:gd name="connsiteX19" fmla="*/ 23861 w 123247"/>
                  <a:gd name="connsiteY19" fmla="*/ 181132 h 20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3247" h="204740">
                    <a:moveTo>
                      <a:pt x="23861" y="181132"/>
                    </a:moveTo>
                    <a:lnTo>
                      <a:pt x="56604" y="149468"/>
                    </a:lnTo>
                    <a:cubicBezTo>
                      <a:pt x="104791" y="107044"/>
                      <a:pt x="123324" y="90444"/>
                      <a:pt x="123324" y="59702"/>
                    </a:cubicBezTo>
                    <a:cubicBezTo>
                      <a:pt x="123324" y="24656"/>
                      <a:pt x="95524" y="63"/>
                      <a:pt x="57839" y="63"/>
                    </a:cubicBezTo>
                    <a:cubicBezTo>
                      <a:pt x="22935" y="63"/>
                      <a:pt x="77" y="28345"/>
                      <a:pt x="77" y="55706"/>
                    </a:cubicBezTo>
                    <a:cubicBezTo>
                      <a:pt x="77" y="72921"/>
                      <a:pt x="15521" y="72921"/>
                      <a:pt x="16448" y="72921"/>
                    </a:cubicBezTo>
                    <a:cubicBezTo>
                      <a:pt x="21699" y="72921"/>
                      <a:pt x="32510" y="69232"/>
                      <a:pt x="32510" y="56628"/>
                    </a:cubicBezTo>
                    <a:cubicBezTo>
                      <a:pt x="32510" y="48635"/>
                      <a:pt x="26950" y="40642"/>
                      <a:pt x="16139" y="40642"/>
                    </a:cubicBezTo>
                    <a:cubicBezTo>
                      <a:pt x="13668" y="40642"/>
                      <a:pt x="13050" y="40642"/>
                      <a:pt x="12123" y="40949"/>
                    </a:cubicBezTo>
                    <a:cubicBezTo>
                      <a:pt x="19228" y="20967"/>
                      <a:pt x="35908" y="9593"/>
                      <a:pt x="53824" y="9593"/>
                    </a:cubicBezTo>
                    <a:cubicBezTo>
                      <a:pt x="81933" y="9593"/>
                      <a:pt x="95215" y="34494"/>
                      <a:pt x="95215" y="59702"/>
                    </a:cubicBezTo>
                    <a:cubicBezTo>
                      <a:pt x="95215" y="84295"/>
                      <a:pt x="79771" y="108581"/>
                      <a:pt x="62782" y="127641"/>
                    </a:cubicBezTo>
                    <a:lnTo>
                      <a:pt x="3475" y="193429"/>
                    </a:lnTo>
                    <a:cubicBezTo>
                      <a:pt x="77" y="196811"/>
                      <a:pt x="77" y="197425"/>
                      <a:pt x="77" y="204803"/>
                    </a:cubicBezTo>
                    <a:lnTo>
                      <a:pt x="114676" y="204803"/>
                    </a:lnTo>
                    <a:lnTo>
                      <a:pt x="123324" y="151313"/>
                    </a:lnTo>
                    <a:lnTo>
                      <a:pt x="115602" y="151313"/>
                    </a:lnTo>
                    <a:cubicBezTo>
                      <a:pt x="114058" y="160535"/>
                      <a:pt x="111896" y="174062"/>
                      <a:pt x="108807" y="178673"/>
                    </a:cubicBezTo>
                    <a:cubicBezTo>
                      <a:pt x="106644" y="181132"/>
                      <a:pt x="86258" y="181132"/>
                      <a:pt x="79462" y="181132"/>
                    </a:cubicBezTo>
                    <a:lnTo>
                      <a:pt x="23861" y="181132"/>
                    </a:lnTo>
                    <a:close/>
                  </a:path>
                </a:pathLst>
              </a:custGeom>
              <a:solidFill>
                <a:srgbClr val="1A8000"/>
              </a:solidFill>
              <a:ln w="30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3D5B6E23-0C9A-A497-4D67-8BF2305C443B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6566448" y="7794626"/>
                <a:ext cx="118614" cy="139260"/>
              </a:xfrm>
              <a:custGeom>
                <a:avLst/>
                <a:gdLst>
                  <a:gd name="connsiteX0" fmla="*/ 43635 w 118614"/>
                  <a:gd name="connsiteY0" fmla="*/ 64928 h 139260"/>
                  <a:gd name="connsiteX1" fmla="*/ 90896 w 118614"/>
                  <a:gd name="connsiteY1" fmla="*/ 57857 h 139260"/>
                  <a:gd name="connsiteX2" fmla="*/ 114063 w 118614"/>
                  <a:gd name="connsiteY2" fmla="*/ 26193 h 139260"/>
                  <a:gd name="connsiteX3" fmla="*/ 81011 w 118614"/>
                  <a:gd name="connsiteY3" fmla="*/ 63 h 139260"/>
                  <a:gd name="connsiteX4" fmla="*/ 82 w 118614"/>
                  <a:gd name="connsiteY4" fmla="*/ 83681 h 139260"/>
                  <a:gd name="connsiteX5" fmla="*/ 48578 w 118614"/>
                  <a:gd name="connsiteY5" fmla="*/ 139323 h 139260"/>
                  <a:gd name="connsiteX6" fmla="*/ 118696 w 118614"/>
                  <a:gd name="connsiteY6" fmla="*/ 103048 h 139260"/>
                  <a:gd name="connsiteX7" fmla="*/ 114989 w 118614"/>
                  <a:gd name="connsiteY7" fmla="*/ 99052 h 139260"/>
                  <a:gd name="connsiteX8" fmla="*/ 110974 w 118614"/>
                  <a:gd name="connsiteY8" fmla="*/ 102126 h 139260"/>
                  <a:gd name="connsiteX9" fmla="*/ 49195 w 118614"/>
                  <a:gd name="connsiteY9" fmla="*/ 132560 h 139260"/>
                  <a:gd name="connsiteX10" fmla="*/ 22322 w 118614"/>
                  <a:gd name="connsiteY10" fmla="*/ 96900 h 139260"/>
                  <a:gd name="connsiteX11" fmla="*/ 27264 w 118614"/>
                  <a:gd name="connsiteY11" fmla="*/ 64928 h 139260"/>
                  <a:gd name="connsiteX12" fmla="*/ 43635 w 118614"/>
                  <a:gd name="connsiteY12" fmla="*/ 64928 h 139260"/>
                  <a:gd name="connsiteX13" fmla="*/ 29118 w 118614"/>
                  <a:gd name="connsiteY13" fmla="*/ 58165 h 139260"/>
                  <a:gd name="connsiteX14" fmla="*/ 81011 w 118614"/>
                  <a:gd name="connsiteY14" fmla="*/ 6826 h 139260"/>
                  <a:gd name="connsiteX15" fmla="*/ 103869 w 118614"/>
                  <a:gd name="connsiteY15" fmla="*/ 26193 h 139260"/>
                  <a:gd name="connsiteX16" fmla="*/ 41782 w 118614"/>
                  <a:gd name="connsiteY16" fmla="*/ 58165 h 139260"/>
                  <a:gd name="connsiteX17" fmla="*/ 29118 w 118614"/>
                  <a:gd name="connsiteY17" fmla="*/ 58165 h 13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8614" h="139260">
                    <a:moveTo>
                      <a:pt x="43635" y="64928"/>
                    </a:moveTo>
                    <a:cubicBezTo>
                      <a:pt x="52593" y="64928"/>
                      <a:pt x="75451" y="64313"/>
                      <a:pt x="90896" y="57857"/>
                    </a:cubicBezTo>
                    <a:cubicBezTo>
                      <a:pt x="112518" y="48635"/>
                      <a:pt x="114063" y="30497"/>
                      <a:pt x="114063" y="26193"/>
                    </a:cubicBezTo>
                    <a:cubicBezTo>
                      <a:pt x="114063" y="12667"/>
                      <a:pt x="102325" y="63"/>
                      <a:pt x="81011" y="63"/>
                    </a:cubicBezTo>
                    <a:cubicBezTo>
                      <a:pt x="46724" y="63"/>
                      <a:pt x="82" y="29882"/>
                      <a:pt x="82" y="83681"/>
                    </a:cubicBezTo>
                    <a:cubicBezTo>
                      <a:pt x="82" y="115037"/>
                      <a:pt x="18306" y="139323"/>
                      <a:pt x="48578" y="139323"/>
                    </a:cubicBezTo>
                    <a:cubicBezTo>
                      <a:pt x="92749" y="139323"/>
                      <a:pt x="118696" y="106737"/>
                      <a:pt x="118696" y="103048"/>
                    </a:cubicBezTo>
                    <a:cubicBezTo>
                      <a:pt x="118696" y="101203"/>
                      <a:pt x="116843" y="99052"/>
                      <a:pt x="114989" y="99052"/>
                    </a:cubicBezTo>
                    <a:cubicBezTo>
                      <a:pt x="113445" y="99052"/>
                      <a:pt x="112827" y="99666"/>
                      <a:pt x="110974" y="102126"/>
                    </a:cubicBezTo>
                    <a:cubicBezTo>
                      <a:pt x="86571" y="132560"/>
                      <a:pt x="52902" y="132560"/>
                      <a:pt x="49195" y="132560"/>
                    </a:cubicBezTo>
                    <a:cubicBezTo>
                      <a:pt x="25102" y="132560"/>
                      <a:pt x="22322" y="106737"/>
                      <a:pt x="22322" y="96900"/>
                    </a:cubicBezTo>
                    <a:cubicBezTo>
                      <a:pt x="22322" y="93211"/>
                      <a:pt x="22631" y="83681"/>
                      <a:pt x="27264" y="64928"/>
                    </a:cubicBezTo>
                    <a:lnTo>
                      <a:pt x="43635" y="64928"/>
                    </a:lnTo>
                    <a:close/>
                    <a:moveTo>
                      <a:pt x="29118" y="58165"/>
                    </a:moveTo>
                    <a:cubicBezTo>
                      <a:pt x="41164" y="11437"/>
                      <a:pt x="72980" y="6826"/>
                      <a:pt x="81011" y="6826"/>
                    </a:cubicBezTo>
                    <a:cubicBezTo>
                      <a:pt x="95529" y="6826"/>
                      <a:pt x="103869" y="15741"/>
                      <a:pt x="103869" y="26193"/>
                    </a:cubicBezTo>
                    <a:cubicBezTo>
                      <a:pt x="103869" y="58165"/>
                      <a:pt x="54447" y="58165"/>
                      <a:pt x="41782" y="58165"/>
                    </a:cubicBezTo>
                    <a:lnTo>
                      <a:pt x="29118" y="58165"/>
                    </a:lnTo>
                    <a:close/>
                  </a:path>
                </a:pathLst>
              </a:custGeom>
              <a:solidFill>
                <a:srgbClr val="1A8000"/>
              </a:solidFill>
              <a:ln w="30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8BEF9BC9-0581-7834-BA55-CA7EFB4BF833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6709257" y="7827273"/>
                <a:ext cx="111139" cy="151495"/>
              </a:xfrm>
              <a:custGeom>
                <a:avLst/>
                <a:gdLst>
                  <a:gd name="connsiteX0" fmla="*/ 110361 w 111139"/>
                  <a:gd name="connsiteY0" fmla="*/ 6520 h 151495"/>
                  <a:gd name="connsiteX1" fmla="*/ 111226 w 111139"/>
                  <a:gd name="connsiteY1" fmla="*/ 3077 h 151495"/>
                  <a:gd name="connsiteX2" fmla="*/ 107766 w 111139"/>
                  <a:gd name="connsiteY2" fmla="*/ 64 h 151495"/>
                  <a:gd name="connsiteX3" fmla="*/ 80089 w 111139"/>
                  <a:gd name="connsiteY3" fmla="*/ 2216 h 151495"/>
                  <a:gd name="connsiteX4" fmla="*/ 75332 w 111139"/>
                  <a:gd name="connsiteY4" fmla="*/ 7166 h 151495"/>
                  <a:gd name="connsiteX5" fmla="*/ 80954 w 111139"/>
                  <a:gd name="connsiteY5" fmla="*/ 10178 h 151495"/>
                  <a:gd name="connsiteX6" fmla="*/ 91333 w 111139"/>
                  <a:gd name="connsiteY6" fmla="*/ 13406 h 151495"/>
                  <a:gd name="connsiteX7" fmla="*/ 90468 w 111139"/>
                  <a:gd name="connsiteY7" fmla="*/ 18140 h 151495"/>
                  <a:gd name="connsiteX8" fmla="*/ 78143 w 111139"/>
                  <a:gd name="connsiteY8" fmla="*/ 67204 h 151495"/>
                  <a:gd name="connsiteX9" fmla="*/ 55872 w 111139"/>
                  <a:gd name="connsiteY9" fmla="*/ 54508 h 151495"/>
                  <a:gd name="connsiteX10" fmla="*/ 86 w 111139"/>
                  <a:gd name="connsiteY10" fmla="*/ 115838 h 151495"/>
                  <a:gd name="connsiteX11" fmla="*/ 32736 w 111139"/>
                  <a:gd name="connsiteY11" fmla="*/ 151560 h 151495"/>
                  <a:gd name="connsiteX12" fmla="*/ 63440 w 111139"/>
                  <a:gd name="connsiteY12" fmla="*/ 136497 h 151495"/>
                  <a:gd name="connsiteX13" fmla="*/ 85711 w 111139"/>
                  <a:gd name="connsiteY13" fmla="*/ 151560 h 151495"/>
                  <a:gd name="connsiteX14" fmla="*/ 102793 w 111139"/>
                  <a:gd name="connsiteY14" fmla="*/ 140155 h 151495"/>
                  <a:gd name="connsiteX15" fmla="*/ 110361 w 111139"/>
                  <a:gd name="connsiteY15" fmla="*/ 118636 h 151495"/>
                  <a:gd name="connsiteX16" fmla="*/ 106901 w 111139"/>
                  <a:gd name="connsiteY16" fmla="*/ 115838 h 151495"/>
                  <a:gd name="connsiteX17" fmla="*/ 102144 w 111139"/>
                  <a:gd name="connsiteY17" fmla="*/ 122509 h 151495"/>
                  <a:gd name="connsiteX18" fmla="*/ 86360 w 111139"/>
                  <a:gd name="connsiteY18" fmla="*/ 145535 h 151495"/>
                  <a:gd name="connsiteX19" fmla="*/ 79224 w 111139"/>
                  <a:gd name="connsiteY19" fmla="*/ 134990 h 151495"/>
                  <a:gd name="connsiteX20" fmla="*/ 80305 w 111139"/>
                  <a:gd name="connsiteY20" fmla="*/ 126167 h 151495"/>
                  <a:gd name="connsiteX21" fmla="*/ 110361 w 111139"/>
                  <a:gd name="connsiteY21" fmla="*/ 6520 h 151495"/>
                  <a:gd name="connsiteX22" fmla="*/ 64305 w 111139"/>
                  <a:gd name="connsiteY22" fmla="*/ 122509 h 151495"/>
                  <a:gd name="connsiteX23" fmla="*/ 53277 w 111139"/>
                  <a:gd name="connsiteY23" fmla="*/ 136927 h 151495"/>
                  <a:gd name="connsiteX24" fmla="*/ 33385 w 111139"/>
                  <a:gd name="connsiteY24" fmla="*/ 145535 h 151495"/>
                  <a:gd name="connsiteX25" fmla="*/ 17600 w 111139"/>
                  <a:gd name="connsiteY25" fmla="*/ 124661 h 151495"/>
                  <a:gd name="connsiteX26" fmla="*/ 28844 w 111139"/>
                  <a:gd name="connsiteY26" fmla="*/ 80977 h 151495"/>
                  <a:gd name="connsiteX27" fmla="*/ 55872 w 111139"/>
                  <a:gd name="connsiteY27" fmla="*/ 60533 h 151495"/>
                  <a:gd name="connsiteX28" fmla="*/ 75116 w 111139"/>
                  <a:gd name="connsiteY28" fmla="*/ 79255 h 151495"/>
                  <a:gd name="connsiteX29" fmla="*/ 74467 w 111139"/>
                  <a:gd name="connsiteY29" fmla="*/ 82268 h 151495"/>
                  <a:gd name="connsiteX30" fmla="*/ 64305 w 111139"/>
                  <a:gd name="connsiteY30" fmla="*/ 122509 h 15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1139" h="151495">
                    <a:moveTo>
                      <a:pt x="110361" y="6520"/>
                    </a:moveTo>
                    <a:cubicBezTo>
                      <a:pt x="110577" y="6090"/>
                      <a:pt x="111226" y="3292"/>
                      <a:pt x="111226" y="3077"/>
                    </a:cubicBezTo>
                    <a:cubicBezTo>
                      <a:pt x="111226" y="2001"/>
                      <a:pt x="110361" y="64"/>
                      <a:pt x="107766" y="64"/>
                    </a:cubicBezTo>
                    <a:cubicBezTo>
                      <a:pt x="103441" y="64"/>
                      <a:pt x="85495" y="1786"/>
                      <a:pt x="80089" y="2216"/>
                    </a:cubicBezTo>
                    <a:cubicBezTo>
                      <a:pt x="78359" y="2431"/>
                      <a:pt x="75332" y="2647"/>
                      <a:pt x="75332" y="7166"/>
                    </a:cubicBezTo>
                    <a:cubicBezTo>
                      <a:pt x="75332" y="10178"/>
                      <a:pt x="78359" y="10178"/>
                      <a:pt x="80954" y="10178"/>
                    </a:cubicBezTo>
                    <a:cubicBezTo>
                      <a:pt x="91333" y="10178"/>
                      <a:pt x="91333" y="11685"/>
                      <a:pt x="91333" y="13406"/>
                    </a:cubicBezTo>
                    <a:cubicBezTo>
                      <a:pt x="91333" y="14913"/>
                      <a:pt x="90900" y="16204"/>
                      <a:pt x="90468" y="18140"/>
                    </a:cubicBezTo>
                    <a:lnTo>
                      <a:pt x="78143" y="67204"/>
                    </a:lnTo>
                    <a:cubicBezTo>
                      <a:pt x="73603" y="60103"/>
                      <a:pt x="66251" y="54508"/>
                      <a:pt x="55872" y="54508"/>
                    </a:cubicBezTo>
                    <a:cubicBezTo>
                      <a:pt x="28195" y="54508"/>
                      <a:pt x="86" y="84850"/>
                      <a:pt x="86" y="115838"/>
                    </a:cubicBezTo>
                    <a:cubicBezTo>
                      <a:pt x="86" y="136712"/>
                      <a:pt x="14141" y="151560"/>
                      <a:pt x="32736" y="151560"/>
                    </a:cubicBezTo>
                    <a:cubicBezTo>
                      <a:pt x="44412" y="151560"/>
                      <a:pt x="54791" y="144889"/>
                      <a:pt x="63440" y="136497"/>
                    </a:cubicBezTo>
                    <a:cubicBezTo>
                      <a:pt x="67548" y="149408"/>
                      <a:pt x="80089" y="151560"/>
                      <a:pt x="85711" y="151560"/>
                    </a:cubicBezTo>
                    <a:cubicBezTo>
                      <a:pt x="93495" y="151560"/>
                      <a:pt x="98901" y="146826"/>
                      <a:pt x="102793" y="140155"/>
                    </a:cubicBezTo>
                    <a:cubicBezTo>
                      <a:pt x="107550" y="131762"/>
                      <a:pt x="110361" y="119496"/>
                      <a:pt x="110361" y="118636"/>
                    </a:cubicBezTo>
                    <a:cubicBezTo>
                      <a:pt x="110361" y="115838"/>
                      <a:pt x="107550" y="115838"/>
                      <a:pt x="106901" y="115838"/>
                    </a:cubicBezTo>
                    <a:cubicBezTo>
                      <a:pt x="103874" y="115838"/>
                      <a:pt x="103658" y="116699"/>
                      <a:pt x="102144" y="122509"/>
                    </a:cubicBezTo>
                    <a:cubicBezTo>
                      <a:pt x="99549" y="132838"/>
                      <a:pt x="95441" y="145535"/>
                      <a:pt x="86360" y="145535"/>
                    </a:cubicBezTo>
                    <a:cubicBezTo>
                      <a:pt x="80738" y="145535"/>
                      <a:pt x="79224" y="140800"/>
                      <a:pt x="79224" y="134990"/>
                    </a:cubicBezTo>
                    <a:cubicBezTo>
                      <a:pt x="79224" y="130902"/>
                      <a:pt x="79657" y="128965"/>
                      <a:pt x="80305" y="126167"/>
                    </a:cubicBezTo>
                    <a:lnTo>
                      <a:pt x="110361" y="6520"/>
                    </a:lnTo>
                    <a:close/>
                    <a:moveTo>
                      <a:pt x="64305" y="122509"/>
                    </a:moveTo>
                    <a:cubicBezTo>
                      <a:pt x="62791" y="128534"/>
                      <a:pt x="58034" y="132838"/>
                      <a:pt x="53277" y="136927"/>
                    </a:cubicBezTo>
                    <a:cubicBezTo>
                      <a:pt x="51331" y="138649"/>
                      <a:pt x="42682" y="145535"/>
                      <a:pt x="33385" y="145535"/>
                    </a:cubicBezTo>
                    <a:cubicBezTo>
                      <a:pt x="25385" y="145535"/>
                      <a:pt x="17600" y="139940"/>
                      <a:pt x="17600" y="124661"/>
                    </a:cubicBezTo>
                    <a:cubicBezTo>
                      <a:pt x="17600" y="113256"/>
                      <a:pt x="23871" y="89585"/>
                      <a:pt x="28844" y="80977"/>
                    </a:cubicBezTo>
                    <a:cubicBezTo>
                      <a:pt x="38790" y="63761"/>
                      <a:pt x="49818" y="60533"/>
                      <a:pt x="55872" y="60533"/>
                    </a:cubicBezTo>
                    <a:cubicBezTo>
                      <a:pt x="71008" y="60533"/>
                      <a:pt x="75116" y="76888"/>
                      <a:pt x="75116" y="79255"/>
                    </a:cubicBezTo>
                    <a:cubicBezTo>
                      <a:pt x="75116" y="80116"/>
                      <a:pt x="74684" y="81622"/>
                      <a:pt x="74467" y="82268"/>
                    </a:cubicBezTo>
                    <a:lnTo>
                      <a:pt x="64305" y="122509"/>
                    </a:lnTo>
                    <a:close/>
                  </a:path>
                </a:pathLst>
              </a:custGeom>
              <a:solidFill>
                <a:srgbClr val="1A8000"/>
              </a:solidFill>
              <a:ln w="306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A57B1C22-C34B-DA17-AD66-907FF349A951}"/>
              </a:ext>
            </a:extLst>
          </p:cNvPr>
          <p:cNvGrpSpPr/>
          <p:nvPr/>
        </p:nvGrpSpPr>
        <p:grpSpPr>
          <a:xfrm>
            <a:off x="991045" y="6619883"/>
            <a:ext cx="8116412" cy="678913"/>
            <a:chOff x="991045" y="6619883"/>
            <a:chExt cx="8116412" cy="678913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6915FB6-916D-D69A-0994-D935EAE4209E}"/>
                </a:ext>
              </a:extLst>
            </p:cNvPr>
            <p:cNvSpPr/>
            <p:nvPr/>
          </p:nvSpPr>
          <p:spPr bwMode="auto">
            <a:xfrm>
              <a:off x="991045" y="6619883"/>
              <a:ext cx="8116412" cy="678913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E58B3D07-52DC-C930-D4C6-F543ADD8B8B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4660900" y="6819900"/>
              <a:ext cx="767971" cy="277714"/>
              <a:chOff x="7243326" y="8552477"/>
              <a:chExt cx="752651" cy="253004"/>
            </a:xfrm>
          </p:grpSpPr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40EC7E9F-BF52-C991-20B8-F65333BA9145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7243326" y="8552477"/>
                <a:ext cx="132728" cy="204740"/>
              </a:xfrm>
              <a:custGeom>
                <a:avLst/>
                <a:gdLst>
                  <a:gd name="connsiteX0" fmla="*/ 25691 w 132728"/>
                  <a:gd name="connsiteY0" fmla="*/ 181132 h 204740"/>
                  <a:gd name="connsiteX1" fmla="*/ 60952 w 132728"/>
                  <a:gd name="connsiteY1" fmla="*/ 149468 h 204740"/>
                  <a:gd name="connsiteX2" fmla="*/ 132805 w 132728"/>
                  <a:gd name="connsiteY2" fmla="*/ 59702 h 204740"/>
                  <a:gd name="connsiteX3" fmla="*/ 62283 w 132728"/>
                  <a:gd name="connsiteY3" fmla="*/ 63 h 204740"/>
                  <a:gd name="connsiteX4" fmla="*/ 77 w 132728"/>
                  <a:gd name="connsiteY4" fmla="*/ 55706 h 204740"/>
                  <a:gd name="connsiteX5" fmla="*/ 17707 w 132728"/>
                  <a:gd name="connsiteY5" fmla="*/ 72921 h 204740"/>
                  <a:gd name="connsiteX6" fmla="*/ 35005 w 132728"/>
                  <a:gd name="connsiteY6" fmla="*/ 56628 h 204740"/>
                  <a:gd name="connsiteX7" fmla="*/ 17375 w 132728"/>
                  <a:gd name="connsiteY7" fmla="*/ 40642 h 204740"/>
                  <a:gd name="connsiteX8" fmla="*/ 13050 w 132728"/>
                  <a:gd name="connsiteY8" fmla="*/ 40949 h 204740"/>
                  <a:gd name="connsiteX9" fmla="*/ 57958 w 132728"/>
                  <a:gd name="connsiteY9" fmla="*/ 9593 h 204740"/>
                  <a:gd name="connsiteX10" fmla="*/ 102534 w 132728"/>
                  <a:gd name="connsiteY10" fmla="*/ 59702 h 204740"/>
                  <a:gd name="connsiteX11" fmla="*/ 67605 w 132728"/>
                  <a:gd name="connsiteY11" fmla="*/ 127641 h 204740"/>
                  <a:gd name="connsiteX12" fmla="*/ 3736 w 132728"/>
                  <a:gd name="connsiteY12" fmla="*/ 193429 h 204740"/>
                  <a:gd name="connsiteX13" fmla="*/ 77 w 132728"/>
                  <a:gd name="connsiteY13" fmla="*/ 204803 h 204740"/>
                  <a:gd name="connsiteX14" fmla="*/ 123491 w 132728"/>
                  <a:gd name="connsiteY14" fmla="*/ 204803 h 204740"/>
                  <a:gd name="connsiteX15" fmla="*/ 132805 w 132728"/>
                  <a:gd name="connsiteY15" fmla="*/ 151313 h 204740"/>
                  <a:gd name="connsiteX16" fmla="*/ 124489 w 132728"/>
                  <a:gd name="connsiteY16" fmla="*/ 151313 h 204740"/>
                  <a:gd name="connsiteX17" fmla="*/ 117171 w 132728"/>
                  <a:gd name="connsiteY17" fmla="*/ 178673 h 204740"/>
                  <a:gd name="connsiteX18" fmla="*/ 85569 w 132728"/>
                  <a:gd name="connsiteY18" fmla="*/ 181132 h 204740"/>
                  <a:gd name="connsiteX19" fmla="*/ 25691 w 132728"/>
                  <a:gd name="connsiteY19" fmla="*/ 181132 h 20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2728" h="204740">
                    <a:moveTo>
                      <a:pt x="25691" y="181132"/>
                    </a:moveTo>
                    <a:lnTo>
                      <a:pt x="60952" y="149468"/>
                    </a:lnTo>
                    <a:cubicBezTo>
                      <a:pt x="112846" y="107044"/>
                      <a:pt x="132805" y="90444"/>
                      <a:pt x="132805" y="59702"/>
                    </a:cubicBezTo>
                    <a:cubicBezTo>
                      <a:pt x="132805" y="24656"/>
                      <a:pt x="102866" y="63"/>
                      <a:pt x="62283" y="63"/>
                    </a:cubicBezTo>
                    <a:cubicBezTo>
                      <a:pt x="24693" y="63"/>
                      <a:pt x="77" y="28345"/>
                      <a:pt x="77" y="55706"/>
                    </a:cubicBezTo>
                    <a:cubicBezTo>
                      <a:pt x="77" y="72921"/>
                      <a:pt x="16709" y="72921"/>
                      <a:pt x="17707" y="72921"/>
                    </a:cubicBezTo>
                    <a:cubicBezTo>
                      <a:pt x="23362" y="72921"/>
                      <a:pt x="35005" y="69232"/>
                      <a:pt x="35005" y="56628"/>
                    </a:cubicBezTo>
                    <a:cubicBezTo>
                      <a:pt x="35005" y="48635"/>
                      <a:pt x="29018" y="40642"/>
                      <a:pt x="17375" y="40642"/>
                    </a:cubicBezTo>
                    <a:cubicBezTo>
                      <a:pt x="14713" y="40642"/>
                      <a:pt x="14048" y="40642"/>
                      <a:pt x="13050" y="40949"/>
                    </a:cubicBezTo>
                    <a:cubicBezTo>
                      <a:pt x="20701" y="20967"/>
                      <a:pt x="38664" y="9593"/>
                      <a:pt x="57958" y="9593"/>
                    </a:cubicBezTo>
                    <a:cubicBezTo>
                      <a:pt x="88230" y="9593"/>
                      <a:pt x="102534" y="34494"/>
                      <a:pt x="102534" y="59702"/>
                    </a:cubicBezTo>
                    <a:cubicBezTo>
                      <a:pt x="102534" y="84295"/>
                      <a:pt x="85901" y="108581"/>
                      <a:pt x="67605" y="127641"/>
                    </a:cubicBezTo>
                    <a:lnTo>
                      <a:pt x="3736" y="193429"/>
                    </a:lnTo>
                    <a:cubicBezTo>
                      <a:pt x="77" y="196811"/>
                      <a:pt x="77" y="197425"/>
                      <a:pt x="77" y="204803"/>
                    </a:cubicBezTo>
                    <a:lnTo>
                      <a:pt x="123491" y="204803"/>
                    </a:lnTo>
                    <a:lnTo>
                      <a:pt x="132805" y="151313"/>
                    </a:lnTo>
                    <a:lnTo>
                      <a:pt x="124489" y="151313"/>
                    </a:lnTo>
                    <a:cubicBezTo>
                      <a:pt x="122826" y="160535"/>
                      <a:pt x="120497" y="174062"/>
                      <a:pt x="117171" y="178673"/>
                    </a:cubicBezTo>
                    <a:cubicBezTo>
                      <a:pt x="114842" y="181132"/>
                      <a:pt x="92887" y="181132"/>
                      <a:pt x="85569" y="181132"/>
                    </a:cubicBezTo>
                    <a:lnTo>
                      <a:pt x="25691" y="181132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" name="Forme libre 56">
                <a:extLst>
                  <a:ext uri="{FF2B5EF4-FFF2-40B4-BE49-F238E27FC236}">
                    <a16:creationId xmlns:a16="http://schemas.microsoft.com/office/drawing/2014/main" id="{274CE193-F12B-14A7-2DC3-C32C5CFFA974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7421629" y="8724631"/>
                <a:ext cx="35261" cy="32586"/>
              </a:xfrm>
              <a:custGeom>
                <a:avLst/>
                <a:gdLst>
                  <a:gd name="connsiteX0" fmla="*/ 35343 w 35261"/>
                  <a:gd name="connsiteY0" fmla="*/ 16356 h 32586"/>
                  <a:gd name="connsiteX1" fmla="*/ 17712 w 35261"/>
                  <a:gd name="connsiteY1" fmla="*/ 63 h 32586"/>
                  <a:gd name="connsiteX2" fmla="*/ 82 w 35261"/>
                  <a:gd name="connsiteY2" fmla="*/ 16356 h 32586"/>
                  <a:gd name="connsiteX3" fmla="*/ 17712 w 35261"/>
                  <a:gd name="connsiteY3" fmla="*/ 32649 h 32586"/>
                  <a:gd name="connsiteX4" fmla="*/ 35343 w 35261"/>
                  <a:gd name="connsiteY4" fmla="*/ 16356 h 32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61" h="32586">
                    <a:moveTo>
                      <a:pt x="35343" y="16356"/>
                    </a:moveTo>
                    <a:cubicBezTo>
                      <a:pt x="35343" y="7441"/>
                      <a:pt x="27359" y="63"/>
                      <a:pt x="17712" y="63"/>
                    </a:cubicBezTo>
                    <a:cubicBezTo>
                      <a:pt x="8065" y="63"/>
                      <a:pt x="82" y="7441"/>
                      <a:pt x="82" y="16356"/>
                    </a:cubicBezTo>
                    <a:cubicBezTo>
                      <a:pt x="82" y="25271"/>
                      <a:pt x="8065" y="32649"/>
                      <a:pt x="17712" y="32649"/>
                    </a:cubicBezTo>
                    <a:cubicBezTo>
                      <a:pt x="27359" y="32649"/>
                      <a:pt x="35343" y="25271"/>
                      <a:pt x="35343" y="16356"/>
                    </a:cubicBez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02720FC9-A8C2-BD74-0032-1DFA94818431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502057" y="8552477"/>
                <a:ext cx="132728" cy="211503"/>
              </a:xfrm>
              <a:custGeom>
                <a:avLst/>
                <a:gdLst>
                  <a:gd name="connsiteX0" fmla="*/ 132813 w 132728"/>
                  <a:gd name="connsiteY0" fmla="*/ 143012 h 211503"/>
                  <a:gd name="connsiteX1" fmla="*/ 69609 w 132728"/>
                  <a:gd name="connsiteY1" fmla="*/ 75688 h 211503"/>
                  <a:gd name="connsiteX2" fmla="*/ 27362 w 132728"/>
                  <a:gd name="connsiteY2" fmla="*/ 91366 h 211503"/>
                  <a:gd name="connsiteX3" fmla="*/ 27362 w 132728"/>
                  <a:gd name="connsiteY3" fmla="*/ 31419 h 211503"/>
                  <a:gd name="connsiteX4" fmla="*/ 55638 w 132728"/>
                  <a:gd name="connsiteY4" fmla="*/ 35416 h 211503"/>
                  <a:gd name="connsiteX5" fmla="*/ 119840 w 132728"/>
                  <a:gd name="connsiteY5" fmla="*/ 3444 h 211503"/>
                  <a:gd name="connsiteX6" fmla="*/ 116513 w 132728"/>
                  <a:gd name="connsiteY6" fmla="*/ 63 h 211503"/>
                  <a:gd name="connsiteX7" fmla="*/ 113852 w 132728"/>
                  <a:gd name="connsiteY7" fmla="*/ 985 h 211503"/>
                  <a:gd name="connsiteX8" fmla="*/ 68611 w 132728"/>
                  <a:gd name="connsiteY8" fmla="*/ 9900 h 211503"/>
                  <a:gd name="connsiteX9" fmla="*/ 24368 w 132728"/>
                  <a:gd name="connsiteY9" fmla="*/ 1292 h 211503"/>
                  <a:gd name="connsiteX10" fmla="*/ 20376 w 132728"/>
                  <a:gd name="connsiteY10" fmla="*/ 370 h 211503"/>
                  <a:gd name="connsiteX11" fmla="*/ 17050 w 132728"/>
                  <a:gd name="connsiteY11" fmla="*/ 7748 h 211503"/>
                  <a:gd name="connsiteX12" fmla="*/ 17050 w 132728"/>
                  <a:gd name="connsiteY12" fmla="*/ 98744 h 211503"/>
                  <a:gd name="connsiteX13" fmla="*/ 21707 w 132728"/>
                  <a:gd name="connsiteY13" fmla="*/ 106737 h 211503"/>
                  <a:gd name="connsiteX14" fmla="*/ 26031 w 132728"/>
                  <a:gd name="connsiteY14" fmla="*/ 103970 h 211503"/>
                  <a:gd name="connsiteX15" fmla="*/ 68944 w 132728"/>
                  <a:gd name="connsiteY15" fmla="*/ 82451 h 211503"/>
                  <a:gd name="connsiteX16" fmla="*/ 97219 w 132728"/>
                  <a:gd name="connsiteY16" fmla="*/ 102126 h 211503"/>
                  <a:gd name="connsiteX17" fmla="*/ 103207 w 132728"/>
                  <a:gd name="connsiteY17" fmla="*/ 140860 h 211503"/>
                  <a:gd name="connsiteX18" fmla="*/ 95223 w 132728"/>
                  <a:gd name="connsiteY18" fmla="*/ 182977 h 211503"/>
                  <a:gd name="connsiteX19" fmla="*/ 59629 w 132728"/>
                  <a:gd name="connsiteY19" fmla="*/ 202959 h 211503"/>
                  <a:gd name="connsiteX20" fmla="*/ 10729 w 132728"/>
                  <a:gd name="connsiteY20" fmla="*/ 168528 h 211503"/>
                  <a:gd name="connsiteX21" fmla="*/ 16384 w 132728"/>
                  <a:gd name="connsiteY21" fmla="*/ 169143 h 211503"/>
                  <a:gd name="connsiteX22" fmla="*/ 33017 w 132728"/>
                  <a:gd name="connsiteY22" fmla="*/ 154079 h 211503"/>
                  <a:gd name="connsiteX23" fmla="*/ 16384 w 132728"/>
                  <a:gd name="connsiteY23" fmla="*/ 139016 h 211503"/>
                  <a:gd name="connsiteX24" fmla="*/ 84 w 132728"/>
                  <a:gd name="connsiteY24" fmla="*/ 155309 h 211503"/>
                  <a:gd name="connsiteX25" fmla="*/ 60295 w 132728"/>
                  <a:gd name="connsiteY25" fmla="*/ 211567 h 211503"/>
                  <a:gd name="connsiteX26" fmla="*/ 132813 w 132728"/>
                  <a:gd name="connsiteY26" fmla="*/ 143012 h 21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2728" h="211503">
                    <a:moveTo>
                      <a:pt x="132813" y="143012"/>
                    </a:moveTo>
                    <a:cubicBezTo>
                      <a:pt x="132813" y="106430"/>
                      <a:pt x="105535" y="75688"/>
                      <a:pt x="69609" y="75688"/>
                    </a:cubicBezTo>
                    <a:cubicBezTo>
                      <a:pt x="53642" y="75688"/>
                      <a:pt x="39338" y="80606"/>
                      <a:pt x="27362" y="91366"/>
                    </a:cubicBezTo>
                    <a:lnTo>
                      <a:pt x="27362" y="31419"/>
                    </a:lnTo>
                    <a:cubicBezTo>
                      <a:pt x="34015" y="33264"/>
                      <a:pt x="44993" y="35416"/>
                      <a:pt x="55638" y="35416"/>
                    </a:cubicBezTo>
                    <a:cubicBezTo>
                      <a:pt x="96554" y="35416"/>
                      <a:pt x="119840" y="7441"/>
                      <a:pt x="119840" y="3444"/>
                    </a:cubicBezTo>
                    <a:cubicBezTo>
                      <a:pt x="119840" y="1600"/>
                      <a:pt x="118842" y="63"/>
                      <a:pt x="116513" y="63"/>
                    </a:cubicBezTo>
                    <a:cubicBezTo>
                      <a:pt x="116180" y="63"/>
                      <a:pt x="115515" y="63"/>
                      <a:pt x="113852" y="985"/>
                    </a:cubicBezTo>
                    <a:cubicBezTo>
                      <a:pt x="107199" y="3752"/>
                      <a:pt x="90899" y="9900"/>
                      <a:pt x="68611" y="9900"/>
                    </a:cubicBezTo>
                    <a:cubicBezTo>
                      <a:pt x="55305" y="9900"/>
                      <a:pt x="40003" y="7748"/>
                      <a:pt x="24368" y="1292"/>
                    </a:cubicBezTo>
                    <a:cubicBezTo>
                      <a:pt x="21707" y="370"/>
                      <a:pt x="21042" y="370"/>
                      <a:pt x="20376" y="370"/>
                    </a:cubicBezTo>
                    <a:cubicBezTo>
                      <a:pt x="17050" y="370"/>
                      <a:pt x="17050" y="2830"/>
                      <a:pt x="17050" y="7748"/>
                    </a:cubicBezTo>
                    <a:lnTo>
                      <a:pt x="17050" y="98744"/>
                    </a:lnTo>
                    <a:cubicBezTo>
                      <a:pt x="17050" y="104278"/>
                      <a:pt x="17050" y="106737"/>
                      <a:pt x="21707" y="106737"/>
                    </a:cubicBezTo>
                    <a:cubicBezTo>
                      <a:pt x="24035" y="106737"/>
                      <a:pt x="24701" y="105815"/>
                      <a:pt x="26031" y="103970"/>
                    </a:cubicBezTo>
                    <a:cubicBezTo>
                      <a:pt x="29691" y="99051"/>
                      <a:pt x="41999" y="82451"/>
                      <a:pt x="68944" y="82451"/>
                    </a:cubicBezTo>
                    <a:cubicBezTo>
                      <a:pt x="86242" y="82451"/>
                      <a:pt x="94558" y="96592"/>
                      <a:pt x="97219" y="102126"/>
                    </a:cubicBezTo>
                    <a:cubicBezTo>
                      <a:pt x="102542" y="113500"/>
                      <a:pt x="103207" y="125489"/>
                      <a:pt x="103207" y="140860"/>
                    </a:cubicBezTo>
                    <a:cubicBezTo>
                      <a:pt x="103207" y="151620"/>
                      <a:pt x="103207" y="170065"/>
                      <a:pt x="95223" y="182977"/>
                    </a:cubicBezTo>
                    <a:cubicBezTo>
                      <a:pt x="87240" y="194966"/>
                      <a:pt x="74931" y="202959"/>
                      <a:pt x="59629" y="202959"/>
                    </a:cubicBezTo>
                    <a:cubicBezTo>
                      <a:pt x="35346" y="202959"/>
                      <a:pt x="16384" y="186666"/>
                      <a:pt x="10729" y="168528"/>
                    </a:cubicBezTo>
                    <a:cubicBezTo>
                      <a:pt x="11727" y="168835"/>
                      <a:pt x="12725" y="169143"/>
                      <a:pt x="16384" y="169143"/>
                    </a:cubicBezTo>
                    <a:cubicBezTo>
                      <a:pt x="27362" y="169143"/>
                      <a:pt x="33017" y="161457"/>
                      <a:pt x="33017" y="154079"/>
                    </a:cubicBezTo>
                    <a:cubicBezTo>
                      <a:pt x="33017" y="146701"/>
                      <a:pt x="27362" y="139016"/>
                      <a:pt x="16384" y="139016"/>
                    </a:cubicBezTo>
                    <a:cubicBezTo>
                      <a:pt x="11727" y="139016"/>
                      <a:pt x="84" y="141168"/>
                      <a:pt x="84" y="155309"/>
                    </a:cubicBezTo>
                    <a:cubicBezTo>
                      <a:pt x="84" y="181747"/>
                      <a:pt x="23038" y="211567"/>
                      <a:pt x="60295" y="211567"/>
                    </a:cubicBezTo>
                    <a:cubicBezTo>
                      <a:pt x="98882" y="211567"/>
                      <a:pt x="132813" y="182054"/>
                      <a:pt x="132813" y="143012"/>
                    </a:cubicBez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90370409-7480-04DA-A2E8-3C74C30C1E22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722494" y="8621339"/>
                <a:ext cx="127738" cy="139260"/>
              </a:xfrm>
              <a:custGeom>
                <a:avLst/>
                <a:gdLst>
                  <a:gd name="connsiteX0" fmla="*/ 46995 w 127738"/>
                  <a:gd name="connsiteY0" fmla="*/ 64928 h 139260"/>
                  <a:gd name="connsiteX1" fmla="*/ 97891 w 127738"/>
                  <a:gd name="connsiteY1" fmla="*/ 57857 h 139260"/>
                  <a:gd name="connsiteX2" fmla="*/ 122840 w 127738"/>
                  <a:gd name="connsiteY2" fmla="*/ 26193 h 139260"/>
                  <a:gd name="connsiteX3" fmla="*/ 87246 w 127738"/>
                  <a:gd name="connsiteY3" fmla="*/ 63 h 139260"/>
                  <a:gd name="connsiteX4" fmla="*/ 91 w 127738"/>
                  <a:gd name="connsiteY4" fmla="*/ 83681 h 139260"/>
                  <a:gd name="connsiteX5" fmla="*/ 52318 w 127738"/>
                  <a:gd name="connsiteY5" fmla="*/ 139323 h 139260"/>
                  <a:gd name="connsiteX6" fmla="*/ 127830 w 127738"/>
                  <a:gd name="connsiteY6" fmla="*/ 103048 h 139260"/>
                  <a:gd name="connsiteX7" fmla="*/ 123838 w 127738"/>
                  <a:gd name="connsiteY7" fmla="*/ 99052 h 139260"/>
                  <a:gd name="connsiteX8" fmla="*/ 119514 w 127738"/>
                  <a:gd name="connsiteY8" fmla="*/ 102126 h 139260"/>
                  <a:gd name="connsiteX9" fmla="*/ 52983 w 127738"/>
                  <a:gd name="connsiteY9" fmla="*/ 132560 h 139260"/>
                  <a:gd name="connsiteX10" fmla="*/ 24042 w 127738"/>
                  <a:gd name="connsiteY10" fmla="*/ 96900 h 139260"/>
                  <a:gd name="connsiteX11" fmla="*/ 29365 w 127738"/>
                  <a:gd name="connsiteY11" fmla="*/ 64928 h 139260"/>
                  <a:gd name="connsiteX12" fmla="*/ 46995 w 127738"/>
                  <a:gd name="connsiteY12" fmla="*/ 64928 h 139260"/>
                  <a:gd name="connsiteX13" fmla="*/ 31361 w 127738"/>
                  <a:gd name="connsiteY13" fmla="*/ 58165 h 139260"/>
                  <a:gd name="connsiteX14" fmla="*/ 87246 w 127738"/>
                  <a:gd name="connsiteY14" fmla="*/ 6826 h 139260"/>
                  <a:gd name="connsiteX15" fmla="*/ 111863 w 127738"/>
                  <a:gd name="connsiteY15" fmla="*/ 26193 h 139260"/>
                  <a:gd name="connsiteX16" fmla="*/ 44999 w 127738"/>
                  <a:gd name="connsiteY16" fmla="*/ 58165 h 139260"/>
                  <a:gd name="connsiteX17" fmla="*/ 31361 w 127738"/>
                  <a:gd name="connsiteY17" fmla="*/ 58165 h 13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7738" h="139260">
                    <a:moveTo>
                      <a:pt x="46995" y="64928"/>
                    </a:moveTo>
                    <a:cubicBezTo>
                      <a:pt x="56642" y="64928"/>
                      <a:pt x="81258" y="64313"/>
                      <a:pt x="97891" y="57857"/>
                    </a:cubicBezTo>
                    <a:cubicBezTo>
                      <a:pt x="121177" y="48635"/>
                      <a:pt x="122840" y="30497"/>
                      <a:pt x="122840" y="26193"/>
                    </a:cubicBezTo>
                    <a:cubicBezTo>
                      <a:pt x="122840" y="12667"/>
                      <a:pt x="110199" y="63"/>
                      <a:pt x="87246" y="63"/>
                    </a:cubicBezTo>
                    <a:cubicBezTo>
                      <a:pt x="50322" y="63"/>
                      <a:pt x="91" y="29882"/>
                      <a:pt x="91" y="83681"/>
                    </a:cubicBezTo>
                    <a:cubicBezTo>
                      <a:pt x="91" y="115037"/>
                      <a:pt x="19718" y="139323"/>
                      <a:pt x="52318" y="139323"/>
                    </a:cubicBezTo>
                    <a:cubicBezTo>
                      <a:pt x="99887" y="139323"/>
                      <a:pt x="127830" y="106737"/>
                      <a:pt x="127830" y="103048"/>
                    </a:cubicBezTo>
                    <a:cubicBezTo>
                      <a:pt x="127830" y="101203"/>
                      <a:pt x="125834" y="99052"/>
                      <a:pt x="123838" y="99052"/>
                    </a:cubicBezTo>
                    <a:cubicBezTo>
                      <a:pt x="122175" y="99052"/>
                      <a:pt x="121509" y="99666"/>
                      <a:pt x="119514" y="102126"/>
                    </a:cubicBezTo>
                    <a:cubicBezTo>
                      <a:pt x="93234" y="132560"/>
                      <a:pt x="56975" y="132560"/>
                      <a:pt x="52983" y="132560"/>
                    </a:cubicBezTo>
                    <a:cubicBezTo>
                      <a:pt x="27036" y="132560"/>
                      <a:pt x="24042" y="106737"/>
                      <a:pt x="24042" y="96900"/>
                    </a:cubicBezTo>
                    <a:cubicBezTo>
                      <a:pt x="24042" y="93211"/>
                      <a:pt x="24375" y="83681"/>
                      <a:pt x="29365" y="64928"/>
                    </a:cubicBezTo>
                    <a:lnTo>
                      <a:pt x="46995" y="64928"/>
                    </a:lnTo>
                    <a:close/>
                    <a:moveTo>
                      <a:pt x="31361" y="58165"/>
                    </a:moveTo>
                    <a:cubicBezTo>
                      <a:pt x="44334" y="11437"/>
                      <a:pt x="78597" y="6826"/>
                      <a:pt x="87246" y="6826"/>
                    </a:cubicBezTo>
                    <a:cubicBezTo>
                      <a:pt x="102881" y="6826"/>
                      <a:pt x="111863" y="15741"/>
                      <a:pt x="111863" y="26193"/>
                    </a:cubicBezTo>
                    <a:cubicBezTo>
                      <a:pt x="111863" y="58165"/>
                      <a:pt x="58638" y="58165"/>
                      <a:pt x="44999" y="58165"/>
                    </a:cubicBezTo>
                    <a:lnTo>
                      <a:pt x="31361" y="58165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97315185-62F3-E3F9-1E21-8090F6ABA053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876289" y="8653986"/>
                <a:ext cx="119688" cy="151495"/>
              </a:xfrm>
              <a:custGeom>
                <a:avLst/>
                <a:gdLst>
                  <a:gd name="connsiteX0" fmla="*/ 118853 w 119688"/>
                  <a:gd name="connsiteY0" fmla="*/ 6520 h 151495"/>
                  <a:gd name="connsiteX1" fmla="*/ 119784 w 119688"/>
                  <a:gd name="connsiteY1" fmla="*/ 3077 h 151495"/>
                  <a:gd name="connsiteX2" fmla="*/ 116059 w 119688"/>
                  <a:gd name="connsiteY2" fmla="*/ 64 h 151495"/>
                  <a:gd name="connsiteX3" fmla="*/ 86253 w 119688"/>
                  <a:gd name="connsiteY3" fmla="*/ 2216 h 151495"/>
                  <a:gd name="connsiteX4" fmla="*/ 81130 w 119688"/>
                  <a:gd name="connsiteY4" fmla="*/ 7166 h 151495"/>
                  <a:gd name="connsiteX5" fmla="*/ 87184 w 119688"/>
                  <a:gd name="connsiteY5" fmla="*/ 10178 h 151495"/>
                  <a:gd name="connsiteX6" fmla="*/ 98361 w 119688"/>
                  <a:gd name="connsiteY6" fmla="*/ 13406 h 151495"/>
                  <a:gd name="connsiteX7" fmla="*/ 97430 w 119688"/>
                  <a:gd name="connsiteY7" fmla="*/ 18140 h 151495"/>
                  <a:gd name="connsiteX8" fmla="*/ 84157 w 119688"/>
                  <a:gd name="connsiteY8" fmla="*/ 67204 h 151495"/>
                  <a:gd name="connsiteX9" fmla="*/ 60173 w 119688"/>
                  <a:gd name="connsiteY9" fmla="*/ 54508 h 151495"/>
                  <a:gd name="connsiteX10" fmla="*/ 96 w 119688"/>
                  <a:gd name="connsiteY10" fmla="*/ 115838 h 151495"/>
                  <a:gd name="connsiteX11" fmla="*/ 35257 w 119688"/>
                  <a:gd name="connsiteY11" fmla="*/ 151560 h 151495"/>
                  <a:gd name="connsiteX12" fmla="*/ 68323 w 119688"/>
                  <a:gd name="connsiteY12" fmla="*/ 136497 h 151495"/>
                  <a:gd name="connsiteX13" fmla="*/ 92307 w 119688"/>
                  <a:gd name="connsiteY13" fmla="*/ 151560 h 151495"/>
                  <a:gd name="connsiteX14" fmla="*/ 110703 w 119688"/>
                  <a:gd name="connsiteY14" fmla="*/ 140155 h 151495"/>
                  <a:gd name="connsiteX15" fmla="*/ 118853 w 119688"/>
                  <a:gd name="connsiteY15" fmla="*/ 118636 h 151495"/>
                  <a:gd name="connsiteX16" fmla="*/ 115127 w 119688"/>
                  <a:gd name="connsiteY16" fmla="*/ 115838 h 151495"/>
                  <a:gd name="connsiteX17" fmla="*/ 110004 w 119688"/>
                  <a:gd name="connsiteY17" fmla="*/ 122509 h 151495"/>
                  <a:gd name="connsiteX18" fmla="*/ 93006 w 119688"/>
                  <a:gd name="connsiteY18" fmla="*/ 145535 h 151495"/>
                  <a:gd name="connsiteX19" fmla="*/ 85321 w 119688"/>
                  <a:gd name="connsiteY19" fmla="*/ 134990 h 151495"/>
                  <a:gd name="connsiteX20" fmla="*/ 86486 w 119688"/>
                  <a:gd name="connsiteY20" fmla="*/ 126167 h 151495"/>
                  <a:gd name="connsiteX21" fmla="*/ 118853 w 119688"/>
                  <a:gd name="connsiteY21" fmla="*/ 6520 h 151495"/>
                  <a:gd name="connsiteX22" fmla="*/ 69254 w 119688"/>
                  <a:gd name="connsiteY22" fmla="*/ 122509 h 151495"/>
                  <a:gd name="connsiteX23" fmla="*/ 57379 w 119688"/>
                  <a:gd name="connsiteY23" fmla="*/ 136927 h 151495"/>
                  <a:gd name="connsiteX24" fmla="*/ 35956 w 119688"/>
                  <a:gd name="connsiteY24" fmla="*/ 145535 h 151495"/>
                  <a:gd name="connsiteX25" fmla="*/ 18957 w 119688"/>
                  <a:gd name="connsiteY25" fmla="*/ 124661 h 151495"/>
                  <a:gd name="connsiteX26" fmla="*/ 31066 w 119688"/>
                  <a:gd name="connsiteY26" fmla="*/ 80977 h 151495"/>
                  <a:gd name="connsiteX27" fmla="*/ 60173 w 119688"/>
                  <a:gd name="connsiteY27" fmla="*/ 60533 h 151495"/>
                  <a:gd name="connsiteX28" fmla="*/ 80897 w 119688"/>
                  <a:gd name="connsiteY28" fmla="*/ 79255 h 151495"/>
                  <a:gd name="connsiteX29" fmla="*/ 80199 w 119688"/>
                  <a:gd name="connsiteY29" fmla="*/ 82268 h 151495"/>
                  <a:gd name="connsiteX30" fmla="*/ 69254 w 119688"/>
                  <a:gd name="connsiteY30" fmla="*/ 122509 h 15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19688" h="151495">
                    <a:moveTo>
                      <a:pt x="118853" y="6520"/>
                    </a:moveTo>
                    <a:cubicBezTo>
                      <a:pt x="119086" y="6090"/>
                      <a:pt x="119784" y="3292"/>
                      <a:pt x="119784" y="3077"/>
                    </a:cubicBezTo>
                    <a:cubicBezTo>
                      <a:pt x="119784" y="2001"/>
                      <a:pt x="118853" y="64"/>
                      <a:pt x="116059" y="64"/>
                    </a:cubicBezTo>
                    <a:cubicBezTo>
                      <a:pt x="111401" y="64"/>
                      <a:pt x="92074" y="1786"/>
                      <a:pt x="86253" y="2216"/>
                    </a:cubicBezTo>
                    <a:cubicBezTo>
                      <a:pt x="84390" y="2431"/>
                      <a:pt x="81130" y="2647"/>
                      <a:pt x="81130" y="7166"/>
                    </a:cubicBezTo>
                    <a:cubicBezTo>
                      <a:pt x="81130" y="10178"/>
                      <a:pt x="84390" y="10178"/>
                      <a:pt x="87184" y="10178"/>
                    </a:cubicBezTo>
                    <a:cubicBezTo>
                      <a:pt x="98361" y="10178"/>
                      <a:pt x="98361" y="11685"/>
                      <a:pt x="98361" y="13406"/>
                    </a:cubicBezTo>
                    <a:cubicBezTo>
                      <a:pt x="98361" y="14913"/>
                      <a:pt x="97896" y="16204"/>
                      <a:pt x="97430" y="18140"/>
                    </a:cubicBezTo>
                    <a:lnTo>
                      <a:pt x="84157" y="67204"/>
                    </a:lnTo>
                    <a:cubicBezTo>
                      <a:pt x="79267" y="60103"/>
                      <a:pt x="71350" y="54508"/>
                      <a:pt x="60173" y="54508"/>
                    </a:cubicBezTo>
                    <a:cubicBezTo>
                      <a:pt x="30367" y="54508"/>
                      <a:pt x="96" y="84850"/>
                      <a:pt x="96" y="115838"/>
                    </a:cubicBezTo>
                    <a:cubicBezTo>
                      <a:pt x="96" y="136712"/>
                      <a:pt x="15231" y="151560"/>
                      <a:pt x="35257" y="151560"/>
                    </a:cubicBezTo>
                    <a:cubicBezTo>
                      <a:pt x="47831" y="151560"/>
                      <a:pt x="59009" y="144889"/>
                      <a:pt x="68323" y="136497"/>
                    </a:cubicBezTo>
                    <a:cubicBezTo>
                      <a:pt x="72747" y="149408"/>
                      <a:pt x="86253" y="151560"/>
                      <a:pt x="92307" y="151560"/>
                    </a:cubicBezTo>
                    <a:cubicBezTo>
                      <a:pt x="100690" y="151560"/>
                      <a:pt x="106511" y="146826"/>
                      <a:pt x="110703" y="140155"/>
                    </a:cubicBezTo>
                    <a:cubicBezTo>
                      <a:pt x="115826" y="131762"/>
                      <a:pt x="118853" y="119496"/>
                      <a:pt x="118853" y="118636"/>
                    </a:cubicBezTo>
                    <a:cubicBezTo>
                      <a:pt x="118853" y="115838"/>
                      <a:pt x="115826" y="115838"/>
                      <a:pt x="115127" y="115838"/>
                    </a:cubicBezTo>
                    <a:cubicBezTo>
                      <a:pt x="111867" y="115838"/>
                      <a:pt x="111634" y="116699"/>
                      <a:pt x="110004" y="122509"/>
                    </a:cubicBezTo>
                    <a:cubicBezTo>
                      <a:pt x="107210" y="132838"/>
                      <a:pt x="102786" y="145535"/>
                      <a:pt x="93006" y="145535"/>
                    </a:cubicBezTo>
                    <a:cubicBezTo>
                      <a:pt x="86951" y="145535"/>
                      <a:pt x="85321" y="140800"/>
                      <a:pt x="85321" y="134990"/>
                    </a:cubicBezTo>
                    <a:cubicBezTo>
                      <a:pt x="85321" y="130902"/>
                      <a:pt x="85787" y="128965"/>
                      <a:pt x="86486" y="126167"/>
                    </a:cubicBezTo>
                    <a:lnTo>
                      <a:pt x="118853" y="6520"/>
                    </a:lnTo>
                    <a:close/>
                    <a:moveTo>
                      <a:pt x="69254" y="122509"/>
                    </a:moveTo>
                    <a:cubicBezTo>
                      <a:pt x="67624" y="128534"/>
                      <a:pt x="62501" y="132838"/>
                      <a:pt x="57379" y="136927"/>
                    </a:cubicBezTo>
                    <a:cubicBezTo>
                      <a:pt x="55283" y="138649"/>
                      <a:pt x="45969" y="145535"/>
                      <a:pt x="35956" y="145535"/>
                    </a:cubicBezTo>
                    <a:cubicBezTo>
                      <a:pt x="27340" y="145535"/>
                      <a:pt x="18957" y="139940"/>
                      <a:pt x="18957" y="124661"/>
                    </a:cubicBezTo>
                    <a:cubicBezTo>
                      <a:pt x="18957" y="113256"/>
                      <a:pt x="25710" y="89585"/>
                      <a:pt x="31066" y="80977"/>
                    </a:cubicBezTo>
                    <a:cubicBezTo>
                      <a:pt x="41777" y="63761"/>
                      <a:pt x="53653" y="60533"/>
                      <a:pt x="60173" y="60533"/>
                    </a:cubicBezTo>
                    <a:cubicBezTo>
                      <a:pt x="76473" y="60533"/>
                      <a:pt x="80897" y="76888"/>
                      <a:pt x="80897" y="79255"/>
                    </a:cubicBezTo>
                    <a:cubicBezTo>
                      <a:pt x="80897" y="80116"/>
                      <a:pt x="80431" y="81622"/>
                      <a:pt x="80199" y="82268"/>
                    </a:cubicBezTo>
                    <a:lnTo>
                      <a:pt x="69254" y="122509"/>
                    </a:lnTo>
                    <a:close/>
                  </a:path>
                </a:pathLst>
              </a:custGeom>
              <a:solidFill>
                <a:srgbClr val="1A8000"/>
              </a:solidFill>
              <a:ln w="331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78" name="Groupe 7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 = \green{e_d} = 4 \sqrt { a t_f }  &#10;$&#10;&#10;\end{document}&#10;" title="IguanaTex Vector Display">
            <a:extLst>
              <a:ext uri="{FF2B5EF4-FFF2-40B4-BE49-F238E27FC236}">
                <a16:creationId xmlns:a16="http://schemas.microsoft.com/office/drawing/2014/main" id="{23122463-39BD-86C1-F9AE-3AA62307886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33499" y="4305300"/>
            <a:ext cx="2570438" cy="348335"/>
            <a:chOff x="4206188" y="6051117"/>
            <a:chExt cx="2508197" cy="313042"/>
          </a:xfrm>
        </p:grpSpPr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58B2E8A4-19EF-A629-6D4D-B7F8FC30B94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206188" y="6134660"/>
              <a:ext cx="142485" cy="141485"/>
            </a:xfrm>
            <a:custGeom>
              <a:avLst/>
              <a:gdLst>
                <a:gd name="connsiteX0" fmla="*/ 52396 w 142485"/>
                <a:gd name="connsiteY0" fmla="*/ 65964 h 141485"/>
                <a:gd name="connsiteX1" fmla="*/ 109167 w 142485"/>
                <a:gd name="connsiteY1" fmla="*/ 58781 h 141485"/>
                <a:gd name="connsiteX2" fmla="*/ 136996 w 142485"/>
                <a:gd name="connsiteY2" fmla="*/ 26611 h 141485"/>
                <a:gd name="connsiteX3" fmla="*/ 97293 w 142485"/>
                <a:gd name="connsiteY3" fmla="*/ 63 h 141485"/>
                <a:gd name="connsiteX4" fmla="*/ 77 w 142485"/>
                <a:gd name="connsiteY4" fmla="*/ 85016 h 141485"/>
                <a:gd name="connsiteX5" fmla="*/ 58332 w 142485"/>
                <a:gd name="connsiteY5" fmla="*/ 141548 h 141485"/>
                <a:gd name="connsiteX6" fmla="*/ 142562 w 142485"/>
                <a:gd name="connsiteY6" fmla="*/ 104693 h 141485"/>
                <a:gd name="connsiteX7" fmla="*/ 138109 w 142485"/>
                <a:gd name="connsiteY7" fmla="*/ 100633 h 141485"/>
                <a:gd name="connsiteX8" fmla="*/ 133286 w 142485"/>
                <a:gd name="connsiteY8" fmla="*/ 103756 h 141485"/>
                <a:gd name="connsiteX9" fmla="*/ 59075 w 142485"/>
                <a:gd name="connsiteY9" fmla="*/ 134677 h 141485"/>
                <a:gd name="connsiteX10" fmla="*/ 26793 w 142485"/>
                <a:gd name="connsiteY10" fmla="*/ 98447 h 141485"/>
                <a:gd name="connsiteX11" fmla="*/ 32730 w 142485"/>
                <a:gd name="connsiteY11" fmla="*/ 65964 h 141485"/>
                <a:gd name="connsiteX12" fmla="*/ 52396 w 142485"/>
                <a:gd name="connsiteY12" fmla="*/ 65964 h 141485"/>
                <a:gd name="connsiteX13" fmla="*/ 34956 w 142485"/>
                <a:gd name="connsiteY13" fmla="*/ 59093 h 141485"/>
                <a:gd name="connsiteX14" fmla="*/ 97293 w 142485"/>
                <a:gd name="connsiteY14" fmla="*/ 6934 h 141485"/>
                <a:gd name="connsiteX15" fmla="*/ 124751 w 142485"/>
                <a:gd name="connsiteY15" fmla="*/ 26611 h 141485"/>
                <a:gd name="connsiteX16" fmla="*/ 50169 w 142485"/>
                <a:gd name="connsiteY16" fmla="*/ 59093 h 141485"/>
                <a:gd name="connsiteX17" fmla="*/ 34956 w 142485"/>
                <a:gd name="connsiteY17" fmla="*/ 59093 h 14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485" h="141485">
                  <a:moveTo>
                    <a:pt x="52396" y="65964"/>
                  </a:moveTo>
                  <a:cubicBezTo>
                    <a:pt x="63156" y="65964"/>
                    <a:pt x="90614" y="65340"/>
                    <a:pt x="109167" y="58781"/>
                  </a:cubicBezTo>
                  <a:cubicBezTo>
                    <a:pt x="135141" y="49411"/>
                    <a:pt x="136996" y="30983"/>
                    <a:pt x="136996" y="26611"/>
                  </a:cubicBezTo>
                  <a:cubicBezTo>
                    <a:pt x="136996" y="12868"/>
                    <a:pt x="122896" y="63"/>
                    <a:pt x="97293" y="63"/>
                  </a:cubicBezTo>
                  <a:cubicBezTo>
                    <a:pt x="56106" y="63"/>
                    <a:pt x="77" y="30359"/>
                    <a:pt x="77" y="85016"/>
                  </a:cubicBezTo>
                  <a:cubicBezTo>
                    <a:pt x="77" y="116874"/>
                    <a:pt x="21969" y="141548"/>
                    <a:pt x="58332" y="141548"/>
                  </a:cubicBezTo>
                  <a:cubicBezTo>
                    <a:pt x="111393" y="141548"/>
                    <a:pt x="142562" y="108441"/>
                    <a:pt x="142562" y="104693"/>
                  </a:cubicBezTo>
                  <a:cubicBezTo>
                    <a:pt x="142562" y="102819"/>
                    <a:pt x="140336" y="100633"/>
                    <a:pt x="138109" y="100633"/>
                  </a:cubicBezTo>
                  <a:cubicBezTo>
                    <a:pt x="136254" y="100633"/>
                    <a:pt x="135512" y="101258"/>
                    <a:pt x="133286" y="103756"/>
                  </a:cubicBezTo>
                  <a:cubicBezTo>
                    <a:pt x="103972" y="134677"/>
                    <a:pt x="63527" y="134677"/>
                    <a:pt x="59075" y="134677"/>
                  </a:cubicBezTo>
                  <a:cubicBezTo>
                    <a:pt x="30132" y="134677"/>
                    <a:pt x="26793" y="108441"/>
                    <a:pt x="26793" y="98447"/>
                  </a:cubicBezTo>
                  <a:cubicBezTo>
                    <a:pt x="26793" y="94699"/>
                    <a:pt x="27164" y="85016"/>
                    <a:pt x="32730" y="65964"/>
                  </a:cubicBezTo>
                  <a:lnTo>
                    <a:pt x="52396" y="65964"/>
                  </a:lnTo>
                  <a:close/>
                  <a:moveTo>
                    <a:pt x="34956" y="59093"/>
                  </a:moveTo>
                  <a:cubicBezTo>
                    <a:pt x="49427" y="11619"/>
                    <a:pt x="87646" y="6934"/>
                    <a:pt x="97293" y="6934"/>
                  </a:cubicBezTo>
                  <a:cubicBezTo>
                    <a:pt x="114733" y="6934"/>
                    <a:pt x="124751" y="15992"/>
                    <a:pt x="124751" y="26611"/>
                  </a:cubicBezTo>
                  <a:cubicBezTo>
                    <a:pt x="124751" y="59093"/>
                    <a:pt x="65382" y="59093"/>
                    <a:pt x="50169" y="59093"/>
                  </a:cubicBezTo>
                  <a:lnTo>
                    <a:pt x="34956" y="59093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A13DBC15-DF3E-64CF-5449-68E2A2D97307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485740" y="6158085"/>
              <a:ext cx="246751" cy="73085"/>
            </a:xfrm>
            <a:custGeom>
              <a:avLst/>
              <a:gdLst>
                <a:gd name="connsiteX0" fmla="*/ 234220 w 246751"/>
                <a:gd name="connsiteY0" fmla="*/ 12556 h 73085"/>
                <a:gd name="connsiteX1" fmla="*/ 246836 w 246751"/>
                <a:gd name="connsiteY1" fmla="*/ 6309 h 73085"/>
                <a:gd name="connsiteX2" fmla="*/ 234591 w 246751"/>
                <a:gd name="connsiteY2" fmla="*/ 63 h 73085"/>
                <a:gd name="connsiteX3" fmla="*/ 12329 w 246751"/>
                <a:gd name="connsiteY3" fmla="*/ 63 h 73085"/>
                <a:gd name="connsiteX4" fmla="*/ 84 w 246751"/>
                <a:gd name="connsiteY4" fmla="*/ 6309 h 73085"/>
                <a:gd name="connsiteX5" fmla="*/ 12700 w 246751"/>
                <a:gd name="connsiteY5" fmla="*/ 12556 h 73085"/>
                <a:gd name="connsiteX6" fmla="*/ 234220 w 246751"/>
                <a:gd name="connsiteY6" fmla="*/ 12556 h 73085"/>
                <a:gd name="connsiteX7" fmla="*/ 234591 w 246751"/>
                <a:gd name="connsiteY7" fmla="*/ 73148 h 73085"/>
                <a:gd name="connsiteX8" fmla="*/ 246836 w 246751"/>
                <a:gd name="connsiteY8" fmla="*/ 66901 h 73085"/>
                <a:gd name="connsiteX9" fmla="*/ 234220 w 246751"/>
                <a:gd name="connsiteY9" fmla="*/ 60655 h 73085"/>
                <a:gd name="connsiteX10" fmla="*/ 12700 w 246751"/>
                <a:gd name="connsiteY10" fmla="*/ 60655 h 73085"/>
                <a:gd name="connsiteX11" fmla="*/ 84 w 246751"/>
                <a:gd name="connsiteY11" fmla="*/ 66901 h 73085"/>
                <a:gd name="connsiteX12" fmla="*/ 12329 w 246751"/>
                <a:gd name="connsiteY12" fmla="*/ 73148 h 73085"/>
                <a:gd name="connsiteX13" fmla="*/ 234591 w 246751"/>
                <a:gd name="connsiteY13" fmla="*/ 73148 h 7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51" h="73085">
                  <a:moveTo>
                    <a:pt x="234220" y="12556"/>
                  </a:moveTo>
                  <a:cubicBezTo>
                    <a:pt x="239786" y="12556"/>
                    <a:pt x="246836" y="12556"/>
                    <a:pt x="246836" y="6309"/>
                  </a:cubicBezTo>
                  <a:cubicBezTo>
                    <a:pt x="246836" y="63"/>
                    <a:pt x="239786" y="63"/>
                    <a:pt x="234591" y="63"/>
                  </a:cubicBezTo>
                  <a:lnTo>
                    <a:pt x="12329" y="63"/>
                  </a:lnTo>
                  <a:cubicBezTo>
                    <a:pt x="7134" y="63"/>
                    <a:pt x="84" y="63"/>
                    <a:pt x="84" y="6309"/>
                  </a:cubicBezTo>
                  <a:cubicBezTo>
                    <a:pt x="84" y="12556"/>
                    <a:pt x="7134" y="12556"/>
                    <a:pt x="12700" y="12556"/>
                  </a:cubicBezTo>
                  <a:lnTo>
                    <a:pt x="234220" y="12556"/>
                  </a:lnTo>
                  <a:close/>
                  <a:moveTo>
                    <a:pt x="234591" y="73148"/>
                  </a:moveTo>
                  <a:cubicBezTo>
                    <a:pt x="239786" y="73148"/>
                    <a:pt x="246836" y="73148"/>
                    <a:pt x="246836" y="66901"/>
                  </a:cubicBezTo>
                  <a:cubicBezTo>
                    <a:pt x="246836" y="60655"/>
                    <a:pt x="239786" y="60655"/>
                    <a:pt x="234220" y="60655"/>
                  </a:cubicBezTo>
                  <a:lnTo>
                    <a:pt x="12700" y="60655"/>
                  </a:lnTo>
                  <a:cubicBezTo>
                    <a:pt x="7134" y="60655"/>
                    <a:pt x="84" y="60655"/>
                    <a:pt x="84" y="66901"/>
                  </a:cubicBezTo>
                  <a:cubicBezTo>
                    <a:pt x="84" y="73148"/>
                    <a:pt x="7134" y="73148"/>
                    <a:pt x="12329" y="73148"/>
                  </a:cubicBezTo>
                  <a:lnTo>
                    <a:pt x="234591" y="73148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529B89B-9A51-CD48-BF94-898C1D7B216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873698" y="6134660"/>
              <a:ext cx="142485" cy="141485"/>
            </a:xfrm>
            <a:custGeom>
              <a:avLst/>
              <a:gdLst>
                <a:gd name="connsiteX0" fmla="*/ 52413 w 142485"/>
                <a:gd name="connsiteY0" fmla="*/ 65964 h 141485"/>
                <a:gd name="connsiteX1" fmla="*/ 109185 w 142485"/>
                <a:gd name="connsiteY1" fmla="*/ 58781 h 141485"/>
                <a:gd name="connsiteX2" fmla="*/ 137014 w 142485"/>
                <a:gd name="connsiteY2" fmla="*/ 26611 h 141485"/>
                <a:gd name="connsiteX3" fmla="*/ 97311 w 142485"/>
                <a:gd name="connsiteY3" fmla="*/ 63 h 141485"/>
                <a:gd name="connsiteX4" fmla="*/ 95 w 142485"/>
                <a:gd name="connsiteY4" fmla="*/ 85016 h 141485"/>
                <a:gd name="connsiteX5" fmla="*/ 58350 w 142485"/>
                <a:gd name="connsiteY5" fmla="*/ 141548 h 141485"/>
                <a:gd name="connsiteX6" fmla="*/ 142580 w 142485"/>
                <a:gd name="connsiteY6" fmla="*/ 104693 h 141485"/>
                <a:gd name="connsiteX7" fmla="*/ 138127 w 142485"/>
                <a:gd name="connsiteY7" fmla="*/ 100633 h 141485"/>
                <a:gd name="connsiteX8" fmla="*/ 133304 w 142485"/>
                <a:gd name="connsiteY8" fmla="*/ 103756 h 141485"/>
                <a:gd name="connsiteX9" fmla="*/ 59092 w 142485"/>
                <a:gd name="connsiteY9" fmla="*/ 134677 h 141485"/>
                <a:gd name="connsiteX10" fmla="*/ 26811 w 142485"/>
                <a:gd name="connsiteY10" fmla="*/ 98447 h 141485"/>
                <a:gd name="connsiteX11" fmla="*/ 32748 w 142485"/>
                <a:gd name="connsiteY11" fmla="*/ 65964 h 141485"/>
                <a:gd name="connsiteX12" fmla="*/ 52413 w 142485"/>
                <a:gd name="connsiteY12" fmla="*/ 65964 h 141485"/>
                <a:gd name="connsiteX13" fmla="*/ 34974 w 142485"/>
                <a:gd name="connsiteY13" fmla="*/ 59093 h 141485"/>
                <a:gd name="connsiteX14" fmla="*/ 97311 w 142485"/>
                <a:gd name="connsiteY14" fmla="*/ 6934 h 141485"/>
                <a:gd name="connsiteX15" fmla="*/ 124769 w 142485"/>
                <a:gd name="connsiteY15" fmla="*/ 26611 h 141485"/>
                <a:gd name="connsiteX16" fmla="*/ 50187 w 142485"/>
                <a:gd name="connsiteY16" fmla="*/ 59093 h 141485"/>
                <a:gd name="connsiteX17" fmla="*/ 34974 w 142485"/>
                <a:gd name="connsiteY17" fmla="*/ 59093 h 14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485" h="141485">
                  <a:moveTo>
                    <a:pt x="52413" y="65964"/>
                  </a:moveTo>
                  <a:cubicBezTo>
                    <a:pt x="63174" y="65964"/>
                    <a:pt x="90632" y="65340"/>
                    <a:pt x="109185" y="58781"/>
                  </a:cubicBezTo>
                  <a:cubicBezTo>
                    <a:pt x="135159" y="49411"/>
                    <a:pt x="137014" y="30983"/>
                    <a:pt x="137014" y="26611"/>
                  </a:cubicBezTo>
                  <a:cubicBezTo>
                    <a:pt x="137014" y="12868"/>
                    <a:pt x="122914" y="63"/>
                    <a:pt x="97311" y="63"/>
                  </a:cubicBezTo>
                  <a:cubicBezTo>
                    <a:pt x="56124" y="63"/>
                    <a:pt x="95" y="30359"/>
                    <a:pt x="95" y="85016"/>
                  </a:cubicBezTo>
                  <a:cubicBezTo>
                    <a:pt x="95" y="116874"/>
                    <a:pt x="21987" y="141548"/>
                    <a:pt x="58350" y="141548"/>
                  </a:cubicBezTo>
                  <a:cubicBezTo>
                    <a:pt x="111411" y="141548"/>
                    <a:pt x="142580" y="108441"/>
                    <a:pt x="142580" y="104693"/>
                  </a:cubicBezTo>
                  <a:cubicBezTo>
                    <a:pt x="142580" y="102819"/>
                    <a:pt x="140354" y="100633"/>
                    <a:pt x="138127" y="100633"/>
                  </a:cubicBezTo>
                  <a:cubicBezTo>
                    <a:pt x="136272" y="100633"/>
                    <a:pt x="135530" y="101258"/>
                    <a:pt x="133304" y="103756"/>
                  </a:cubicBezTo>
                  <a:cubicBezTo>
                    <a:pt x="103990" y="134677"/>
                    <a:pt x="63545" y="134677"/>
                    <a:pt x="59092" y="134677"/>
                  </a:cubicBezTo>
                  <a:cubicBezTo>
                    <a:pt x="30150" y="134677"/>
                    <a:pt x="26811" y="108441"/>
                    <a:pt x="26811" y="98447"/>
                  </a:cubicBezTo>
                  <a:cubicBezTo>
                    <a:pt x="26811" y="94699"/>
                    <a:pt x="27182" y="85016"/>
                    <a:pt x="32748" y="65964"/>
                  </a:cubicBezTo>
                  <a:lnTo>
                    <a:pt x="52413" y="65964"/>
                  </a:lnTo>
                  <a:close/>
                  <a:moveTo>
                    <a:pt x="34974" y="59093"/>
                  </a:moveTo>
                  <a:cubicBezTo>
                    <a:pt x="49445" y="11619"/>
                    <a:pt x="87664" y="6934"/>
                    <a:pt x="97311" y="6934"/>
                  </a:cubicBezTo>
                  <a:cubicBezTo>
                    <a:pt x="114751" y="6934"/>
                    <a:pt x="124769" y="15992"/>
                    <a:pt x="124769" y="26611"/>
                  </a:cubicBezTo>
                  <a:cubicBezTo>
                    <a:pt x="124769" y="59093"/>
                    <a:pt x="65400" y="59093"/>
                    <a:pt x="50187" y="59093"/>
                  </a:cubicBezTo>
                  <a:lnTo>
                    <a:pt x="34974" y="59093"/>
                  </a:lnTo>
                  <a:close/>
                </a:path>
              </a:pathLst>
            </a:custGeom>
            <a:solidFill>
              <a:srgbClr val="1A8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D174A377-51A3-4695-E7C3-53CE8C2A6D40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045246" y="6167829"/>
              <a:ext cx="133505" cy="153916"/>
            </a:xfrm>
            <a:custGeom>
              <a:avLst/>
              <a:gdLst>
                <a:gd name="connsiteX0" fmla="*/ 132566 w 133505"/>
                <a:gd name="connsiteY0" fmla="*/ 6623 h 153916"/>
                <a:gd name="connsiteX1" fmla="*/ 133605 w 133505"/>
                <a:gd name="connsiteY1" fmla="*/ 3125 h 153916"/>
                <a:gd name="connsiteX2" fmla="*/ 129449 w 133505"/>
                <a:gd name="connsiteY2" fmla="*/ 64 h 153916"/>
                <a:gd name="connsiteX3" fmla="*/ 96203 w 133505"/>
                <a:gd name="connsiteY3" fmla="*/ 2251 h 153916"/>
                <a:gd name="connsiteX4" fmla="*/ 90488 w 133505"/>
                <a:gd name="connsiteY4" fmla="*/ 7279 h 153916"/>
                <a:gd name="connsiteX5" fmla="*/ 97242 w 133505"/>
                <a:gd name="connsiteY5" fmla="*/ 10340 h 153916"/>
                <a:gd name="connsiteX6" fmla="*/ 109709 w 133505"/>
                <a:gd name="connsiteY6" fmla="*/ 13619 h 153916"/>
                <a:gd name="connsiteX7" fmla="*/ 108670 w 133505"/>
                <a:gd name="connsiteY7" fmla="*/ 18429 h 153916"/>
                <a:gd name="connsiteX8" fmla="*/ 93865 w 133505"/>
                <a:gd name="connsiteY8" fmla="*/ 68277 h 153916"/>
                <a:gd name="connsiteX9" fmla="*/ 67112 w 133505"/>
                <a:gd name="connsiteY9" fmla="*/ 55378 h 153916"/>
                <a:gd name="connsiteX10" fmla="*/ 99 w 133505"/>
                <a:gd name="connsiteY10" fmla="*/ 117688 h 153916"/>
                <a:gd name="connsiteX11" fmla="*/ 39320 w 133505"/>
                <a:gd name="connsiteY11" fmla="*/ 153980 h 153916"/>
                <a:gd name="connsiteX12" fmla="*/ 76203 w 133505"/>
                <a:gd name="connsiteY12" fmla="*/ 138676 h 153916"/>
                <a:gd name="connsiteX13" fmla="*/ 102956 w 133505"/>
                <a:gd name="connsiteY13" fmla="*/ 153980 h 153916"/>
                <a:gd name="connsiteX14" fmla="*/ 123475 w 133505"/>
                <a:gd name="connsiteY14" fmla="*/ 142393 h 153916"/>
                <a:gd name="connsiteX15" fmla="*/ 132566 w 133505"/>
                <a:gd name="connsiteY15" fmla="*/ 120530 h 153916"/>
                <a:gd name="connsiteX16" fmla="*/ 128410 w 133505"/>
                <a:gd name="connsiteY16" fmla="*/ 117688 h 153916"/>
                <a:gd name="connsiteX17" fmla="*/ 122696 w 133505"/>
                <a:gd name="connsiteY17" fmla="*/ 124465 h 153916"/>
                <a:gd name="connsiteX18" fmla="*/ 103735 w 133505"/>
                <a:gd name="connsiteY18" fmla="*/ 147859 h 153916"/>
                <a:gd name="connsiteX19" fmla="*/ 95164 w 133505"/>
                <a:gd name="connsiteY19" fmla="*/ 137146 h 153916"/>
                <a:gd name="connsiteX20" fmla="*/ 96462 w 133505"/>
                <a:gd name="connsiteY20" fmla="*/ 128182 h 153916"/>
                <a:gd name="connsiteX21" fmla="*/ 132566 w 133505"/>
                <a:gd name="connsiteY21" fmla="*/ 6623 h 153916"/>
                <a:gd name="connsiteX22" fmla="*/ 77242 w 133505"/>
                <a:gd name="connsiteY22" fmla="*/ 124465 h 153916"/>
                <a:gd name="connsiteX23" fmla="*/ 63995 w 133505"/>
                <a:gd name="connsiteY23" fmla="*/ 139113 h 153916"/>
                <a:gd name="connsiteX24" fmla="*/ 40099 w 133505"/>
                <a:gd name="connsiteY24" fmla="*/ 147859 h 153916"/>
                <a:gd name="connsiteX25" fmla="*/ 21138 w 133505"/>
                <a:gd name="connsiteY25" fmla="*/ 126652 h 153916"/>
                <a:gd name="connsiteX26" fmla="*/ 34645 w 133505"/>
                <a:gd name="connsiteY26" fmla="*/ 82269 h 153916"/>
                <a:gd name="connsiteX27" fmla="*/ 67112 w 133505"/>
                <a:gd name="connsiteY27" fmla="*/ 61500 h 153916"/>
                <a:gd name="connsiteX28" fmla="*/ 90229 w 133505"/>
                <a:gd name="connsiteY28" fmla="*/ 80520 h 153916"/>
                <a:gd name="connsiteX29" fmla="*/ 89449 w 133505"/>
                <a:gd name="connsiteY29" fmla="*/ 83581 h 153916"/>
                <a:gd name="connsiteX30" fmla="*/ 77242 w 133505"/>
                <a:gd name="connsiteY30" fmla="*/ 124465 h 1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505" h="153916">
                  <a:moveTo>
                    <a:pt x="132566" y="6623"/>
                  </a:moveTo>
                  <a:cubicBezTo>
                    <a:pt x="132826" y="6186"/>
                    <a:pt x="133605" y="3344"/>
                    <a:pt x="133605" y="3125"/>
                  </a:cubicBezTo>
                  <a:cubicBezTo>
                    <a:pt x="133605" y="2032"/>
                    <a:pt x="132566" y="64"/>
                    <a:pt x="129449" y="64"/>
                  </a:cubicBezTo>
                  <a:cubicBezTo>
                    <a:pt x="124254" y="64"/>
                    <a:pt x="102696" y="1813"/>
                    <a:pt x="96203" y="2251"/>
                  </a:cubicBezTo>
                  <a:cubicBezTo>
                    <a:pt x="94125" y="2469"/>
                    <a:pt x="90488" y="2688"/>
                    <a:pt x="90488" y="7279"/>
                  </a:cubicBezTo>
                  <a:cubicBezTo>
                    <a:pt x="90488" y="10340"/>
                    <a:pt x="94125" y="10340"/>
                    <a:pt x="97242" y="10340"/>
                  </a:cubicBezTo>
                  <a:cubicBezTo>
                    <a:pt x="109709" y="10340"/>
                    <a:pt x="109709" y="11870"/>
                    <a:pt x="109709" y="13619"/>
                  </a:cubicBezTo>
                  <a:cubicBezTo>
                    <a:pt x="109709" y="15150"/>
                    <a:pt x="109190" y="16462"/>
                    <a:pt x="108670" y="18429"/>
                  </a:cubicBezTo>
                  <a:lnTo>
                    <a:pt x="93865" y="68277"/>
                  </a:lnTo>
                  <a:cubicBezTo>
                    <a:pt x="88410" y="61062"/>
                    <a:pt x="79579" y="55378"/>
                    <a:pt x="67112" y="55378"/>
                  </a:cubicBezTo>
                  <a:cubicBezTo>
                    <a:pt x="33865" y="55378"/>
                    <a:pt x="99" y="86205"/>
                    <a:pt x="99" y="117688"/>
                  </a:cubicBezTo>
                  <a:cubicBezTo>
                    <a:pt x="99" y="138895"/>
                    <a:pt x="16982" y="153980"/>
                    <a:pt x="39320" y="153980"/>
                  </a:cubicBezTo>
                  <a:cubicBezTo>
                    <a:pt x="53346" y="153980"/>
                    <a:pt x="65813" y="147203"/>
                    <a:pt x="76203" y="138676"/>
                  </a:cubicBezTo>
                  <a:cubicBezTo>
                    <a:pt x="81138" y="151794"/>
                    <a:pt x="96203" y="153980"/>
                    <a:pt x="102956" y="153980"/>
                  </a:cubicBezTo>
                  <a:cubicBezTo>
                    <a:pt x="112306" y="153980"/>
                    <a:pt x="118800" y="149171"/>
                    <a:pt x="123475" y="142393"/>
                  </a:cubicBezTo>
                  <a:cubicBezTo>
                    <a:pt x="129189" y="133866"/>
                    <a:pt x="132566" y="121404"/>
                    <a:pt x="132566" y="120530"/>
                  </a:cubicBezTo>
                  <a:cubicBezTo>
                    <a:pt x="132566" y="117688"/>
                    <a:pt x="129189" y="117688"/>
                    <a:pt x="128410" y="117688"/>
                  </a:cubicBezTo>
                  <a:cubicBezTo>
                    <a:pt x="124774" y="117688"/>
                    <a:pt x="124514" y="118562"/>
                    <a:pt x="122696" y="124465"/>
                  </a:cubicBezTo>
                  <a:cubicBezTo>
                    <a:pt x="119579" y="134960"/>
                    <a:pt x="114644" y="147859"/>
                    <a:pt x="103735" y="147859"/>
                  </a:cubicBezTo>
                  <a:cubicBezTo>
                    <a:pt x="96982" y="147859"/>
                    <a:pt x="95164" y="143049"/>
                    <a:pt x="95164" y="137146"/>
                  </a:cubicBezTo>
                  <a:cubicBezTo>
                    <a:pt x="95164" y="132992"/>
                    <a:pt x="95683" y="131024"/>
                    <a:pt x="96462" y="128182"/>
                  </a:cubicBezTo>
                  <a:lnTo>
                    <a:pt x="132566" y="6623"/>
                  </a:lnTo>
                  <a:close/>
                  <a:moveTo>
                    <a:pt x="77242" y="124465"/>
                  </a:moveTo>
                  <a:cubicBezTo>
                    <a:pt x="75424" y="130587"/>
                    <a:pt x="69709" y="134960"/>
                    <a:pt x="63995" y="139113"/>
                  </a:cubicBezTo>
                  <a:cubicBezTo>
                    <a:pt x="61657" y="140863"/>
                    <a:pt x="51268" y="147859"/>
                    <a:pt x="40099" y="147859"/>
                  </a:cubicBezTo>
                  <a:cubicBezTo>
                    <a:pt x="30489" y="147859"/>
                    <a:pt x="21138" y="142174"/>
                    <a:pt x="21138" y="126652"/>
                  </a:cubicBezTo>
                  <a:cubicBezTo>
                    <a:pt x="21138" y="115064"/>
                    <a:pt x="28671" y="91015"/>
                    <a:pt x="34645" y="82269"/>
                  </a:cubicBezTo>
                  <a:cubicBezTo>
                    <a:pt x="46593" y="64779"/>
                    <a:pt x="59839" y="61500"/>
                    <a:pt x="67112" y="61500"/>
                  </a:cubicBezTo>
                  <a:cubicBezTo>
                    <a:pt x="85294" y="61500"/>
                    <a:pt x="90229" y="78115"/>
                    <a:pt x="90229" y="80520"/>
                  </a:cubicBezTo>
                  <a:cubicBezTo>
                    <a:pt x="90229" y="81395"/>
                    <a:pt x="89709" y="82925"/>
                    <a:pt x="89449" y="83581"/>
                  </a:cubicBezTo>
                  <a:lnTo>
                    <a:pt x="77242" y="124465"/>
                  </a:lnTo>
                  <a:close/>
                </a:path>
              </a:pathLst>
            </a:custGeom>
            <a:solidFill>
              <a:srgbClr val="1A8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20507670-B4FC-7724-822D-B20015A3936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26268" y="6158085"/>
              <a:ext cx="246751" cy="73085"/>
            </a:xfrm>
            <a:custGeom>
              <a:avLst/>
              <a:gdLst>
                <a:gd name="connsiteX0" fmla="*/ 234243 w 246751"/>
                <a:gd name="connsiteY0" fmla="*/ 12556 h 73085"/>
                <a:gd name="connsiteX1" fmla="*/ 246858 w 246751"/>
                <a:gd name="connsiteY1" fmla="*/ 6309 h 73085"/>
                <a:gd name="connsiteX2" fmla="*/ 234614 w 246751"/>
                <a:gd name="connsiteY2" fmla="*/ 63 h 73085"/>
                <a:gd name="connsiteX3" fmla="*/ 12352 w 246751"/>
                <a:gd name="connsiteY3" fmla="*/ 63 h 73085"/>
                <a:gd name="connsiteX4" fmla="*/ 107 w 246751"/>
                <a:gd name="connsiteY4" fmla="*/ 6309 h 73085"/>
                <a:gd name="connsiteX5" fmla="*/ 12723 w 246751"/>
                <a:gd name="connsiteY5" fmla="*/ 12556 h 73085"/>
                <a:gd name="connsiteX6" fmla="*/ 234243 w 246751"/>
                <a:gd name="connsiteY6" fmla="*/ 12556 h 73085"/>
                <a:gd name="connsiteX7" fmla="*/ 234614 w 246751"/>
                <a:gd name="connsiteY7" fmla="*/ 73148 h 73085"/>
                <a:gd name="connsiteX8" fmla="*/ 246858 w 246751"/>
                <a:gd name="connsiteY8" fmla="*/ 66901 h 73085"/>
                <a:gd name="connsiteX9" fmla="*/ 234243 w 246751"/>
                <a:gd name="connsiteY9" fmla="*/ 60655 h 73085"/>
                <a:gd name="connsiteX10" fmla="*/ 12723 w 246751"/>
                <a:gd name="connsiteY10" fmla="*/ 60655 h 73085"/>
                <a:gd name="connsiteX11" fmla="*/ 107 w 246751"/>
                <a:gd name="connsiteY11" fmla="*/ 66901 h 73085"/>
                <a:gd name="connsiteX12" fmla="*/ 12352 w 246751"/>
                <a:gd name="connsiteY12" fmla="*/ 73148 h 73085"/>
                <a:gd name="connsiteX13" fmla="*/ 234614 w 246751"/>
                <a:gd name="connsiteY13" fmla="*/ 73148 h 7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6751" h="73085">
                  <a:moveTo>
                    <a:pt x="234243" y="12556"/>
                  </a:moveTo>
                  <a:cubicBezTo>
                    <a:pt x="239808" y="12556"/>
                    <a:pt x="246858" y="12556"/>
                    <a:pt x="246858" y="6309"/>
                  </a:cubicBezTo>
                  <a:cubicBezTo>
                    <a:pt x="246858" y="63"/>
                    <a:pt x="239808" y="63"/>
                    <a:pt x="234614" y="63"/>
                  </a:cubicBezTo>
                  <a:lnTo>
                    <a:pt x="12352" y="63"/>
                  </a:lnTo>
                  <a:cubicBezTo>
                    <a:pt x="7157" y="63"/>
                    <a:pt x="107" y="63"/>
                    <a:pt x="107" y="6309"/>
                  </a:cubicBezTo>
                  <a:cubicBezTo>
                    <a:pt x="107" y="12556"/>
                    <a:pt x="7157" y="12556"/>
                    <a:pt x="12723" y="12556"/>
                  </a:cubicBezTo>
                  <a:lnTo>
                    <a:pt x="234243" y="12556"/>
                  </a:lnTo>
                  <a:close/>
                  <a:moveTo>
                    <a:pt x="234614" y="73148"/>
                  </a:moveTo>
                  <a:cubicBezTo>
                    <a:pt x="239808" y="73148"/>
                    <a:pt x="246858" y="73148"/>
                    <a:pt x="246858" y="66901"/>
                  </a:cubicBezTo>
                  <a:cubicBezTo>
                    <a:pt x="246858" y="60655"/>
                    <a:pt x="239808" y="60655"/>
                    <a:pt x="234243" y="60655"/>
                  </a:cubicBezTo>
                  <a:lnTo>
                    <a:pt x="12723" y="60655"/>
                  </a:lnTo>
                  <a:cubicBezTo>
                    <a:pt x="7157" y="60655"/>
                    <a:pt x="107" y="60655"/>
                    <a:pt x="107" y="66901"/>
                  </a:cubicBezTo>
                  <a:cubicBezTo>
                    <a:pt x="107" y="73148"/>
                    <a:pt x="7157" y="73148"/>
                    <a:pt x="12352" y="73148"/>
                  </a:cubicBezTo>
                  <a:lnTo>
                    <a:pt x="234614" y="73148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4E924889-AD8B-08B9-CFD9-AE00243D72E8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707547" y="6061263"/>
              <a:ext cx="164377" cy="211447"/>
            </a:xfrm>
            <a:custGeom>
              <a:avLst/>
              <a:gdLst>
                <a:gd name="connsiteX0" fmla="*/ 98818 w 164377"/>
                <a:gd name="connsiteY0" fmla="*/ 159976 h 211447"/>
                <a:gd name="connsiteX1" fmla="*/ 98818 w 164377"/>
                <a:gd name="connsiteY1" fmla="*/ 187148 h 211447"/>
                <a:gd name="connsiteX2" fmla="*/ 70618 w 164377"/>
                <a:gd name="connsiteY2" fmla="*/ 201828 h 211447"/>
                <a:gd name="connsiteX3" fmla="*/ 62826 w 164377"/>
                <a:gd name="connsiteY3" fmla="*/ 201828 h 211447"/>
                <a:gd name="connsiteX4" fmla="*/ 62826 w 164377"/>
                <a:gd name="connsiteY4" fmla="*/ 211510 h 211447"/>
                <a:gd name="connsiteX5" fmla="*/ 112918 w 164377"/>
                <a:gd name="connsiteY5" fmla="*/ 210573 h 211447"/>
                <a:gd name="connsiteX6" fmla="*/ 163382 w 164377"/>
                <a:gd name="connsiteY6" fmla="*/ 211510 h 211447"/>
                <a:gd name="connsiteX7" fmla="*/ 163382 w 164377"/>
                <a:gd name="connsiteY7" fmla="*/ 201828 h 211447"/>
                <a:gd name="connsiteX8" fmla="*/ 155589 w 164377"/>
                <a:gd name="connsiteY8" fmla="*/ 201828 h 211447"/>
                <a:gd name="connsiteX9" fmla="*/ 127389 w 164377"/>
                <a:gd name="connsiteY9" fmla="*/ 187148 h 211447"/>
                <a:gd name="connsiteX10" fmla="*/ 127389 w 164377"/>
                <a:gd name="connsiteY10" fmla="*/ 159976 h 211447"/>
                <a:gd name="connsiteX11" fmla="*/ 164495 w 164377"/>
                <a:gd name="connsiteY11" fmla="*/ 159976 h 211447"/>
                <a:gd name="connsiteX12" fmla="*/ 164495 w 164377"/>
                <a:gd name="connsiteY12" fmla="*/ 150293 h 211447"/>
                <a:gd name="connsiteX13" fmla="*/ 127389 w 164377"/>
                <a:gd name="connsiteY13" fmla="*/ 150293 h 211447"/>
                <a:gd name="connsiteX14" fmla="*/ 127389 w 164377"/>
                <a:gd name="connsiteY14" fmla="*/ 8183 h 211447"/>
                <a:gd name="connsiteX15" fmla="*/ 121452 w 164377"/>
                <a:gd name="connsiteY15" fmla="*/ 63 h 211447"/>
                <a:gd name="connsiteX16" fmla="*/ 114031 w 164377"/>
                <a:gd name="connsiteY16" fmla="*/ 3811 h 211447"/>
                <a:gd name="connsiteX17" fmla="*/ 117 w 164377"/>
                <a:gd name="connsiteY17" fmla="*/ 150293 h 211447"/>
                <a:gd name="connsiteX18" fmla="*/ 117 w 164377"/>
                <a:gd name="connsiteY18" fmla="*/ 159976 h 211447"/>
                <a:gd name="connsiteX19" fmla="*/ 98818 w 164377"/>
                <a:gd name="connsiteY19" fmla="*/ 159976 h 211447"/>
                <a:gd name="connsiteX20" fmla="*/ 101044 w 164377"/>
                <a:gd name="connsiteY20" fmla="*/ 150293 h 211447"/>
                <a:gd name="connsiteX21" fmla="*/ 10507 w 164377"/>
                <a:gd name="connsiteY21" fmla="*/ 150293 h 211447"/>
                <a:gd name="connsiteX22" fmla="*/ 101044 w 164377"/>
                <a:gd name="connsiteY22" fmla="*/ 33794 h 211447"/>
                <a:gd name="connsiteX23" fmla="*/ 101044 w 164377"/>
                <a:gd name="connsiteY23" fmla="*/ 150293 h 211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4377" h="211447">
                  <a:moveTo>
                    <a:pt x="98818" y="159976"/>
                  </a:moveTo>
                  <a:lnTo>
                    <a:pt x="98818" y="187148"/>
                  </a:lnTo>
                  <a:cubicBezTo>
                    <a:pt x="98818" y="198392"/>
                    <a:pt x="98076" y="201828"/>
                    <a:pt x="70618" y="201828"/>
                  </a:cubicBezTo>
                  <a:lnTo>
                    <a:pt x="62826" y="201828"/>
                  </a:lnTo>
                  <a:lnTo>
                    <a:pt x="62826" y="211510"/>
                  </a:lnTo>
                  <a:cubicBezTo>
                    <a:pt x="78039" y="210573"/>
                    <a:pt x="97334" y="210573"/>
                    <a:pt x="112918" y="210573"/>
                  </a:cubicBezTo>
                  <a:cubicBezTo>
                    <a:pt x="128502" y="210573"/>
                    <a:pt x="148168" y="210573"/>
                    <a:pt x="163382" y="211510"/>
                  </a:cubicBezTo>
                  <a:lnTo>
                    <a:pt x="163382" y="201828"/>
                  </a:lnTo>
                  <a:lnTo>
                    <a:pt x="155589" y="201828"/>
                  </a:lnTo>
                  <a:cubicBezTo>
                    <a:pt x="128131" y="201828"/>
                    <a:pt x="127389" y="198392"/>
                    <a:pt x="127389" y="187148"/>
                  </a:cubicBezTo>
                  <a:lnTo>
                    <a:pt x="127389" y="159976"/>
                  </a:lnTo>
                  <a:lnTo>
                    <a:pt x="164495" y="159976"/>
                  </a:lnTo>
                  <a:lnTo>
                    <a:pt x="164495" y="150293"/>
                  </a:lnTo>
                  <a:lnTo>
                    <a:pt x="127389" y="150293"/>
                  </a:lnTo>
                  <a:lnTo>
                    <a:pt x="127389" y="8183"/>
                  </a:lnTo>
                  <a:cubicBezTo>
                    <a:pt x="127389" y="1937"/>
                    <a:pt x="127389" y="63"/>
                    <a:pt x="121452" y="63"/>
                  </a:cubicBezTo>
                  <a:cubicBezTo>
                    <a:pt x="118113" y="63"/>
                    <a:pt x="117000" y="63"/>
                    <a:pt x="114031" y="3811"/>
                  </a:cubicBezTo>
                  <a:lnTo>
                    <a:pt x="117" y="150293"/>
                  </a:lnTo>
                  <a:lnTo>
                    <a:pt x="117" y="159976"/>
                  </a:lnTo>
                  <a:lnTo>
                    <a:pt x="98818" y="159976"/>
                  </a:lnTo>
                  <a:close/>
                  <a:moveTo>
                    <a:pt x="101044" y="150293"/>
                  </a:moveTo>
                  <a:lnTo>
                    <a:pt x="10507" y="150293"/>
                  </a:lnTo>
                  <a:lnTo>
                    <a:pt x="101044" y="33794"/>
                  </a:lnTo>
                  <a:lnTo>
                    <a:pt x="101044" y="150293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C731B3A4-80BF-6F33-8ED8-FB85014271F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909772" y="6051117"/>
              <a:ext cx="289423" cy="312329"/>
            </a:xfrm>
            <a:custGeom>
              <a:avLst/>
              <a:gdLst>
                <a:gd name="connsiteX0" fmla="*/ 117376 w 289423"/>
                <a:gd name="connsiteY0" fmla="*/ 279591 h 312329"/>
                <a:gd name="connsiteX1" fmla="*/ 52070 w 289423"/>
                <a:gd name="connsiteY1" fmla="*/ 158095 h 312329"/>
                <a:gd name="connsiteX2" fmla="*/ 46504 w 289423"/>
                <a:gd name="connsiteY2" fmla="*/ 153098 h 312329"/>
                <a:gd name="connsiteX3" fmla="*/ 40196 w 289423"/>
                <a:gd name="connsiteY3" fmla="*/ 155596 h 312329"/>
                <a:gd name="connsiteX4" fmla="*/ 4946 w 289423"/>
                <a:gd name="connsiteY4" fmla="*/ 178084 h 312329"/>
                <a:gd name="connsiteX5" fmla="*/ 122 w 289423"/>
                <a:gd name="connsiteY5" fmla="*/ 183081 h 312329"/>
                <a:gd name="connsiteX6" fmla="*/ 3833 w 289423"/>
                <a:gd name="connsiteY6" fmla="*/ 186517 h 312329"/>
                <a:gd name="connsiteX7" fmla="*/ 16449 w 289423"/>
                <a:gd name="connsiteY7" fmla="*/ 179646 h 312329"/>
                <a:gd name="connsiteX8" fmla="*/ 28322 w 289423"/>
                <a:gd name="connsiteY8" fmla="*/ 172150 h 312329"/>
                <a:gd name="connsiteX9" fmla="*/ 101420 w 289423"/>
                <a:gd name="connsiteY9" fmla="*/ 307389 h 312329"/>
                <a:gd name="connsiteX10" fmla="*/ 109212 w 289423"/>
                <a:gd name="connsiteY10" fmla="*/ 312386 h 312329"/>
                <a:gd name="connsiteX11" fmla="*/ 118489 w 289423"/>
                <a:gd name="connsiteY11" fmla="*/ 306139 h 312329"/>
                <a:gd name="connsiteX12" fmla="*/ 286948 w 289423"/>
                <a:gd name="connsiteY12" fmla="*/ 12549 h 312329"/>
                <a:gd name="connsiteX13" fmla="*/ 289545 w 289423"/>
                <a:gd name="connsiteY13" fmla="*/ 6303 h 312329"/>
                <a:gd name="connsiteX14" fmla="*/ 282124 w 289423"/>
                <a:gd name="connsiteY14" fmla="*/ 56 h 312329"/>
                <a:gd name="connsiteX15" fmla="*/ 273590 w 289423"/>
                <a:gd name="connsiteY15" fmla="*/ 6615 h 312329"/>
                <a:gd name="connsiteX16" fmla="*/ 117376 w 289423"/>
                <a:gd name="connsiteY16" fmla="*/ 279591 h 31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9423" h="312329">
                  <a:moveTo>
                    <a:pt x="117376" y="279591"/>
                  </a:moveTo>
                  <a:lnTo>
                    <a:pt x="52070" y="158095"/>
                  </a:lnTo>
                  <a:cubicBezTo>
                    <a:pt x="49473" y="153098"/>
                    <a:pt x="47617" y="153098"/>
                    <a:pt x="46504" y="153098"/>
                  </a:cubicBezTo>
                  <a:cubicBezTo>
                    <a:pt x="46133" y="153098"/>
                    <a:pt x="44278" y="153098"/>
                    <a:pt x="40196" y="155596"/>
                  </a:cubicBezTo>
                  <a:lnTo>
                    <a:pt x="4946" y="178084"/>
                  </a:lnTo>
                  <a:cubicBezTo>
                    <a:pt x="122" y="181207"/>
                    <a:pt x="122" y="182144"/>
                    <a:pt x="122" y="183081"/>
                  </a:cubicBezTo>
                  <a:cubicBezTo>
                    <a:pt x="122" y="184643"/>
                    <a:pt x="1235" y="186517"/>
                    <a:pt x="3833" y="186517"/>
                  </a:cubicBezTo>
                  <a:cubicBezTo>
                    <a:pt x="6059" y="186517"/>
                    <a:pt x="12367" y="182144"/>
                    <a:pt x="16449" y="179646"/>
                  </a:cubicBezTo>
                  <a:cubicBezTo>
                    <a:pt x="18675" y="178084"/>
                    <a:pt x="24241" y="174648"/>
                    <a:pt x="28322" y="172150"/>
                  </a:cubicBezTo>
                  <a:lnTo>
                    <a:pt x="101420" y="307389"/>
                  </a:lnTo>
                  <a:cubicBezTo>
                    <a:pt x="104018" y="312386"/>
                    <a:pt x="105873" y="312386"/>
                    <a:pt x="109212" y="312386"/>
                  </a:cubicBezTo>
                  <a:cubicBezTo>
                    <a:pt x="114778" y="312386"/>
                    <a:pt x="115891" y="310512"/>
                    <a:pt x="118489" y="306139"/>
                  </a:cubicBezTo>
                  <a:lnTo>
                    <a:pt x="286948" y="12549"/>
                  </a:lnTo>
                  <a:cubicBezTo>
                    <a:pt x="289545" y="8177"/>
                    <a:pt x="289545" y="6927"/>
                    <a:pt x="289545" y="6303"/>
                  </a:cubicBezTo>
                  <a:cubicBezTo>
                    <a:pt x="289545" y="3179"/>
                    <a:pt x="286577" y="56"/>
                    <a:pt x="282124" y="56"/>
                  </a:cubicBezTo>
                  <a:cubicBezTo>
                    <a:pt x="279156" y="56"/>
                    <a:pt x="276558" y="1618"/>
                    <a:pt x="273590" y="6615"/>
                  </a:cubicBezTo>
                  <a:lnTo>
                    <a:pt x="117376" y="279591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9CC60EFA-A58C-F97B-4C09-9C6D15BE233A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191899" y="6051118"/>
              <a:ext cx="522486" cy="12492"/>
            </a:xfrm>
            <a:custGeom>
              <a:avLst/>
              <a:gdLst>
                <a:gd name="connsiteX0" fmla="*/ 0 w 522486"/>
                <a:gd name="connsiteY0" fmla="*/ 0 h 12492"/>
                <a:gd name="connsiteX1" fmla="*/ 522486 w 522486"/>
                <a:gd name="connsiteY1" fmla="*/ 0 h 12492"/>
                <a:gd name="connsiteX2" fmla="*/ 522486 w 522486"/>
                <a:gd name="connsiteY2" fmla="*/ 12492 h 12492"/>
                <a:gd name="connsiteX3" fmla="*/ 0 w 522486"/>
                <a:gd name="connsiteY3" fmla="*/ 12492 h 1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2486" h="12492">
                  <a:moveTo>
                    <a:pt x="0" y="0"/>
                  </a:moveTo>
                  <a:lnTo>
                    <a:pt x="522486" y="0"/>
                  </a:lnTo>
                  <a:lnTo>
                    <a:pt x="522486" y="12492"/>
                  </a:lnTo>
                  <a:lnTo>
                    <a:pt x="0" y="12492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16CF92AD-C169-8F5D-6D4E-37DDB3087F5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206741" y="6134660"/>
              <a:ext cx="169943" cy="141485"/>
            </a:xfrm>
            <a:custGeom>
              <a:avLst/>
              <a:gdLst>
                <a:gd name="connsiteX0" fmla="*/ 123692 w 169943"/>
                <a:gd name="connsiteY0" fmla="*/ 20052 h 141485"/>
                <a:gd name="connsiteX1" fmla="*/ 89555 w 169943"/>
                <a:gd name="connsiteY1" fmla="*/ 63 h 141485"/>
                <a:gd name="connsiteX2" fmla="*/ 130 w 169943"/>
                <a:gd name="connsiteY2" fmla="*/ 91575 h 141485"/>
                <a:gd name="connsiteX3" fmla="*/ 49481 w 169943"/>
                <a:gd name="connsiteY3" fmla="*/ 141548 h 141485"/>
                <a:gd name="connsiteX4" fmla="*/ 97718 w 169943"/>
                <a:gd name="connsiteY4" fmla="*/ 118123 h 141485"/>
                <a:gd name="connsiteX5" fmla="*/ 131484 w 169943"/>
                <a:gd name="connsiteY5" fmla="*/ 141548 h 141485"/>
                <a:gd name="connsiteX6" fmla="*/ 158942 w 169943"/>
                <a:gd name="connsiteY6" fmla="*/ 124370 h 141485"/>
                <a:gd name="connsiteX7" fmla="*/ 170074 w 169943"/>
                <a:gd name="connsiteY7" fmla="*/ 93449 h 141485"/>
                <a:gd name="connsiteX8" fmla="*/ 165621 w 169943"/>
                <a:gd name="connsiteY8" fmla="*/ 90326 h 141485"/>
                <a:gd name="connsiteX9" fmla="*/ 160426 w 169943"/>
                <a:gd name="connsiteY9" fmla="*/ 95948 h 141485"/>
                <a:gd name="connsiteX10" fmla="*/ 132226 w 169943"/>
                <a:gd name="connsiteY10" fmla="*/ 134677 h 141485"/>
                <a:gd name="connsiteX11" fmla="*/ 121094 w 169943"/>
                <a:gd name="connsiteY11" fmla="*/ 120310 h 141485"/>
                <a:gd name="connsiteX12" fmla="*/ 125918 w 169943"/>
                <a:gd name="connsiteY12" fmla="*/ 97197 h 141485"/>
                <a:gd name="connsiteX13" fmla="*/ 134081 w 169943"/>
                <a:gd name="connsiteY13" fmla="*/ 69088 h 141485"/>
                <a:gd name="connsiteX14" fmla="*/ 147439 w 169943"/>
                <a:gd name="connsiteY14" fmla="*/ 25361 h 141485"/>
                <a:gd name="connsiteX15" fmla="*/ 150037 w 169943"/>
                <a:gd name="connsiteY15" fmla="*/ 14742 h 141485"/>
                <a:gd name="connsiteX16" fmla="*/ 139276 w 169943"/>
                <a:gd name="connsiteY16" fmla="*/ 6309 h 141485"/>
                <a:gd name="connsiteX17" fmla="*/ 123692 w 169943"/>
                <a:gd name="connsiteY17" fmla="*/ 20052 h 141485"/>
                <a:gd name="connsiteX18" fmla="*/ 99573 w 169943"/>
                <a:gd name="connsiteY18" fmla="*/ 100945 h 141485"/>
                <a:gd name="connsiteX19" fmla="*/ 92152 w 169943"/>
                <a:gd name="connsiteY19" fmla="*/ 112502 h 141485"/>
                <a:gd name="connsiteX20" fmla="*/ 50223 w 169943"/>
                <a:gd name="connsiteY20" fmla="*/ 134677 h 141485"/>
                <a:gd name="connsiteX21" fmla="*/ 26475 w 169943"/>
                <a:gd name="connsiteY21" fmla="*/ 105318 h 141485"/>
                <a:gd name="connsiteX22" fmla="*/ 46883 w 169943"/>
                <a:gd name="connsiteY22" fmla="*/ 36918 h 141485"/>
                <a:gd name="connsiteX23" fmla="*/ 89926 w 169943"/>
                <a:gd name="connsiteY23" fmla="*/ 6934 h 141485"/>
                <a:gd name="connsiteX24" fmla="*/ 119239 w 169943"/>
                <a:gd name="connsiteY24" fmla="*/ 34419 h 141485"/>
                <a:gd name="connsiteX25" fmla="*/ 118126 w 169943"/>
                <a:gd name="connsiteY25" fmla="*/ 39729 h 141485"/>
                <a:gd name="connsiteX26" fmla="*/ 99573 w 169943"/>
                <a:gd name="connsiteY26" fmla="*/ 100945 h 14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9943" h="141485">
                  <a:moveTo>
                    <a:pt x="123692" y="20052"/>
                  </a:moveTo>
                  <a:cubicBezTo>
                    <a:pt x="117013" y="8496"/>
                    <a:pt x="106252" y="63"/>
                    <a:pt x="89555" y="63"/>
                  </a:cubicBezTo>
                  <a:cubicBezTo>
                    <a:pt x="46141" y="63"/>
                    <a:pt x="130" y="45975"/>
                    <a:pt x="130" y="91575"/>
                  </a:cubicBezTo>
                  <a:cubicBezTo>
                    <a:pt x="130" y="120934"/>
                    <a:pt x="20539" y="141548"/>
                    <a:pt x="49481" y="141548"/>
                  </a:cubicBezTo>
                  <a:cubicBezTo>
                    <a:pt x="56902" y="141548"/>
                    <a:pt x="75455" y="140299"/>
                    <a:pt x="97718" y="118123"/>
                  </a:cubicBezTo>
                  <a:cubicBezTo>
                    <a:pt x="100686" y="131241"/>
                    <a:pt x="113673" y="141548"/>
                    <a:pt x="131484" y="141548"/>
                  </a:cubicBezTo>
                  <a:cubicBezTo>
                    <a:pt x="144471" y="141548"/>
                    <a:pt x="153005" y="134365"/>
                    <a:pt x="158942" y="124370"/>
                  </a:cubicBezTo>
                  <a:cubicBezTo>
                    <a:pt x="165250" y="113126"/>
                    <a:pt x="170074" y="94074"/>
                    <a:pt x="170074" y="93449"/>
                  </a:cubicBezTo>
                  <a:cubicBezTo>
                    <a:pt x="170074" y="90326"/>
                    <a:pt x="166734" y="90326"/>
                    <a:pt x="165621" y="90326"/>
                  </a:cubicBezTo>
                  <a:cubicBezTo>
                    <a:pt x="161911" y="90326"/>
                    <a:pt x="161540" y="91575"/>
                    <a:pt x="160426" y="95948"/>
                  </a:cubicBezTo>
                  <a:cubicBezTo>
                    <a:pt x="154118" y="116249"/>
                    <a:pt x="147439" y="134677"/>
                    <a:pt x="132226" y="134677"/>
                  </a:cubicBezTo>
                  <a:cubicBezTo>
                    <a:pt x="122208" y="134677"/>
                    <a:pt x="121094" y="126556"/>
                    <a:pt x="121094" y="120310"/>
                  </a:cubicBezTo>
                  <a:cubicBezTo>
                    <a:pt x="121094" y="113438"/>
                    <a:pt x="121837" y="110940"/>
                    <a:pt x="125918" y="97197"/>
                  </a:cubicBezTo>
                  <a:cubicBezTo>
                    <a:pt x="130000" y="84079"/>
                    <a:pt x="130742" y="80956"/>
                    <a:pt x="134081" y="69088"/>
                  </a:cubicBezTo>
                  <a:lnTo>
                    <a:pt x="147439" y="25361"/>
                  </a:lnTo>
                  <a:cubicBezTo>
                    <a:pt x="150037" y="16616"/>
                    <a:pt x="150037" y="15992"/>
                    <a:pt x="150037" y="14742"/>
                  </a:cubicBezTo>
                  <a:cubicBezTo>
                    <a:pt x="150037" y="9433"/>
                    <a:pt x="145584" y="6309"/>
                    <a:pt x="139276" y="6309"/>
                  </a:cubicBezTo>
                  <a:cubicBezTo>
                    <a:pt x="130371" y="6309"/>
                    <a:pt x="124805" y="13181"/>
                    <a:pt x="123692" y="20052"/>
                  </a:cubicBezTo>
                  <a:close/>
                  <a:moveTo>
                    <a:pt x="99573" y="100945"/>
                  </a:moveTo>
                  <a:cubicBezTo>
                    <a:pt x="97718" y="106567"/>
                    <a:pt x="97718" y="107192"/>
                    <a:pt x="92152" y="112502"/>
                  </a:cubicBezTo>
                  <a:cubicBezTo>
                    <a:pt x="75826" y="129680"/>
                    <a:pt x="60612" y="134677"/>
                    <a:pt x="50223" y="134677"/>
                  </a:cubicBezTo>
                  <a:cubicBezTo>
                    <a:pt x="31670" y="134677"/>
                    <a:pt x="26475" y="117499"/>
                    <a:pt x="26475" y="105318"/>
                  </a:cubicBezTo>
                  <a:cubicBezTo>
                    <a:pt x="26475" y="89701"/>
                    <a:pt x="38349" y="51285"/>
                    <a:pt x="46883" y="36918"/>
                  </a:cubicBezTo>
                  <a:cubicBezTo>
                    <a:pt x="58386" y="18490"/>
                    <a:pt x="75084" y="6934"/>
                    <a:pt x="89926" y="6934"/>
                  </a:cubicBezTo>
                  <a:cubicBezTo>
                    <a:pt x="114044" y="6934"/>
                    <a:pt x="119239" y="32545"/>
                    <a:pt x="119239" y="34419"/>
                  </a:cubicBezTo>
                  <a:cubicBezTo>
                    <a:pt x="119239" y="36293"/>
                    <a:pt x="118497" y="38167"/>
                    <a:pt x="118126" y="39729"/>
                  </a:cubicBezTo>
                  <a:lnTo>
                    <a:pt x="99573" y="100945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F682B533-54FD-69D2-395D-52D614E9450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396570" y="6077192"/>
              <a:ext cx="113913" cy="198954"/>
            </a:xfrm>
            <a:custGeom>
              <a:avLst/>
              <a:gdLst>
                <a:gd name="connsiteX0" fmla="*/ 68039 w 113913"/>
                <a:gd name="connsiteY0" fmla="*/ 70649 h 198954"/>
                <a:gd name="connsiteX1" fmla="*/ 102918 w 113913"/>
                <a:gd name="connsiteY1" fmla="*/ 70649 h 198954"/>
                <a:gd name="connsiteX2" fmla="*/ 114050 w 113913"/>
                <a:gd name="connsiteY2" fmla="*/ 64403 h 198954"/>
                <a:gd name="connsiteX3" fmla="*/ 103660 w 113913"/>
                <a:gd name="connsiteY3" fmla="*/ 60967 h 198954"/>
                <a:gd name="connsiteX4" fmla="*/ 71007 w 113913"/>
                <a:gd name="connsiteY4" fmla="*/ 60967 h 198954"/>
                <a:gd name="connsiteX5" fmla="*/ 86221 w 113913"/>
                <a:gd name="connsiteY5" fmla="*/ 8496 h 198954"/>
                <a:gd name="connsiteX6" fmla="*/ 75460 w 113913"/>
                <a:gd name="connsiteY6" fmla="*/ 63 h 198954"/>
                <a:gd name="connsiteX7" fmla="*/ 60618 w 113913"/>
                <a:gd name="connsiteY7" fmla="*/ 11307 h 198954"/>
                <a:gd name="connsiteX8" fmla="*/ 46147 w 113913"/>
                <a:gd name="connsiteY8" fmla="*/ 60967 h 198954"/>
                <a:gd name="connsiteX9" fmla="*/ 11267 w 113913"/>
                <a:gd name="connsiteY9" fmla="*/ 60967 h 198954"/>
                <a:gd name="connsiteX10" fmla="*/ 136 w 113913"/>
                <a:gd name="connsiteY10" fmla="*/ 66901 h 198954"/>
                <a:gd name="connsiteX11" fmla="*/ 10525 w 113913"/>
                <a:gd name="connsiteY11" fmla="*/ 70649 h 198954"/>
                <a:gd name="connsiteX12" fmla="*/ 43178 w 113913"/>
                <a:gd name="connsiteY12" fmla="*/ 70649 h 198954"/>
                <a:gd name="connsiteX13" fmla="*/ 14978 w 113913"/>
                <a:gd name="connsiteY13" fmla="*/ 170282 h 198954"/>
                <a:gd name="connsiteX14" fmla="*/ 49115 w 113913"/>
                <a:gd name="connsiteY14" fmla="*/ 199017 h 198954"/>
                <a:gd name="connsiteX15" fmla="*/ 108113 w 113913"/>
                <a:gd name="connsiteY15" fmla="*/ 150918 h 198954"/>
                <a:gd name="connsiteX16" fmla="*/ 103660 w 113913"/>
                <a:gd name="connsiteY16" fmla="*/ 147795 h 198954"/>
                <a:gd name="connsiteX17" fmla="*/ 98094 w 113913"/>
                <a:gd name="connsiteY17" fmla="*/ 152167 h 198954"/>
                <a:gd name="connsiteX18" fmla="*/ 49857 w 113913"/>
                <a:gd name="connsiteY18" fmla="*/ 192146 h 198954"/>
                <a:gd name="connsiteX19" fmla="*/ 38354 w 113913"/>
                <a:gd name="connsiteY19" fmla="*/ 177778 h 198954"/>
                <a:gd name="connsiteX20" fmla="*/ 40581 w 113913"/>
                <a:gd name="connsiteY20" fmla="*/ 162787 h 198954"/>
                <a:gd name="connsiteX21" fmla="*/ 68039 w 113913"/>
                <a:gd name="connsiteY21" fmla="*/ 70649 h 19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3913" h="198954">
                  <a:moveTo>
                    <a:pt x="68039" y="70649"/>
                  </a:moveTo>
                  <a:lnTo>
                    <a:pt x="102918" y="70649"/>
                  </a:lnTo>
                  <a:cubicBezTo>
                    <a:pt x="110339" y="70649"/>
                    <a:pt x="114050" y="70649"/>
                    <a:pt x="114050" y="64403"/>
                  </a:cubicBezTo>
                  <a:cubicBezTo>
                    <a:pt x="114050" y="60967"/>
                    <a:pt x="110339" y="60967"/>
                    <a:pt x="103660" y="60967"/>
                  </a:cubicBezTo>
                  <a:lnTo>
                    <a:pt x="71007" y="60967"/>
                  </a:lnTo>
                  <a:cubicBezTo>
                    <a:pt x="84365" y="16616"/>
                    <a:pt x="86221" y="10370"/>
                    <a:pt x="86221" y="8496"/>
                  </a:cubicBezTo>
                  <a:cubicBezTo>
                    <a:pt x="86221" y="3186"/>
                    <a:pt x="81768" y="63"/>
                    <a:pt x="75460" y="63"/>
                  </a:cubicBezTo>
                  <a:cubicBezTo>
                    <a:pt x="74347" y="63"/>
                    <a:pt x="63957" y="375"/>
                    <a:pt x="60618" y="11307"/>
                  </a:cubicBezTo>
                  <a:lnTo>
                    <a:pt x="46147" y="60967"/>
                  </a:lnTo>
                  <a:lnTo>
                    <a:pt x="11267" y="60967"/>
                  </a:lnTo>
                  <a:cubicBezTo>
                    <a:pt x="3846" y="60967"/>
                    <a:pt x="136" y="60967"/>
                    <a:pt x="136" y="66901"/>
                  </a:cubicBezTo>
                  <a:cubicBezTo>
                    <a:pt x="136" y="70649"/>
                    <a:pt x="3104" y="70649"/>
                    <a:pt x="10525" y="70649"/>
                  </a:cubicBezTo>
                  <a:lnTo>
                    <a:pt x="43178" y="70649"/>
                  </a:lnTo>
                  <a:cubicBezTo>
                    <a:pt x="16462" y="159351"/>
                    <a:pt x="14978" y="164661"/>
                    <a:pt x="14978" y="170282"/>
                  </a:cubicBezTo>
                  <a:cubicBezTo>
                    <a:pt x="14978" y="187148"/>
                    <a:pt x="29078" y="199017"/>
                    <a:pt x="49115" y="199017"/>
                  </a:cubicBezTo>
                  <a:cubicBezTo>
                    <a:pt x="86963" y="199017"/>
                    <a:pt x="108113" y="153417"/>
                    <a:pt x="108113" y="150918"/>
                  </a:cubicBezTo>
                  <a:cubicBezTo>
                    <a:pt x="108113" y="147795"/>
                    <a:pt x="105144" y="147795"/>
                    <a:pt x="103660" y="147795"/>
                  </a:cubicBezTo>
                  <a:cubicBezTo>
                    <a:pt x="100321" y="147795"/>
                    <a:pt x="99950" y="148732"/>
                    <a:pt x="98094" y="152167"/>
                  </a:cubicBezTo>
                  <a:cubicBezTo>
                    <a:pt x="82139" y="184650"/>
                    <a:pt x="62473" y="192146"/>
                    <a:pt x="49857" y="192146"/>
                  </a:cubicBezTo>
                  <a:cubicBezTo>
                    <a:pt x="42065" y="192146"/>
                    <a:pt x="38354" y="188085"/>
                    <a:pt x="38354" y="177778"/>
                  </a:cubicBezTo>
                  <a:cubicBezTo>
                    <a:pt x="38354" y="170282"/>
                    <a:pt x="39097" y="168096"/>
                    <a:pt x="40581" y="162787"/>
                  </a:cubicBezTo>
                  <a:lnTo>
                    <a:pt x="68039" y="70649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26A10D1B-3A51-E6D7-71EA-29D14D85237B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540989" y="6165643"/>
              <a:ext cx="137921" cy="198516"/>
            </a:xfrm>
            <a:custGeom>
              <a:avLst/>
              <a:gdLst>
                <a:gd name="connsiteX0" fmla="*/ 86892 w 137921"/>
                <a:gd name="connsiteY0" fmla="*/ 67621 h 198516"/>
                <a:gd name="connsiteX1" fmla="*/ 112346 w 137921"/>
                <a:gd name="connsiteY1" fmla="*/ 67621 h 198516"/>
                <a:gd name="connsiteX2" fmla="*/ 120918 w 137921"/>
                <a:gd name="connsiteY2" fmla="*/ 62811 h 198516"/>
                <a:gd name="connsiteX3" fmla="*/ 112866 w 137921"/>
                <a:gd name="connsiteY3" fmla="*/ 59750 h 198516"/>
                <a:gd name="connsiteX4" fmla="*/ 88710 w 137921"/>
                <a:gd name="connsiteY4" fmla="*/ 59750 h 198516"/>
                <a:gd name="connsiteX5" fmla="*/ 98840 w 137921"/>
                <a:gd name="connsiteY5" fmla="*/ 15587 h 198516"/>
                <a:gd name="connsiteX6" fmla="*/ 112087 w 137921"/>
                <a:gd name="connsiteY6" fmla="*/ 6186 h 198516"/>
                <a:gd name="connsiteX7" fmla="*/ 124294 w 137921"/>
                <a:gd name="connsiteY7" fmla="*/ 8809 h 198516"/>
                <a:gd name="connsiteX8" fmla="*/ 112866 w 137921"/>
                <a:gd name="connsiteY8" fmla="*/ 20834 h 198516"/>
                <a:gd name="connsiteX9" fmla="*/ 123255 w 137921"/>
                <a:gd name="connsiteY9" fmla="*/ 28924 h 198516"/>
                <a:gd name="connsiteX10" fmla="*/ 138061 w 137921"/>
                <a:gd name="connsiteY10" fmla="*/ 15587 h 198516"/>
                <a:gd name="connsiteX11" fmla="*/ 112087 w 137921"/>
                <a:gd name="connsiteY11" fmla="*/ 64 h 198516"/>
                <a:gd name="connsiteX12" fmla="*/ 80918 w 137921"/>
                <a:gd name="connsiteY12" fmla="*/ 16462 h 198516"/>
                <a:gd name="connsiteX13" fmla="*/ 68191 w 137921"/>
                <a:gd name="connsiteY13" fmla="*/ 59750 h 198516"/>
                <a:gd name="connsiteX14" fmla="*/ 47672 w 137921"/>
                <a:gd name="connsiteY14" fmla="*/ 59750 h 198516"/>
                <a:gd name="connsiteX15" fmla="*/ 39100 w 137921"/>
                <a:gd name="connsiteY15" fmla="*/ 64560 h 198516"/>
                <a:gd name="connsiteX16" fmla="*/ 47152 w 137921"/>
                <a:gd name="connsiteY16" fmla="*/ 67621 h 198516"/>
                <a:gd name="connsiteX17" fmla="*/ 66373 w 137921"/>
                <a:gd name="connsiteY17" fmla="*/ 67621 h 198516"/>
                <a:gd name="connsiteX18" fmla="*/ 43516 w 137921"/>
                <a:gd name="connsiteY18" fmla="*/ 171034 h 198516"/>
                <a:gd name="connsiteX19" fmla="*/ 25334 w 137921"/>
                <a:gd name="connsiteY19" fmla="*/ 192459 h 198516"/>
                <a:gd name="connsiteX20" fmla="*/ 13906 w 137921"/>
                <a:gd name="connsiteY20" fmla="*/ 189836 h 198516"/>
                <a:gd name="connsiteX21" fmla="*/ 25334 w 137921"/>
                <a:gd name="connsiteY21" fmla="*/ 177811 h 198516"/>
                <a:gd name="connsiteX22" fmla="*/ 14944 w 137921"/>
                <a:gd name="connsiteY22" fmla="*/ 169722 h 198516"/>
                <a:gd name="connsiteX23" fmla="*/ 139 w 137921"/>
                <a:gd name="connsiteY23" fmla="*/ 183058 h 198516"/>
                <a:gd name="connsiteX24" fmla="*/ 25334 w 137921"/>
                <a:gd name="connsiteY24" fmla="*/ 198581 h 198516"/>
                <a:gd name="connsiteX25" fmla="*/ 56503 w 137921"/>
                <a:gd name="connsiteY25" fmla="*/ 179342 h 198516"/>
                <a:gd name="connsiteX26" fmla="*/ 72347 w 137921"/>
                <a:gd name="connsiteY26" fmla="*/ 135178 h 198516"/>
                <a:gd name="connsiteX27" fmla="*/ 86892 w 137921"/>
                <a:gd name="connsiteY27" fmla="*/ 67621 h 19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7921" h="198516">
                  <a:moveTo>
                    <a:pt x="86892" y="67621"/>
                  </a:moveTo>
                  <a:lnTo>
                    <a:pt x="112346" y="67621"/>
                  </a:lnTo>
                  <a:cubicBezTo>
                    <a:pt x="117541" y="67621"/>
                    <a:pt x="120918" y="67621"/>
                    <a:pt x="120918" y="62811"/>
                  </a:cubicBezTo>
                  <a:cubicBezTo>
                    <a:pt x="120918" y="59750"/>
                    <a:pt x="117541" y="59750"/>
                    <a:pt x="112866" y="59750"/>
                  </a:cubicBezTo>
                  <a:lnTo>
                    <a:pt x="88710" y="59750"/>
                  </a:lnTo>
                  <a:cubicBezTo>
                    <a:pt x="94684" y="31984"/>
                    <a:pt x="96762" y="21927"/>
                    <a:pt x="98840" y="15587"/>
                  </a:cubicBezTo>
                  <a:cubicBezTo>
                    <a:pt x="100139" y="10777"/>
                    <a:pt x="105853" y="6186"/>
                    <a:pt x="112087" y="6186"/>
                  </a:cubicBezTo>
                  <a:cubicBezTo>
                    <a:pt x="112346" y="6186"/>
                    <a:pt x="119359" y="6186"/>
                    <a:pt x="124294" y="8809"/>
                  </a:cubicBezTo>
                  <a:cubicBezTo>
                    <a:pt x="113645" y="11652"/>
                    <a:pt x="112866" y="19522"/>
                    <a:pt x="112866" y="20834"/>
                  </a:cubicBezTo>
                  <a:cubicBezTo>
                    <a:pt x="112866" y="25644"/>
                    <a:pt x="117281" y="28924"/>
                    <a:pt x="123255" y="28924"/>
                  </a:cubicBezTo>
                  <a:cubicBezTo>
                    <a:pt x="130268" y="28924"/>
                    <a:pt x="138061" y="23895"/>
                    <a:pt x="138061" y="15587"/>
                  </a:cubicBezTo>
                  <a:cubicBezTo>
                    <a:pt x="138061" y="5530"/>
                    <a:pt x="125333" y="64"/>
                    <a:pt x="112087" y="64"/>
                  </a:cubicBezTo>
                  <a:cubicBezTo>
                    <a:pt x="100658" y="64"/>
                    <a:pt x="87931" y="5530"/>
                    <a:pt x="80918" y="16462"/>
                  </a:cubicBezTo>
                  <a:cubicBezTo>
                    <a:pt x="75723" y="24551"/>
                    <a:pt x="73645" y="34389"/>
                    <a:pt x="68191" y="59750"/>
                  </a:cubicBezTo>
                  <a:lnTo>
                    <a:pt x="47672" y="59750"/>
                  </a:lnTo>
                  <a:cubicBezTo>
                    <a:pt x="42477" y="59750"/>
                    <a:pt x="39100" y="59750"/>
                    <a:pt x="39100" y="64560"/>
                  </a:cubicBezTo>
                  <a:cubicBezTo>
                    <a:pt x="39100" y="67621"/>
                    <a:pt x="42477" y="67621"/>
                    <a:pt x="47152" y="67621"/>
                  </a:cubicBezTo>
                  <a:lnTo>
                    <a:pt x="66373" y="67621"/>
                  </a:lnTo>
                  <a:cubicBezTo>
                    <a:pt x="66113" y="68933"/>
                    <a:pt x="49749" y="147640"/>
                    <a:pt x="43516" y="171034"/>
                  </a:cubicBezTo>
                  <a:cubicBezTo>
                    <a:pt x="42217" y="175843"/>
                    <a:pt x="37801" y="192459"/>
                    <a:pt x="25334" y="192459"/>
                  </a:cubicBezTo>
                  <a:cubicBezTo>
                    <a:pt x="25074" y="192459"/>
                    <a:pt x="18841" y="192459"/>
                    <a:pt x="13906" y="189836"/>
                  </a:cubicBezTo>
                  <a:cubicBezTo>
                    <a:pt x="24555" y="186994"/>
                    <a:pt x="25334" y="179123"/>
                    <a:pt x="25334" y="177811"/>
                  </a:cubicBezTo>
                  <a:cubicBezTo>
                    <a:pt x="25334" y="173001"/>
                    <a:pt x="20918" y="169722"/>
                    <a:pt x="14944" y="169722"/>
                  </a:cubicBezTo>
                  <a:cubicBezTo>
                    <a:pt x="7931" y="169722"/>
                    <a:pt x="139" y="174750"/>
                    <a:pt x="139" y="183058"/>
                  </a:cubicBezTo>
                  <a:cubicBezTo>
                    <a:pt x="139" y="192897"/>
                    <a:pt x="12347" y="198581"/>
                    <a:pt x="25334" y="198581"/>
                  </a:cubicBezTo>
                  <a:cubicBezTo>
                    <a:pt x="41957" y="198581"/>
                    <a:pt x="53386" y="184151"/>
                    <a:pt x="56503" y="179342"/>
                  </a:cubicBezTo>
                  <a:cubicBezTo>
                    <a:pt x="65853" y="164693"/>
                    <a:pt x="71827" y="137802"/>
                    <a:pt x="72347" y="135178"/>
                  </a:cubicBezTo>
                  <a:lnTo>
                    <a:pt x="86892" y="67621"/>
                  </a:lnTo>
                  <a:close/>
                </a:path>
              </a:pathLst>
            </a:custGeom>
            <a:solidFill>
              <a:srgbClr val="000000"/>
            </a:solidFill>
            <a:ln w="371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E12448-CFF1-40F1-EEA8-2C97686E86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72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 40">
            <a:extLst>
              <a:ext uri="{FF2B5EF4-FFF2-40B4-BE49-F238E27FC236}">
                <a16:creationId xmlns:a16="http://schemas.microsoft.com/office/drawing/2014/main" id="{614E9848-A99E-B565-3CE0-AF354822D3A7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l="8516" t="11679" r="8597" b="11317"/>
          <a:stretch/>
        </p:blipFill>
        <p:spPr>
          <a:xfrm>
            <a:off x="851338" y="2428100"/>
            <a:ext cx="8424936" cy="5003357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5F313315-71CF-6E2B-8534-3BA5A400BF35}"/>
              </a:ext>
            </a:extLst>
          </p:cNvPr>
          <p:cNvCxnSpPr>
            <a:cxnSpLocks/>
          </p:cNvCxnSpPr>
          <p:nvPr/>
        </p:nvCxnSpPr>
        <p:spPr bwMode="auto">
          <a:xfrm>
            <a:off x="9107463" y="2046923"/>
            <a:ext cx="0" cy="490172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D693EB4-AE1A-EE00-CEAC-063E1344516A}"/>
              </a:ext>
            </a:extLst>
          </p:cNvPr>
          <p:cNvSpPr/>
          <p:nvPr/>
        </p:nvSpPr>
        <p:spPr bwMode="auto">
          <a:xfrm>
            <a:off x="7666886" y="3251293"/>
            <a:ext cx="2384377" cy="5208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3E011B7-1DC7-DBB3-776E-AE715F344250}"/>
              </a:ext>
            </a:extLst>
          </p:cNvPr>
          <p:cNvCxnSpPr>
            <a:cxnSpLocks/>
          </p:cNvCxnSpPr>
          <p:nvPr/>
        </p:nvCxnSpPr>
        <p:spPr bwMode="auto">
          <a:xfrm>
            <a:off x="7481685" y="2046923"/>
            <a:ext cx="0" cy="4036814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87A98D55-65CC-0EA1-CF35-F8FA60ED361E}"/>
              </a:ext>
            </a:extLst>
          </p:cNvPr>
          <p:cNvCxnSpPr>
            <a:cxnSpLocks/>
          </p:cNvCxnSpPr>
          <p:nvPr/>
        </p:nvCxnSpPr>
        <p:spPr bwMode="auto">
          <a:xfrm>
            <a:off x="5869159" y="2046923"/>
            <a:ext cx="0" cy="345047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0948000-3724-E44A-08BB-ED96F2286745}"/>
              </a:ext>
            </a:extLst>
          </p:cNvPr>
          <p:cNvCxnSpPr>
            <a:cxnSpLocks/>
          </p:cNvCxnSpPr>
          <p:nvPr/>
        </p:nvCxnSpPr>
        <p:spPr bwMode="auto">
          <a:xfrm>
            <a:off x="4243892" y="2046923"/>
            <a:ext cx="0" cy="2408740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2B4E5811-7C7D-036A-E02B-0B5139BA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Validité milieu semi-infini</a:t>
            </a:r>
          </a:p>
        </p:txBody>
      </p:sp>
      <p:sp>
        <p:nvSpPr>
          <p:cNvPr id="35" name="Graphique 3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 title="IguanaTex Vector Display">
            <a:extLst>
              <a:ext uri="{FF2B5EF4-FFF2-40B4-BE49-F238E27FC236}">
                <a16:creationId xmlns:a16="http://schemas.microsoft.com/office/drawing/2014/main" id="{612E6273-2208-5F66-D0E6-1C86FCD6F7D2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0147299" y="1790699"/>
            <a:ext cx="179368" cy="165762"/>
          </a:xfrm>
          <a:custGeom>
            <a:avLst/>
            <a:gdLst>
              <a:gd name="connsiteX0" fmla="*/ 109083 w 177983"/>
              <a:gd name="connsiteY0" fmla="*/ 46303 h 149619"/>
              <a:gd name="connsiteX1" fmla="*/ 144465 w 177983"/>
              <a:gd name="connsiteY1" fmla="*/ 7329 h 149619"/>
              <a:gd name="connsiteX2" fmla="*/ 162335 w 177983"/>
              <a:gd name="connsiteY2" fmla="*/ 11623 h 149619"/>
              <a:gd name="connsiteX3" fmla="*/ 145180 w 177983"/>
              <a:gd name="connsiteY3" fmla="*/ 29458 h 149619"/>
              <a:gd name="connsiteX4" fmla="*/ 158761 w 177983"/>
              <a:gd name="connsiteY4" fmla="*/ 41018 h 149619"/>
              <a:gd name="connsiteX5" fmla="*/ 178060 w 177983"/>
              <a:gd name="connsiteY5" fmla="*/ 21862 h 149619"/>
              <a:gd name="connsiteX6" fmla="*/ 144822 w 177983"/>
              <a:gd name="connsiteY6" fmla="*/ 63 h 149619"/>
              <a:gd name="connsiteX7" fmla="*/ 107296 w 177983"/>
              <a:gd name="connsiteY7" fmla="*/ 25165 h 149619"/>
              <a:gd name="connsiteX8" fmla="*/ 68697 w 177983"/>
              <a:gd name="connsiteY8" fmla="*/ 63 h 149619"/>
              <a:gd name="connsiteX9" fmla="*/ 11156 w 177983"/>
              <a:gd name="connsiteY9" fmla="*/ 50927 h 149619"/>
              <a:gd name="connsiteX10" fmla="*/ 15445 w 177983"/>
              <a:gd name="connsiteY10" fmla="*/ 54230 h 149619"/>
              <a:gd name="connsiteX11" fmla="*/ 20091 w 177983"/>
              <a:gd name="connsiteY11" fmla="*/ 50597 h 149619"/>
              <a:gd name="connsiteX12" fmla="*/ 67982 w 177983"/>
              <a:gd name="connsiteY12" fmla="*/ 7329 h 149619"/>
              <a:gd name="connsiteX13" fmla="*/ 87281 w 177983"/>
              <a:gd name="connsiteY13" fmla="*/ 29458 h 149619"/>
              <a:gd name="connsiteX14" fmla="*/ 67982 w 177983"/>
              <a:gd name="connsiteY14" fmla="*/ 108066 h 149619"/>
              <a:gd name="connsiteX15" fmla="*/ 34029 w 177983"/>
              <a:gd name="connsiteY15" fmla="*/ 142416 h 149619"/>
              <a:gd name="connsiteX16" fmla="*/ 16160 w 177983"/>
              <a:gd name="connsiteY16" fmla="*/ 138123 h 149619"/>
              <a:gd name="connsiteX17" fmla="*/ 32957 w 177983"/>
              <a:gd name="connsiteY17" fmla="*/ 120287 h 149619"/>
              <a:gd name="connsiteX18" fmla="*/ 19734 w 177983"/>
              <a:gd name="connsiteY18" fmla="*/ 108727 h 149619"/>
              <a:gd name="connsiteX19" fmla="*/ 77 w 177983"/>
              <a:gd name="connsiteY19" fmla="*/ 127884 h 149619"/>
              <a:gd name="connsiteX20" fmla="*/ 33672 w 177983"/>
              <a:gd name="connsiteY20" fmla="*/ 149683 h 149619"/>
              <a:gd name="connsiteX21" fmla="*/ 71199 w 177983"/>
              <a:gd name="connsiteY21" fmla="*/ 124581 h 149619"/>
              <a:gd name="connsiteX22" fmla="*/ 109797 w 177983"/>
              <a:gd name="connsiteY22" fmla="*/ 149683 h 149619"/>
              <a:gd name="connsiteX23" fmla="*/ 166981 w 177983"/>
              <a:gd name="connsiteY23" fmla="*/ 98818 h 149619"/>
              <a:gd name="connsiteX24" fmla="*/ 162692 w 177983"/>
              <a:gd name="connsiteY24" fmla="*/ 95516 h 149619"/>
              <a:gd name="connsiteX25" fmla="*/ 158046 w 177983"/>
              <a:gd name="connsiteY25" fmla="*/ 99149 h 149619"/>
              <a:gd name="connsiteX26" fmla="*/ 110512 w 177983"/>
              <a:gd name="connsiteY26" fmla="*/ 142416 h 149619"/>
              <a:gd name="connsiteX27" fmla="*/ 90855 w 177983"/>
              <a:gd name="connsiteY27" fmla="*/ 120617 h 149619"/>
              <a:gd name="connsiteX28" fmla="*/ 96931 w 177983"/>
              <a:gd name="connsiteY28" fmla="*/ 91552 h 149619"/>
              <a:gd name="connsiteX29" fmla="*/ 109083 w 177983"/>
              <a:gd name="connsiteY29" fmla="*/ 46303 h 1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7983" h="149619">
                <a:moveTo>
                  <a:pt x="109083" y="46303"/>
                </a:moveTo>
                <a:cubicBezTo>
                  <a:pt x="111227" y="37715"/>
                  <a:pt x="119447" y="7329"/>
                  <a:pt x="144465" y="7329"/>
                </a:cubicBezTo>
                <a:cubicBezTo>
                  <a:pt x="146252" y="7329"/>
                  <a:pt x="154829" y="7329"/>
                  <a:pt x="162335" y="11623"/>
                </a:cubicBezTo>
                <a:cubicBezTo>
                  <a:pt x="152328" y="13274"/>
                  <a:pt x="145180" y="21531"/>
                  <a:pt x="145180" y="29458"/>
                </a:cubicBezTo>
                <a:cubicBezTo>
                  <a:pt x="145180" y="34743"/>
                  <a:pt x="149111" y="41018"/>
                  <a:pt x="158761" y="41018"/>
                </a:cubicBezTo>
                <a:cubicBezTo>
                  <a:pt x="166623" y="41018"/>
                  <a:pt x="178060" y="35073"/>
                  <a:pt x="178060" y="21862"/>
                </a:cubicBezTo>
                <a:cubicBezTo>
                  <a:pt x="178060" y="4687"/>
                  <a:pt x="156974" y="63"/>
                  <a:pt x="144822" y="63"/>
                </a:cubicBezTo>
                <a:cubicBezTo>
                  <a:pt x="124093" y="63"/>
                  <a:pt x="111584" y="17568"/>
                  <a:pt x="107296" y="25165"/>
                </a:cubicBezTo>
                <a:cubicBezTo>
                  <a:pt x="98361" y="3366"/>
                  <a:pt x="79061" y="63"/>
                  <a:pt x="68697" y="63"/>
                </a:cubicBezTo>
                <a:cubicBezTo>
                  <a:pt x="31528" y="63"/>
                  <a:pt x="11156" y="42670"/>
                  <a:pt x="11156" y="50927"/>
                </a:cubicBezTo>
                <a:cubicBezTo>
                  <a:pt x="11156" y="54230"/>
                  <a:pt x="14730" y="54230"/>
                  <a:pt x="15445" y="54230"/>
                </a:cubicBezTo>
                <a:cubicBezTo>
                  <a:pt x="18304" y="54230"/>
                  <a:pt x="19376" y="53569"/>
                  <a:pt x="20091" y="50597"/>
                </a:cubicBezTo>
                <a:cubicBezTo>
                  <a:pt x="32242" y="15586"/>
                  <a:pt x="55831" y="7329"/>
                  <a:pt x="67982" y="7329"/>
                </a:cubicBezTo>
                <a:cubicBezTo>
                  <a:pt x="74773" y="7329"/>
                  <a:pt x="87281" y="10302"/>
                  <a:pt x="87281" y="29458"/>
                </a:cubicBezTo>
                <a:cubicBezTo>
                  <a:pt x="87281" y="39697"/>
                  <a:pt x="81206" y="61826"/>
                  <a:pt x="67982" y="108066"/>
                </a:cubicBezTo>
                <a:cubicBezTo>
                  <a:pt x="62264" y="128544"/>
                  <a:pt x="49755" y="142416"/>
                  <a:pt x="34029" y="142416"/>
                </a:cubicBezTo>
                <a:cubicBezTo>
                  <a:pt x="31885" y="142416"/>
                  <a:pt x="23665" y="142416"/>
                  <a:pt x="16160" y="138123"/>
                </a:cubicBezTo>
                <a:cubicBezTo>
                  <a:pt x="25094" y="136471"/>
                  <a:pt x="32957" y="129535"/>
                  <a:pt x="32957" y="120287"/>
                </a:cubicBezTo>
                <a:cubicBezTo>
                  <a:pt x="32957" y="111369"/>
                  <a:pt x="25094" y="108727"/>
                  <a:pt x="19734" y="108727"/>
                </a:cubicBezTo>
                <a:cubicBezTo>
                  <a:pt x="9012" y="108727"/>
                  <a:pt x="77" y="117314"/>
                  <a:pt x="77" y="127884"/>
                </a:cubicBezTo>
                <a:cubicBezTo>
                  <a:pt x="77" y="143077"/>
                  <a:pt x="17947" y="149683"/>
                  <a:pt x="33672" y="149683"/>
                </a:cubicBezTo>
                <a:cubicBezTo>
                  <a:pt x="57260" y="149683"/>
                  <a:pt x="70126" y="126562"/>
                  <a:pt x="71199" y="124581"/>
                </a:cubicBezTo>
                <a:cubicBezTo>
                  <a:pt x="75487" y="136801"/>
                  <a:pt x="88354" y="149683"/>
                  <a:pt x="109797" y="149683"/>
                </a:cubicBezTo>
                <a:cubicBezTo>
                  <a:pt x="146609" y="149683"/>
                  <a:pt x="166981" y="107076"/>
                  <a:pt x="166981" y="98818"/>
                </a:cubicBezTo>
                <a:cubicBezTo>
                  <a:pt x="166981" y="95516"/>
                  <a:pt x="163764" y="95516"/>
                  <a:pt x="162692" y="95516"/>
                </a:cubicBezTo>
                <a:cubicBezTo>
                  <a:pt x="159476" y="95516"/>
                  <a:pt x="158761" y="96837"/>
                  <a:pt x="158046" y="99149"/>
                </a:cubicBezTo>
                <a:cubicBezTo>
                  <a:pt x="146252" y="134489"/>
                  <a:pt x="121949" y="142416"/>
                  <a:pt x="110512" y="142416"/>
                </a:cubicBezTo>
                <a:cubicBezTo>
                  <a:pt x="96574" y="142416"/>
                  <a:pt x="90855" y="131847"/>
                  <a:pt x="90855" y="120617"/>
                </a:cubicBezTo>
                <a:cubicBezTo>
                  <a:pt x="90855" y="113351"/>
                  <a:pt x="93000" y="106085"/>
                  <a:pt x="96931" y="91552"/>
                </a:cubicBezTo>
                <a:lnTo>
                  <a:pt x="109083" y="46303"/>
                </a:lnTo>
                <a:close/>
              </a:path>
            </a:pathLst>
          </a:custGeom>
          <a:solidFill>
            <a:srgbClr val="000000"/>
          </a:solidFill>
          <a:ln w="349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5" name="Groupe 4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1.5 \, e_d&#10;}&#10;$&#10;&#10;&#10;\end{document}&#10;" title="IguanaTex Vector Display">
            <a:extLst>
              <a:ext uri="{FF2B5EF4-FFF2-40B4-BE49-F238E27FC236}">
                <a16:creationId xmlns:a16="http://schemas.microsoft.com/office/drawing/2014/main" id="{636909B4-CB4F-DCB9-FB8C-2E096085F4D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689600" y="1663700"/>
            <a:ext cx="734581" cy="277714"/>
            <a:chOff x="8285796" y="3396327"/>
            <a:chExt cx="739677" cy="253004"/>
          </a:xfrm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735A51E6-382F-EE1C-6536-2B992BBF66B4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8285796" y="3396327"/>
              <a:ext cx="109775" cy="204740"/>
            </a:xfrm>
            <a:custGeom>
              <a:avLst/>
              <a:gdLst>
                <a:gd name="connsiteX0" fmla="*/ 68271 w 109775"/>
                <a:gd name="connsiteY0" fmla="*/ 8056 h 204740"/>
                <a:gd name="connsiteX1" fmla="*/ 60620 w 109775"/>
                <a:gd name="connsiteY1" fmla="*/ 63 h 204740"/>
                <a:gd name="connsiteX2" fmla="*/ 77 w 109775"/>
                <a:gd name="connsiteY2" fmla="*/ 19738 h 204740"/>
                <a:gd name="connsiteX3" fmla="*/ 77 w 109775"/>
                <a:gd name="connsiteY3" fmla="*/ 29268 h 204740"/>
                <a:gd name="connsiteX4" fmla="*/ 43654 w 109775"/>
                <a:gd name="connsiteY4" fmla="*/ 21275 h 204740"/>
                <a:gd name="connsiteX5" fmla="*/ 43654 w 109775"/>
                <a:gd name="connsiteY5" fmla="*/ 180517 h 204740"/>
                <a:gd name="connsiteX6" fmla="*/ 12718 w 109775"/>
                <a:gd name="connsiteY6" fmla="*/ 195273 h 204740"/>
                <a:gd name="connsiteX7" fmla="*/ 2073 w 109775"/>
                <a:gd name="connsiteY7" fmla="*/ 195273 h 204740"/>
                <a:gd name="connsiteX8" fmla="*/ 2073 w 109775"/>
                <a:gd name="connsiteY8" fmla="*/ 204803 h 204740"/>
                <a:gd name="connsiteX9" fmla="*/ 55962 w 109775"/>
                <a:gd name="connsiteY9" fmla="*/ 203881 h 204740"/>
                <a:gd name="connsiteX10" fmla="*/ 109852 w 109775"/>
                <a:gd name="connsiteY10" fmla="*/ 204803 h 204740"/>
                <a:gd name="connsiteX11" fmla="*/ 109852 w 109775"/>
                <a:gd name="connsiteY11" fmla="*/ 195273 h 204740"/>
                <a:gd name="connsiteX12" fmla="*/ 99207 w 109775"/>
                <a:gd name="connsiteY12" fmla="*/ 195273 h 204740"/>
                <a:gd name="connsiteX13" fmla="*/ 68271 w 109775"/>
                <a:gd name="connsiteY13" fmla="*/ 180517 h 204740"/>
                <a:gd name="connsiteX14" fmla="*/ 68271 w 109775"/>
                <a:gd name="connsiteY14" fmla="*/ 8056 h 20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775" h="204740">
                  <a:moveTo>
                    <a:pt x="68271" y="8056"/>
                  </a:moveTo>
                  <a:cubicBezTo>
                    <a:pt x="68271" y="678"/>
                    <a:pt x="68271" y="63"/>
                    <a:pt x="60620" y="63"/>
                  </a:cubicBezTo>
                  <a:cubicBezTo>
                    <a:pt x="39995" y="19738"/>
                    <a:pt x="10722" y="19738"/>
                    <a:pt x="77" y="19738"/>
                  </a:cubicBezTo>
                  <a:lnTo>
                    <a:pt x="77" y="29268"/>
                  </a:lnTo>
                  <a:cubicBezTo>
                    <a:pt x="6730" y="29268"/>
                    <a:pt x="26356" y="29268"/>
                    <a:pt x="43654" y="21275"/>
                  </a:cubicBezTo>
                  <a:lnTo>
                    <a:pt x="43654" y="180517"/>
                  </a:lnTo>
                  <a:cubicBezTo>
                    <a:pt x="43654" y="191584"/>
                    <a:pt x="42656" y="195273"/>
                    <a:pt x="12718" y="195273"/>
                  </a:cubicBezTo>
                  <a:lnTo>
                    <a:pt x="2073" y="195273"/>
                  </a:lnTo>
                  <a:lnTo>
                    <a:pt x="2073" y="204803"/>
                  </a:lnTo>
                  <a:cubicBezTo>
                    <a:pt x="13715" y="203881"/>
                    <a:pt x="42656" y="203881"/>
                    <a:pt x="55962" y="203881"/>
                  </a:cubicBezTo>
                  <a:cubicBezTo>
                    <a:pt x="69269" y="203881"/>
                    <a:pt x="98209" y="203881"/>
                    <a:pt x="109852" y="204803"/>
                  </a:cubicBezTo>
                  <a:lnTo>
                    <a:pt x="109852" y="195273"/>
                  </a:lnTo>
                  <a:lnTo>
                    <a:pt x="99207" y="195273"/>
                  </a:lnTo>
                  <a:cubicBezTo>
                    <a:pt x="69269" y="195273"/>
                    <a:pt x="68271" y="191892"/>
                    <a:pt x="68271" y="180517"/>
                  </a:cubicBezTo>
                  <a:lnTo>
                    <a:pt x="68271" y="8056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39ED2347-0141-B118-46BE-C663AB809B59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451125" y="3568481"/>
              <a:ext cx="35261" cy="32586"/>
            </a:xfrm>
            <a:custGeom>
              <a:avLst/>
              <a:gdLst>
                <a:gd name="connsiteX0" fmla="*/ 35343 w 35261"/>
                <a:gd name="connsiteY0" fmla="*/ 16356 h 32586"/>
                <a:gd name="connsiteX1" fmla="*/ 17712 w 35261"/>
                <a:gd name="connsiteY1" fmla="*/ 63 h 32586"/>
                <a:gd name="connsiteX2" fmla="*/ 82 w 35261"/>
                <a:gd name="connsiteY2" fmla="*/ 16356 h 32586"/>
                <a:gd name="connsiteX3" fmla="*/ 17712 w 35261"/>
                <a:gd name="connsiteY3" fmla="*/ 32649 h 32586"/>
                <a:gd name="connsiteX4" fmla="*/ 35343 w 35261"/>
                <a:gd name="connsiteY4" fmla="*/ 16356 h 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1" h="32586">
                  <a:moveTo>
                    <a:pt x="35343" y="16356"/>
                  </a:moveTo>
                  <a:cubicBezTo>
                    <a:pt x="35343" y="7441"/>
                    <a:pt x="27359" y="63"/>
                    <a:pt x="17712" y="63"/>
                  </a:cubicBezTo>
                  <a:cubicBezTo>
                    <a:pt x="8065" y="63"/>
                    <a:pt x="82" y="7441"/>
                    <a:pt x="82" y="16356"/>
                  </a:cubicBezTo>
                  <a:cubicBezTo>
                    <a:pt x="82" y="25271"/>
                    <a:pt x="8065" y="32649"/>
                    <a:pt x="17712" y="32649"/>
                  </a:cubicBezTo>
                  <a:cubicBezTo>
                    <a:pt x="27359" y="32649"/>
                    <a:pt x="35343" y="25271"/>
                    <a:pt x="35343" y="16356"/>
                  </a:cubicBez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D139AD52-DF46-E710-02AF-BA092407C3E9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8531553" y="3396327"/>
              <a:ext cx="132728" cy="211503"/>
            </a:xfrm>
            <a:custGeom>
              <a:avLst/>
              <a:gdLst>
                <a:gd name="connsiteX0" fmla="*/ 132813 w 132728"/>
                <a:gd name="connsiteY0" fmla="*/ 143012 h 211503"/>
                <a:gd name="connsiteX1" fmla="*/ 69609 w 132728"/>
                <a:gd name="connsiteY1" fmla="*/ 75688 h 211503"/>
                <a:gd name="connsiteX2" fmla="*/ 27362 w 132728"/>
                <a:gd name="connsiteY2" fmla="*/ 91366 h 211503"/>
                <a:gd name="connsiteX3" fmla="*/ 27362 w 132728"/>
                <a:gd name="connsiteY3" fmla="*/ 31419 h 211503"/>
                <a:gd name="connsiteX4" fmla="*/ 55638 w 132728"/>
                <a:gd name="connsiteY4" fmla="*/ 35416 h 211503"/>
                <a:gd name="connsiteX5" fmla="*/ 119840 w 132728"/>
                <a:gd name="connsiteY5" fmla="*/ 3444 h 211503"/>
                <a:gd name="connsiteX6" fmla="*/ 116513 w 132728"/>
                <a:gd name="connsiteY6" fmla="*/ 63 h 211503"/>
                <a:gd name="connsiteX7" fmla="*/ 113852 w 132728"/>
                <a:gd name="connsiteY7" fmla="*/ 985 h 211503"/>
                <a:gd name="connsiteX8" fmla="*/ 68611 w 132728"/>
                <a:gd name="connsiteY8" fmla="*/ 9900 h 211503"/>
                <a:gd name="connsiteX9" fmla="*/ 24368 w 132728"/>
                <a:gd name="connsiteY9" fmla="*/ 1292 h 211503"/>
                <a:gd name="connsiteX10" fmla="*/ 20376 w 132728"/>
                <a:gd name="connsiteY10" fmla="*/ 370 h 211503"/>
                <a:gd name="connsiteX11" fmla="*/ 17050 w 132728"/>
                <a:gd name="connsiteY11" fmla="*/ 7748 h 211503"/>
                <a:gd name="connsiteX12" fmla="*/ 17050 w 132728"/>
                <a:gd name="connsiteY12" fmla="*/ 98744 h 211503"/>
                <a:gd name="connsiteX13" fmla="*/ 21707 w 132728"/>
                <a:gd name="connsiteY13" fmla="*/ 106737 h 211503"/>
                <a:gd name="connsiteX14" fmla="*/ 26031 w 132728"/>
                <a:gd name="connsiteY14" fmla="*/ 103970 h 211503"/>
                <a:gd name="connsiteX15" fmla="*/ 68944 w 132728"/>
                <a:gd name="connsiteY15" fmla="*/ 82451 h 211503"/>
                <a:gd name="connsiteX16" fmla="*/ 97219 w 132728"/>
                <a:gd name="connsiteY16" fmla="*/ 102126 h 211503"/>
                <a:gd name="connsiteX17" fmla="*/ 103207 w 132728"/>
                <a:gd name="connsiteY17" fmla="*/ 140860 h 211503"/>
                <a:gd name="connsiteX18" fmla="*/ 95223 w 132728"/>
                <a:gd name="connsiteY18" fmla="*/ 182977 h 211503"/>
                <a:gd name="connsiteX19" fmla="*/ 59629 w 132728"/>
                <a:gd name="connsiteY19" fmla="*/ 202959 h 211503"/>
                <a:gd name="connsiteX20" fmla="*/ 10729 w 132728"/>
                <a:gd name="connsiteY20" fmla="*/ 168528 h 211503"/>
                <a:gd name="connsiteX21" fmla="*/ 16384 w 132728"/>
                <a:gd name="connsiteY21" fmla="*/ 169143 h 211503"/>
                <a:gd name="connsiteX22" fmla="*/ 33017 w 132728"/>
                <a:gd name="connsiteY22" fmla="*/ 154079 h 211503"/>
                <a:gd name="connsiteX23" fmla="*/ 16384 w 132728"/>
                <a:gd name="connsiteY23" fmla="*/ 139016 h 211503"/>
                <a:gd name="connsiteX24" fmla="*/ 84 w 132728"/>
                <a:gd name="connsiteY24" fmla="*/ 155309 h 211503"/>
                <a:gd name="connsiteX25" fmla="*/ 60295 w 132728"/>
                <a:gd name="connsiteY25" fmla="*/ 211567 h 211503"/>
                <a:gd name="connsiteX26" fmla="*/ 132813 w 132728"/>
                <a:gd name="connsiteY26" fmla="*/ 143012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28" h="211503">
                  <a:moveTo>
                    <a:pt x="132813" y="143012"/>
                  </a:moveTo>
                  <a:cubicBezTo>
                    <a:pt x="132813" y="106430"/>
                    <a:pt x="105535" y="75688"/>
                    <a:pt x="69609" y="75688"/>
                  </a:cubicBezTo>
                  <a:cubicBezTo>
                    <a:pt x="53642" y="75688"/>
                    <a:pt x="39338" y="80606"/>
                    <a:pt x="27362" y="91366"/>
                  </a:cubicBezTo>
                  <a:lnTo>
                    <a:pt x="27362" y="31419"/>
                  </a:lnTo>
                  <a:cubicBezTo>
                    <a:pt x="34015" y="33264"/>
                    <a:pt x="44993" y="35416"/>
                    <a:pt x="55638" y="35416"/>
                  </a:cubicBezTo>
                  <a:cubicBezTo>
                    <a:pt x="96554" y="35416"/>
                    <a:pt x="119840" y="7441"/>
                    <a:pt x="119840" y="3444"/>
                  </a:cubicBezTo>
                  <a:cubicBezTo>
                    <a:pt x="119840" y="1600"/>
                    <a:pt x="118842" y="63"/>
                    <a:pt x="116513" y="63"/>
                  </a:cubicBezTo>
                  <a:cubicBezTo>
                    <a:pt x="116180" y="63"/>
                    <a:pt x="115515" y="63"/>
                    <a:pt x="113852" y="985"/>
                  </a:cubicBezTo>
                  <a:cubicBezTo>
                    <a:pt x="107199" y="3752"/>
                    <a:pt x="90899" y="9900"/>
                    <a:pt x="68611" y="9900"/>
                  </a:cubicBezTo>
                  <a:cubicBezTo>
                    <a:pt x="55305" y="9900"/>
                    <a:pt x="40003" y="7748"/>
                    <a:pt x="24368" y="1292"/>
                  </a:cubicBezTo>
                  <a:cubicBezTo>
                    <a:pt x="21707" y="370"/>
                    <a:pt x="21042" y="370"/>
                    <a:pt x="20376" y="370"/>
                  </a:cubicBezTo>
                  <a:cubicBezTo>
                    <a:pt x="17050" y="370"/>
                    <a:pt x="17050" y="2830"/>
                    <a:pt x="17050" y="7748"/>
                  </a:cubicBezTo>
                  <a:lnTo>
                    <a:pt x="17050" y="98744"/>
                  </a:lnTo>
                  <a:cubicBezTo>
                    <a:pt x="17050" y="104278"/>
                    <a:pt x="17050" y="106737"/>
                    <a:pt x="21707" y="106737"/>
                  </a:cubicBezTo>
                  <a:cubicBezTo>
                    <a:pt x="24035" y="106737"/>
                    <a:pt x="24701" y="105815"/>
                    <a:pt x="26031" y="103970"/>
                  </a:cubicBezTo>
                  <a:cubicBezTo>
                    <a:pt x="29691" y="99051"/>
                    <a:pt x="41999" y="82451"/>
                    <a:pt x="68944" y="82451"/>
                  </a:cubicBezTo>
                  <a:cubicBezTo>
                    <a:pt x="86242" y="82451"/>
                    <a:pt x="94558" y="96592"/>
                    <a:pt x="97219" y="102126"/>
                  </a:cubicBezTo>
                  <a:cubicBezTo>
                    <a:pt x="102542" y="113500"/>
                    <a:pt x="103207" y="125489"/>
                    <a:pt x="103207" y="140860"/>
                  </a:cubicBezTo>
                  <a:cubicBezTo>
                    <a:pt x="103207" y="151620"/>
                    <a:pt x="103207" y="170065"/>
                    <a:pt x="95223" y="182977"/>
                  </a:cubicBezTo>
                  <a:cubicBezTo>
                    <a:pt x="87240" y="194966"/>
                    <a:pt x="74931" y="202959"/>
                    <a:pt x="59629" y="202959"/>
                  </a:cubicBezTo>
                  <a:cubicBezTo>
                    <a:pt x="35346" y="202959"/>
                    <a:pt x="16384" y="186666"/>
                    <a:pt x="10729" y="168528"/>
                  </a:cubicBezTo>
                  <a:cubicBezTo>
                    <a:pt x="11727" y="168835"/>
                    <a:pt x="12725" y="169143"/>
                    <a:pt x="16384" y="169143"/>
                  </a:cubicBezTo>
                  <a:cubicBezTo>
                    <a:pt x="27362" y="169143"/>
                    <a:pt x="33017" y="161457"/>
                    <a:pt x="33017" y="154079"/>
                  </a:cubicBezTo>
                  <a:cubicBezTo>
                    <a:pt x="33017" y="146701"/>
                    <a:pt x="27362" y="139016"/>
                    <a:pt x="16384" y="139016"/>
                  </a:cubicBezTo>
                  <a:cubicBezTo>
                    <a:pt x="11727" y="139016"/>
                    <a:pt x="84" y="141168"/>
                    <a:pt x="84" y="155309"/>
                  </a:cubicBezTo>
                  <a:cubicBezTo>
                    <a:pt x="84" y="181747"/>
                    <a:pt x="23038" y="211567"/>
                    <a:pt x="60295" y="211567"/>
                  </a:cubicBezTo>
                  <a:cubicBezTo>
                    <a:pt x="98882" y="211567"/>
                    <a:pt x="132813" y="182054"/>
                    <a:pt x="132813" y="143012"/>
                  </a:cubicBez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D03D27B8-CA05-CCF5-98FA-129C5AEFFB57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8751990" y="3465189"/>
              <a:ext cx="127738" cy="139260"/>
            </a:xfrm>
            <a:custGeom>
              <a:avLst/>
              <a:gdLst>
                <a:gd name="connsiteX0" fmla="*/ 46995 w 127738"/>
                <a:gd name="connsiteY0" fmla="*/ 64928 h 139260"/>
                <a:gd name="connsiteX1" fmla="*/ 97891 w 127738"/>
                <a:gd name="connsiteY1" fmla="*/ 57857 h 139260"/>
                <a:gd name="connsiteX2" fmla="*/ 122840 w 127738"/>
                <a:gd name="connsiteY2" fmla="*/ 26193 h 139260"/>
                <a:gd name="connsiteX3" fmla="*/ 87246 w 127738"/>
                <a:gd name="connsiteY3" fmla="*/ 63 h 139260"/>
                <a:gd name="connsiteX4" fmla="*/ 91 w 127738"/>
                <a:gd name="connsiteY4" fmla="*/ 83681 h 139260"/>
                <a:gd name="connsiteX5" fmla="*/ 52318 w 127738"/>
                <a:gd name="connsiteY5" fmla="*/ 139323 h 139260"/>
                <a:gd name="connsiteX6" fmla="*/ 127830 w 127738"/>
                <a:gd name="connsiteY6" fmla="*/ 103048 h 139260"/>
                <a:gd name="connsiteX7" fmla="*/ 123838 w 127738"/>
                <a:gd name="connsiteY7" fmla="*/ 99052 h 139260"/>
                <a:gd name="connsiteX8" fmla="*/ 119514 w 127738"/>
                <a:gd name="connsiteY8" fmla="*/ 102126 h 139260"/>
                <a:gd name="connsiteX9" fmla="*/ 52983 w 127738"/>
                <a:gd name="connsiteY9" fmla="*/ 132560 h 139260"/>
                <a:gd name="connsiteX10" fmla="*/ 24042 w 127738"/>
                <a:gd name="connsiteY10" fmla="*/ 96900 h 139260"/>
                <a:gd name="connsiteX11" fmla="*/ 29365 w 127738"/>
                <a:gd name="connsiteY11" fmla="*/ 64928 h 139260"/>
                <a:gd name="connsiteX12" fmla="*/ 46995 w 127738"/>
                <a:gd name="connsiteY12" fmla="*/ 64928 h 139260"/>
                <a:gd name="connsiteX13" fmla="*/ 31361 w 127738"/>
                <a:gd name="connsiteY13" fmla="*/ 58165 h 139260"/>
                <a:gd name="connsiteX14" fmla="*/ 87246 w 127738"/>
                <a:gd name="connsiteY14" fmla="*/ 6826 h 139260"/>
                <a:gd name="connsiteX15" fmla="*/ 111863 w 127738"/>
                <a:gd name="connsiteY15" fmla="*/ 26193 h 139260"/>
                <a:gd name="connsiteX16" fmla="*/ 44999 w 127738"/>
                <a:gd name="connsiteY16" fmla="*/ 58165 h 139260"/>
                <a:gd name="connsiteX17" fmla="*/ 31361 w 127738"/>
                <a:gd name="connsiteY17" fmla="*/ 58165 h 1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738" h="139260">
                  <a:moveTo>
                    <a:pt x="46995" y="64928"/>
                  </a:moveTo>
                  <a:cubicBezTo>
                    <a:pt x="56642" y="64928"/>
                    <a:pt x="81258" y="64313"/>
                    <a:pt x="97891" y="57857"/>
                  </a:cubicBezTo>
                  <a:cubicBezTo>
                    <a:pt x="121177" y="48635"/>
                    <a:pt x="122840" y="30497"/>
                    <a:pt x="122840" y="26193"/>
                  </a:cubicBezTo>
                  <a:cubicBezTo>
                    <a:pt x="122840" y="12667"/>
                    <a:pt x="110199" y="63"/>
                    <a:pt x="87246" y="63"/>
                  </a:cubicBezTo>
                  <a:cubicBezTo>
                    <a:pt x="50322" y="63"/>
                    <a:pt x="91" y="29882"/>
                    <a:pt x="91" y="83681"/>
                  </a:cubicBezTo>
                  <a:cubicBezTo>
                    <a:pt x="91" y="115037"/>
                    <a:pt x="19718" y="139323"/>
                    <a:pt x="52318" y="139323"/>
                  </a:cubicBezTo>
                  <a:cubicBezTo>
                    <a:pt x="99887" y="139323"/>
                    <a:pt x="127830" y="106737"/>
                    <a:pt x="127830" y="103048"/>
                  </a:cubicBezTo>
                  <a:cubicBezTo>
                    <a:pt x="127830" y="101203"/>
                    <a:pt x="125834" y="99052"/>
                    <a:pt x="123838" y="99052"/>
                  </a:cubicBezTo>
                  <a:cubicBezTo>
                    <a:pt x="122175" y="99052"/>
                    <a:pt x="121509" y="99666"/>
                    <a:pt x="119514" y="102126"/>
                  </a:cubicBezTo>
                  <a:cubicBezTo>
                    <a:pt x="93234" y="132560"/>
                    <a:pt x="56975" y="132560"/>
                    <a:pt x="52983" y="132560"/>
                  </a:cubicBezTo>
                  <a:cubicBezTo>
                    <a:pt x="27036" y="132560"/>
                    <a:pt x="24042" y="106737"/>
                    <a:pt x="24042" y="96900"/>
                  </a:cubicBezTo>
                  <a:cubicBezTo>
                    <a:pt x="24042" y="93211"/>
                    <a:pt x="24375" y="83681"/>
                    <a:pt x="29365" y="64928"/>
                  </a:cubicBezTo>
                  <a:lnTo>
                    <a:pt x="46995" y="64928"/>
                  </a:lnTo>
                  <a:close/>
                  <a:moveTo>
                    <a:pt x="31361" y="58165"/>
                  </a:moveTo>
                  <a:cubicBezTo>
                    <a:pt x="44334" y="11437"/>
                    <a:pt x="78597" y="6826"/>
                    <a:pt x="87246" y="6826"/>
                  </a:cubicBezTo>
                  <a:cubicBezTo>
                    <a:pt x="102881" y="6826"/>
                    <a:pt x="111863" y="15741"/>
                    <a:pt x="111863" y="26193"/>
                  </a:cubicBezTo>
                  <a:cubicBezTo>
                    <a:pt x="111863" y="58165"/>
                    <a:pt x="58638" y="58165"/>
                    <a:pt x="44999" y="58165"/>
                  </a:cubicBezTo>
                  <a:lnTo>
                    <a:pt x="31361" y="58165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98594C94-33D9-3904-7D4A-B7DB9A03941F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8905785" y="3497836"/>
              <a:ext cx="119688" cy="151495"/>
            </a:xfrm>
            <a:custGeom>
              <a:avLst/>
              <a:gdLst>
                <a:gd name="connsiteX0" fmla="*/ 118853 w 119688"/>
                <a:gd name="connsiteY0" fmla="*/ 6520 h 151495"/>
                <a:gd name="connsiteX1" fmla="*/ 119784 w 119688"/>
                <a:gd name="connsiteY1" fmla="*/ 3077 h 151495"/>
                <a:gd name="connsiteX2" fmla="*/ 116059 w 119688"/>
                <a:gd name="connsiteY2" fmla="*/ 64 h 151495"/>
                <a:gd name="connsiteX3" fmla="*/ 86253 w 119688"/>
                <a:gd name="connsiteY3" fmla="*/ 2216 h 151495"/>
                <a:gd name="connsiteX4" fmla="*/ 81130 w 119688"/>
                <a:gd name="connsiteY4" fmla="*/ 7166 h 151495"/>
                <a:gd name="connsiteX5" fmla="*/ 87184 w 119688"/>
                <a:gd name="connsiteY5" fmla="*/ 10178 h 151495"/>
                <a:gd name="connsiteX6" fmla="*/ 98361 w 119688"/>
                <a:gd name="connsiteY6" fmla="*/ 13406 h 151495"/>
                <a:gd name="connsiteX7" fmla="*/ 97430 w 119688"/>
                <a:gd name="connsiteY7" fmla="*/ 18140 h 151495"/>
                <a:gd name="connsiteX8" fmla="*/ 84157 w 119688"/>
                <a:gd name="connsiteY8" fmla="*/ 67204 h 151495"/>
                <a:gd name="connsiteX9" fmla="*/ 60173 w 119688"/>
                <a:gd name="connsiteY9" fmla="*/ 54508 h 151495"/>
                <a:gd name="connsiteX10" fmla="*/ 96 w 119688"/>
                <a:gd name="connsiteY10" fmla="*/ 115838 h 151495"/>
                <a:gd name="connsiteX11" fmla="*/ 35257 w 119688"/>
                <a:gd name="connsiteY11" fmla="*/ 151560 h 151495"/>
                <a:gd name="connsiteX12" fmla="*/ 68323 w 119688"/>
                <a:gd name="connsiteY12" fmla="*/ 136497 h 151495"/>
                <a:gd name="connsiteX13" fmla="*/ 92307 w 119688"/>
                <a:gd name="connsiteY13" fmla="*/ 151560 h 151495"/>
                <a:gd name="connsiteX14" fmla="*/ 110703 w 119688"/>
                <a:gd name="connsiteY14" fmla="*/ 140155 h 151495"/>
                <a:gd name="connsiteX15" fmla="*/ 118853 w 119688"/>
                <a:gd name="connsiteY15" fmla="*/ 118636 h 151495"/>
                <a:gd name="connsiteX16" fmla="*/ 115127 w 119688"/>
                <a:gd name="connsiteY16" fmla="*/ 115838 h 151495"/>
                <a:gd name="connsiteX17" fmla="*/ 110004 w 119688"/>
                <a:gd name="connsiteY17" fmla="*/ 122509 h 151495"/>
                <a:gd name="connsiteX18" fmla="*/ 93006 w 119688"/>
                <a:gd name="connsiteY18" fmla="*/ 145535 h 151495"/>
                <a:gd name="connsiteX19" fmla="*/ 85321 w 119688"/>
                <a:gd name="connsiteY19" fmla="*/ 134990 h 151495"/>
                <a:gd name="connsiteX20" fmla="*/ 86486 w 119688"/>
                <a:gd name="connsiteY20" fmla="*/ 126167 h 151495"/>
                <a:gd name="connsiteX21" fmla="*/ 118853 w 119688"/>
                <a:gd name="connsiteY21" fmla="*/ 6520 h 151495"/>
                <a:gd name="connsiteX22" fmla="*/ 69254 w 119688"/>
                <a:gd name="connsiteY22" fmla="*/ 122509 h 151495"/>
                <a:gd name="connsiteX23" fmla="*/ 57379 w 119688"/>
                <a:gd name="connsiteY23" fmla="*/ 136927 h 151495"/>
                <a:gd name="connsiteX24" fmla="*/ 35956 w 119688"/>
                <a:gd name="connsiteY24" fmla="*/ 145535 h 151495"/>
                <a:gd name="connsiteX25" fmla="*/ 18957 w 119688"/>
                <a:gd name="connsiteY25" fmla="*/ 124661 h 151495"/>
                <a:gd name="connsiteX26" fmla="*/ 31066 w 119688"/>
                <a:gd name="connsiteY26" fmla="*/ 80977 h 151495"/>
                <a:gd name="connsiteX27" fmla="*/ 60173 w 119688"/>
                <a:gd name="connsiteY27" fmla="*/ 60533 h 151495"/>
                <a:gd name="connsiteX28" fmla="*/ 80897 w 119688"/>
                <a:gd name="connsiteY28" fmla="*/ 79255 h 151495"/>
                <a:gd name="connsiteX29" fmla="*/ 80199 w 119688"/>
                <a:gd name="connsiteY29" fmla="*/ 82268 h 151495"/>
                <a:gd name="connsiteX30" fmla="*/ 69254 w 119688"/>
                <a:gd name="connsiteY30" fmla="*/ 122509 h 15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688" h="151495">
                  <a:moveTo>
                    <a:pt x="118853" y="6520"/>
                  </a:moveTo>
                  <a:cubicBezTo>
                    <a:pt x="119086" y="6090"/>
                    <a:pt x="119784" y="3292"/>
                    <a:pt x="119784" y="3077"/>
                  </a:cubicBezTo>
                  <a:cubicBezTo>
                    <a:pt x="119784" y="2001"/>
                    <a:pt x="118853" y="64"/>
                    <a:pt x="116059" y="64"/>
                  </a:cubicBezTo>
                  <a:cubicBezTo>
                    <a:pt x="111401" y="64"/>
                    <a:pt x="92074" y="1786"/>
                    <a:pt x="86253" y="2216"/>
                  </a:cubicBezTo>
                  <a:cubicBezTo>
                    <a:pt x="84390" y="2431"/>
                    <a:pt x="81130" y="2647"/>
                    <a:pt x="81130" y="7166"/>
                  </a:cubicBezTo>
                  <a:cubicBezTo>
                    <a:pt x="81130" y="10178"/>
                    <a:pt x="84390" y="10178"/>
                    <a:pt x="87184" y="10178"/>
                  </a:cubicBezTo>
                  <a:cubicBezTo>
                    <a:pt x="98361" y="10178"/>
                    <a:pt x="98361" y="11685"/>
                    <a:pt x="98361" y="13406"/>
                  </a:cubicBezTo>
                  <a:cubicBezTo>
                    <a:pt x="98361" y="14913"/>
                    <a:pt x="97896" y="16204"/>
                    <a:pt x="97430" y="18140"/>
                  </a:cubicBezTo>
                  <a:lnTo>
                    <a:pt x="84157" y="67204"/>
                  </a:lnTo>
                  <a:cubicBezTo>
                    <a:pt x="79267" y="60103"/>
                    <a:pt x="71350" y="54508"/>
                    <a:pt x="60173" y="54508"/>
                  </a:cubicBezTo>
                  <a:cubicBezTo>
                    <a:pt x="30367" y="54508"/>
                    <a:pt x="96" y="84850"/>
                    <a:pt x="96" y="115838"/>
                  </a:cubicBezTo>
                  <a:cubicBezTo>
                    <a:pt x="96" y="136712"/>
                    <a:pt x="15231" y="151560"/>
                    <a:pt x="35257" y="151560"/>
                  </a:cubicBezTo>
                  <a:cubicBezTo>
                    <a:pt x="47831" y="151560"/>
                    <a:pt x="59009" y="144889"/>
                    <a:pt x="68323" y="136497"/>
                  </a:cubicBezTo>
                  <a:cubicBezTo>
                    <a:pt x="72747" y="149408"/>
                    <a:pt x="86253" y="151560"/>
                    <a:pt x="92307" y="151560"/>
                  </a:cubicBezTo>
                  <a:cubicBezTo>
                    <a:pt x="100690" y="151560"/>
                    <a:pt x="106511" y="146826"/>
                    <a:pt x="110703" y="140155"/>
                  </a:cubicBezTo>
                  <a:cubicBezTo>
                    <a:pt x="115826" y="131762"/>
                    <a:pt x="118853" y="119496"/>
                    <a:pt x="118853" y="118636"/>
                  </a:cubicBezTo>
                  <a:cubicBezTo>
                    <a:pt x="118853" y="115838"/>
                    <a:pt x="115826" y="115838"/>
                    <a:pt x="115127" y="115838"/>
                  </a:cubicBezTo>
                  <a:cubicBezTo>
                    <a:pt x="111867" y="115838"/>
                    <a:pt x="111634" y="116699"/>
                    <a:pt x="110004" y="122509"/>
                  </a:cubicBezTo>
                  <a:cubicBezTo>
                    <a:pt x="107210" y="132838"/>
                    <a:pt x="102786" y="145535"/>
                    <a:pt x="93006" y="145535"/>
                  </a:cubicBezTo>
                  <a:cubicBezTo>
                    <a:pt x="86951" y="145535"/>
                    <a:pt x="85321" y="140800"/>
                    <a:pt x="85321" y="134990"/>
                  </a:cubicBezTo>
                  <a:cubicBezTo>
                    <a:pt x="85321" y="130902"/>
                    <a:pt x="85787" y="128965"/>
                    <a:pt x="86486" y="126167"/>
                  </a:cubicBezTo>
                  <a:lnTo>
                    <a:pt x="118853" y="6520"/>
                  </a:lnTo>
                  <a:close/>
                  <a:moveTo>
                    <a:pt x="69254" y="122509"/>
                  </a:moveTo>
                  <a:cubicBezTo>
                    <a:pt x="67624" y="128534"/>
                    <a:pt x="62501" y="132838"/>
                    <a:pt x="57379" y="136927"/>
                  </a:cubicBezTo>
                  <a:cubicBezTo>
                    <a:pt x="55283" y="138649"/>
                    <a:pt x="45969" y="145535"/>
                    <a:pt x="35956" y="145535"/>
                  </a:cubicBezTo>
                  <a:cubicBezTo>
                    <a:pt x="27340" y="145535"/>
                    <a:pt x="18957" y="139940"/>
                    <a:pt x="18957" y="124661"/>
                  </a:cubicBezTo>
                  <a:cubicBezTo>
                    <a:pt x="18957" y="113256"/>
                    <a:pt x="25710" y="89585"/>
                    <a:pt x="31066" y="80977"/>
                  </a:cubicBezTo>
                  <a:cubicBezTo>
                    <a:pt x="41777" y="63761"/>
                    <a:pt x="53653" y="60533"/>
                    <a:pt x="60173" y="60533"/>
                  </a:cubicBezTo>
                  <a:cubicBezTo>
                    <a:pt x="76473" y="60533"/>
                    <a:pt x="80897" y="76888"/>
                    <a:pt x="80897" y="79255"/>
                  </a:cubicBezTo>
                  <a:cubicBezTo>
                    <a:pt x="80897" y="80116"/>
                    <a:pt x="80431" y="81622"/>
                    <a:pt x="80199" y="82268"/>
                  </a:cubicBezTo>
                  <a:lnTo>
                    <a:pt x="69254" y="122509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2" name="Groupe 5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  e_d&#10;}&#10;$&#10;&#10;&#10;\end{document}&#10;" title="IguanaTex Vector Display">
            <a:extLst>
              <a:ext uri="{FF2B5EF4-FFF2-40B4-BE49-F238E27FC236}">
                <a16:creationId xmlns:a16="http://schemas.microsoft.com/office/drawing/2014/main" id="{E5E23E1A-4211-0423-88F3-000ADDBD106A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365999" y="1663700"/>
            <a:ext cx="434070" cy="277714"/>
            <a:chOff x="9760286" y="3396327"/>
            <a:chExt cx="407159" cy="253004"/>
          </a:xfrm>
        </p:grpSpPr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48ABF387-D0E3-BA35-C789-C8E070D22F44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9760286" y="3396327"/>
              <a:ext cx="123247" cy="204740"/>
            </a:xfrm>
            <a:custGeom>
              <a:avLst/>
              <a:gdLst>
                <a:gd name="connsiteX0" fmla="*/ 23861 w 123247"/>
                <a:gd name="connsiteY0" fmla="*/ 181132 h 204740"/>
                <a:gd name="connsiteX1" fmla="*/ 56604 w 123247"/>
                <a:gd name="connsiteY1" fmla="*/ 149468 h 204740"/>
                <a:gd name="connsiteX2" fmla="*/ 123324 w 123247"/>
                <a:gd name="connsiteY2" fmla="*/ 59702 h 204740"/>
                <a:gd name="connsiteX3" fmla="*/ 57839 w 123247"/>
                <a:gd name="connsiteY3" fmla="*/ 63 h 204740"/>
                <a:gd name="connsiteX4" fmla="*/ 77 w 123247"/>
                <a:gd name="connsiteY4" fmla="*/ 55706 h 204740"/>
                <a:gd name="connsiteX5" fmla="*/ 16448 w 123247"/>
                <a:gd name="connsiteY5" fmla="*/ 72921 h 204740"/>
                <a:gd name="connsiteX6" fmla="*/ 32510 w 123247"/>
                <a:gd name="connsiteY6" fmla="*/ 56628 h 204740"/>
                <a:gd name="connsiteX7" fmla="*/ 16139 w 123247"/>
                <a:gd name="connsiteY7" fmla="*/ 40642 h 204740"/>
                <a:gd name="connsiteX8" fmla="*/ 12123 w 123247"/>
                <a:gd name="connsiteY8" fmla="*/ 40949 h 204740"/>
                <a:gd name="connsiteX9" fmla="*/ 53824 w 123247"/>
                <a:gd name="connsiteY9" fmla="*/ 9593 h 204740"/>
                <a:gd name="connsiteX10" fmla="*/ 95215 w 123247"/>
                <a:gd name="connsiteY10" fmla="*/ 59702 h 204740"/>
                <a:gd name="connsiteX11" fmla="*/ 62782 w 123247"/>
                <a:gd name="connsiteY11" fmla="*/ 127641 h 204740"/>
                <a:gd name="connsiteX12" fmla="*/ 3475 w 123247"/>
                <a:gd name="connsiteY12" fmla="*/ 193429 h 204740"/>
                <a:gd name="connsiteX13" fmla="*/ 77 w 123247"/>
                <a:gd name="connsiteY13" fmla="*/ 204803 h 204740"/>
                <a:gd name="connsiteX14" fmla="*/ 114676 w 123247"/>
                <a:gd name="connsiteY14" fmla="*/ 204803 h 204740"/>
                <a:gd name="connsiteX15" fmla="*/ 123324 w 123247"/>
                <a:gd name="connsiteY15" fmla="*/ 151313 h 204740"/>
                <a:gd name="connsiteX16" fmla="*/ 115602 w 123247"/>
                <a:gd name="connsiteY16" fmla="*/ 151313 h 204740"/>
                <a:gd name="connsiteX17" fmla="*/ 108807 w 123247"/>
                <a:gd name="connsiteY17" fmla="*/ 178673 h 204740"/>
                <a:gd name="connsiteX18" fmla="*/ 79462 w 123247"/>
                <a:gd name="connsiteY18" fmla="*/ 181132 h 204740"/>
                <a:gd name="connsiteX19" fmla="*/ 23861 w 123247"/>
                <a:gd name="connsiteY19" fmla="*/ 181132 h 20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3247" h="204740">
                  <a:moveTo>
                    <a:pt x="23861" y="181132"/>
                  </a:moveTo>
                  <a:lnTo>
                    <a:pt x="56604" y="149468"/>
                  </a:lnTo>
                  <a:cubicBezTo>
                    <a:pt x="104791" y="107044"/>
                    <a:pt x="123324" y="90444"/>
                    <a:pt x="123324" y="59702"/>
                  </a:cubicBezTo>
                  <a:cubicBezTo>
                    <a:pt x="123324" y="24656"/>
                    <a:pt x="95524" y="63"/>
                    <a:pt x="57839" y="63"/>
                  </a:cubicBezTo>
                  <a:cubicBezTo>
                    <a:pt x="22935" y="63"/>
                    <a:pt x="77" y="28345"/>
                    <a:pt x="77" y="55706"/>
                  </a:cubicBezTo>
                  <a:cubicBezTo>
                    <a:pt x="77" y="72921"/>
                    <a:pt x="15521" y="72921"/>
                    <a:pt x="16448" y="72921"/>
                  </a:cubicBezTo>
                  <a:cubicBezTo>
                    <a:pt x="21699" y="72921"/>
                    <a:pt x="32510" y="69232"/>
                    <a:pt x="32510" y="56628"/>
                  </a:cubicBezTo>
                  <a:cubicBezTo>
                    <a:pt x="32510" y="48635"/>
                    <a:pt x="26950" y="40642"/>
                    <a:pt x="16139" y="40642"/>
                  </a:cubicBezTo>
                  <a:cubicBezTo>
                    <a:pt x="13668" y="40642"/>
                    <a:pt x="13050" y="40642"/>
                    <a:pt x="12123" y="40949"/>
                  </a:cubicBezTo>
                  <a:cubicBezTo>
                    <a:pt x="19228" y="20967"/>
                    <a:pt x="35908" y="9593"/>
                    <a:pt x="53824" y="9593"/>
                  </a:cubicBezTo>
                  <a:cubicBezTo>
                    <a:pt x="81933" y="9593"/>
                    <a:pt x="95215" y="34494"/>
                    <a:pt x="95215" y="59702"/>
                  </a:cubicBezTo>
                  <a:cubicBezTo>
                    <a:pt x="95215" y="84295"/>
                    <a:pt x="79771" y="108581"/>
                    <a:pt x="62782" y="127641"/>
                  </a:cubicBezTo>
                  <a:lnTo>
                    <a:pt x="3475" y="193429"/>
                  </a:lnTo>
                  <a:cubicBezTo>
                    <a:pt x="77" y="196811"/>
                    <a:pt x="77" y="197425"/>
                    <a:pt x="77" y="204803"/>
                  </a:cubicBezTo>
                  <a:lnTo>
                    <a:pt x="114676" y="204803"/>
                  </a:lnTo>
                  <a:lnTo>
                    <a:pt x="123324" y="151313"/>
                  </a:lnTo>
                  <a:lnTo>
                    <a:pt x="115602" y="151313"/>
                  </a:lnTo>
                  <a:cubicBezTo>
                    <a:pt x="114058" y="160535"/>
                    <a:pt x="111896" y="174062"/>
                    <a:pt x="108807" y="178673"/>
                  </a:cubicBezTo>
                  <a:cubicBezTo>
                    <a:pt x="106644" y="181132"/>
                    <a:pt x="86258" y="181132"/>
                    <a:pt x="79462" y="181132"/>
                  </a:cubicBezTo>
                  <a:lnTo>
                    <a:pt x="23861" y="181132"/>
                  </a:lnTo>
                  <a:close/>
                </a:path>
              </a:pathLst>
            </a:custGeom>
            <a:solidFill>
              <a:srgbClr val="1A8000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EF13B3F4-607C-AEFC-9E8E-23A45EEBE4FE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9913497" y="3465189"/>
              <a:ext cx="118614" cy="139260"/>
            </a:xfrm>
            <a:custGeom>
              <a:avLst/>
              <a:gdLst>
                <a:gd name="connsiteX0" fmla="*/ 43635 w 118614"/>
                <a:gd name="connsiteY0" fmla="*/ 64928 h 139260"/>
                <a:gd name="connsiteX1" fmla="*/ 90896 w 118614"/>
                <a:gd name="connsiteY1" fmla="*/ 57857 h 139260"/>
                <a:gd name="connsiteX2" fmla="*/ 114063 w 118614"/>
                <a:gd name="connsiteY2" fmla="*/ 26193 h 139260"/>
                <a:gd name="connsiteX3" fmla="*/ 81011 w 118614"/>
                <a:gd name="connsiteY3" fmla="*/ 63 h 139260"/>
                <a:gd name="connsiteX4" fmla="*/ 82 w 118614"/>
                <a:gd name="connsiteY4" fmla="*/ 83681 h 139260"/>
                <a:gd name="connsiteX5" fmla="*/ 48578 w 118614"/>
                <a:gd name="connsiteY5" fmla="*/ 139323 h 139260"/>
                <a:gd name="connsiteX6" fmla="*/ 118696 w 118614"/>
                <a:gd name="connsiteY6" fmla="*/ 103048 h 139260"/>
                <a:gd name="connsiteX7" fmla="*/ 114989 w 118614"/>
                <a:gd name="connsiteY7" fmla="*/ 99052 h 139260"/>
                <a:gd name="connsiteX8" fmla="*/ 110974 w 118614"/>
                <a:gd name="connsiteY8" fmla="*/ 102126 h 139260"/>
                <a:gd name="connsiteX9" fmla="*/ 49195 w 118614"/>
                <a:gd name="connsiteY9" fmla="*/ 132560 h 139260"/>
                <a:gd name="connsiteX10" fmla="*/ 22322 w 118614"/>
                <a:gd name="connsiteY10" fmla="*/ 96900 h 139260"/>
                <a:gd name="connsiteX11" fmla="*/ 27264 w 118614"/>
                <a:gd name="connsiteY11" fmla="*/ 64928 h 139260"/>
                <a:gd name="connsiteX12" fmla="*/ 43635 w 118614"/>
                <a:gd name="connsiteY12" fmla="*/ 64928 h 139260"/>
                <a:gd name="connsiteX13" fmla="*/ 29118 w 118614"/>
                <a:gd name="connsiteY13" fmla="*/ 58165 h 139260"/>
                <a:gd name="connsiteX14" fmla="*/ 81011 w 118614"/>
                <a:gd name="connsiteY14" fmla="*/ 6826 h 139260"/>
                <a:gd name="connsiteX15" fmla="*/ 103869 w 118614"/>
                <a:gd name="connsiteY15" fmla="*/ 26193 h 139260"/>
                <a:gd name="connsiteX16" fmla="*/ 41782 w 118614"/>
                <a:gd name="connsiteY16" fmla="*/ 58165 h 139260"/>
                <a:gd name="connsiteX17" fmla="*/ 29118 w 118614"/>
                <a:gd name="connsiteY17" fmla="*/ 58165 h 1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614" h="139260">
                  <a:moveTo>
                    <a:pt x="43635" y="64928"/>
                  </a:moveTo>
                  <a:cubicBezTo>
                    <a:pt x="52593" y="64928"/>
                    <a:pt x="75451" y="64313"/>
                    <a:pt x="90896" y="57857"/>
                  </a:cubicBezTo>
                  <a:cubicBezTo>
                    <a:pt x="112518" y="48635"/>
                    <a:pt x="114063" y="30497"/>
                    <a:pt x="114063" y="26193"/>
                  </a:cubicBezTo>
                  <a:cubicBezTo>
                    <a:pt x="114063" y="12667"/>
                    <a:pt x="102325" y="63"/>
                    <a:pt x="81011" y="63"/>
                  </a:cubicBezTo>
                  <a:cubicBezTo>
                    <a:pt x="46724" y="63"/>
                    <a:pt x="82" y="29882"/>
                    <a:pt x="82" y="83681"/>
                  </a:cubicBezTo>
                  <a:cubicBezTo>
                    <a:pt x="82" y="115037"/>
                    <a:pt x="18306" y="139323"/>
                    <a:pt x="48578" y="139323"/>
                  </a:cubicBezTo>
                  <a:cubicBezTo>
                    <a:pt x="92749" y="139323"/>
                    <a:pt x="118696" y="106737"/>
                    <a:pt x="118696" y="103048"/>
                  </a:cubicBezTo>
                  <a:cubicBezTo>
                    <a:pt x="118696" y="101203"/>
                    <a:pt x="116843" y="99052"/>
                    <a:pt x="114989" y="99052"/>
                  </a:cubicBezTo>
                  <a:cubicBezTo>
                    <a:pt x="113445" y="99052"/>
                    <a:pt x="112827" y="99666"/>
                    <a:pt x="110974" y="102126"/>
                  </a:cubicBezTo>
                  <a:cubicBezTo>
                    <a:pt x="86571" y="132560"/>
                    <a:pt x="52902" y="132560"/>
                    <a:pt x="49195" y="132560"/>
                  </a:cubicBezTo>
                  <a:cubicBezTo>
                    <a:pt x="25102" y="132560"/>
                    <a:pt x="22322" y="106737"/>
                    <a:pt x="22322" y="96900"/>
                  </a:cubicBezTo>
                  <a:cubicBezTo>
                    <a:pt x="22322" y="93211"/>
                    <a:pt x="22631" y="83681"/>
                    <a:pt x="27264" y="64928"/>
                  </a:cubicBezTo>
                  <a:lnTo>
                    <a:pt x="43635" y="64928"/>
                  </a:lnTo>
                  <a:close/>
                  <a:moveTo>
                    <a:pt x="29118" y="58165"/>
                  </a:moveTo>
                  <a:cubicBezTo>
                    <a:pt x="41164" y="11437"/>
                    <a:pt x="72980" y="6826"/>
                    <a:pt x="81011" y="6826"/>
                  </a:cubicBezTo>
                  <a:cubicBezTo>
                    <a:pt x="95529" y="6826"/>
                    <a:pt x="103869" y="15741"/>
                    <a:pt x="103869" y="26193"/>
                  </a:cubicBezTo>
                  <a:cubicBezTo>
                    <a:pt x="103869" y="58165"/>
                    <a:pt x="54447" y="58165"/>
                    <a:pt x="41782" y="58165"/>
                  </a:cubicBezTo>
                  <a:lnTo>
                    <a:pt x="29118" y="58165"/>
                  </a:lnTo>
                  <a:close/>
                </a:path>
              </a:pathLst>
            </a:custGeom>
            <a:solidFill>
              <a:srgbClr val="1A8000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F54271B0-37B6-6D2E-4CA4-A527B2CBDB4D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0056306" y="3497836"/>
              <a:ext cx="111139" cy="151495"/>
            </a:xfrm>
            <a:custGeom>
              <a:avLst/>
              <a:gdLst>
                <a:gd name="connsiteX0" fmla="*/ 110361 w 111139"/>
                <a:gd name="connsiteY0" fmla="*/ 6520 h 151495"/>
                <a:gd name="connsiteX1" fmla="*/ 111226 w 111139"/>
                <a:gd name="connsiteY1" fmla="*/ 3077 h 151495"/>
                <a:gd name="connsiteX2" fmla="*/ 107766 w 111139"/>
                <a:gd name="connsiteY2" fmla="*/ 64 h 151495"/>
                <a:gd name="connsiteX3" fmla="*/ 80089 w 111139"/>
                <a:gd name="connsiteY3" fmla="*/ 2216 h 151495"/>
                <a:gd name="connsiteX4" fmla="*/ 75332 w 111139"/>
                <a:gd name="connsiteY4" fmla="*/ 7166 h 151495"/>
                <a:gd name="connsiteX5" fmla="*/ 80954 w 111139"/>
                <a:gd name="connsiteY5" fmla="*/ 10178 h 151495"/>
                <a:gd name="connsiteX6" fmla="*/ 91333 w 111139"/>
                <a:gd name="connsiteY6" fmla="*/ 13406 h 151495"/>
                <a:gd name="connsiteX7" fmla="*/ 90468 w 111139"/>
                <a:gd name="connsiteY7" fmla="*/ 18140 h 151495"/>
                <a:gd name="connsiteX8" fmla="*/ 78143 w 111139"/>
                <a:gd name="connsiteY8" fmla="*/ 67204 h 151495"/>
                <a:gd name="connsiteX9" fmla="*/ 55872 w 111139"/>
                <a:gd name="connsiteY9" fmla="*/ 54508 h 151495"/>
                <a:gd name="connsiteX10" fmla="*/ 86 w 111139"/>
                <a:gd name="connsiteY10" fmla="*/ 115838 h 151495"/>
                <a:gd name="connsiteX11" fmla="*/ 32736 w 111139"/>
                <a:gd name="connsiteY11" fmla="*/ 151560 h 151495"/>
                <a:gd name="connsiteX12" fmla="*/ 63440 w 111139"/>
                <a:gd name="connsiteY12" fmla="*/ 136497 h 151495"/>
                <a:gd name="connsiteX13" fmla="*/ 85711 w 111139"/>
                <a:gd name="connsiteY13" fmla="*/ 151560 h 151495"/>
                <a:gd name="connsiteX14" fmla="*/ 102793 w 111139"/>
                <a:gd name="connsiteY14" fmla="*/ 140155 h 151495"/>
                <a:gd name="connsiteX15" fmla="*/ 110361 w 111139"/>
                <a:gd name="connsiteY15" fmla="*/ 118636 h 151495"/>
                <a:gd name="connsiteX16" fmla="*/ 106901 w 111139"/>
                <a:gd name="connsiteY16" fmla="*/ 115838 h 151495"/>
                <a:gd name="connsiteX17" fmla="*/ 102144 w 111139"/>
                <a:gd name="connsiteY17" fmla="*/ 122509 h 151495"/>
                <a:gd name="connsiteX18" fmla="*/ 86360 w 111139"/>
                <a:gd name="connsiteY18" fmla="*/ 145535 h 151495"/>
                <a:gd name="connsiteX19" fmla="*/ 79224 w 111139"/>
                <a:gd name="connsiteY19" fmla="*/ 134990 h 151495"/>
                <a:gd name="connsiteX20" fmla="*/ 80305 w 111139"/>
                <a:gd name="connsiteY20" fmla="*/ 126167 h 151495"/>
                <a:gd name="connsiteX21" fmla="*/ 110361 w 111139"/>
                <a:gd name="connsiteY21" fmla="*/ 6520 h 151495"/>
                <a:gd name="connsiteX22" fmla="*/ 64305 w 111139"/>
                <a:gd name="connsiteY22" fmla="*/ 122509 h 151495"/>
                <a:gd name="connsiteX23" fmla="*/ 53277 w 111139"/>
                <a:gd name="connsiteY23" fmla="*/ 136927 h 151495"/>
                <a:gd name="connsiteX24" fmla="*/ 33385 w 111139"/>
                <a:gd name="connsiteY24" fmla="*/ 145535 h 151495"/>
                <a:gd name="connsiteX25" fmla="*/ 17600 w 111139"/>
                <a:gd name="connsiteY25" fmla="*/ 124661 h 151495"/>
                <a:gd name="connsiteX26" fmla="*/ 28844 w 111139"/>
                <a:gd name="connsiteY26" fmla="*/ 80977 h 151495"/>
                <a:gd name="connsiteX27" fmla="*/ 55872 w 111139"/>
                <a:gd name="connsiteY27" fmla="*/ 60533 h 151495"/>
                <a:gd name="connsiteX28" fmla="*/ 75116 w 111139"/>
                <a:gd name="connsiteY28" fmla="*/ 79255 h 151495"/>
                <a:gd name="connsiteX29" fmla="*/ 74467 w 111139"/>
                <a:gd name="connsiteY29" fmla="*/ 82268 h 151495"/>
                <a:gd name="connsiteX30" fmla="*/ 64305 w 111139"/>
                <a:gd name="connsiteY30" fmla="*/ 122509 h 15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1139" h="151495">
                  <a:moveTo>
                    <a:pt x="110361" y="6520"/>
                  </a:moveTo>
                  <a:cubicBezTo>
                    <a:pt x="110577" y="6090"/>
                    <a:pt x="111226" y="3292"/>
                    <a:pt x="111226" y="3077"/>
                  </a:cubicBezTo>
                  <a:cubicBezTo>
                    <a:pt x="111226" y="2001"/>
                    <a:pt x="110361" y="64"/>
                    <a:pt x="107766" y="64"/>
                  </a:cubicBezTo>
                  <a:cubicBezTo>
                    <a:pt x="103441" y="64"/>
                    <a:pt x="85495" y="1786"/>
                    <a:pt x="80089" y="2216"/>
                  </a:cubicBezTo>
                  <a:cubicBezTo>
                    <a:pt x="78359" y="2431"/>
                    <a:pt x="75332" y="2647"/>
                    <a:pt x="75332" y="7166"/>
                  </a:cubicBezTo>
                  <a:cubicBezTo>
                    <a:pt x="75332" y="10178"/>
                    <a:pt x="78359" y="10178"/>
                    <a:pt x="80954" y="10178"/>
                  </a:cubicBezTo>
                  <a:cubicBezTo>
                    <a:pt x="91333" y="10178"/>
                    <a:pt x="91333" y="11685"/>
                    <a:pt x="91333" y="13406"/>
                  </a:cubicBezTo>
                  <a:cubicBezTo>
                    <a:pt x="91333" y="14913"/>
                    <a:pt x="90900" y="16204"/>
                    <a:pt x="90468" y="18140"/>
                  </a:cubicBezTo>
                  <a:lnTo>
                    <a:pt x="78143" y="67204"/>
                  </a:lnTo>
                  <a:cubicBezTo>
                    <a:pt x="73603" y="60103"/>
                    <a:pt x="66251" y="54508"/>
                    <a:pt x="55872" y="54508"/>
                  </a:cubicBezTo>
                  <a:cubicBezTo>
                    <a:pt x="28195" y="54508"/>
                    <a:pt x="86" y="84850"/>
                    <a:pt x="86" y="115838"/>
                  </a:cubicBezTo>
                  <a:cubicBezTo>
                    <a:pt x="86" y="136712"/>
                    <a:pt x="14141" y="151560"/>
                    <a:pt x="32736" y="151560"/>
                  </a:cubicBezTo>
                  <a:cubicBezTo>
                    <a:pt x="44412" y="151560"/>
                    <a:pt x="54791" y="144889"/>
                    <a:pt x="63440" y="136497"/>
                  </a:cubicBezTo>
                  <a:cubicBezTo>
                    <a:pt x="67548" y="149408"/>
                    <a:pt x="80089" y="151560"/>
                    <a:pt x="85711" y="151560"/>
                  </a:cubicBezTo>
                  <a:cubicBezTo>
                    <a:pt x="93495" y="151560"/>
                    <a:pt x="98901" y="146826"/>
                    <a:pt x="102793" y="140155"/>
                  </a:cubicBezTo>
                  <a:cubicBezTo>
                    <a:pt x="107550" y="131762"/>
                    <a:pt x="110361" y="119496"/>
                    <a:pt x="110361" y="118636"/>
                  </a:cubicBezTo>
                  <a:cubicBezTo>
                    <a:pt x="110361" y="115838"/>
                    <a:pt x="107550" y="115838"/>
                    <a:pt x="106901" y="115838"/>
                  </a:cubicBezTo>
                  <a:cubicBezTo>
                    <a:pt x="103874" y="115838"/>
                    <a:pt x="103658" y="116699"/>
                    <a:pt x="102144" y="122509"/>
                  </a:cubicBezTo>
                  <a:cubicBezTo>
                    <a:pt x="99549" y="132838"/>
                    <a:pt x="95441" y="145535"/>
                    <a:pt x="86360" y="145535"/>
                  </a:cubicBezTo>
                  <a:cubicBezTo>
                    <a:pt x="80738" y="145535"/>
                    <a:pt x="79224" y="140800"/>
                    <a:pt x="79224" y="134990"/>
                  </a:cubicBezTo>
                  <a:cubicBezTo>
                    <a:pt x="79224" y="130902"/>
                    <a:pt x="79657" y="128965"/>
                    <a:pt x="80305" y="126167"/>
                  </a:cubicBezTo>
                  <a:lnTo>
                    <a:pt x="110361" y="6520"/>
                  </a:lnTo>
                  <a:close/>
                  <a:moveTo>
                    <a:pt x="64305" y="122509"/>
                  </a:moveTo>
                  <a:cubicBezTo>
                    <a:pt x="62791" y="128534"/>
                    <a:pt x="58034" y="132838"/>
                    <a:pt x="53277" y="136927"/>
                  </a:cubicBezTo>
                  <a:cubicBezTo>
                    <a:pt x="51331" y="138649"/>
                    <a:pt x="42682" y="145535"/>
                    <a:pt x="33385" y="145535"/>
                  </a:cubicBezTo>
                  <a:cubicBezTo>
                    <a:pt x="25385" y="145535"/>
                    <a:pt x="17600" y="139940"/>
                    <a:pt x="17600" y="124661"/>
                  </a:cubicBezTo>
                  <a:cubicBezTo>
                    <a:pt x="17600" y="113256"/>
                    <a:pt x="23871" y="89585"/>
                    <a:pt x="28844" y="80977"/>
                  </a:cubicBezTo>
                  <a:cubicBezTo>
                    <a:pt x="38790" y="63761"/>
                    <a:pt x="49818" y="60533"/>
                    <a:pt x="55872" y="60533"/>
                  </a:cubicBezTo>
                  <a:cubicBezTo>
                    <a:pt x="71008" y="60533"/>
                    <a:pt x="75116" y="76888"/>
                    <a:pt x="75116" y="79255"/>
                  </a:cubicBezTo>
                  <a:cubicBezTo>
                    <a:pt x="75116" y="80116"/>
                    <a:pt x="74684" y="81622"/>
                    <a:pt x="74467" y="82268"/>
                  </a:cubicBezTo>
                  <a:lnTo>
                    <a:pt x="64305" y="122509"/>
                  </a:lnTo>
                  <a:close/>
                </a:path>
              </a:pathLst>
            </a:custGeom>
            <a:solidFill>
              <a:srgbClr val="1A8000"/>
            </a:solidFill>
            <a:ln w="306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" name="Groupe 6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.5 \, e_d&#10;}&#10;$&#10;&#10;&#10;\end{document}&#10;" title="IguanaTex Vector Display">
            <a:extLst>
              <a:ext uri="{FF2B5EF4-FFF2-40B4-BE49-F238E27FC236}">
                <a16:creationId xmlns:a16="http://schemas.microsoft.com/office/drawing/2014/main" id="{5C0A4E01-4B6C-C99A-46A4-FFFC7DCD813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864600" y="1663700"/>
            <a:ext cx="767971" cy="277714"/>
            <a:chOff x="11441654" y="3396327"/>
            <a:chExt cx="752651" cy="253004"/>
          </a:xfrm>
        </p:grpSpPr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4981678C-B973-DC6F-6891-7AF98F549809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441654" y="3396327"/>
              <a:ext cx="132728" cy="204740"/>
            </a:xfrm>
            <a:custGeom>
              <a:avLst/>
              <a:gdLst>
                <a:gd name="connsiteX0" fmla="*/ 25691 w 132728"/>
                <a:gd name="connsiteY0" fmla="*/ 181132 h 204740"/>
                <a:gd name="connsiteX1" fmla="*/ 60952 w 132728"/>
                <a:gd name="connsiteY1" fmla="*/ 149468 h 204740"/>
                <a:gd name="connsiteX2" fmla="*/ 132805 w 132728"/>
                <a:gd name="connsiteY2" fmla="*/ 59702 h 204740"/>
                <a:gd name="connsiteX3" fmla="*/ 62283 w 132728"/>
                <a:gd name="connsiteY3" fmla="*/ 63 h 204740"/>
                <a:gd name="connsiteX4" fmla="*/ 77 w 132728"/>
                <a:gd name="connsiteY4" fmla="*/ 55706 h 204740"/>
                <a:gd name="connsiteX5" fmla="*/ 17707 w 132728"/>
                <a:gd name="connsiteY5" fmla="*/ 72921 h 204740"/>
                <a:gd name="connsiteX6" fmla="*/ 35005 w 132728"/>
                <a:gd name="connsiteY6" fmla="*/ 56628 h 204740"/>
                <a:gd name="connsiteX7" fmla="*/ 17375 w 132728"/>
                <a:gd name="connsiteY7" fmla="*/ 40642 h 204740"/>
                <a:gd name="connsiteX8" fmla="*/ 13050 w 132728"/>
                <a:gd name="connsiteY8" fmla="*/ 40949 h 204740"/>
                <a:gd name="connsiteX9" fmla="*/ 57958 w 132728"/>
                <a:gd name="connsiteY9" fmla="*/ 9593 h 204740"/>
                <a:gd name="connsiteX10" fmla="*/ 102534 w 132728"/>
                <a:gd name="connsiteY10" fmla="*/ 59702 h 204740"/>
                <a:gd name="connsiteX11" fmla="*/ 67605 w 132728"/>
                <a:gd name="connsiteY11" fmla="*/ 127641 h 204740"/>
                <a:gd name="connsiteX12" fmla="*/ 3736 w 132728"/>
                <a:gd name="connsiteY12" fmla="*/ 193429 h 204740"/>
                <a:gd name="connsiteX13" fmla="*/ 77 w 132728"/>
                <a:gd name="connsiteY13" fmla="*/ 204803 h 204740"/>
                <a:gd name="connsiteX14" fmla="*/ 123491 w 132728"/>
                <a:gd name="connsiteY14" fmla="*/ 204803 h 204740"/>
                <a:gd name="connsiteX15" fmla="*/ 132805 w 132728"/>
                <a:gd name="connsiteY15" fmla="*/ 151313 h 204740"/>
                <a:gd name="connsiteX16" fmla="*/ 124489 w 132728"/>
                <a:gd name="connsiteY16" fmla="*/ 151313 h 204740"/>
                <a:gd name="connsiteX17" fmla="*/ 117171 w 132728"/>
                <a:gd name="connsiteY17" fmla="*/ 178673 h 204740"/>
                <a:gd name="connsiteX18" fmla="*/ 85569 w 132728"/>
                <a:gd name="connsiteY18" fmla="*/ 181132 h 204740"/>
                <a:gd name="connsiteX19" fmla="*/ 25691 w 132728"/>
                <a:gd name="connsiteY19" fmla="*/ 181132 h 20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728" h="204740">
                  <a:moveTo>
                    <a:pt x="25691" y="181132"/>
                  </a:moveTo>
                  <a:lnTo>
                    <a:pt x="60952" y="149468"/>
                  </a:lnTo>
                  <a:cubicBezTo>
                    <a:pt x="112846" y="107044"/>
                    <a:pt x="132805" y="90444"/>
                    <a:pt x="132805" y="59702"/>
                  </a:cubicBezTo>
                  <a:cubicBezTo>
                    <a:pt x="132805" y="24656"/>
                    <a:pt x="102866" y="63"/>
                    <a:pt x="62283" y="63"/>
                  </a:cubicBezTo>
                  <a:cubicBezTo>
                    <a:pt x="24693" y="63"/>
                    <a:pt x="77" y="28345"/>
                    <a:pt x="77" y="55706"/>
                  </a:cubicBezTo>
                  <a:cubicBezTo>
                    <a:pt x="77" y="72921"/>
                    <a:pt x="16709" y="72921"/>
                    <a:pt x="17707" y="72921"/>
                  </a:cubicBezTo>
                  <a:cubicBezTo>
                    <a:pt x="23362" y="72921"/>
                    <a:pt x="35005" y="69232"/>
                    <a:pt x="35005" y="56628"/>
                  </a:cubicBezTo>
                  <a:cubicBezTo>
                    <a:pt x="35005" y="48635"/>
                    <a:pt x="29018" y="40642"/>
                    <a:pt x="17375" y="40642"/>
                  </a:cubicBezTo>
                  <a:cubicBezTo>
                    <a:pt x="14713" y="40642"/>
                    <a:pt x="14048" y="40642"/>
                    <a:pt x="13050" y="40949"/>
                  </a:cubicBezTo>
                  <a:cubicBezTo>
                    <a:pt x="20701" y="20967"/>
                    <a:pt x="38664" y="9593"/>
                    <a:pt x="57958" y="9593"/>
                  </a:cubicBezTo>
                  <a:cubicBezTo>
                    <a:pt x="88230" y="9593"/>
                    <a:pt x="102534" y="34494"/>
                    <a:pt x="102534" y="59702"/>
                  </a:cubicBezTo>
                  <a:cubicBezTo>
                    <a:pt x="102534" y="84295"/>
                    <a:pt x="85901" y="108581"/>
                    <a:pt x="67605" y="127641"/>
                  </a:cubicBezTo>
                  <a:lnTo>
                    <a:pt x="3736" y="193429"/>
                  </a:lnTo>
                  <a:cubicBezTo>
                    <a:pt x="77" y="196811"/>
                    <a:pt x="77" y="197425"/>
                    <a:pt x="77" y="204803"/>
                  </a:cubicBezTo>
                  <a:lnTo>
                    <a:pt x="123491" y="204803"/>
                  </a:lnTo>
                  <a:lnTo>
                    <a:pt x="132805" y="151313"/>
                  </a:lnTo>
                  <a:lnTo>
                    <a:pt x="124489" y="151313"/>
                  </a:lnTo>
                  <a:cubicBezTo>
                    <a:pt x="122826" y="160535"/>
                    <a:pt x="120497" y="174062"/>
                    <a:pt x="117171" y="178673"/>
                  </a:cubicBezTo>
                  <a:cubicBezTo>
                    <a:pt x="114842" y="181132"/>
                    <a:pt x="92887" y="181132"/>
                    <a:pt x="85569" y="181132"/>
                  </a:cubicBezTo>
                  <a:lnTo>
                    <a:pt x="25691" y="181132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2C08B031-97C4-905F-3CB1-23F455C68DD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1619957" y="3568481"/>
              <a:ext cx="35261" cy="32586"/>
            </a:xfrm>
            <a:custGeom>
              <a:avLst/>
              <a:gdLst>
                <a:gd name="connsiteX0" fmla="*/ 35343 w 35261"/>
                <a:gd name="connsiteY0" fmla="*/ 16356 h 32586"/>
                <a:gd name="connsiteX1" fmla="*/ 17712 w 35261"/>
                <a:gd name="connsiteY1" fmla="*/ 63 h 32586"/>
                <a:gd name="connsiteX2" fmla="*/ 82 w 35261"/>
                <a:gd name="connsiteY2" fmla="*/ 16356 h 32586"/>
                <a:gd name="connsiteX3" fmla="*/ 17712 w 35261"/>
                <a:gd name="connsiteY3" fmla="*/ 32649 h 32586"/>
                <a:gd name="connsiteX4" fmla="*/ 35343 w 35261"/>
                <a:gd name="connsiteY4" fmla="*/ 16356 h 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1" h="32586">
                  <a:moveTo>
                    <a:pt x="35343" y="16356"/>
                  </a:moveTo>
                  <a:cubicBezTo>
                    <a:pt x="35343" y="7441"/>
                    <a:pt x="27359" y="63"/>
                    <a:pt x="17712" y="63"/>
                  </a:cubicBezTo>
                  <a:cubicBezTo>
                    <a:pt x="8065" y="63"/>
                    <a:pt x="82" y="7441"/>
                    <a:pt x="82" y="16356"/>
                  </a:cubicBezTo>
                  <a:cubicBezTo>
                    <a:pt x="82" y="25271"/>
                    <a:pt x="8065" y="32649"/>
                    <a:pt x="17712" y="32649"/>
                  </a:cubicBezTo>
                  <a:cubicBezTo>
                    <a:pt x="27359" y="32649"/>
                    <a:pt x="35343" y="25271"/>
                    <a:pt x="35343" y="16356"/>
                  </a:cubicBez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E8946FE3-FE33-D8E5-8E09-77E12DF5A8A9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1700385" y="3396327"/>
              <a:ext cx="132728" cy="211503"/>
            </a:xfrm>
            <a:custGeom>
              <a:avLst/>
              <a:gdLst>
                <a:gd name="connsiteX0" fmla="*/ 132813 w 132728"/>
                <a:gd name="connsiteY0" fmla="*/ 143012 h 211503"/>
                <a:gd name="connsiteX1" fmla="*/ 69609 w 132728"/>
                <a:gd name="connsiteY1" fmla="*/ 75688 h 211503"/>
                <a:gd name="connsiteX2" fmla="*/ 27362 w 132728"/>
                <a:gd name="connsiteY2" fmla="*/ 91366 h 211503"/>
                <a:gd name="connsiteX3" fmla="*/ 27362 w 132728"/>
                <a:gd name="connsiteY3" fmla="*/ 31419 h 211503"/>
                <a:gd name="connsiteX4" fmla="*/ 55638 w 132728"/>
                <a:gd name="connsiteY4" fmla="*/ 35416 h 211503"/>
                <a:gd name="connsiteX5" fmla="*/ 119840 w 132728"/>
                <a:gd name="connsiteY5" fmla="*/ 3444 h 211503"/>
                <a:gd name="connsiteX6" fmla="*/ 116513 w 132728"/>
                <a:gd name="connsiteY6" fmla="*/ 63 h 211503"/>
                <a:gd name="connsiteX7" fmla="*/ 113852 w 132728"/>
                <a:gd name="connsiteY7" fmla="*/ 985 h 211503"/>
                <a:gd name="connsiteX8" fmla="*/ 68611 w 132728"/>
                <a:gd name="connsiteY8" fmla="*/ 9900 h 211503"/>
                <a:gd name="connsiteX9" fmla="*/ 24368 w 132728"/>
                <a:gd name="connsiteY9" fmla="*/ 1292 h 211503"/>
                <a:gd name="connsiteX10" fmla="*/ 20376 w 132728"/>
                <a:gd name="connsiteY10" fmla="*/ 370 h 211503"/>
                <a:gd name="connsiteX11" fmla="*/ 17050 w 132728"/>
                <a:gd name="connsiteY11" fmla="*/ 7748 h 211503"/>
                <a:gd name="connsiteX12" fmla="*/ 17050 w 132728"/>
                <a:gd name="connsiteY12" fmla="*/ 98744 h 211503"/>
                <a:gd name="connsiteX13" fmla="*/ 21707 w 132728"/>
                <a:gd name="connsiteY13" fmla="*/ 106737 h 211503"/>
                <a:gd name="connsiteX14" fmla="*/ 26031 w 132728"/>
                <a:gd name="connsiteY14" fmla="*/ 103970 h 211503"/>
                <a:gd name="connsiteX15" fmla="*/ 68944 w 132728"/>
                <a:gd name="connsiteY15" fmla="*/ 82451 h 211503"/>
                <a:gd name="connsiteX16" fmla="*/ 97219 w 132728"/>
                <a:gd name="connsiteY16" fmla="*/ 102126 h 211503"/>
                <a:gd name="connsiteX17" fmla="*/ 103207 w 132728"/>
                <a:gd name="connsiteY17" fmla="*/ 140860 h 211503"/>
                <a:gd name="connsiteX18" fmla="*/ 95223 w 132728"/>
                <a:gd name="connsiteY18" fmla="*/ 182977 h 211503"/>
                <a:gd name="connsiteX19" fmla="*/ 59629 w 132728"/>
                <a:gd name="connsiteY19" fmla="*/ 202959 h 211503"/>
                <a:gd name="connsiteX20" fmla="*/ 10729 w 132728"/>
                <a:gd name="connsiteY20" fmla="*/ 168528 h 211503"/>
                <a:gd name="connsiteX21" fmla="*/ 16384 w 132728"/>
                <a:gd name="connsiteY21" fmla="*/ 169143 h 211503"/>
                <a:gd name="connsiteX22" fmla="*/ 33017 w 132728"/>
                <a:gd name="connsiteY22" fmla="*/ 154079 h 211503"/>
                <a:gd name="connsiteX23" fmla="*/ 16384 w 132728"/>
                <a:gd name="connsiteY23" fmla="*/ 139016 h 211503"/>
                <a:gd name="connsiteX24" fmla="*/ 84 w 132728"/>
                <a:gd name="connsiteY24" fmla="*/ 155309 h 211503"/>
                <a:gd name="connsiteX25" fmla="*/ 60295 w 132728"/>
                <a:gd name="connsiteY25" fmla="*/ 211567 h 211503"/>
                <a:gd name="connsiteX26" fmla="*/ 132813 w 132728"/>
                <a:gd name="connsiteY26" fmla="*/ 143012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28" h="211503">
                  <a:moveTo>
                    <a:pt x="132813" y="143012"/>
                  </a:moveTo>
                  <a:cubicBezTo>
                    <a:pt x="132813" y="106430"/>
                    <a:pt x="105535" y="75688"/>
                    <a:pt x="69609" y="75688"/>
                  </a:cubicBezTo>
                  <a:cubicBezTo>
                    <a:pt x="53642" y="75688"/>
                    <a:pt x="39338" y="80606"/>
                    <a:pt x="27362" y="91366"/>
                  </a:cubicBezTo>
                  <a:lnTo>
                    <a:pt x="27362" y="31419"/>
                  </a:lnTo>
                  <a:cubicBezTo>
                    <a:pt x="34015" y="33264"/>
                    <a:pt x="44993" y="35416"/>
                    <a:pt x="55638" y="35416"/>
                  </a:cubicBezTo>
                  <a:cubicBezTo>
                    <a:pt x="96554" y="35416"/>
                    <a:pt x="119840" y="7441"/>
                    <a:pt x="119840" y="3444"/>
                  </a:cubicBezTo>
                  <a:cubicBezTo>
                    <a:pt x="119840" y="1600"/>
                    <a:pt x="118842" y="63"/>
                    <a:pt x="116513" y="63"/>
                  </a:cubicBezTo>
                  <a:cubicBezTo>
                    <a:pt x="116180" y="63"/>
                    <a:pt x="115515" y="63"/>
                    <a:pt x="113852" y="985"/>
                  </a:cubicBezTo>
                  <a:cubicBezTo>
                    <a:pt x="107199" y="3752"/>
                    <a:pt x="90899" y="9900"/>
                    <a:pt x="68611" y="9900"/>
                  </a:cubicBezTo>
                  <a:cubicBezTo>
                    <a:pt x="55305" y="9900"/>
                    <a:pt x="40003" y="7748"/>
                    <a:pt x="24368" y="1292"/>
                  </a:cubicBezTo>
                  <a:cubicBezTo>
                    <a:pt x="21707" y="370"/>
                    <a:pt x="21042" y="370"/>
                    <a:pt x="20376" y="370"/>
                  </a:cubicBezTo>
                  <a:cubicBezTo>
                    <a:pt x="17050" y="370"/>
                    <a:pt x="17050" y="2830"/>
                    <a:pt x="17050" y="7748"/>
                  </a:cubicBezTo>
                  <a:lnTo>
                    <a:pt x="17050" y="98744"/>
                  </a:lnTo>
                  <a:cubicBezTo>
                    <a:pt x="17050" y="104278"/>
                    <a:pt x="17050" y="106737"/>
                    <a:pt x="21707" y="106737"/>
                  </a:cubicBezTo>
                  <a:cubicBezTo>
                    <a:pt x="24035" y="106737"/>
                    <a:pt x="24701" y="105815"/>
                    <a:pt x="26031" y="103970"/>
                  </a:cubicBezTo>
                  <a:cubicBezTo>
                    <a:pt x="29691" y="99051"/>
                    <a:pt x="41999" y="82451"/>
                    <a:pt x="68944" y="82451"/>
                  </a:cubicBezTo>
                  <a:cubicBezTo>
                    <a:pt x="86242" y="82451"/>
                    <a:pt x="94558" y="96592"/>
                    <a:pt x="97219" y="102126"/>
                  </a:cubicBezTo>
                  <a:cubicBezTo>
                    <a:pt x="102542" y="113500"/>
                    <a:pt x="103207" y="125489"/>
                    <a:pt x="103207" y="140860"/>
                  </a:cubicBezTo>
                  <a:cubicBezTo>
                    <a:pt x="103207" y="151620"/>
                    <a:pt x="103207" y="170065"/>
                    <a:pt x="95223" y="182977"/>
                  </a:cubicBezTo>
                  <a:cubicBezTo>
                    <a:pt x="87240" y="194966"/>
                    <a:pt x="74931" y="202959"/>
                    <a:pt x="59629" y="202959"/>
                  </a:cubicBezTo>
                  <a:cubicBezTo>
                    <a:pt x="35346" y="202959"/>
                    <a:pt x="16384" y="186666"/>
                    <a:pt x="10729" y="168528"/>
                  </a:cubicBezTo>
                  <a:cubicBezTo>
                    <a:pt x="11727" y="168835"/>
                    <a:pt x="12725" y="169143"/>
                    <a:pt x="16384" y="169143"/>
                  </a:cubicBezTo>
                  <a:cubicBezTo>
                    <a:pt x="27362" y="169143"/>
                    <a:pt x="33017" y="161457"/>
                    <a:pt x="33017" y="154079"/>
                  </a:cubicBezTo>
                  <a:cubicBezTo>
                    <a:pt x="33017" y="146701"/>
                    <a:pt x="27362" y="139016"/>
                    <a:pt x="16384" y="139016"/>
                  </a:cubicBezTo>
                  <a:cubicBezTo>
                    <a:pt x="11727" y="139016"/>
                    <a:pt x="84" y="141168"/>
                    <a:pt x="84" y="155309"/>
                  </a:cubicBezTo>
                  <a:cubicBezTo>
                    <a:pt x="84" y="181747"/>
                    <a:pt x="23038" y="211567"/>
                    <a:pt x="60295" y="211567"/>
                  </a:cubicBezTo>
                  <a:cubicBezTo>
                    <a:pt x="98882" y="211567"/>
                    <a:pt x="132813" y="182054"/>
                    <a:pt x="132813" y="143012"/>
                  </a:cubicBez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4109C64A-32DE-79C5-C256-2D8319137B32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1920822" y="3465189"/>
              <a:ext cx="127738" cy="139260"/>
            </a:xfrm>
            <a:custGeom>
              <a:avLst/>
              <a:gdLst>
                <a:gd name="connsiteX0" fmla="*/ 46995 w 127738"/>
                <a:gd name="connsiteY0" fmla="*/ 64928 h 139260"/>
                <a:gd name="connsiteX1" fmla="*/ 97891 w 127738"/>
                <a:gd name="connsiteY1" fmla="*/ 57857 h 139260"/>
                <a:gd name="connsiteX2" fmla="*/ 122840 w 127738"/>
                <a:gd name="connsiteY2" fmla="*/ 26193 h 139260"/>
                <a:gd name="connsiteX3" fmla="*/ 87246 w 127738"/>
                <a:gd name="connsiteY3" fmla="*/ 63 h 139260"/>
                <a:gd name="connsiteX4" fmla="*/ 91 w 127738"/>
                <a:gd name="connsiteY4" fmla="*/ 83681 h 139260"/>
                <a:gd name="connsiteX5" fmla="*/ 52318 w 127738"/>
                <a:gd name="connsiteY5" fmla="*/ 139323 h 139260"/>
                <a:gd name="connsiteX6" fmla="*/ 127830 w 127738"/>
                <a:gd name="connsiteY6" fmla="*/ 103048 h 139260"/>
                <a:gd name="connsiteX7" fmla="*/ 123838 w 127738"/>
                <a:gd name="connsiteY7" fmla="*/ 99052 h 139260"/>
                <a:gd name="connsiteX8" fmla="*/ 119514 w 127738"/>
                <a:gd name="connsiteY8" fmla="*/ 102126 h 139260"/>
                <a:gd name="connsiteX9" fmla="*/ 52983 w 127738"/>
                <a:gd name="connsiteY9" fmla="*/ 132560 h 139260"/>
                <a:gd name="connsiteX10" fmla="*/ 24042 w 127738"/>
                <a:gd name="connsiteY10" fmla="*/ 96900 h 139260"/>
                <a:gd name="connsiteX11" fmla="*/ 29365 w 127738"/>
                <a:gd name="connsiteY11" fmla="*/ 64928 h 139260"/>
                <a:gd name="connsiteX12" fmla="*/ 46995 w 127738"/>
                <a:gd name="connsiteY12" fmla="*/ 64928 h 139260"/>
                <a:gd name="connsiteX13" fmla="*/ 31361 w 127738"/>
                <a:gd name="connsiteY13" fmla="*/ 58165 h 139260"/>
                <a:gd name="connsiteX14" fmla="*/ 87246 w 127738"/>
                <a:gd name="connsiteY14" fmla="*/ 6826 h 139260"/>
                <a:gd name="connsiteX15" fmla="*/ 111863 w 127738"/>
                <a:gd name="connsiteY15" fmla="*/ 26193 h 139260"/>
                <a:gd name="connsiteX16" fmla="*/ 44999 w 127738"/>
                <a:gd name="connsiteY16" fmla="*/ 58165 h 139260"/>
                <a:gd name="connsiteX17" fmla="*/ 31361 w 127738"/>
                <a:gd name="connsiteY17" fmla="*/ 58165 h 1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738" h="139260">
                  <a:moveTo>
                    <a:pt x="46995" y="64928"/>
                  </a:moveTo>
                  <a:cubicBezTo>
                    <a:pt x="56642" y="64928"/>
                    <a:pt x="81258" y="64313"/>
                    <a:pt x="97891" y="57857"/>
                  </a:cubicBezTo>
                  <a:cubicBezTo>
                    <a:pt x="121177" y="48635"/>
                    <a:pt x="122840" y="30497"/>
                    <a:pt x="122840" y="26193"/>
                  </a:cubicBezTo>
                  <a:cubicBezTo>
                    <a:pt x="122840" y="12667"/>
                    <a:pt x="110199" y="63"/>
                    <a:pt x="87246" y="63"/>
                  </a:cubicBezTo>
                  <a:cubicBezTo>
                    <a:pt x="50322" y="63"/>
                    <a:pt x="91" y="29882"/>
                    <a:pt x="91" y="83681"/>
                  </a:cubicBezTo>
                  <a:cubicBezTo>
                    <a:pt x="91" y="115037"/>
                    <a:pt x="19718" y="139323"/>
                    <a:pt x="52318" y="139323"/>
                  </a:cubicBezTo>
                  <a:cubicBezTo>
                    <a:pt x="99887" y="139323"/>
                    <a:pt x="127830" y="106737"/>
                    <a:pt x="127830" y="103048"/>
                  </a:cubicBezTo>
                  <a:cubicBezTo>
                    <a:pt x="127830" y="101203"/>
                    <a:pt x="125834" y="99052"/>
                    <a:pt x="123838" y="99052"/>
                  </a:cubicBezTo>
                  <a:cubicBezTo>
                    <a:pt x="122175" y="99052"/>
                    <a:pt x="121509" y="99666"/>
                    <a:pt x="119514" y="102126"/>
                  </a:cubicBezTo>
                  <a:cubicBezTo>
                    <a:pt x="93234" y="132560"/>
                    <a:pt x="56975" y="132560"/>
                    <a:pt x="52983" y="132560"/>
                  </a:cubicBezTo>
                  <a:cubicBezTo>
                    <a:pt x="27036" y="132560"/>
                    <a:pt x="24042" y="106737"/>
                    <a:pt x="24042" y="96900"/>
                  </a:cubicBezTo>
                  <a:cubicBezTo>
                    <a:pt x="24042" y="93211"/>
                    <a:pt x="24375" y="83681"/>
                    <a:pt x="29365" y="64928"/>
                  </a:cubicBezTo>
                  <a:lnTo>
                    <a:pt x="46995" y="64928"/>
                  </a:lnTo>
                  <a:close/>
                  <a:moveTo>
                    <a:pt x="31361" y="58165"/>
                  </a:moveTo>
                  <a:cubicBezTo>
                    <a:pt x="44334" y="11437"/>
                    <a:pt x="78597" y="6826"/>
                    <a:pt x="87246" y="6826"/>
                  </a:cubicBezTo>
                  <a:cubicBezTo>
                    <a:pt x="102881" y="6826"/>
                    <a:pt x="111863" y="15741"/>
                    <a:pt x="111863" y="26193"/>
                  </a:cubicBezTo>
                  <a:cubicBezTo>
                    <a:pt x="111863" y="58165"/>
                    <a:pt x="58638" y="58165"/>
                    <a:pt x="44999" y="58165"/>
                  </a:cubicBezTo>
                  <a:lnTo>
                    <a:pt x="31361" y="58165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5355A3A1-B85F-CDE8-67B1-3B49C12D9C23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2074617" y="3497836"/>
              <a:ext cx="119688" cy="151495"/>
            </a:xfrm>
            <a:custGeom>
              <a:avLst/>
              <a:gdLst>
                <a:gd name="connsiteX0" fmla="*/ 118853 w 119688"/>
                <a:gd name="connsiteY0" fmla="*/ 6520 h 151495"/>
                <a:gd name="connsiteX1" fmla="*/ 119784 w 119688"/>
                <a:gd name="connsiteY1" fmla="*/ 3077 h 151495"/>
                <a:gd name="connsiteX2" fmla="*/ 116059 w 119688"/>
                <a:gd name="connsiteY2" fmla="*/ 64 h 151495"/>
                <a:gd name="connsiteX3" fmla="*/ 86253 w 119688"/>
                <a:gd name="connsiteY3" fmla="*/ 2216 h 151495"/>
                <a:gd name="connsiteX4" fmla="*/ 81130 w 119688"/>
                <a:gd name="connsiteY4" fmla="*/ 7166 h 151495"/>
                <a:gd name="connsiteX5" fmla="*/ 87184 w 119688"/>
                <a:gd name="connsiteY5" fmla="*/ 10178 h 151495"/>
                <a:gd name="connsiteX6" fmla="*/ 98361 w 119688"/>
                <a:gd name="connsiteY6" fmla="*/ 13406 h 151495"/>
                <a:gd name="connsiteX7" fmla="*/ 97430 w 119688"/>
                <a:gd name="connsiteY7" fmla="*/ 18140 h 151495"/>
                <a:gd name="connsiteX8" fmla="*/ 84157 w 119688"/>
                <a:gd name="connsiteY8" fmla="*/ 67204 h 151495"/>
                <a:gd name="connsiteX9" fmla="*/ 60173 w 119688"/>
                <a:gd name="connsiteY9" fmla="*/ 54508 h 151495"/>
                <a:gd name="connsiteX10" fmla="*/ 96 w 119688"/>
                <a:gd name="connsiteY10" fmla="*/ 115838 h 151495"/>
                <a:gd name="connsiteX11" fmla="*/ 35257 w 119688"/>
                <a:gd name="connsiteY11" fmla="*/ 151560 h 151495"/>
                <a:gd name="connsiteX12" fmla="*/ 68323 w 119688"/>
                <a:gd name="connsiteY12" fmla="*/ 136497 h 151495"/>
                <a:gd name="connsiteX13" fmla="*/ 92307 w 119688"/>
                <a:gd name="connsiteY13" fmla="*/ 151560 h 151495"/>
                <a:gd name="connsiteX14" fmla="*/ 110703 w 119688"/>
                <a:gd name="connsiteY14" fmla="*/ 140155 h 151495"/>
                <a:gd name="connsiteX15" fmla="*/ 118853 w 119688"/>
                <a:gd name="connsiteY15" fmla="*/ 118636 h 151495"/>
                <a:gd name="connsiteX16" fmla="*/ 115127 w 119688"/>
                <a:gd name="connsiteY16" fmla="*/ 115838 h 151495"/>
                <a:gd name="connsiteX17" fmla="*/ 110004 w 119688"/>
                <a:gd name="connsiteY17" fmla="*/ 122509 h 151495"/>
                <a:gd name="connsiteX18" fmla="*/ 93006 w 119688"/>
                <a:gd name="connsiteY18" fmla="*/ 145535 h 151495"/>
                <a:gd name="connsiteX19" fmla="*/ 85321 w 119688"/>
                <a:gd name="connsiteY19" fmla="*/ 134990 h 151495"/>
                <a:gd name="connsiteX20" fmla="*/ 86486 w 119688"/>
                <a:gd name="connsiteY20" fmla="*/ 126167 h 151495"/>
                <a:gd name="connsiteX21" fmla="*/ 118853 w 119688"/>
                <a:gd name="connsiteY21" fmla="*/ 6520 h 151495"/>
                <a:gd name="connsiteX22" fmla="*/ 69254 w 119688"/>
                <a:gd name="connsiteY22" fmla="*/ 122509 h 151495"/>
                <a:gd name="connsiteX23" fmla="*/ 57379 w 119688"/>
                <a:gd name="connsiteY23" fmla="*/ 136927 h 151495"/>
                <a:gd name="connsiteX24" fmla="*/ 35956 w 119688"/>
                <a:gd name="connsiteY24" fmla="*/ 145535 h 151495"/>
                <a:gd name="connsiteX25" fmla="*/ 18957 w 119688"/>
                <a:gd name="connsiteY25" fmla="*/ 124661 h 151495"/>
                <a:gd name="connsiteX26" fmla="*/ 31066 w 119688"/>
                <a:gd name="connsiteY26" fmla="*/ 80977 h 151495"/>
                <a:gd name="connsiteX27" fmla="*/ 60173 w 119688"/>
                <a:gd name="connsiteY27" fmla="*/ 60533 h 151495"/>
                <a:gd name="connsiteX28" fmla="*/ 80897 w 119688"/>
                <a:gd name="connsiteY28" fmla="*/ 79255 h 151495"/>
                <a:gd name="connsiteX29" fmla="*/ 80199 w 119688"/>
                <a:gd name="connsiteY29" fmla="*/ 82268 h 151495"/>
                <a:gd name="connsiteX30" fmla="*/ 69254 w 119688"/>
                <a:gd name="connsiteY30" fmla="*/ 122509 h 15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688" h="151495">
                  <a:moveTo>
                    <a:pt x="118853" y="6520"/>
                  </a:moveTo>
                  <a:cubicBezTo>
                    <a:pt x="119086" y="6090"/>
                    <a:pt x="119784" y="3292"/>
                    <a:pt x="119784" y="3077"/>
                  </a:cubicBezTo>
                  <a:cubicBezTo>
                    <a:pt x="119784" y="2001"/>
                    <a:pt x="118853" y="64"/>
                    <a:pt x="116059" y="64"/>
                  </a:cubicBezTo>
                  <a:cubicBezTo>
                    <a:pt x="111401" y="64"/>
                    <a:pt x="92074" y="1786"/>
                    <a:pt x="86253" y="2216"/>
                  </a:cubicBezTo>
                  <a:cubicBezTo>
                    <a:pt x="84390" y="2431"/>
                    <a:pt x="81130" y="2647"/>
                    <a:pt x="81130" y="7166"/>
                  </a:cubicBezTo>
                  <a:cubicBezTo>
                    <a:pt x="81130" y="10178"/>
                    <a:pt x="84390" y="10178"/>
                    <a:pt x="87184" y="10178"/>
                  </a:cubicBezTo>
                  <a:cubicBezTo>
                    <a:pt x="98361" y="10178"/>
                    <a:pt x="98361" y="11685"/>
                    <a:pt x="98361" y="13406"/>
                  </a:cubicBezTo>
                  <a:cubicBezTo>
                    <a:pt x="98361" y="14913"/>
                    <a:pt x="97896" y="16204"/>
                    <a:pt x="97430" y="18140"/>
                  </a:cubicBezTo>
                  <a:lnTo>
                    <a:pt x="84157" y="67204"/>
                  </a:lnTo>
                  <a:cubicBezTo>
                    <a:pt x="79267" y="60103"/>
                    <a:pt x="71350" y="54508"/>
                    <a:pt x="60173" y="54508"/>
                  </a:cubicBezTo>
                  <a:cubicBezTo>
                    <a:pt x="30367" y="54508"/>
                    <a:pt x="96" y="84850"/>
                    <a:pt x="96" y="115838"/>
                  </a:cubicBezTo>
                  <a:cubicBezTo>
                    <a:pt x="96" y="136712"/>
                    <a:pt x="15231" y="151560"/>
                    <a:pt x="35257" y="151560"/>
                  </a:cubicBezTo>
                  <a:cubicBezTo>
                    <a:pt x="47831" y="151560"/>
                    <a:pt x="59009" y="144889"/>
                    <a:pt x="68323" y="136497"/>
                  </a:cubicBezTo>
                  <a:cubicBezTo>
                    <a:pt x="72747" y="149408"/>
                    <a:pt x="86253" y="151560"/>
                    <a:pt x="92307" y="151560"/>
                  </a:cubicBezTo>
                  <a:cubicBezTo>
                    <a:pt x="100690" y="151560"/>
                    <a:pt x="106511" y="146826"/>
                    <a:pt x="110703" y="140155"/>
                  </a:cubicBezTo>
                  <a:cubicBezTo>
                    <a:pt x="115826" y="131762"/>
                    <a:pt x="118853" y="119496"/>
                    <a:pt x="118853" y="118636"/>
                  </a:cubicBezTo>
                  <a:cubicBezTo>
                    <a:pt x="118853" y="115838"/>
                    <a:pt x="115826" y="115838"/>
                    <a:pt x="115127" y="115838"/>
                  </a:cubicBezTo>
                  <a:cubicBezTo>
                    <a:pt x="111867" y="115838"/>
                    <a:pt x="111634" y="116699"/>
                    <a:pt x="110004" y="122509"/>
                  </a:cubicBezTo>
                  <a:cubicBezTo>
                    <a:pt x="107210" y="132838"/>
                    <a:pt x="102786" y="145535"/>
                    <a:pt x="93006" y="145535"/>
                  </a:cubicBezTo>
                  <a:cubicBezTo>
                    <a:pt x="86951" y="145535"/>
                    <a:pt x="85321" y="140800"/>
                    <a:pt x="85321" y="134990"/>
                  </a:cubicBezTo>
                  <a:cubicBezTo>
                    <a:pt x="85321" y="130902"/>
                    <a:pt x="85787" y="128965"/>
                    <a:pt x="86486" y="126167"/>
                  </a:cubicBezTo>
                  <a:lnTo>
                    <a:pt x="118853" y="6520"/>
                  </a:lnTo>
                  <a:close/>
                  <a:moveTo>
                    <a:pt x="69254" y="122509"/>
                  </a:moveTo>
                  <a:cubicBezTo>
                    <a:pt x="67624" y="128534"/>
                    <a:pt x="62501" y="132838"/>
                    <a:pt x="57379" y="136927"/>
                  </a:cubicBezTo>
                  <a:cubicBezTo>
                    <a:pt x="55283" y="138649"/>
                    <a:pt x="45969" y="145535"/>
                    <a:pt x="35956" y="145535"/>
                  </a:cubicBezTo>
                  <a:cubicBezTo>
                    <a:pt x="27340" y="145535"/>
                    <a:pt x="18957" y="139940"/>
                    <a:pt x="18957" y="124661"/>
                  </a:cubicBezTo>
                  <a:cubicBezTo>
                    <a:pt x="18957" y="113256"/>
                    <a:pt x="25710" y="89585"/>
                    <a:pt x="31066" y="80977"/>
                  </a:cubicBezTo>
                  <a:cubicBezTo>
                    <a:pt x="41777" y="63761"/>
                    <a:pt x="53653" y="60533"/>
                    <a:pt x="60173" y="60533"/>
                  </a:cubicBezTo>
                  <a:cubicBezTo>
                    <a:pt x="76473" y="60533"/>
                    <a:pt x="80897" y="76888"/>
                    <a:pt x="80897" y="79255"/>
                  </a:cubicBezTo>
                  <a:cubicBezTo>
                    <a:pt x="80897" y="80116"/>
                    <a:pt x="80431" y="81622"/>
                    <a:pt x="80199" y="82268"/>
                  </a:cubicBezTo>
                  <a:lnTo>
                    <a:pt x="69254" y="122509"/>
                  </a:lnTo>
                  <a:close/>
                </a:path>
              </a:pathLst>
            </a:custGeom>
            <a:solidFill>
              <a:srgbClr val="1A8000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2" name="Groupe 7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= 4 \sqrt { a t_f }  &#10;$&#10;&#10;\end{document}&#10;" title="IguanaTex Vector Display">
            <a:extLst>
              <a:ext uri="{FF2B5EF4-FFF2-40B4-BE49-F238E27FC236}">
                <a16:creationId xmlns:a16="http://schemas.microsoft.com/office/drawing/2014/main" id="{99B54F37-B7C8-A3E1-B872-2C4F1D52A0B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051300" y="1714499"/>
            <a:ext cx="1187619" cy="288000"/>
            <a:chOff x="6401148" y="3155036"/>
            <a:chExt cx="1134158" cy="258821"/>
          </a:xfrm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7609563F-809F-3ED0-E5A2-EE4FC1F0A46E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401148" y="3243476"/>
              <a:ext cx="201608" cy="60426"/>
            </a:xfrm>
            <a:custGeom>
              <a:avLst/>
              <a:gdLst>
                <a:gd name="connsiteX0" fmla="*/ 191377 w 201608"/>
                <a:gd name="connsiteY0" fmla="*/ 10392 h 60426"/>
                <a:gd name="connsiteX1" fmla="*/ 201685 w 201608"/>
                <a:gd name="connsiteY1" fmla="*/ 5227 h 60426"/>
                <a:gd name="connsiteX2" fmla="*/ 191680 w 201608"/>
                <a:gd name="connsiteY2" fmla="*/ 63 h 60426"/>
                <a:gd name="connsiteX3" fmla="*/ 10081 w 201608"/>
                <a:gd name="connsiteY3" fmla="*/ 63 h 60426"/>
                <a:gd name="connsiteX4" fmla="*/ 77 w 201608"/>
                <a:gd name="connsiteY4" fmla="*/ 5227 h 60426"/>
                <a:gd name="connsiteX5" fmla="*/ 10384 w 201608"/>
                <a:gd name="connsiteY5" fmla="*/ 10392 h 60426"/>
                <a:gd name="connsiteX6" fmla="*/ 191377 w 201608"/>
                <a:gd name="connsiteY6" fmla="*/ 10392 h 60426"/>
                <a:gd name="connsiteX7" fmla="*/ 191680 w 201608"/>
                <a:gd name="connsiteY7" fmla="*/ 60489 h 60426"/>
                <a:gd name="connsiteX8" fmla="*/ 201685 w 201608"/>
                <a:gd name="connsiteY8" fmla="*/ 55324 h 60426"/>
                <a:gd name="connsiteX9" fmla="*/ 191377 w 201608"/>
                <a:gd name="connsiteY9" fmla="*/ 50160 h 60426"/>
                <a:gd name="connsiteX10" fmla="*/ 10384 w 201608"/>
                <a:gd name="connsiteY10" fmla="*/ 50160 h 60426"/>
                <a:gd name="connsiteX11" fmla="*/ 77 w 201608"/>
                <a:gd name="connsiteY11" fmla="*/ 55324 h 60426"/>
                <a:gd name="connsiteX12" fmla="*/ 10081 w 201608"/>
                <a:gd name="connsiteY12" fmla="*/ 60489 h 60426"/>
                <a:gd name="connsiteX13" fmla="*/ 191680 w 201608"/>
                <a:gd name="connsiteY13" fmla="*/ 60489 h 60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608" h="60426">
                  <a:moveTo>
                    <a:pt x="191377" y="10392"/>
                  </a:moveTo>
                  <a:cubicBezTo>
                    <a:pt x="195924" y="10392"/>
                    <a:pt x="201685" y="10392"/>
                    <a:pt x="201685" y="5227"/>
                  </a:cubicBezTo>
                  <a:cubicBezTo>
                    <a:pt x="201685" y="63"/>
                    <a:pt x="195924" y="63"/>
                    <a:pt x="191680" y="63"/>
                  </a:cubicBezTo>
                  <a:lnTo>
                    <a:pt x="10081" y="63"/>
                  </a:lnTo>
                  <a:cubicBezTo>
                    <a:pt x="5837" y="63"/>
                    <a:pt x="77" y="63"/>
                    <a:pt x="77" y="5227"/>
                  </a:cubicBezTo>
                  <a:cubicBezTo>
                    <a:pt x="77" y="10392"/>
                    <a:pt x="5837" y="10392"/>
                    <a:pt x="10384" y="10392"/>
                  </a:cubicBezTo>
                  <a:lnTo>
                    <a:pt x="191377" y="10392"/>
                  </a:lnTo>
                  <a:close/>
                  <a:moveTo>
                    <a:pt x="191680" y="60489"/>
                  </a:moveTo>
                  <a:cubicBezTo>
                    <a:pt x="195924" y="60489"/>
                    <a:pt x="201685" y="60489"/>
                    <a:pt x="201685" y="55324"/>
                  </a:cubicBezTo>
                  <a:cubicBezTo>
                    <a:pt x="201685" y="50160"/>
                    <a:pt x="195924" y="50160"/>
                    <a:pt x="191377" y="50160"/>
                  </a:cubicBezTo>
                  <a:lnTo>
                    <a:pt x="10384" y="50160"/>
                  </a:lnTo>
                  <a:cubicBezTo>
                    <a:pt x="5837" y="50160"/>
                    <a:pt x="77" y="50160"/>
                    <a:pt x="77" y="55324"/>
                  </a:cubicBezTo>
                  <a:cubicBezTo>
                    <a:pt x="77" y="60489"/>
                    <a:pt x="5837" y="60489"/>
                    <a:pt x="10081" y="60489"/>
                  </a:cubicBezTo>
                  <a:lnTo>
                    <a:pt x="191680" y="60489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CE01663-0A13-8D36-4765-6591964F1AB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712670" y="3163424"/>
              <a:ext cx="134304" cy="174822"/>
            </a:xfrm>
            <a:custGeom>
              <a:avLst/>
              <a:gdLst>
                <a:gd name="connsiteX0" fmla="*/ 80730 w 134304"/>
                <a:gd name="connsiteY0" fmla="*/ 132277 h 174822"/>
                <a:gd name="connsiteX1" fmla="*/ 80730 w 134304"/>
                <a:gd name="connsiteY1" fmla="*/ 154744 h 174822"/>
                <a:gd name="connsiteX2" fmla="*/ 57690 w 134304"/>
                <a:gd name="connsiteY2" fmla="*/ 166880 h 174822"/>
                <a:gd name="connsiteX3" fmla="*/ 51323 w 134304"/>
                <a:gd name="connsiteY3" fmla="*/ 166880 h 174822"/>
                <a:gd name="connsiteX4" fmla="*/ 51323 w 134304"/>
                <a:gd name="connsiteY4" fmla="*/ 174886 h 174822"/>
                <a:gd name="connsiteX5" fmla="*/ 92251 w 134304"/>
                <a:gd name="connsiteY5" fmla="*/ 174111 h 174822"/>
                <a:gd name="connsiteX6" fmla="*/ 133482 w 134304"/>
                <a:gd name="connsiteY6" fmla="*/ 174886 h 174822"/>
                <a:gd name="connsiteX7" fmla="*/ 133482 w 134304"/>
                <a:gd name="connsiteY7" fmla="*/ 166880 h 174822"/>
                <a:gd name="connsiteX8" fmla="*/ 127115 w 134304"/>
                <a:gd name="connsiteY8" fmla="*/ 166880 h 174822"/>
                <a:gd name="connsiteX9" fmla="*/ 104075 w 134304"/>
                <a:gd name="connsiteY9" fmla="*/ 154744 h 174822"/>
                <a:gd name="connsiteX10" fmla="*/ 104075 w 134304"/>
                <a:gd name="connsiteY10" fmla="*/ 132277 h 174822"/>
                <a:gd name="connsiteX11" fmla="*/ 134392 w 134304"/>
                <a:gd name="connsiteY11" fmla="*/ 132277 h 174822"/>
                <a:gd name="connsiteX12" fmla="*/ 134392 w 134304"/>
                <a:gd name="connsiteY12" fmla="*/ 124272 h 174822"/>
                <a:gd name="connsiteX13" fmla="*/ 104075 w 134304"/>
                <a:gd name="connsiteY13" fmla="*/ 124272 h 174822"/>
                <a:gd name="connsiteX14" fmla="*/ 104075 w 134304"/>
                <a:gd name="connsiteY14" fmla="*/ 6777 h 174822"/>
                <a:gd name="connsiteX15" fmla="*/ 99224 w 134304"/>
                <a:gd name="connsiteY15" fmla="*/ 63 h 174822"/>
                <a:gd name="connsiteX16" fmla="*/ 93160 w 134304"/>
                <a:gd name="connsiteY16" fmla="*/ 3162 h 174822"/>
                <a:gd name="connsiteX17" fmla="*/ 87 w 134304"/>
                <a:gd name="connsiteY17" fmla="*/ 124272 h 174822"/>
                <a:gd name="connsiteX18" fmla="*/ 87 w 134304"/>
                <a:gd name="connsiteY18" fmla="*/ 132277 h 174822"/>
                <a:gd name="connsiteX19" fmla="*/ 80730 w 134304"/>
                <a:gd name="connsiteY19" fmla="*/ 132277 h 174822"/>
                <a:gd name="connsiteX20" fmla="*/ 82549 w 134304"/>
                <a:gd name="connsiteY20" fmla="*/ 124272 h 174822"/>
                <a:gd name="connsiteX21" fmla="*/ 8576 w 134304"/>
                <a:gd name="connsiteY21" fmla="*/ 124272 h 174822"/>
                <a:gd name="connsiteX22" fmla="*/ 82549 w 134304"/>
                <a:gd name="connsiteY22" fmla="*/ 27952 h 174822"/>
                <a:gd name="connsiteX23" fmla="*/ 82549 w 134304"/>
                <a:gd name="connsiteY23" fmla="*/ 124272 h 1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4304" h="174822">
                  <a:moveTo>
                    <a:pt x="80730" y="132277"/>
                  </a:moveTo>
                  <a:lnTo>
                    <a:pt x="80730" y="154744"/>
                  </a:lnTo>
                  <a:cubicBezTo>
                    <a:pt x="80730" y="164040"/>
                    <a:pt x="80124" y="166880"/>
                    <a:pt x="57690" y="166880"/>
                  </a:cubicBezTo>
                  <a:lnTo>
                    <a:pt x="51323" y="166880"/>
                  </a:lnTo>
                  <a:lnTo>
                    <a:pt x="51323" y="174886"/>
                  </a:lnTo>
                  <a:cubicBezTo>
                    <a:pt x="63753" y="174111"/>
                    <a:pt x="79518" y="174111"/>
                    <a:pt x="92251" y="174111"/>
                  </a:cubicBezTo>
                  <a:cubicBezTo>
                    <a:pt x="104984" y="174111"/>
                    <a:pt x="121052" y="174111"/>
                    <a:pt x="133482" y="174886"/>
                  </a:cubicBezTo>
                  <a:lnTo>
                    <a:pt x="133482" y="166880"/>
                  </a:lnTo>
                  <a:lnTo>
                    <a:pt x="127115" y="166880"/>
                  </a:lnTo>
                  <a:cubicBezTo>
                    <a:pt x="104681" y="166880"/>
                    <a:pt x="104075" y="164040"/>
                    <a:pt x="104075" y="154744"/>
                  </a:cubicBezTo>
                  <a:lnTo>
                    <a:pt x="104075" y="132277"/>
                  </a:lnTo>
                  <a:lnTo>
                    <a:pt x="134392" y="132277"/>
                  </a:lnTo>
                  <a:lnTo>
                    <a:pt x="134392" y="124272"/>
                  </a:lnTo>
                  <a:lnTo>
                    <a:pt x="104075" y="124272"/>
                  </a:lnTo>
                  <a:lnTo>
                    <a:pt x="104075" y="6777"/>
                  </a:lnTo>
                  <a:cubicBezTo>
                    <a:pt x="104075" y="1612"/>
                    <a:pt x="104075" y="63"/>
                    <a:pt x="99224" y="63"/>
                  </a:cubicBezTo>
                  <a:cubicBezTo>
                    <a:pt x="96495" y="63"/>
                    <a:pt x="95586" y="63"/>
                    <a:pt x="93160" y="3162"/>
                  </a:cubicBezTo>
                  <a:lnTo>
                    <a:pt x="87" y="124272"/>
                  </a:lnTo>
                  <a:lnTo>
                    <a:pt x="87" y="132277"/>
                  </a:lnTo>
                  <a:lnTo>
                    <a:pt x="80730" y="132277"/>
                  </a:lnTo>
                  <a:close/>
                  <a:moveTo>
                    <a:pt x="82549" y="124272"/>
                  </a:moveTo>
                  <a:lnTo>
                    <a:pt x="8576" y="124272"/>
                  </a:lnTo>
                  <a:lnTo>
                    <a:pt x="82549" y="27952"/>
                  </a:lnTo>
                  <a:lnTo>
                    <a:pt x="82549" y="124272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2606C916-EB53-0F66-4E3F-CB28C25747E3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6877899" y="3155036"/>
              <a:ext cx="236472" cy="258231"/>
            </a:xfrm>
            <a:custGeom>
              <a:avLst/>
              <a:gdLst>
                <a:gd name="connsiteX0" fmla="*/ 95894 w 236472"/>
                <a:gd name="connsiteY0" fmla="*/ 231173 h 258231"/>
                <a:gd name="connsiteX1" fmla="*/ 42536 w 236472"/>
                <a:gd name="connsiteY1" fmla="*/ 130721 h 258231"/>
                <a:gd name="connsiteX2" fmla="*/ 37988 w 236472"/>
                <a:gd name="connsiteY2" fmla="*/ 126590 h 258231"/>
                <a:gd name="connsiteX3" fmla="*/ 32835 w 236472"/>
                <a:gd name="connsiteY3" fmla="*/ 128655 h 258231"/>
                <a:gd name="connsiteX4" fmla="*/ 4033 w 236472"/>
                <a:gd name="connsiteY4" fmla="*/ 147248 h 258231"/>
                <a:gd name="connsiteX5" fmla="*/ 92 w 236472"/>
                <a:gd name="connsiteY5" fmla="*/ 151380 h 258231"/>
                <a:gd name="connsiteX6" fmla="*/ 3124 w 236472"/>
                <a:gd name="connsiteY6" fmla="*/ 154220 h 258231"/>
                <a:gd name="connsiteX7" fmla="*/ 13432 w 236472"/>
                <a:gd name="connsiteY7" fmla="*/ 148539 h 258231"/>
                <a:gd name="connsiteX8" fmla="*/ 23133 w 236472"/>
                <a:gd name="connsiteY8" fmla="*/ 142342 h 258231"/>
                <a:gd name="connsiteX9" fmla="*/ 82858 w 236472"/>
                <a:gd name="connsiteY9" fmla="*/ 254156 h 258231"/>
                <a:gd name="connsiteX10" fmla="*/ 89224 w 236472"/>
                <a:gd name="connsiteY10" fmla="*/ 258288 h 258231"/>
                <a:gd name="connsiteX11" fmla="*/ 96803 w 236472"/>
                <a:gd name="connsiteY11" fmla="*/ 253123 h 258231"/>
                <a:gd name="connsiteX12" fmla="*/ 234443 w 236472"/>
                <a:gd name="connsiteY12" fmla="*/ 10385 h 258231"/>
                <a:gd name="connsiteX13" fmla="*/ 236565 w 236472"/>
                <a:gd name="connsiteY13" fmla="*/ 5221 h 258231"/>
                <a:gd name="connsiteX14" fmla="*/ 230501 w 236472"/>
                <a:gd name="connsiteY14" fmla="*/ 56 h 258231"/>
                <a:gd name="connsiteX15" fmla="*/ 223528 w 236472"/>
                <a:gd name="connsiteY15" fmla="*/ 5479 h 258231"/>
                <a:gd name="connsiteX16" fmla="*/ 95894 w 236472"/>
                <a:gd name="connsiteY16" fmla="*/ 231173 h 25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472" h="258231">
                  <a:moveTo>
                    <a:pt x="95894" y="231173"/>
                  </a:moveTo>
                  <a:lnTo>
                    <a:pt x="42536" y="130721"/>
                  </a:lnTo>
                  <a:cubicBezTo>
                    <a:pt x="40414" y="126590"/>
                    <a:pt x="38898" y="126590"/>
                    <a:pt x="37988" y="126590"/>
                  </a:cubicBezTo>
                  <a:cubicBezTo>
                    <a:pt x="37685" y="126590"/>
                    <a:pt x="36169" y="126590"/>
                    <a:pt x="32835" y="128655"/>
                  </a:cubicBezTo>
                  <a:lnTo>
                    <a:pt x="4033" y="147248"/>
                  </a:lnTo>
                  <a:cubicBezTo>
                    <a:pt x="92" y="149830"/>
                    <a:pt x="92" y="150605"/>
                    <a:pt x="92" y="151380"/>
                  </a:cubicBezTo>
                  <a:cubicBezTo>
                    <a:pt x="92" y="152671"/>
                    <a:pt x="1002" y="154220"/>
                    <a:pt x="3124" y="154220"/>
                  </a:cubicBezTo>
                  <a:cubicBezTo>
                    <a:pt x="4943" y="154220"/>
                    <a:pt x="10097" y="150605"/>
                    <a:pt x="13432" y="148539"/>
                  </a:cubicBezTo>
                  <a:cubicBezTo>
                    <a:pt x="15251" y="147248"/>
                    <a:pt x="19798" y="144408"/>
                    <a:pt x="23133" y="142342"/>
                  </a:cubicBezTo>
                  <a:lnTo>
                    <a:pt x="82858" y="254156"/>
                  </a:lnTo>
                  <a:cubicBezTo>
                    <a:pt x="84980" y="258288"/>
                    <a:pt x="86496" y="258288"/>
                    <a:pt x="89224" y="258288"/>
                  </a:cubicBezTo>
                  <a:cubicBezTo>
                    <a:pt x="93772" y="258288"/>
                    <a:pt x="94681" y="256738"/>
                    <a:pt x="96803" y="253123"/>
                  </a:cubicBezTo>
                  <a:lnTo>
                    <a:pt x="234443" y="10385"/>
                  </a:lnTo>
                  <a:cubicBezTo>
                    <a:pt x="236565" y="6770"/>
                    <a:pt x="236565" y="5737"/>
                    <a:pt x="236565" y="5221"/>
                  </a:cubicBezTo>
                  <a:cubicBezTo>
                    <a:pt x="236565" y="2638"/>
                    <a:pt x="234139" y="56"/>
                    <a:pt x="230501" y="56"/>
                  </a:cubicBezTo>
                  <a:cubicBezTo>
                    <a:pt x="228076" y="56"/>
                    <a:pt x="225954" y="1347"/>
                    <a:pt x="223528" y="5479"/>
                  </a:cubicBezTo>
                  <a:lnTo>
                    <a:pt x="95894" y="231173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84024DAE-BD5C-9BCB-E647-142C71F1C88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7108410" y="3155036"/>
              <a:ext cx="426896" cy="10328"/>
            </a:xfrm>
            <a:custGeom>
              <a:avLst/>
              <a:gdLst>
                <a:gd name="connsiteX0" fmla="*/ 0 w 426896"/>
                <a:gd name="connsiteY0" fmla="*/ 0 h 10328"/>
                <a:gd name="connsiteX1" fmla="*/ 426896 w 426896"/>
                <a:gd name="connsiteY1" fmla="*/ 0 h 10328"/>
                <a:gd name="connsiteX2" fmla="*/ 426896 w 426896"/>
                <a:gd name="connsiteY2" fmla="*/ 10329 h 10328"/>
                <a:gd name="connsiteX3" fmla="*/ 0 w 426896"/>
                <a:gd name="connsiteY3" fmla="*/ 10329 h 10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896" h="10328">
                  <a:moveTo>
                    <a:pt x="0" y="0"/>
                  </a:moveTo>
                  <a:lnTo>
                    <a:pt x="426896" y="0"/>
                  </a:lnTo>
                  <a:lnTo>
                    <a:pt x="426896" y="10329"/>
                  </a:lnTo>
                  <a:lnTo>
                    <a:pt x="0" y="10329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5C8F4F3D-A62B-2B73-3B91-8A542A68F7D1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7120536" y="3224108"/>
              <a:ext cx="138851" cy="116978"/>
            </a:xfrm>
            <a:custGeom>
              <a:avLst/>
              <a:gdLst>
                <a:gd name="connsiteX0" fmla="*/ 101056 w 138851"/>
                <a:gd name="connsiteY0" fmla="*/ 16590 h 116978"/>
                <a:gd name="connsiteX1" fmla="*/ 73164 w 138851"/>
                <a:gd name="connsiteY1" fmla="*/ 63 h 116978"/>
                <a:gd name="connsiteX2" fmla="*/ 101 w 138851"/>
                <a:gd name="connsiteY2" fmla="*/ 75725 h 116978"/>
                <a:gd name="connsiteX3" fmla="*/ 40422 w 138851"/>
                <a:gd name="connsiteY3" fmla="*/ 117042 h 116978"/>
                <a:gd name="connsiteX4" fmla="*/ 79834 w 138851"/>
                <a:gd name="connsiteY4" fmla="*/ 97674 h 116978"/>
                <a:gd name="connsiteX5" fmla="*/ 107423 w 138851"/>
                <a:gd name="connsiteY5" fmla="*/ 117042 h 116978"/>
                <a:gd name="connsiteX6" fmla="*/ 129857 w 138851"/>
                <a:gd name="connsiteY6" fmla="*/ 102839 h 116978"/>
                <a:gd name="connsiteX7" fmla="*/ 138952 w 138851"/>
                <a:gd name="connsiteY7" fmla="*/ 77274 h 116978"/>
                <a:gd name="connsiteX8" fmla="*/ 135314 w 138851"/>
                <a:gd name="connsiteY8" fmla="*/ 74692 h 116978"/>
                <a:gd name="connsiteX9" fmla="*/ 131070 w 138851"/>
                <a:gd name="connsiteY9" fmla="*/ 79340 h 116978"/>
                <a:gd name="connsiteX10" fmla="*/ 108029 w 138851"/>
                <a:gd name="connsiteY10" fmla="*/ 111361 h 116978"/>
                <a:gd name="connsiteX11" fmla="*/ 98934 w 138851"/>
                <a:gd name="connsiteY11" fmla="*/ 99482 h 116978"/>
                <a:gd name="connsiteX12" fmla="*/ 102875 w 138851"/>
                <a:gd name="connsiteY12" fmla="*/ 80373 h 116978"/>
                <a:gd name="connsiteX13" fmla="*/ 109545 w 138851"/>
                <a:gd name="connsiteY13" fmla="*/ 57132 h 116978"/>
                <a:gd name="connsiteX14" fmla="*/ 120459 w 138851"/>
                <a:gd name="connsiteY14" fmla="*/ 20980 h 116978"/>
                <a:gd name="connsiteX15" fmla="*/ 122581 w 138851"/>
                <a:gd name="connsiteY15" fmla="*/ 12200 h 116978"/>
                <a:gd name="connsiteX16" fmla="*/ 113789 w 138851"/>
                <a:gd name="connsiteY16" fmla="*/ 5227 h 116978"/>
                <a:gd name="connsiteX17" fmla="*/ 101056 w 138851"/>
                <a:gd name="connsiteY17" fmla="*/ 16590 h 116978"/>
                <a:gd name="connsiteX18" fmla="*/ 81350 w 138851"/>
                <a:gd name="connsiteY18" fmla="*/ 83472 h 116978"/>
                <a:gd name="connsiteX19" fmla="*/ 75287 w 138851"/>
                <a:gd name="connsiteY19" fmla="*/ 93026 h 116978"/>
                <a:gd name="connsiteX20" fmla="*/ 41028 w 138851"/>
                <a:gd name="connsiteY20" fmla="*/ 111361 h 116978"/>
                <a:gd name="connsiteX21" fmla="*/ 21626 w 138851"/>
                <a:gd name="connsiteY21" fmla="*/ 87087 h 116978"/>
                <a:gd name="connsiteX22" fmla="*/ 38300 w 138851"/>
                <a:gd name="connsiteY22" fmla="*/ 30534 h 116978"/>
                <a:gd name="connsiteX23" fmla="*/ 73468 w 138851"/>
                <a:gd name="connsiteY23" fmla="*/ 5744 h 116978"/>
                <a:gd name="connsiteX24" fmla="*/ 97418 w 138851"/>
                <a:gd name="connsiteY24" fmla="*/ 28468 h 116978"/>
                <a:gd name="connsiteX25" fmla="*/ 96509 w 138851"/>
                <a:gd name="connsiteY25" fmla="*/ 32858 h 116978"/>
                <a:gd name="connsiteX26" fmla="*/ 81350 w 138851"/>
                <a:gd name="connsiteY26" fmla="*/ 83472 h 11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8851" h="116978">
                  <a:moveTo>
                    <a:pt x="101056" y="16590"/>
                  </a:moveTo>
                  <a:cubicBezTo>
                    <a:pt x="95599" y="7035"/>
                    <a:pt x="86807" y="63"/>
                    <a:pt x="73164" y="63"/>
                  </a:cubicBezTo>
                  <a:cubicBezTo>
                    <a:pt x="37694" y="63"/>
                    <a:pt x="101" y="38023"/>
                    <a:pt x="101" y="75725"/>
                  </a:cubicBezTo>
                  <a:cubicBezTo>
                    <a:pt x="101" y="99998"/>
                    <a:pt x="16775" y="117042"/>
                    <a:pt x="40422" y="117042"/>
                  </a:cubicBezTo>
                  <a:cubicBezTo>
                    <a:pt x="46486" y="117042"/>
                    <a:pt x="61644" y="116009"/>
                    <a:pt x="79834" y="97674"/>
                  </a:cubicBezTo>
                  <a:cubicBezTo>
                    <a:pt x="82260" y="108520"/>
                    <a:pt x="92870" y="117042"/>
                    <a:pt x="107423" y="117042"/>
                  </a:cubicBezTo>
                  <a:cubicBezTo>
                    <a:pt x="118034" y="117042"/>
                    <a:pt x="125007" y="111102"/>
                    <a:pt x="129857" y="102839"/>
                  </a:cubicBezTo>
                  <a:cubicBezTo>
                    <a:pt x="135011" y="93543"/>
                    <a:pt x="138952" y="77791"/>
                    <a:pt x="138952" y="77274"/>
                  </a:cubicBezTo>
                  <a:cubicBezTo>
                    <a:pt x="138952" y="74692"/>
                    <a:pt x="136224" y="74692"/>
                    <a:pt x="135314" y="74692"/>
                  </a:cubicBezTo>
                  <a:cubicBezTo>
                    <a:pt x="132283" y="74692"/>
                    <a:pt x="131979" y="75725"/>
                    <a:pt x="131070" y="79340"/>
                  </a:cubicBezTo>
                  <a:cubicBezTo>
                    <a:pt x="125916" y="96125"/>
                    <a:pt x="120459" y="111361"/>
                    <a:pt x="108029" y="111361"/>
                  </a:cubicBezTo>
                  <a:cubicBezTo>
                    <a:pt x="99843" y="111361"/>
                    <a:pt x="98934" y="104647"/>
                    <a:pt x="98934" y="99482"/>
                  </a:cubicBezTo>
                  <a:cubicBezTo>
                    <a:pt x="98934" y="93801"/>
                    <a:pt x="99540" y="91735"/>
                    <a:pt x="102875" y="80373"/>
                  </a:cubicBezTo>
                  <a:cubicBezTo>
                    <a:pt x="106210" y="69527"/>
                    <a:pt x="106816" y="66945"/>
                    <a:pt x="109545" y="57132"/>
                  </a:cubicBezTo>
                  <a:lnTo>
                    <a:pt x="120459" y="20980"/>
                  </a:lnTo>
                  <a:cubicBezTo>
                    <a:pt x="122581" y="13749"/>
                    <a:pt x="122581" y="13233"/>
                    <a:pt x="122581" y="12200"/>
                  </a:cubicBezTo>
                  <a:cubicBezTo>
                    <a:pt x="122581" y="7810"/>
                    <a:pt x="118943" y="5227"/>
                    <a:pt x="113789" y="5227"/>
                  </a:cubicBezTo>
                  <a:cubicBezTo>
                    <a:pt x="106513" y="5227"/>
                    <a:pt x="101966" y="10909"/>
                    <a:pt x="101056" y="16590"/>
                  </a:cubicBezTo>
                  <a:close/>
                  <a:moveTo>
                    <a:pt x="81350" y="83472"/>
                  </a:moveTo>
                  <a:cubicBezTo>
                    <a:pt x="79834" y="88120"/>
                    <a:pt x="79834" y="88636"/>
                    <a:pt x="75287" y="93026"/>
                  </a:cubicBezTo>
                  <a:cubicBezTo>
                    <a:pt x="61947" y="107229"/>
                    <a:pt x="49517" y="111361"/>
                    <a:pt x="41028" y="111361"/>
                  </a:cubicBezTo>
                  <a:cubicBezTo>
                    <a:pt x="25870" y="111361"/>
                    <a:pt x="21626" y="97158"/>
                    <a:pt x="21626" y="87087"/>
                  </a:cubicBezTo>
                  <a:cubicBezTo>
                    <a:pt x="21626" y="74175"/>
                    <a:pt x="31327" y="42413"/>
                    <a:pt x="38300" y="30534"/>
                  </a:cubicBezTo>
                  <a:cubicBezTo>
                    <a:pt x="47698" y="15298"/>
                    <a:pt x="61341" y="5744"/>
                    <a:pt x="73468" y="5744"/>
                  </a:cubicBezTo>
                  <a:cubicBezTo>
                    <a:pt x="93174" y="5744"/>
                    <a:pt x="97418" y="26919"/>
                    <a:pt x="97418" y="28468"/>
                  </a:cubicBezTo>
                  <a:cubicBezTo>
                    <a:pt x="97418" y="30018"/>
                    <a:pt x="96812" y="31567"/>
                    <a:pt x="96509" y="32858"/>
                  </a:cubicBezTo>
                  <a:lnTo>
                    <a:pt x="81350" y="83472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81261509-DC3B-7EF8-FD75-2EA8286084BD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7275635" y="3176594"/>
              <a:ext cx="93073" cy="164493"/>
            </a:xfrm>
            <a:custGeom>
              <a:avLst/>
              <a:gdLst>
                <a:gd name="connsiteX0" fmla="*/ 55586 w 93073"/>
                <a:gd name="connsiteY0" fmla="*/ 58423 h 164493"/>
                <a:gd name="connsiteX1" fmla="*/ 84084 w 93073"/>
                <a:gd name="connsiteY1" fmla="*/ 58423 h 164493"/>
                <a:gd name="connsiteX2" fmla="*/ 93179 w 93073"/>
                <a:gd name="connsiteY2" fmla="*/ 53258 h 164493"/>
                <a:gd name="connsiteX3" fmla="*/ 84690 w 93073"/>
                <a:gd name="connsiteY3" fmla="*/ 50418 h 164493"/>
                <a:gd name="connsiteX4" fmla="*/ 58011 w 93073"/>
                <a:gd name="connsiteY4" fmla="*/ 50418 h 164493"/>
                <a:gd name="connsiteX5" fmla="*/ 70441 w 93073"/>
                <a:gd name="connsiteY5" fmla="*/ 7035 h 164493"/>
                <a:gd name="connsiteX6" fmla="*/ 61649 w 93073"/>
                <a:gd name="connsiteY6" fmla="*/ 63 h 164493"/>
                <a:gd name="connsiteX7" fmla="*/ 49522 w 93073"/>
                <a:gd name="connsiteY7" fmla="*/ 9359 h 164493"/>
                <a:gd name="connsiteX8" fmla="*/ 37699 w 93073"/>
                <a:gd name="connsiteY8" fmla="*/ 50418 h 164493"/>
                <a:gd name="connsiteX9" fmla="*/ 9201 w 93073"/>
                <a:gd name="connsiteY9" fmla="*/ 50418 h 164493"/>
                <a:gd name="connsiteX10" fmla="*/ 106 w 93073"/>
                <a:gd name="connsiteY10" fmla="*/ 55324 h 164493"/>
                <a:gd name="connsiteX11" fmla="*/ 8595 w 93073"/>
                <a:gd name="connsiteY11" fmla="*/ 58423 h 164493"/>
                <a:gd name="connsiteX12" fmla="*/ 35273 w 93073"/>
                <a:gd name="connsiteY12" fmla="*/ 58423 h 164493"/>
                <a:gd name="connsiteX13" fmla="*/ 12233 w 93073"/>
                <a:gd name="connsiteY13" fmla="*/ 140799 h 164493"/>
                <a:gd name="connsiteX14" fmla="*/ 40124 w 93073"/>
                <a:gd name="connsiteY14" fmla="*/ 164556 h 164493"/>
                <a:gd name="connsiteX15" fmla="*/ 88328 w 93073"/>
                <a:gd name="connsiteY15" fmla="*/ 124789 h 164493"/>
                <a:gd name="connsiteX16" fmla="*/ 84690 w 93073"/>
                <a:gd name="connsiteY16" fmla="*/ 122206 h 164493"/>
                <a:gd name="connsiteX17" fmla="*/ 80143 w 93073"/>
                <a:gd name="connsiteY17" fmla="*/ 125822 h 164493"/>
                <a:gd name="connsiteX18" fmla="*/ 40731 w 93073"/>
                <a:gd name="connsiteY18" fmla="*/ 158875 h 164493"/>
                <a:gd name="connsiteX19" fmla="*/ 31332 w 93073"/>
                <a:gd name="connsiteY19" fmla="*/ 146997 h 164493"/>
                <a:gd name="connsiteX20" fmla="*/ 33151 w 93073"/>
                <a:gd name="connsiteY20" fmla="*/ 134601 h 164493"/>
                <a:gd name="connsiteX21" fmla="*/ 55586 w 93073"/>
                <a:gd name="connsiteY21" fmla="*/ 58423 h 16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073" h="164493">
                  <a:moveTo>
                    <a:pt x="55586" y="58423"/>
                  </a:moveTo>
                  <a:lnTo>
                    <a:pt x="84084" y="58423"/>
                  </a:lnTo>
                  <a:cubicBezTo>
                    <a:pt x="90147" y="58423"/>
                    <a:pt x="93179" y="58423"/>
                    <a:pt x="93179" y="53258"/>
                  </a:cubicBezTo>
                  <a:cubicBezTo>
                    <a:pt x="93179" y="50418"/>
                    <a:pt x="90147" y="50418"/>
                    <a:pt x="84690" y="50418"/>
                  </a:cubicBezTo>
                  <a:lnTo>
                    <a:pt x="58011" y="50418"/>
                  </a:lnTo>
                  <a:cubicBezTo>
                    <a:pt x="68925" y="13749"/>
                    <a:pt x="70441" y="8584"/>
                    <a:pt x="70441" y="7035"/>
                  </a:cubicBezTo>
                  <a:cubicBezTo>
                    <a:pt x="70441" y="2645"/>
                    <a:pt x="66803" y="63"/>
                    <a:pt x="61649" y="63"/>
                  </a:cubicBezTo>
                  <a:cubicBezTo>
                    <a:pt x="60740" y="63"/>
                    <a:pt x="52251" y="321"/>
                    <a:pt x="49522" y="9359"/>
                  </a:cubicBezTo>
                  <a:lnTo>
                    <a:pt x="37699" y="50418"/>
                  </a:lnTo>
                  <a:lnTo>
                    <a:pt x="9201" y="50418"/>
                  </a:lnTo>
                  <a:cubicBezTo>
                    <a:pt x="3137" y="50418"/>
                    <a:pt x="106" y="50418"/>
                    <a:pt x="106" y="55324"/>
                  </a:cubicBezTo>
                  <a:cubicBezTo>
                    <a:pt x="106" y="58423"/>
                    <a:pt x="2531" y="58423"/>
                    <a:pt x="8595" y="58423"/>
                  </a:cubicBezTo>
                  <a:lnTo>
                    <a:pt x="35273" y="58423"/>
                  </a:lnTo>
                  <a:cubicBezTo>
                    <a:pt x="13445" y="131761"/>
                    <a:pt x="12233" y="136151"/>
                    <a:pt x="12233" y="140799"/>
                  </a:cubicBezTo>
                  <a:cubicBezTo>
                    <a:pt x="12233" y="154744"/>
                    <a:pt x="23753" y="164556"/>
                    <a:pt x="40124" y="164556"/>
                  </a:cubicBezTo>
                  <a:cubicBezTo>
                    <a:pt x="71048" y="164556"/>
                    <a:pt x="88328" y="126855"/>
                    <a:pt x="88328" y="124789"/>
                  </a:cubicBezTo>
                  <a:cubicBezTo>
                    <a:pt x="88328" y="122206"/>
                    <a:pt x="85903" y="122206"/>
                    <a:pt x="84690" y="122206"/>
                  </a:cubicBezTo>
                  <a:cubicBezTo>
                    <a:pt x="81962" y="122206"/>
                    <a:pt x="81658" y="122981"/>
                    <a:pt x="80143" y="125822"/>
                  </a:cubicBezTo>
                  <a:cubicBezTo>
                    <a:pt x="67106" y="152678"/>
                    <a:pt x="51038" y="158875"/>
                    <a:pt x="40731" y="158875"/>
                  </a:cubicBezTo>
                  <a:cubicBezTo>
                    <a:pt x="34364" y="158875"/>
                    <a:pt x="31332" y="155518"/>
                    <a:pt x="31332" y="146997"/>
                  </a:cubicBezTo>
                  <a:cubicBezTo>
                    <a:pt x="31332" y="140799"/>
                    <a:pt x="31939" y="138991"/>
                    <a:pt x="33151" y="134601"/>
                  </a:cubicBezTo>
                  <a:lnTo>
                    <a:pt x="55586" y="58423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F20162A5-2A9A-420F-A494-14B4460C267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7393633" y="3249725"/>
              <a:ext cx="112688" cy="164132"/>
            </a:xfrm>
            <a:custGeom>
              <a:avLst/>
              <a:gdLst>
                <a:gd name="connsiteX0" fmla="*/ 70991 w 112688"/>
                <a:gd name="connsiteY0" fmla="*/ 55920 h 164132"/>
                <a:gd name="connsiteX1" fmla="*/ 91788 w 112688"/>
                <a:gd name="connsiteY1" fmla="*/ 55920 h 164132"/>
                <a:gd name="connsiteX2" fmla="*/ 98791 w 112688"/>
                <a:gd name="connsiteY2" fmla="*/ 51943 h 164132"/>
                <a:gd name="connsiteX3" fmla="*/ 92212 w 112688"/>
                <a:gd name="connsiteY3" fmla="*/ 49412 h 164132"/>
                <a:gd name="connsiteX4" fmla="*/ 72476 w 112688"/>
                <a:gd name="connsiteY4" fmla="*/ 49412 h 164132"/>
                <a:gd name="connsiteX5" fmla="*/ 80753 w 112688"/>
                <a:gd name="connsiteY5" fmla="*/ 12898 h 164132"/>
                <a:gd name="connsiteX6" fmla="*/ 91576 w 112688"/>
                <a:gd name="connsiteY6" fmla="*/ 5126 h 164132"/>
                <a:gd name="connsiteX7" fmla="*/ 101550 w 112688"/>
                <a:gd name="connsiteY7" fmla="*/ 7295 h 164132"/>
                <a:gd name="connsiteX8" fmla="*/ 92212 w 112688"/>
                <a:gd name="connsiteY8" fmla="*/ 17237 h 164132"/>
                <a:gd name="connsiteX9" fmla="*/ 100701 w 112688"/>
                <a:gd name="connsiteY9" fmla="*/ 23925 h 164132"/>
                <a:gd name="connsiteX10" fmla="*/ 112798 w 112688"/>
                <a:gd name="connsiteY10" fmla="*/ 12898 h 164132"/>
                <a:gd name="connsiteX11" fmla="*/ 91576 w 112688"/>
                <a:gd name="connsiteY11" fmla="*/ 64 h 164132"/>
                <a:gd name="connsiteX12" fmla="*/ 66109 w 112688"/>
                <a:gd name="connsiteY12" fmla="*/ 13621 h 164132"/>
                <a:gd name="connsiteX13" fmla="*/ 55711 w 112688"/>
                <a:gd name="connsiteY13" fmla="*/ 49412 h 164132"/>
                <a:gd name="connsiteX14" fmla="*/ 38945 w 112688"/>
                <a:gd name="connsiteY14" fmla="*/ 49412 h 164132"/>
                <a:gd name="connsiteX15" fmla="*/ 31942 w 112688"/>
                <a:gd name="connsiteY15" fmla="*/ 53389 h 164132"/>
                <a:gd name="connsiteX16" fmla="*/ 38521 w 112688"/>
                <a:gd name="connsiteY16" fmla="*/ 55920 h 164132"/>
                <a:gd name="connsiteX17" fmla="*/ 54225 w 112688"/>
                <a:gd name="connsiteY17" fmla="*/ 55920 h 164132"/>
                <a:gd name="connsiteX18" fmla="*/ 35550 w 112688"/>
                <a:gd name="connsiteY18" fmla="*/ 141420 h 164132"/>
                <a:gd name="connsiteX19" fmla="*/ 20695 w 112688"/>
                <a:gd name="connsiteY19" fmla="*/ 159135 h 164132"/>
                <a:gd name="connsiteX20" fmla="*/ 11357 w 112688"/>
                <a:gd name="connsiteY20" fmla="*/ 156966 h 164132"/>
                <a:gd name="connsiteX21" fmla="*/ 20695 w 112688"/>
                <a:gd name="connsiteY21" fmla="*/ 147024 h 164132"/>
                <a:gd name="connsiteX22" fmla="*/ 12206 w 112688"/>
                <a:gd name="connsiteY22" fmla="*/ 140336 h 164132"/>
                <a:gd name="connsiteX23" fmla="*/ 109 w 112688"/>
                <a:gd name="connsiteY23" fmla="*/ 151362 h 164132"/>
                <a:gd name="connsiteX24" fmla="*/ 20695 w 112688"/>
                <a:gd name="connsiteY24" fmla="*/ 164196 h 164132"/>
                <a:gd name="connsiteX25" fmla="*/ 46161 w 112688"/>
                <a:gd name="connsiteY25" fmla="*/ 148289 h 164132"/>
                <a:gd name="connsiteX26" fmla="*/ 59106 w 112688"/>
                <a:gd name="connsiteY26" fmla="*/ 111775 h 164132"/>
                <a:gd name="connsiteX27" fmla="*/ 70991 w 112688"/>
                <a:gd name="connsiteY27" fmla="*/ 55920 h 16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2688" h="164132">
                  <a:moveTo>
                    <a:pt x="70991" y="55920"/>
                  </a:moveTo>
                  <a:lnTo>
                    <a:pt x="91788" y="55920"/>
                  </a:lnTo>
                  <a:cubicBezTo>
                    <a:pt x="96032" y="55920"/>
                    <a:pt x="98791" y="55920"/>
                    <a:pt x="98791" y="51943"/>
                  </a:cubicBezTo>
                  <a:cubicBezTo>
                    <a:pt x="98791" y="49412"/>
                    <a:pt x="96032" y="49412"/>
                    <a:pt x="92212" y="49412"/>
                  </a:cubicBezTo>
                  <a:lnTo>
                    <a:pt x="72476" y="49412"/>
                  </a:lnTo>
                  <a:cubicBezTo>
                    <a:pt x="77357" y="26456"/>
                    <a:pt x="79055" y="18140"/>
                    <a:pt x="80753" y="12898"/>
                  </a:cubicBezTo>
                  <a:cubicBezTo>
                    <a:pt x="81814" y="8922"/>
                    <a:pt x="86482" y="5126"/>
                    <a:pt x="91576" y="5126"/>
                  </a:cubicBezTo>
                  <a:cubicBezTo>
                    <a:pt x="91788" y="5126"/>
                    <a:pt x="97518" y="5126"/>
                    <a:pt x="101550" y="7295"/>
                  </a:cubicBezTo>
                  <a:cubicBezTo>
                    <a:pt x="92849" y="9645"/>
                    <a:pt x="92212" y="16152"/>
                    <a:pt x="92212" y="17237"/>
                  </a:cubicBezTo>
                  <a:cubicBezTo>
                    <a:pt x="92212" y="21213"/>
                    <a:pt x="95820" y="23925"/>
                    <a:pt x="100701" y="23925"/>
                  </a:cubicBezTo>
                  <a:cubicBezTo>
                    <a:pt x="106431" y="23925"/>
                    <a:pt x="112798" y="19767"/>
                    <a:pt x="112798" y="12898"/>
                  </a:cubicBezTo>
                  <a:cubicBezTo>
                    <a:pt x="112798" y="4583"/>
                    <a:pt x="102399" y="64"/>
                    <a:pt x="91576" y="64"/>
                  </a:cubicBezTo>
                  <a:cubicBezTo>
                    <a:pt x="82238" y="64"/>
                    <a:pt x="71839" y="4583"/>
                    <a:pt x="66109" y="13621"/>
                  </a:cubicBezTo>
                  <a:cubicBezTo>
                    <a:pt x="61865" y="20310"/>
                    <a:pt x="60167" y="28444"/>
                    <a:pt x="55711" y="49412"/>
                  </a:cubicBezTo>
                  <a:lnTo>
                    <a:pt x="38945" y="49412"/>
                  </a:lnTo>
                  <a:cubicBezTo>
                    <a:pt x="34701" y="49412"/>
                    <a:pt x="31942" y="49412"/>
                    <a:pt x="31942" y="53389"/>
                  </a:cubicBezTo>
                  <a:cubicBezTo>
                    <a:pt x="31942" y="55920"/>
                    <a:pt x="34701" y="55920"/>
                    <a:pt x="38521" y="55920"/>
                  </a:cubicBezTo>
                  <a:lnTo>
                    <a:pt x="54225" y="55920"/>
                  </a:lnTo>
                  <a:cubicBezTo>
                    <a:pt x="54013" y="57004"/>
                    <a:pt x="40643" y="122079"/>
                    <a:pt x="35550" y="141420"/>
                  </a:cubicBezTo>
                  <a:cubicBezTo>
                    <a:pt x="34489" y="145397"/>
                    <a:pt x="30881" y="159135"/>
                    <a:pt x="20695" y="159135"/>
                  </a:cubicBezTo>
                  <a:cubicBezTo>
                    <a:pt x="20482" y="159135"/>
                    <a:pt x="15389" y="159135"/>
                    <a:pt x="11357" y="156966"/>
                  </a:cubicBezTo>
                  <a:cubicBezTo>
                    <a:pt x="20058" y="154616"/>
                    <a:pt x="20695" y="148108"/>
                    <a:pt x="20695" y="147024"/>
                  </a:cubicBezTo>
                  <a:cubicBezTo>
                    <a:pt x="20695" y="143047"/>
                    <a:pt x="17087" y="140336"/>
                    <a:pt x="12206" y="140336"/>
                  </a:cubicBezTo>
                  <a:cubicBezTo>
                    <a:pt x="6476" y="140336"/>
                    <a:pt x="109" y="144493"/>
                    <a:pt x="109" y="151362"/>
                  </a:cubicBezTo>
                  <a:cubicBezTo>
                    <a:pt x="109" y="159496"/>
                    <a:pt x="10084" y="164196"/>
                    <a:pt x="20695" y="164196"/>
                  </a:cubicBezTo>
                  <a:cubicBezTo>
                    <a:pt x="34277" y="164196"/>
                    <a:pt x="43614" y="152266"/>
                    <a:pt x="46161" y="148289"/>
                  </a:cubicBezTo>
                  <a:cubicBezTo>
                    <a:pt x="53801" y="136178"/>
                    <a:pt x="58682" y="113944"/>
                    <a:pt x="59106" y="111775"/>
                  </a:cubicBezTo>
                  <a:lnTo>
                    <a:pt x="70991" y="55920"/>
                  </a:lnTo>
                  <a:close/>
                </a:path>
              </a:pathLst>
            </a:custGeom>
            <a:solidFill>
              <a:srgbClr val="000000"/>
            </a:solidFill>
            <a:ln w="303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" name="Groupe 7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e_d&#10;}&#10;$&#10;&#10;&#10;\end{document}&#10;" title="IguanaTex Vector Display">
            <a:extLst>
              <a:ext uri="{FF2B5EF4-FFF2-40B4-BE49-F238E27FC236}">
                <a16:creationId xmlns:a16="http://schemas.microsoft.com/office/drawing/2014/main" id="{E63A01B0-CB50-921B-8EF8-2C75C1C139EC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190999" y="1460499"/>
            <a:ext cx="295342" cy="181440"/>
            <a:chOff x="6718368" y="3220833"/>
            <a:chExt cx="268779" cy="180459"/>
          </a:xfrm>
        </p:grpSpPr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FDEA355F-714A-DDD9-C13D-CAF766FAEE9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718368" y="3220833"/>
              <a:ext cx="125541" cy="136475"/>
            </a:xfrm>
            <a:custGeom>
              <a:avLst/>
              <a:gdLst>
                <a:gd name="connsiteX0" fmla="*/ 46174 w 125541"/>
                <a:gd name="connsiteY0" fmla="*/ 63631 h 136475"/>
                <a:gd name="connsiteX1" fmla="*/ 96195 w 125541"/>
                <a:gd name="connsiteY1" fmla="*/ 56702 h 136475"/>
                <a:gd name="connsiteX2" fmla="*/ 120715 w 125541"/>
                <a:gd name="connsiteY2" fmla="*/ 25671 h 136475"/>
                <a:gd name="connsiteX3" fmla="*/ 85733 w 125541"/>
                <a:gd name="connsiteY3" fmla="*/ 63 h 136475"/>
                <a:gd name="connsiteX4" fmla="*/ 77 w 125541"/>
                <a:gd name="connsiteY4" fmla="*/ 82008 h 136475"/>
                <a:gd name="connsiteX5" fmla="*/ 51405 w 125541"/>
                <a:gd name="connsiteY5" fmla="*/ 136538 h 136475"/>
                <a:gd name="connsiteX6" fmla="*/ 125619 w 125541"/>
                <a:gd name="connsiteY6" fmla="*/ 100988 h 136475"/>
                <a:gd name="connsiteX7" fmla="*/ 121695 w 125541"/>
                <a:gd name="connsiteY7" fmla="*/ 97072 h 136475"/>
                <a:gd name="connsiteX8" fmla="*/ 117445 w 125541"/>
                <a:gd name="connsiteY8" fmla="*/ 100085 h 136475"/>
                <a:gd name="connsiteX9" fmla="*/ 52059 w 125541"/>
                <a:gd name="connsiteY9" fmla="*/ 129910 h 136475"/>
                <a:gd name="connsiteX10" fmla="*/ 23616 w 125541"/>
                <a:gd name="connsiteY10" fmla="*/ 94963 h 136475"/>
                <a:gd name="connsiteX11" fmla="*/ 28847 w 125541"/>
                <a:gd name="connsiteY11" fmla="*/ 63631 h 136475"/>
                <a:gd name="connsiteX12" fmla="*/ 46174 w 125541"/>
                <a:gd name="connsiteY12" fmla="*/ 63631 h 136475"/>
                <a:gd name="connsiteX13" fmla="*/ 30808 w 125541"/>
                <a:gd name="connsiteY13" fmla="*/ 57003 h 136475"/>
                <a:gd name="connsiteX14" fmla="*/ 85733 w 125541"/>
                <a:gd name="connsiteY14" fmla="*/ 6691 h 136475"/>
                <a:gd name="connsiteX15" fmla="*/ 109926 w 125541"/>
                <a:gd name="connsiteY15" fmla="*/ 25671 h 136475"/>
                <a:gd name="connsiteX16" fmla="*/ 44213 w 125541"/>
                <a:gd name="connsiteY16" fmla="*/ 57003 h 136475"/>
                <a:gd name="connsiteX17" fmla="*/ 30808 w 125541"/>
                <a:gd name="connsiteY17" fmla="*/ 57003 h 13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5541" h="136475">
                  <a:moveTo>
                    <a:pt x="46174" y="63631"/>
                  </a:moveTo>
                  <a:cubicBezTo>
                    <a:pt x="55655" y="63631"/>
                    <a:pt x="79848" y="63028"/>
                    <a:pt x="96195" y="56702"/>
                  </a:cubicBezTo>
                  <a:cubicBezTo>
                    <a:pt x="119080" y="47663"/>
                    <a:pt x="120715" y="29889"/>
                    <a:pt x="120715" y="25671"/>
                  </a:cubicBezTo>
                  <a:cubicBezTo>
                    <a:pt x="120715" y="12415"/>
                    <a:pt x="108291" y="63"/>
                    <a:pt x="85733" y="63"/>
                  </a:cubicBezTo>
                  <a:cubicBezTo>
                    <a:pt x="49443" y="63"/>
                    <a:pt x="77" y="29286"/>
                    <a:pt x="77" y="82008"/>
                  </a:cubicBezTo>
                  <a:cubicBezTo>
                    <a:pt x="77" y="112738"/>
                    <a:pt x="19366" y="136538"/>
                    <a:pt x="51405" y="136538"/>
                  </a:cubicBezTo>
                  <a:cubicBezTo>
                    <a:pt x="98156" y="136538"/>
                    <a:pt x="125619" y="104604"/>
                    <a:pt x="125619" y="100988"/>
                  </a:cubicBezTo>
                  <a:cubicBezTo>
                    <a:pt x="125619" y="99181"/>
                    <a:pt x="123657" y="97072"/>
                    <a:pt x="121695" y="97072"/>
                  </a:cubicBezTo>
                  <a:cubicBezTo>
                    <a:pt x="120061" y="97072"/>
                    <a:pt x="119407" y="97674"/>
                    <a:pt x="117445" y="100085"/>
                  </a:cubicBezTo>
                  <a:cubicBezTo>
                    <a:pt x="91618" y="129910"/>
                    <a:pt x="55982" y="129910"/>
                    <a:pt x="52059" y="129910"/>
                  </a:cubicBezTo>
                  <a:cubicBezTo>
                    <a:pt x="26558" y="129910"/>
                    <a:pt x="23616" y="104604"/>
                    <a:pt x="23616" y="94963"/>
                  </a:cubicBezTo>
                  <a:cubicBezTo>
                    <a:pt x="23616" y="91348"/>
                    <a:pt x="23943" y="82008"/>
                    <a:pt x="28847" y="63631"/>
                  </a:cubicBezTo>
                  <a:lnTo>
                    <a:pt x="46174" y="63631"/>
                  </a:lnTo>
                  <a:close/>
                  <a:moveTo>
                    <a:pt x="30808" y="57003"/>
                  </a:moveTo>
                  <a:cubicBezTo>
                    <a:pt x="43559" y="11210"/>
                    <a:pt x="77233" y="6691"/>
                    <a:pt x="85733" y="6691"/>
                  </a:cubicBezTo>
                  <a:cubicBezTo>
                    <a:pt x="101099" y="6691"/>
                    <a:pt x="109926" y="15428"/>
                    <a:pt x="109926" y="25671"/>
                  </a:cubicBezTo>
                  <a:cubicBezTo>
                    <a:pt x="109926" y="57003"/>
                    <a:pt x="57617" y="57003"/>
                    <a:pt x="44213" y="57003"/>
                  </a:cubicBezTo>
                  <a:lnTo>
                    <a:pt x="30808" y="57003"/>
                  </a:lnTo>
                  <a:close/>
                </a:path>
              </a:pathLst>
            </a:custGeom>
            <a:solidFill>
              <a:srgbClr val="1A8000"/>
            </a:solidFill>
            <a:ln w="32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98BDF0C7-5AA8-D050-C0F9-33BDA75625F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869517" y="3252827"/>
              <a:ext cx="117630" cy="148465"/>
            </a:xfrm>
            <a:custGeom>
              <a:avLst/>
              <a:gdLst>
                <a:gd name="connsiteX0" fmla="*/ 116796 w 117630"/>
                <a:gd name="connsiteY0" fmla="*/ 6391 h 148465"/>
                <a:gd name="connsiteX1" fmla="*/ 117711 w 117630"/>
                <a:gd name="connsiteY1" fmla="*/ 3017 h 148465"/>
                <a:gd name="connsiteX2" fmla="*/ 114050 w 117630"/>
                <a:gd name="connsiteY2" fmla="*/ 64 h 148465"/>
                <a:gd name="connsiteX3" fmla="*/ 84757 w 117630"/>
                <a:gd name="connsiteY3" fmla="*/ 2173 h 148465"/>
                <a:gd name="connsiteX4" fmla="*/ 79722 w 117630"/>
                <a:gd name="connsiteY4" fmla="*/ 7024 h 148465"/>
                <a:gd name="connsiteX5" fmla="*/ 85672 w 117630"/>
                <a:gd name="connsiteY5" fmla="*/ 9976 h 148465"/>
                <a:gd name="connsiteX6" fmla="*/ 96657 w 117630"/>
                <a:gd name="connsiteY6" fmla="*/ 13139 h 148465"/>
                <a:gd name="connsiteX7" fmla="*/ 95742 w 117630"/>
                <a:gd name="connsiteY7" fmla="*/ 17779 h 148465"/>
                <a:gd name="connsiteX8" fmla="*/ 82697 w 117630"/>
                <a:gd name="connsiteY8" fmla="*/ 65862 h 148465"/>
                <a:gd name="connsiteX9" fmla="*/ 59125 w 117630"/>
                <a:gd name="connsiteY9" fmla="*/ 53419 h 148465"/>
                <a:gd name="connsiteX10" fmla="*/ 81 w 117630"/>
                <a:gd name="connsiteY10" fmla="*/ 113523 h 148465"/>
                <a:gd name="connsiteX11" fmla="*/ 34638 w 117630"/>
                <a:gd name="connsiteY11" fmla="*/ 148530 h 148465"/>
                <a:gd name="connsiteX12" fmla="*/ 67135 w 117630"/>
                <a:gd name="connsiteY12" fmla="*/ 133768 h 148465"/>
                <a:gd name="connsiteX13" fmla="*/ 90707 w 117630"/>
                <a:gd name="connsiteY13" fmla="*/ 148530 h 148465"/>
                <a:gd name="connsiteX14" fmla="*/ 108786 w 117630"/>
                <a:gd name="connsiteY14" fmla="*/ 137353 h 148465"/>
                <a:gd name="connsiteX15" fmla="*/ 116796 w 117630"/>
                <a:gd name="connsiteY15" fmla="*/ 116264 h 148465"/>
                <a:gd name="connsiteX16" fmla="*/ 113134 w 117630"/>
                <a:gd name="connsiteY16" fmla="*/ 113523 h 148465"/>
                <a:gd name="connsiteX17" fmla="*/ 108100 w 117630"/>
                <a:gd name="connsiteY17" fmla="*/ 120060 h 148465"/>
                <a:gd name="connsiteX18" fmla="*/ 91393 w 117630"/>
                <a:gd name="connsiteY18" fmla="*/ 142625 h 148465"/>
                <a:gd name="connsiteX19" fmla="*/ 83841 w 117630"/>
                <a:gd name="connsiteY19" fmla="*/ 132292 h 148465"/>
                <a:gd name="connsiteX20" fmla="*/ 84986 w 117630"/>
                <a:gd name="connsiteY20" fmla="*/ 123645 h 148465"/>
                <a:gd name="connsiteX21" fmla="*/ 116796 w 117630"/>
                <a:gd name="connsiteY21" fmla="*/ 6391 h 148465"/>
                <a:gd name="connsiteX22" fmla="*/ 68050 w 117630"/>
                <a:gd name="connsiteY22" fmla="*/ 120060 h 148465"/>
                <a:gd name="connsiteX23" fmla="*/ 56379 w 117630"/>
                <a:gd name="connsiteY23" fmla="*/ 134190 h 148465"/>
                <a:gd name="connsiteX24" fmla="*/ 35325 w 117630"/>
                <a:gd name="connsiteY24" fmla="*/ 142625 h 148465"/>
                <a:gd name="connsiteX25" fmla="*/ 18618 w 117630"/>
                <a:gd name="connsiteY25" fmla="*/ 122169 h 148465"/>
                <a:gd name="connsiteX26" fmla="*/ 30519 w 117630"/>
                <a:gd name="connsiteY26" fmla="*/ 79359 h 148465"/>
                <a:gd name="connsiteX27" fmla="*/ 59125 w 117630"/>
                <a:gd name="connsiteY27" fmla="*/ 59324 h 148465"/>
                <a:gd name="connsiteX28" fmla="*/ 79493 w 117630"/>
                <a:gd name="connsiteY28" fmla="*/ 77672 h 148465"/>
                <a:gd name="connsiteX29" fmla="*/ 78807 w 117630"/>
                <a:gd name="connsiteY29" fmla="*/ 80624 h 148465"/>
                <a:gd name="connsiteX30" fmla="*/ 68050 w 117630"/>
                <a:gd name="connsiteY30" fmla="*/ 120060 h 14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7630" h="148465">
                  <a:moveTo>
                    <a:pt x="116796" y="6391"/>
                  </a:moveTo>
                  <a:cubicBezTo>
                    <a:pt x="117025" y="5969"/>
                    <a:pt x="117711" y="3228"/>
                    <a:pt x="117711" y="3017"/>
                  </a:cubicBezTo>
                  <a:cubicBezTo>
                    <a:pt x="117711" y="1962"/>
                    <a:pt x="116796" y="64"/>
                    <a:pt x="114050" y="64"/>
                  </a:cubicBezTo>
                  <a:cubicBezTo>
                    <a:pt x="109473" y="64"/>
                    <a:pt x="90478" y="1751"/>
                    <a:pt x="84757" y="2173"/>
                  </a:cubicBezTo>
                  <a:cubicBezTo>
                    <a:pt x="82926" y="2384"/>
                    <a:pt x="79722" y="2595"/>
                    <a:pt x="79722" y="7024"/>
                  </a:cubicBezTo>
                  <a:cubicBezTo>
                    <a:pt x="79722" y="9976"/>
                    <a:pt x="82926" y="9976"/>
                    <a:pt x="85672" y="9976"/>
                  </a:cubicBezTo>
                  <a:cubicBezTo>
                    <a:pt x="96657" y="9976"/>
                    <a:pt x="96657" y="11452"/>
                    <a:pt x="96657" y="13139"/>
                  </a:cubicBezTo>
                  <a:cubicBezTo>
                    <a:pt x="96657" y="14616"/>
                    <a:pt x="96199" y="15881"/>
                    <a:pt x="95742" y="17779"/>
                  </a:cubicBezTo>
                  <a:lnTo>
                    <a:pt x="82697" y="65862"/>
                  </a:lnTo>
                  <a:cubicBezTo>
                    <a:pt x="77891" y="58902"/>
                    <a:pt x="70110" y="53419"/>
                    <a:pt x="59125" y="53419"/>
                  </a:cubicBezTo>
                  <a:cubicBezTo>
                    <a:pt x="29832" y="53419"/>
                    <a:pt x="81" y="83155"/>
                    <a:pt x="81" y="113523"/>
                  </a:cubicBezTo>
                  <a:cubicBezTo>
                    <a:pt x="81" y="133979"/>
                    <a:pt x="14957" y="148530"/>
                    <a:pt x="34638" y="148530"/>
                  </a:cubicBezTo>
                  <a:cubicBezTo>
                    <a:pt x="46996" y="148530"/>
                    <a:pt x="57981" y="141993"/>
                    <a:pt x="67135" y="133768"/>
                  </a:cubicBezTo>
                  <a:cubicBezTo>
                    <a:pt x="71483" y="146421"/>
                    <a:pt x="84757" y="148530"/>
                    <a:pt x="90707" y="148530"/>
                  </a:cubicBezTo>
                  <a:cubicBezTo>
                    <a:pt x="98946" y="148530"/>
                    <a:pt x="104667" y="143891"/>
                    <a:pt x="108786" y="137353"/>
                  </a:cubicBezTo>
                  <a:cubicBezTo>
                    <a:pt x="113821" y="129128"/>
                    <a:pt x="116796" y="117108"/>
                    <a:pt x="116796" y="116264"/>
                  </a:cubicBezTo>
                  <a:cubicBezTo>
                    <a:pt x="116796" y="113523"/>
                    <a:pt x="113821" y="113523"/>
                    <a:pt x="113134" y="113523"/>
                  </a:cubicBezTo>
                  <a:cubicBezTo>
                    <a:pt x="109930" y="113523"/>
                    <a:pt x="109702" y="114366"/>
                    <a:pt x="108100" y="120060"/>
                  </a:cubicBezTo>
                  <a:cubicBezTo>
                    <a:pt x="105353" y="130183"/>
                    <a:pt x="101005" y="142625"/>
                    <a:pt x="91393" y="142625"/>
                  </a:cubicBezTo>
                  <a:cubicBezTo>
                    <a:pt x="85443" y="142625"/>
                    <a:pt x="83841" y="137986"/>
                    <a:pt x="83841" y="132292"/>
                  </a:cubicBezTo>
                  <a:cubicBezTo>
                    <a:pt x="83841" y="128285"/>
                    <a:pt x="84299" y="126387"/>
                    <a:pt x="84986" y="123645"/>
                  </a:cubicBezTo>
                  <a:lnTo>
                    <a:pt x="116796" y="6391"/>
                  </a:lnTo>
                  <a:close/>
                  <a:moveTo>
                    <a:pt x="68050" y="120060"/>
                  </a:moveTo>
                  <a:cubicBezTo>
                    <a:pt x="66449" y="125965"/>
                    <a:pt x="61414" y="130183"/>
                    <a:pt x="56379" y="134190"/>
                  </a:cubicBezTo>
                  <a:cubicBezTo>
                    <a:pt x="54319" y="135877"/>
                    <a:pt x="45165" y="142625"/>
                    <a:pt x="35325" y="142625"/>
                  </a:cubicBezTo>
                  <a:cubicBezTo>
                    <a:pt x="26857" y="142625"/>
                    <a:pt x="18618" y="137142"/>
                    <a:pt x="18618" y="122169"/>
                  </a:cubicBezTo>
                  <a:cubicBezTo>
                    <a:pt x="18618" y="110992"/>
                    <a:pt x="25255" y="87794"/>
                    <a:pt x="30519" y="79359"/>
                  </a:cubicBezTo>
                  <a:cubicBezTo>
                    <a:pt x="41046" y="62487"/>
                    <a:pt x="52717" y="59324"/>
                    <a:pt x="59125" y="59324"/>
                  </a:cubicBezTo>
                  <a:cubicBezTo>
                    <a:pt x="75145" y="59324"/>
                    <a:pt x="79493" y="75352"/>
                    <a:pt x="79493" y="77672"/>
                  </a:cubicBezTo>
                  <a:cubicBezTo>
                    <a:pt x="79493" y="78515"/>
                    <a:pt x="79035" y="79991"/>
                    <a:pt x="78807" y="80624"/>
                  </a:cubicBezTo>
                  <a:lnTo>
                    <a:pt x="68050" y="120060"/>
                  </a:lnTo>
                  <a:close/>
                </a:path>
              </a:pathLst>
            </a:custGeom>
            <a:solidFill>
              <a:srgbClr val="1A8000"/>
            </a:solidFill>
            <a:ln w="328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D195EA5-92F6-A45B-B296-392BE7C0FDC7}"/>
              </a:ext>
            </a:extLst>
          </p:cNvPr>
          <p:cNvCxnSpPr>
            <a:cxnSpLocks/>
          </p:cNvCxnSpPr>
          <p:nvPr/>
        </p:nvCxnSpPr>
        <p:spPr bwMode="auto">
          <a:xfrm>
            <a:off x="1632537" y="2046923"/>
            <a:ext cx="8424936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90" name="Groupe 89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75 \, e_d&#10;}&#10;$&#10;&#10;&#10;\end{document}&#10;" title="IguanaTex Vector Display">
            <a:extLst>
              <a:ext uri="{FF2B5EF4-FFF2-40B4-BE49-F238E27FC236}">
                <a16:creationId xmlns:a16="http://schemas.microsoft.com/office/drawing/2014/main" id="{7580095C-3B55-8C87-14ED-7459BE40CEE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2921000" y="1663700"/>
            <a:ext cx="934925" cy="277714"/>
            <a:chOff x="5490047" y="3393253"/>
            <a:chExt cx="922642" cy="256078"/>
          </a:xfrm>
        </p:grpSpPr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23C929C5-C476-F727-6FF4-4B025710548E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490047" y="3396327"/>
              <a:ext cx="140047" cy="211503"/>
            </a:xfrm>
            <a:custGeom>
              <a:avLst/>
              <a:gdLst>
                <a:gd name="connsiteX0" fmla="*/ 140124 w 140047"/>
                <a:gd name="connsiteY0" fmla="*/ 106430 h 211503"/>
                <a:gd name="connsiteX1" fmla="*/ 126818 w 140047"/>
                <a:gd name="connsiteY1" fmla="*/ 34494 h 211503"/>
                <a:gd name="connsiteX2" fmla="*/ 70267 w 140047"/>
                <a:gd name="connsiteY2" fmla="*/ 63 h 211503"/>
                <a:gd name="connsiteX3" fmla="*/ 12385 w 140047"/>
                <a:gd name="connsiteY3" fmla="*/ 36646 h 211503"/>
                <a:gd name="connsiteX4" fmla="*/ 77 w 140047"/>
                <a:gd name="connsiteY4" fmla="*/ 106430 h 211503"/>
                <a:gd name="connsiteX5" fmla="*/ 15046 w 140047"/>
                <a:gd name="connsiteY5" fmla="*/ 180517 h 211503"/>
                <a:gd name="connsiteX6" fmla="*/ 69934 w 140047"/>
                <a:gd name="connsiteY6" fmla="*/ 211567 h 211503"/>
                <a:gd name="connsiteX7" fmla="*/ 127816 w 140047"/>
                <a:gd name="connsiteY7" fmla="*/ 175906 h 211503"/>
                <a:gd name="connsiteX8" fmla="*/ 140124 w 140047"/>
                <a:gd name="connsiteY8" fmla="*/ 106430 h 211503"/>
                <a:gd name="connsiteX9" fmla="*/ 69934 w 140047"/>
                <a:gd name="connsiteY9" fmla="*/ 204803 h 211503"/>
                <a:gd name="connsiteX10" fmla="*/ 31346 w 140047"/>
                <a:gd name="connsiteY10" fmla="*/ 167606 h 211503"/>
                <a:gd name="connsiteX11" fmla="*/ 27687 w 140047"/>
                <a:gd name="connsiteY11" fmla="*/ 102741 h 211503"/>
                <a:gd name="connsiteX12" fmla="*/ 30348 w 140047"/>
                <a:gd name="connsiteY12" fmla="*/ 46176 h 211503"/>
                <a:gd name="connsiteX13" fmla="*/ 69934 w 140047"/>
                <a:gd name="connsiteY13" fmla="*/ 6826 h 211503"/>
                <a:gd name="connsiteX14" fmla="*/ 109187 w 140047"/>
                <a:gd name="connsiteY14" fmla="*/ 42794 h 211503"/>
                <a:gd name="connsiteX15" fmla="*/ 112514 w 140047"/>
                <a:gd name="connsiteY15" fmla="*/ 102741 h 211503"/>
                <a:gd name="connsiteX16" fmla="*/ 108855 w 140047"/>
                <a:gd name="connsiteY16" fmla="*/ 166376 h 211503"/>
                <a:gd name="connsiteX17" fmla="*/ 69934 w 140047"/>
                <a:gd name="connsiteY17" fmla="*/ 204803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47" h="211503">
                  <a:moveTo>
                    <a:pt x="140124" y="106430"/>
                  </a:moveTo>
                  <a:cubicBezTo>
                    <a:pt x="140124" y="81836"/>
                    <a:pt x="138461" y="57243"/>
                    <a:pt x="126818" y="34494"/>
                  </a:cubicBezTo>
                  <a:cubicBezTo>
                    <a:pt x="111516" y="4981"/>
                    <a:pt x="84238" y="63"/>
                    <a:pt x="70267" y="63"/>
                  </a:cubicBezTo>
                  <a:cubicBezTo>
                    <a:pt x="50308" y="63"/>
                    <a:pt x="26024" y="8056"/>
                    <a:pt x="12385" y="36646"/>
                  </a:cubicBezTo>
                  <a:cubicBezTo>
                    <a:pt x="1740" y="57857"/>
                    <a:pt x="77" y="81836"/>
                    <a:pt x="77" y="106430"/>
                  </a:cubicBezTo>
                  <a:cubicBezTo>
                    <a:pt x="77" y="129486"/>
                    <a:pt x="1407" y="157154"/>
                    <a:pt x="15046" y="180517"/>
                  </a:cubicBezTo>
                  <a:cubicBezTo>
                    <a:pt x="29350" y="205418"/>
                    <a:pt x="53634" y="211567"/>
                    <a:pt x="69934" y="211567"/>
                  </a:cubicBezTo>
                  <a:cubicBezTo>
                    <a:pt x="87897" y="211567"/>
                    <a:pt x="113179" y="205111"/>
                    <a:pt x="127816" y="175906"/>
                  </a:cubicBezTo>
                  <a:cubicBezTo>
                    <a:pt x="138461" y="154694"/>
                    <a:pt x="140124" y="130716"/>
                    <a:pt x="140124" y="106430"/>
                  </a:cubicBezTo>
                  <a:close/>
                  <a:moveTo>
                    <a:pt x="69934" y="204803"/>
                  </a:moveTo>
                  <a:cubicBezTo>
                    <a:pt x="56961" y="204803"/>
                    <a:pt x="37334" y="197118"/>
                    <a:pt x="31346" y="167606"/>
                  </a:cubicBezTo>
                  <a:cubicBezTo>
                    <a:pt x="27687" y="149161"/>
                    <a:pt x="27687" y="120878"/>
                    <a:pt x="27687" y="102741"/>
                  </a:cubicBezTo>
                  <a:cubicBezTo>
                    <a:pt x="27687" y="83066"/>
                    <a:pt x="27687" y="62776"/>
                    <a:pt x="30348" y="46176"/>
                  </a:cubicBezTo>
                  <a:cubicBezTo>
                    <a:pt x="36669" y="9593"/>
                    <a:pt x="61618" y="6826"/>
                    <a:pt x="69934" y="6826"/>
                  </a:cubicBezTo>
                  <a:cubicBezTo>
                    <a:pt x="80912" y="6826"/>
                    <a:pt x="102867" y="12359"/>
                    <a:pt x="109187" y="42794"/>
                  </a:cubicBezTo>
                  <a:cubicBezTo>
                    <a:pt x="112514" y="60009"/>
                    <a:pt x="112514" y="83373"/>
                    <a:pt x="112514" y="102741"/>
                  </a:cubicBezTo>
                  <a:cubicBezTo>
                    <a:pt x="112514" y="125797"/>
                    <a:pt x="112514" y="146701"/>
                    <a:pt x="108855" y="166376"/>
                  </a:cubicBezTo>
                  <a:cubicBezTo>
                    <a:pt x="103865" y="195581"/>
                    <a:pt x="84904" y="204803"/>
                    <a:pt x="69934" y="204803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C01E961-3150-7005-DDB0-AD0B0D9FF6D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672010" y="3568481"/>
              <a:ext cx="35261" cy="32586"/>
            </a:xfrm>
            <a:custGeom>
              <a:avLst/>
              <a:gdLst>
                <a:gd name="connsiteX0" fmla="*/ 35343 w 35261"/>
                <a:gd name="connsiteY0" fmla="*/ 16356 h 32586"/>
                <a:gd name="connsiteX1" fmla="*/ 17712 w 35261"/>
                <a:gd name="connsiteY1" fmla="*/ 63 h 32586"/>
                <a:gd name="connsiteX2" fmla="*/ 82 w 35261"/>
                <a:gd name="connsiteY2" fmla="*/ 16356 h 32586"/>
                <a:gd name="connsiteX3" fmla="*/ 17712 w 35261"/>
                <a:gd name="connsiteY3" fmla="*/ 32649 h 32586"/>
                <a:gd name="connsiteX4" fmla="*/ 35343 w 35261"/>
                <a:gd name="connsiteY4" fmla="*/ 16356 h 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1" h="32586">
                  <a:moveTo>
                    <a:pt x="35343" y="16356"/>
                  </a:moveTo>
                  <a:cubicBezTo>
                    <a:pt x="35343" y="7441"/>
                    <a:pt x="27359" y="63"/>
                    <a:pt x="17712" y="63"/>
                  </a:cubicBezTo>
                  <a:cubicBezTo>
                    <a:pt x="8065" y="63"/>
                    <a:pt x="82" y="7441"/>
                    <a:pt x="82" y="16356"/>
                  </a:cubicBezTo>
                  <a:cubicBezTo>
                    <a:pt x="82" y="25271"/>
                    <a:pt x="8065" y="32649"/>
                    <a:pt x="17712" y="32649"/>
                  </a:cubicBezTo>
                  <a:cubicBezTo>
                    <a:pt x="27359" y="32649"/>
                    <a:pt x="35343" y="25271"/>
                    <a:pt x="35343" y="16356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C2B195C6-CBDB-FCAC-71D4-EF20CFD060F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754435" y="3393253"/>
              <a:ext cx="142708" cy="214578"/>
            </a:xfrm>
            <a:custGeom>
              <a:avLst/>
              <a:gdLst>
                <a:gd name="connsiteX0" fmla="*/ 139799 w 142708"/>
                <a:gd name="connsiteY0" fmla="*/ 20660 h 214578"/>
                <a:gd name="connsiteX1" fmla="*/ 142793 w 142708"/>
                <a:gd name="connsiteY1" fmla="*/ 9900 h 214578"/>
                <a:gd name="connsiteX2" fmla="*/ 61958 w 142708"/>
                <a:gd name="connsiteY2" fmla="*/ 9900 h 214578"/>
                <a:gd name="connsiteX3" fmla="*/ 19378 w 142708"/>
                <a:gd name="connsiteY3" fmla="*/ 63 h 214578"/>
                <a:gd name="connsiteX4" fmla="*/ 11062 w 142708"/>
                <a:gd name="connsiteY4" fmla="*/ 63 h 214578"/>
                <a:gd name="connsiteX5" fmla="*/ 84 w 142708"/>
                <a:gd name="connsiteY5" fmla="*/ 63391 h 214578"/>
                <a:gd name="connsiteX6" fmla="*/ 8401 w 142708"/>
                <a:gd name="connsiteY6" fmla="*/ 63391 h 214578"/>
                <a:gd name="connsiteX7" fmla="*/ 16717 w 142708"/>
                <a:gd name="connsiteY7" fmla="*/ 35416 h 214578"/>
                <a:gd name="connsiteX8" fmla="*/ 49317 w 142708"/>
                <a:gd name="connsiteY8" fmla="*/ 33571 h 214578"/>
                <a:gd name="connsiteX9" fmla="*/ 118177 w 142708"/>
                <a:gd name="connsiteY9" fmla="*/ 33571 h 214578"/>
                <a:gd name="connsiteX10" fmla="*/ 80919 w 142708"/>
                <a:gd name="connsiteY10" fmla="*/ 82143 h 214578"/>
                <a:gd name="connsiteX11" fmla="*/ 40003 w 142708"/>
                <a:gd name="connsiteY11" fmla="*/ 197733 h 214578"/>
                <a:gd name="connsiteX12" fmla="*/ 55305 w 142708"/>
                <a:gd name="connsiteY12" fmla="*/ 214641 h 214578"/>
                <a:gd name="connsiteX13" fmla="*/ 70607 w 142708"/>
                <a:gd name="connsiteY13" fmla="*/ 197733 h 214578"/>
                <a:gd name="connsiteX14" fmla="*/ 70607 w 142708"/>
                <a:gd name="connsiteY14" fmla="*/ 182054 h 214578"/>
                <a:gd name="connsiteX15" fmla="*/ 74266 w 142708"/>
                <a:gd name="connsiteY15" fmla="*/ 131638 h 214578"/>
                <a:gd name="connsiteX16" fmla="*/ 94891 w 142708"/>
                <a:gd name="connsiteY16" fmla="*/ 79069 h 214578"/>
                <a:gd name="connsiteX17" fmla="*/ 139799 w 142708"/>
                <a:gd name="connsiteY17" fmla="*/ 20660 h 21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2708" h="214578">
                  <a:moveTo>
                    <a:pt x="139799" y="20660"/>
                  </a:moveTo>
                  <a:cubicBezTo>
                    <a:pt x="142793" y="16971"/>
                    <a:pt x="142793" y="16356"/>
                    <a:pt x="142793" y="9900"/>
                  </a:cubicBezTo>
                  <a:lnTo>
                    <a:pt x="61958" y="9900"/>
                  </a:lnTo>
                  <a:cubicBezTo>
                    <a:pt x="21374" y="9900"/>
                    <a:pt x="20709" y="5904"/>
                    <a:pt x="19378" y="63"/>
                  </a:cubicBezTo>
                  <a:lnTo>
                    <a:pt x="11062" y="63"/>
                  </a:lnTo>
                  <a:lnTo>
                    <a:pt x="84" y="63391"/>
                  </a:lnTo>
                  <a:lnTo>
                    <a:pt x="8401" y="63391"/>
                  </a:lnTo>
                  <a:cubicBezTo>
                    <a:pt x="9399" y="58472"/>
                    <a:pt x="12393" y="39105"/>
                    <a:pt x="16717" y="35416"/>
                  </a:cubicBezTo>
                  <a:cubicBezTo>
                    <a:pt x="19046" y="33571"/>
                    <a:pt x="44993" y="33571"/>
                    <a:pt x="49317" y="33571"/>
                  </a:cubicBezTo>
                  <a:lnTo>
                    <a:pt x="118177" y="33571"/>
                  </a:lnTo>
                  <a:cubicBezTo>
                    <a:pt x="114518" y="38490"/>
                    <a:pt x="88238" y="71999"/>
                    <a:pt x="80919" y="82143"/>
                  </a:cubicBezTo>
                  <a:cubicBezTo>
                    <a:pt x="50981" y="123645"/>
                    <a:pt x="40003" y="166376"/>
                    <a:pt x="40003" y="197733"/>
                  </a:cubicBezTo>
                  <a:cubicBezTo>
                    <a:pt x="40003" y="200807"/>
                    <a:pt x="40003" y="214641"/>
                    <a:pt x="55305" y="214641"/>
                  </a:cubicBezTo>
                  <a:cubicBezTo>
                    <a:pt x="70607" y="214641"/>
                    <a:pt x="70607" y="200807"/>
                    <a:pt x="70607" y="197733"/>
                  </a:cubicBezTo>
                  <a:lnTo>
                    <a:pt x="70607" y="182054"/>
                  </a:lnTo>
                  <a:cubicBezTo>
                    <a:pt x="70607" y="165146"/>
                    <a:pt x="71605" y="148238"/>
                    <a:pt x="74266" y="131638"/>
                  </a:cubicBezTo>
                  <a:cubicBezTo>
                    <a:pt x="75597" y="124567"/>
                    <a:pt x="80254" y="98129"/>
                    <a:pt x="94891" y="79069"/>
                  </a:cubicBezTo>
                  <a:lnTo>
                    <a:pt x="139799" y="20660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301953B8-51EF-9536-6DE8-3E54B36B836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918766" y="3396327"/>
              <a:ext cx="132729" cy="211503"/>
            </a:xfrm>
            <a:custGeom>
              <a:avLst/>
              <a:gdLst>
                <a:gd name="connsiteX0" fmla="*/ 132819 w 132729"/>
                <a:gd name="connsiteY0" fmla="*/ 143012 h 211503"/>
                <a:gd name="connsiteX1" fmla="*/ 69614 w 132729"/>
                <a:gd name="connsiteY1" fmla="*/ 75688 h 211503"/>
                <a:gd name="connsiteX2" fmla="*/ 27367 w 132729"/>
                <a:gd name="connsiteY2" fmla="*/ 91366 h 211503"/>
                <a:gd name="connsiteX3" fmla="*/ 27367 w 132729"/>
                <a:gd name="connsiteY3" fmla="*/ 31419 h 211503"/>
                <a:gd name="connsiteX4" fmla="*/ 55643 w 132729"/>
                <a:gd name="connsiteY4" fmla="*/ 35416 h 211503"/>
                <a:gd name="connsiteX5" fmla="*/ 119845 w 132729"/>
                <a:gd name="connsiteY5" fmla="*/ 3444 h 211503"/>
                <a:gd name="connsiteX6" fmla="*/ 116518 w 132729"/>
                <a:gd name="connsiteY6" fmla="*/ 63 h 211503"/>
                <a:gd name="connsiteX7" fmla="*/ 113857 w 132729"/>
                <a:gd name="connsiteY7" fmla="*/ 985 h 211503"/>
                <a:gd name="connsiteX8" fmla="*/ 68616 w 132729"/>
                <a:gd name="connsiteY8" fmla="*/ 9900 h 211503"/>
                <a:gd name="connsiteX9" fmla="*/ 24373 w 132729"/>
                <a:gd name="connsiteY9" fmla="*/ 1292 h 211503"/>
                <a:gd name="connsiteX10" fmla="*/ 20381 w 132729"/>
                <a:gd name="connsiteY10" fmla="*/ 370 h 211503"/>
                <a:gd name="connsiteX11" fmla="*/ 17055 w 132729"/>
                <a:gd name="connsiteY11" fmla="*/ 7748 h 211503"/>
                <a:gd name="connsiteX12" fmla="*/ 17055 w 132729"/>
                <a:gd name="connsiteY12" fmla="*/ 98744 h 211503"/>
                <a:gd name="connsiteX13" fmla="*/ 21712 w 132729"/>
                <a:gd name="connsiteY13" fmla="*/ 106737 h 211503"/>
                <a:gd name="connsiteX14" fmla="*/ 26036 w 132729"/>
                <a:gd name="connsiteY14" fmla="*/ 103970 h 211503"/>
                <a:gd name="connsiteX15" fmla="*/ 68949 w 132729"/>
                <a:gd name="connsiteY15" fmla="*/ 82451 h 211503"/>
                <a:gd name="connsiteX16" fmla="*/ 97225 w 132729"/>
                <a:gd name="connsiteY16" fmla="*/ 102126 h 211503"/>
                <a:gd name="connsiteX17" fmla="*/ 103212 w 132729"/>
                <a:gd name="connsiteY17" fmla="*/ 140860 h 211503"/>
                <a:gd name="connsiteX18" fmla="*/ 95229 w 132729"/>
                <a:gd name="connsiteY18" fmla="*/ 182977 h 211503"/>
                <a:gd name="connsiteX19" fmla="*/ 59635 w 132729"/>
                <a:gd name="connsiteY19" fmla="*/ 202959 h 211503"/>
                <a:gd name="connsiteX20" fmla="*/ 10734 w 132729"/>
                <a:gd name="connsiteY20" fmla="*/ 168528 h 211503"/>
                <a:gd name="connsiteX21" fmla="*/ 16389 w 132729"/>
                <a:gd name="connsiteY21" fmla="*/ 169143 h 211503"/>
                <a:gd name="connsiteX22" fmla="*/ 33022 w 132729"/>
                <a:gd name="connsiteY22" fmla="*/ 154079 h 211503"/>
                <a:gd name="connsiteX23" fmla="*/ 16389 w 132729"/>
                <a:gd name="connsiteY23" fmla="*/ 139016 h 211503"/>
                <a:gd name="connsiteX24" fmla="*/ 89 w 132729"/>
                <a:gd name="connsiteY24" fmla="*/ 155309 h 211503"/>
                <a:gd name="connsiteX25" fmla="*/ 60300 w 132729"/>
                <a:gd name="connsiteY25" fmla="*/ 211567 h 211503"/>
                <a:gd name="connsiteX26" fmla="*/ 132819 w 132729"/>
                <a:gd name="connsiteY26" fmla="*/ 143012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29" h="211503">
                  <a:moveTo>
                    <a:pt x="132819" y="143012"/>
                  </a:moveTo>
                  <a:cubicBezTo>
                    <a:pt x="132819" y="106430"/>
                    <a:pt x="105541" y="75688"/>
                    <a:pt x="69614" y="75688"/>
                  </a:cubicBezTo>
                  <a:cubicBezTo>
                    <a:pt x="53647" y="75688"/>
                    <a:pt x="39343" y="80606"/>
                    <a:pt x="27367" y="91366"/>
                  </a:cubicBezTo>
                  <a:lnTo>
                    <a:pt x="27367" y="31419"/>
                  </a:lnTo>
                  <a:cubicBezTo>
                    <a:pt x="34020" y="33264"/>
                    <a:pt x="44998" y="35416"/>
                    <a:pt x="55643" y="35416"/>
                  </a:cubicBezTo>
                  <a:cubicBezTo>
                    <a:pt x="96559" y="35416"/>
                    <a:pt x="119845" y="7441"/>
                    <a:pt x="119845" y="3444"/>
                  </a:cubicBezTo>
                  <a:cubicBezTo>
                    <a:pt x="119845" y="1600"/>
                    <a:pt x="118847" y="63"/>
                    <a:pt x="116518" y="63"/>
                  </a:cubicBezTo>
                  <a:cubicBezTo>
                    <a:pt x="116186" y="63"/>
                    <a:pt x="115520" y="63"/>
                    <a:pt x="113857" y="985"/>
                  </a:cubicBezTo>
                  <a:cubicBezTo>
                    <a:pt x="107204" y="3752"/>
                    <a:pt x="90904" y="9900"/>
                    <a:pt x="68616" y="9900"/>
                  </a:cubicBezTo>
                  <a:cubicBezTo>
                    <a:pt x="55310" y="9900"/>
                    <a:pt x="40008" y="7748"/>
                    <a:pt x="24373" y="1292"/>
                  </a:cubicBezTo>
                  <a:cubicBezTo>
                    <a:pt x="21712" y="370"/>
                    <a:pt x="21047" y="370"/>
                    <a:pt x="20381" y="370"/>
                  </a:cubicBezTo>
                  <a:cubicBezTo>
                    <a:pt x="17055" y="370"/>
                    <a:pt x="17055" y="2830"/>
                    <a:pt x="17055" y="7748"/>
                  </a:cubicBezTo>
                  <a:lnTo>
                    <a:pt x="17055" y="98744"/>
                  </a:lnTo>
                  <a:cubicBezTo>
                    <a:pt x="17055" y="104278"/>
                    <a:pt x="17055" y="106737"/>
                    <a:pt x="21712" y="106737"/>
                  </a:cubicBezTo>
                  <a:cubicBezTo>
                    <a:pt x="24041" y="106737"/>
                    <a:pt x="24706" y="105815"/>
                    <a:pt x="26036" y="103970"/>
                  </a:cubicBezTo>
                  <a:cubicBezTo>
                    <a:pt x="29696" y="99051"/>
                    <a:pt x="42004" y="82451"/>
                    <a:pt x="68949" y="82451"/>
                  </a:cubicBezTo>
                  <a:cubicBezTo>
                    <a:pt x="86247" y="82451"/>
                    <a:pt x="94563" y="96592"/>
                    <a:pt x="97225" y="102126"/>
                  </a:cubicBezTo>
                  <a:cubicBezTo>
                    <a:pt x="102547" y="113500"/>
                    <a:pt x="103212" y="125489"/>
                    <a:pt x="103212" y="140860"/>
                  </a:cubicBezTo>
                  <a:cubicBezTo>
                    <a:pt x="103212" y="151620"/>
                    <a:pt x="103212" y="170065"/>
                    <a:pt x="95229" y="182977"/>
                  </a:cubicBezTo>
                  <a:cubicBezTo>
                    <a:pt x="87245" y="194966"/>
                    <a:pt x="74937" y="202959"/>
                    <a:pt x="59635" y="202959"/>
                  </a:cubicBezTo>
                  <a:cubicBezTo>
                    <a:pt x="35351" y="202959"/>
                    <a:pt x="16389" y="186666"/>
                    <a:pt x="10734" y="168528"/>
                  </a:cubicBezTo>
                  <a:cubicBezTo>
                    <a:pt x="11732" y="168835"/>
                    <a:pt x="12730" y="169143"/>
                    <a:pt x="16389" y="169143"/>
                  </a:cubicBezTo>
                  <a:cubicBezTo>
                    <a:pt x="27367" y="169143"/>
                    <a:pt x="33022" y="161457"/>
                    <a:pt x="33022" y="154079"/>
                  </a:cubicBezTo>
                  <a:cubicBezTo>
                    <a:pt x="33022" y="146701"/>
                    <a:pt x="27367" y="139016"/>
                    <a:pt x="16389" y="139016"/>
                  </a:cubicBezTo>
                  <a:cubicBezTo>
                    <a:pt x="11732" y="139016"/>
                    <a:pt x="89" y="141168"/>
                    <a:pt x="89" y="155309"/>
                  </a:cubicBezTo>
                  <a:cubicBezTo>
                    <a:pt x="89" y="181747"/>
                    <a:pt x="23043" y="211567"/>
                    <a:pt x="60300" y="211567"/>
                  </a:cubicBezTo>
                  <a:cubicBezTo>
                    <a:pt x="98888" y="211567"/>
                    <a:pt x="132819" y="182054"/>
                    <a:pt x="132819" y="143012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ADA7F647-E07A-65A2-8EC8-AF174B36CFE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139205" y="3465189"/>
              <a:ext cx="127739" cy="139260"/>
            </a:xfrm>
            <a:custGeom>
              <a:avLst/>
              <a:gdLst>
                <a:gd name="connsiteX0" fmla="*/ 47000 w 127739"/>
                <a:gd name="connsiteY0" fmla="*/ 64928 h 139260"/>
                <a:gd name="connsiteX1" fmla="*/ 97896 w 127739"/>
                <a:gd name="connsiteY1" fmla="*/ 57857 h 139260"/>
                <a:gd name="connsiteX2" fmla="*/ 122846 w 127739"/>
                <a:gd name="connsiteY2" fmla="*/ 26193 h 139260"/>
                <a:gd name="connsiteX3" fmla="*/ 87252 w 127739"/>
                <a:gd name="connsiteY3" fmla="*/ 63 h 139260"/>
                <a:gd name="connsiteX4" fmla="*/ 96 w 127739"/>
                <a:gd name="connsiteY4" fmla="*/ 83681 h 139260"/>
                <a:gd name="connsiteX5" fmla="*/ 52323 w 127739"/>
                <a:gd name="connsiteY5" fmla="*/ 139323 h 139260"/>
                <a:gd name="connsiteX6" fmla="*/ 127835 w 127739"/>
                <a:gd name="connsiteY6" fmla="*/ 103048 h 139260"/>
                <a:gd name="connsiteX7" fmla="*/ 123844 w 127739"/>
                <a:gd name="connsiteY7" fmla="*/ 99052 h 139260"/>
                <a:gd name="connsiteX8" fmla="*/ 119519 w 127739"/>
                <a:gd name="connsiteY8" fmla="*/ 102126 h 139260"/>
                <a:gd name="connsiteX9" fmla="*/ 52988 w 127739"/>
                <a:gd name="connsiteY9" fmla="*/ 132560 h 139260"/>
                <a:gd name="connsiteX10" fmla="*/ 24047 w 127739"/>
                <a:gd name="connsiteY10" fmla="*/ 96900 h 139260"/>
                <a:gd name="connsiteX11" fmla="*/ 29370 w 127739"/>
                <a:gd name="connsiteY11" fmla="*/ 64928 h 139260"/>
                <a:gd name="connsiteX12" fmla="*/ 47000 w 127739"/>
                <a:gd name="connsiteY12" fmla="*/ 64928 h 139260"/>
                <a:gd name="connsiteX13" fmla="*/ 31366 w 127739"/>
                <a:gd name="connsiteY13" fmla="*/ 58165 h 139260"/>
                <a:gd name="connsiteX14" fmla="*/ 87252 w 127739"/>
                <a:gd name="connsiteY14" fmla="*/ 6826 h 139260"/>
                <a:gd name="connsiteX15" fmla="*/ 111868 w 127739"/>
                <a:gd name="connsiteY15" fmla="*/ 26193 h 139260"/>
                <a:gd name="connsiteX16" fmla="*/ 45004 w 127739"/>
                <a:gd name="connsiteY16" fmla="*/ 58165 h 139260"/>
                <a:gd name="connsiteX17" fmla="*/ 31366 w 127739"/>
                <a:gd name="connsiteY17" fmla="*/ 58165 h 1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739" h="139260">
                  <a:moveTo>
                    <a:pt x="47000" y="64928"/>
                  </a:moveTo>
                  <a:cubicBezTo>
                    <a:pt x="56647" y="64928"/>
                    <a:pt x="81264" y="64313"/>
                    <a:pt x="97896" y="57857"/>
                  </a:cubicBezTo>
                  <a:cubicBezTo>
                    <a:pt x="121182" y="48635"/>
                    <a:pt x="122846" y="30497"/>
                    <a:pt x="122846" y="26193"/>
                  </a:cubicBezTo>
                  <a:cubicBezTo>
                    <a:pt x="122846" y="12667"/>
                    <a:pt x="110205" y="63"/>
                    <a:pt x="87252" y="63"/>
                  </a:cubicBezTo>
                  <a:cubicBezTo>
                    <a:pt x="50327" y="63"/>
                    <a:pt x="96" y="29882"/>
                    <a:pt x="96" y="83681"/>
                  </a:cubicBezTo>
                  <a:cubicBezTo>
                    <a:pt x="96" y="115037"/>
                    <a:pt x="19723" y="139323"/>
                    <a:pt x="52323" y="139323"/>
                  </a:cubicBezTo>
                  <a:cubicBezTo>
                    <a:pt x="99892" y="139323"/>
                    <a:pt x="127835" y="106737"/>
                    <a:pt x="127835" y="103048"/>
                  </a:cubicBezTo>
                  <a:cubicBezTo>
                    <a:pt x="127835" y="101203"/>
                    <a:pt x="125839" y="99052"/>
                    <a:pt x="123844" y="99052"/>
                  </a:cubicBezTo>
                  <a:cubicBezTo>
                    <a:pt x="122180" y="99052"/>
                    <a:pt x="121515" y="99666"/>
                    <a:pt x="119519" y="102126"/>
                  </a:cubicBezTo>
                  <a:cubicBezTo>
                    <a:pt x="93239" y="132560"/>
                    <a:pt x="56980" y="132560"/>
                    <a:pt x="52988" y="132560"/>
                  </a:cubicBezTo>
                  <a:cubicBezTo>
                    <a:pt x="27041" y="132560"/>
                    <a:pt x="24047" y="106737"/>
                    <a:pt x="24047" y="96900"/>
                  </a:cubicBezTo>
                  <a:cubicBezTo>
                    <a:pt x="24047" y="93211"/>
                    <a:pt x="24380" y="83681"/>
                    <a:pt x="29370" y="64928"/>
                  </a:cubicBezTo>
                  <a:lnTo>
                    <a:pt x="47000" y="64928"/>
                  </a:lnTo>
                  <a:close/>
                  <a:moveTo>
                    <a:pt x="31366" y="58165"/>
                  </a:moveTo>
                  <a:cubicBezTo>
                    <a:pt x="44339" y="11437"/>
                    <a:pt x="78603" y="6826"/>
                    <a:pt x="87252" y="6826"/>
                  </a:cubicBezTo>
                  <a:cubicBezTo>
                    <a:pt x="102886" y="6826"/>
                    <a:pt x="111868" y="15741"/>
                    <a:pt x="111868" y="26193"/>
                  </a:cubicBezTo>
                  <a:cubicBezTo>
                    <a:pt x="111868" y="58165"/>
                    <a:pt x="58643" y="58165"/>
                    <a:pt x="45004" y="58165"/>
                  </a:cubicBezTo>
                  <a:lnTo>
                    <a:pt x="31366" y="58165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BE79762B-CA63-0570-D461-7986892A2180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293000" y="3497836"/>
              <a:ext cx="119689" cy="151495"/>
            </a:xfrm>
            <a:custGeom>
              <a:avLst/>
              <a:gdLst>
                <a:gd name="connsiteX0" fmla="*/ 118858 w 119689"/>
                <a:gd name="connsiteY0" fmla="*/ 6520 h 151495"/>
                <a:gd name="connsiteX1" fmla="*/ 119790 w 119689"/>
                <a:gd name="connsiteY1" fmla="*/ 3077 h 151495"/>
                <a:gd name="connsiteX2" fmla="*/ 116064 w 119689"/>
                <a:gd name="connsiteY2" fmla="*/ 64 h 151495"/>
                <a:gd name="connsiteX3" fmla="*/ 86258 w 119689"/>
                <a:gd name="connsiteY3" fmla="*/ 2216 h 151495"/>
                <a:gd name="connsiteX4" fmla="*/ 81135 w 119689"/>
                <a:gd name="connsiteY4" fmla="*/ 7166 h 151495"/>
                <a:gd name="connsiteX5" fmla="*/ 87190 w 119689"/>
                <a:gd name="connsiteY5" fmla="*/ 10178 h 151495"/>
                <a:gd name="connsiteX6" fmla="*/ 98367 w 119689"/>
                <a:gd name="connsiteY6" fmla="*/ 13406 h 151495"/>
                <a:gd name="connsiteX7" fmla="*/ 97435 w 119689"/>
                <a:gd name="connsiteY7" fmla="*/ 18140 h 151495"/>
                <a:gd name="connsiteX8" fmla="*/ 84162 w 119689"/>
                <a:gd name="connsiteY8" fmla="*/ 67204 h 151495"/>
                <a:gd name="connsiteX9" fmla="*/ 60178 w 119689"/>
                <a:gd name="connsiteY9" fmla="*/ 54508 h 151495"/>
                <a:gd name="connsiteX10" fmla="*/ 101 w 119689"/>
                <a:gd name="connsiteY10" fmla="*/ 115838 h 151495"/>
                <a:gd name="connsiteX11" fmla="*/ 35262 w 119689"/>
                <a:gd name="connsiteY11" fmla="*/ 151560 h 151495"/>
                <a:gd name="connsiteX12" fmla="*/ 68328 w 119689"/>
                <a:gd name="connsiteY12" fmla="*/ 136497 h 151495"/>
                <a:gd name="connsiteX13" fmla="*/ 92313 w 119689"/>
                <a:gd name="connsiteY13" fmla="*/ 151560 h 151495"/>
                <a:gd name="connsiteX14" fmla="*/ 110708 w 119689"/>
                <a:gd name="connsiteY14" fmla="*/ 140155 h 151495"/>
                <a:gd name="connsiteX15" fmla="*/ 118858 w 119689"/>
                <a:gd name="connsiteY15" fmla="*/ 118636 h 151495"/>
                <a:gd name="connsiteX16" fmla="*/ 115133 w 119689"/>
                <a:gd name="connsiteY16" fmla="*/ 115838 h 151495"/>
                <a:gd name="connsiteX17" fmla="*/ 110010 w 119689"/>
                <a:gd name="connsiteY17" fmla="*/ 122509 h 151495"/>
                <a:gd name="connsiteX18" fmla="*/ 93011 w 119689"/>
                <a:gd name="connsiteY18" fmla="*/ 145535 h 151495"/>
                <a:gd name="connsiteX19" fmla="*/ 85327 w 119689"/>
                <a:gd name="connsiteY19" fmla="*/ 134990 h 151495"/>
                <a:gd name="connsiteX20" fmla="*/ 86491 w 119689"/>
                <a:gd name="connsiteY20" fmla="*/ 126167 h 151495"/>
                <a:gd name="connsiteX21" fmla="*/ 118858 w 119689"/>
                <a:gd name="connsiteY21" fmla="*/ 6520 h 151495"/>
                <a:gd name="connsiteX22" fmla="*/ 69260 w 119689"/>
                <a:gd name="connsiteY22" fmla="*/ 122509 h 151495"/>
                <a:gd name="connsiteX23" fmla="*/ 57384 w 119689"/>
                <a:gd name="connsiteY23" fmla="*/ 136927 h 151495"/>
                <a:gd name="connsiteX24" fmla="*/ 35961 w 119689"/>
                <a:gd name="connsiteY24" fmla="*/ 145535 h 151495"/>
                <a:gd name="connsiteX25" fmla="*/ 18962 w 119689"/>
                <a:gd name="connsiteY25" fmla="*/ 124661 h 151495"/>
                <a:gd name="connsiteX26" fmla="*/ 31071 w 119689"/>
                <a:gd name="connsiteY26" fmla="*/ 80977 h 151495"/>
                <a:gd name="connsiteX27" fmla="*/ 60178 w 119689"/>
                <a:gd name="connsiteY27" fmla="*/ 60533 h 151495"/>
                <a:gd name="connsiteX28" fmla="*/ 80902 w 119689"/>
                <a:gd name="connsiteY28" fmla="*/ 79255 h 151495"/>
                <a:gd name="connsiteX29" fmla="*/ 80204 w 119689"/>
                <a:gd name="connsiteY29" fmla="*/ 82268 h 151495"/>
                <a:gd name="connsiteX30" fmla="*/ 69260 w 119689"/>
                <a:gd name="connsiteY30" fmla="*/ 122509 h 15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689" h="151495">
                  <a:moveTo>
                    <a:pt x="118858" y="6520"/>
                  </a:moveTo>
                  <a:cubicBezTo>
                    <a:pt x="119091" y="6090"/>
                    <a:pt x="119790" y="3292"/>
                    <a:pt x="119790" y="3077"/>
                  </a:cubicBezTo>
                  <a:cubicBezTo>
                    <a:pt x="119790" y="2001"/>
                    <a:pt x="118858" y="64"/>
                    <a:pt x="116064" y="64"/>
                  </a:cubicBezTo>
                  <a:cubicBezTo>
                    <a:pt x="111407" y="64"/>
                    <a:pt x="92080" y="1786"/>
                    <a:pt x="86258" y="2216"/>
                  </a:cubicBezTo>
                  <a:cubicBezTo>
                    <a:pt x="84395" y="2431"/>
                    <a:pt x="81135" y="2647"/>
                    <a:pt x="81135" y="7166"/>
                  </a:cubicBezTo>
                  <a:cubicBezTo>
                    <a:pt x="81135" y="10178"/>
                    <a:pt x="84395" y="10178"/>
                    <a:pt x="87190" y="10178"/>
                  </a:cubicBezTo>
                  <a:cubicBezTo>
                    <a:pt x="98367" y="10178"/>
                    <a:pt x="98367" y="11685"/>
                    <a:pt x="98367" y="13406"/>
                  </a:cubicBezTo>
                  <a:cubicBezTo>
                    <a:pt x="98367" y="14913"/>
                    <a:pt x="97901" y="16204"/>
                    <a:pt x="97435" y="18140"/>
                  </a:cubicBezTo>
                  <a:lnTo>
                    <a:pt x="84162" y="67204"/>
                  </a:lnTo>
                  <a:cubicBezTo>
                    <a:pt x="79272" y="60103"/>
                    <a:pt x="71355" y="54508"/>
                    <a:pt x="60178" y="54508"/>
                  </a:cubicBezTo>
                  <a:cubicBezTo>
                    <a:pt x="30372" y="54508"/>
                    <a:pt x="101" y="84850"/>
                    <a:pt x="101" y="115838"/>
                  </a:cubicBezTo>
                  <a:cubicBezTo>
                    <a:pt x="101" y="136712"/>
                    <a:pt x="15236" y="151560"/>
                    <a:pt x="35262" y="151560"/>
                  </a:cubicBezTo>
                  <a:cubicBezTo>
                    <a:pt x="47837" y="151560"/>
                    <a:pt x="59014" y="144889"/>
                    <a:pt x="68328" y="136497"/>
                  </a:cubicBezTo>
                  <a:cubicBezTo>
                    <a:pt x="72752" y="149408"/>
                    <a:pt x="86258" y="151560"/>
                    <a:pt x="92313" y="151560"/>
                  </a:cubicBezTo>
                  <a:cubicBezTo>
                    <a:pt x="100695" y="151560"/>
                    <a:pt x="106517" y="146826"/>
                    <a:pt x="110708" y="140155"/>
                  </a:cubicBezTo>
                  <a:cubicBezTo>
                    <a:pt x="115831" y="131762"/>
                    <a:pt x="118858" y="119496"/>
                    <a:pt x="118858" y="118636"/>
                  </a:cubicBezTo>
                  <a:cubicBezTo>
                    <a:pt x="118858" y="115838"/>
                    <a:pt x="115831" y="115838"/>
                    <a:pt x="115133" y="115838"/>
                  </a:cubicBezTo>
                  <a:cubicBezTo>
                    <a:pt x="111873" y="115838"/>
                    <a:pt x="111640" y="116699"/>
                    <a:pt x="110010" y="122509"/>
                  </a:cubicBezTo>
                  <a:cubicBezTo>
                    <a:pt x="107215" y="132838"/>
                    <a:pt x="102791" y="145535"/>
                    <a:pt x="93011" y="145535"/>
                  </a:cubicBezTo>
                  <a:cubicBezTo>
                    <a:pt x="86957" y="145535"/>
                    <a:pt x="85327" y="140800"/>
                    <a:pt x="85327" y="134990"/>
                  </a:cubicBezTo>
                  <a:cubicBezTo>
                    <a:pt x="85327" y="130902"/>
                    <a:pt x="85792" y="128965"/>
                    <a:pt x="86491" y="126167"/>
                  </a:cubicBezTo>
                  <a:lnTo>
                    <a:pt x="118858" y="6520"/>
                  </a:lnTo>
                  <a:close/>
                  <a:moveTo>
                    <a:pt x="69260" y="122509"/>
                  </a:moveTo>
                  <a:cubicBezTo>
                    <a:pt x="67630" y="128534"/>
                    <a:pt x="62507" y="132838"/>
                    <a:pt x="57384" y="136927"/>
                  </a:cubicBezTo>
                  <a:cubicBezTo>
                    <a:pt x="55288" y="138649"/>
                    <a:pt x="45974" y="145535"/>
                    <a:pt x="35961" y="145535"/>
                  </a:cubicBezTo>
                  <a:cubicBezTo>
                    <a:pt x="27345" y="145535"/>
                    <a:pt x="18962" y="139940"/>
                    <a:pt x="18962" y="124661"/>
                  </a:cubicBezTo>
                  <a:cubicBezTo>
                    <a:pt x="18962" y="113256"/>
                    <a:pt x="25715" y="89585"/>
                    <a:pt x="31071" y="80977"/>
                  </a:cubicBezTo>
                  <a:cubicBezTo>
                    <a:pt x="41782" y="63761"/>
                    <a:pt x="53658" y="60533"/>
                    <a:pt x="60178" y="60533"/>
                  </a:cubicBezTo>
                  <a:cubicBezTo>
                    <a:pt x="76478" y="60533"/>
                    <a:pt x="80902" y="76888"/>
                    <a:pt x="80902" y="79255"/>
                  </a:cubicBezTo>
                  <a:cubicBezTo>
                    <a:pt x="80902" y="80116"/>
                    <a:pt x="80437" y="81622"/>
                    <a:pt x="80204" y="82268"/>
                  </a:cubicBezTo>
                  <a:lnTo>
                    <a:pt x="69260" y="122509"/>
                  </a:ln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3" name="Groupe 10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5 \, e_d&#10;}&#10;$&#10;&#10;&#10;\end{document}&#10;" title="IguanaTex Vector Display">
            <a:extLst>
              <a:ext uri="{FF2B5EF4-FFF2-40B4-BE49-F238E27FC236}">
                <a16:creationId xmlns:a16="http://schemas.microsoft.com/office/drawing/2014/main" id="{108EC541-B97F-345C-2730-4EABFC0396F8}"/>
              </a:ext>
            </a:extLst>
          </p:cNvPr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943100" y="1663700"/>
            <a:ext cx="767971" cy="277714"/>
            <a:chOff x="4517929" y="3396327"/>
            <a:chExt cx="756310" cy="253004"/>
          </a:xfrm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A7C8C6C1-07ED-A593-5771-067932BC6F7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517929" y="3396327"/>
              <a:ext cx="140046" cy="211503"/>
            </a:xfrm>
            <a:custGeom>
              <a:avLst/>
              <a:gdLst>
                <a:gd name="connsiteX0" fmla="*/ 140124 w 140046"/>
                <a:gd name="connsiteY0" fmla="*/ 106430 h 211503"/>
                <a:gd name="connsiteX1" fmla="*/ 126818 w 140046"/>
                <a:gd name="connsiteY1" fmla="*/ 34494 h 211503"/>
                <a:gd name="connsiteX2" fmla="*/ 70266 w 140046"/>
                <a:gd name="connsiteY2" fmla="*/ 63 h 211503"/>
                <a:gd name="connsiteX3" fmla="*/ 12385 w 140046"/>
                <a:gd name="connsiteY3" fmla="*/ 36646 h 211503"/>
                <a:gd name="connsiteX4" fmla="*/ 77 w 140046"/>
                <a:gd name="connsiteY4" fmla="*/ 106430 h 211503"/>
                <a:gd name="connsiteX5" fmla="*/ 15046 w 140046"/>
                <a:gd name="connsiteY5" fmla="*/ 180517 h 211503"/>
                <a:gd name="connsiteX6" fmla="*/ 69934 w 140046"/>
                <a:gd name="connsiteY6" fmla="*/ 211567 h 211503"/>
                <a:gd name="connsiteX7" fmla="*/ 127815 w 140046"/>
                <a:gd name="connsiteY7" fmla="*/ 175906 h 211503"/>
                <a:gd name="connsiteX8" fmla="*/ 140124 w 140046"/>
                <a:gd name="connsiteY8" fmla="*/ 106430 h 211503"/>
                <a:gd name="connsiteX9" fmla="*/ 69934 w 140046"/>
                <a:gd name="connsiteY9" fmla="*/ 204803 h 211503"/>
                <a:gd name="connsiteX10" fmla="*/ 31346 w 140046"/>
                <a:gd name="connsiteY10" fmla="*/ 167606 h 211503"/>
                <a:gd name="connsiteX11" fmla="*/ 27687 w 140046"/>
                <a:gd name="connsiteY11" fmla="*/ 102741 h 211503"/>
                <a:gd name="connsiteX12" fmla="*/ 30348 w 140046"/>
                <a:gd name="connsiteY12" fmla="*/ 46176 h 211503"/>
                <a:gd name="connsiteX13" fmla="*/ 69934 w 140046"/>
                <a:gd name="connsiteY13" fmla="*/ 6826 h 211503"/>
                <a:gd name="connsiteX14" fmla="*/ 109187 w 140046"/>
                <a:gd name="connsiteY14" fmla="*/ 42794 h 211503"/>
                <a:gd name="connsiteX15" fmla="*/ 112513 w 140046"/>
                <a:gd name="connsiteY15" fmla="*/ 102741 h 211503"/>
                <a:gd name="connsiteX16" fmla="*/ 108854 w 140046"/>
                <a:gd name="connsiteY16" fmla="*/ 166376 h 211503"/>
                <a:gd name="connsiteX17" fmla="*/ 69934 w 140046"/>
                <a:gd name="connsiteY17" fmla="*/ 204803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46" h="211503">
                  <a:moveTo>
                    <a:pt x="140124" y="106430"/>
                  </a:moveTo>
                  <a:cubicBezTo>
                    <a:pt x="140124" y="81836"/>
                    <a:pt x="138460" y="57243"/>
                    <a:pt x="126818" y="34494"/>
                  </a:cubicBezTo>
                  <a:cubicBezTo>
                    <a:pt x="111515" y="4981"/>
                    <a:pt x="84238" y="63"/>
                    <a:pt x="70266" y="63"/>
                  </a:cubicBezTo>
                  <a:cubicBezTo>
                    <a:pt x="50307" y="63"/>
                    <a:pt x="26024" y="8056"/>
                    <a:pt x="12385" y="36646"/>
                  </a:cubicBezTo>
                  <a:cubicBezTo>
                    <a:pt x="1740" y="57857"/>
                    <a:pt x="77" y="81836"/>
                    <a:pt x="77" y="106430"/>
                  </a:cubicBezTo>
                  <a:cubicBezTo>
                    <a:pt x="77" y="129486"/>
                    <a:pt x="1407" y="157154"/>
                    <a:pt x="15046" y="180517"/>
                  </a:cubicBezTo>
                  <a:cubicBezTo>
                    <a:pt x="29350" y="205418"/>
                    <a:pt x="53634" y="211567"/>
                    <a:pt x="69934" y="211567"/>
                  </a:cubicBezTo>
                  <a:cubicBezTo>
                    <a:pt x="87897" y="211567"/>
                    <a:pt x="113179" y="205111"/>
                    <a:pt x="127815" y="175906"/>
                  </a:cubicBezTo>
                  <a:cubicBezTo>
                    <a:pt x="138460" y="154694"/>
                    <a:pt x="140124" y="130716"/>
                    <a:pt x="140124" y="106430"/>
                  </a:cubicBezTo>
                  <a:close/>
                  <a:moveTo>
                    <a:pt x="69934" y="204803"/>
                  </a:moveTo>
                  <a:cubicBezTo>
                    <a:pt x="56960" y="204803"/>
                    <a:pt x="37334" y="197118"/>
                    <a:pt x="31346" y="167606"/>
                  </a:cubicBezTo>
                  <a:cubicBezTo>
                    <a:pt x="27687" y="149161"/>
                    <a:pt x="27687" y="120878"/>
                    <a:pt x="27687" y="102741"/>
                  </a:cubicBezTo>
                  <a:cubicBezTo>
                    <a:pt x="27687" y="83066"/>
                    <a:pt x="27687" y="62776"/>
                    <a:pt x="30348" y="46176"/>
                  </a:cubicBezTo>
                  <a:cubicBezTo>
                    <a:pt x="36669" y="9593"/>
                    <a:pt x="61618" y="6826"/>
                    <a:pt x="69934" y="6826"/>
                  </a:cubicBezTo>
                  <a:cubicBezTo>
                    <a:pt x="80911" y="6826"/>
                    <a:pt x="102866" y="12359"/>
                    <a:pt x="109187" y="42794"/>
                  </a:cubicBezTo>
                  <a:cubicBezTo>
                    <a:pt x="112513" y="60009"/>
                    <a:pt x="112513" y="83373"/>
                    <a:pt x="112513" y="102741"/>
                  </a:cubicBezTo>
                  <a:cubicBezTo>
                    <a:pt x="112513" y="125797"/>
                    <a:pt x="112513" y="146701"/>
                    <a:pt x="108854" y="166376"/>
                  </a:cubicBezTo>
                  <a:cubicBezTo>
                    <a:pt x="103864" y="195581"/>
                    <a:pt x="84903" y="204803"/>
                    <a:pt x="69934" y="204803"/>
                  </a:cubicBezTo>
                  <a:close/>
                </a:path>
              </a:pathLst>
            </a:custGeom>
            <a:solidFill>
              <a:srgbClr val="FF1A1A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F4989697-C464-04BD-FE15-3923B63E88F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4699891" y="3568481"/>
              <a:ext cx="35261" cy="32586"/>
            </a:xfrm>
            <a:custGeom>
              <a:avLst/>
              <a:gdLst>
                <a:gd name="connsiteX0" fmla="*/ 35343 w 35261"/>
                <a:gd name="connsiteY0" fmla="*/ 16356 h 32586"/>
                <a:gd name="connsiteX1" fmla="*/ 17712 w 35261"/>
                <a:gd name="connsiteY1" fmla="*/ 63 h 32586"/>
                <a:gd name="connsiteX2" fmla="*/ 82 w 35261"/>
                <a:gd name="connsiteY2" fmla="*/ 16356 h 32586"/>
                <a:gd name="connsiteX3" fmla="*/ 17712 w 35261"/>
                <a:gd name="connsiteY3" fmla="*/ 32649 h 32586"/>
                <a:gd name="connsiteX4" fmla="*/ 35343 w 35261"/>
                <a:gd name="connsiteY4" fmla="*/ 16356 h 3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61" h="32586">
                  <a:moveTo>
                    <a:pt x="35343" y="16356"/>
                  </a:moveTo>
                  <a:cubicBezTo>
                    <a:pt x="35343" y="7441"/>
                    <a:pt x="27359" y="63"/>
                    <a:pt x="17712" y="63"/>
                  </a:cubicBezTo>
                  <a:cubicBezTo>
                    <a:pt x="8065" y="63"/>
                    <a:pt x="82" y="7441"/>
                    <a:pt x="82" y="16356"/>
                  </a:cubicBezTo>
                  <a:cubicBezTo>
                    <a:pt x="82" y="25271"/>
                    <a:pt x="8065" y="32649"/>
                    <a:pt x="17712" y="32649"/>
                  </a:cubicBezTo>
                  <a:cubicBezTo>
                    <a:pt x="27359" y="32649"/>
                    <a:pt x="35343" y="25271"/>
                    <a:pt x="35343" y="16356"/>
                  </a:cubicBezTo>
                  <a:close/>
                </a:path>
              </a:pathLst>
            </a:custGeom>
            <a:solidFill>
              <a:srgbClr val="FF1A1A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9C9D3A8D-C0C9-24C4-A959-77F8A96377E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780319" y="3396327"/>
              <a:ext cx="132728" cy="211503"/>
            </a:xfrm>
            <a:custGeom>
              <a:avLst/>
              <a:gdLst>
                <a:gd name="connsiteX0" fmla="*/ 132813 w 132728"/>
                <a:gd name="connsiteY0" fmla="*/ 143012 h 211503"/>
                <a:gd name="connsiteX1" fmla="*/ 69609 w 132728"/>
                <a:gd name="connsiteY1" fmla="*/ 75688 h 211503"/>
                <a:gd name="connsiteX2" fmla="*/ 27362 w 132728"/>
                <a:gd name="connsiteY2" fmla="*/ 91366 h 211503"/>
                <a:gd name="connsiteX3" fmla="*/ 27362 w 132728"/>
                <a:gd name="connsiteY3" fmla="*/ 31419 h 211503"/>
                <a:gd name="connsiteX4" fmla="*/ 55638 w 132728"/>
                <a:gd name="connsiteY4" fmla="*/ 35416 h 211503"/>
                <a:gd name="connsiteX5" fmla="*/ 119840 w 132728"/>
                <a:gd name="connsiteY5" fmla="*/ 3444 h 211503"/>
                <a:gd name="connsiteX6" fmla="*/ 116513 w 132728"/>
                <a:gd name="connsiteY6" fmla="*/ 63 h 211503"/>
                <a:gd name="connsiteX7" fmla="*/ 113852 w 132728"/>
                <a:gd name="connsiteY7" fmla="*/ 985 h 211503"/>
                <a:gd name="connsiteX8" fmla="*/ 68611 w 132728"/>
                <a:gd name="connsiteY8" fmla="*/ 9900 h 211503"/>
                <a:gd name="connsiteX9" fmla="*/ 24368 w 132728"/>
                <a:gd name="connsiteY9" fmla="*/ 1292 h 211503"/>
                <a:gd name="connsiteX10" fmla="*/ 20376 w 132728"/>
                <a:gd name="connsiteY10" fmla="*/ 370 h 211503"/>
                <a:gd name="connsiteX11" fmla="*/ 17050 w 132728"/>
                <a:gd name="connsiteY11" fmla="*/ 7748 h 211503"/>
                <a:gd name="connsiteX12" fmla="*/ 17050 w 132728"/>
                <a:gd name="connsiteY12" fmla="*/ 98744 h 211503"/>
                <a:gd name="connsiteX13" fmla="*/ 21707 w 132728"/>
                <a:gd name="connsiteY13" fmla="*/ 106737 h 211503"/>
                <a:gd name="connsiteX14" fmla="*/ 26031 w 132728"/>
                <a:gd name="connsiteY14" fmla="*/ 103970 h 211503"/>
                <a:gd name="connsiteX15" fmla="*/ 68944 w 132728"/>
                <a:gd name="connsiteY15" fmla="*/ 82451 h 211503"/>
                <a:gd name="connsiteX16" fmla="*/ 97219 w 132728"/>
                <a:gd name="connsiteY16" fmla="*/ 102126 h 211503"/>
                <a:gd name="connsiteX17" fmla="*/ 103207 w 132728"/>
                <a:gd name="connsiteY17" fmla="*/ 140860 h 211503"/>
                <a:gd name="connsiteX18" fmla="*/ 95223 w 132728"/>
                <a:gd name="connsiteY18" fmla="*/ 182977 h 211503"/>
                <a:gd name="connsiteX19" fmla="*/ 59629 w 132728"/>
                <a:gd name="connsiteY19" fmla="*/ 202959 h 211503"/>
                <a:gd name="connsiteX20" fmla="*/ 10729 w 132728"/>
                <a:gd name="connsiteY20" fmla="*/ 168528 h 211503"/>
                <a:gd name="connsiteX21" fmla="*/ 16384 w 132728"/>
                <a:gd name="connsiteY21" fmla="*/ 169143 h 211503"/>
                <a:gd name="connsiteX22" fmla="*/ 33017 w 132728"/>
                <a:gd name="connsiteY22" fmla="*/ 154079 h 211503"/>
                <a:gd name="connsiteX23" fmla="*/ 16384 w 132728"/>
                <a:gd name="connsiteY23" fmla="*/ 139016 h 211503"/>
                <a:gd name="connsiteX24" fmla="*/ 84 w 132728"/>
                <a:gd name="connsiteY24" fmla="*/ 155309 h 211503"/>
                <a:gd name="connsiteX25" fmla="*/ 60295 w 132728"/>
                <a:gd name="connsiteY25" fmla="*/ 211567 h 211503"/>
                <a:gd name="connsiteX26" fmla="*/ 132813 w 132728"/>
                <a:gd name="connsiteY26" fmla="*/ 143012 h 21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2728" h="211503">
                  <a:moveTo>
                    <a:pt x="132813" y="143012"/>
                  </a:moveTo>
                  <a:cubicBezTo>
                    <a:pt x="132813" y="106430"/>
                    <a:pt x="105535" y="75688"/>
                    <a:pt x="69609" y="75688"/>
                  </a:cubicBezTo>
                  <a:cubicBezTo>
                    <a:pt x="53642" y="75688"/>
                    <a:pt x="39338" y="80606"/>
                    <a:pt x="27362" y="91366"/>
                  </a:cubicBezTo>
                  <a:lnTo>
                    <a:pt x="27362" y="31419"/>
                  </a:lnTo>
                  <a:cubicBezTo>
                    <a:pt x="34015" y="33264"/>
                    <a:pt x="44993" y="35416"/>
                    <a:pt x="55638" y="35416"/>
                  </a:cubicBezTo>
                  <a:cubicBezTo>
                    <a:pt x="96554" y="35416"/>
                    <a:pt x="119840" y="7441"/>
                    <a:pt x="119840" y="3444"/>
                  </a:cubicBezTo>
                  <a:cubicBezTo>
                    <a:pt x="119840" y="1600"/>
                    <a:pt x="118842" y="63"/>
                    <a:pt x="116513" y="63"/>
                  </a:cubicBezTo>
                  <a:cubicBezTo>
                    <a:pt x="116180" y="63"/>
                    <a:pt x="115515" y="63"/>
                    <a:pt x="113852" y="985"/>
                  </a:cubicBezTo>
                  <a:cubicBezTo>
                    <a:pt x="107199" y="3752"/>
                    <a:pt x="90899" y="9900"/>
                    <a:pt x="68611" y="9900"/>
                  </a:cubicBezTo>
                  <a:cubicBezTo>
                    <a:pt x="55305" y="9900"/>
                    <a:pt x="40003" y="7748"/>
                    <a:pt x="24368" y="1292"/>
                  </a:cubicBezTo>
                  <a:cubicBezTo>
                    <a:pt x="21707" y="370"/>
                    <a:pt x="21042" y="370"/>
                    <a:pt x="20376" y="370"/>
                  </a:cubicBezTo>
                  <a:cubicBezTo>
                    <a:pt x="17050" y="370"/>
                    <a:pt x="17050" y="2830"/>
                    <a:pt x="17050" y="7748"/>
                  </a:cubicBezTo>
                  <a:lnTo>
                    <a:pt x="17050" y="98744"/>
                  </a:lnTo>
                  <a:cubicBezTo>
                    <a:pt x="17050" y="104278"/>
                    <a:pt x="17050" y="106737"/>
                    <a:pt x="21707" y="106737"/>
                  </a:cubicBezTo>
                  <a:cubicBezTo>
                    <a:pt x="24035" y="106737"/>
                    <a:pt x="24701" y="105815"/>
                    <a:pt x="26031" y="103970"/>
                  </a:cubicBezTo>
                  <a:cubicBezTo>
                    <a:pt x="29691" y="99051"/>
                    <a:pt x="41999" y="82451"/>
                    <a:pt x="68944" y="82451"/>
                  </a:cubicBezTo>
                  <a:cubicBezTo>
                    <a:pt x="86242" y="82451"/>
                    <a:pt x="94558" y="96592"/>
                    <a:pt x="97219" y="102126"/>
                  </a:cubicBezTo>
                  <a:cubicBezTo>
                    <a:pt x="102542" y="113500"/>
                    <a:pt x="103207" y="125489"/>
                    <a:pt x="103207" y="140860"/>
                  </a:cubicBezTo>
                  <a:cubicBezTo>
                    <a:pt x="103207" y="151620"/>
                    <a:pt x="103207" y="170065"/>
                    <a:pt x="95223" y="182977"/>
                  </a:cubicBezTo>
                  <a:cubicBezTo>
                    <a:pt x="87240" y="194966"/>
                    <a:pt x="74931" y="202959"/>
                    <a:pt x="59629" y="202959"/>
                  </a:cubicBezTo>
                  <a:cubicBezTo>
                    <a:pt x="35346" y="202959"/>
                    <a:pt x="16384" y="186666"/>
                    <a:pt x="10729" y="168528"/>
                  </a:cubicBezTo>
                  <a:cubicBezTo>
                    <a:pt x="11727" y="168835"/>
                    <a:pt x="12725" y="169143"/>
                    <a:pt x="16384" y="169143"/>
                  </a:cubicBezTo>
                  <a:cubicBezTo>
                    <a:pt x="27362" y="169143"/>
                    <a:pt x="33017" y="161457"/>
                    <a:pt x="33017" y="154079"/>
                  </a:cubicBezTo>
                  <a:cubicBezTo>
                    <a:pt x="33017" y="146701"/>
                    <a:pt x="27362" y="139016"/>
                    <a:pt x="16384" y="139016"/>
                  </a:cubicBezTo>
                  <a:cubicBezTo>
                    <a:pt x="11727" y="139016"/>
                    <a:pt x="84" y="141168"/>
                    <a:pt x="84" y="155309"/>
                  </a:cubicBezTo>
                  <a:cubicBezTo>
                    <a:pt x="84" y="181747"/>
                    <a:pt x="23038" y="211567"/>
                    <a:pt x="60295" y="211567"/>
                  </a:cubicBezTo>
                  <a:cubicBezTo>
                    <a:pt x="98882" y="211567"/>
                    <a:pt x="132813" y="182054"/>
                    <a:pt x="132813" y="143012"/>
                  </a:cubicBezTo>
                  <a:close/>
                </a:path>
              </a:pathLst>
            </a:custGeom>
            <a:solidFill>
              <a:srgbClr val="FF1A1A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4641F81D-E57D-DB43-1EB4-823FE8D8AF03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5000756" y="3465189"/>
              <a:ext cx="127738" cy="139260"/>
            </a:xfrm>
            <a:custGeom>
              <a:avLst/>
              <a:gdLst>
                <a:gd name="connsiteX0" fmla="*/ 46995 w 127738"/>
                <a:gd name="connsiteY0" fmla="*/ 64928 h 139260"/>
                <a:gd name="connsiteX1" fmla="*/ 97891 w 127738"/>
                <a:gd name="connsiteY1" fmla="*/ 57857 h 139260"/>
                <a:gd name="connsiteX2" fmla="*/ 122840 w 127738"/>
                <a:gd name="connsiteY2" fmla="*/ 26193 h 139260"/>
                <a:gd name="connsiteX3" fmla="*/ 87246 w 127738"/>
                <a:gd name="connsiteY3" fmla="*/ 63 h 139260"/>
                <a:gd name="connsiteX4" fmla="*/ 91 w 127738"/>
                <a:gd name="connsiteY4" fmla="*/ 83681 h 139260"/>
                <a:gd name="connsiteX5" fmla="*/ 52318 w 127738"/>
                <a:gd name="connsiteY5" fmla="*/ 139323 h 139260"/>
                <a:gd name="connsiteX6" fmla="*/ 127830 w 127738"/>
                <a:gd name="connsiteY6" fmla="*/ 103048 h 139260"/>
                <a:gd name="connsiteX7" fmla="*/ 123838 w 127738"/>
                <a:gd name="connsiteY7" fmla="*/ 99052 h 139260"/>
                <a:gd name="connsiteX8" fmla="*/ 119514 w 127738"/>
                <a:gd name="connsiteY8" fmla="*/ 102126 h 139260"/>
                <a:gd name="connsiteX9" fmla="*/ 52983 w 127738"/>
                <a:gd name="connsiteY9" fmla="*/ 132560 h 139260"/>
                <a:gd name="connsiteX10" fmla="*/ 24042 w 127738"/>
                <a:gd name="connsiteY10" fmla="*/ 96900 h 139260"/>
                <a:gd name="connsiteX11" fmla="*/ 29365 w 127738"/>
                <a:gd name="connsiteY11" fmla="*/ 64928 h 139260"/>
                <a:gd name="connsiteX12" fmla="*/ 46995 w 127738"/>
                <a:gd name="connsiteY12" fmla="*/ 64928 h 139260"/>
                <a:gd name="connsiteX13" fmla="*/ 31361 w 127738"/>
                <a:gd name="connsiteY13" fmla="*/ 58165 h 139260"/>
                <a:gd name="connsiteX14" fmla="*/ 87246 w 127738"/>
                <a:gd name="connsiteY14" fmla="*/ 6826 h 139260"/>
                <a:gd name="connsiteX15" fmla="*/ 111863 w 127738"/>
                <a:gd name="connsiteY15" fmla="*/ 26193 h 139260"/>
                <a:gd name="connsiteX16" fmla="*/ 44999 w 127738"/>
                <a:gd name="connsiteY16" fmla="*/ 58165 h 139260"/>
                <a:gd name="connsiteX17" fmla="*/ 31361 w 127738"/>
                <a:gd name="connsiteY17" fmla="*/ 58165 h 13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738" h="139260">
                  <a:moveTo>
                    <a:pt x="46995" y="64928"/>
                  </a:moveTo>
                  <a:cubicBezTo>
                    <a:pt x="56642" y="64928"/>
                    <a:pt x="81258" y="64313"/>
                    <a:pt x="97891" y="57857"/>
                  </a:cubicBezTo>
                  <a:cubicBezTo>
                    <a:pt x="121177" y="48635"/>
                    <a:pt x="122840" y="30497"/>
                    <a:pt x="122840" y="26193"/>
                  </a:cubicBezTo>
                  <a:cubicBezTo>
                    <a:pt x="122840" y="12667"/>
                    <a:pt x="110199" y="63"/>
                    <a:pt x="87246" y="63"/>
                  </a:cubicBezTo>
                  <a:cubicBezTo>
                    <a:pt x="50322" y="63"/>
                    <a:pt x="91" y="29882"/>
                    <a:pt x="91" y="83681"/>
                  </a:cubicBezTo>
                  <a:cubicBezTo>
                    <a:pt x="91" y="115037"/>
                    <a:pt x="19718" y="139323"/>
                    <a:pt x="52318" y="139323"/>
                  </a:cubicBezTo>
                  <a:cubicBezTo>
                    <a:pt x="99887" y="139323"/>
                    <a:pt x="127830" y="106737"/>
                    <a:pt x="127830" y="103048"/>
                  </a:cubicBezTo>
                  <a:cubicBezTo>
                    <a:pt x="127830" y="101203"/>
                    <a:pt x="125834" y="99052"/>
                    <a:pt x="123838" y="99052"/>
                  </a:cubicBezTo>
                  <a:cubicBezTo>
                    <a:pt x="122175" y="99052"/>
                    <a:pt x="121509" y="99666"/>
                    <a:pt x="119514" y="102126"/>
                  </a:cubicBezTo>
                  <a:cubicBezTo>
                    <a:pt x="93234" y="132560"/>
                    <a:pt x="56975" y="132560"/>
                    <a:pt x="52983" y="132560"/>
                  </a:cubicBezTo>
                  <a:cubicBezTo>
                    <a:pt x="27036" y="132560"/>
                    <a:pt x="24042" y="106737"/>
                    <a:pt x="24042" y="96900"/>
                  </a:cubicBezTo>
                  <a:cubicBezTo>
                    <a:pt x="24042" y="93211"/>
                    <a:pt x="24375" y="83681"/>
                    <a:pt x="29365" y="64928"/>
                  </a:cubicBezTo>
                  <a:lnTo>
                    <a:pt x="46995" y="64928"/>
                  </a:lnTo>
                  <a:close/>
                  <a:moveTo>
                    <a:pt x="31361" y="58165"/>
                  </a:moveTo>
                  <a:cubicBezTo>
                    <a:pt x="44334" y="11437"/>
                    <a:pt x="78597" y="6826"/>
                    <a:pt x="87246" y="6826"/>
                  </a:cubicBezTo>
                  <a:cubicBezTo>
                    <a:pt x="102881" y="6826"/>
                    <a:pt x="111863" y="15741"/>
                    <a:pt x="111863" y="26193"/>
                  </a:cubicBezTo>
                  <a:cubicBezTo>
                    <a:pt x="111863" y="58165"/>
                    <a:pt x="58638" y="58165"/>
                    <a:pt x="44999" y="58165"/>
                  </a:cubicBezTo>
                  <a:lnTo>
                    <a:pt x="31361" y="58165"/>
                  </a:lnTo>
                  <a:close/>
                </a:path>
              </a:pathLst>
            </a:custGeom>
            <a:solidFill>
              <a:srgbClr val="FF1A1A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6DBC688-7D4B-D3CA-D588-5C99390B060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5154551" y="3497836"/>
              <a:ext cx="119688" cy="151495"/>
            </a:xfrm>
            <a:custGeom>
              <a:avLst/>
              <a:gdLst>
                <a:gd name="connsiteX0" fmla="*/ 118853 w 119688"/>
                <a:gd name="connsiteY0" fmla="*/ 6520 h 151495"/>
                <a:gd name="connsiteX1" fmla="*/ 119784 w 119688"/>
                <a:gd name="connsiteY1" fmla="*/ 3077 h 151495"/>
                <a:gd name="connsiteX2" fmla="*/ 116059 w 119688"/>
                <a:gd name="connsiteY2" fmla="*/ 64 h 151495"/>
                <a:gd name="connsiteX3" fmla="*/ 86253 w 119688"/>
                <a:gd name="connsiteY3" fmla="*/ 2216 h 151495"/>
                <a:gd name="connsiteX4" fmla="*/ 81130 w 119688"/>
                <a:gd name="connsiteY4" fmla="*/ 7166 h 151495"/>
                <a:gd name="connsiteX5" fmla="*/ 87184 w 119688"/>
                <a:gd name="connsiteY5" fmla="*/ 10178 h 151495"/>
                <a:gd name="connsiteX6" fmla="*/ 98361 w 119688"/>
                <a:gd name="connsiteY6" fmla="*/ 13406 h 151495"/>
                <a:gd name="connsiteX7" fmla="*/ 97430 w 119688"/>
                <a:gd name="connsiteY7" fmla="*/ 18140 h 151495"/>
                <a:gd name="connsiteX8" fmla="*/ 84157 w 119688"/>
                <a:gd name="connsiteY8" fmla="*/ 67204 h 151495"/>
                <a:gd name="connsiteX9" fmla="*/ 60173 w 119688"/>
                <a:gd name="connsiteY9" fmla="*/ 54508 h 151495"/>
                <a:gd name="connsiteX10" fmla="*/ 96 w 119688"/>
                <a:gd name="connsiteY10" fmla="*/ 115838 h 151495"/>
                <a:gd name="connsiteX11" fmla="*/ 35257 w 119688"/>
                <a:gd name="connsiteY11" fmla="*/ 151560 h 151495"/>
                <a:gd name="connsiteX12" fmla="*/ 68323 w 119688"/>
                <a:gd name="connsiteY12" fmla="*/ 136497 h 151495"/>
                <a:gd name="connsiteX13" fmla="*/ 92307 w 119688"/>
                <a:gd name="connsiteY13" fmla="*/ 151560 h 151495"/>
                <a:gd name="connsiteX14" fmla="*/ 110703 w 119688"/>
                <a:gd name="connsiteY14" fmla="*/ 140155 h 151495"/>
                <a:gd name="connsiteX15" fmla="*/ 118853 w 119688"/>
                <a:gd name="connsiteY15" fmla="*/ 118636 h 151495"/>
                <a:gd name="connsiteX16" fmla="*/ 115127 w 119688"/>
                <a:gd name="connsiteY16" fmla="*/ 115838 h 151495"/>
                <a:gd name="connsiteX17" fmla="*/ 110004 w 119688"/>
                <a:gd name="connsiteY17" fmla="*/ 122509 h 151495"/>
                <a:gd name="connsiteX18" fmla="*/ 93006 w 119688"/>
                <a:gd name="connsiteY18" fmla="*/ 145535 h 151495"/>
                <a:gd name="connsiteX19" fmla="*/ 85321 w 119688"/>
                <a:gd name="connsiteY19" fmla="*/ 134990 h 151495"/>
                <a:gd name="connsiteX20" fmla="*/ 86486 w 119688"/>
                <a:gd name="connsiteY20" fmla="*/ 126167 h 151495"/>
                <a:gd name="connsiteX21" fmla="*/ 118853 w 119688"/>
                <a:gd name="connsiteY21" fmla="*/ 6520 h 151495"/>
                <a:gd name="connsiteX22" fmla="*/ 69254 w 119688"/>
                <a:gd name="connsiteY22" fmla="*/ 122509 h 151495"/>
                <a:gd name="connsiteX23" fmla="*/ 57379 w 119688"/>
                <a:gd name="connsiteY23" fmla="*/ 136927 h 151495"/>
                <a:gd name="connsiteX24" fmla="*/ 35956 w 119688"/>
                <a:gd name="connsiteY24" fmla="*/ 145535 h 151495"/>
                <a:gd name="connsiteX25" fmla="*/ 18957 w 119688"/>
                <a:gd name="connsiteY25" fmla="*/ 124661 h 151495"/>
                <a:gd name="connsiteX26" fmla="*/ 31066 w 119688"/>
                <a:gd name="connsiteY26" fmla="*/ 80977 h 151495"/>
                <a:gd name="connsiteX27" fmla="*/ 60173 w 119688"/>
                <a:gd name="connsiteY27" fmla="*/ 60533 h 151495"/>
                <a:gd name="connsiteX28" fmla="*/ 80897 w 119688"/>
                <a:gd name="connsiteY28" fmla="*/ 79255 h 151495"/>
                <a:gd name="connsiteX29" fmla="*/ 80199 w 119688"/>
                <a:gd name="connsiteY29" fmla="*/ 82268 h 151495"/>
                <a:gd name="connsiteX30" fmla="*/ 69254 w 119688"/>
                <a:gd name="connsiteY30" fmla="*/ 122509 h 151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688" h="151495">
                  <a:moveTo>
                    <a:pt x="118853" y="6520"/>
                  </a:moveTo>
                  <a:cubicBezTo>
                    <a:pt x="119086" y="6090"/>
                    <a:pt x="119784" y="3292"/>
                    <a:pt x="119784" y="3077"/>
                  </a:cubicBezTo>
                  <a:cubicBezTo>
                    <a:pt x="119784" y="2001"/>
                    <a:pt x="118853" y="64"/>
                    <a:pt x="116059" y="64"/>
                  </a:cubicBezTo>
                  <a:cubicBezTo>
                    <a:pt x="111401" y="64"/>
                    <a:pt x="92074" y="1786"/>
                    <a:pt x="86253" y="2216"/>
                  </a:cubicBezTo>
                  <a:cubicBezTo>
                    <a:pt x="84390" y="2431"/>
                    <a:pt x="81130" y="2647"/>
                    <a:pt x="81130" y="7166"/>
                  </a:cubicBezTo>
                  <a:cubicBezTo>
                    <a:pt x="81130" y="10178"/>
                    <a:pt x="84390" y="10178"/>
                    <a:pt x="87184" y="10178"/>
                  </a:cubicBezTo>
                  <a:cubicBezTo>
                    <a:pt x="98361" y="10178"/>
                    <a:pt x="98361" y="11685"/>
                    <a:pt x="98361" y="13406"/>
                  </a:cubicBezTo>
                  <a:cubicBezTo>
                    <a:pt x="98361" y="14913"/>
                    <a:pt x="97896" y="16204"/>
                    <a:pt x="97430" y="18140"/>
                  </a:cubicBezTo>
                  <a:lnTo>
                    <a:pt x="84157" y="67204"/>
                  </a:lnTo>
                  <a:cubicBezTo>
                    <a:pt x="79267" y="60103"/>
                    <a:pt x="71350" y="54508"/>
                    <a:pt x="60173" y="54508"/>
                  </a:cubicBezTo>
                  <a:cubicBezTo>
                    <a:pt x="30367" y="54508"/>
                    <a:pt x="96" y="84850"/>
                    <a:pt x="96" y="115838"/>
                  </a:cubicBezTo>
                  <a:cubicBezTo>
                    <a:pt x="96" y="136712"/>
                    <a:pt x="15231" y="151560"/>
                    <a:pt x="35257" y="151560"/>
                  </a:cubicBezTo>
                  <a:cubicBezTo>
                    <a:pt x="47831" y="151560"/>
                    <a:pt x="59009" y="144889"/>
                    <a:pt x="68323" y="136497"/>
                  </a:cubicBezTo>
                  <a:cubicBezTo>
                    <a:pt x="72747" y="149408"/>
                    <a:pt x="86253" y="151560"/>
                    <a:pt x="92307" y="151560"/>
                  </a:cubicBezTo>
                  <a:cubicBezTo>
                    <a:pt x="100690" y="151560"/>
                    <a:pt x="106511" y="146826"/>
                    <a:pt x="110703" y="140155"/>
                  </a:cubicBezTo>
                  <a:cubicBezTo>
                    <a:pt x="115826" y="131762"/>
                    <a:pt x="118853" y="119496"/>
                    <a:pt x="118853" y="118636"/>
                  </a:cubicBezTo>
                  <a:cubicBezTo>
                    <a:pt x="118853" y="115838"/>
                    <a:pt x="115826" y="115838"/>
                    <a:pt x="115127" y="115838"/>
                  </a:cubicBezTo>
                  <a:cubicBezTo>
                    <a:pt x="111867" y="115838"/>
                    <a:pt x="111634" y="116699"/>
                    <a:pt x="110004" y="122509"/>
                  </a:cubicBezTo>
                  <a:cubicBezTo>
                    <a:pt x="107210" y="132838"/>
                    <a:pt x="102786" y="145535"/>
                    <a:pt x="93006" y="145535"/>
                  </a:cubicBezTo>
                  <a:cubicBezTo>
                    <a:pt x="86951" y="145535"/>
                    <a:pt x="85321" y="140800"/>
                    <a:pt x="85321" y="134990"/>
                  </a:cubicBezTo>
                  <a:cubicBezTo>
                    <a:pt x="85321" y="130902"/>
                    <a:pt x="85787" y="128965"/>
                    <a:pt x="86486" y="126167"/>
                  </a:cubicBezTo>
                  <a:lnTo>
                    <a:pt x="118853" y="6520"/>
                  </a:lnTo>
                  <a:close/>
                  <a:moveTo>
                    <a:pt x="69254" y="122509"/>
                  </a:moveTo>
                  <a:cubicBezTo>
                    <a:pt x="67624" y="128534"/>
                    <a:pt x="62501" y="132838"/>
                    <a:pt x="57379" y="136927"/>
                  </a:cubicBezTo>
                  <a:cubicBezTo>
                    <a:pt x="55283" y="138649"/>
                    <a:pt x="45969" y="145535"/>
                    <a:pt x="35956" y="145535"/>
                  </a:cubicBezTo>
                  <a:cubicBezTo>
                    <a:pt x="27340" y="145535"/>
                    <a:pt x="18957" y="139940"/>
                    <a:pt x="18957" y="124661"/>
                  </a:cubicBezTo>
                  <a:cubicBezTo>
                    <a:pt x="18957" y="113256"/>
                    <a:pt x="25710" y="89585"/>
                    <a:pt x="31066" y="80977"/>
                  </a:cubicBezTo>
                  <a:cubicBezTo>
                    <a:pt x="41777" y="63761"/>
                    <a:pt x="53653" y="60533"/>
                    <a:pt x="60173" y="60533"/>
                  </a:cubicBezTo>
                  <a:cubicBezTo>
                    <a:pt x="76473" y="60533"/>
                    <a:pt x="80897" y="76888"/>
                    <a:pt x="80897" y="79255"/>
                  </a:cubicBezTo>
                  <a:cubicBezTo>
                    <a:pt x="80897" y="80116"/>
                    <a:pt x="80431" y="81622"/>
                    <a:pt x="80199" y="82268"/>
                  </a:cubicBezTo>
                  <a:lnTo>
                    <a:pt x="69254" y="122509"/>
                  </a:lnTo>
                  <a:close/>
                </a:path>
              </a:pathLst>
            </a:custGeom>
            <a:solidFill>
              <a:srgbClr val="FF1A1A"/>
            </a:solidFill>
            <a:ln w="33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E1CCB4A1-C8D0-0930-3E73-7F13CB3E0F61}"/>
              </a:ext>
            </a:extLst>
          </p:cNvPr>
          <p:cNvCxnSpPr>
            <a:cxnSpLocks/>
          </p:cNvCxnSpPr>
          <p:nvPr/>
        </p:nvCxnSpPr>
        <p:spPr bwMode="auto">
          <a:xfrm>
            <a:off x="3429192" y="2046923"/>
            <a:ext cx="0" cy="2199252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3A054063-AA7E-130D-3E3F-9EFA9132FC5A}"/>
              </a:ext>
            </a:extLst>
          </p:cNvPr>
          <p:cNvCxnSpPr>
            <a:cxnSpLocks/>
          </p:cNvCxnSpPr>
          <p:nvPr/>
        </p:nvCxnSpPr>
        <p:spPr bwMode="auto">
          <a:xfrm>
            <a:off x="2617779" y="2046923"/>
            <a:ext cx="0" cy="1224009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15" name="Groupe 11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 title="IguanaTex Vector Display">
            <a:extLst>
              <a:ext uri="{FF2B5EF4-FFF2-40B4-BE49-F238E27FC236}">
                <a16:creationId xmlns:a16="http://schemas.microsoft.com/office/drawing/2014/main" id="{A0387C54-D0CE-9C76-8BD7-81C160BBD6EB}"/>
              </a:ext>
            </a:extLst>
          </p:cNvPr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7886701" y="3302000"/>
            <a:ext cx="385135" cy="399270"/>
            <a:chOff x="12119961" y="5809771"/>
            <a:chExt cx="417084" cy="406086"/>
          </a:xfrm>
        </p:grpSpPr>
        <p:sp>
          <p:nvSpPr>
            <p:cNvPr id="111" name="Forme libre 110">
              <a:extLst>
                <a:ext uri="{FF2B5EF4-FFF2-40B4-BE49-F238E27FC236}">
                  <a16:creationId xmlns:a16="http://schemas.microsoft.com/office/drawing/2014/main" id="{B3CC2167-59D1-0A9B-DD3A-DD0C8FAA71E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2119961" y="5809771"/>
              <a:ext cx="168278" cy="281538"/>
            </a:xfrm>
            <a:custGeom>
              <a:avLst/>
              <a:gdLst>
                <a:gd name="connsiteX0" fmla="*/ 100386 w 168278"/>
                <a:gd name="connsiteY0" fmla="*/ 99949 h 281538"/>
                <a:gd name="connsiteX1" fmla="*/ 151911 w 168278"/>
                <a:gd name="connsiteY1" fmla="*/ 99949 h 281538"/>
                <a:gd name="connsiteX2" fmla="*/ 168355 w 168278"/>
                <a:gd name="connsiteY2" fmla="*/ 91110 h 281538"/>
                <a:gd name="connsiteX3" fmla="*/ 153007 w 168278"/>
                <a:gd name="connsiteY3" fmla="*/ 86248 h 281538"/>
                <a:gd name="connsiteX4" fmla="*/ 104771 w 168278"/>
                <a:gd name="connsiteY4" fmla="*/ 86248 h 281538"/>
                <a:gd name="connsiteX5" fmla="*/ 127244 w 168278"/>
                <a:gd name="connsiteY5" fmla="*/ 11996 h 281538"/>
                <a:gd name="connsiteX6" fmla="*/ 111349 w 168278"/>
                <a:gd name="connsiteY6" fmla="*/ 63 h 281538"/>
                <a:gd name="connsiteX7" fmla="*/ 89423 w 168278"/>
                <a:gd name="connsiteY7" fmla="*/ 15974 h 281538"/>
                <a:gd name="connsiteX8" fmla="*/ 68046 w 168278"/>
                <a:gd name="connsiteY8" fmla="*/ 86248 h 281538"/>
                <a:gd name="connsiteX9" fmla="*/ 16521 w 168278"/>
                <a:gd name="connsiteY9" fmla="*/ 86248 h 281538"/>
                <a:gd name="connsiteX10" fmla="*/ 77 w 168278"/>
                <a:gd name="connsiteY10" fmla="*/ 94646 h 281538"/>
                <a:gd name="connsiteX11" fmla="*/ 15425 w 168278"/>
                <a:gd name="connsiteY11" fmla="*/ 99949 h 281538"/>
                <a:gd name="connsiteX12" fmla="*/ 63661 w 168278"/>
                <a:gd name="connsiteY12" fmla="*/ 99949 h 281538"/>
                <a:gd name="connsiteX13" fmla="*/ 22002 w 168278"/>
                <a:gd name="connsiteY13" fmla="*/ 240940 h 281538"/>
                <a:gd name="connsiteX14" fmla="*/ 72431 w 168278"/>
                <a:gd name="connsiteY14" fmla="*/ 281601 h 281538"/>
                <a:gd name="connsiteX15" fmla="*/ 159585 w 168278"/>
                <a:gd name="connsiteY15" fmla="*/ 213537 h 281538"/>
                <a:gd name="connsiteX16" fmla="*/ 153007 w 168278"/>
                <a:gd name="connsiteY16" fmla="*/ 209117 h 281538"/>
                <a:gd name="connsiteX17" fmla="*/ 144785 w 168278"/>
                <a:gd name="connsiteY17" fmla="*/ 215305 h 281538"/>
                <a:gd name="connsiteX18" fmla="*/ 73527 w 168278"/>
                <a:gd name="connsiteY18" fmla="*/ 271878 h 281538"/>
                <a:gd name="connsiteX19" fmla="*/ 56535 w 168278"/>
                <a:gd name="connsiteY19" fmla="*/ 251547 h 281538"/>
                <a:gd name="connsiteX20" fmla="*/ 59824 w 168278"/>
                <a:gd name="connsiteY20" fmla="*/ 230332 h 281538"/>
                <a:gd name="connsiteX21" fmla="*/ 100386 w 168278"/>
                <a:gd name="connsiteY21" fmla="*/ 99949 h 28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278" h="281538">
                  <a:moveTo>
                    <a:pt x="100386" y="99949"/>
                  </a:moveTo>
                  <a:lnTo>
                    <a:pt x="151911" y="99949"/>
                  </a:lnTo>
                  <a:cubicBezTo>
                    <a:pt x="162873" y="99949"/>
                    <a:pt x="168355" y="99949"/>
                    <a:pt x="168355" y="91110"/>
                  </a:cubicBezTo>
                  <a:cubicBezTo>
                    <a:pt x="168355" y="86248"/>
                    <a:pt x="162873" y="86248"/>
                    <a:pt x="153007" y="86248"/>
                  </a:cubicBezTo>
                  <a:lnTo>
                    <a:pt x="104771" y="86248"/>
                  </a:lnTo>
                  <a:cubicBezTo>
                    <a:pt x="124504" y="23487"/>
                    <a:pt x="127244" y="14648"/>
                    <a:pt x="127244" y="11996"/>
                  </a:cubicBezTo>
                  <a:cubicBezTo>
                    <a:pt x="127244" y="4483"/>
                    <a:pt x="120667" y="63"/>
                    <a:pt x="111349" y="63"/>
                  </a:cubicBezTo>
                  <a:cubicBezTo>
                    <a:pt x="109704" y="63"/>
                    <a:pt x="94356" y="505"/>
                    <a:pt x="89423" y="15974"/>
                  </a:cubicBezTo>
                  <a:lnTo>
                    <a:pt x="68046" y="86248"/>
                  </a:lnTo>
                  <a:lnTo>
                    <a:pt x="16521" y="86248"/>
                  </a:lnTo>
                  <a:cubicBezTo>
                    <a:pt x="5558" y="86248"/>
                    <a:pt x="77" y="86248"/>
                    <a:pt x="77" y="94646"/>
                  </a:cubicBezTo>
                  <a:cubicBezTo>
                    <a:pt x="77" y="99949"/>
                    <a:pt x="4462" y="99949"/>
                    <a:pt x="15425" y="99949"/>
                  </a:cubicBezTo>
                  <a:lnTo>
                    <a:pt x="63661" y="99949"/>
                  </a:lnTo>
                  <a:cubicBezTo>
                    <a:pt x="24195" y="225471"/>
                    <a:pt x="22002" y="232984"/>
                    <a:pt x="22002" y="240940"/>
                  </a:cubicBezTo>
                  <a:cubicBezTo>
                    <a:pt x="22002" y="264806"/>
                    <a:pt x="42831" y="281601"/>
                    <a:pt x="72431" y="281601"/>
                  </a:cubicBezTo>
                  <a:cubicBezTo>
                    <a:pt x="128341" y="281601"/>
                    <a:pt x="159585" y="217073"/>
                    <a:pt x="159585" y="213537"/>
                  </a:cubicBezTo>
                  <a:cubicBezTo>
                    <a:pt x="159585" y="209117"/>
                    <a:pt x="155199" y="209117"/>
                    <a:pt x="153007" y="209117"/>
                  </a:cubicBezTo>
                  <a:cubicBezTo>
                    <a:pt x="148074" y="209117"/>
                    <a:pt x="147526" y="210443"/>
                    <a:pt x="144785" y="215305"/>
                  </a:cubicBezTo>
                  <a:cubicBezTo>
                    <a:pt x="121215" y="261271"/>
                    <a:pt x="92164" y="271878"/>
                    <a:pt x="73527" y="271878"/>
                  </a:cubicBezTo>
                  <a:cubicBezTo>
                    <a:pt x="62016" y="271878"/>
                    <a:pt x="56535" y="266132"/>
                    <a:pt x="56535" y="251547"/>
                  </a:cubicBezTo>
                  <a:cubicBezTo>
                    <a:pt x="56535" y="240940"/>
                    <a:pt x="57631" y="237846"/>
                    <a:pt x="59824" y="230332"/>
                  </a:cubicBezTo>
                  <a:lnTo>
                    <a:pt x="100386" y="99949"/>
                  </a:lnTo>
                  <a:close/>
                </a:path>
              </a:pathLst>
            </a:custGeom>
            <a:solidFill>
              <a:srgbClr val="000000"/>
            </a:solidFill>
            <a:ln w="476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7EAE2FBB-CD57-81E0-B7A8-774D0FEA48E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2333303" y="5934938"/>
              <a:ext cx="203742" cy="280919"/>
            </a:xfrm>
            <a:custGeom>
              <a:avLst/>
              <a:gdLst>
                <a:gd name="connsiteX0" fmla="*/ 128235 w 203742"/>
                <a:gd name="connsiteY0" fmla="*/ 95664 h 280919"/>
                <a:gd name="connsiteX1" fmla="*/ 165837 w 203742"/>
                <a:gd name="connsiteY1" fmla="*/ 95664 h 280919"/>
                <a:gd name="connsiteX2" fmla="*/ 178499 w 203742"/>
                <a:gd name="connsiteY2" fmla="*/ 88857 h 280919"/>
                <a:gd name="connsiteX3" fmla="*/ 166604 w 203742"/>
                <a:gd name="connsiteY3" fmla="*/ 84526 h 280919"/>
                <a:gd name="connsiteX4" fmla="*/ 130921 w 203742"/>
                <a:gd name="connsiteY4" fmla="*/ 84526 h 280919"/>
                <a:gd name="connsiteX5" fmla="*/ 145885 w 203742"/>
                <a:gd name="connsiteY5" fmla="*/ 22030 h 280919"/>
                <a:gd name="connsiteX6" fmla="*/ 165453 w 203742"/>
                <a:gd name="connsiteY6" fmla="*/ 8727 h 280919"/>
                <a:gd name="connsiteX7" fmla="*/ 183487 w 203742"/>
                <a:gd name="connsiteY7" fmla="*/ 12440 h 280919"/>
                <a:gd name="connsiteX8" fmla="*/ 166604 w 203742"/>
                <a:gd name="connsiteY8" fmla="*/ 29456 h 280919"/>
                <a:gd name="connsiteX9" fmla="*/ 181952 w 203742"/>
                <a:gd name="connsiteY9" fmla="*/ 40903 h 280919"/>
                <a:gd name="connsiteX10" fmla="*/ 203823 w 203742"/>
                <a:gd name="connsiteY10" fmla="*/ 22030 h 280919"/>
                <a:gd name="connsiteX11" fmla="*/ 165453 w 203742"/>
                <a:gd name="connsiteY11" fmla="*/ 64 h 280919"/>
                <a:gd name="connsiteX12" fmla="*/ 119410 w 203742"/>
                <a:gd name="connsiteY12" fmla="*/ 23268 h 280919"/>
                <a:gd name="connsiteX13" fmla="*/ 100609 w 203742"/>
                <a:gd name="connsiteY13" fmla="*/ 84526 h 280919"/>
                <a:gd name="connsiteX14" fmla="*/ 70297 w 203742"/>
                <a:gd name="connsiteY14" fmla="*/ 84526 h 280919"/>
                <a:gd name="connsiteX15" fmla="*/ 57635 w 203742"/>
                <a:gd name="connsiteY15" fmla="*/ 91332 h 280919"/>
                <a:gd name="connsiteX16" fmla="*/ 69529 w 203742"/>
                <a:gd name="connsiteY16" fmla="*/ 95664 h 280919"/>
                <a:gd name="connsiteX17" fmla="*/ 97923 w 203742"/>
                <a:gd name="connsiteY17" fmla="*/ 95664 h 280919"/>
                <a:gd name="connsiteX18" fmla="*/ 64158 w 203742"/>
                <a:gd name="connsiteY18" fmla="*/ 242002 h 280919"/>
                <a:gd name="connsiteX19" fmla="*/ 37299 w 203742"/>
                <a:gd name="connsiteY19" fmla="*/ 272321 h 280919"/>
                <a:gd name="connsiteX20" fmla="*/ 20416 w 203742"/>
                <a:gd name="connsiteY20" fmla="*/ 268609 h 280919"/>
                <a:gd name="connsiteX21" fmla="*/ 37299 w 203742"/>
                <a:gd name="connsiteY21" fmla="*/ 251593 h 280919"/>
                <a:gd name="connsiteX22" fmla="*/ 21951 w 203742"/>
                <a:gd name="connsiteY22" fmla="*/ 240146 h 280919"/>
                <a:gd name="connsiteX23" fmla="*/ 80 w 203742"/>
                <a:gd name="connsiteY23" fmla="*/ 259018 h 280919"/>
                <a:gd name="connsiteX24" fmla="*/ 37299 w 203742"/>
                <a:gd name="connsiteY24" fmla="*/ 280984 h 280919"/>
                <a:gd name="connsiteX25" fmla="*/ 83342 w 203742"/>
                <a:gd name="connsiteY25" fmla="*/ 253758 h 280919"/>
                <a:gd name="connsiteX26" fmla="*/ 106748 w 203742"/>
                <a:gd name="connsiteY26" fmla="*/ 191263 h 280919"/>
                <a:gd name="connsiteX27" fmla="*/ 128235 w 203742"/>
                <a:gd name="connsiteY27" fmla="*/ 95664 h 280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3742" h="280919">
                  <a:moveTo>
                    <a:pt x="128235" y="95664"/>
                  </a:moveTo>
                  <a:lnTo>
                    <a:pt x="165837" y="95664"/>
                  </a:lnTo>
                  <a:cubicBezTo>
                    <a:pt x="173511" y="95664"/>
                    <a:pt x="178499" y="95664"/>
                    <a:pt x="178499" y="88857"/>
                  </a:cubicBezTo>
                  <a:cubicBezTo>
                    <a:pt x="178499" y="84526"/>
                    <a:pt x="173511" y="84526"/>
                    <a:pt x="166604" y="84526"/>
                  </a:cubicBezTo>
                  <a:lnTo>
                    <a:pt x="130921" y="84526"/>
                  </a:lnTo>
                  <a:cubicBezTo>
                    <a:pt x="139746" y="45234"/>
                    <a:pt x="142815" y="31003"/>
                    <a:pt x="145885" y="22030"/>
                  </a:cubicBezTo>
                  <a:cubicBezTo>
                    <a:pt x="147803" y="15224"/>
                    <a:pt x="156245" y="8727"/>
                    <a:pt x="165453" y="8727"/>
                  </a:cubicBezTo>
                  <a:cubicBezTo>
                    <a:pt x="165837" y="8727"/>
                    <a:pt x="176197" y="8727"/>
                    <a:pt x="183487" y="12440"/>
                  </a:cubicBezTo>
                  <a:cubicBezTo>
                    <a:pt x="167755" y="16462"/>
                    <a:pt x="166604" y="27599"/>
                    <a:pt x="166604" y="29456"/>
                  </a:cubicBezTo>
                  <a:cubicBezTo>
                    <a:pt x="166604" y="36262"/>
                    <a:pt x="173127" y="40903"/>
                    <a:pt x="181952" y="40903"/>
                  </a:cubicBezTo>
                  <a:cubicBezTo>
                    <a:pt x="192312" y="40903"/>
                    <a:pt x="203823" y="33787"/>
                    <a:pt x="203823" y="22030"/>
                  </a:cubicBezTo>
                  <a:cubicBezTo>
                    <a:pt x="203823" y="7799"/>
                    <a:pt x="185022" y="64"/>
                    <a:pt x="165453" y="64"/>
                  </a:cubicBezTo>
                  <a:cubicBezTo>
                    <a:pt x="148571" y="64"/>
                    <a:pt x="129770" y="7799"/>
                    <a:pt x="119410" y="23268"/>
                  </a:cubicBezTo>
                  <a:cubicBezTo>
                    <a:pt x="111736" y="34715"/>
                    <a:pt x="108666" y="48637"/>
                    <a:pt x="100609" y="84526"/>
                  </a:cubicBezTo>
                  <a:lnTo>
                    <a:pt x="70297" y="84526"/>
                  </a:lnTo>
                  <a:cubicBezTo>
                    <a:pt x="62623" y="84526"/>
                    <a:pt x="57635" y="84526"/>
                    <a:pt x="57635" y="91332"/>
                  </a:cubicBezTo>
                  <a:cubicBezTo>
                    <a:pt x="57635" y="95664"/>
                    <a:pt x="62623" y="95664"/>
                    <a:pt x="69529" y="95664"/>
                  </a:cubicBezTo>
                  <a:lnTo>
                    <a:pt x="97923" y="95664"/>
                  </a:lnTo>
                  <a:cubicBezTo>
                    <a:pt x="97539" y="97520"/>
                    <a:pt x="73366" y="208898"/>
                    <a:pt x="64158" y="242002"/>
                  </a:cubicBezTo>
                  <a:cubicBezTo>
                    <a:pt x="62239" y="248808"/>
                    <a:pt x="55716" y="272321"/>
                    <a:pt x="37299" y="272321"/>
                  </a:cubicBezTo>
                  <a:cubicBezTo>
                    <a:pt x="36915" y="272321"/>
                    <a:pt x="27706" y="272321"/>
                    <a:pt x="20416" y="268609"/>
                  </a:cubicBezTo>
                  <a:cubicBezTo>
                    <a:pt x="36148" y="264587"/>
                    <a:pt x="37299" y="253449"/>
                    <a:pt x="37299" y="251593"/>
                  </a:cubicBezTo>
                  <a:cubicBezTo>
                    <a:pt x="37299" y="244786"/>
                    <a:pt x="30776" y="240146"/>
                    <a:pt x="21951" y="240146"/>
                  </a:cubicBezTo>
                  <a:cubicBezTo>
                    <a:pt x="11591" y="240146"/>
                    <a:pt x="80" y="247261"/>
                    <a:pt x="80" y="259018"/>
                  </a:cubicBezTo>
                  <a:cubicBezTo>
                    <a:pt x="80" y="272940"/>
                    <a:pt x="18114" y="280984"/>
                    <a:pt x="37299" y="280984"/>
                  </a:cubicBezTo>
                  <a:cubicBezTo>
                    <a:pt x="61855" y="280984"/>
                    <a:pt x="78738" y="260565"/>
                    <a:pt x="83342" y="253758"/>
                  </a:cubicBezTo>
                  <a:cubicBezTo>
                    <a:pt x="97155" y="233030"/>
                    <a:pt x="105980" y="194976"/>
                    <a:pt x="106748" y="191263"/>
                  </a:cubicBezTo>
                  <a:lnTo>
                    <a:pt x="128235" y="95664"/>
                  </a:lnTo>
                  <a:close/>
                </a:path>
              </a:pathLst>
            </a:custGeom>
            <a:solidFill>
              <a:srgbClr val="000000"/>
            </a:solidFill>
            <a:ln w="476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101" name="ZoneTexte 100">
            <a:extLst>
              <a:ext uri="{FF2B5EF4-FFF2-40B4-BE49-F238E27FC236}">
                <a16:creationId xmlns:a16="http://schemas.microsoft.com/office/drawing/2014/main" id="{E69B5B85-D418-B0E0-92DA-AD156E7C79DF}"/>
              </a:ext>
            </a:extLst>
          </p:cNvPr>
          <p:cNvSpPr txBox="1"/>
          <p:nvPr/>
        </p:nvSpPr>
        <p:spPr>
          <a:xfrm>
            <a:off x="8316236" y="3270111"/>
            <a:ext cx="17350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temps final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5C2BA7-C01D-CE08-8E92-3A1B8050F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221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861EF1-82F8-6233-652C-FD1894AA502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50879" y="1618010"/>
            <a:ext cx="9859919" cy="59159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B4E5811-7C7D-036A-E02B-0B5139BA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Validité milieu semi-infini</a:t>
            </a:r>
          </a:p>
        </p:txBody>
      </p:sp>
      <p:grpSp>
        <p:nvGrpSpPr>
          <p:cNvPr id="32" name="Groupe 3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_d = 4 \sqrt { a t_f }  &#10;$&#10;&#10;\end{document}&#10;" title="IguanaTex Vector Display">
            <a:extLst>
              <a:ext uri="{FF2B5EF4-FFF2-40B4-BE49-F238E27FC236}">
                <a16:creationId xmlns:a16="http://schemas.microsoft.com/office/drawing/2014/main" id="{C7619EE5-36FC-F954-6E66-86EC8C04AA3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337544" y="1333138"/>
            <a:ext cx="1679862" cy="309601"/>
            <a:chOff x="7915477" y="4612790"/>
            <a:chExt cx="2606763" cy="436808"/>
          </a:xfrm>
        </p:grpSpPr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7837A47E-A38C-CF57-FE1C-72BC727EEB41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7915477" y="4729363"/>
              <a:ext cx="201786" cy="197424"/>
            </a:xfrm>
            <a:custGeom>
              <a:avLst/>
              <a:gdLst>
                <a:gd name="connsiteX0" fmla="*/ 74170 w 201786"/>
                <a:gd name="connsiteY0" fmla="*/ 92020 h 197424"/>
                <a:gd name="connsiteX1" fmla="*/ 154569 w 201786"/>
                <a:gd name="connsiteY1" fmla="*/ 81996 h 197424"/>
                <a:gd name="connsiteX2" fmla="*/ 193981 w 201786"/>
                <a:gd name="connsiteY2" fmla="*/ 37107 h 197424"/>
                <a:gd name="connsiteX3" fmla="*/ 137754 w 201786"/>
                <a:gd name="connsiteY3" fmla="*/ 63 h 197424"/>
                <a:gd name="connsiteX4" fmla="*/ 77 w 201786"/>
                <a:gd name="connsiteY4" fmla="*/ 118604 h 197424"/>
                <a:gd name="connsiteX5" fmla="*/ 82578 w 201786"/>
                <a:gd name="connsiteY5" fmla="*/ 197487 h 197424"/>
                <a:gd name="connsiteX6" fmla="*/ 201863 w 201786"/>
                <a:gd name="connsiteY6" fmla="*/ 146061 h 197424"/>
                <a:gd name="connsiteX7" fmla="*/ 195557 w 201786"/>
                <a:gd name="connsiteY7" fmla="*/ 140395 h 197424"/>
                <a:gd name="connsiteX8" fmla="*/ 188726 w 201786"/>
                <a:gd name="connsiteY8" fmla="*/ 144753 h 197424"/>
                <a:gd name="connsiteX9" fmla="*/ 83629 w 201786"/>
                <a:gd name="connsiteY9" fmla="*/ 187899 h 197424"/>
                <a:gd name="connsiteX10" fmla="*/ 37912 w 201786"/>
                <a:gd name="connsiteY10" fmla="*/ 137344 h 197424"/>
                <a:gd name="connsiteX11" fmla="*/ 46319 w 201786"/>
                <a:gd name="connsiteY11" fmla="*/ 92020 h 197424"/>
                <a:gd name="connsiteX12" fmla="*/ 74170 w 201786"/>
                <a:gd name="connsiteY12" fmla="*/ 92020 h 197424"/>
                <a:gd name="connsiteX13" fmla="*/ 49472 w 201786"/>
                <a:gd name="connsiteY13" fmla="*/ 82432 h 197424"/>
                <a:gd name="connsiteX14" fmla="*/ 137754 w 201786"/>
                <a:gd name="connsiteY14" fmla="*/ 9651 h 197424"/>
                <a:gd name="connsiteX15" fmla="*/ 176640 w 201786"/>
                <a:gd name="connsiteY15" fmla="*/ 37107 h 197424"/>
                <a:gd name="connsiteX16" fmla="*/ 71017 w 201786"/>
                <a:gd name="connsiteY16" fmla="*/ 82432 h 197424"/>
                <a:gd name="connsiteX17" fmla="*/ 49472 w 201786"/>
                <a:gd name="connsiteY17" fmla="*/ 82432 h 1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1786" h="197424">
                  <a:moveTo>
                    <a:pt x="74170" y="92020"/>
                  </a:moveTo>
                  <a:cubicBezTo>
                    <a:pt x="89409" y="92020"/>
                    <a:pt x="128295" y="91148"/>
                    <a:pt x="154569" y="81996"/>
                  </a:cubicBezTo>
                  <a:cubicBezTo>
                    <a:pt x="191353" y="68921"/>
                    <a:pt x="193981" y="43208"/>
                    <a:pt x="193981" y="37107"/>
                  </a:cubicBezTo>
                  <a:cubicBezTo>
                    <a:pt x="193981" y="17931"/>
                    <a:pt x="174012" y="63"/>
                    <a:pt x="137754" y="63"/>
                  </a:cubicBezTo>
                  <a:cubicBezTo>
                    <a:pt x="79425" y="63"/>
                    <a:pt x="77" y="42337"/>
                    <a:pt x="77" y="118604"/>
                  </a:cubicBezTo>
                  <a:cubicBezTo>
                    <a:pt x="77" y="163057"/>
                    <a:pt x="31080" y="197487"/>
                    <a:pt x="82578" y="197487"/>
                  </a:cubicBezTo>
                  <a:cubicBezTo>
                    <a:pt x="157722" y="197487"/>
                    <a:pt x="201863" y="151290"/>
                    <a:pt x="201863" y="146061"/>
                  </a:cubicBezTo>
                  <a:cubicBezTo>
                    <a:pt x="201863" y="143446"/>
                    <a:pt x="198710" y="140395"/>
                    <a:pt x="195557" y="140395"/>
                  </a:cubicBezTo>
                  <a:cubicBezTo>
                    <a:pt x="192930" y="140395"/>
                    <a:pt x="191879" y="141267"/>
                    <a:pt x="188726" y="144753"/>
                  </a:cubicBezTo>
                  <a:cubicBezTo>
                    <a:pt x="147213" y="187899"/>
                    <a:pt x="89935" y="187899"/>
                    <a:pt x="83629" y="187899"/>
                  </a:cubicBezTo>
                  <a:cubicBezTo>
                    <a:pt x="42641" y="187899"/>
                    <a:pt x="37912" y="151290"/>
                    <a:pt x="37912" y="137344"/>
                  </a:cubicBezTo>
                  <a:cubicBezTo>
                    <a:pt x="37912" y="132115"/>
                    <a:pt x="38437" y="118604"/>
                    <a:pt x="46319" y="92020"/>
                  </a:cubicBezTo>
                  <a:lnTo>
                    <a:pt x="74170" y="92020"/>
                  </a:lnTo>
                  <a:close/>
                  <a:moveTo>
                    <a:pt x="49472" y="82432"/>
                  </a:moveTo>
                  <a:cubicBezTo>
                    <a:pt x="69966" y="16188"/>
                    <a:pt x="124091" y="9651"/>
                    <a:pt x="137754" y="9651"/>
                  </a:cubicBezTo>
                  <a:cubicBezTo>
                    <a:pt x="162452" y="9651"/>
                    <a:pt x="176640" y="22289"/>
                    <a:pt x="176640" y="37107"/>
                  </a:cubicBezTo>
                  <a:cubicBezTo>
                    <a:pt x="176640" y="82432"/>
                    <a:pt x="92562" y="82432"/>
                    <a:pt x="71017" y="82432"/>
                  </a:cubicBezTo>
                  <a:lnTo>
                    <a:pt x="49472" y="82432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BCD6FDFE-6323-816D-FB6A-D57C8501DED5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158423" y="4775646"/>
              <a:ext cx="189069" cy="214769"/>
            </a:xfrm>
            <a:custGeom>
              <a:avLst/>
              <a:gdLst>
                <a:gd name="connsiteX0" fmla="*/ 187679 w 189069"/>
                <a:gd name="connsiteY0" fmla="*/ 9216 h 214769"/>
                <a:gd name="connsiteX1" fmla="*/ 189151 w 189069"/>
                <a:gd name="connsiteY1" fmla="*/ 4335 h 214769"/>
                <a:gd name="connsiteX2" fmla="*/ 183265 w 189069"/>
                <a:gd name="connsiteY2" fmla="*/ 64 h 214769"/>
                <a:gd name="connsiteX3" fmla="*/ 136182 w 189069"/>
                <a:gd name="connsiteY3" fmla="*/ 3115 h 214769"/>
                <a:gd name="connsiteX4" fmla="*/ 128089 w 189069"/>
                <a:gd name="connsiteY4" fmla="*/ 10132 h 214769"/>
                <a:gd name="connsiteX5" fmla="*/ 137653 w 189069"/>
                <a:gd name="connsiteY5" fmla="*/ 14403 h 214769"/>
                <a:gd name="connsiteX6" fmla="*/ 155310 w 189069"/>
                <a:gd name="connsiteY6" fmla="*/ 18979 h 214769"/>
                <a:gd name="connsiteX7" fmla="*/ 153838 w 189069"/>
                <a:gd name="connsiteY7" fmla="*/ 25690 h 214769"/>
                <a:gd name="connsiteX8" fmla="*/ 132871 w 189069"/>
                <a:gd name="connsiteY8" fmla="*/ 95246 h 214769"/>
                <a:gd name="connsiteX9" fmla="*/ 94984 w 189069"/>
                <a:gd name="connsiteY9" fmla="*/ 77247 h 214769"/>
                <a:gd name="connsiteX10" fmla="*/ 81 w 189069"/>
                <a:gd name="connsiteY10" fmla="*/ 164192 h 214769"/>
                <a:gd name="connsiteX11" fmla="*/ 55625 w 189069"/>
                <a:gd name="connsiteY11" fmla="*/ 214834 h 214769"/>
                <a:gd name="connsiteX12" fmla="*/ 107858 w 189069"/>
                <a:gd name="connsiteY12" fmla="*/ 193479 h 214769"/>
                <a:gd name="connsiteX13" fmla="*/ 145746 w 189069"/>
                <a:gd name="connsiteY13" fmla="*/ 214834 h 214769"/>
                <a:gd name="connsiteX14" fmla="*/ 174805 w 189069"/>
                <a:gd name="connsiteY14" fmla="*/ 198665 h 214769"/>
                <a:gd name="connsiteX15" fmla="*/ 187679 w 189069"/>
                <a:gd name="connsiteY15" fmla="*/ 168158 h 214769"/>
                <a:gd name="connsiteX16" fmla="*/ 181794 w 189069"/>
                <a:gd name="connsiteY16" fmla="*/ 164192 h 214769"/>
                <a:gd name="connsiteX17" fmla="*/ 173702 w 189069"/>
                <a:gd name="connsiteY17" fmla="*/ 173649 h 214769"/>
                <a:gd name="connsiteX18" fmla="*/ 146849 w 189069"/>
                <a:gd name="connsiteY18" fmla="*/ 206292 h 214769"/>
                <a:gd name="connsiteX19" fmla="*/ 134711 w 189069"/>
                <a:gd name="connsiteY19" fmla="*/ 191343 h 214769"/>
                <a:gd name="connsiteX20" fmla="*/ 136550 w 189069"/>
                <a:gd name="connsiteY20" fmla="*/ 178835 h 214769"/>
                <a:gd name="connsiteX21" fmla="*/ 187679 w 189069"/>
                <a:gd name="connsiteY21" fmla="*/ 9216 h 214769"/>
                <a:gd name="connsiteX22" fmla="*/ 109330 w 189069"/>
                <a:gd name="connsiteY22" fmla="*/ 173649 h 214769"/>
                <a:gd name="connsiteX23" fmla="*/ 90570 w 189069"/>
                <a:gd name="connsiteY23" fmla="*/ 194089 h 214769"/>
                <a:gd name="connsiteX24" fmla="*/ 56729 w 189069"/>
                <a:gd name="connsiteY24" fmla="*/ 206292 h 214769"/>
                <a:gd name="connsiteX25" fmla="*/ 29876 w 189069"/>
                <a:gd name="connsiteY25" fmla="*/ 176700 h 214769"/>
                <a:gd name="connsiteX26" fmla="*/ 49004 w 189069"/>
                <a:gd name="connsiteY26" fmla="*/ 114771 h 214769"/>
                <a:gd name="connsiteX27" fmla="*/ 94984 w 189069"/>
                <a:gd name="connsiteY27" fmla="*/ 85789 h 214769"/>
                <a:gd name="connsiteX28" fmla="*/ 127722 w 189069"/>
                <a:gd name="connsiteY28" fmla="*/ 112330 h 214769"/>
                <a:gd name="connsiteX29" fmla="*/ 126618 w 189069"/>
                <a:gd name="connsiteY29" fmla="*/ 116601 h 214769"/>
                <a:gd name="connsiteX30" fmla="*/ 109330 w 189069"/>
                <a:gd name="connsiteY30" fmla="*/ 173649 h 21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9069" h="214769">
                  <a:moveTo>
                    <a:pt x="187679" y="9216"/>
                  </a:moveTo>
                  <a:cubicBezTo>
                    <a:pt x="188047" y="8606"/>
                    <a:pt x="189151" y="4640"/>
                    <a:pt x="189151" y="4335"/>
                  </a:cubicBezTo>
                  <a:cubicBezTo>
                    <a:pt x="189151" y="2810"/>
                    <a:pt x="187679" y="64"/>
                    <a:pt x="183265" y="64"/>
                  </a:cubicBezTo>
                  <a:cubicBezTo>
                    <a:pt x="175909" y="64"/>
                    <a:pt x="145378" y="2505"/>
                    <a:pt x="136182" y="3115"/>
                  </a:cubicBezTo>
                  <a:cubicBezTo>
                    <a:pt x="133239" y="3420"/>
                    <a:pt x="128089" y="3725"/>
                    <a:pt x="128089" y="10132"/>
                  </a:cubicBezTo>
                  <a:cubicBezTo>
                    <a:pt x="128089" y="14403"/>
                    <a:pt x="133239" y="14403"/>
                    <a:pt x="137653" y="14403"/>
                  </a:cubicBezTo>
                  <a:cubicBezTo>
                    <a:pt x="155310" y="14403"/>
                    <a:pt x="155310" y="16538"/>
                    <a:pt x="155310" y="18979"/>
                  </a:cubicBezTo>
                  <a:cubicBezTo>
                    <a:pt x="155310" y="21114"/>
                    <a:pt x="154574" y="22945"/>
                    <a:pt x="153838" y="25690"/>
                  </a:cubicBezTo>
                  <a:lnTo>
                    <a:pt x="132871" y="95246"/>
                  </a:lnTo>
                  <a:cubicBezTo>
                    <a:pt x="125147" y="85179"/>
                    <a:pt x="112640" y="77247"/>
                    <a:pt x="94984" y="77247"/>
                  </a:cubicBezTo>
                  <a:cubicBezTo>
                    <a:pt x="47900" y="77247"/>
                    <a:pt x="81" y="120262"/>
                    <a:pt x="81" y="164192"/>
                  </a:cubicBezTo>
                  <a:cubicBezTo>
                    <a:pt x="81" y="193784"/>
                    <a:pt x="23991" y="214834"/>
                    <a:pt x="55625" y="214834"/>
                  </a:cubicBezTo>
                  <a:cubicBezTo>
                    <a:pt x="75488" y="214834"/>
                    <a:pt x="93145" y="205377"/>
                    <a:pt x="107858" y="193479"/>
                  </a:cubicBezTo>
                  <a:cubicBezTo>
                    <a:pt x="114847" y="211783"/>
                    <a:pt x="136182" y="214834"/>
                    <a:pt x="145746" y="214834"/>
                  </a:cubicBezTo>
                  <a:cubicBezTo>
                    <a:pt x="158988" y="214834"/>
                    <a:pt x="168184" y="208122"/>
                    <a:pt x="174805" y="198665"/>
                  </a:cubicBezTo>
                  <a:cubicBezTo>
                    <a:pt x="182898" y="186767"/>
                    <a:pt x="187679" y="169378"/>
                    <a:pt x="187679" y="168158"/>
                  </a:cubicBezTo>
                  <a:cubicBezTo>
                    <a:pt x="187679" y="164192"/>
                    <a:pt x="182898" y="164192"/>
                    <a:pt x="181794" y="164192"/>
                  </a:cubicBezTo>
                  <a:cubicBezTo>
                    <a:pt x="176644" y="164192"/>
                    <a:pt x="176276" y="165412"/>
                    <a:pt x="173702" y="173649"/>
                  </a:cubicBezTo>
                  <a:cubicBezTo>
                    <a:pt x="169287" y="188293"/>
                    <a:pt x="162299" y="206292"/>
                    <a:pt x="146849" y="206292"/>
                  </a:cubicBezTo>
                  <a:cubicBezTo>
                    <a:pt x="137285" y="206292"/>
                    <a:pt x="134711" y="199580"/>
                    <a:pt x="134711" y="191343"/>
                  </a:cubicBezTo>
                  <a:cubicBezTo>
                    <a:pt x="134711" y="185547"/>
                    <a:pt x="135446" y="182801"/>
                    <a:pt x="136550" y="178835"/>
                  </a:cubicBezTo>
                  <a:lnTo>
                    <a:pt x="187679" y="9216"/>
                  </a:lnTo>
                  <a:close/>
                  <a:moveTo>
                    <a:pt x="109330" y="173649"/>
                  </a:moveTo>
                  <a:cubicBezTo>
                    <a:pt x="106755" y="182191"/>
                    <a:pt x="98662" y="188293"/>
                    <a:pt x="90570" y="194089"/>
                  </a:cubicBezTo>
                  <a:cubicBezTo>
                    <a:pt x="87259" y="196530"/>
                    <a:pt x="72546" y="206292"/>
                    <a:pt x="56729" y="206292"/>
                  </a:cubicBezTo>
                  <a:cubicBezTo>
                    <a:pt x="43119" y="206292"/>
                    <a:pt x="29876" y="198360"/>
                    <a:pt x="29876" y="176700"/>
                  </a:cubicBezTo>
                  <a:cubicBezTo>
                    <a:pt x="29876" y="160531"/>
                    <a:pt x="40544" y="126974"/>
                    <a:pt x="49004" y="114771"/>
                  </a:cubicBezTo>
                  <a:cubicBezTo>
                    <a:pt x="65925" y="90365"/>
                    <a:pt x="84684" y="85789"/>
                    <a:pt x="94984" y="85789"/>
                  </a:cubicBezTo>
                  <a:cubicBezTo>
                    <a:pt x="120733" y="85789"/>
                    <a:pt x="127722" y="108974"/>
                    <a:pt x="127722" y="112330"/>
                  </a:cubicBezTo>
                  <a:cubicBezTo>
                    <a:pt x="127722" y="113550"/>
                    <a:pt x="126986" y="115686"/>
                    <a:pt x="126618" y="116601"/>
                  </a:cubicBezTo>
                  <a:lnTo>
                    <a:pt x="109330" y="173649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EBFFDA46-9602-74A8-4747-4F52F640A8F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556403" y="4762049"/>
              <a:ext cx="349447" cy="101980"/>
            </a:xfrm>
            <a:custGeom>
              <a:avLst/>
              <a:gdLst>
                <a:gd name="connsiteX0" fmla="*/ 331670 w 349447"/>
                <a:gd name="connsiteY0" fmla="*/ 17495 h 101980"/>
                <a:gd name="connsiteX1" fmla="*/ 349536 w 349447"/>
                <a:gd name="connsiteY1" fmla="*/ 8779 h 101980"/>
                <a:gd name="connsiteX2" fmla="*/ 332195 w 349447"/>
                <a:gd name="connsiteY2" fmla="*/ 63 h 101980"/>
                <a:gd name="connsiteX3" fmla="*/ 17430 w 349447"/>
                <a:gd name="connsiteY3" fmla="*/ 63 h 101980"/>
                <a:gd name="connsiteX4" fmla="*/ 89 w 349447"/>
                <a:gd name="connsiteY4" fmla="*/ 8779 h 101980"/>
                <a:gd name="connsiteX5" fmla="*/ 17955 w 349447"/>
                <a:gd name="connsiteY5" fmla="*/ 17495 h 101980"/>
                <a:gd name="connsiteX6" fmla="*/ 331670 w 349447"/>
                <a:gd name="connsiteY6" fmla="*/ 17495 h 101980"/>
                <a:gd name="connsiteX7" fmla="*/ 332195 w 349447"/>
                <a:gd name="connsiteY7" fmla="*/ 102043 h 101980"/>
                <a:gd name="connsiteX8" fmla="*/ 349536 w 349447"/>
                <a:gd name="connsiteY8" fmla="*/ 93327 h 101980"/>
                <a:gd name="connsiteX9" fmla="*/ 331670 w 349447"/>
                <a:gd name="connsiteY9" fmla="*/ 84611 h 101980"/>
                <a:gd name="connsiteX10" fmla="*/ 17955 w 349447"/>
                <a:gd name="connsiteY10" fmla="*/ 84611 h 101980"/>
                <a:gd name="connsiteX11" fmla="*/ 89 w 349447"/>
                <a:gd name="connsiteY11" fmla="*/ 93327 h 101980"/>
                <a:gd name="connsiteX12" fmla="*/ 17430 w 349447"/>
                <a:gd name="connsiteY12" fmla="*/ 102043 h 101980"/>
                <a:gd name="connsiteX13" fmla="*/ 332195 w 349447"/>
                <a:gd name="connsiteY13" fmla="*/ 102043 h 101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9447" h="101980">
                  <a:moveTo>
                    <a:pt x="331670" y="17495"/>
                  </a:moveTo>
                  <a:cubicBezTo>
                    <a:pt x="339552" y="17495"/>
                    <a:pt x="349536" y="17495"/>
                    <a:pt x="349536" y="8779"/>
                  </a:cubicBezTo>
                  <a:cubicBezTo>
                    <a:pt x="349536" y="63"/>
                    <a:pt x="339552" y="63"/>
                    <a:pt x="332195" y="63"/>
                  </a:cubicBezTo>
                  <a:lnTo>
                    <a:pt x="17430" y="63"/>
                  </a:lnTo>
                  <a:cubicBezTo>
                    <a:pt x="10073" y="63"/>
                    <a:pt x="89" y="63"/>
                    <a:pt x="89" y="8779"/>
                  </a:cubicBezTo>
                  <a:cubicBezTo>
                    <a:pt x="89" y="17495"/>
                    <a:pt x="10073" y="17495"/>
                    <a:pt x="17955" y="17495"/>
                  </a:cubicBezTo>
                  <a:lnTo>
                    <a:pt x="331670" y="17495"/>
                  </a:lnTo>
                  <a:close/>
                  <a:moveTo>
                    <a:pt x="332195" y="102043"/>
                  </a:moveTo>
                  <a:cubicBezTo>
                    <a:pt x="339552" y="102043"/>
                    <a:pt x="349536" y="102043"/>
                    <a:pt x="349536" y="93327"/>
                  </a:cubicBezTo>
                  <a:cubicBezTo>
                    <a:pt x="349536" y="84611"/>
                    <a:pt x="339552" y="84611"/>
                    <a:pt x="331670" y="84611"/>
                  </a:cubicBezTo>
                  <a:lnTo>
                    <a:pt x="17955" y="84611"/>
                  </a:lnTo>
                  <a:cubicBezTo>
                    <a:pt x="10073" y="84611"/>
                    <a:pt x="89" y="84611"/>
                    <a:pt x="89" y="93327"/>
                  </a:cubicBezTo>
                  <a:cubicBezTo>
                    <a:pt x="89" y="102043"/>
                    <a:pt x="10073" y="102043"/>
                    <a:pt x="17430" y="102043"/>
                  </a:cubicBezTo>
                  <a:lnTo>
                    <a:pt x="332195" y="102043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5699088A-4F3B-A766-E1A3-9CB3A5323E8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96366" y="4626947"/>
              <a:ext cx="232789" cy="295046"/>
            </a:xfrm>
            <a:custGeom>
              <a:avLst/>
              <a:gdLst>
                <a:gd name="connsiteX0" fmla="*/ 139878 w 232789"/>
                <a:gd name="connsiteY0" fmla="*/ 223200 h 295046"/>
                <a:gd name="connsiteX1" fmla="*/ 139878 w 232789"/>
                <a:gd name="connsiteY1" fmla="*/ 261116 h 295046"/>
                <a:gd name="connsiteX2" fmla="*/ 99941 w 232789"/>
                <a:gd name="connsiteY2" fmla="*/ 281599 h 295046"/>
                <a:gd name="connsiteX3" fmla="*/ 88906 w 232789"/>
                <a:gd name="connsiteY3" fmla="*/ 281599 h 295046"/>
                <a:gd name="connsiteX4" fmla="*/ 88906 w 232789"/>
                <a:gd name="connsiteY4" fmla="*/ 295109 h 295046"/>
                <a:gd name="connsiteX5" fmla="*/ 159847 w 232789"/>
                <a:gd name="connsiteY5" fmla="*/ 293802 h 295046"/>
                <a:gd name="connsiteX6" fmla="*/ 231313 w 232789"/>
                <a:gd name="connsiteY6" fmla="*/ 295109 h 295046"/>
                <a:gd name="connsiteX7" fmla="*/ 231313 w 232789"/>
                <a:gd name="connsiteY7" fmla="*/ 281599 h 295046"/>
                <a:gd name="connsiteX8" fmla="*/ 220277 w 232789"/>
                <a:gd name="connsiteY8" fmla="*/ 281599 h 295046"/>
                <a:gd name="connsiteX9" fmla="*/ 180341 w 232789"/>
                <a:gd name="connsiteY9" fmla="*/ 261116 h 295046"/>
                <a:gd name="connsiteX10" fmla="*/ 180341 w 232789"/>
                <a:gd name="connsiteY10" fmla="*/ 223200 h 295046"/>
                <a:gd name="connsiteX11" fmla="*/ 232889 w 232789"/>
                <a:gd name="connsiteY11" fmla="*/ 223200 h 295046"/>
                <a:gd name="connsiteX12" fmla="*/ 232889 w 232789"/>
                <a:gd name="connsiteY12" fmla="*/ 209690 h 295046"/>
                <a:gd name="connsiteX13" fmla="*/ 180341 w 232789"/>
                <a:gd name="connsiteY13" fmla="*/ 209690 h 295046"/>
                <a:gd name="connsiteX14" fmla="*/ 180341 w 232789"/>
                <a:gd name="connsiteY14" fmla="*/ 11394 h 295046"/>
                <a:gd name="connsiteX15" fmla="*/ 171933 w 232789"/>
                <a:gd name="connsiteY15" fmla="*/ 63 h 295046"/>
                <a:gd name="connsiteX16" fmla="*/ 161423 w 232789"/>
                <a:gd name="connsiteY16" fmla="*/ 5293 h 295046"/>
                <a:gd name="connsiteX17" fmla="*/ 99 w 232789"/>
                <a:gd name="connsiteY17" fmla="*/ 209690 h 295046"/>
                <a:gd name="connsiteX18" fmla="*/ 99 w 232789"/>
                <a:gd name="connsiteY18" fmla="*/ 223200 h 295046"/>
                <a:gd name="connsiteX19" fmla="*/ 139878 w 232789"/>
                <a:gd name="connsiteY19" fmla="*/ 223200 h 295046"/>
                <a:gd name="connsiteX20" fmla="*/ 143031 w 232789"/>
                <a:gd name="connsiteY20" fmla="*/ 209690 h 295046"/>
                <a:gd name="connsiteX21" fmla="*/ 14813 w 232789"/>
                <a:gd name="connsiteY21" fmla="*/ 209690 h 295046"/>
                <a:gd name="connsiteX22" fmla="*/ 143031 w 232789"/>
                <a:gd name="connsiteY22" fmla="*/ 47131 h 295046"/>
                <a:gd name="connsiteX23" fmla="*/ 143031 w 232789"/>
                <a:gd name="connsiteY23" fmla="*/ 209690 h 29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2789" h="295046">
                  <a:moveTo>
                    <a:pt x="139878" y="223200"/>
                  </a:moveTo>
                  <a:lnTo>
                    <a:pt x="139878" y="261116"/>
                  </a:lnTo>
                  <a:cubicBezTo>
                    <a:pt x="139878" y="276805"/>
                    <a:pt x="138827" y="281599"/>
                    <a:pt x="99941" y="281599"/>
                  </a:cubicBezTo>
                  <a:lnTo>
                    <a:pt x="88906" y="281599"/>
                  </a:lnTo>
                  <a:lnTo>
                    <a:pt x="88906" y="295109"/>
                  </a:lnTo>
                  <a:cubicBezTo>
                    <a:pt x="110451" y="293802"/>
                    <a:pt x="137776" y="293802"/>
                    <a:pt x="159847" y="293802"/>
                  </a:cubicBezTo>
                  <a:cubicBezTo>
                    <a:pt x="181917" y="293802"/>
                    <a:pt x="209768" y="293802"/>
                    <a:pt x="231313" y="295109"/>
                  </a:cubicBezTo>
                  <a:lnTo>
                    <a:pt x="231313" y="281599"/>
                  </a:lnTo>
                  <a:lnTo>
                    <a:pt x="220277" y="281599"/>
                  </a:lnTo>
                  <a:cubicBezTo>
                    <a:pt x="181392" y="281599"/>
                    <a:pt x="180341" y="276805"/>
                    <a:pt x="180341" y="261116"/>
                  </a:cubicBezTo>
                  <a:lnTo>
                    <a:pt x="180341" y="223200"/>
                  </a:lnTo>
                  <a:lnTo>
                    <a:pt x="232889" y="223200"/>
                  </a:lnTo>
                  <a:lnTo>
                    <a:pt x="232889" y="209690"/>
                  </a:lnTo>
                  <a:lnTo>
                    <a:pt x="180341" y="209690"/>
                  </a:lnTo>
                  <a:lnTo>
                    <a:pt x="180341" y="11394"/>
                  </a:lnTo>
                  <a:cubicBezTo>
                    <a:pt x="180341" y="2678"/>
                    <a:pt x="180341" y="63"/>
                    <a:pt x="171933" y="63"/>
                  </a:cubicBezTo>
                  <a:cubicBezTo>
                    <a:pt x="167203" y="63"/>
                    <a:pt x="165627" y="63"/>
                    <a:pt x="161423" y="5293"/>
                  </a:cubicBezTo>
                  <a:lnTo>
                    <a:pt x="99" y="209690"/>
                  </a:lnTo>
                  <a:lnTo>
                    <a:pt x="99" y="223200"/>
                  </a:lnTo>
                  <a:lnTo>
                    <a:pt x="139878" y="223200"/>
                  </a:lnTo>
                  <a:close/>
                  <a:moveTo>
                    <a:pt x="143031" y="209690"/>
                  </a:moveTo>
                  <a:lnTo>
                    <a:pt x="14813" y="209690"/>
                  </a:lnTo>
                  <a:lnTo>
                    <a:pt x="143031" y="47131"/>
                  </a:lnTo>
                  <a:lnTo>
                    <a:pt x="143031" y="209690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47B59E0E-CDDD-7B4A-848F-D1766E236CFA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382756" y="4612790"/>
              <a:ext cx="409878" cy="435814"/>
            </a:xfrm>
            <a:custGeom>
              <a:avLst/>
              <a:gdLst>
                <a:gd name="connsiteX0" fmla="*/ 166157 w 409878"/>
                <a:gd name="connsiteY0" fmla="*/ 390110 h 435814"/>
                <a:gd name="connsiteX1" fmla="*/ 73672 w 409878"/>
                <a:gd name="connsiteY1" fmla="*/ 220578 h 435814"/>
                <a:gd name="connsiteX2" fmla="*/ 65790 w 409878"/>
                <a:gd name="connsiteY2" fmla="*/ 213605 h 435814"/>
                <a:gd name="connsiteX3" fmla="*/ 56857 w 409878"/>
                <a:gd name="connsiteY3" fmla="*/ 217092 h 435814"/>
                <a:gd name="connsiteX4" fmla="*/ 6936 w 409878"/>
                <a:gd name="connsiteY4" fmla="*/ 248470 h 435814"/>
                <a:gd name="connsiteX5" fmla="*/ 104 w 409878"/>
                <a:gd name="connsiteY5" fmla="*/ 255444 h 435814"/>
                <a:gd name="connsiteX6" fmla="*/ 5359 w 409878"/>
                <a:gd name="connsiteY6" fmla="*/ 260238 h 435814"/>
                <a:gd name="connsiteX7" fmla="*/ 23226 w 409878"/>
                <a:gd name="connsiteY7" fmla="*/ 250650 h 435814"/>
                <a:gd name="connsiteX8" fmla="*/ 40041 w 409878"/>
                <a:gd name="connsiteY8" fmla="*/ 240190 h 435814"/>
                <a:gd name="connsiteX9" fmla="*/ 143562 w 409878"/>
                <a:gd name="connsiteY9" fmla="*/ 428898 h 435814"/>
                <a:gd name="connsiteX10" fmla="*/ 154597 w 409878"/>
                <a:gd name="connsiteY10" fmla="*/ 435871 h 435814"/>
                <a:gd name="connsiteX11" fmla="*/ 167734 w 409878"/>
                <a:gd name="connsiteY11" fmla="*/ 427155 h 435814"/>
                <a:gd name="connsiteX12" fmla="*/ 406304 w 409878"/>
                <a:gd name="connsiteY12" fmla="*/ 17489 h 435814"/>
                <a:gd name="connsiteX13" fmla="*/ 409982 w 409878"/>
                <a:gd name="connsiteY13" fmla="*/ 8772 h 435814"/>
                <a:gd name="connsiteX14" fmla="*/ 399473 w 409878"/>
                <a:gd name="connsiteY14" fmla="*/ 56 h 435814"/>
                <a:gd name="connsiteX15" fmla="*/ 387387 w 409878"/>
                <a:gd name="connsiteY15" fmla="*/ 9208 h 435814"/>
                <a:gd name="connsiteX16" fmla="*/ 166157 w 409878"/>
                <a:gd name="connsiteY16" fmla="*/ 390110 h 43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9878" h="435814">
                  <a:moveTo>
                    <a:pt x="166157" y="390110"/>
                  </a:moveTo>
                  <a:lnTo>
                    <a:pt x="73672" y="220578"/>
                  </a:lnTo>
                  <a:cubicBezTo>
                    <a:pt x="69994" y="213605"/>
                    <a:pt x="67366" y="213605"/>
                    <a:pt x="65790" y="213605"/>
                  </a:cubicBezTo>
                  <a:cubicBezTo>
                    <a:pt x="65264" y="213605"/>
                    <a:pt x="62637" y="213605"/>
                    <a:pt x="56857" y="217092"/>
                  </a:cubicBezTo>
                  <a:lnTo>
                    <a:pt x="6936" y="248470"/>
                  </a:lnTo>
                  <a:cubicBezTo>
                    <a:pt x="104" y="252829"/>
                    <a:pt x="104" y="254136"/>
                    <a:pt x="104" y="255444"/>
                  </a:cubicBezTo>
                  <a:cubicBezTo>
                    <a:pt x="104" y="257623"/>
                    <a:pt x="1681" y="260238"/>
                    <a:pt x="5359" y="260238"/>
                  </a:cubicBezTo>
                  <a:cubicBezTo>
                    <a:pt x="8512" y="260238"/>
                    <a:pt x="17445" y="254136"/>
                    <a:pt x="23226" y="250650"/>
                  </a:cubicBezTo>
                  <a:cubicBezTo>
                    <a:pt x="26379" y="248470"/>
                    <a:pt x="34261" y="243677"/>
                    <a:pt x="40041" y="240190"/>
                  </a:cubicBezTo>
                  <a:lnTo>
                    <a:pt x="143562" y="428898"/>
                  </a:lnTo>
                  <a:cubicBezTo>
                    <a:pt x="147240" y="435871"/>
                    <a:pt x="149867" y="435871"/>
                    <a:pt x="154597" y="435871"/>
                  </a:cubicBezTo>
                  <a:cubicBezTo>
                    <a:pt x="162479" y="435871"/>
                    <a:pt x="164056" y="433256"/>
                    <a:pt x="167734" y="427155"/>
                  </a:cubicBezTo>
                  <a:lnTo>
                    <a:pt x="406304" y="17489"/>
                  </a:lnTo>
                  <a:cubicBezTo>
                    <a:pt x="409982" y="11387"/>
                    <a:pt x="409982" y="9644"/>
                    <a:pt x="409982" y="8772"/>
                  </a:cubicBezTo>
                  <a:cubicBezTo>
                    <a:pt x="409982" y="4414"/>
                    <a:pt x="405779" y="56"/>
                    <a:pt x="399473" y="56"/>
                  </a:cubicBezTo>
                  <a:cubicBezTo>
                    <a:pt x="395269" y="56"/>
                    <a:pt x="391590" y="2235"/>
                    <a:pt x="387387" y="9208"/>
                  </a:cubicBezTo>
                  <a:lnTo>
                    <a:pt x="166157" y="390110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5B2BE3E4-9CB1-F46F-59EE-666213666EC9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782301" y="4612790"/>
              <a:ext cx="739939" cy="17431"/>
            </a:xfrm>
            <a:custGeom>
              <a:avLst/>
              <a:gdLst>
                <a:gd name="connsiteX0" fmla="*/ 0 w 739939"/>
                <a:gd name="connsiteY0" fmla="*/ 0 h 17431"/>
                <a:gd name="connsiteX1" fmla="*/ 739940 w 739939"/>
                <a:gd name="connsiteY1" fmla="*/ 0 h 17431"/>
                <a:gd name="connsiteX2" fmla="*/ 739940 w 739939"/>
                <a:gd name="connsiteY2" fmla="*/ 17432 h 17431"/>
                <a:gd name="connsiteX3" fmla="*/ 0 w 739939"/>
                <a:gd name="connsiteY3" fmla="*/ 17432 h 17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9939" h="17431">
                  <a:moveTo>
                    <a:pt x="0" y="0"/>
                  </a:moveTo>
                  <a:lnTo>
                    <a:pt x="739940" y="0"/>
                  </a:lnTo>
                  <a:lnTo>
                    <a:pt x="739940" y="17432"/>
                  </a:lnTo>
                  <a:lnTo>
                    <a:pt x="0" y="17432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E81ACC96-CBA0-E7B8-C35C-DC9B5D5B5B6F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803320" y="4729363"/>
              <a:ext cx="240672" cy="197424"/>
            </a:xfrm>
            <a:custGeom>
              <a:avLst/>
              <a:gdLst>
                <a:gd name="connsiteX0" fmla="*/ 175099 w 240672"/>
                <a:gd name="connsiteY0" fmla="*/ 27955 h 197424"/>
                <a:gd name="connsiteX1" fmla="*/ 126754 w 240672"/>
                <a:gd name="connsiteY1" fmla="*/ 63 h 197424"/>
                <a:gd name="connsiteX2" fmla="*/ 113 w 240672"/>
                <a:gd name="connsiteY2" fmla="*/ 127757 h 197424"/>
                <a:gd name="connsiteX3" fmla="*/ 70002 w 240672"/>
                <a:gd name="connsiteY3" fmla="*/ 197487 h 197424"/>
                <a:gd name="connsiteX4" fmla="*/ 138315 w 240672"/>
                <a:gd name="connsiteY4" fmla="*/ 164801 h 197424"/>
                <a:gd name="connsiteX5" fmla="*/ 186134 w 240672"/>
                <a:gd name="connsiteY5" fmla="*/ 197487 h 197424"/>
                <a:gd name="connsiteX6" fmla="*/ 225020 w 240672"/>
                <a:gd name="connsiteY6" fmla="*/ 173517 h 197424"/>
                <a:gd name="connsiteX7" fmla="*/ 240785 w 240672"/>
                <a:gd name="connsiteY7" fmla="*/ 130371 h 197424"/>
                <a:gd name="connsiteX8" fmla="*/ 234479 w 240672"/>
                <a:gd name="connsiteY8" fmla="*/ 126013 h 197424"/>
                <a:gd name="connsiteX9" fmla="*/ 227122 w 240672"/>
                <a:gd name="connsiteY9" fmla="*/ 133858 h 197424"/>
                <a:gd name="connsiteX10" fmla="*/ 187185 w 240672"/>
                <a:gd name="connsiteY10" fmla="*/ 187899 h 197424"/>
                <a:gd name="connsiteX11" fmla="*/ 171421 w 240672"/>
                <a:gd name="connsiteY11" fmla="*/ 167851 h 197424"/>
                <a:gd name="connsiteX12" fmla="*/ 178252 w 240672"/>
                <a:gd name="connsiteY12" fmla="*/ 135601 h 197424"/>
                <a:gd name="connsiteX13" fmla="*/ 189813 w 240672"/>
                <a:gd name="connsiteY13" fmla="*/ 96378 h 197424"/>
                <a:gd name="connsiteX14" fmla="*/ 208730 w 240672"/>
                <a:gd name="connsiteY14" fmla="*/ 35364 h 197424"/>
                <a:gd name="connsiteX15" fmla="*/ 212408 w 240672"/>
                <a:gd name="connsiteY15" fmla="*/ 20546 h 197424"/>
                <a:gd name="connsiteX16" fmla="*/ 197169 w 240672"/>
                <a:gd name="connsiteY16" fmla="*/ 8779 h 197424"/>
                <a:gd name="connsiteX17" fmla="*/ 175099 w 240672"/>
                <a:gd name="connsiteY17" fmla="*/ 27955 h 197424"/>
                <a:gd name="connsiteX18" fmla="*/ 140942 w 240672"/>
                <a:gd name="connsiteY18" fmla="*/ 140831 h 197424"/>
                <a:gd name="connsiteX19" fmla="*/ 130433 w 240672"/>
                <a:gd name="connsiteY19" fmla="*/ 156956 h 197424"/>
                <a:gd name="connsiteX20" fmla="*/ 71053 w 240672"/>
                <a:gd name="connsiteY20" fmla="*/ 187899 h 197424"/>
                <a:gd name="connsiteX21" fmla="*/ 37422 w 240672"/>
                <a:gd name="connsiteY21" fmla="*/ 146932 h 197424"/>
                <a:gd name="connsiteX22" fmla="*/ 66324 w 240672"/>
                <a:gd name="connsiteY22" fmla="*/ 51489 h 197424"/>
                <a:gd name="connsiteX23" fmla="*/ 127280 w 240672"/>
                <a:gd name="connsiteY23" fmla="*/ 9651 h 197424"/>
                <a:gd name="connsiteX24" fmla="*/ 168793 w 240672"/>
                <a:gd name="connsiteY24" fmla="*/ 48002 h 197424"/>
                <a:gd name="connsiteX25" fmla="*/ 167217 w 240672"/>
                <a:gd name="connsiteY25" fmla="*/ 55411 h 197424"/>
                <a:gd name="connsiteX26" fmla="*/ 140942 w 240672"/>
                <a:gd name="connsiteY26" fmla="*/ 140831 h 19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0672" h="197424">
                  <a:moveTo>
                    <a:pt x="175099" y="27955"/>
                  </a:moveTo>
                  <a:cubicBezTo>
                    <a:pt x="165640" y="11830"/>
                    <a:pt x="150401" y="63"/>
                    <a:pt x="126754" y="63"/>
                  </a:cubicBezTo>
                  <a:cubicBezTo>
                    <a:pt x="65273" y="63"/>
                    <a:pt x="113" y="64128"/>
                    <a:pt x="113" y="127757"/>
                  </a:cubicBezTo>
                  <a:cubicBezTo>
                    <a:pt x="113" y="168723"/>
                    <a:pt x="29014" y="197487"/>
                    <a:pt x="70002" y="197487"/>
                  </a:cubicBezTo>
                  <a:cubicBezTo>
                    <a:pt x="80512" y="197487"/>
                    <a:pt x="106786" y="195744"/>
                    <a:pt x="138315" y="164801"/>
                  </a:cubicBezTo>
                  <a:cubicBezTo>
                    <a:pt x="142519" y="183105"/>
                    <a:pt x="160911" y="197487"/>
                    <a:pt x="186134" y="197487"/>
                  </a:cubicBezTo>
                  <a:cubicBezTo>
                    <a:pt x="204526" y="197487"/>
                    <a:pt x="216612" y="187463"/>
                    <a:pt x="225020" y="173517"/>
                  </a:cubicBezTo>
                  <a:cubicBezTo>
                    <a:pt x="233953" y="157828"/>
                    <a:pt x="240785" y="131243"/>
                    <a:pt x="240785" y="130371"/>
                  </a:cubicBezTo>
                  <a:cubicBezTo>
                    <a:pt x="240785" y="126013"/>
                    <a:pt x="236055" y="126013"/>
                    <a:pt x="234479" y="126013"/>
                  </a:cubicBezTo>
                  <a:cubicBezTo>
                    <a:pt x="229224" y="126013"/>
                    <a:pt x="228698" y="127757"/>
                    <a:pt x="227122" y="133858"/>
                  </a:cubicBezTo>
                  <a:cubicBezTo>
                    <a:pt x="218189" y="162186"/>
                    <a:pt x="208730" y="187899"/>
                    <a:pt x="187185" y="187899"/>
                  </a:cubicBezTo>
                  <a:cubicBezTo>
                    <a:pt x="172997" y="187899"/>
                    <a:pt x="171421" y="176568"/>
                    <a:pt x="171421" y="167851"/>
                  </a:cubicBezTo>
                  <a:cubicBezTo>
                    <a:pt x="171421" y="158264"/>
                    <a:pt x="172472" y="154777"/>
                    <a:pt x="178252" y="135601"/>
                  </a:cubicBezTo>
                  <a:cubicBezTo>
                    <a:pt x="184032" y="117297"/>
                    <a:pt x="185083" y="112939"/>
                    <a:pt x="189813" y="96378"/>
                  </a:cubicBezTo>
                  <a:lnTo>
                    <a:pt x="208730" y="35364"/>
                  </a:lnTo>
                  <a:cubicBezTo>
                    <a:pt x="212408" y="23161"/>
                    <a:pt x="212408" y="22289"/>
                    <a:pt x="212408" y="20546"/>
                  </a:cubicBezTo>
                  <a:cubicBezTo>
                    <a:pt x="212408" y="13137"/>
                    <a:pt x="206103" y="8779"/>
                    <a:pt x="197169" y="8779"/>
                  </a:cubicBezTo>
                  <a:cubicBezTo>
                    <a:pt x="184558" y="8779"/>
                    <a:pt x="176675" y="18367"/>
                    <a:pt x="175099" y="27955"/>
                  </a:cubicBezTo>
                  <a:close/>
                  <a:moveTo>
                    <a:pt x="140942" y="140831"/>
                  </a:moveTo>
                  <a:cubicBezTo>
                    <a:pt x="138315" y="148676"/>
                    <a:pt x="138315" y="149547"/>
                    <a:pt x="130433" y="156956"/>
                  </a:cubicBezTo>
                  <a:cubicBezTo>
                    <a:pt x="107311" y="180926"/>
                    <a:pt x="85767" y="187899"/>
                    <a:pt x="71053" y="187899"/>
                  </a:cubicBezTo>
                  <a:cubicBezTo>
                    <a:pt x="44779" y="187899"/>
                    <a:pt x="37422" y="163929"/>
                    <a:pt x="37422" y="146932"/>
                  </a:cubicBezTo>
                  <a:cubicBezTo>
                    <a:pt x="37422" y="125142"/>
                    <a:pt x="54238" y="71536"/>
                    <a:pt x="66324" y="51489"/>
                  </a:cubicBezTo>
                  <a:cubicBezTo>
                    <a:pt x="82614" y="25776"/>
                    <a:pt x="106260" y="9651"/>
                    <a:pt x="127280" y="9651"/>
                  </a:cubicBezTo>
                  <a:cubicBezTo>
                    <a:pt x="161436" y="9651"/>
                    <a:pt x="168793" y="45388"/>
                    <a:pt x="168793" y="48002"/>
                  </a:cubicBezTo>
                  <a:cubicBezTo>
                    <a:pt x="168793" y="50617"/>
                    <a:pt x="167742" y="53232"/>
                    <a:pt x="167217" y="55411"/>
                  </a:cubicBezTo>
                  <a:lnTo>
                    <a:pt x="140942" y="140831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BEC2DF92-358B-5246-7AB9-F617D00F5FC6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10072153" y="4649173"/>
              <a:ext cx="161323" cy="277613"/>
            </a:xfrm>
            <a:custGeom>
              <a:avLst/>
              <a:gdLst>
                <a:gd name="connsiteX0" fmla="*/ 96282 w 161323"/>
                <a:gd name="connsiteY0" fmla="*/ 98557 h 277613"/>
                <a:gd name="connsiteX1" fmla="*/ 145677 w 161323"/>
                <a:gd name="connsiteY1" fmla="*/ 98557 h 277613"/>
                <a:gd name="connsiteX2" fmla="*/ 161442 w 161323"/>
                <a:gd name="connsiteY2" fmla="*/ 89841 h 277613"/>
                <a:gd name="connsiteX3" fmla="*/ 146728 w 161323"/>
                <a:gd name="connsiteY3" fmla="*/ 85047 h 277613"/>
                <a:gd name="connsiteX4" fmla="*/ 100485 w 161323"/>
                <a:gd name="connsiteY4" fmla="*/ 85047 h 277613"/>
                <a:gd name="connsiteX5" fmla="*/ 122030 w 161323"/>
                <a:gd name="connsiteY5" fmla="*/ 11830 h 277613"/>
                <a:gd name="connsiteX6" fmla="*/ 106791 w 161323"/>
                <a:gd name="connsiteY6" fmla="*/ 63 h 277613"/>
                <a:gd name="connsiteX7" fmla="*/ 85772 w 161323"/>
                <a:gd name="connsiteY7" fmla="*/ 15752 h 277613"/>
                <a:gd name="connsiteX8" fmla="*/ 65278 w 161323"/>
                <a:gd name="connsiteY8" fmla="*/ 85047 h 277613"/>
                <a:gd name="connsiteX9" fmla="*/ 15882 w 161323"/>
                <a:gd name="connsiteY9" fmla="*/ 85047 h 277613"/>
                <a:gd name="connsiteX10" fmla="*/ 118 w 161323"/>
                <a:gd name="connsiteY10" fmla="*/ 93327 h 277613"/>
                <a:gd name="connsiteX11" fmla="*/ 14831 w 161323"/>
                <a:gd name="connsiteY11" fmla="*/ 98557 h 277613"/>
                <a:gd name="connsiteX12" fmla="*/ 61074 w 161323"/>
                <a:gd name="connsiteY12" fmla="*/ 98557 h 277613"/>
                <a:gd name="connsiteX13" fmla="*/ 21137 w 161323"/>
                <a:gd name="connsiteY13" fmla="*/ 237582 h 277613"/>
                <a:gd name="connsiteX14" fmla="*/ 69482 w 161323"/>
                <a:gd name="connsiteY14" fmla="*/ 277677 h 277613"/>
                <a:gd name="connsiteX15" fmla="*/ 153034 w 161323"/>
                <a:gd name="connsiteY15" fmla="*/ 210561 h 277613"/>
                <a:gd name="connsiteX16" fmla="*/ 146728 w 161323"/>
                <a:gd name="connsiteY16" fmla="*/ 206203 h 277613"/>
                <a:gd name="connsiteX17" fmla="*/ 138846 w 161323"/>
                <a:gd name="connsiteY17" fmla="*/ 212305 h 277613"/>
                <a:gd name="connsiteX18" fmla="*/ 70533 w 161323"/>
                <a:gd name="connsiteY18" fmla="*/ 268089 h 277613"/>
                <a:gd name="connsiteX19" fmla="*/ 54243 w 161323"/>
                <a:gd name="connsiteY19" fmla="*/ 248041 h 277613"/>
                <a:gd name="connsiteX20" fmla="*/ 57396 w 161323"/>
                <a:gd name="connsiteY20" fmla="*/ 227122 h 277613"/>
                <a:gd name="connsiteX21" fmla="*/ 96282 w 161323"/>
                <a:gd name="connsiteY21" fmla="*/ 98557 h 27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1323" h="277613">
                  <a:moveTo>
                    <a:pt x="96282" y="98557"/>
                  </a:moveTo>
                  <a:lnTo>
                    <a:pt x="145677" y="98557"/>
                  </a:lnTo>
                  <a:cubicBezTo>
                    <a:pt x="156187" y="98557"/>
                    <a:pt x="161442" y="98557"/>
                    <a:pt x="161442" y="89841"/>
                  </a:cubicBezTo>
                  <a:cubicBezTo>
                    <a:pt x="161442" y="85047"/>
                    <a:pt x="156187" y="85047"/>
                    <a:pt x="146728" y="85047"/>
                  </a:cubicBezTo>
                  <a:lnTo>
                    <a:pt x="100485" y="85047"/>
                  </a:lnTo>
                  <a:cubicBezTo>
                    <a:pt x="119403" y="23161"/>
                    <a:pt x="122030" y="14445"/>
                    <a:pt x="122030" y="11830"/>
                  </a:cubicBezTo>
                  <a:cubicBezTo>
                    <a:pt x="122030" y="4421"/>
                    <a:pt x="115725" y="63"/>
                    <a:pt x="106791" y="63"/>
                  </a:cubicBezTo>
                  <a:cubicBezTo>
                    <a:pt x="105215" y="63"/>
                    <a:pt x="90501" y="499"/>
                    <a:pt x="85772" y="15752"/>
                  </a:cubicBezTo>
                  <a:lnTo>
                    <a:pt x="65278" y="85047"/>
                  </a:lnTo>
                  <a:lnTo>
                    <a:pt x="15882" y="85047"/>
                  </a:lnTo>
                  <a:cubicBezTo>
                    <a:pt x="5373" y="85047"/>
                    <a:pt x="118" y="85047"/>
                    <a:pt x="118" y="93327"/>
                  </a:cubicBezTo>
                  <a:cubicBezTo>
                    <a:pt x="118" y="98557"/>
                    <a:pt x="4322" y="98557"/>
                    <a:pt x="14831" y="98557"/>
                  </a:cubicBezTo>
                  <a:lnTo>
                    <a:pt x="61074" y="98557"/>
                  </a:lnTo>
                  <a:cubicBezTo>
                    <a:pt x="23239" y="222328"/>
                    <a:pt x="21137" y="229737"/>
                    <a:pt x="21137" y="237582"/>
                  </a:cubicBezTo>
                  <a:cubicBezTo>
                    <a:pt x="21137" y="261116"/>
                    <a:pt x="41106" y="277677"/>
                    <a:pt x="69482" y="277677"/>
                  </a:cubicBezTo>
                  <a:cubicBezTo>
                    <a:pt x="123081" y="277677"/>
                    <a:pt x="153034" y="214048"/>
                    <a:pt x="153034" y="210561"/>
                  </a:cubicBezTo>
                  <a:cubicBezTo>
                    <a:pt x="153034" y="206203"/>
                    <a:pt x="148830" y="206203"/>
                    <a:pt x="146728" y="206203"/>
                  </a:cubicBezTo>
                  <a:cubicBezTo>
                    <a:pt x="141999" y="206203"/>
                    <a:pt x="141473" y="207511"/>
                    <a:pt x="138846" y="212305"/>
                  </a:cubicBezTo>
                  <a:cubicBezTo>
                    <a:pt x="116250" y="257629"/>
                    <a:pt x="88399" y="268089"/>
                    <a:pt x="70533" y="268089"/>
                  </a:cubicBezTo>
                  <a:cubicBezTo>
                    <a:pt x="59498" y="268089"/>
                    <a:pt x="54243" y="262423"/>
                    <a:pt x="54243" y="248041"/>
                  </a:cubicBezTo>
                  <a:cubicBezTo>
                    <a:pt x="54243" y="237582"/>
                    <a:pt x="55294" y="234531"/>
                    <a:pt x="57396" y="227122"/>
                  </a:cubicBezTo>
                  <a:lnTo>
                    <a:pt x="96282" y="98557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9A2A4FB8-1A7D-E20E-0085-940196DAED9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276679" y="4772595"/>
              <a:ext cx="195322" cy="277003"/>
            </a:xfrm>
            <a:custGeom>
              <a:avLst/>
              <a:gdLst>
                <a:gd name="connsiteX0" fmla="*/ 122980 w 195322"/>
                <a:gd name="connsiteY0" fmla="*/ 94331 h 277003"/>
                <a:gd name="connsiteX1" fmla="*/ 159028 w 195322"/>
                <a:gd name="connsiteY1" fmla="*/ 94331 h 277003"/>
                <a:gd name="connsiteX2" fmla="*/ 171167 w 195322"/>
                <a:gd name="connsiteY2" fmla="*/ 87619 h 277003"/>
                <a:gd name="connsiteX3" fmla="*/ 159764 w 195322"/>
                <a:gd name="connsiteY3" fmla="*/ 83348 h 277003"/>
                <a:gd name="connsiteX4" fmla="*/ 125555 w 195322"/>
                <a:gd name="connsiteY4" fmla="*/ 83348 h 277003"/>
                <a:gd name="connsiteX5" fmla="*/ 139900 w 195322"/>
                <a:gd name="connsiteY5" fmla="*/ 21724 h 277003"/>
                <a:gd name="connsiteX6" fmla="*/ 158660 w 195322"/>
                <a:gd name="connsiteY6" fmla="*/ 8606 h 277003"/>
                <a:gd name="connsiteX7" fmla="*/ 175949 w 195322"/>
                <a:gd name="connsiteY7" fmla="*/ 12267 h 277003"/>
                <a:gd name="connsiteX8" fmla="*/ 159764 w 195322"/>
                <a:gd name="connsiteY8" fmla="*/ 29046 h 277003"/>
                <a:gd name="connsiteX9" fmla="*/ 174477 w 195322"/>
                <a:gd name="connsiteY9" fmla="*/ 40334 h 277003"/>
                <a:gd name="connsiteX10" fmla="*/ 195444 w 195322"/>
                <a:gd name="connsiteY10" fmla="*/ 21724 h 277003"/>
                <a:gd name="connsiteX11" fmla="*/ 158660 w 195322"/>
                <a:gd name="connsiteY11" fmla="*/ 64 h 277003"/>
                <a:gd name="connsiteX12" fmla="*/ 114519 w 195322"/>
                <a:gd name="connsiteY12" fmla="*/ 22945 h 277003"/>
                <a:gd name="connsiteX13" fmla="*/ 96495 w 195322"/>
                <a:gd name="connsiteY13" fmla="*/ 83348 h 277003"/>
                <a:gd name="connsiteX14" fmla="*/ 67436 w 195322"/>
                <a:gd name="connsiteY14" fmla="*/ 83348 h 277003"/>
                <a:gd name="connsiteX15" fmla="*/ 55297 w 195322"/>
                <a:gd name="connsiteY15" fmla="*/ 90060 h 277003"/>
                <a:gd name="connsiteX16" fmla="*/ 66700 w 195322"/>
                <a:gd name="connsiteY16" fmla="*/ 94331 h 277003"/>
                <a:gd name="connsiteX17" fmla="*/ 93920 w 195322"/>
                <a:gd name="connsiteY17" fmla="*/ 94331 h 277003"/>
                <a:gd name="connsiteX18" fmla="*/ 61551 w 195322"/>
                <a:gd name="connsiteY18" fmla="*/ 238629 h 277003"/>
                <a:gd name="connsiteX19" fmla="*/ 35802 w 195322"/>
                <a:gd name="connsiteY19" fmla="*/ 268526 h 277003"/>
                <a:gd name="connsiteX20" fmla="*/ 19617 w 195322"/>
                <a:gd name="connsiteY20" fmla="*/ 264865 h 277003"/>
                <a:gd name="connsiteX21" fmla="*/ 35802 w 195322"/>
                <a:gd name="connsiteY21" fmla="*/ 248086 h 277003"/>
                <a:gd name="connsiteX22" fmla="*/ 21088 w 195322"/>
                <a:gd name="connsiteY22" fmla="*/ 236799 h 277003"/>
                <a:gd name="connsiteX23" fmla="*/ 121 w 195322"/>
                <a:gd name="connsiteY23" fmla="*/ 255408 h 277003"/>
                <a:gd name="connsiteX24" fmla="*/ 35802 w 195322"/>
                <a:gd name="connsiteY24" fmla="*/ 277068 h 277003"/>
                <a:gd name="connsiteX25" fmla="*/ 79943 w 195322"/>
                <a:gd name="connsiteY25" fmla="*/ 250222 h 277003"/>
                <a:gd name="connsiteX26" fmla="*/ 102381 w 195322"/>
                <a:gd name="connsiteY26" fmla="*/ 188598 h 277003"/>
                <a:gd name="connsiteX27" fmla="*/ 122980 w 195322"/>
                <a:gd name="connsiteY27" fmla="*/ 94331 h 277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95322" h="277003">
                  <a:moveTo>
                    <a:pt x="122980" y="94331"/>
                  </a:moveTo>
                  <a:lnTo>
                    <a:pt x="159028" y="94331"/>
                  </a:lnTo>
                  <a:cubicBezTo>
                    <a:pt x="166385" y="94331"/>
                    <a:pt x="171167" y="94331"/>
                    <a:pt x="171167" y="87619"/>
                  </a:cubicBezTo>
                  <a:cubicBezTo>
                    <a:pt x="171167" y="83348"/>
                    <a:pt x="166385" y="83348"/>
                    <a:pt x="159764" y="83348"/>
                  </a:cubicBezTo>
                  <a:lnTo>
                    <a:pt x="125555" y="83348"/>
                  </a:lnTo>
                  <a:cubicBezTo>
                    <a:pt x="134015" y="44605"/>
                    <a:pt x="136958" y="30571"/>
                    <a:pt x="139900" y="21724"/>
                  </a:cubicBezTo>
                  <a:cubicBezTo>
                    <a:pt x="141740" y="15013"/>
                    <a:pt x="149832" y="8606"/>
                    <a:pt x="158660" y="8606"/>
                  </a:cubicBezTo>
                  <a:cubicBezTo>
                    <a:pt x="159028" y="8606"/>
                    <a:pt x="168960" y="8606"/>
                    <a:pt x="175949" y="12267"/>
                  </a:cubicBezTo>
                  <a:cubicBezTo>
                    <a:pt x="160867" y="16233"/>
                    <a:pt x="159764" y="27215"/>
                    <a:pt x="159764" y="29046"/>
                  </a:cubicBezTo>
                  <a:cubicBezTo>
                    <a:pt x="159764" y="35757"/>
                    <a:pt x="166017" y="40334"/>
                    <a:pt x="174477" y="40334"/>
                  </a:cubicBezTo>
                  <a:cubicBezTo>
                    <a:pt x="184409" y="40334"/>
                    <a:pt x="195444" y="33317"/>
                    <a:pt x="195444" y="21724"/>
                  </a:cubicBezTo>
                  <a:cubicBezTo>
                    <a:pt x="195444" y="7691"/>
                    <a:pt x="177420" y="64"/>
                    <a:pt x="158660" y="64"/>
                  </a:cubicBezTo>
                  <a:cubicBezTo>
                    <a:pt x="142475" y="64"/>
                    <a:pt x="124451" y="7691"/>
                    <a:pt x="114519" y="22945"/>
                  </a:cubicBezTo>
                  <a:cubicBezTo>
                    <a:pt x="107163" y="34232"/>
                    <a:pt x="104220" y="47960"/>
                    <a:pt x="96495" y="83348"/>
                  </a:cubicBezTo>
                  <a:lnTo>
                    <a:pt x="67436" y="83348"/>
                  </a:lnTo>
                  <a:cubicBezTo>
                    <a:pt x="60079" y="83348"/>
                    <a:pt x="55297" y="83348"/>
                    <a:pt x="55297" y="90060"/>
                  </a:cubicBezTo>
                  <a:cubicBezTo>
                    <a:pt x="55297" y="94331"/>
                    <a:pt x="60079" y="94331"/>
                    <a:pt x="66700" y="94331"/>
                  </a:cubicBezTo>
                  <a:lnTo>
                    <a:pt x="93920" y="94331"/>
                  </a:lnTo>
                  <a:cubicBezTo>
                    <a:pt x="93553" y="96161"/>
                    <a:pt x="70379" y="205987"/>
                    <a:pt x="61551" y="238629"/>
                  </a:cubicBezTo>
                  <a:cubicBezTo>
                    <a:pt x="59711" y="245341"/>
                    <a:pt x="53458" y="268526"/>
                    <a:pt x="35802" y="268526"/>
                  </a:cubicBezTo>
                  <a:cubicBezTo>
                    <a:pt x="35434" y="268526"/>
                    <a:pt x="26606" y="268526"/>
                    <a:pt x="19617" y="264865"/>
                  </a:cubicBezTo>
                  <a:cubicBezTo>
                    <a:pt x="34698" y="260899"/>
                    <a:pt x="35802" y="249917"/>
                    <a:pt x="35802" y="248086"/>
                  </a:cubicBezTo>
                  <a:cubicBezTo>
                    <a:pt x="35802" y="241375"/>
                    <a:pt x="29549" y="236799"/>
                    <a:pt x="21088" y="236799"/>
                  </a:cubicBezTo>
                  <a:cubicBezTo>
                    <a:pt x="11157" y="236799"/>
                    <a:pt x="121" y="243815"/>
                    <a:pt x="121" y="255408"/>
                  </a:cubicBezTo>
                  <a:cubicBezTo>
                    <a:pt x="121" y="269136"/>
                    <a:pt x="17410" y="277068"/>
                    <a:pt x="35802" y="277068"/>
                  </a:cubicBezTo>
                  <a:cubicBezTo>
                    <a:pt x="59344" y="277068"/>
                    <a:pt x="75529" y="256933"/>
                    <a:pt x="79943" y="250222"/>
                  </a:cubicBezTo>
                  <a:cubicBezTo>
                    <a:pt x="93185" y="229782"/>
                    <a:pt x="101645" y="192259"/>
                    <a:pt x="102381" y="188598"/>
                  </a:cubicBezTo>
                  <a:lnTo>
                    <a:pt x="122980" y="94331"/>
                  </a:lnTo>
                  <a:close/>
                </a:path>
              </a:pathLst>
            </a:custGeom>
            <a:solidFill>
              <a:srgbClr val="000000"/>
            </a:solidFill>
            <a:ln w="525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8" name="Rectangle 139 1 2 1 2">
            <a:extLst>
              <a:ext uri="{FF2B5EF4-FFF2-40B4-BE49-F238E27FC236}">
                <a16:creationId xmlns:a16="http://schemas.microsoft.com/office/drawing/2014/main" id="{EEDD7FE3-079F-2156-F223-C3BC46B6EFF5}"/>
              </a:ext>
            </a:extLst>
          </p:cNvPr>
          <p:cNvSpPr/>
          <p:nvPr/>
        </p:nvSpPr>
        <p:spPr bwMode="auto">
          <a:xfrm>
            <a:off x="5080838" y="4922331"/>
            <a:ext cx="4320481" cy="13544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6FD711B-B902-875F-C05D-625214EDED6D}"/>
              </a:ext>
            </a:extLst>
          </p:cNvPr>
          <p:cNvSpPr txBox="1"/>
          <p:nvPr/>
        </p:nvSpPr>
        <p:spPr>
          <a:xfrm>
            <a:off x="5134844" y="5051076"/>
            <a:ext cx="42124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/>
              <a:t>Confirme bien que le milieu est ≃ semi-infini si </a:t>
            </a:r>
          </a:p>
          <a:p>
            <a:pPr algn="ctr"/>
            <a:r>
              <a:rPr lang="fr-FR"/>
              <a:t>ou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73CD742B-24D3-CBEE-D17B-62DDA39889E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453918" y="5776472"/>
            <a:ext cx="1425707" cy="340930"/>
            <a:chOff x="8912889" y="7343226"/>
            <a:chExt cx="1415345" cy="302515"/>
          </a:xfrm>
        </p:grpSpPr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237BE5F0-26C2-F59C-876D-DEB2BD9F5AF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912889" y="7399863"/>
              <a:ext cx="94793" cy="178807"/>
            </a:xfrm>
            <a:custGeom>
              <a:avLst/>
              <a:gdLst>
                <a:gd name="connsiteX0" fmla="*/ 56582 w 94793"/>
                <a:gd name="connsiteY0" fmla="*/ 63501 h 178807"/>
                <a:gd name="connsiteX1" fmla="*/ 85607 w 94793"/>
                <a:gd name="connsiteY1" fmla="*/ 63501 h 178807"/>
                <a:gd name="connsiteX2" fmla="*/ 94870 w 94793"/>
                <a:gd name="connsiteY2" fmla="*/ 57887 h 178807"/>
                <a:gd name="connsiteX3" fmla="*/ 86224 w 94793"/>
                <a:gd name="connsiteY3" fmla="*/ 54800 h 178807"/>
                <a:gd name="connsiteX4" fmla="*/ 59052 w 94793"/>
                <a:gd name="connsiteY4" fmla="*/ 54800 h 178807"/>
                <a:gd name="connsiteX5" fmla="*/ 71712 w 94793"/>
                <a:gd name="connsiteY5" fmla="*/ 7642 h 178807"/>
                <a:gd name="connsiteX6" fmla="*/ 62758 w 94793"/>
                <a:gd name="connsiteY6" fmla="*/ 63 h 178807"/>
                <a:gd name="connsiteX7" fmla="*/ 50407 w 94793"/>
                <a:gd name="connsiteY7" fmla="*/ 10168 h 178807"/>
                <a:gd name="connsiteX8" fmla="*/ 38365 w 94793"/>
                <a:gd name="connsiteY8" fmla="*/ 54800 h 178807"/>
                <a:gd name="connsiteX9" fmla="*/ 9340 w 94793"/>
                <a:gd name="connsiteY9" fmla="*/ 54800 h 178807"/>
                <a:gd name="connsiteX10" fmla="*/ 77 w 94793"/>
                <a:gd name="connsiteY10" fmla="*/ 60133 h 178807"/>
                <a:gd name="connsiteX11" fmla="*/ 8722 w 94793"/>
                <a:gd name="connsiteY11" fmla="*/ 63501 h 178807"/>
                <a:gd name="connsiteX12" fmla="*/ 35894 w 94793"/>
                <a:gd name="connsiteY12" fmla="*/ 63501 h 178807"/>
                <a:gd name="connsiteX13" fmla="*/ 12428 w 94793"/>
                <a:gd name="connsiteY13" fmla="*/ 153045 h 178807"/>
                <a:gd name="connsiteX14" fmla="*/ 40835 w 94793"/>
                <a:gd name="connsiteY14" fmla="*/ 178870 h 178807"/>
                <a:gd name="connsiteX15" fmla="*/ 89930 w 94793"/>
                <a:gd name="connsiteY15" fmla="*/ 135642 h 178807"/>
                <a:gd name="connsiteX16" fmla="*/ 86224 w 94793"/>
                <a:gd name="connsiteY16" fmla="*/ 132835 h 178807"/>
                <a:gd name="connsiteX17" fmla="*/ 81593 w 94793"/>
                <a:gd name="connsiteY17" fmla="*/ 136765 h 178807"/>
                <a:gd name="connsiteX18" fmla="*/ 41452 w 94793"/>
                <a:gd name="connsiteY18" fmla="*/ 172694 h 178807"/>
                <a:gd name="connsiteX19" fmla="*/ 31880 w 94793"/>
                <a:gd name="connsiteY19" fmla="*/ 159782 h 178807"/>
                <a:gd name="connsiteX20" fmla="*/ 33733 w 94793"/>
                <a:gd name="connsiteY20" fmla="*/ 146308 h 178807"/>
                <a:gd name="connsiteX21" fmla="*/ 56582 w 94793"/>
                <a:gd name="connsiteY21" fmla="*/ 63501 h 17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793" h="178807">
                  <a:moveTo>
                    <a:pt x="56582" y="63501"/>
                  </a:moveTo>
                  <a:lnTo>
                    <a:pt x="85607" y="63501"/>
                  </a:lnTo>
                  <a:cubicBezTo>
                    <a:pt x="91782" y="63501"/>
                    <a:pt x="94870" y="63501"/>
                    <a:pt x="94870" y="57887"/>
                  </a:cubicBezTo>
                  <a:cubicBezTo>
                    <a:pt x="94870" y="54800"/>
                    <a:pt x="91782" y="54800"/>
                    <a:pt x="86224" y="54800"/>
                  </a:cubicBezTo>
                  <a:lnTo>
                    <a:pt x="59052" y="54800"/>
                  </a:lnTo>
                  <a:cubicBezTo>
                    <a:pt x="70168" y="14940"/>
                    <a:pt x="71712" y="9326"/>
                    <a:pt x="71712" y="7642"/>
                  </a:cubicBezTo>
                  <a:cubicBezTo>
                    <a:pt x="71712" y="2870"/>
                    <a:pt x="68007" y="63"/>
                    <a:pt x="62758" y="63"/>
                  </a:cubicBezTo>
                  <a:cubicBezTo>
                    <a:pt x="61831" y="63"/>
                    <a:pt x="53186" y="343"/>
                    <a:pt x="50407" y="10168"/>
                  </a:cubicBezTo>
                  <a:lnTo>
                    <a:pt x="38365" y="54800"/>
                  </a:lnTo>
                  <a:lnTo>
                    <a:pt x="9340" y="54800"/>
                  </a:lnTo>
                  <a:cubicBezTo>
                    <a:pt x="3164" y="54800"/>
                    <a:pt x="77" y="54800"/>
                    <a:pt x="77" y="60133"/>
                  </a:cubicBezTo>
                  <a:cubicBezTo>
                    <a:pt x="77" y="63501"/>
                    <a:pt x="2547" y="63501"/>
                    <a:pt x="8722" y="63501"/>
                  </a:cubicBezTo>
                  <a:lnTo>
                    <a:pt x="35894" y="63501"/>
                  </a:lnTo>
                  <a:cubicBezTo>
                    <a:pt x="13663" y="143221"/>
                    <a:pt x="12428" y="147993"/>
                    <a:pt x="12428" y="153045"/>
                  </a:cubicBezTo>
                  <a:cubicBezTo>
                    <a:pt x="12428" y="168203"/>
                    <a:pt x="24161" y="178870"/>
                    <a:pt x="40835" y="178870"/>
                  </a:cubicBezTo>
                  <a:cubicBezTo>
                    <a:pt x="72330" y="178870"/>
                    <a:pt x="89930" y="137887"/>
                    <a:pt x="89930" y="135642"/>
                  </a:cubicBezTo>
                  <a:cubicBezTo>
                    <a:pt x="89930" y="132835"/>
                    <a:pt x="87459" y="132835"/>
                    <a:pt x="86224" y="132835"/>
                  </a:cubicBezTo>
                  <a:cubicBezTo>
                    <a:pt x="83445" y="132835"/>
                    <a:pt x="83137" y="133677"/>
                    <a:pt x="81593" y="136765"/>
                  </a:cubicBezTo>
                  <a:cubicBezTo>
                    <a:pt x="68315" y="165958"/>
                    <a:pt x="51951" y="172694"/>
                    <a:pt x="41452" y="172694"/>
                  </a:cubicBezTo>
                  <a:cubicBezTo>
                    <a:pt x="34968" y="172694"/>
                    <a:pt x="31880" y="169045"/>
                    <a:pt x="31880" y="159782"/>
                  </a:cubicBezTo>
                  <a:cubicBezTo>
                    <a:pt x="31880" y="153045"/>
                    <a:pt x="32498" y="151080"/>
                    <a:pt x="33733" y="146308"/>
                  </a:cubicBezTo>
                  <a:lnTo>
                    <a:pt x="56582" y="63501"/>
                  </a:lnTo>
                  <a:close/>
                </a:path>
              </a:pathLst>
            </a:custGeom>
            <a:solidFill>
              <a:srgbClr val="1A1AFF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E531E28F-22BD-8F31-8A50-F82A39F4C2E3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9128685" y="7424004"/>
              <a:ext cx="188660" cy="162807"/>
            </a:xfrm>
            <a:custGeom>
              <a:avLst/>
              <a:gdLst>
                <a:gd name="connsiteX0" fmla="*/ 182877 w 188660"/>
                <a:gd name="connsiteY0" fmla="*/ 11852 h 162807"/>
                <a:gd name="connsiteX1" fmla="*/ 188743 w 188660"/>
                <a:gd name="connsiteY1" fmla="*/ 5677 h 162807"/>
                <a:gd name="connsiteX2" fmla="*/ 182568 w 188660"/>
                <a:gd name="connsiteY2" fmla="*/ 63 h 162807"/>
                <a:gd name="connsiteX3" fmla="*/ 177010 w 188660"/>
                <a:gd name="connsiteY3" fmla="*/ 2028 h 162807"/>
                <a:gd name="connsiteX4" fmla="*/ 5950 w 188660"/>
                <a:gd name="connsiteY4" fmla="*/ 75291 h 162807"/>
                <a:gd name="connsiteX5" fmla="*/ 83 w 188660"/>
                <a:gd name="connsiteY5" fmla="*/ 81466 h 162807"/>
                <a:gd name="connsiteX6" fmla="*/ 5950 w 188660"/>
                <a:gd name="connsiteY6" fmla="*/ 87642 h 162807"/>
                <a:gd name="connsiteX7" fmla="*/ 177010 w 188660"/>
                <a:gd name="connsiteY7" fmla="*/ 160905 h 162807"/>
                <a:gd name="connsiteX8" fmla="*/ 182568 w 188660"/>
                <a:gd name="connsiteY8" fmla="*/ 162870 h 162807"/>
                <a:gd name="connsiteX9" fmla="*/ 188743 w 188660"/>
                <a:gd name="connsiteY9" fmla="*/ 157256 h 162807"/>
                <a:gd name="connsiteX10" fmla="*/ 182877 w 188660"/>
                <a:gd name="connsiteY10" fmla="*/ 151080 h 162807"/>
                <a:gd name="connsiteX11" fmla="*/ 20771 w 188660"/>
                <a:gd name="connsiteY11" fmla="*/ 81466 h 162807"/>
                <a:gd name="connsiteX12" fmla="*/ 182877 w 188660"/>
                <a:gd name="connsiteY12" fmla="*/ 11852 h 162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660" h="162807">
                  <a:moveTo>
                    <a:pt x="182877" y="11852"/>
                  </a:moveTo>
                  <a:cubicBezTo>
                    <a:pt x="186582" y="10168"/>
                    <a:pt x="188743" y="8765"/>
                    <a:pt x="188743" y="5677"/>
                  </a:cubicBezTo>
                  <a:cubicBezTo>
                    <a:pt x="188743" y="2589"/>
                    <a:pt x="185964" y="63"/>
                    <a:pt x="182568" y="63"/>
                  </a:cubicBezTo>
                  <a:cubicBezTo>
                    <a:pt x="181641" y="63"/>
                    <a:pt x="181024" y="63"/>
                    <a:pt x="177010" y="2028"/>
                  </a:cubicBezTo>
                  <a:lnTo>
                    <a:pt x="5950" y="75291"/>
                  </a:lnTo>
                  <a:cubicBezTo>
                    <a:pt x="2553" y="76694"/>
                    <a:pt x="83" y="78098"/>
                    <a:pt x="83" y="81466"/>
                  </a:cubicBezTo>
                  <a:cubicBezTo>
                    <a:pt x="83" y="84835"/>
                    <a:pt x="2553" y="86238"/>
                    <a:pt x="5950" y="87642"/>
                  </a:cubicBezTo>
                  <a:lnTo>
                    <a:pt x="177010" y="160905"/>
                  </a:lnTo>
                  <a:cubicBezTo>
                    <a:pt x="181024" y="162870"/>
                    <a:pt x="181641" y="162870"/>
                    <a:pt x="182568" y="162870"/>
                  </a:cubicBezTo>
                  <a:cubicBezTo>
                    <a:pt x="185964" y="162870"/>
                    <a:pt x="188743" y="160344"/>
                    <a:pt x="188743" y="157256"/>
                  </a:cubicBezTo>
                  <a:cubicBezTo>
                    <a:pt x="188743" y="154168"/>
                    <a:pt x="186582" y="152765"/>
                    <a:pt x="182877" y="151080"/>
                  </a:cubicBezTo>
                  <a:lnTo>
                    <a:pt x="20771" y="81466"/>
                  </a:lnTo>
                  <a:lnTo>
                    <a:pt x="182877" y="11852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39500BE0-204C-EEA5-E86D-9AD1968FA953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9443186" y="7451512"/>
              <a:ext cx="118568" cy="127157"/>
            </a:xfrm>
            <a:custGeom>
              <a:avLst/>
              <a:gdLst>
                <a:gd name="connsiteX0" fmla="*/ 43631 w 118568"/>
                <a:gd name="connsiteY0" fmla="*/ 59291 h 127157"/>
                <a:gd name="connsiteX1" fmla="*/ 90873 w 118568"/>
                <a:gd name="connsiteY1" fmla="*/ 52835 h 127157"/>
                <a:gd name="connsiteX2" fmla="*/ 114031 w 118568"/>
                <a:gd name="connsiteY2" fmla="*/ 23922 h 127157"/>
                <a:gd name="connsiteX3" fmla="*/ 80992 w 118568"/>
                <a:gd name="connsiteY3" fmla="*/ 63 h 127157"/>
                <a:gd name="connsiteX4" fmla="*/ 94 w 118568"/>
                <a:gd name="connsiteY4" fmla="*/ 76414 h 127157"/>
                <a:gd name="connsiteX5" fmla="*/ 48571 w 118568"/>
                <a:gd name="connsiteY5" fmla="*/ 127221 h 127157"/>
                <a:gd name="connsiteX6" fmla="*/ 118662 w 118568"/>
                <a:gd name="connsiteY6" fmla="*/ 94098 h 127157"/>
                <a:gd name="connsiteX7" fmla="*/ 114957 w 118568"/>
                <a:gd name="connsiteY7" fmla="*/ 90449 h 127157"/>
                <a:gd name="connsiteX8" fmla="*/ 110943 w 118568"/>
                <a:gd name="connsiteY8" fmla="*/ 93256 h 127157"/>
                <a:gd name="connsiteX9" fmla="*/ 49188 w 118568"/>
                <a:gd name="connsiteY9" fmla="*/ 121045 h 127157"/>
                <a:gd name="connsiteX10" fmla="*/ 22325 w 118568"/>
                <a:gd name="connsiteY10" fmla="*/ 88484 h 127157"/>
                <a:gd name="connsiteX11" fmla="*/ 27266 w 118568"/>
                <a:gd name="connsiteY11" fmla="*/ 59291 h 127157"/>
                <a:gd name="connsiteX12" fmla="*/ 43631 w 118568"/>
                <a:gd name="connsiteY12" fmla="*/ 59291 h 127157"/>
                <a:gd name="connsiteX13" fmla="*/ 29118 w 118568"/>
                <a:gd name="connsiteY13" fmla="*/ 53115 h 127157"/>
                <a:gd name="connsiteX14" fmla="*/ 80992 w 118568"/>
                <a:gd name="connsiteY14" fmla="*/ 6238 h 127157"/>
                <a:gd name="connsiteX15" fmla="*/ 103841 w 118568"/>
                <a:gd name="connsiteY15" fmla="*/ 23922 h 127157"/>
                <a:gd name="connsiteX16" fmla="*/ 41778 w 118568"/>
                <a:gd name="connsiteY16" fmla="*/ 53115 h 127157"/>
                <a:gd name="connsiteX17" fmla="*/ 29118 w 118568"/>
                <a:gd name="connsiteY17" fmla="*/ 53115 h 1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568" h="127157">
                  <a:moveTo>
                    <a:pt x="43631" y="59291"/>
                  </a:moveTo>
                  <a:cubicBezTo>
                    <a:pt x="52585" y="59291"/>
                    <a:pt x="75434" y="58729"/>
                    <a:pt x="90873" y="52835"/>
                  </a:cubicBezTo>
                  <a:cubicBezTo>
                    <a:pt x="112487" y="44414"/>
                    <a:pt x="114031" y="27852"/>
                    <a:pt x="114031" y="23922"/>
                  </a:cubicBezTo>
                  <a:cubicBezTo>
                    <a:pt x="114031" y="11572"/>
                    <a:pt x="102297" y="63"/>
                    <a:pt x="80992" y="63"/>
                  </a:cubicBezTo>
                  <a:cubicBezTo>
                    <a:pt x="46718" y="63"/>
                    <a:pt x="94" y="27291"/>
                    <a:pt x="94" y="76414"/>
                  </a:cubicBezTo>
                  <a:cubicBezTo>
                    <a:pt x="94" y="105045"/>
                    <a:pt x="18311" y="127221"/>
                    <a:pt x="48571" y="127221"/>
                  </a:cubicBezTo>
                  <a:cubicBezTo>
                    <a:pt x="92725" y="127221"/>
                    <a:pt x="118662" y="97466"/>
                    <a:pt x="118662" y="94098"/>
                  </a:cubicBezTo>
                  <a:cubicBezTo>
                    <a:pt x="118662" y="92414"/>
                    <a:pt x="116810" y="90449"/>
                    <a:pt x="114957" y="90449"/>
                  </a:cubicBezTo>
                  <a:cubicBezTo>
                    <a:pt x="113413" y="90449"/>
                    <a:pt x="112796" y="91010"/>
                    <a:pt x="110943" y="93256"/>
                  </a:cubicBezTo>
                  <a:cubicBezTo>
                    <a:pt x="86550" y="121045"/>
                    <a:pt x="52894" y="121045"/>
                    <a:pt x="49188" y="121045"/>
                  </a:cubicBezTo>
                  <a:cubicBezTo>
                    <a:pt x="25104" y="121045"/>
                    <a:pt x="22325" y="97466"/>
                    <a:pt x="22325" y="88484"/>
                  </a:cubicBezTo>
                  <a:cubicBezTo>
                    <a:pt x="22325" y="85115"/>
                    <a:pt x="22634" y="76414"/>
                    <a:pt x="27266" y="59291"/>
                  </a:cubicBezTo>
                  <a:lnTo>
                    <a:pt x="43631" y="59291"/>
                  </a:lnTo>
                  <a:close/>
                  <a:moveTo>
                    <a:pt x="29118" y="53115"/>
                  </a:moveTo>
                  <a:cubicBezTo>
                    <a:pt x="41160" y="10449"/>
                    <a:pt x="72964" y="6238"/>
                    <a:pt x="80992" y="6238"/>
                  </a:cubicBezTo>
                  <a:cubicBezTo>
                    <a:pt x="95504" y="6238"/>
                    <a:pt x="103841" y="14379"/>
                    <a:pt x="103841" y="23922"/>
                  </a:cubicBezTo>
                  <a:cubicBezTo>
                    <a:pt x="103841" y="53115"/>
                    <a:pt x="54438" y="53115"/>
                    <a:pt x="41778" y="53115"/>
                  </a:cubicBezTo>
                  <a:lnTo>
                    <a:pt x="29118" y="53115"/>
                  </a:lnTo>
                  <a:close/>
                </a:path>
              </a:pathLst>
            </a:custGeom>
            <a:solidFill>
              <a:srgbClr val="4DB3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95408BF9-B403-62C1-706A-37BA346057DC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9586372" y="7343248"/>
              <a:ext cx="95534" cy="130470"/>
            </a:xfrm>
            <a:custGeom>
              <a:avLst/>
              <a:gdLst>
                <a:gd name="connsiteX0" fmla="*/ 95633 w 95534"/>
                <a:gd name="connsiteY0" fmla="*/ 94768 h 130470"/>
                <a:gd name="connsiteX1" fmla="*/ 88284 w 95534"/>
                <a:gd name="connsiteY1" fmla="*/ 94768 h 130470"/>
                <a:gd name="connsiteX2" fmla="*/ 82664 w 95534"/>
                <a:gd name="connsiteY2" fmla="*/ 112649 h 130470"/>
                <a:gd name="connsiteX3" fmla="*/ 61266 w 95534"/>
                <a:gd name="connsiteY3" fmla="*/ 113828 h 130470"/>
                <a:gd name="connsiteX4" fmla="*/ 21496 w 95534"/>
                <a:gd name="connsiteY4" fmla="*/ 113828 h 130470"/>
                <a:gd name="connsiteX5" fmla="*/ 64724 w 95534"/>
                <a:gd name="connsiteY5" fmla="*/ 80817 h 130470"/>
                <a:gd name="connsiteX6" fmla="*/ 95633 w 95534"/>
                <a:gd name="connsiteY6" fmla="*/ 38375 h 130470"/>
                <a:gd name="connsiteX7" fmla="*/ 45056 w 95534"/>
                <a:gd name="connsiteY7" fmla="*/ 59 h 130470"/>
                <a:gd name="connsiteX8" fmla="*/ 98 w 95534"/>
                <a:gd name="connsiteY8" fmla="*/ 35231 h 130470"/>
                <a:gd name="connsiteX9" fmla="*/ 11554 w 95534"/>
                <a:gd name="connsiteY9" fmla="*/ 46235 h 130470"/>
                <a:gd name="connsiteX10" fmla="*/ 23009 w 95534"/>
                <a:gd name="connsiteY10" fmla="*/ 35821 h 130470"/>
                <a:gd name="connsiteX11" fmla="*/ 10257 w 95534"/>
                <a:gd name="connsiteY11" fmla="*/ 25407 h 130470"/>
                <a:gd name="connsiteX12" fmla="*/ 41813 w 95534"/>
                <a:gd name="connsiteY12" fmla="*/ 7133 h 130470"/>
                <a:gd name="connsiteX13" fmla="*/ 74667 w 95534"/>
                <a:gd name="connsiteY13" fmla="*/ 38375 h 130470"/>
                <a:gd name="connsiteX14" fmla="*/ 54350 w 95534"/>
                <a:gd name="connsiteY14" fmla="*/ 76101 h 130470"/>
                <a:gd name="connsiteX15" fmla="*/ 2260 w 95534"/>
                <a:gd name="connsiteY15" fmla="*/ 122866 h 130470"/>
                <a:gd name="connsiteX16" fmla="*/ 98 w 95534"/>
                <a:gd name="connsiteY16" fmla="*/ 130529 h 130470"/>
                <a:gd name="connsiteX17" fmla="*/ 89148 w 95534"/>
                <a:gd name="connsiteY17" fmla="*/ 130529 h 130470"/>
                <a:gd name="connsiteX18" fmla="*/ 95633 w 95534"/>
                <a:gd name="connsiteY18" fmla="*/ 94768 h 13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534" h="130470">
                  <a:moveTo>
                    <a:pt x="95633" y="94768"/>
                  </a:moveTo>
                  <a:lnTo>
                    <a:pt x="88284" y="94768"/>
                  </a:lnTo>
                  <a:cubicBezTo>
                    <a:pt x="87635" y="99091"/>
                    <a:pt x="85474" y="110684"/>
                    <a:pt x="82664" y="112649"/>
                  </a:cubicBezTo>
                  <a:cubicBezTo>
                    <a:pt x="80935" y="113828"/>
                    <a:pt x="64292" y="113828"/>
                    <a:pt x="61266" y="113828"/>
                  </a:cubicBezTo>
                  <a:lnTo>
                    <a:pt x="21496" y="113828"/>
                  </a:lnTo>
                  <a:cubicBezTo>
                    <a:pt x="44191" y="95554"/>
                    <a:pt x="51756" y="90052"/>
                    <a:pt x="64724" y="80817"/>
                  </a:cubicBezTo>
                  <a:cubicBezTo>
                    <a:pt x="80719" y="69224"/>
                    <a:pt x="95633" y="57042"/>
                    <a:pt x="95633" y="38375"/>
                  </a:cubicBezTo>
                  <a:cubicBezTo>
                    <a:pt x="95633" y="14600"/>
                    <a:pt x="72722" y="59"/>
                    <a:pt x="45056" y="59"/>
                  </a:cubicBezTo>
                  <a:cubicBezTo>
                    <a:pt x="18254" y="59"/>
                    <a:pt x="98" y="17154"/>
                    <a:pt x="98" y="35231"/>
                  </a:cubicBezTo>
                  <a:cubicBezTo>
                    <a:pt x="98" y="45252"/>
                    <a:pt x="9392" y="46235"/>
                    <a:pt x="11554" y="46235"/>
                  </a:cubicBezTo>
                  <a:cubicBezTo>
                    <a:pt x="16741" y="46235"/>
                    <a:pt x="23009" y="42894"/>
                    <a:pt x="23009" y="35821"/>
                  </a:cubicBezTo>
                  <a:cubicBezTo>
                    <a:pt x="23009" y="32284"/>
                    <a:pt x="21496" y="25407"/>
                    <a:pt x="10257" y="25407"/>
                  </a:cubicBezTo>
                  <a:cubicBezTo>
                    <a:pt x="16957" y="11456"/>
                    <a:pt x="31655" y="7133"/>
                    <a:pt x="41813" y="7133"/>
                  </a:cubicBezTo>
                  <a:cubicBezTo>
                    <a:pt x="63428" y="7133"/>
                    <a:pt x="74667" y="22459"/>
                    <a:pt x="74667" y="38375"/>
                  </a:cubicBezTo>
                  <a:cubicBezTo>
                    <a:pt x="74667" y="55470"/>
                    <a:pt x="61266" y="69028"/>
                    <a:pt x="54350" y="76101"/>
                  </a:cubicBezTo>
                  <a:lnTo>
                    <a:pt x="2260" y="122866"/>
                  </a:lnTo>
                  <a:cubicBezTo>
                    <a:pt x="98" y="124635"/>
                    <a:pt x="98" y="125028"/>
                    <a:pt x="98" y="130529"/>
                  </a:cubicBezTo>
                  <a:lnTo>
                    <a:pt x="89148" y="130529"/>
                  </a:lnTo>
                  <a:lnTo>
                    <a:pt x="95633" y="94768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2D89931D-69D9-0738-4FAF-2D3CEFA8A39C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728258" y="7365056"/>
              <a:ext cx="120112" cy="280701"/>
            </a:xfrm>
            <a:custGeom>
              <a:avLst/>
              <a:gdLst>
                <a:gd name="connsiteX0" fmla="*/ 118671 w 120112"/>
                <a:gd name="connsiteY0" fmla="*/ 10729 h 280701"/>
                <a:gd name="connsiteX1" fmla="*/ 120215 w 120112"/>
                <a:gd name="connsiteY1" fmla="*/ 5677 h 280701"/>
                <a:gd name="connsiteX2" fmla="*/ 114040 w 120112"/>
                <a:gd name="connsiteY2" fmla="*/ 63 h 280701"/>
                <a:gd name="connsiteX3" fmla="*/ 108791 w 120112"/>
                <a:gd name="connsiteY3" fmla="*/ 2589 h 280701"/>
                <a:gd name="connsiteX4" fmla="*/ 1647 w 120112"/>
                <a:gd name="connsiteY4" fmla="*/ 270098 h 280701"/>
                <a:gd name="connsiteX5" fmla="*/ 103 w 120112"/>
                <a:gd name="connsiteY5" fmla="*/ 275151 h 280701"/>
                <a:gd name="connsiteX6" fmla="*/ 6278 w 120112"/>
                <a:gd name="connsiteY6" fmla="*/ 280765 h 280701"/>
                <a:gd name="connsiteX7" fmla="*/ 13071 w 120112"/>
                <a:gd name="connsiteY7" fmla="*/ 274028 h 280701"/>
                <a:gd name="connsiteX8" fmla="*/ 118671 w 120112"/>
                <a:gd name="connsiteY8" fmla="*/ 10729 h 280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12" h="280701">
                  <a:moveTo>
                    <a:pt x="118671" y="10729"/>
                  </a:moveTo>
                  <a:cubicBezTo>
                    <a:pt x="120215" y="7080"/>
                    <a:pt x="120215" y="5957"/>
                    <a:pt x="120215" y="5677"/>
                  </a:cubicBezTo>
                  <a:cubicBezTo>
                    <a:pt x="120215" y="2589"/>
                    <a:pt x="117436" y="63"/>
                    <a:pt x="114040" y="63"/>
                  </a:cubicBezTo>
                  <a:cubicBezTo>
                    <a:pt x="111878" y="63"/>
                    <a:pt x="109717" y="905"/>
                    <a:pt x="108791" y="2589"/>
                  </a:cubicBezTo>
                  <a:lnTo>
                    <a:pt x="1647" y="270098"/>
                  </a:lnTo>
                  <a:cubicBezTo>
                    <a:pt x="103" y="273747"/>
                    <a:pt x="103" y="274870"/>
                    <a:pt x="103" y="275151"/>
                  </a:cubicBezTo>
                  <a:cubicBezTo>
                    <a:pt x="103" y="278238"/>
                    <a:pt x="2882" y="280765"/>
                    <a:pt x="6278" y="280765"/>
                  </a:cubicBezTo>
                  <a:cubicBezTo>
                    <a:pt x="10292" y="280765"/>
                    <a:pt x="11219" y="278800"/>
                    <a:pt x="13071" y="274028"/>
                  </a:cubicBezTo>
                  <a:lnTo>
                    <a:pt x="118671" y="10729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2BC08452-FAC2-7AC3-6BF2-C15B881721E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9893143" y="7388635"/>
              <a:ext cx="101895" cy="186947"/>
            </a:xfrm>
            <a:custGeom>
              <a:avLst/>
              <a:gdLst>
                <a:gd name="connsiteX0" fmla="*/ 63406 w 101895"/>
                <a:gd name="connsiteY0" fmla="*/ 7361 h 186947"/>
                <a:gd name="connsiteX1" fmla="*/ 56304 w 101895"/>
                <a:gd name="connsiteY1" fmla="*/ 63 h 186947"/>
                <a:gd name="connsiteX2" fmla="*/ 108 w 101895"/>
                <a:gd name="connsiteY2" fmla="*/ 18028 h 186947"/>
                <a:gd name="connsiteX3" fmla="*/ 108 w 101895"/>
                <a:gd name="connsiteY3" fmla="*/ 26729 h 186947"/>
                <a:gd name="connsiteX4" fmla="*/ 40557 w 101895"/>
                <a:gd name="connsiteY4" fmla="*/ 19431 h 186947"/>
                <a:gd name="connsiteX5" fmla="*/ 40557 w 101895"/>
                <a:gd name="connsiteY5" fmla="*/ 164835 h 186947"/>
                <a:gd name="connsiteX6" fmla="*/ 11841 w 101895"/>
                <a:gd name="connsiteY6" fmla="*/ 178308 h 186947"/>
                <a:gd name="connsiteX7" fmla="*/ 1960 w 101895"/>
                <a:gd name="connsiteY7" fmla="*/ 178308 h 186947"/>
                <a:gd name="connsiteX8" fmla="*/ 1960 w 101895"/>
                <a:gd name="connsiteY8" fmla="*/ 187010 h 186947"/>
                <a:gd name="connsiteX9" fmla="*/ 51982 w 101895"/>
                <a:gd name="connsiteY9" fmla="*/ 186168 h 186947"/>
                <a:gd name="connsiteX10" fmla="*/ 102003 w 101895"/>
                <a:gd name="connsiteY10" fmla="*/ 187010 h 186947"/>
                <a:gd name="connsiteX11" fmla="*/ 102003 w 101895"/>
                <a:gd name="connsiteY11" fmla="*/ 178308 h 186947"/>
                <a:gd name="connsiteX12" fmla="*/ 92122 w 101895"/>
                <a:gd name="connsiteY12" fmla="*/ 178308 h 186947"/>
                <a:gd name="connsiteX13" fmla="*/ 63406 w 101895"/>
                <a:gd name="connsiteY13" fmla="*/ 164835 h 186947"/>
                <a:gd name="connsiteX14" fmla="*/ 63406 w 101895"/>
                <a:gd name="connsiteY14" fmla="*/ 7361 h 186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895" h="186947">
                  <a:moveTo>
                    <a:pt x="63406" y="7361"/>
                  </a:moveTo>
                  <a:cubicBezTo>
                    <a:pt x="63406" y="624"/>
                    <a:pt x="63406" y="63"/>
                    <a:pt x="56304" y="63"/>
                  </a:cubicBezTo>
                  <a:cubicBezTo>
                    <a:pt x="37160" y="18028"/>
                    <a:pt x="9988" y="18028"/>
                    <a:pt x="108" y="18028"/>
                  </a:cubicBezTo>
                  <a:lnTo>
                    <a:pt x="108" y="26729"/>
                  </a:lnTo>
                  <a:cubicBezTo>
                    <a:pt x="6283" y="26729"/>
                    <a:pt x="24501" y="26729"/>
                    <a:pt x="40557" y="19431"/>
                  </a:cubicBezTo>
                  <a:lnTo>
                    <a:pt x="40557" y="164835"/>
                  </a:lnTo>
                  <a:cubicBezTo>
                    <a:pt x="40557" y="174940"/>
                    <a:pt x="39631" y="178308"/>
                    <a:pt x="11841" y="178308"/>
                  </a:cubicBezTo>
                  <a:lnTo>
                    <a:pt x="1960" y="178308"/>
                  </a:lnTo>
                  <a:lnTo>
                    <a:pt x="1960" y="187010"/>
                  </a:lnTo>
                  <a:cubicBezTo>
                    <a:pt x="12767" y="186168"/>
                    <a:pt x="39631" y="186168"/>
                    <a:pt x="51982" y="186168"/>
                  </a:cubicBezTo>
                  <a:cubicBezTo>
                    <a:pt x="64332" y="186168"/>
                    <a:pt x="91196" y="186168"/>
                    <a:pt x="102003" y="187010"/>
                  </a:cubicBezTo>
                  <a:lnTo>
                    <a:pt x="102003" y="178308"/>
                  </a:lnTo>
                  <a:lnTo>
                    <a:pt x="92122" y="178308"/>
                  </a:lnTo>
                  <a:cubicBezTo>
                    <a:pt x="64332" y="178308"/>
                    <a:pt x="63406" y="175221"/>
                    <a:pt x="63406" y="164835"/>
                  </a:cubicBezTo>
                  <a:lnTo>
                    <a:pt x="63406" y="7361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6DE9FE45-F6CC-DB31-03A3-2CFDD97C36F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033017" y="7388635"/>
              <a:ext cx="128140" cy="193122"/>
            </a:xfrm>
            <a:custGeom>
              <a:avLst/>
              <a:gdLst>
                <a:gd name="connsiteX0" fmla="*/ 27902 w 128140"/>
                <a:gd name="connsiteY0" fmla="*/ 94940 h 193122"/>
                <a:gd name="connsiteX1" fmla="*/ 27902 w 128140"/>
                <a:gd name="connsiteY1" fmla="*/ 88203 h 193122"/>
                <a:gd name="connsiteX2" fmla="*/ 81937 w 128140"/>
                <a:gd name="connsiteY2" fmla="*/ 7080 h 193122"/>
                <a:gd name="connsiteX3" fmla="*/ 109109 w 128140"/>
                <a:gd name="connsiteY3" fmla="*/ 18308 h 193122"/>
                <a:gd name="connsiteX4" fmla="*/ 92127 w 128140"/>
                <a:gd name="connsiteY4" fmla="*/ 30940 h 193122"/>
                <a:gd name="connsiteX5" fmla="*/ 106330 w 128140"/>
                <a:gd name="connsiteY5" fmla="*/ 43852 h 193122"/>
                <a:gd name="connsiteX6" fmla="*/ 120534 w 128140"/>
                <a:gd name="connsiteY6" fmla="*/ 30379 h 193122"/>
                <a:gd name="connsiteX7" fmla="*/ 81320 w 128140"/>
                <a:gd name="connsiteY7" fmla="*/ 63 h 193122"/>
                <a:gd name="connsiteX8" fmla="*/ 113 w 128140"/>
                <a:gd name="connsiteY8" fmla="*/ 98308 h 193122"/>
                <a:gd name="connsiteX9" fmla="*/ 64646 w 128140"/>
                <a:gd name="connsiteY9" fmla="*/ 193186 h 193122"/>
                <a:gd name="connsiteX10" fmla="*/ 128253 w 128140"/>
                <a:gd name="connsiteY10" fmla="*/ 129747 h 193122"/>
                <a:gd name="connsiteX11" fmla="*/ 66499 w 128140"/>
                <a:gd name="connsiteY11" fmla="*/ 67151 h 193122"/>
                <a:gd name="connsiteX12" fmla="*/ 27902 w 128140"/>
                <a:gd name="connsiteY12" fmla="*/ 94940 h 193122"/>
                <a:gd name="connsiteX13" fmla="*/ 64646 w 128140"/>
                <a:gd name="connsiteY13" fmla="*/ 185326 h 193122"/>
                <a:gd name="connsiteX14" fmla="*/ 34078 w 128140"/>
                <a:gd name="connsiteY14" fmla="*/ 164273 h 193122"/>
                <a:gd name="connsiteX15" fmla="*/ 28520 w 128140"/>
                <a:gd name="connsiteY15" fmla="*/ 123572 h 193122"/>
                <a:gd name="connsiteX16" fmla="*/ 66190 w 128140"/>
                <a:gd name="connsiteY16" fmla="*/ 73607 h 193122"/>
                <a:gd name="connsiteX17" fmla="*/ 94906 w 128140"/>
                <a:gd name="connsiteY17" fmla="*/ 91010 h 193122"/>
                <a:gd name="connsiteX18" fmla="*/ 100464 w 128140"/>
                <a:gd name="connsiteY18" fmla="*/ 129466 h 193122"/>
                <a:gd name="connsiteX19" fmla="*/ 95215 w 128140"/>
                <a:gd name="connsiteY19" fmla="*/ 167080 h 193122"/>
                <a:gd name="connsiteX20" fmla="*/ 64646 w 128140"/>
                <a:gd name="connsiteY20" fmla="*/ 185326 h 19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140" h="193122">
                  <a:moveTo>
                    <a:pt x="27902" y="94940"/>
                  </a:moveTo>
                  <a:lnTo>
                    <a:pt x="27902" y="88203"/>
                  </a:lnTo>
                  <a:cubicBezTo>
                    <a:pt x="27902" y="17186"/>
                    <a:pt x="66190" y="7080"/>
                    <a:pt x="81937" y="7080"/>
                  </a:cubicBezTo>
                  <a:cubicBezTo>
                    <a:pt x="89348" y="7080"/>
                    <a:pt x="102316" y="8765"/>
                    <a:pt x="109109" y="18308"/>
                  </a:cubicBezTo>
                  <a:cubicBezTo>
                    <a:pt x="104478" y="18308"/>
                    <a:pt x="92127" y="18308"/>
                    <a:pt x="92127" y="30940"/>
                  </a:cubicBezTo>
                  <a:cubicBezTo>
                    <a:pt x="92127" y="39642"/>
                    <a:pt x="99537" y="43852"/>
                    <a:pt x="106330" y="43852"/>
                  </a:cubicBezTo>
                  <a:cubicBezTo>
                    <a:pt x="111271" y="43852"/>
                    <a:pt x="120534" y="41326"/>
                    <a:pt x="120534" y="30379"/>
                  </a:cubicBezTo>
                  <a:cubicBezTo>
                    <a:pt x="120534" y="13536"/>
                    <a:pt x="106948" y="63"/>
                    <a:pt x="81320" y="63"/>
                  </a:cubicBezTo>
                  <a:cubicBezTo>
                    <a:pt x="41797" y="63"/>
                    <a:pt x="113" y="36273"/>
                    <a:pt x="113" y="98308"/>
                  </a:cubicBezTo>
                  <a:cubicBezTo>
                    <a:pt x="113" y="173256"/>
                    <a:pt x="35930" y="193186"/>
                    <a:pt x="64646" y="193186"/>
                  </a:cubicBezTo>
                  <a:cubicBezTo>
                    <a:pt x="98920" y="193186"/>
                    <a:pt x="128253" y="166800"/>
                    <a:pt x="128253" y="129747"/>
                  </a:cubicBezTo>
                  <a:cubicBezTo>
                    <a:pt x="128253" y="94098"/>
                    <a:pt x="100773" y="67151"/>
                    <a:pt x="66499" y="67151"/>
                  </a:cubicBezTo>
                  <a:cubicBezTo>
                    <a:pt x="45502" y="67151"/>
                    <a:pt x="34078" y="81466"/>
                    <a:pt x="27902" y="94940"/>
                  </a:cubicBezTo>
                  <a:close/>
                  <a:moveTo>
                    <a:pt x="64646" y="185326"/>
                  </a:moveTo>
                  <a:cubicBezTo>
                    <a:pt x="45193" y="185326"/>
                    <a:pt x="35930" y="168484"/>
                    <a:pt x="34078" y="164273"/>
                  </a:cubicBezTo>
                  <a:cubicBezTo>
                    <a:pt x="28520" y="151080"/>
                    <a:pt x="28520" y="128624"/>
                    <a:pt x="28520" y="123572"/>
                  </a:cubicBezTo>
                  <a:cubicBezTo>
                    <a:pt x="28520" y="101677"/>
                    <a:pt x="38400" y="73607"/>
                    <a:pt x="66190" y="73607"/>
                  </a:cubicBezTo>
                  <a:cubicBezTo>
                    <a:pt x="71130" y="73607"/>
                    <a:pt x="85334" y="73607"/>
                    <a:pt x="94906" y="91010"/>
                  </a:cubicBezTo>
                  <a:cubicBezTo>
                    <a:pt x="100464" y="101396"/>
                    <a:pt x="100464" y="115712"/>
                    <a:pt x="100464" y="129466"/>
                  </a:cubicBezTo>
                  <a:cubicBezTo>
                    <a:pt x="100464" y="142940"/>
                    <a:pt x="100464" y="156975"/>
                    <a:pt x="95215" y="167080"/>
                  </a:cubicBezTo>
                  <a:cubicBezTo>
                    <a:pt x="85951" y="183923"/>
                    <a:pt x="71748" y="185326"/>
                    <a:pt x="64646" y="185326"/>
                  </a:cubicBez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01C5D863-D05E-90E8-DD0C-9F75CF9CE905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186787" y="7451512"/>
              <a:ext cx="141417" cy="127157"/>
            </a:xfrm>
            <a:custGeom>
              <a:avLst/>
              <a:gdLst>
                <a:gd name="connsiteX0" fmla="*/ 102939 w 141417"/>
                <a:gd name="connsiteY0" fmla="*/ 18028 h 127157"/>
                <a:gd name="connsiteX1" fmla="*/ 74532 w 141417"/>
                <a:gd name="connsiteY1" fmla="*/ 63 h 127157"/>
                <a:gd name="connsiteX2" fmla="*/ 118 w 141417"/>
                <a:gd name="connsiteY2" fmla="*/ 82308 h 127157"/>
                <a:gd name="connsiteX3" fmla="*/ 41184 w 141417"/>
                <a:gd name="connsiteY3" fmla="*/ 127221 h 127157"/>
                <a:gd name="connsiteX4" fmla="*/ 81325 w 141417"/>
                <a:gd name="connsiteY4" fmla="*/ 106168 h 127157"/>
                <a:gd name="connsiteX5" fmla="*/ 109423 w 141417"/>
                <a:gd name="connsiteY5" fmla="*/ 127221 h 127157"/>
                <a:gd name="connsiteX6" fmla="*/ 132272 w 141417"/>
                <a:gd name="connsiteY6" fmla="*/ 111782 h 127157"/>
                <a:gd name="connsiteX7" fmla="*/ 141536 w 141417"/>
                <a:gd name="connsiteY7" fmla="*/ 83993 h 127157"/>
                <a:gd name="connsiteX8" fmla="*/ 137830 w 141417"/>
                <a:gd name="connsiteY8" fmla="*/ 81186 h 127157"/>
                <a:gd name="connsiteX9" fmla="*/ 133507 w 141417"/>
                <a:gd name="connsiteY9" fmla="*/ 86238 h 127157"/>
                <a:gd name="connsiteX10" fmla="*/ 110041 w 141417"/>
                <a:gd name="connsiteY10" fmla="*/ 121045 h 127157"/>
                <a:gd name="connsiteX11" fmla="*/ 100778 w 141417"/>
                <a:gd name="connsiteY11" fmla="*/ 108133 h 127157"/>
                <a:gd name="connsiteX12" fmla="*/ 104792 w 141417"/>
                <a:gd name="connsiteY12" fmla="*/ 87361 h 127157"/>
                <a:gd name="connsiteX13" fmla="*/ 111585 w 141417"/>
                <a:gd name="connsiteY13" fmla="*/ 62098 h 127157"/>
                <a:gd name="connsiteX14" fmla="*/ 122700 w 141417"/>
                <a:gd name="connsiteY14" fmla="*/ 22800 h 127157"/>
                <a:gd name="connsiteX15" fmla="*/ 124862 w 141417"/>
                <a:gd name="connsiteY15" fmla="*/ 13256 h 127157"/>
                <a:gd name="connsiteX16" fmla="*/ 115907 w 141417"/>
                <a:gd name="connsiteY16" fmla="*/ 5677 h 127157"/>
                <a:gd name="connsiteX17" fmla="*/ 102939 w 141417"/>
                <a:gd name="connsiteY17" fmla="*/ 18028 h 127157"/>
                <a:gd name="connsiteX18" fmla="*/ 82869 w 141417"/>
                <a:gd name="connsiteY18" fmla="*/ 90729 h 127157"/>
                <a:gd name="connsiteX19" fmla="*/ 76693 w 141417"/>
                <a:gd name="connsiteY19" fmla="*/ 101115 h 127157"/>
                <a:gd name="connsiteX20" fmla="*/ 41802 w 141417"/>
                <a:gd name="connsiteY20" fmla="*/ 121045 h 127157"/>
                <a:gd name="connsiteX21" fmla="*/ 22040 w 141417"/>
                <a:gd name="connsiteY21" fmla="*/ 94659 h 127157"/>
                <a:gd name="connsiteX22" fmla="*/ 39023 w 141417"/>
                <a:gd name="connsiteY22" fmla="*/ 33186 h 127157"/>
                <a:gd name="connsiteX23" fmla="*/ 74841 w 141417"/>
                <a:gd name="connsiteY23" fmla="*/ 6238 h 127157"/>
                <a:gd name="connsiteX24" fmla="*/ 99234 w 141417"/>
                <a:gd name="connsiteY24" fmla="*/ 30940 h 127157"/>
                <a:gd name="connsiteX25" fmla="*/ 98307 w 141417"/>
                <a:gd name="connsiteY25" fmla="*/ 35712 h 127157"/>
                <a:gd name="connsiteX26" fmla="*/ 82869 w 141417"/>
                <a:gd name="connsiteY26" fmla="*/ 90729 h 12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1417" h="127157">
                  <a:moveTo>
                    <a:pt x="102939" y="18028"/>
                  </a:moveTo>
                  <a:cubicBezTo>
                    <a:pt x="97381" y="7642"/>
                    <a:pt x="88427" y="63"/>
                    <a:pt x="74532" y="63"/>
                  </a:cubicBezTo>
                  <a:cubicBezTo>
                    <a:pt x="38405" y="63"/>
                    <a:pt x="118" y="41326"/>
                    <a:pt x="118" y="82308"/>
                  </a:cubicBezTo>
                  <a:cubicBezTo>
                    <a:pt x="118" y="108694"/>
                    <a:pt x="17100" y="127221"/>
                    <a:pt x="41184" y="127221"/>
                  </a:cubicBezTo>
                  <a:cubicBezTo>
                    <a:pt x="47360" y="127221"/>
                    <a:pt x="62799" y="126098"/>
                    <a:pt x="81325" y="106168"/>
                  </a:cubicBezTo>
                  <a:cubicBezTo>
                    <a:pt x="83795" y="117958"/>
                    <a:pt x="94602" y="127221"/>
                    <a:pt x="109423" y="127221"/>
                  </a:cubicBezTo>
                  <a:cubicBezTo>
                    <a:pt x="120230" y="127221"/>
                    <a:pt x="127332" y="120765"/>
                    <a:pt x="132272" y="111782"/>
                  </a:cubicBezTo>
                  <a:cubicBezTo>
                    <a:pt x="137522" y="101677"/>
                    <a:pt x="141536" y="84554"/>
                    <a:pt x="141536" y="83993"/>
                  </a:cubicBezTo>
                  <a:cubicBezTo>
                    <a:pt x="141536" y="81186"/>
                    <a:pt x="138757" y="81186"/>
                    <a:pt x="137830" y="81186"/>
                  </a:cubicBezTo>
                  <a:cubicBezTo>
                    <a:pt x="134743" y="81186"/>
                    <a:pt x="134434" y="82308"/>
                    <a:pt x="133507" y="86238"/>
                  </a:cubicBezTo>
                  <a:cubicBezTo>
                    <a:pt x="128258" y="104484"/>
                    <a:pt x="122700" y="121045"/>
                    <a:pt x="110041" y="121045"/>
                  </a:cubicBezTo>
                  <a:cubicBezTo>
                    <a:pt x="101704" y="121045"/>
                    <a:pt x="100778" y="113747"/>
                    <a:pt x="100778" y="108133"/>
                  </a:cubicBezTo>
                  <a:cubicBezTo>
                    <a:pt x="100778" y="101958"/>
                    <a:pt x="101395" y="99712"/>
                    <a:pt x="104792" y="87361"/>
                  </a:cubicBezTo>
                  <a:cubicBezTo>
                    <a:pt x="108188" y="75572"/>
                    <a:pt x="108806" y="72765"/>
                    <a:pt x="111585" y="62098"/>
                  </a:cubicBezTo>
                  <a:lnTo>
                    <a:pt x="122700" y="22800"/>
                  </a:lnTo>
                  <a:cubicBezTo>
                    <a:pt x="124862" y="14940"/>
                    <a:pt x="124862" y="14379"/>
                    <a:pt x="124862" y="13256"/>
                  </a:cubicBezTo>
                  <a:cubicBezTo>
                    <a:pt x="124862" y="8484"/>
                    <a:pt x="121157" y="5677"/>
                    <a:pt x="115907" y="5677"/>
                  </a:cubicBezTo>
                  <a:cubicBezTo>
                    <a:pt x="108497" y="5677"/>
                    <a:pt x="103865" y="11852"/>
                    <a:pt x="102939" y="18028"/>
                  </a:cubicBezTo>
                  <a:close/>
                  <a:moveTo>
                    <a:pt x="82869" y="90729"/>
                  </a:moveTo>
                  <a:cubicBezTo>
                    <a:pt x="81325" y="95782"/>
                    <a:pt x="81325" y="96344"/>
                    <a:pt x="76693" y="101115"/>
                  </a:cubicBezTo>
                  <a:cubicBezTo>
                    <a:pt x="63107" y="116554"/>
                    <a:pt x="50448" y="121045"/>
                    <a:pt x="41802" y="121045"/>
                  </a:cubicBezTo>
                  <a:cubicBezTo>
                    <a:pt x="26363" y="121045"/>
                    <a:pt x="22040" y="105607"/>
                    <a:pt x="22040" y="94659"/>
                  </a:cubicBezTo>
                  <a:cubicBezTo>
                    <a:pt x="22040" y="80624"/>
                    <a:pt x="31921" y="46098"/>
                    <a:pt x="39023" y="33186"/>
                  </a:cubicBezTo>
                  <a:cubicBezTo>
                    <a:pt x="48595" y="16624"/>
                    <a:pt x="62490" y="6238"/>
                    <a:pt x="74841" y="6238"/>
                  </a:cubicBezTo>
                  <a:cubicBezTo>
                    <a:pt x="94911" y="6238"/>
                    <a:pt x="99234" y="29256"/>
                    <a:pt x="99234" y="30940"/>
                  </a:cubicBezTo>
                  <a:cubicBezTo>
                    <a:pt x="99234" y="32624"/>
                    <a:pt x="98616" y="34308"/>
                    <a:pt x="98307" y="35712"/>
                  </a:cubicBezTo>
                  <a:lnTo>
                    <a:pt x="82869" y="90729"/>
                  </a:lnTo>
                  <a:close/>
                </a:path>
              </a:pathLst>
            </a:custGeom>
            <a:solidFill>
              <a:srgbClr val="000000"/>
            </a:solidFill>
            <a:ln w="30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990E74A-4FB4-A43A-307C-665EBFB9995F}"/>
              </a:ext>
            </a:extLst>
          </p:cNvPr>
          <p:cNvGrpSpPr/>
          <p:nvPr/>
        </p:nvGrpSpPr>
        <p:grpSpPr>
          <a:xfrm>
            <a:off x="6919813" y="2050058"/>
            <a:ext cx="2822186" cy="2700300"/>
            <a:chOff x="5831960" y="2590118"/>
            <a:chExt cx="2822186" cy="27003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DCFBBB-C0D5-E6AA-0A71-94D61F271F87}"/>
                </a:ext>
              </a:extLst>
            </p:cNvPr>
            <p:cNvSpPr/>
            <p:nvPr/>
          </p:nvSpPr>
          <p:spPr bwMode="auto">
            <a:xfrm>
              <a:off x="5831960" y="2590118"/>
              <a:ext cx="2592288" cy="27003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48D068E2-2EF6-9FA1-404E-C1893E72FE43}"/>
                </a:ext>
              </a:extLst>
            </p:cNvPr>
            <p:cNvSpPr txBox="1"/>
            <p:nvPr/>
          </p:nvSpPr>
          <p:spPr>
            <a:xfrm>
              <a:off x="6784218" y="2716421"/>
              <a:ext cx="1869928" cy="24622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FA9001"/>
                  </a:solidFill>
                </a:rPr>
                <a:t>e = 0.5 e</a:t>
              </a:r>
              <a:r>
                <a:rPr lang="fr-FR" baseline="-25000">
                  <a:solidFill>
                    <a:srgbClr val="FA9001"/>
                  </a:solidFill>
                </a:rPr>
                <a:t>d</a:t>
              </a:r>
            </a:p>
            <a:p>
              <a:r>
                <a:rPr lang="fr-FR">
                  <a:solidFill>
                    <a:srgbClr val="BE03BE"/>
                  </a:solidFill>
                </a:rPr>
                <a:t>e = 0.75 e</a:t>
              </a:r>
              <a:r>
                <a:rPr lang="fr-FR" baseline="-25000">
                  <a:solidFill>
                    <a:srgbClr val="BE03BE"/>
                  </a:solidFill>
                </a:rPr>
                <a:t>d</a:t>
              </a:r>
            </a:p>
            <a:p>
              <a:r>
                <a:rPr lang="fr-FR">
                  <a:solidFill>
                    <a:srgbClr val="04D2D4"/>
                  </a:solidFill>
                </a:rPr>
                <a:t>e = e</a:t>
              </a:r>
              <a:r>
                <a:rPr lang="fr-FR" baseline="-25000">
                  <a:solidFill>
                    <a:srgbClr val="04D2D4"/>
                  </a:solidFill>
                </a:rPr>
                <a:t>d</a:t>
              </a:r>
            </a:p>
            <a:p>
              <a:r>
                <a:rPr lang="fr-FR">
                  <a:solidFill>
                    <a:srgbClr val="FF0000"/>
                  </a:solidFill>
                </a:rPr>
                <a:t>e = 1.5 e</a:t>
              </a:r>
              <a:r>
                <a:rPr lang="fr-FR" baseline="-25000">
                  <a:solidFill>
                    <a:srgbClr val="FF0000"/>
                  </a:solidFill>
                </a:rPr>
                <a:t>d</a:t>
              </a:r>
            </a:p>
            <a:p>
              <a:r>
                <a:rPr lang="fr-FR">
                  <a:solidFill>
                    <a:srgbClr val="4DB200"/>
                  </a:solidFill>
                </a:rPr>
                <a:t>e = 2 e</a:t>
              </a:r>
              <a:r>
                <a:rPr lang="fr-FR" baseline="-25000">
                  <a:solidFill>
                    <a:srgbClr val="4DB200"/>
                  </a:solidFill>
                </a:rPr>
                <a:t>d</a:t>
              </a:r>
            </a:p>
            <a:p>
              <a:r>
                <a:rPr lang="fr-FR">
                  <a:solidFill>
                    <a:srgbClr val="0432FF"/>
                  </a:solidFill>
                </a:rPr>
                <a:t>e = 2.5 e</a:t>
              </a:r>
              <a:r>
                <a:rPr lang="fr-FR" baseline="-25000">
                  <a:solidFill>
                    <a:srgbClr val="0432FF"/>
                  </a:solidFill>
                </a:rPr>
                <a:t>d</a:t>
              </a:r>
            </a:p>
            <a:p>
              <a:r>
                <a:rPr lang="fr-FR"/>
                <a:t>Semi-infini</a:t>
              </a:r>
            </a:p>
          </p:txBody>
        </p: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CD221B7A-AD55-9F77-C23C-E646C20664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2914154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A9001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C650D45-8448-8738-A04E-18640E4E1C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3259792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BE03BE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3A9062F4-16E3-E648-C7C9-8B85EAC980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3605430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4D2D4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21A4640-961A-C0D0-1F07-9402B83B68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3951068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BAC26DAD-B501-FD5D-F454-DEF6834FE5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4642346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0432FF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EF6D6D6-8B1B-72AC-278A-91E000919E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4296706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rgbClr val="4DB200"/>
              </a:solidFill>
              <a:prstDash val="solid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FBD7A838-9CCB-9007-640C-5D40D846E7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62052" y="4956626"/>
              <a:ext cx="579998" cy="0"/>
            </a:xfrm>
            <a:prstGeom prst="line">
              <a:avLst/>
            </a:prstGeom>
            <a:solidFill>
              <a:srgbClr val="00B8FF"/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0510B3DC-3E72-1ECB-14C4-9200149CA02D}"/>
              </a:ext>
            </a:extLst>
          </p:cNvPr>
          <p:cNvSpPr/>
          <p:nvPr/>
        </p:nvSpPr>
        <p:spPr bwMode="auto">
          <a:xfrm>
            <a:off x="0" y="3184184"/>
            <a:ext cx="982602" cy="1866892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B374EBF-5D15-08AF-262E-4F9569B08895}"/>
              </a:ext>
            </a:extLst>
          </p:cNvPr>
          <p:cNvSpPr/>
          <p:nvPr/>
        </p:nvSpPr>
        <p:spPr bwMode="auto">
          <a:xfrm rot="5400000">
            <a:off x="3078200" y="804511"/>
            <a:ext cx="974879" cy="2470445"/>
          </a:xfrm>
          <a:prstGeom prst="rect">
            <a:avLst/>
          </a:prstGeom>
          <a:solidFill>
            <a:schemeClr val="bg1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_f})&#10;$&#10;&#10;\end{document}&#10;" title="IguanaTex Vector Display">
            <a:extLst>
              <a:ext uri="{FF2B5EF4-FFF2-40B4-BE49-F238E27FC236}">
                <a16:creationId xmlns:a16="http://schemas.microsoft.com/office/drawing/2014/main" id="{E7BF9CB2-7828-A6CE-DF2B-334A6AD0BF1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499615" y="1717179"/>
            <a:ext cx="2027916" cy="665758"/>
            <a:chOff x="2432916" y="2843369"/>
            <a:chExt cx="847869" cy="274146"/>
          </a:xfrm>
        </p:grpSpPr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433D2AEF-2F9B-808B-721E-C7E64C13A5D7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432916" y="2862560"/>
              <a:ext cx="176172" cy="177980"/>
            </a:xfrm>
            <a:custGeom>
              <a:avLst/>
              <a:gdLst>
                <a:gd name="connsiteX0" fmla="*/ 104485 w 176172"/>
                <a:gd name="connsiteY0" fmla="*/ 18465 h 177980"/>
                <a:gd name="connsiteX1" fmla="*/ 110444 w 176172"/>
                <a:gd name="connsiteY1" fmla="*/ 8738 h 177980"/>
                <a:gd name="connsiteX2" fmla="*/ 126766 w 176172"/>
                <a:gd name="connsiteY2" fmla="*/ 8212 h 177980"/>
                <a:gd name="connsiteX3" fmla="*/ 164591 w 176172"/>
                <a:gd name="connsiteY3" fmla="*/ 29770 h 177980"/>
                <a:gd name="connsiteX4" fmla="*/ 162518 w 176172"/>
                <a:gd name="connsiteY4" fmla="*/ 50802 h 177980"/>
                <a:gd name="connsiteX5" fmla="*/ 161741 w 176172"/>
                <a:gd name="connsiteY5" fmla="*/ 55797 h 177980"/>
                <a:gd name="connsiteX6" fmla="*/ 164850 w 176172"/>
                <a:gd name="connsiteY6" fmla="*/ 59214 h 177980"/>
                <a:gd name="connsiteX7" fmla="*/ 168736 w 176172"/>
                <a:gd name="connsiteY7" fmla="*/ 53168 h 177980"/>
                <a:gd name="connsiteX8" fmla="*/ 175731 w 176172"/>
                <a:gd name="connsiteY8" fmla="*/ 7424 h 177980"/>
                <a:gd name="connsiteX9" fmla="*/ 176249 w 176172"/>
                <a:gd name="connsiteY9" fmla="*/ 2955 h 177980"/>
                <a:gd name="connsiteX10" fmla="*/ 169254 w 176172"/>
                <a:gd name="connsiteY10" fmla="*/ 63 h 177980"/>
                <a:gd name="connsiteX11" fmla="*/ 25466 w 176172"/>
                <a:gd name="connsiteY11" fmla="*/ 63 h 177980"/>
                <a:gd name="connsiteX12" fmla="*/ 17176 w 176172"/>
                <a:gd name="connsiteY12" fmla="*/ 5321 h 177980"/>
                <a:gd name="connsiteX13" fmla="*/ 1631 w 176172"/>
                <a:gd name="connsiteY13" fmla="*/ 51590 h 177980"/>
                <a:gd name="connsiteX14" fmla="*/ 77 w 176172"/>
                <a:gd name="connsiteY14" fmla="*/ 56322 h 177980"/>
                <a:gd name="connsiteX15" fmla="*/ 3186 w 176172"/>
                <a:gd name="connsiteY15" fmla="*/ 59214 h 177980"/>
                <a:gd name="connsiteX16" fmla="*/ 7590 w 176172"/>
                <a:gd name="connsiteY16" fmla="*/ 53693 h 177980"/>
                <a:gd name="connsiteX17" fmla="*/ 66660 w 176172"/>
                <a:gd name="connsiteY17" fmla="*/ 8212 h 177980"/>
                <a:gd name="connsiteX18" fmla="*/ 76764 w 176172"/>
                <a:gd name="connsiteY18" fmla="*/ 8212 h 177980"/>
                <a:gd name="connsiteX19" fmla="*/ 84018 w 176172"/>
                <a:gd name="connsiteY19" fmla="*/ 11367 h 177980"/>
                <a:gd name="connsiteX20" fmla="*/ 82982 w 176172"/>
                <a:gd name="connsiteY20" fmla="*/ 16888 h 177980"/>
                <a:gd name="connsiteX21" fmla="*/ 48265 w 176172"/>
                <a:gd name="connsiteY21" fmla="*/ 157274 h 177980"/>
                <a:gd name="connsiteX22" fmla="*/ 17435 w 176172"/>
                <a:gd name="connsiteY22" fmla="*/ 169893 h 177980"/>
                <a:gd name="connsiteX23" fmla="*/ 6554 w 176172"/>
                <a:gd name="connsiteY23" fmla="*/ 174888 h 177980"/>
                <a:gd name="connsiteX24" fmla="*/ 10958 w 176172"/>
                <a:gd name="connsiteY24" fmla="*/ 178043 h 177980"/>
                <a:gd name="connsiteX25" fmla="*/ 32202 w 176172"/>
                <a:gd name="connsiteY25" fmla="*/ 177517 h 177980"/>
                <a:gd name="connsiteX26" fmla="*/ 54224 w 176172"/>
                <a:gd name="connsiteY26" fmla="*/ 177254 h 177980"/>
                <a:gd name="connsiteX27" fmla="*/ 75727 w 176172"/>
                <a:gd name="connsiteY27" fmla="*/ 177517 h 177980"/>
                <a:gd name="connsiteX28" fmla="*/ 98267 w 176172"/>
                <a:gd name="connsiteY28" fmla="*/ 178043 h 177980"/>
                <a:gd name="connsiteX29" fmla="*/ 103967 w 176172"/>
                <a:gd name="connsiteY29" fmla="*/ 172785 h 177980"/>
                <a:gd name="connsiteX30" fmla="*/ 95158 w 176172"/>
                <a:gd name="connsiteY30" fmla="*/ 169893 h 177980"/>
                <a:gd name="connsiteX31" fmla="*/ 78577 w 176172"/>
                <a:gd name="connsiteY31" fmla="*/ 169367 h 177980"/>
                <a:gd name="connsiteX32" fmla="*/ 68991 w 176172"/>
                <a:gd name="connsiteY32" fmla="*/ 163584 h 177980"/>
                <a:gd name="connsiteX33" fmla="*/ 70028 w 176172"/>
                <a:gd name="connsiteY33" fmla="*/ 158063 h 177980"/>
                <a:gd name="connsiteX34" fmla="*/ 104485 w 176172"/>
                <a:gd name="connsiteY34" fmla="*/ 18465 h 17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6172" h="177980">
                  <a:moveTo>
                    <a:pt x="104485" y="18465"/>
                  </a:moveTo>
                  <a:cubicBezTo>
                    <a:pt x="106299" y="11104"/>
                    <a:pt x="107335" y="9527"/>
                    <a:pt x="110444" y="8738"/>
                  </a:cubicBezTo>
                  <a:cubicBezTo>
                    <a:pt x="112775" y="8212"/>
                    <a:pt x="121325" y="8212"/>
                    <a:pt x="126766" y="8212"/>
                  </a:cubicBezTo>
                  <a:cubicBezTo>
                    <a:pt x="152933" y="8212"/>
                    <a:pt x="164591" y="9264"/>
                    <a:pt x="164591" y="29770"/>
                  </a:cubicBezTo>
                  <a:cubicBezTo>
                    <a:pt x="164591" y="33713"/>
                    <a:pt x="163555" y="43966"/>
                    <a:pt x="162518" y="50802"/>
                  </a:cubicBezTo>
                  <a:cubicBezTo>
                    <a:pt x="162259" y="51853"/>
                    <a:pt x="161741" y="55008"/>
                    <a:pt x="161741" y="55797"/>
                  </a:cubicBezTo>
                  <a:cubicBezTo>
                    <a:pt x="161741" y="57374"/>
                    <a:pt x="162518" y="59214"/>
                    <a:pt x="164850" y="59214"/>
                  </a:cubicBezTo>
                  <a:cubicBezTo>
                    <a:pt x="167700" y="59214"/>
                    <a:pt x="168218" y="57111"/>
                    <a:pt x="168736" y="53168"/>
                  </a:cubicBezTo>
                  <a:lnTo>
                    <a:pt x="175731" y="7424"/>
                  </a:lnTo>
                  <a:cubicBezTo>
                    <a:pt x="175990" y="6372"/>
                    <a:pt x="176249" y="3743"/>
                    <a:pt x="176249" y="2955"/>
                  </a:cubicBezTo>
                  <a:cubicBezTo>
                    <a:pt x="176249" y="63"/>
                    <a:pt x="173659" y="63"/>
                    <a:pt x="169254" y="63"/>
                  </a:cubicBezTo>
                  <a:lnTo>
                    <a:pt x="25466" y="63"/>
                  </a:lnTo>
                  <a:cubicBezTo>
                    <a:pt x="19248" y="63"/>
                    <a:pt x="18989" y="326"/>
                    <a:pt x="17176" y="5321"/>
                  </a:cubicBezTo>
                  <a:lnTo>
                    <a:pt x="1631" y="51590"/>
                  </a:lnTo>
                  <a:cubicBezTo>
                    <a:pt x="1372" y="52116"/>
                    <a:pt x="77" y="55797"/>
                    <a:pt x="77" y="56322"/>
                  </a:cubicBezTo>
                  <a:cubicBezTo>
                    <a:pt x="77" y="57900"/>
                    <a:pt x="1372" y="59214"/>
                    <a:pt x="3186" y="59214"/>
                  </a:cubicBezTo>
                  <a:cubicBezTo>
                    <a:pt x="5776" y="59214"/>
                    <a:pt x="6036" y="57900"/>
                    <a:pt x="7590" y="53693"/>
                  </a:cubicBezTo>
                  <a:cubicBezTo>
                    <a:pt x="21580" y="12945"/>
                    <a:pt x="28316" y="8212"/>
                    <a:pt x="66660" y="8212"/>
                  </a:cubicBezTo>
                  <a:lnTo>
                    <a:pt x="76764" y="8212"/>
                  </a:lnTo>
                  <a:cubicBezTo>
                    <a:pt x="84018" y="8212"/>
                    <a:pt x="84018" y="9264"/>
                    <a:pt x="84018" y="11367"/>
                  </a:cubicBezTo>
                  <a:cubicBezTo>
                    <a:pt x="84018" y="12945"/>
                    <a:pt x="83241" y="16099"/>
                    <a:pt x="82982" y="16888"/>
                  </a:cubicBezTo>
                  <a:lnTo>
                    <a:pt x="48265" y="157274"/>
                  </a:lnTo>
                  <a:cubicBezTo>
                    <a:pt x="45933" y="167001"/>
                    <a:pt x="45156" y="169893"/>
                    <a:pt x="17435" y="169893"/>
                  </a:cubicBezTo>
                  <a:cubicBezTo>
                    <a:pt x="8108" y="169893"/>
                    <a:pt x="6554" y="169893"/>
                    <a:pt x="6554" y="174888"/>
                  </a:cubicBezTo>
                  <a:cubicBezTo>
                    <a:pt x="6554" y="178043"/>
                    <a:pt x="9404" y="178043"/>
                    <a:pt x="10958" y="178043"/>
                  </a:cubicBezTo>
                  <a:cubicBezTo>
                    <a:pt x="17953" y="178043"/>
                    <a:pt x="25207" y="177517"/>
                    <a:pt x="32202" y="177517"/>
                  </a:cubicBezTo>
                  <a:cubicBezTo>
                    <a:pt x="39457" y="177517"/>
                    <a:pt x="46970" y="177254"/>
                    <a:pt x="54224" y="177254"/>
                  </a:cubicBezTo>
                  <a:cubicBezTo>
                    <a:pt x="61478" y="177254"/>
                    <a:pt x="68732" y="177517"/>
                    <a:pt x="75727" y="177517"/>
                  </a:cubicBezTo>
                  <a:cubicBezTo>
                    <a:pt x="83241" y="177517"/>
                    <a:pt x="91013" y="178043"/>
                    <a:pt x="98267" y="178043"/>
                  </a:cubicBezTo>
                  <a:cubicBezTo>
                    <a:pt x="100858" y="178043"/>
                    <a:pt x="103967" y="178043"/>
                    <a:pt x="103967" y="172785"/>
                  </a:cubicBezTo>
                  <a:cubicBezTo>
                    <a:pt x="103967" y="169893"/>
                    <a:pt x="101894" y="169893"/>
                    <a:pt x="95158" y="169893"/>
                  </a:cubicBezTo>
                  <a:cubicBezTo>
                    <a:pt x="88681" y="169893"/>
                    <a:pt x="85313" y="169893"/>
                    <a:pt x="78577" y="169367"/>
                  </a:cubicBezTo>
                  <a:cubicBezTo>
                    <a:pt x="71064" y="168579"/>
                    <a:pt x="68991" y="167790"/>
                    <a:pt x="68991" y="163584"/>
                  </a:cubicBezTo>
                  <a:cubicBezTo>
                    <a:pt x="68991" y="163321"/>
                    <a:pt x="68991" y="162006"/>
                    <a:pt x="70028" y="158063"/>
                  </a:cubicBezTo>
                  <a:lnTo>
                    <a:pt x="104485" y="18465"/>
                  </a:lnTo>
                  <a:close/>
                </a:path>
              </a:pathLst>
            </a:custGeom>
            <a:solidFill>
              <a:srgbClr val="000000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38B7DDC-26D3-909A-166D-3B47E4BFDD2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2639729" y="2843369"/>
              <a:ext cx="60106" cy="262895"/>
            </a:xfrm>
            <a:custGeom>
              <a:avLst/>
              <a:gdLst>
                <a:gd name="connsiteX0" fmla="*/ 60190 w 60106"/>
                <a:gd name="connsiteY0" fmla="*/ 260329 h 262895"/>
                <a:gd name="connsiteX1" fmla="*/ 55786 w 60106"/>
                <a:gd name="connsiteY1" fmla="*/ 254545 h 262895"/>
                <a:gd name="connsiteX2" fmla="*/ 15110 w 60106"/>
                <a:gd name="connsiteY2" fmla="*/ 131510 h 262895"/>
                <a:gd name="connsiteX3" fmla="*/ 56822 w 60106"/>
                <a:gd name="connsiteY3" fmla="*/ 7161 h 262895"/>
                <a:gd name="connsiteX4" fmla="*/ 60190 w 60106"/>
                <a:gd name="connsiteY4" fmla="*/ 2692 h 262895"/>
                <a:gd name="connsiteX5" fmla="*/ 57599 w 60106"/>
                <a:gd name="connsiteY5" fmla="*/ 63 h 262895"/>
                <a:gd name="connsiteX6" fmla="*/ 16406 w 60106"/>
                <a:gd name="connsiteY6" fmla="*/ 51327 h 262895"/>
                <a:gd name="connsiteX7" fmla="*/ 84 w 60106"/>
                <a:gd name="connsiteY7" fmla="*/ 131510 h 262895"/>
                <a:gd name="connsiteX8" fmla="*/ 17183 w 60106"/>
                <a:gd name="connsiteY8" fmla="*/ 213534 h 262895"/>
                <a:gd name="connsiteX9" fmla="*/ 57599 w 60106"/>
                <a:gd name="connsiteY9" fmla="*/ 262958 h 262895"/>
                <a:gd name="connsiteX10" fmla="*/ 60190 w 60106"/>
                <a:gd name="connsiteY10" fmla="*/ 260329 h 26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106" h="262895">
                  <a:moveTo>
                    <a:pt x="60190" y="260329"/>
                  </a:moveTo>
                  <a:cubicBezTo>
                    <a:pt x="60190" y="259540"/>
                    <a:pt x="60190" y="259014"/>
                    <a:pt x="55786" y="254545"/>
                  </a:cubicBezTo>
                  <a:cubicBezTo>
                    <a:pt x="23401" y="221420"/>
                    <a:pt x="15110" y="171733"/>
                    <a:pt x="15110" y="131510"/>
                  </a:cubicBezTo>
                  <a:cubicBezTo>
                    <a:pt x="15110" y="85767"/>
                    <a:pt x="24955" y="40023"/>
                    <a:pt x="56822" y="7161"/>
                  </a:cubicBezTo>
                  <a:cubicBezTo>
                    <a:pt x="60190" y="4006"/>
                    <a:pt x="60190" y="3480"/>
                    <a:pt x="60190" y="2692"/>
                  </a:cubicBezTo>
                  <a:cubicBezTo>
                    <a:pt x="60190" y="851"/>
                    <a:pt x="59154" y="63"/>
                    <a:pt x="57599" y="63"/>
                  </a:cubicBezTo>
                  <a:cubicBezTo>
                    <a:pt x="55008" y="63"/>
                    <a:pt x="31691" y="17940"/>
                    <a:pt x="16406" y="51327"/>
                  </a:cubicBezTo>
                  <a:cubicBezTo>
                    <a:pt x="3193" y="80246"/>
                    <a:pt x="84" y="109427"/>
                    <a:pt x="84" y="131510"/>
                  </a:cubicBezTo>
                  <a:cubicBezTo>
                    <a:pt x="84" y="152016"/>
                    <a:pt x="2934" y="183826"/>
                    <a:pt x="17183" y="213534"/>
                  </a:cubicBezTo>
                  <a:cubicBezTo>
                    <a:pt x="32728" y="245870"/>
                    <a:pt x="55008" y="262958"/>
                    <a:pt x="57599" y="262958"/>
                  </a:cubicBezTo>
                  <a:cubicBezTo>
                    <a:pt x="59154" y="262958"/>
                    <a:pt x="60190" y="262169"/>
                    <a:pt x="60190" y="260329"/>
                  </a:cubicBezTo>
                  <a:close/>
                </a:path>
              </a:pathLst>
            </a:custGeom>
            <a:solidFill>
              <a:srgbClr val="000000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6E6254ED-AD90-87EF-F536-008B30039CE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722346" y="2924340"/>
              <a:ext cx="129020" cy="119091"/>
            </a:xfrm>
            <a:custGeom>
              <a:avLst/>
              <a:gdLst>
                <a:gd name="connsiteX0" fmla="*/ 79106 w 129020"/>
                <a:gd name="connsiteY0" fmla="*/ 36868 h 119091"/>
                <a:gd name="connsiteX1" fmla="*/ 104755 w 129020"/>
                <a:gd name="connsiteY1" fmla="*/ 5846 h 119091"/>
                <a:gd name="connsiteX2" fmla="*/ 117709 w 129020"/>
                <a:gd name="connsiteY2" fmla="*/ 9264 h 119091"/>
                <a:gd name="connsiteX3" fmla="*/ 105273 w 129020"/>
                <a:gd name="connsiteY3" fmla="*/ 23460 h 119091"/>
                <a:gd name="connsiteX4" fmla="*/ 115118 w 129020"/>
                <a:gd name="connsiteY4" fmla="*/ 32662 h 119091"/>
                <a:gd name="connsiteX5" fmla="*/ 129108 w 129020"/>
                <a:gd name="connsiteY5" fmla="*/ 17414 h 119091"/>
                <a:gd name="connsiteX6" fmla="*/ 105014 w 129020"/>
                <a:gd name="connsiteY6" fmla="*/ 63 h 119091"/>
                <a:gd name="connsiteX7" fmla="*/ 77811 w 129020"/>
                <a:gd name="connsiteY7" fmla="*/ 20043 h 119091"/>
                <a:gd name="connsiteX8" fmla="*/ 49831 w 129020"/>
                <a:gd name="connsiteY8" fmla="*/ 63 h 119091"/>
                <a:gd name="connsiteX9" fmla="*/ 8119 w 129020"/>
                <a:gd name="connsiteY9" fmla="*/ 40549 h 119091"/>
                <a:gd name="connsiteX10" fmla="*/ 11228 w 129020"/>
                <a:gd name="connsiteY10" fmla="*/ 43178 h 119091"/>
                <a:gd name="connsiteX11" fmla="*/ 14596 w 129020"/>
                <a:gd name="connsiteY11" fmla="*/ 40286 h 119091"/>
                <a:gd name="connsiteX12" fmla="*/ 49313 w 129020"/>
                <a:gd name="connsiteY12" fmla="*/ 5846 h 119091"/>
                <a:gd name="connsiteX13" fmla="*/ 63303 w 129020"/>
                <a:gd name="connsiteY13" fmla="*/ 23460 h 119091"/>
                <a:gd name="connsiteX14" fmla="*/ 49313 w 129020"/>
                <a:gd name="connsiteY14" fmla="*/ 86029 h 119091"/>
                <a:gd name="connsiteX15" fmla="*/ 24700 w 129020"/>
                <a:gd name="connsiteY15" fmla="*/ 113371 h 119091"/>
                <a:gd name="connsiteX16" fmla="*/ 11746 w 129020"/>
                <a:gd name="connsiteY16" fmla="*/ 109953 h 119091"/>
                <a:gd name="connsiteX17" fmla="*/ 23923 w 129020"/>
                <a:gd name="connsiteY17" fmla="*/ 95757 h 119091"/>
                <a:gd name="connsiteX18" fmla="*/ 14337 w 129020"/>
                <a:gd name="connsiteY18" fmla="*/ 86555 h 119091"/>
                <a:gd name="connsiteX19" fmla="*/ 88 w 129020"/>
                <a:gd name="connsiteY19" fmla="*/ 101803 h 119091"/>
                <a:gd name="connsiteX20" fmla="*/ 24441 w 129020"/>
                <a:gd name="connsiteY20" fmla="*/ 119154 h 119091"/>
                <a:gd name="connsiteX21" fmla="*/ 51644 w 129020"/>
                <a:gd name="connsiteY21" fmla="*/ 99174 h 119091"/>
                <a:gd name="connsiteX22" fmla="*/ 79625 w 129020"/>
                <a:gd name="connsiteY22" fmla="*/ 119154 h 119091"/>
                <a:gd name="connsiteX23" fmla="*/ 121077 w 129020"/>
                <a:gd name="connsiteY23" fmla="*/ 78668 h 119091"/>
                <a:gd name="connsiteX24" fmla="*/ 117968 w 129020"/>
                <a:gd name="connsiteY24" fmla="*/ 76039 h 119091"/>
                <a:gd name="connsiteX25" fmla="*/ 114600 w 129020"/>
                <a:gd name="connsiteY25" fmla="*/ 78931 h 119091"/>
                <a:gd name="connsiteX26" fmla="*/ 80143 w 129020"/>
                <a:gd name="connsiteY26" fmla="*/ 113371 h 119091"/>
                <a:gd name="connsiteX27" fmla="*/ 65893 w 129020"/>
                <a:gd name="connsiteY27" fmla="*/ 96020 h 119091"/>
                <a:gd name="connsiteX28" fmla="*/ 70298 w 129020"/>
                <a:gd name="connsiteY28" fmla="*/ 72885 h 119091"/>
                <a:gd name="connsiteX29" fmla="*/ 79106 w 129020"/>
                <a:gd name="connsiteY29" fmla="*/ 36868 h 119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9020" h="119091">
                  <a:moveTo>
                    <a:pt x="79106" y="36868"/>
                  </a:moveTo>
                  <a:cubicBezTo>
                    <a:pt x="80661" y="30033"/>
                    <a:pt x="86620" y="5846"/>
                    <a:pt x="104755" y="5846"/>
                  </a:cubicBezTo>
                  <a:cubicBezTo>
                    <a:pt x="106051" y="5846"/>
                    <a:pt x="112268" y="5846"/>
                    <a:pt x="117709" y="9264"/>
                  </a:cubicBezTo>
                  <a:cubicBezTo>
                    <a:pt x="110455" y="10579"/>
                    <a:pt x="105273" y="17151"/>
                    <a:pt x="105273" y="23460"/>
                  </a:cubicBezTo>
                  <a:cubicBezTo>
                    <a:pt x="105273" y="27667"/>
                    <a:pt x="108123" y="32662"/>
                    <a:pt x="115118" y="32662"/>
                  </a:cubicBezTo>
                  <a:cubicBezTo>
                    <a:pt x="120818" y="32662"/>
                    <a:pt x="129108" y="27930"/>
                    <a:pt x="129108" y="17414"/>
                  </a:cubicBezTo>
                  <a:cubicBezTo>
                    <a:pt x="129108" y="3743"/>
                    <a:pt x="113823" y="63"/>
                    <a:pt x="105014" y="63"/>
                  </a:cubicBezTo>
                  <a:cubicBezTo>
                    <a:pt x="89988" y="63"/>
                    <a:pt x="80920" y="13996"/>
                    <a:pt x="77811" y="20043"/>
                  </a:cubicBezTo>
                  <a:cubicBezTo>
                    <a:pt x="71334" y="2692"/>
                    <a:pt x="57344" y="63"/>
                    <a:pt x="49831" y="63"/>
                  </a:cubicBezTo>
                  <a:cubicBezTo>
                    <a:pt x="22887" y="63"/>
                    <a:pt x="8119" y="33976"/>
                    <a:pt x="8119" y="40549"/>
                  </a:cubicBezTo>
                  <a:cubicBezTo>
                    <a:pt x="8119" y="43178"/>
                    <a:pt x="10710" y="43178"/>
                    <a:pt x="11228" y="43178"/>
                  </a:cubicBezTo>
                  <a:cubicBezTo>
                    <a:pt x="13301" y="43178"/>
                    <a:pt x="14078" y="42652"/>
                    <a:pt x="14596" y="40286"/>
                  </a:cubicBezTo>
                  <a:cubicBezTo>
                    <a:pt x="23405" y="12419"/>
                    <a:pt x="40504" y="5846"/>
                    <a:pt x="49313" y="5846"/>
                  </a:cubicBezTo>
                  <a:cubicBezTo>
                    <a:pt x="54235" y="5846"/>
                    <a:pt x="63303" y="8213"/>
                    <a:pt x="63303" y="23460"/>
                  </a:cubicBezTo>
                  <a:cubicBezTo>
                    <a:pt x="63303" y="31610"/>
                    <a:pt x="58898" y="49224"/>
                    <a:pt x="49313" y="86029"/>
                  </a:cubicBezTo>
                  <a:cubicBezTo>
                    <a:pt x="45167" y="102329"/>
                    <a:pt x="36100" y="113371"/>
                    <a:pt x="24700" y="113371"/>
                  </a:cubicBezTo>
                  <a:cubicBezTo>
                    <a:pt x="23146" y="113371"/>
                    <a:pt x="17187" y="113371"/>
                    <a:pt x="11746" y="109953"/>
                  </a:cubicBezTo>
                  <a:cubicBezTo>
                    <a:pt x="18223" y="108638"/>
                    <a:pt x="23923" y="103118"/>
                    <a:pt x="23923" y="95757"/>
                  </a:cubicBezTo>
                  <a:cubicBezTo>
                    <a:pt x="23923" y="88658"/>
                    <a:pt x="18223" y="86555"/>
                    <a:pt x="14337" y="86555"/>
                  </a:cubicBezTo>
                  <a:cubicBezTo>
                    <a:pt x="6565" y="86555"/>
                    <a:pt x="88" y="93391"/>
                    <a:pt x="88" y="101803"/>
                  </a:cubicBezTo>
                  <a:cubicBezTo>
                    <a:pt x="88" y="113896"/>
                    <a:pt x="13042" y="119154"/>
                    <a:pt x="24441" y="119154"/>
                  </a:cubicBezTo>
                  <a:cubicBezTo>
                    <a:pt x="41540" y="119154"/>
                    <a:pt x="50867" y="100752"/>
                    <a:pt x="51644" y="99174"/>
                  </a:cubicBezTo>
                  <a:cubicBezTo>
                    <a:pt x="54753" y="108901"/>
                    <a:pt x="64080" y="119154"/>
                    <a:pt x="79625" y="119154"/>
                  </a:cubicBezTo>
                  <a:cubicBezTo>
                    <a:pt x="106310" y="119154"/>
                    <a:pt x="121077" y="85241"/>
                    <a:pt x="121077" y="78668"/>
                  </a:cubicBezTo>
                  <a:cubicBezTo>
                    <a:pt x="121077" y="76039"/>
                    <a:pt x="118745" y="76039"/>
                    <a:pt x="117968" y="76039"/>
                  </a:cubicBezTo>
                  <a:cubicBezTo>
                    <a:pt x="115636" y="76039"/>
                    <a:pt x="115118" y="77091"/>
                    <a:pt x="114600" y="78931"/>
                  </a:cubicBezTo>
                  <a:cubicBezTo>
                    <a:pt x="106051" y="107061"/>
                    <a:pt x="88433" y="113371"/>
                    <a:pt x="80143" y="113371"/>
                  </a:cubicBezTo>
                  <a:cubicBezTo>
                    <a:pt x="70039" y="113371"/>
                    <a:pt x="65893" y="104958"/>
                    <a:pt x="65893" y="96020"/>
                  </a:cubicBezTo>
                  <a:cubicBezTo>
                    <a:pt x="65893" y="90236"/>
                    <a:pt x="67448" y="84452"/>
                    <a:pt x="70298" y="72885"/>
                  </a:cubicBezTo>
                  <a:lnTo>
                    <a:pt x="79106" y="36868"/>
                  </a:lnTo>
                  <a:close/>
                </a:path>
              </a:pathLst>
            </a:custGeom>
            <a:solidFill>
              <a:srgbClr val="4DB300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4204E215-1298-2EDE-BDF6-C337C5FE39C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85183" y="3012673"/>
              <a:ext cx="30312" cy="78605"/>
            </a:xfrm>
            <a:custGeom>
              <a:avLst/>
              <a:gdLst>
                <a:gd name="connsiteX0" fmla="*/ 30406 w 30312"/>
                <a:gd name="connsiteY0" fmla="*/ 27667 h 78605"/>
                <a:gd name="connsiteX1" fmla="*/ 13825 w 30312"/>
                <a:gd name="connsiteY1" fmla="*/ 63 h 78605"/>
                <a:gd name="connsiteX2" fmla="*/ 93 w 30312"/>
                <a:gd name="connsiteY2" fmla="*/ 13996 h 78605"/>
                <a:gd name="connsiteX3" fmla="*/ 13825 w 30312"/>
                <a:gd name="connsiteY3" fmla="*/ 27930 h 78605"/>
                <a:gd name="connsiteX4" fmla="*/ 22892 w 30312"/>
                <a:gd name="connsiteY4" fmla="*/ 24512 h 78605"/>
                <a:gd name="connsiteX5" fmla="*/ 24188 w 30312"/>
                <a:gd name="connsiteY5" fmla="*/ 23723 h 78605"/>
                <a:gd name="connsiteX6" fmla="*/ 24706 w 30312"/>
                <a:gd name="connsiteY6" fmla="*/ 27667 h 78605"/>
                <a:gd name="connsiteX7" fmla="*/ 7089 w 30312"/>
                <a:gd name="connsiteY7" fmla="*/ 71570 h 78605"/>
                <a:gd name="connsiteX8" fmla="*/ 4239 w 30312"/>
                <a:gd name="connsiteY8" fmla="*/ 75777 h 78605"/>
                <a:gd name="connsiteX9" fmla="*/ 6830 w 30312"/>
                <a:gd name="connsiteY9" fmla="*/ 78668 h 78605"/>
                <a:gd name="connsiteX10" fmla="*/ 30406 w 30312"/>
                <a:gd name="connsiteY10" fmla="*/ 27667 h 7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312" h="78605">
                  <a:moveTo>
                    <a:pt x="30406" y="27667"/>
                  </a:moveTo>
                  <a:cubicBezTo>
                    <a:pt x="30406" y="10316"/>
                    <a:pt x="23929" y="63"/>
                    <a:pt x="13825" y="63"/>
                  </a:cubicBezTo>
                  <a:cubicBezTo>
                    <a:pt x="5275" y="63"/>
                    <a:pt x="93" y="6635"/>
                    <a:pt x="93" y="13996"/>
                  </a:cubicBezTo>
                  <a:cubicBezTo>
                    <a:pt x="93" y="21094"/>
                    <a:pt x="5275" y="27930"/>
                    <a:pt x="13825" y="27930"/>
                  </a:cubicBezTo>
                  <a:cubicBezTo>
                    <a:pt x="16934" y="27930"/>
                    <a:pt x="20302" y="26878"/>
                    <a:pt x="22892" y="24512"/>
                  </a:cubicBezTo>
                  <a:cubicBezTo>
                    <a:pt x="23670" y="23986"/>
                    <a:pt x="23929" y="23723"/>
                    <a:pt x="24188" y="23723"/>
                  </a:cubicBezTo>
                  <a:cubicBezTo>
                    <a:pt x="24447" y="23723"/>
                    <a:pt x="24706" y="23986"/>
                    <a:pt x="24706" y="27667"/>
                  </a:cubicBezTo>
                  <a:cubicBezTo>
                    <a:pt x="24706" y="47121"/>
                    <a:pt x="15638" y="62895"/>
                    <a:pt x="7089" y="71570"/>
                  </a:cubicBezTo>
                  <a:cubicBezTo>
                    <a:pt x="4239" y="74462"/>
                    <a:pt x="4239" y="74988"/>
                    <a:pt x="4239" y="75777"/>
                  </a:cubicBezTo>
                  <a:cubicBezTo>
                    <a:pt x="4239" y="77617"/>
                    <a:pt x="5534" y="78668"/>
                    <a:pt x="6830" y="78668"/>
                  </a:cubicBezTo>
                  <a:cubicBezTo>
                    <a:pt x="9679" y="78668"/>
                    <a:pt x="30406" y="58425"/>
                    <a:pt x="30406" y="27667"/>
                  </a:cubicBezTo>
                  <a:close/>
                </a:path>
              </a:pathLst>
            </a:custGeom>
            <a:solidFill>
              <a:srgbClr val="000000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6386644A-2A5B-B5F8-EB73-1C4EA9D5FFE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84006" y="2875968"/>
              <a:ext cx="79536" cy="167464"/>
            </a:xfrm>
            <a:custGeom>
              <a:avLst/>
              <a:gdLst>
                <a:gd name="connsiteX0" fmla="*/ 47509 w 79536"/>
                <a:gd name="connsiteY0" fmla="*/ 59477 h 167464"/>
                <a:gd name="connsiteX1" fmla="*/ 71862 w 79536"/>
                <a:gd name="connsiteY1" fmla="*/ 59477 h 167464"/>
                <a:gd name="connsiteX2" fmla="*/ 79635 w 79536"/>
                <a:gd name="connsiteY2" fmla="*/ 54219 h 167464"/>
                <a:gd name="connsiteX3" fmla="*/ 72381 w 79536"/>
                <a:gd name="connsiteY3" fmla="*/ 51327 h 167464"/>
                <a:gd name="connsiteX4" fmla="*/ 49582 w 79536"/>
                <a:gd name="connsiteY4" fmla="*/ 51327 h 167464"/>
                <a:gd name="connsiteX5" fmla="*/ 60204 w 79536"/>
                <a:gd name="connsiteY5" fmla="*/ 7161 h 167464"/>
                <a:gd name="connsiteX6" fmla="*/ 52691 w 79536"/>
                <a:gd name="connsiteY6" fmla="*/ 63 h 167464"/>
                <a:gd name="connsiteX7" fmla="*/ 42328 w 79536"/>
                <a:gd name="connsiteY7" fmla="*/ 9527 h 167464"/>
                <a:gd name="connsiteX8" fmla="*/ 32224 w 79536"/>
                <a:gd name="connsiteY8" fmla="*/ 51327 h 167464"/>
                <a:gd name="connsiteX9" fmla="*/ 7870 w 79536"/>
                <a:gd name="connsiteY9" fmla="*/ 51327 h 167464"/>
                <a:gd name="connsiteX10" fmla="*/ 98 w 79536"/>
                <a:gd name="connsiteY10" fmla="*/ 56322 h 167464"/>
                <a:gd name="connsiteX11" fmla="*/ 7352 w 79536"/>
                <a:gd name="connsiteY11" fmla="*/ 59477 h 167464"/>
                <a:gd name="connsiteX12" fmla="*/ 30151 w 79536"/>
                <a:gd name="connsiteY12" fmla="*/ 59477 h 167464"/>
                <a:gd name="connsiteX13" fmla="*/ 10461 w 79536"/>
                <a:gd name="connsiteY13" fmla="*/ 143341 h 167464"/>
                <a:gd name="connsiteX14" fmla="*/ 34296 w 79536"/>
                <a:gd name="connsiteY14" fmla="*/ 167527 h 167464"/>
                <a:gd name="connsiteX15" fmla="*/ 75489 w 79536"/>
                <a:gd name="connsiteY15" fmla="*/ 127041 h 167464"/>
                <a:gd name="connsiteX16" fmla="*/ 72381 w 79536"/>
                <a:gd name="connsiteY16" fmla="*/ 124412 h 167464"/>
                <a:gd name="connsiteX17" fmla="*/ 68494 w 79536"/>
                <a:gd name="connsiteY17" fmla="*/ 128093 h 167464"/>
                <a:gd name="connsiteX18" fmla="*/ 34814 w 79536"/>
                <a:gd name="connsiteY18" fmla="*/ 161743 h 167464"/>
                <a:gd name="connsiteX19" fmla="*/ 26783 w 79536"/>
                <a:gd name="connsiteY19" fmla="*/ 149650 h 167464"/>
                <a:gd name="connsiteX20" fmla="*/ 28337 w 79536"/>
                <a:gd name="connsiteY20" fmla="*/ 137031 h 167464"/>
                <a:gd name="connsiteX21" fmla="*/ 47509 w 79536"/>
                <a:gd name="connsiteY21" fmla="*/ 59477 h 167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9536" h="167464">
                  <a:moveTo>
                    <a:pt x="47509" y="59477"/>
                  </a:moveTo>
                  <a:lnTo>
                    <a:pt x="71862" y="59477"/>
                  </a:lnTo>
                  <a:cubicBezTo>
                    <a:pt x="77044" y="59477"/>
                    <a:pt x="79635" y="59477"/>
                    <a:pt x="79635" y="54219"/>
                  </a:cubicBezTo>
                  <a:cubicBezTo>
                    <a:pt x="79635" y="51327"/>
                    <a:pt x="77044" y="51327"/>
                    <a:pt x="72381" y="51327"/>
                  </a:cubicBezTo>
                  <a:lnTo>
                    <a:pt x="49582" y="51327"/>
                  </a:lnTo>
                  <a:cubicBezTo>
                    <a:pt x="58909" y="13996"/>
                    <a:pt x="60204" y="8738"/>
                    <a:pt x="60204" y="7161"/>
                  </a:cubicBezTo>
                  <a:cubicBezTo>
                    <a:pt x="60204" y="2692"/>
                    <a:pt x="57095" y="63"/>
                    <a:pt x="52691" y="63"/>
                  </a:cubicBezTo>
                  <a:cubicBezTo>
                    <a:pt x="51913" y="63"/>
                    <a:pt x="44659" y="326"/>
                    <a:pt x="42328" y="9527"/>
                  </a:cubicBezTo>
                  <a:lnTo>
                    <a:pt x="32224" y="51327"/>
                  </a:lnTo>
                  <a:lnTo>
                    <a:pt x="7870" y="51327"/>
                  </a:lnTo>
                  <a:cubicBezTo>
                    <a:pt x="2689" y="51327"/>
                    <a:pt x="98" y="51327"/>
                    <a:pt x="98" y="56322"/>
                  </a:cubicBezTo>
                  <a:cubicBezTo>
                    <a:pt x="98" y="59477"/>
                    <a:pt x="2171" y="59477"/>
                    <a:pt x="7352" y="59477"/>
                  </a:cubicBezTo>
                  <a:lnTo>
                    <a:pt x="30151" y="59477"/>
                  </a:lnTo>
                  <a:cubicBezTo>
                    <a:pt x="11497" y="134139"/>
                    <a:pt x="10461" y="138609"/>
                    <a:pt x="10461" y="143341"/>
                  </a:cubicBezTo>
                  <a:cubicBezTo>
                    <a:pt x="10461" y="157537"/>
                    <a:pt x="20306" y="167527"/>
                    <a:pt x="34296" y="167527"/>
                  </a:cubicBezTo>
                  <a:cubicBezTo>
                    <a:pt x="60722" y="167527"/>
                    <a:pt x="75489" y="129144"/>
                    <a:pt x="75489" y="127041"/>
                  </a:cubicBezTo>
                  <a:cubicBezTo>
                    <a:pt x="75489" y="124412"/>
                    <a:pt x="73417" y="124412"/>
                    <a:pt x="72381" y="124412"/>
                  </a:cubicBezTo>
                  <a:cubicBezTo>
                    <a:pt x="70049" y="124412"/>
                    <a:pt x="69790" y="125201"/>
                    <a:pt x="68494" y="128093"/>
                  </a:cubicBezTo>
                  <a:cubicBezTo>
                    <a:pt x="57354" y="155434"/>
                    <a:pt x="43623" y="161743"/>
                    <a:pt x="34814" y="161743"/>
                  </a:cubicBezTo>
                  <a:cubicBezTo>
                    <a:pt x="29374" y="161743"/>
                    <a:pt x="26783" y="158326"/>
                    <a:pt x="26783" y="149650"/>
                  </a:cubicBezTo>
                  <a:cubicBezTo>
                    <a:pt x="26783" y="143341"/>
                    <a:pt x="27301" y="141500"/>
                    <a:pt x="28337" y="137031"/>
                  </a:cubicBezTo>
                  <a:lnTo>
                    <a:pt x="47509" y="59477"/>
                  </a:lnTo>
                  <a:close/>
                </a:path>
              </a:pathLst>
            </a:custGeom>
            <a:solidFill>
              <a:srgbClr val="1A1AFF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F090892E-80FC-6EB9-591E-921C93645C3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084842" y="2950419"/>
              <a:ext cx="96299" cy="167096"/>
            </a:xfrm>
            <a:custGeom>
              <a:avLst/>
              <a:gdLst>
                <a:gd name="connsiteX0" fmla="*/ 60674 w 96299"/>
                <a:gd name="connsiteY0" fmla="*/ 56928 h 167096"/>
                <a:gd name="connsiteX1" fmla="*/ 78447 w 96299"/>
                <a:gd name="connsiteY1" fmla="*/ 56928 h 167096"/>
                <a:gd name="connsiteX2" fmla="*/ 84431 w 96299"/>
                <a:gd name="connsiteY2" fmla="*/ 52880 h 167096"/>
                <a:gd name="connsiteX3" fmla="*/ 78809 w 96299"/>
                <a:gd name="connsiteY3" fmla="*/ 50304 h 167096"/>
                <a:gd name="connsiteX4" fmla="*/ 61943 w 96299"/>
                <a:gd name="connsiteY4" fmla="*/ 50304 h 167096"/>
                <a:gd name="connsiteX5" fmla="*/ 69016 w 96299"/>
                <a:gd name="connsiteY5" fmla="*/ 13130 h 167096"/>
                <a:gd name="connsiteX6" fmla="*/ 78265 w 96299"/>
                <a:gd name="connsiteY6" fmla="*/ 5217 h 167096"/>
                <a:gd name="connsiteX7" fmla="*/ 86789 w 96299"/>
                <a:gd name="connsiteY7" fmla="*/ 7425 h 167096"/>
                <a:gd name="connsiteX8" fmla="*/ 78809 w 96299"/>
                <a:gd name="connsiteY8" fmla="*/ 17547 h 167096"/>
                <a:gd name="connsiteX9" fmla="*/ 86063 w 96299"/>
                <a:gd name="connsiteY9" fmla="*/ 24356 h 167096"/>
                <a:gd name="connsiteX10" fmla="*/ 96401 w 96299"/>
                <a:gd name="connsiteY10" fmla="*/ 13130 h 167096"/>
                <a:gd name="connsiteX11" fmla="*/ 78265 w 96299"/>
                <a:gd name="connsiteY11" fmla="*/ 64 h 167096"/>
                <a:gd name="connsiteX12" fmla="*/ 56503 w 96299"/>
                <a:gd name="connsiteY12" fmla="*/ 13866 h 167096"/>
                <a:gd name="connsiteX13" fmla="*/ 47616 w 96299"/>
                <a:gd name="connsiteY13" fmla="*/ 50304 h 167096"/>
                <a:gd name="connsiteX14" fmla="*/ 33289 w 96299"/>
                <a:gd name="connsiteY14" fmla="*/ 50304 h 167096"/>
                <a:gd name="connsiteX15" fmla="*/ 27305 w 96299"/>
                <a:gd name="connsiteY15" fmla="*/ 54352 h 167096"/>
                <a:gd name="connsiteX16" fmla="*/ 32927 w 96299"/>
                <a:gd name="connsiteY16" fmla="*/ 56928 h 167096"/>
                <a:gd name="connsiteX17" fmla="*/ 46347 w 96299"/>
                <a:gd name="connsiteY17" fmla="*/ 56928 h 167096"/>
                <a:gd name="connsiteX18" fmla="*/ 30388 w 96299"/>
                <a:gd name="connsiteY18" fmla="*/ 143973 h 167096"/>
                <a:gd name="connsiteX19" fmla="*/ 17693 w 96299"/>
                <a:gd name="connsiteY19" fmla="*/ 162008 h 167096"/>
                <a:gd name="connsiteX20" fmla="*/ 9713 w 96299"/>
                <a:gd name="connsiteY20" fmla="*/ 159799 h 167096"/>
                <a:gd name="connsiteX21" fmla="*/ 17693 w 96299"/>
                <a:gd name="connsiteY21" fmla="*/ 149678 h 167096"/>
                <a:gd name="connsiteX22" fmla="*/ 10439 w 96299"/>
                <a:gd name="connsiteY22" fmla="*/ 142869 h 167096"/>
                <a:gd name="connsiteX23" fmla="*/ 102 w 96299"/>
                <a:gd name="connsiteY23" fmla="*/ 154095 h 167096"/>
                <a:gd name="connsiteX24" fmla="*/ 17693 w 96299"/>
                <a:gd name="connsiteY24" fmla="*/ 167160 h 167096"/>
                <a:gd name="connsiteX25" fmla="*/ 39455 w 96299"/>
                <a:gd name="connsiteY25" fmla="*/ 150966 h 167096"/>
                <a:gd name="connsiteX26" fmla="*/ 50518 w 96299"/>
                <a:gd name="connsiteY26" fmla="*/ 113793 h 167096"/>
                <a:gd name="connsiteX27" fmla="*/ 60674 w 96299"/>
                <a:gd name="connsiteY27" fmla="*/ 56928 h 16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6299" h="167096">
                  <a:moveTo>
                    <a:pt x="60674" y="56928"/>
                  </a:moveTo>
                  <a:lnTo>
                    <a:pt x="78447" y="56928"/>
                  </a:lnTo>
                  <a:cubicBezTo>
                    <a:pt x="82074" y="56928"/>
                    <a:pt x="84431" y="56928"/>
                    <a:pt x="84431" y="52880"/>
                  </a:cubicBezTo>
                  <a:cubicBezTo>
                    <a:pt x="84431" y="50304"/>
                    <a:pt x="82074" y="50304"/>
                    <a:pt x="78809" y="50304"/>
                  </a:cubicBezTo>
                  <a:lnTo>
                    <a:pt x="61943" y="50304"/>
                  </a:lnTo>
                  <a:cubicBezTo>
                    <a:pt x="66114" y="26932"/>
                    <a:pt x="67565" y="18467"/>
                    <a:pt x="69016" y="13130"/>
                  </a:cubicBezTo>
                  <a:cubicBezTo>
                    <a:pt x="69923" y="9082"/>
                    <a:pt x="73913" y="5217"/>
                    <a:pt x="78265" y="5217"/>
                  </a:cubicBezTo>
                  <a:cubicBezTo>
                    <a:pt x="78447" y="5217"/>
                    <a:pt x="83343" y="5217"/>
                    <a:pt x="86789" y="7425"/>
                  </a:cubicBezTo>
                  <a:cubicBezTo>
                    <a:pt x="79353" y="9818"/>
                    <a:pt x="78809" y="16443"/>
                    <a:pt x="78809" y="17547"/>
                  </a:cubicBezTo>
                  <a:cubicBezTo>
                    <a:pt x="78809" y="21595"/>
                    <a:pt x="81892" y="24356"/>
                    <a:pt x="86063" y="24356"/>
                  </a:cubicBezTo>
                  <a:cubicBezTo>
                    <a:pt x="90960" y="24356"/>
                    <a:pt x="96401" y="20123"/>
                    <a:pt x="96401" y="13130"/>
                  </a:cubicBezTo>
                  <a:cubicBezTo>
                    <a:pt x="96401" y="4665"/>
                    <a:pt x="87514" y="64"/>
                    <a:pt x="78265" y="64"/>
                  </a:cubicBezTo>
                  <a:cubicBezTo>
                    <a:pt x="70286" y="64"/>
                    <a:pt x="61399" y="4665"/>
                    <a:pt x="56503" y="13866"/>
                  </a:cubicBezTo>
                  <a:cubicBezTo>
                    <a:pt x="52876" y="20675"/>
                    <a:pt x="51425" y="28956"/>
                    <a:pt x="47616" y="50304"/>
                  </a:cubicBezTo>
                  <a:lnTo>
                    <a:pt x="33289" y="50304"/>
                  </a:lnTo>
                  <a:cubicBezTo>
                    <a:pt x="29662" y="50304"/>
                    <a:pt x="27305" y="50304"/>
                    <a:pt x="27305" y="54352"/>
                  </a:cubicBezTo>
                  <a:cubicBezTo>
                    <a:pt x="27305" y="56928"/>
                    <a:pt x="29662" y="56928"/>
                    <a:pt x="32927" y="56928"/>
                  </a:cubicBezTo>
                  <a:lnTo>
                    <a:pt x="46347" y="56928"/>
                  </a:lnTo>
                  <a:cubicBezTo>
                    <a:pt x="46165" y="58033"/>
                    <a:pt x="34740" y="124282"/>
                    <a:pt x="30388" y="143973"/>
                  </a:cubicBezTo>
                  <a:cubicBezTo>
                    <a:pt x="29481" y="148022"/>
                    <a:pt x="26398" y="162008"/>
                    <a:pt x="17693" y="162008"/>
                  </a:cubicBezTo>
                  <a:cubicBezTo>
                    <a:pt x="17512" y="162008"/>
                    <a:pt x="13159" y="162008"/>
                    <a:pt x="9713" y="159799"/>
                  </a:cubicBezTo>
                  <a:cubicBezTo>
                    <a:pt x="17149" y="157407"/>
                    <a:pt x="17693" y="150782"/>
                    <a:pt x="17693" y="149678"/>
                  </a:cubicBezTo>
                  <a:cubicBezTo>
                    <a:pt x="17693" y="145629"/>
                    <a:pt x="14610" y="142869"/>
                    <a:pt x="10439" y="142869"/>
                  </a:cubicBezTo>
                  <a:cubicBezTo>
                    <a:pt x="5542" y="142869"/>
                    <a:pt x="102" y="147102"/>
                    <a:pt x="102" y="154095"/>
                  </a:cubicBezTo>
                  <a:cubicBezTo>
                    <a:pt x="102" y="162376"/>
                    <a:pt x="8625" y="167160"/>
                    <a:pt x="17693" y="167160"/>
                  </a:cubicBezTo>
                  <a:cubicBezTo>
                    <a:pt x="29300" y="167160"/>
                    <a:pt x="37279" y="155015"/>
                    <a:pt x="39455" y="150966"/>
                  </a:cubicBezTo>
                  <a:cubicBezTo>
                    <a:pt x="45984" y="138636"/>
                    <a:pt x="50155" y="116001"/>
                    <a:pt x="50518" y="113793"/>
                  </a:cubicBezTo>
                  <a:lnTo>
                    <a:pt x="60674" y="56928"/>
                  </a:lnTo>
                  <a:close/>
                </a:path>
              </a:pathLst>
            </a:custGeom>
            <a:solidFill>
              <a:srgbClr val="1A1AFF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9A828A21-BB14-2F7A-771C-99DA8E9578A5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220679" y="2843369"/>
              <a:ext cx="60106" cy="262895"/>
            </a:xfrm>
            <a:custGeom>
              <a:avLst/>
              <a:gdLst>
                <a:gd name="connsiteX0" fmla="*/ 60213 w 60106"/>
                <a:gd name="connsiteY0" fmla="*/ 131510 h 262895"/>
                <a:gd name="connsiteX1" fmla="*/ 43114 w 60106"/>
                <a:gd name="connsiteY1" fmla="*/ 49487 h 262895"/>
                <a:gd name="connsiteX2" fmla="*/ 2697 w 60106"/>
                <a:gd name="connsiteY2" fmla="*/ 63 h 262895"/>
                <a:gd name="connsiteX3" fmla="*/ 107 w 60106"/>
                <a:gd name="connsiteY3" fmla="*/ 2692 h 262895"/>
                <a:gd name="connsiteX4" fmla="*/ 5029 w 60106"/>
                <a:gd name="connsiteY4" fmla="*/ 8738 h 262895"/>
                <a:gd name="connsiteX5" fmla="*/ 45186 w 60106"/>
                <a:gd name="connsiteY5" fmla="*/ 131510 h 262895"/>
                <a:gd name="connsiteX6" fmla="*/ 3475 w 60106"/>
                <a:gd name="connsiteY6" fmla="*/ 255860 h 262895"/>
                <a:gd name="connsiteX7" fmla="*/ 107 w 60106"/>
                <a:gd name="connsiteY7" fmla="*/ 260329 h 262895"/>
                <a:gd name="connsiteX8" fmla="*/ 2697 w 60106"/>
                <a:gd name="connsiteY8" fmla="*/ 262958 h 262895"/>
                <a:gd name="connsiteX9" fmla="*/ 43891 w 60106"/>
                <a:gd name="connsiteY9" fmla="*/ 211693 h 262895"/>
                <a:gd name="connsiteX10" fmla="*/ 60213 w 60106"/>
                <a:gd name="connsiteY10" fmla="*/ 131510 h 26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106" h="262895">
                  <a:moveTo>
                    <a:pt x="60213" y="131510"/>
                  </a:moveTo>
                  <a:cubicBezTo>
                    <a:pt x="60213" y="111005"/>
                    <a:pt x="57363" y="79194"/>
                    <a:pt x="43114" y="49487"/>
                  </a:cubicBezTo>
                  <a:cubicBezTo>
                    <a:pt x="27569" y="17151"/>
                    <a:pt x="5288" y="63"/>
                    <a:pt x="2697" y="63"/>
                  </a:cubicBezTo>
                  <a:cubicBezTo>
                    <a:pt x="1143" y="63"/>
                    <a:pt x="107" y="1114"/>
                    <a:pt x="107" y="2692"/>
                  </a:cubicBezTo>
                  <a:cubicBezTo>
                    <a:pt x="107" y="3480"/>
                    <a:pt x="107" y="4006"/>
                    <a:pt x="5029" y="8738"/>
                  </a:cubicBezTo>
                  <a:cubicBezTo>
                    <a:pt x="30419" y="34765"/>
                    <a:pt x="45186" y="76565"/>
                    <a:pt x="45186" y="131510"/>
                  </a:cubicBezTo>
                  <a:cubicBezTo>
                    <a:pt x="45186" y="176465"/>
                    <a:pt x="35600" y="222735"/>
                    <a:pt x="3475" y="255860"/>
                  </a:cubicBezTo>
                  <a:cubicBezTo>
                    <a:pt x="107" y="259014"/>
                    <a:pt x="107" y="259540"/>
                    <a:pt x="107" y="260329"/>
                  </a:cubicBezTo>
                  <a:cubicBezTo>
                    <a:pt x="107" y="261906"/>
                    <a:pt x="1143" y="262958"/>
                    <a:pt x="2697" y="262958"/>
                  </a:cubicBezTo>
                  <a:cubicBezTo>
                    <a:pt x="5288" y="262958"/>
                    <a:pt x="28605" y="245081"/>
                    <a:pt x="43891" y="211693"/>
                  </a:cubicBezTo>
                  <a:cubicBezTo>
                    <a:pt x="57104" y="182775"/>
                    <a:pt x="60213" y="153594"/>
                    <a:pt x="60213" y="131510"/>
                  </a:cubicBezTo>
                  <a:close/>
                </a:path>
              </a:pathLst>
            </a:custGeom>
            <a:solidFill>
              <a:srgbClr val="000000"/>
            </a:solidFill>
            <a:ln w="257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9" name="Groupe 98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\sqrt{ a \blue{t} } &#10;$&#10;&#10;\end{document}&#10;" title="IguanaTex Vector Display">
            <a:extLst>
              <a:ext uri="{FF2B5EF4-FFF2-40B4-BE49-F238E27FC236}">
                <a16:creationId xmlns:a16="http://schemas.microsoft.com/office/drawing/2014/main" id="{DC26731D-3A7E-3B34-D4C4-8237CC41C19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7891096" y="5760566"/>
            <a:ext cx="1097155" cy="339648"/>
            <a:chOff x="5467056" y="7983567"/>
            <a:chExt cx="1085558" cy="304540"/>
          </a:xfrm>
        </p:grpSpPr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46CBF82C-D1EF-92DF-A182-1CD7237D7DA4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467056" y="8108606"/>
              <a:ext cx="119922" cy="137957"/>
            </a:xfrm>
            <a:custGeom>
              <a:avLst/>
              <a:gdLst>
                <a:gd name="connsiteX0" fmla="*/ 44111 w 119922"/>
                <a:gd name="connsiteY0" fmla="*/ 64321 h 137957"/>
                <a:gd name="connsiteX1" fmla="*/ 91892 w 119922"/>
                <a:gd name="connsiteY1" fmla="*/ 57317 h 137957"/>
                <a:gd name="connsiteX2" fmla="*/ 115315 w 119922"/>
                <a:gd name="connsiteY2" fmla="*/ 25949 h 137957"/>
                <a:gd name="connsiteX3" fmla="*/ 81899 w 119922"/>
                <a:gd name="connsiteY3" fmla="*/ 63 h 137957"/>
                <a:gd name="connsiteX4" fmla="*/ 77 w 119922"/>
                <a:gd name="connsiteY4" fmla="*/ 82898 h 137957"/>
                <a:gd name="connsiteX5" fmla="*/ 49107 w 119922"/>
                <a:gd name="connsiteY5" fmla="*/ 138020 h 137957"/>
                <a:gd name="connsiteX6" fmla="*/ 119999 w 119922"/>
                <a:gd name="connsiteY6" fmla="*/ 102084 h 137957"/>
                <a:gd name="connsiteX7" fmla="*/ 116251 w 119922"/>
                <a:gd name="connsiteY7" fmla="*/ 98125 h 137957"/>
                <a:gd name="connsiteX8" fmla="*/ 112192 w 119922"/>
                <a:gd name="connsiteY8" fmla="*/ 101171 h 137957"/>
                <a:gd name="connsiteX9" fmla="*/ 49732 w 119922"/>
                <a:gd name="connsiteY9" fmla="*/ 131320 h 137957"/>
                <a:gd name="connsiteX10" fmla="*/ 22562 w 119922"/>
                <a:gd name="connsiteY10" fmla="*/ 95994 h 137957"/>
                <a:gd name="connsiteX11" fmla="*/ 27559 w 119922"/>
                <a:gd name="connsiteY11" fmla="*/ 64321 h 137957"/>
                <a:gd name="connsiteX12" fmla="*/ 44111 w 119922"/>
                <a:gd name="connsiteY12" fmla="*/ 64321 h 137957"/>
                <a:gd name="connsiteX13" fmla="*/ 29433 w 119922"/>
                <a:gd name="connsiteY13" fmla="*/ 57621 h 137957"/>
                <a:gd name="connsiteX14" fmla="*/ 81899 w 119922"/>
                <a:gd name="connsiteY14" fmla="*/ 6763 h 137957"/>
                <a:gd name="connsiteX15" fmla="*/ 105009 w 119922"/>
                <a:gd name="connsiteY15" fmla="*/ 25949 h 137957"/>
                <a:gd name="connsiteX16" fmla="*/ 42237 w 119922"/>
                <a:gd name="connsiteY16" fmla="*/ 57621 h 137957"/>
                <a:gd name="connsiteX17" fmla="*/ 29433 w 119922"/>
                <a:gd name="connsiteY17" fmla="*/ 57621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922" h="137957">
                  <a:moveTo>
                    <a:pt x="44111" y="64321"/>
                  </a:moveTo>
                  <a:cubicBezTo>
                    <a:pt x="53167" y="64321"/>
                    <a:pt x="76277" y="63712"/>
                    <a:pt x="91892" y="57317"/>
                  </a:cubicBezTo>
                  <a:cubicBezTo>
                    <a:pt x="113753" y="48180"/>
                    <a:pt x="115315" y="30212"/>
                    <a:pt x="115315" y="25949"/>
                  </a:cubicBezTo>
                  <a:cubicBezTo>
                    <a:pt x="115315" y="12549"/>
                    <a:pt x="103447" y="63"/>
                    <a:pt x="81899" y="63"/>
                  </a:cubicBezTo>
                  <a:cubicBezTo>
                    <a:pt x="47234" y="63"/>
                    <a:pt x="77" y="29603"/>
                    <a:pt x="77" y="82898"/>
                  </a:cubicBezTo>
                  <a:cubicBezTo>
                    <a:pt x="77" y="113961"/>
                    <a:pt x="18502" y="138020"/>
                    <a:pt x="49107" y="138020"/>
                  </a:cubicBezTo>
                  <a:cubicBezTo>
                    <a:pt x="93766" y="138020"/>
                    <a:pt x="119999" y="105739"/>
                    <a:pt x="119999" y="102084"/>
                  </a:cubicBezTo>
                  <a:cubicBezTo>
                    <a:pt x="119999" y="100257"/>
                    <a:pt x="118125" y="98125"/>
                    <a:pt x="116251" y="98125"/>
                  </a:cubicBezTo>
                  <a:cubicBezTo>
                    <a:pt x="114690" y="98125"/>
                    <a:pt x="114065" y="98734"/>
                    <a:pt x="112192" y="101171"/>
                  </a:cubicBezTo>
                  <a:cubicBezTo>
                    <a:pt x="87520" y="131320"/>
                    <a:pt x="53480" y="131320"/>
                    <a:pt x="49732" y="131320"/>
                  </a:cubicBezTo>
                  <a:cubicBezTo>
                    <a:pt x="25373" y="131320"/>
                    <a:pt x="22562" y="105739"/>
                    <a:pt x="22562" y="95994"/>
                  </a:cubicBezTo>
                  <a:cubicBezTo>
                    <a:pt x="22562" y="92339"/>
                    <a:pt x="22874" y="82898"/>
                    <a:pt x="27559" y="64321"/>
                  </a:cubicBezTo>
                  <a:lnTo>
                    <a:pt x="44111" y="64321"/>
                  </a:lnTo>
                  <a:close/>
                  <a:moveTo>
                    <a:pt x="29433" y="57621"/>
                  </a:moveTo>
                  <a:cubicBezTo>
                    <a:pt x="41612" y="11331"/>
                    <a:pt x="73779" y="6763"/>
                    <a:pt x="81899" y="6763"/>
                  </a:cubicBezTo>
                  <a:cubicBezTo>
                    <a:pt x="96577" y="6763"/>
                    <a:pt x="105009" y="15594"/>
                    <a:pt x="105009" y="25949"/>
                  </a:cubicBezTo>
                  <a:cubicBezTo>
                    <a:pt x="105009" y="57621"/>
                    <a:pt x="55041" y="57621"/>
                    <a:pt x="42237" y="57621"/>
                  </a:cubicBezTo>
                  <a:lnTo>
                    <a:pt x="29433" y="57621"/>
                  </a:lnTo>
                  <a:close/>
                </a:path>
              </a:pathLst>
            </a:custGeom>
            <a:solidFill>
              <a:srgbClr val="4DB300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D567829A-8C9F-C53D-E0F8-947884C2B43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772" y="8078761"/>
              <a:ext cx="190813" cy="176634"/>
            </a:xfrm>
            <a:custGeom>
              <a:avLst/>
              <a:gdLst>
                <a:gd name="connsiteX0" fmla="*/ 184964 w 190813"/>
                <a:gd name="connsiteY0" fmla="*/ 95080 h 176634"/>
                <a:gd name="connsiteX1" fmla="*/ 190898 w 190813"/>
                <a:gd name="connsiteY1" fmla="*/ 88380 h 176634"/>
                <a:gd name="connsiteX2" fmla="*/ 184964 w 190813"/>
                <a:gd name="connsiteY2" fmla="*/ 81680 h 176634"/>
                <a:gd name="connsiteX3" fmla="*/ 11951 w 190813"/>
                <a:gd name="connsiteY3" fmla="*/ 2195 h 176634"/>
                <a:gd name="connsiteX4" fmla="*/ 6330 w 190813"/>
                <a:gd name="connsiteY4" fmla="*/ 63 h 176634"/>
                <a:gd name="connsiteX5" fmla="*/ 84 w 190813"/>
                <a:gd name="connsiteY5" fmla="*/ 6154 h 176634"/>
                <a:gd name="connsiteX6" fmla="*/ 6018 w 190813"/>
                <a:gd name="connsiteY6" fmla="*/ 12854 h 176634"/>
                <a:gd name="connsiteX7" fmla="*/ 169974 w 190813"/>
                <a:gd name="connsiteY7" fmla="*/ 88380 h 176634"/>
                <a:gd name="connsiteX8" fmla="*/ 6018 w 190813"/>
                <a:gd name="connsiteY8" fmla="*/ 163906 h 176634"/>
                <a:gd name="connsiteX9" fmla="*/ 84 w 190813"/>
                <a:gd name="connsiteY9" fmla="*/ 170606 h 176634"/>
                <a:gd name="connsiteX10" fmla="*/ 6330 w 190813"/>
                <a:gd name="connsiteY10" fmla="*/ 176697 h 176634"/>
                <a:gd name="connsiteX11" fmla="*/ 11951 w 190813"/>
                <a:gd name="connsiteY11" fmla="*/ 174565 h 176634"/>
                <a:gd name="connsiteX12" fmla="*/ 184964 w 190813"/>
                <a:gd name="connsiteY12" fmla="*/ 95080 h 176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813" h="176634">
                  <a:moveTo>
                    <a:pt x="184964" y="95080"/>
                  </a:moveTo>
                  <a:cubicBezTo>
                    <a:pt x="188399" y="93557"/>
                    <a:pt x="190898" y="92034"/>
                    <a:pt x="190898" y="88380"/>
                  </a:cubicBezTo>
                  <a:cubicBezTo>
                    <a:pt x="190898" y="84725"/>
                    <a:pt x="188399" y="83203"/>
                    <a:pt x="184964" y="81680"/>
                  </a:cubicBezTo>
                  <a:lnTo>
                    <a:pt x="11951" y="2195"/>
                  </a:lnTo>
                  <a:cubicBezTo>
                    <a:pt x="7892" y="63"/>
                    <a:pt x="7267" y="63"/>
                    <a:pt x="6330" y="63"/>
                  </a:cubicBezTo>
                  <a:cubicBezTo>
                    <a:pt x="2895" y="63"/>
                    <a:pt x="84" y="2804"/>
                    <a:pt x="84" y="6154"/>
                  </a:cubicBezTo>
                  <a:cubicBezTo>
                    <a:pt x="84" y="8894"/>
                    <a:pt x="1646" y="10722"/>
                    <a:pt x="6018" y="12854"/>
                  </a:cubicBezTo>
                  <a:lnTo>
                    <a:pt x="169974" y="88380"/>
                  </a:lnTo>
                  <a:lnTo>
                    <a:pt x="6018" y="163906"/>
                  </a:lnTo>
                  <a:cubicBezTo>
                    <a:pt x="1646" y="166038"/>
                    <a:pt x="84" y="167865"/>
                    <a:pt x="84" y="170606"/>
                  </a:cubicBezTo>
                  <a:cubicBezTo>
                    <a:pt x="84" y="173956"/>
                    <a:pt x="2895" y="176697"/>
                    <a:pt x="6330" y="176697"/>
                  </a:cubicBezTo>
                  <a:cubicBezTo>
                    <a:pt x="7267" y="176697"/>
                    <a:pt x="7892" y="176697"/>
                    <a:pt x="11951" y="174565"/>
                  </a:cubicBezTo>
                  <a:lnTo>
                    <a:pt x="184964" y="95080"/>
                  </a:lnTo>
                  <a:close/>
                </a:path>
              </a:pathLst>
            </a:custGeom>
            <a:solidFill>
              <a:srgbClr val="000000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EAF9518C-D8A1-F887-5361-E1B0E4008B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037295" y="7983580"/>
              <a:ext cx="243591" cy="304541"/>
            </a:xfrm>
            <a:custGeom>
              <a:avLst/>
              <a:gdLst>
                <a:gd name="connsiteX0" fmla="*/ 98781 w 243591"/>
                <a:gd name="connsiteY0" fmla="*/ 272620 h 304541"/>
                <a:gd name="connsiteX1" fmla="*/ 43816 w 243591"/>
                <a:gd name="connsiteY1" fmla="*/ 154153 h 304541"/>
                <a:gd name="connsiteX2" fmla="*/ 39132 w 243591"/>
                <a:gd name="connsiteY2" fmla="*/ 149280 h 304541"/>
                <a:gd name="connsiteX3" fmla="*/ 33823 w 243591"/>
                <a:gd name="connsiteY3" fmla="*/ 151717 h 304541"/>
                <a:gd name="connsiteX4" fmla="*/ 4154 w 243591"/>
                <a:gd name="connsiteY4" fmla="*/ 173644 h 304541"/>
                <a:gd name="connsiteX5" fmla="*/ 95 w 243591"/>
                <a:gd name="connsiteY5" fmla="*/ 178516 h 304541"/>
                <a:gd name="connsiteX6" fmla="*/ 3218 w 243591"/>
                <a:gd name="connsiteY6" fmla="*/ 181866 h 304541"/>
                <a:gd name="connsiteX7" fmla="*/ 13836 w 243591"/>
                <a:gd name="connsiteY7" fmla="*/ 175166 h 304541"/>
                <a:gd name="connsiteX8" fmla="*/ 23829 w 243591"/>
                <a:gd name="connsiteY8" fmla="*/ 167857 h 304541"/>
                <a:gd name="connsiteX9" fmla="*/ 85352 w 243591"/>
                <a:gd name="connsiteY9" fmla="*/ 299724 h 304541"/>
                <a:gd name="connsiteX10" fmla="*/ 91910 w 243591"/>
                <a:gd name="connsiteY10" fmla="*/ 304597 h 304541"/>
                <a:gd name="connsiteX11" fmla="*/ 99718 w 243591"/>
                <a:gd name="connsiteY11" fmla="*/ 298506 h 304541"/>
                <a:gd name="connsiteX12" fmla="*/ 241501 w 243591"/>
                <a:gd name="connsiteY12" fmla="*/ 12236 h 304541"/>
                <a:gd name="connsiteX13" fmla="*/ 243687 w 243591"/>
                <a:gd name="connsiteY13" fmla="*/ 6146 h 304541"/>
                <a:gd name="connsiteX14" fmla="*/ 237441 w 243591"/>
                <a:gd name="connsiteY14" fmla="*/ 55 h 304541"/>
                <a:gd name="connsiteX15" fmla="*/ 230258 w 243591"/>
                <a:gd name="connsiteY15" fmla="*/ 6450 h 304541"/>
                <a:gd name="connsiteX16" fmla="*/ 98781 w 243591"/>
                <a:gd name="connsiteY16" fmla="*/ 272620 h 30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591" h="304541">
                  <a:moveTo>
                    <a:pt x="98781" y="272620"/>
                  </a:moveTo>
                  <a:lnTo>
                    <a:pt x="43816" y="154153"/>
                  </a:lnTo>
                  <a:cubicBezTo>
                    <a:pt x="41630" y="149280"/>
                    <a:pt x="40069" y="149280"/>
                    <a:pt x="39132" y="149280"/>
                  </a:cubicBezTo>
                  <a:cubicBezTo>
                    <a:pt x="38820" y="149280"/>
                    <a:pt x="37258" y="149280"/>
                    <a:pt x="33823" y="151717"/>
                  </a:cubicBezTo>
                  <a:lnTo>
                    <a:pt x="4154" y="173644"/>
                  </a:lnTo>
                  <a:cubicBezTo>
                    <a:pt x="95" y="176689"/>
                    <a:pt x="95" y="177603"/>
                    <a:pt x="95" y="178516"/>
                  </a:cubicBezTo>
                  <a:cubicBezTo>
                    <a:pt x="95" y="180039"/>
                    <a:pt x="1032" y="181866"/>
                    <a:pt x="3218" y="181866"/>
                  </a:cubicBezTo>
                  <a:cubicBezTo>
                    <a:pt x="5091" y="181866"/>
                    <a:pt x="10400" y="177603"/>
                    <a:pt x="13836" y="175166"/>
                  </a:cubicBezTo>
                  <a:cubicBezTo>
                    <a:pt x="15710" y="173644"/>
                    <a:pt x="20394" y="170294"/>
                    <a:pt x="23829" y="167857"/>
                  </a:cubicBezTo>
                  <a:lnTo>
                    <a:pt x="85352" y="299724"/>
                  </a:lnTo>
                  <a:cubicBezTo>
                    <a:pt x="87538" y="304597"/>
                    <a:pt x="89099" y="304597"/>
                    <a:pt x="91910" y="304597"/>
                  </a:cubicBezTo>
                  <a:cubicBezTo>
                    <a:pt x="96595" y="304597"/>
                    <a:pt x="97531" y="302769"/>
                    <a:pt x="99718" y="298506"/>
                  </a:cubicBezTo>
                  <a:lnTo>
                    <a:pt x="241501" y="12236"/>
                  </a:lnTo>
                  <a:cubicBezTo>
                    <a:pt x="243687" y="7973"/>
                    <a:pt x="243687" y="6755"/>
                    <a:pt x="243687" y="6146"/>
                  </a:cubicBezTo>
                  <a:cubicBezTo>
                    <a:pt x="243687" y="3100"/>
                    <a:pt x="241188" y="55"/>
                    <a:pt x="237441" y="55"/>
                  </a:cubicBezTo>
                  <a:cubicBezTo>
                    <a:pt x="234942" y="55"/>
                    <a:pt x="232756" y="1577"/>
                    <a:pt x="230258" y="6450"/>
                  </a:cubicBezTo>
                  <a:lnTo>
                    <a:pt x="98781" y="272620"/>
                  </a:lnTo>
                  <a:close/>
                </a:path>
              </a:pathLst>
            </a:custGeom>
            <a:solidFill>
              <a:srgbClr val="000000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09E2D7D4-56ED-81C5-1F33-70BBD152D824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274746" y="7983581"/>
              <a:ext cx="277851" cy="12181"/>
            </a:xfrm>
            <a:custGeom>
              <a:avLst/>
              <a:gdLst>
                <a:gd name="connsiteX0" fmla="*/ 0 w 277851"/>
                <a:gd name="connsiteY0" fmla="*/ 0 h 12181"/>
                <a:gd name="connsiteX1" fmla="*/ 277851 w 277851"/>
                <a:gd name="connsiteY1" fmla="*/ 0 h 12181"/>
                <a:gd name="connsiteX2" fmla="*/ 277851 w 277851"/>
                <a:gd name="connsiteY2" fmla="*/ 12181 h 12181"/>
                <a:gd name="connsiteX3" fmla="*/ 0 w 277851"/>
                <a:gd name="connsiteY3" fmla="*/ 12181 h 12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851" h="12181">
                  <a:moveTo>
                    <a:pt x="0" y="0"/>
                  </a:moveTo>
                  <a:lnTo>
                    <a:pt x="277851" y="0"/>
                  </a:lnTo>
                  <a:lnTo>
                    <a:pt x="277851" y="12181"/>
                  </a:lnTo>
                  <a:lnTo>
                    <a:pt x="0" y="12181"/>
                  </a:lnTo>
                  <a:close/>
                </a:path>
              </a:pathLst>
            </a:custGeom>
            <a:solidFill>
              <a:srgbClr val="000000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A273E99-D346-582D-FC84-8EA2594B682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287238" y="8108606"/>
              <a:ext cx="143032" cy="137957"/>
            </a:xfrm>
            <a:custGeom>
              <a:avLst/>
              <a:gdLst>
                <a:gd name="connsiteX0" fmla="*/ 104098 w 143032"/>
                <a:gd name="connsiteY0" fmla="*/ 19553 h 137957"/>
                <a:gd name="connsiteX1" fmla="*/ 75367 w 143032"/>
                <a:gd name="connsiteY1" fmla="*/ 63 h 137957"/>
                <a:gd name="connsiteX2" fmla="*/ 103 w 143032"/>
                <a:gd name="connsiteY2" fmla="*/ 89294 h 137957"/>
                <a:gd name="connsiteX3" fmla="*/ 41638 w 143032"/>
                <a:gd name="connsiteY3" fmla="*/ 138020 h 137957"/>
                <a:gd name="connsiteX4" fmla="*/ 82237 w 143032"/>
                <a:gd name="connsiteY4" fmla="*/ 115180 h 137957"/>
                <a:gd name="connsiteX5" fmla="*/ 110656 w 143032"/>
                <a:gd name="connsiteY5" fmla="*/ 138020 h 137957"/>
                <a:gd name="connsiteX6" fmla="*/ 133766 w 143032"/>
                <a:gd name="connsiteY6" fmla="*/ 121270 h 137957"/>
                <a:gd name="connsiteX7" fmla="*/ 143135 w 143032"/>
                <a:gd name="connsiteY7" fmla="*/ 91121 h 137957"/>
                <a:gd name="connsiteX8" fmla="*/ 139388 w 143032"/>
                <a:gd name="connsiteY8" fmla="*/ 88075 h 137957"/>
                <a:gd name="connsiteX9" fmla="*/ 135015 w 143032"/>
                <a:gd name="connsiteY9" fmla="*/ 93557 h 137957"/>
                <a:gd name="connsiteX10" fmla="*/ 111281 w 143032"/>
                <a:gd name="connsiteY10" fmla="*/ 131320 h 137957"/>
                <a:gd name="connsiteX11" fmla="*/ 101912 w 143032"/>
                <a:gd name="connsiteY11" fmla="*/ 117311 h 137957"/>
                <a:gd name="connsiteX12" fmla="*/ 105972 w 143032"/>
                <a:gd name="connsiteY12" fmla="*/ 94775 h 137957"/>
                <a:gd name="connsiteX13" fmla="*/ 112842 w 143032"/>
                <a:gd name="connsiteY13" fmla="*/ 67367 h 137957"/>
                <a:gd name="connsiteX14" fmla="*/ 124085 w 143032"/>
                <a:gd name="connsiteY14" fmla="*/ 24731 h 137957"/>
                <a:gd name="connsiteX15" fmla="*/ 126271 w 143032"/>
                <a:gd name="connsiteY15" fmla="*/ 14376 h 137957"/>
                <a:gd name="connsiteX16" fmla="*/ 117214 w 143032"/>
                <a:gd name="connsiteY16" fmla="*/ 6154 h 137957"/>
                <a:gd name="connsiteX17" fmla="*/ 104098 w 143032"/>
                <a:gd name="connsiteY17" fmla="*/ 19553 h 137957"/>
                <a:gd name="connsiteX18" fmla="*/ 83799 w 143032"/>
                <a:gd name="connsiteY18" fmla="*/ 98430 h 137957"/>
                <a:gd name="connsiteX19" fmla="*/ 77553 w 143032"/>
                <a:gd name="connsiteY19" fmla="*/ 109698 h 137957"/>
                <a:gd name="connsiteX20" fmla="*/ 42263 w 143032"/>
                <a:gd name="connsiteY20" fmla="*/ 131320 h 137957"/>
                <a:gd name="connsiteX21" fmla="*/ 22276 w 143032"/>
                <a:gd name="connsiteY21" fmla="*/ 102693 h 137957"/>
                <a:gd name="connsiteX22" fmla="*/ 39452 w 143032"/>
                <a:gd name="connsiteY22" fmla="*/ 35999 h 137957"/>
                <a:gd name="connsiteX23" fmla="*/ 75679 w 143032"/>
                <a:gd name="connsiteY23" fmla="*/ 6763 h 137957"/>
                <a:gd name="connsiteX24" fmla="*/ 100350 w 143032"/>
                <a:gd name="connsiteY24" fmla="*/ 33562 h 137957"/>
                <a:gd name="connsiteX25" fmla="*/ 99414 w 143032"/>
                <a:gd name="connsiteY25" fmla="*/ 38740 h 137957"/>
                <a:gd name="connsiteX26" fmla="*/ 83799 w 143032"/>
                <a:gd name="connsiteY26" fmla="*/ 98430 h 13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3032" h="137957">
                  <a:moveTo>
                    <a:pt x="104098" y="19553"/>
                  </a:moveTo>
                  <a:cubicBezTo>
                    <a:pt x="98477" y="8285"/>
                    <a:pt x="89420" y="63"/>
                    <a:pt x="75367" y="63"/>
                  </a:cubicBezTo>
                  <a:cubicBezTo>
                    <a:pt x="38828" y="63"/>
                    <a:pt x="103" y="44830"/>
                    <a:pt x="103" y="89294"/>
                  </a:cubicBezTo>
                  <a:cubicBezTo>
                    <a:pt x="103" y="117921"/>
                    <a:pt x="17279" y="138020"/>
                    <a:pt x="41638" y="138020"/>
                  </a:cubicBezTo>
                  <a:cubicBezTo>
                    <a:pt x="47884" y="138020"/>
                    <a:pt x="63499" y="136802"/>
                    <a:pt x="82237" y="115180"/>
                  </a:cubicBezTo>
                  <a:cubicBezTo>
                    <a:pt x="84736" y="127970"/>
                    <a:pt x="95666" y="138020"/>
                    <a:pt x="110656" y="138020"/>
                  </a:cubicBezTo>
                  <a:cubicBezTo>
                    <a:pt x="121587" y="138020"/>
                    <a:pt x="128769" y="131016"/>
                    <a:pt x="133766" y="121270"/>
                  </a:cubicBezTo>
                  <a:cubicBezTo>
                    <a:pt x="139075" y="110307"/>
                    <a:pt x="143135" y="91730"/>
                    <a:pt x="143135" y="91121"/>
                  </a:cubicBezTo>
                  <a:cubicBezTo>
                    <a:pt x="143135" y="88075"/>
                    <a:pt x="140324" y="88075"/>
                    <a:pt x="139388" y="88075"/>
                  </a:cubicBezTo>
                  <a:cubicBezTo>
                    <a:pt x="136265" y="88075"/>
                    <a:pt x="135952" y="89294"/>
                    <a:pt x="135015" y="93557"/>
                  </a:cubicBezTo>
                  <a:cubicBezTo>
                    <a:pt x="129706" y="113352"/>
                    <a:pt x="124085" y="131320"/>
                    <a:pt x="111281" y="131320"/>
                  </a:cubicBezTo>
                  <a:cubicBezTo>
                    <a:pt x="102849" y="131320"/>
                    <a:pt x="101912" y="123402"/>
                    <a:pt x="101912" y="117311"/>
                  </a:cubicBezTo>
                  <a:cubicBezTo>
                    <a:pt x="101912" y="110611"/>
                    <a:pt x="102537" y="108175"/>
                    <a:pt x="105972" y="94775"/>
                  </a:cubicBezTo>
                  <a:cubicBezTo>
                    <a:pt x="109407" y="81985"/>
                    <a:pt x="110032" y="78939"/>
                    <a:pt x="112842" y="67367"/>
                  </a:cubicBezTo>
                  <a:lnTo>
                    <a:pt x="124085" y="24731"/>
                  </a:lnTo>
                  <a:cubicBezTo>
                    <a:pt x="126271" y="16203"/>
                    <a:pt x="126271" y="15594"/>
                    <a:pt x="126271" y="14376"/>
                  </a:cubicBezTo>
                  <a:cubicBezTo>
                    <a:pt x="126271" y="9199"/>
                    <a:pt x="122524" y="6154"/>
                    <a:pt x="117214" y="6154"/>
                  </a:cubicBezTo>
                  <a:cubicBezTo>
                    <a:pt x="109719" y="6154"/>
                    <a:pt x="105035" y="12854"/>
                    <a:pt x="104098" y="19553"/>
                  </a:cubicBezTo>
                  <a:close/>
                  <a:moveTo>
                    <a:pt x="83799" y="98430"/>
                  </a:moveTo>
                  <a:cubicBezTo>
                    <a:pt x="82237" y="103912"/>
                    <a:pt x="82237" y="104521"/>
                    <a:pt x="77553" y="109698"/>
                  </a:cubicBezTo>
                  <a:cubicBezTo>
                    <a:pt x="63812" y="126448"/>
                    <a:pt x="51007" y="131320"/>
                    <a:pt x="42263" y="131320"/>
                  </a:cubicBezTo>
                  <a:cubicBezTo>
                    <a:pt x="26648" y="131320"/>
                    <a:pt x="22276" y="114571"/>
                    <a:pt x="22276" y="102693"/>
                  </a:cubicBezTo>
                  <a:cubicBezTo>
                    <a:pt x="22276" y="87466"/>
                    <a:pt x="32270" y="50008"/>
                    <a:pt x="39452" y="35999"/>
                  </a:cubicBezTo>
                  <a:cubicBezTo>
                    <a:pt x="49134" y="18031"/>
                    <a:pt x="63187" y="6763"/>
                    <a:pt x="75679" y="6763"/>
                  </a:cubicBezTo>
                  <a:cubicBezTo>
                    <a:pt x="95978" y="6763"/>
                    <a:pt x="100350" y="31735"/>
                    <a:pt x="100350" y="33562"/>
                  </a:cubicBezTo>
                  <a:cubicBezTo>
                    <a:pt x="100350" y="35390"/>
                    <a:pt x="99726" y="37217"/>
                    <a:pt x="99414" y="38740"/>
                  </a:cubicBezTo>
                  <a:lnTo>
                    <a:pt x="83799" y="98430"/>
                  </a:lnTo>
                  <a:close/>
                </a:path>
              </a:pathLst>
            </a:custGeom>
            <a:solidFill>
              <a:srgbClr val="000000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0E7E0217-A9B6-C926-66E9-B9F5BB2243D6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447006" y="8052571"/>
              <a:ext cx="95875" cy="193993"/>
            </a:xfrm>
            <a:custGeom>
              <a:avLst/>
              <a:gdLst>
                <a:gd name="connsiteX0" fmla="*/ 57259 w 95875"/>
                <a:gd name="connsiteY0" fmla="*/ 68889 h 193993"/>
                <a:gd name="connsiteX1" fmla="*/ 86615 w 95875"/>
                <a:gd name="connsiteY1" fmla="*/ 68889 h 193993"/>
                <a:gd name="connsiteX2" fmla="*/ 95984 w 95875"/>
                <a:gd name="connsiteY2" fmla="*/ 62798 h 193993"/>
                <a:gd name="connsiteX3" fmla="*/ 87239 w 95875"/>
                <a:gd name="connsiteY3" fmla="*/ 59448 h 193993"/>
                <a:gd name="connsiteX4" fmla="*/ 59757 w 95875"/>
                <a:gd name="connsiteY4" fmla="*/ 59448 h 193993"/>
                <a:gd name="connsiteX5" fmla="*/ 72561 w 95875"/>
                <a:gd name="connsiteY5" fmla="*/ 8285 h 193993"/>
                <a:gd name="connsiteX6" fmla="*/ 63505 w 95875"/>
                <a:gd name="connsiteY6" fmla="*/ 63 h 193993"/>
                <a:gd name="connsiteX7" fmla="*/ 51013 w 95875"/>
                <a:gd name="connsiteY7" fmla="*/ 11026 h 193993"/>
                <a:gd name="connsiteX8" fmla="*/ 38833 w 95875"/>
                <a:gd name="connsiteY8" fmla="*/ 59448 h 193993"/>
                <a:gd name="connsiteX9" fmla="*/ 9477 w 95875"/>
                <a:gd name="connsiteY9" fmla="*/ 59448 h 193993"/>
                <a:gd name="connsiteX10" fmla="*/ 108 w 95875"/>
                <a:gd name="connsiteY10" fmla="*/ 65235 h 193993"/>
                <a:gd name="connsiteX11" fmla="*/ 8853 w 95875"/>
                <a:gd name="connsiteY11" fmla="*/ 68889 h 193993"/>
                <a:gd name="connsiteX12" fmla="*/ 36335 w 95875"/>
                <a:gd name="connsiteY12" fmla="*/ 68889 h 193993"/>
                <a:gd name="connsiteX13" fmla="*/ 12600 w 95875"/>
                <a:gd name="connsiteY13" fmla="*/ 166038 h 193993"/>
                <a:gd name="connsiteX14" fmla="*/ 41331 w 95875"/>
                <a:gd name="connsiteY14" fmla="*/ 194056 h 193993"/>
                <a:gd name="connsiteX15" fmla="*/ 90987 w 95875"/>
                <a:gd name="connsiteY15" fmla="*/ 147157 h 193993"/>
                <a:gd name="connsiteX16" fmla="*/ 87239 w 95875"/>
                <a:gd name="connsiteY16" fmla="*/ 144111 h 193993"/>
                <a:gd name="connsiteX17" fmla="*/ 82555 w 95875"/>
                <a:gd name="connsiteY17" fmla="*/ 148375 h 193993"/>
                <a:gd name="connsiteX18" fmla="*/ 41956 w 95875"/>
                <a:gd name="connsiteY18" fmla="*/ 187356 h 193993"/>
                <a:gd name="connsiteX19" fmla="*/ 32275 w 95875"/>
                <a:gd name="connsiteY19" fmla="*/ 173347 h 193993"/>
                <a:gd name="connsiteX20" fmla="*/ 34149 w 95875"/>
                <a:gd name="connsiteY20" fmla="*/ 158729 h 193993"/>
                <a:gd name="connsiteX21" fmla="*/ 57259 w 95875"/>
                <a:gd name="connsiteY21" fmla="*/ 68889 h 19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5875" h="193993">
                  <a:moveTo>
                    <a:pt x="57259" y="68889"/>
                  </a:moveTo>
                  <a:lnTo>
                    <a:pt x="86615" y="68889"/>
                  </a:lnTo>
                  <a:cubicBezTo>
                    <a:pt x="92861" y="68889"/>
                    <a:pt x="95984" y="68889"/>
                    <a:pt x="95984" y="62798"/>
                  </a:cubicBezTo>
                  <a:cubicBezTo>
                    <a:pt x="95984" y="59448"/>
                    <a:pt x="92861" y="59448"/>
                    <a:pt x="87239" y="59448"/>
                  </a:cubicBezTo>
                  <a:lnTo>
                    <a:pt x="59757" y="59448"/>
                  </a:lnTo>
                  <a:cubicBezTo>
                    <a:pt x="71000" y="16203"/>
                    <a:pt x="72561" y="10113"/>
                    <a:pt x="72561" y="8285"/>
                  </a:cubicBezTo>
                  <a:cubicBezTo>
                    <a:pt x="72561" y="3108"/>
                    <a:pt x="68814" y="63"/>
                    <a:pt x="63505" y="63"/>
                  </a:cubicBezTo>
                  <a:cubicBezTo>
                    <a:pt x="62568" y="63"/>
                    <a:pt x="53823" y="367"/>
                    <a:pt x="51013" y="11026"/>
                  </a:cubicBezTo>
                  <a:lnTo>
                    <a:pt x="38833" y="59448"/>
                  </a:lnTo>
                  <a:lnTo>
                    <a:pt x="9477" y="59448"/>
                  </a:lnTo>
                  <a:cubicBezTo>
                    <a:pt x="3231" y="59448"/>
                    <a:pt x="108" y="59448"/>
                    <a:pt x="108" y="65235"/>
                  </a:cubicBezTo>
                  <a:cubicBezTo>
                    <a:pt x="108" y="68889"/>
                    <a:pt x="2607" y="68889"/>
                    <a:pt x="8853" y="68889"/>
                  </a:cubicBezTo>
                  <a:lnTo>
                    <a:pt x="36335" y="68889"/>
                  </a:lnTo>
                  <a:cubicBezTo>
                    <a:pt x="13849" y="155379"/>
                    <a:pt x="12600" y="160556"/>
                    <a:pt x="12600" y="166038"/>
                  </a:cubicBezTo>
                  <a:cubicBezTo>
                    <a:pt x="12600" y="182483"/>
                    <a:pt x="24467" y="194056"/>
                    <a:pt x="41331" y="194056"/>
                  </a:cubicBezTo>
                  <a:cubicBezTo>
                    <a:pt x="73186" y="194056"/>
                    <a:pt x="90987" y="149593"/>
                    <a:pt x="90987" y="147157"/>
                  </a:cubicBezTo>
                  <a:cubicBezTo>
                    <a:pt x="90987" y="144111"/>
                    <a:pt x="88488" y="144111"/>
                    <a:pt x="87239" y="144111"/>
                  </a:cubicBezTo>
                  <a:cubicBezTo>
                    <a:pt x="84429" y="144111"/>
                    <a:pt x="84116" y="145025"/>
                    <a:pt x="82555" y="148375"/>
                  </a:cubicBezTo>
                  <a:cubicBezTo>
                    <a:pt x="69126" y="180047"/>
                    <a:pt x="52574" y="187356"/>
                    <a:pt x="41956" y="187356"/>
                  </a:cubicBezTo>
                  <a:cubicBezTo>
                    <a:pt x="35398" y="187356"/>
                    <a:pt x="32275" y="183397"/>
                    <a:pt x="32275" y="173347"/>
                  </a:cubicBezTo>
                  <a:cubicBezTo>
                    <a:pt x="32275" y="166038"/>
                    <a:pt x="32899" y="163906"/>
                    <a:pt x="34149" y="158729"/>
                  </a:cubicBezTo>
                  <a:lnTo>
                    <a:pt x="57259" y="68889"/>
                  </a:lnTo>
                  <a:close/>
                </a:path>
              </a:pathLst>
            </a:custGeom>
            <a:solidFill>
              <a:srgbClr val="1A1AFF"/>
            </a:solidFill>
            <a:ln w="31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EBF01D0-3B4B-2A4B-F8E9-2FAB90AF3B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Rectangle 139 1 2 1 2">
            <a:extLst>
              <a:ext uri="{FF2B5EF4-FFF2-40B4-BE49-F238E27FC236}">
                <a16:creationId xmlns:a16="http://schemas.microsoft.com/office/drawing/2014/main" id="{B0CBA245-BAD9-2E69-19C8-F30FAEFF21D2}"/>
              </a:ext>
            </a:extLst>
          </p:cNvPr>
          <p:cNvSpPr/>
          <p:nvPr/>
        </p:nvSpPr>
        <p:spPr bwMode="auto">
          <a:xfrm>
            <a:off x="1801199" y="4912376"/>
            <a:ext cx="7185116" cy="118904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62E20A-3C10-AA9F-8FD7-1EBD2E85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Flux. Effusivité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B5A5134-C7EC-C5C1-37A2-8E76A0C0D33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355677" y="1789746"/>
            <a:ext cx="3669423" cy="727819"/>
            <a:chOff x="6229986" y="4895779"/>
            <a:chExt cx="3645313" cy="724797"/>
          </a:xfrm>
        </p:grpSpPr>
        <p:sp>
          <p:nvSpPr>
            <p:cNvPr id="7" name="Forme libre 6">
              <a:extLst>
                <a:ext uri="{FF2B5EF4-FFF2-40B4-BE49-F238E27FC236}">
                  <a16:creationId xmlns:a16="http://schemas.microsoft.com/office/drawing/2014/main" id="{33397762-8026-3096-177A-9A43B3B1D699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237237" y="4924936"/>
              <a:ext cx="205445" cy="204538"/>
            </a:xfrm>
            <a:custGeom>
              <a:avLst/>
              <a:gdLst>
                <a:gd name="connsiteX0" fmla="*/ 121834 w 205445"/>
                <a:gd name="connsiteY0" fmla="*/ 21209 h 204538"/>
                <a:gd name="connsiteX1" fmla="*/ 128783 w 205445"/>
                <a:gd name="connsiteY1" fmla="*/ 10031 h 204538"/>
                <a:gd name="connsiteX2" fmla="*/ 147817 w 205445"/>
                <a:gd name="connsiteY2" fmla="*/ 9426 h 204538"/>
                <a:gd name="connsiteX3" fmla="*/ 191927 w 205445"/>
                <a:gd name="connsiteY3" fmla="*/ 34201 h 204538"/>
                <a:gd name="connsiteX4" fmla="*/ 189510 w 205445"/>
                <a:gd name="connsiteY4" fmla="*/ 58371 h 204538"/>
                <a:gd name="connsiteX5" fmla="*/ 188604 w 205445"/>
                <a:gd name="connsiteY5" fmla="*/ 64111 h 204538"/>
                <a:gd name="connsiteX6" fmla="*/ 192230 w 205445"/>
                <a:gd name="connsiteY6" fmla="*/ 68039 h 204538"/>
                <a:gd name="connsiteX7" fmla="*/ 196761 w 205445"/>
                <a:gd name="connsiteY7" fmla="*/ 61090 h 204538"/>
                <a:gd name="connsiteX8" fmla="*/ 204919 w 205445"/>
                <a:gd name="connsiteY8" fmla="*/ 8520 h 204538"/>
                <a:gd name="connsiteX9" fmla="*/ 205523 w 205445"/>
                <a:gd name="connsiteY9" fmla="*/ 3384 h 204538"/>
                <a:gd name="connsiteX10" fmla="*/ 197366 w 205445"/>
                <a:gd name="connsiteY10" fmla="*/ 61 h 204538"/>
                <a:gd name="connsiteX11" fmla="*/ 29686 w 205445"/>
                <a:gd name="connsiteY11" fmla="*/ 61 h 204538"/>
                <a:gd name="connsiteX12" fmla="*/ 20018 w 205445"/>
                <a:gd name="connsiteY12" fmla="*/ 6103 h 204538"/>
                <a:gd name="connsiteX13" fmla="*/ 1891 w 205445"/>
                <a:gd name="connsiteY13" fmla="*/ 59277 h 204538"/>
                <a:gd name="connsiteX14" fmla="*/ 78 w 205445"/>
                <a:gd name="connsiteY14" fmla="*/ 64715 h 204538"/>
                <a:gd name="connsiteX15" fmla="*/ 3703 w 205445"/>
                <a:gd name="connsiteY15" fmla="*/ 68039 h 204538"/>
                <a:gd name="connsiteX16" fmla="*/ 8840 w 205445"/>
                <a:gd name="connsiteY16" fmla="*/ 61694 h 204538"/>
                <a:gd name="connsiteX17" fmla="*/ 77724 w 205445"/>
                <a:gd name="connsiteY17" fmla="*/ 9426 h 204538"/>
                <a:gd name="connsiteX18" fmla="*/ 89507 w 205445"/>
                <a:gd name="connsiteY18" fmla="*/ 9426 h 204538"/>
                <a:gd name="connsiteX19" fmla="*/ 97966 w 205445"/>
                <a:gd name="connsiteY19" fmla="*/ 13052 h 204538"/>
                <a:gd name="connsiteX20" fmla="*/ 96758 w 205445"/>
                <a:gd name="connsiteY20" fmla="*/ 19397 h 204538"/>
                <a:gd name="connsiteX21" fmla="*/ 56273 w 205445"/>
                <a:gd name="connsiteY21" fmla="*/ 180731 h 204538"/>
                <a:gd name="connsiteX22" fmla="*/ 20320 w 205445"/>
                <a:gd name="connsiteY22" fmla="*/ 195233 h 204538"/>
                <a:gd name="connsiteX23" fmla="*/ 7631 w 205445"/>
                <a:gd name="connsiteY23" fmla="*/ 200974 h 204538"/>
                <a:gd name="connsiteX24" fmla="*/ 12767 w 205445"/>
                <a:gd name="connsiteY24" fmla="*/ 204599 h 204538"/>
                <a:gd name="connsiteX25" fmla="*/ 37541 w 205445"/>
                <a:gd name="connsiteY25" fmla="*/ 203995 h 204538"/>
                <a:gd name="connsiteX26" fmla="*/ 63222 w 205445"/>
                <a:gd name="connsiteY26" fmla="*/ 203693 h 204538"/>
                <a:gd name="connsiteX27" fmla="*/ 88298 w 205445"/>
                <a:gd name="connsiteY27" fmla="*/ 203995 h 204538"/>
                <a:gd name="connsiteX28" fmla="*/ 114583 w 205445"/>
                <a:gd name="connsiteY28" fmla="*/ 204599 h 204538"/>
                <a:gd name="connsiteX29" fmla="*/ 121230 w 205445"/>
                <a:gd name="connsiteY29" fmla="*/ 198557 h 204538"/>
                <a:gd name="connsiteX30" fmla="*/ 110958 w 205445"/>
                <a:gd name="connsiteY30" fmla="*/ 195233 h 204538"/>
                <a:gd name="connsiteX31" fmla="*/ 91622 w 205445"/>
                <a:gd name="connsiteY31" fmla="*/ 194629 h 204538"/>
                <a:gd name="connsiteX32" fmla="*/ 80443 w 205445"/>
                <a:gd name="connsiteY32" fmla="*/ 187982 h 204538"/>
                <a:gd name="connsiteX33" fmla="*/ 81652 w 205445"/>
                <a:gd name="connsiteY33" fmla="*/ 181638 h 204538"/>
                <a:gd name="connsiteX34" fmla="*/ 121834 w 205445"/>
                <a:gd name="connsiteY34" fmla="*/ 21209 h 2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5445" h="204538">
                  <a:moveTo>
                    <a:pt x="121834" y="21209"/>
                  </a:moveTo>
                  <a:cubicBezTo>
                    <a:pt x="123949" y="12750"/>
                    <a:pt x="125158" y="10937"/>
                    <a:pt x="128783" y="10031"/>
                  </a:cubicBezTo>
                  <a:cubicBezTo>
                    <a:pt x="131502" y="9426"/>
                    <a:pt x="141472" y="9426"/>
                    <a:pt x="147817" y="9426"/>
                  </a:cubicBezTo>
                  <a:cubicBezTo>
                    <a:pt x="178332" y="9426"/>
                    <a:pt x="191927" y="10635"/>
                    <a:pt x="191927" y="34201"/>
                  </a:cubicBezTo>
                  <a:cubicBezTo>
                    <a:pt x="191927" y="38733"/>
                    <a:pt x="190719" y="50515"/>
                    <a:pt x="189510" y="58371"/>
                  </a:cubicBezTo>
                  <a:cubicBezTo>
                    <a:pt x="189208" y="59579"/>
                    <a:pt x="188604" y="63205"/>
                    <a:pt x="188604" y="64111"/>
                  </a:cubicBezTo>
                  <a:cubicBezTo>
                    <a:pt x="188604" y="65924"/>
                    <a:pt x="189510" y="68039"/>
                    <a:pt x="192230" y="68039"/>
                  </a:cubicBezTo>
                  <a:cubicBezTo>
                    <a:pt x="195553" y="68039"/>
                    <a:pt x="196157" y="65622"/>
                    <a:pt x="196761" y="61090"/>
                  </a:cubicBezTo>
                  <a:lnTo>
                    <a:pt x="204919" y="8520"/>
                  </a:lnTo>
                  <a:cubicBezTo>
                    <a:pt x="205221" y="7312"/>
                    <a:pt x="205523" y="4290"/>
                    <a:pt x="205523" y="3384"/>
                  </a:cubicBezTo>
                  <a:cubicBezTo>
                    <a:pt x="205523" y="61"/>
                    <a:pt x="202502" y="61"/>
                    <a:pt x="197366" y="61"/>
                  </a:cubicBezTo>
                  <a:lnTo>
                    <a:pt x="29686" y="61"/>
                  </a:lnTo>
                  <a:cubicBezTo>
                    <a:pt x="22435" y="61"/>
                    <a:pt x="22133" y="363"/>
                    <a:pt x="20018" y="6103"/>
                  </a:cubicBezTo>
                  <a:lnTo>
                    <a:pt x="1891" y="59277"/>
                  </a:lnTo>
                  <a:cubicBezTo>
                    <a:pt x="1589" y="59881"/>
                    <a:pt x="78" y="64111"/>
                    <a:pt x="78" y="64715"/>
                  </a:cubicBezTo>
                  <a:cubicBezTo>
                    <a:pt x="78" y="66528"/>
                    <a:pt x="1589" y="68039"/>
                    <a:pt x="3703" y="68039"/>
                  </a:cubicBezTo>
                  <a:cubicBezTo>
                    <a:pt x="6725" y="68039"/>
                    <a:pt x="7027" y="66528"/>
                    <a:pt x="8840" y="61694"/>
                  </a:cubicBezTo>
                  <a:cubicBezTo>
                    <a:pt x="25154" y="14865"/>
                    <a:pt x="33010" y="9426"/>
                    <a:pt x="77724" y="9426"/>
                  </a:cubicBezTo>
                  <a:lnTo>
                    <a:pt x="89507" y="9426"/>
                  </a:lnTo>
                  <a:cubicBezTo>
                    <a:pt x="97966" y="9426"/>
                    <a:pt x="97966" y="10635"/>
                    <a:pt x="97966" y="13052"/>
                  </a:cubicBezTo>
                  <a:cubicBezTo>
                    <a:pt x="97966" y="14865"/>
                    <a:pt x="97060" y="18490"/>
                    <a:pt x="96758" y="19397"/>
                  </a:cubicBezTo>
                  <a:lnTo>
                    <a:pt x="56273" y="180731"/>
                  </a:lnTo>
                  <a:cubicBezTo>
                    <a:pt x="53554" y="191910"/>
                    <a:pt x="52648" y="195233"/>
                    <a:pt x="20320" y="195233"/>
                  </a:cubicBezTo>
                  <a:cubicBezTo>
                    <a:pt x="9444" y="195233"/>
                    <a:pt x="7631" y="195233"/>
                    <a:pt x="7631" y="200974"/>
                  </a:cubicBezTo>
                  <a:cubicBezTo>
                    <a:pt x="7631" y="204599"/>
                    <a:pt x="10954" y="204599"/>
                    <a:pt x="12767" y="204599"/>
                  </a:cubicBezTo>
                  <a:cubicBezTo>
                    <a:pt x="20925" y="204599"/>
                    <a:pt x="29384" y="203995"/>
                    <a:pt x="37541" y="203995"/>
                  </a:cubicBezTo>
                  <a:cubicBezTo>
                    <a:pt x="46001" y="203995"/>
                    <a:pt x="54763" y="203693"/>
                    <a:pt x="63222" y="203693"/>
                  </a:cubicBezTo>
                  <a:cubicBezTo>
                    <a:pt x="71682" y="203693"/>
                    <a:pt x="80141" y="203995"/>
                    <a:pt x="88298" y="203995"/>
                  </a:cubicBezTo>
                  <a:cubicBezTo>
                    <a:pt x="97060" y="203995"/>
                    <a:pt x="106124" y="204599"/>
                    <a:pt x="114583" y="204599"/>
                  </a:cubicBezTo>
                  <a:cubicBezTo>
                    <a:pt x="117605" y="204599"/>
                    <a:pt x="121230" y="204599"/>
                    <a:pt x="121230" y="198557"/>
                  </a:cubicBezTo>
                  <a:cubicBezTo>
                    <a:pt x="121230" y="195233"/>
                    <a:pt x="118813" y="195233"/>
                    <a:pt x="110958" y="195233"/>
                  </a:cubicBezTo>
                  <a:cubicBezTo>
                    <a:pt x="103405" y="195233"/>
                    <a:pt x="99477" y="195233"/>
                    <a:pt x="91622" y="194629"/>
                  </a:cubicBezTo>
                  <a:cubicBezTo>
                    <a:pt x="82860" y="193723"/>
                    <a:pt x="80443" y="192816"/>
                    <a:pt x="80443" y="187982"/>
                  </a:cubicBezTo>
                  <a:cubicBezTo>
                    <a:pt x="80443" y="187680"/>
                    <a:pt x="80443" y="186169"/>
                    <a:pt x="81652" y="181638"/>
                  </a:cubicBezTo>
                  <a:lnTo>
                    <a:pt x="121834" y="21209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9C59AE6B-929D-890D-F14C-D54FEBFD9ACE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6478413" y="4902881"/>
              <a:ext cx="70093" cy="302124"/>
            </a:xfrm>
            <a:custGeom>
              <a:avLst/>
              <a:gdLst>
                <a:gd name="connsiteX0" fmla="*/ 70178 w 70093"/>
                <a:gd name="connsiteY0" fmla="*/ 299164 h 302124"/>
                <a:gd name="connsiteX1" fmla="*/ 65042 w 70093"/>
                <a:gd name="connsiteY1" fmla="*/ 292517 h 302124"/>
                <a:gd name="connsiteX2" fmla="*/ 17608 w 70093"/>
                <a:gd name="connsiteY2" fmla="*/ 151123 h 302124"/>
                <a:gd name="connsiteX3" fmla="*/ 66251 w 70093"/>
                <a:gd name="connsiteY3" fmla="*/ 8218 h 302124"/>
                <a:gd name="connsiteX4" fmla="*/ 70178 w 70093"/>
                <a:gd name="connsiteY4" fmla="*/ 3082 h 302124"/>
                <a:gd name="connsiteX5" fmla="*/ 67157 w 70093"/>
                <a:gd name="connsiteY5" fmla="*/ 61 h 302124"/>
                <a:gd name="connsiteX6" fmla="*/ 19119 w 70093"/>
                <a:gd name="connsiteY6" fmla="*/ 58975 h 302124"/>
                <a:gd name="connsiteX7" fmla="*/ 85 w 70093"/>
                <a:gd name="connsiteY7" fmla="*/ 151123 h 302124"/>
                <a:gd name="connsiteX8" fmla="*/ 20025 w 70093"/>
                <a:gd name="connsiteY8" fmla="*/ 245386 h 302124"/>
                <a:gd name="connsiteX9" fmla="*/ 67157 w 70093"/>
                <a:gd name="connsiteY9" fmla="*/ 302185 h 302124"/>
                <a:gd name="connsiteX10" fmla="*/ 70178 w 70093"/>
                <a:gd name="connsiteY10" fmla="*/ 299164 h 30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93" h="302124">
                  <a:moveTo>
                    <a:pt x="70178" y="299164"/>
                  </a:moveTo>
                  <a:cubicBezTo>
                    <a:pt x="70178" y="298258"/>
                    <a:pt x="70178" y="297654"/>
                    <a:pt x="65042" y="292517"/>
                  </a:cubicBezTo>
                  <a:cubicBezTo>
                    <a:pt x="27276" y="254450"/>
                    <a:pt x="17608" y="197348"/>
                    <a:pt x="17608" y="151123"/>
                  </a:cubicBezTo>
                  <a:cubicBezTo>
                    <a:pt x="17608" y="98553"/>
                    <a:pt x="29089" y="45984"/>
                    <a:pt x="66251" y="8218"/>
                  </a:cubicBezTo>
                  <a:cubicBezTo>
                    <a:pt x="70178" y="4592"/>
                    <a:pt x="70178" y="3988"/>
                    <a:pt x="70178" y="3082"/>
                  </a:cubicBezTo>
                  <a:cubicBezTo>
                    <a:pt x="70178" y="967"/>
                    <a:pt x="68970" y="61"/>
                    <a:pt x="67157" y="61"/>
                  </a:cubicBezTo>
                  <a:cubicBezTo>
                    <a:pt x="64136" y="61"/>
                    <a:pt x="36944" y="20605"/>
                    <a:pt x="19119" y="58975"/>
                  </a:cubicBezTo>
                  <a:cubicBezTo>
                    <a:pt x="3711" y="92209"/>
                    <a:pt x="85" y="125744"/>
                    <a:pt x="85" y="151123"/>
                  </a:cubicBezTo>
                  <a:cubicBezTo>
                    <a:pt x="85" y="174689"/>
                    <a:pt x="3408" y="211246"/>
                    <a:pt x="20025" y="245386"/>
                  </a:cubicBezTo>
                  <a:cubicBezTo>
                    <a:pt x="38153" y="282547"/>
                    <a:pt x="64136" y="302185"/>
                    <a:pt x="67157" y="302185"/>
                  </a:cubicBezTo>
                  <a:cubicBezTo>
                    <a:pt x="68970" y="302185"/>
                    <a:pt x="70178" y="301279"/>
                    <a:pt x="70178" y="299164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549EC6A3-3B55-7069-B030-AD51AFEC134E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6574758" y="4995935"/>
              <a:ext cx="150458" cy="136862"/>
            </a:xfrm>
            <a:custGeom>
              <a:avLst/>
              <a:gdLst>
                <a:gd name="connsiteX0" fmla="*/ 92237 w 150458"/>
                <a:gd name="connsiteY0" fmla="*/ 42358 h 136862"/>
                <a:gd name="connsiteX1" fmla="*/ 122148 w 150458"/>
                <a:gd name="connsiteY1" fmla="*/ 6707 h 136862"/>
                <a:gd name="connsiteX2" fmla="*/ 137254 w 150458"/>
                <a:gd name="connsiteY2" fmla="*/ 10635 h 136862"/>
                <a:gd name="connsiteX3" fmla="*/ 122752 w 150458"/>
                <a:gd name="connsiteY3" fmla="*/ 26950 h 136862"/>
                <a:gd name="connsiteX4" fmla="*/ 134233 w 150458"/>
                <a:gd name="connsiteY4" fmla="*/ 37524 h 136862"/>
                <a:gd name="connsiteX5" fmla="*/ 150547 w 150458"/>
                <a:gd name="connsiteY5" fmla="*/ 20001 h 136862"/>
                <a:gd name="connsiteX6" fmla="*/ 122450 w 150458"/>
                <a:gd name="connsiteY6" fmla="*/ 61 h 136862"/>
                <a:gd name="connsiteX7" fmla="*/ 90727 w 150458"/>
                <a:gd name="connsiteY7" fmla="*/ 23022 h 136862"/>
                <a:gd name="connsiteX8" fmla="*/ 58097 w 150458"/>
                <a:gd name="connsiteY8" fmla="*/ 61 h 136862"/>
                <a:gd name="connsiteX9" fmla="*/ 9455 w 150458"/>
                <a:gd name="connsiteY9" fmla="*/ 46588 h 136862"/>
                <a:gd name="connsiteX10" fmla="*/ 13080 w 150458"/>
                <a:gd name="connsiteY10" fmla="*/ 49609 h 136862"/>
                <a:gd name="connsiteX11" fmla="*/ 17008 w 150458"/>
                <a:gd name="connsiteY11" fmla="*/ 46286 h 136862"/>
                <a:gd name="connsiteX12" fmla="*/ 57493 w 150458"/>
                <a:gd name="connsiteY12" fmla="*/ 6707 h 136862"/>
                <a:gd name="connsiteX13" fmla="*/ 73808 w 150458"/>
                <a:gd name="connsiteY13" fmla="*/ 26950 h 136862"/>
                <a:gd name="connsiteX14" fmla="*/ 57493 w 150458"/>
                <a:gd name="connsiteY14" fmla="*/ 98855 h 136862"/>
                <a:gd name="connsiteX15" fmla="*/ 28791 w 150458"/>
                <a:gd name="connsiteY15" fmla="*/ 130276 h 136862"/>
                <a:gd name="connsiteX16" fmla="*/ 13685 w 150458"/>
                <a:gd name="connsiteY16" fmla="*/ 126349 h 136862"/>
                <a:gd name="connsiteX17" fmla="*/ 27884 w 150458"/>
                <a:gd name="connsiteY17" fmla="*/ 110034 h 136862"/>
                <a:gd name="connsiteX18" fmla="*/ 16706 w 150458"/>
                <a:gd name="connsiteY18" fmla="*/ 99460 h 136862"/>
                <a:gd name="connsiteX19" fmla="*/ 89 w 150458"/>
                <a:gd name="connsiteY19" fmla="*/ 116983 h 136862"/>
                <a:gd name="connsiteX20" fmla="*/ 28489 w 150458"/>
                <a:gd name="connsiteY20" fmla="*/ 136923 h 136862"/>
                <a:gd name="connsiteX21" fmla="*/ 60212 w 150458"/>
                <a:gd name="connsiteY21" fmla="*/ 113962 h 136862"/>
                <a:gd name="connsiteX22" fmla="*/ 92841 w 150458"/>
                <a:gd name="connsiteY22" fmla="*/ 136923 h 136862"/>
                <a:gd name="connsiteX23" fmla="*/ 141181 w 150458"/>
                <a:gd name="connsiteY23" fmla="*/ 90396 h 136862"/>
                <a:gd name="connsiteX24" fmla="*/ 137556 w 150458"/>
                <a:gd name="connsiteY24" fmla="*/ 87375 h 136862"/>
                <a:gd name="connsiteX25" fmla="*/ 133628 w 150458"/>
                <a:gd name="connsiteY25" fmla="*/ 90698 h 136862"/>
                <a:gd name="connsiteX26" fmla="*/ 93446 w 150458"/>
                <a:gd name="connsiteY26" fmla="*/ 130276 h 136862"/>
                <a:gd name="connsiteX27" fmla="*/ 76829 w 150458"/>
                <a:gd name="connsiteY27" fmla="*/ 110336 h 136862"/>
                <a:gd name="connsiteX28" fmla="*/ 81965 w 150458"/>
                <a:gd name="connsiteY28" fmla="*/ 83749 h 136862"/>
                <a:gd name="connsiteX29" fmla="*/ 92237 w 150458"/>
                <a:gd name="connsiteY29" fmla="*/ 42358 h 13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58" h="136862">
                  <a:moveTo>
                    <a:pt x="92237" y="42358"/>
                  </a:moveTo>
                  <a:cubicBezTo>
                    <a:pt x="94050" y="34503"/>
                    <a:pt x="100999" y="6707"/>
                    <a:pt x="122148" y="6707"/>
                  </a:cubicBezTo>
                  <a:cubicBezTo>
                    <a:pt x="123658" y="6707"/>
                    <a:pt x="130909" y="6707"/>
                    <a:pt x="137254" y="10635"/>
                  </a:cubicBezTo>
                  <a:cubicBezTo>
                    <a:pt x="128794" y="12146"/>
                    <a:pt x="122752" y="19699"/>
                    <a:pt x="122752" y="26950"/>
                  </a:cubicBezTo>
                  <a:cubicBezTo>
                    <a:pt x="122752" y="31784"/>
                    <a:pt x="126075" y="37524"/>
                    <a:pt x="134233" y="37524"/>
                  </a:cubicBezTo>
                  <a:cubicBezTo>
                    <a:pt x="140879" y="37524"/>
                    <a:pt x="150547" y="32086"/>
                    <a:pt x="150547" y="20001"/>
                  </a:cubicBezTo>
                  <a:cubicBezTo>
                    <a:pt x="150547" y="4290"/>
                    <a:pt x="132722" y="61"/>
                    <a:pt x="122450" y="61"/>
                  </a:cubicBezTo>
                  <a:cubicBezTo>
                    <a:pt x="104926" y="61"/>
                    <a:pt x="94352" y="16073"/>
                    <a:pt x="90727" y="23022"/>
                  </a:cubicBezTo>
                  <a:cubicBezTo>
                    <a:pt x="83173" y="3082"/>
                    <a:pt x="66859" y="61"/>
                    <a:pt x="58097" y="61"/>
                  </a:cubicBezTo>
                  <a:cubicBezTo>
                    <a:pt x="26676" y="61"/>
                    <a:pt x="9455" y="39035"/>
                    <a:pt x="9455" y="46588"/>
                  </a:cubicBezTo>
                  <a:cubicBezTo>
                    <a:pt x="9455" y="49609"/>
                    <a:pt x="12476" y="49609"/>
                    <a:pt x="13080" y="49609"/>
                  </a:cubicBezTo>
                  <a:cubicBezTo>
                    <a:pt x="15497" y="49609"/>
                    <a:pt x="16404" y="49005"/>
                    <a:pt x="17008" y="46286"/>
                  </a:cubicBezTo>
                  <a:cubicBezTo>
                    <a:pt x="27280" y="14260"/>
                    <a:pt x="47220" y="6707"/>
                    <a:pt x="57493" y="6707"/>
                  </a:cubicBezTo>
                  <a:cubicBezTo>
                    <a:pt x="63233" y="6707"/>
                    <a:pt x="73808" y="9426"/>
                    <a:pt x="73808" y="26950"/>
                  </a:cubicBezTo>
                  <a:cubicBezTo>
                    <a:pt x="73808" y="36316"/>
                    <a:pt x="68671" y="56558"/>
                    <a:pt x="57493" y="98855"/>
                  </a:cubicBezTo>
                  <a:cubicBezTo>
                    <a:pt x="52659" y="117587"/>
                    <a:pt x="42084" y="130276"/>
                    <a:pt x="28791" y="130276"/>
                  </a:cubicBezTo>
                  <a:cubicBezTo>
                    <a:pt x="26978" y="130276"/>
                    <a:pt x="20029" y="130276"/>
                    <a:pt x="13685" y="126349"/>
                  </a:cubicBezTo>
                  <a:cubicBezTo>
                    <a:pt x="21238" y="124838"/>
                    <a:pt x="27884" y="118494"/>
                    <a:pt x="27884" y="110034"/>
                  </a:cubicBezTo>
                  <a:cubicBezTo>
                    <a:pt x="27884" y="101877"/>
                    <a:pt x="21238" y="99460"/>
                    <a:pt x="16706" y="99460"/>
                  </a:cubicBezTo>
                  <a:cubicBezTo>
                    <a:pt x="7642" y="99460"/>
                    <a:pt x="89" y="107315"/>
                    <a:pt x="89" y="116983"/>
                  </a:cubicBezTo>
                  <a:cubicBezTo>
                    <a:pt x="89" y="130881"/>
                    <a:pt x="15195" y="136923"/>
                    <a:pt x="28489" y="136923"/>
                  </a:cubicBezTo>
                  <a:cubicBezTo>
                    <a:pt x="48429" y="136923"/>
                    <a:pt x="59306" y="115774"/>
                    <a:pt x="60212" y="113962"/>
                  </a:cubicBezTo>
                  <a:cubicBezTo>
                    <a:pt x="63837" y="125140"/>
                    <a:pt x="74714" y="136923"/>
                    <a:pt x="92841" y="136923"/>
                  </a:cubicBezTo>
                  <a:cubicBezTo>
                    <a:pt x="123960" y="136923"/>
                    <a:pt x="141181" y="97949"/>
                    <a:pt x="141181" y="90396"/>
                  </a:cubicBezTo>
                  <a:cubicBezTo>
                    <a:pt x="141181" y="87375"/>
                    <a:pt x="138462" y="87375"/>
                    <a:pt x="137556" y="87375"/>
                  </a:cubicBezTo>
                  <a:cubicBezTo>
                    <a:pt x="134837" y="87375"/>
                    <a:pt x="134233" y="88583"/>
                    <a:pt x="133628" y="90698"/>
                  </a:cubicBezTo>
                  <a:cubicBezTo>
                    <a:pt x="123658" y="123025"/>
                    <a:pt x="103114" y="130276"/>
                    <a:pt x="93446" y="130276"/>
                  </a:cubicBezTo>
                  <a:cubicBezTo>
                    <a:pt x="81663" y="130276"/>
                    <a:pt x="76829" y="120608"/>
                    <a:pt x="76829" y="110336"/>
                  </a:cubicBezTo>
                  <a:cubicBezTo>
                    <a:pt x="76829" y="103689"/>
                    <a:pt x="78642" y="97043"/>
                    <a:pt x="81965" y="83749"/>
                  </a:cubicBezTo>
                  <a:lnTo>
                    <a:pt x="92237" y="42358"/>
                  </a:lnTo>
                  <a:close/>
                </a:path>
              </a:pathLst>
            </a:custGeom>
            <a:solidFill>
              <a:srgbClr val="4DB3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5106E234-1CE8-1B7F-9F29-884E391B7C01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6764652" y="5097449"/>
              <a:ext cx="35348" cy="90335"/>
            </a:xfrm>
            <a:custGeom>
              <a:avLst/>
              <a:gdLst>
                <a:gd name="connsiteX0" fmla="*/ 35443 w 35348"/>
                <a:gd name="connsiteY0" fmla="*/ 31784 h 90335"/>
                <a:gd name="connsiteX1" fmla="*/ 16107 w 35348"/>
                <a:gd name="connsiteY1" fmla="*/ 61 h 90335"/>
                <a:gd name="connsiteX2" fmla="*/ 95 w 35348"/>
                <a:gd name="connsiteY2" fmla="*/ 16073 h 90335"/>
                <a:gd name="connsiteX3" fmla="*/ 16107 w 35348"/>
                <a:gd name="connsiteY3" fmla="*/ 32086 h 90335"/>
                <a:gd name="connsiteX4" fmla="*/ 26682 w 35348"/>
                <a:gd name="connsiteY4" fmla="*/ 28158 h 90335"/>
                <a:gd name="connsiteX5" fmla="*/ 28192 w 35348"/>
                <a:gd name="connsiteY5" fmla="*/ 27252 h 90335"/>
                <a:gd name="connsiteX6" fmla="*/ 28797 w 35348"/>
                <a:gd name="connsiteY6" fmla="*/ 31784 h 90335"/>
                <a:gd name="connsiteX7" fmla="*/ 8252 w 35348"/>
                <a:gd name="connsiteY7" fmla="*/ 82238 h 90335"/>
                <a:gd name="connsiteX8" fmla="*/ 4929 w 35348"/>
                <a:gd name="connsiteY8" fmla="*/ 87072 h 90335"/>
                <a:gd name="connsiteX9" fmla="*/ 7950 w 35348"/>
                <a:gd name="connsiteY9" fmla="*/ 90396 h 90335"/>
                <a:gd name="connsiteX10" fmla="*/ 35443 w 35348"/>
                <a:gd name="connsiteY10" fmla="*/ 31784 h 90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348" h="90335">
                  <a:moveTo>
                    <a:pt x="35443" y="31784"/>
                  </a:moveTo>
                  <a:cubicBezTo>
                    <a:pt x="35443" y="11843"/>
                    <a:pt x="27890" y="61"/>
                    <a:pt x="16107" y="61"/>
                  </a:cubicBezTo>
                  <a:cubicBezTo>
                    <a:pt x="6137" y="61"/>
                    <a:pt x="95" y="7614"/>
                    <a:pt x="95" y="16073"/>
                  </a:cubicBezTo>
                  <a:cubicBezTo>
                    <a:pt x="95" y="24231"/>
                    <a:pt x="6137" y="32086"/>
                    <a:pt x="16107" y="32086"/>
                  </a:cubicBezTo>
                  <a:cubicBezTo>
                    <a:pt x="19733" y="32086"/>
                    <a:pt x="23660" y="30877"/>
                    <a:pt x="26682" y="28158"/>
                  </a:cubicBezTo>
                  <a:cubicBezTo>
                    <a:pt x="27588" y="27554"/>
                    <a:pt x="27890" y="27252"/>
                    <a:pt x="28192" y="27252"/>
                  </a:cubicBezTo>
                  <a:cubicBezTo>
                    <a:pt x="28494" y="27252"/>
                    <a:pt x="28797" y="27554"/>
                    <a:pt x="28797" y="31784"/>
                  </a:cubicBezTo>
                  <a:cubicBezTo>
                    <a:pt x="28797" y="54141"/>
                    <a:pt x="18222" y="72268"/>
                    <a:pt x="8252" y="82238"/>
                  </a:cubicBezTo>
                  <a:cubicBezTo>
                    <a:pt x="4929" y="85562"/>
                    <a:pt x="4929" y="86166"/>
                    <a:pt x="4929" y="87072"/>
                  </a:cubicBezTo>
                  <a:cubicBezTo>
                    <a:pt x="4929" y="89187"/>
                    <a:pt x="6439" y="90396"/>
                    <a:pt x="7950" y="90396"/>
                  </a:cubicBezTo>
                  <a:cubicBezTo>
                    <a:pt x="11273" y="90396"/>
                    <a:pt x="35443" y="67132"/>
                    <a:pt x="35443" y="31784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FDC6CB06-F2A8-7E28-DAAD-656A851F6111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6879895" y="4940344"/>
              <a:ext cx="92752" cy="192453"/>
            </a:xfrm>
            <a:custGeom>
              <a:avLst/>
              <a:gdLst>
                <a:gd name="connsiteX0" fmla="*/ 55388 w 92752"/>
                <a:gd name="connsiteY0" fmla="*/ 68341 h 192453"/>
                <a:gd name="connsiteX1" fmla="*/ 83788 w 92752"/>
                <a:gd name="connsiteY1" fmla="*/ 68341 h 192453"/>
                <a:gd name="connsiteX2" fmla="*/ 92852 w 92752"/>
                <a:gd name="connsiteY2" fmla="*/ 62298 h 192453"/>
                <a:gd name="connsiteX3" fmla="*/ 84392 w 92752"/>
                <a:gd name="connsiteY3" fmla="*/ 58975 h 192453"/>
                <a:gd name="connsiteX4" fmla="*/ 57805 w 92752"/>
                <a:gd name="connsiteY4" fmla="*/ 58975 h 192453"/>
                <a:gd name="connsiteX5" fmla="*/ 70192 w 92752"/>
                <a:gd name="connsiteY5" fmla="*/ 8218 h 192453"/>
                <a:gd name="connsiteX6" fmla="*/ 61431 w 92752"/>
                <a:gd name="connsiteY6" fmla="*/ 61 h 192453"/>
                <a:gd name="connsiteX7" fmla="*/ 49345 w 92752"/>
                <a:gd name="connsiteY7" fmla="*/ 10937 h 192453"/>
                <a:gd name="connsiteX8" fmla="*/ 37563 w 92752"/>
                <a:gd name="connsiteY8" fmla="*/ 58975 h 192453"/>
                <a:gd name="connsiteX9" fmla="*/ 9163 w 92752"/>
                <a:gd name="connsiteY9" fmla="*/ 58975 h 192453"/>
                <a:gd name="connsiteX10" fmla="*/ 99 w 92752"/>
                <a:gd name="connsiteY10" fmla="*/ 64715 h 192453"/>
                <a:gd name="connsiteX11" fmla="*/ 8559 w 92752"/>
                <a:gd name="connsiteY11" fmla="*/ 68341 h 192453"/>
                <a:gd name="connsiteX12" fmla="*/ 35146 w 92752"/>
                <a:gd name="connsiteY12" fmla="*/ 68341 h 192453"/>
                <a:gd name="connsiteX13" fmla="*/ 12184 w 92752"/>
                <a:gd name="connsiteY13" fmla="*/ 164719 h 192453"/>
                <a:gd name="connsiteX14" fmla="*/ 39980 w 92752"/>
                <a:gd name="connsiteY14" fmla="*/ 192514 h 192453"/>
                <a:gd name="connsiteX15" fmla="*/ 88018 w 92752"/>
                <a:gd name="connsiteY15" fmla="*/ 145987 h 192453"/>
                <a:gd name="connsiteX16" fmla="*/ 84392 w 92752"/>
                <a:gd name="connsiteY16" fmla="*/ 142966 h 192453"/>
                <a:gd name="connsiteX17" fmla="*/ 79860 w 92752"/>
                <a:gd name="connsiteY17" fmla="*/ 147195 h 192453"/>
                <a:gd name="connsiteX18" fmla="*/ 40584 w 92752"/>
                <a:gd name="connsiteY18" fmla="*/ 185867 h 192453"/>
                <a:gd name="connsiteX19" fmla="*/ 31218 w 92752"/>
                <a:gd name="connsiteY19" fmla="*/ 171970 h 192453"/>
                <a:gd name="connsiteX20" fmla="*/ 33031 w 92752"/>
                <a:gd name="connsiteY20" fmla="*/ 157468 h 192453"/>
                <a:gd name="connsiteX21" fmla="*/ 55388 w 92752"/>
                <a:gd name="connsiteY21" fmla="*/ 68341 h 19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52" h="192453">
                  <a:moveTo>
                    <a:pt x="55388" y="68341"/>
                  </a:moveTo>
                  <a:lnTo>
                    <a:pt x="83788" y="68341"/>
                  </a:lnTo>
                  <a:cubicBezTo>
                    <a:pt x="89830" y="68341"/>
                    <a:pt x="92852" y="68341"/>
                    <a:pt x="92852" y="62298"/>
                  </a:cubicBezTo>
                  <a:cubicBezTo>
                    <a:pt x="92852" y="58975"/>
                    <a:pt x="89830" y="58975"/>
                    <a:pt x="84392" y="58975"/>
                  </a:cubicBezTo>
                  <a:lnTo>
                    <a:pt x="57805" y="58975"/>
                  </a:lnTo>
                  <a:cubicBezTo>
                    <a:pt x="68682" y="16073"/>
                    <a:pt x="70192" y="10031"/>
                    <a:pt x="70192" y="8218"/>
                  </a:cubicBezTo>
                  <a:cubicBezTo>
                    <a:pt x="70192" y="3082"/>
                    <a:pt x="66567" y="61"/>
                    <a:pt x="61431" y="61"/>
                  </a:cubicBezTo>
                  <a:cubicBezTo>
                    <a:pt x="60524" y="61"/>
                    <a:pt x="52065" y="363"/>
                    <a:pt x="49345" y="10937"/>
                  </a:cubicBezTo>
                  <a:lnTo>
                    <a:pt x="37563" y="58975"/>
                  </a:lnTo>
                  <a:lnTo>
                    <a:pt x="9163" y="58975"/>
                  </a:lnTo>
                  <a:cubicBezTo>
                    <a:pt x="3120" y="58975"/>
                    <a:pt x="99" y="58975"/>
                    <a:pt x="99" y="64715"/>
                  </a:cubicBezTo>
                  <a:cubicBezTo>
                    <a:pt x="99" y="68341"/>
                    <a:pt x="2516" y="68341"/>
                    <a:pt x="8559" y="68341"/>
                  </a:cubicBezTo>
                  <a:lnTo>
                    <a:pt x="35146" y="68341"/>
                  </a:lnTo>
                  <a:cubicBezTo>
                    <a:pt x="13393" y="154144"/>
                    <a:pt x="12184" y="159280"/>
                    <a:pt x="12184" y="164719"/>
                  </a:cubicBezTo>
                  <a:cubicBezTo>
                    <a:pt x="12184" y="181033"/>
                    <a:pt x="23665" y="192514"/>
                    <a:pt x="39980" y="192514"/>
                  </a:cubicBezTo>
                  <a:cubicBezTo>
                    <a:pt x="70796" y="192514"/>
                    <a:pt x="88018" y="148404"/>
                    <a:pt x="88018" y="145987"/>
                  </a:cubicBezTo>
                  <a:cubicBezTo>
                    <a:pt x="88018" y="142966"/>
                    <a:pt x="85601" y="142966"/>
                    <a:pt x="84392" y="142966"/>
                  </a:cubicBezTo>
                  <a:cubicBezTo>
                    <a:pt x="81673" y="142966"/>
                    <a:pt x="81371" y="143872"/>
                    <a:pt x="79860" y="147195"/>
                  </a:cubicBezTo>
                  <a:cubicBezTo>
                    <a:pt x="66869" y="178616"/>
                    <a:pt x="50856" y="185867"/>
                    <a:pt x="40584" y="185867"/>
                  </a:cubicBezTo>
                  <a:cubicBezTo>
                    <a:pt x="34239" y="185867"/>
                    <a:pt x="31218" y="181940"/>
                    <a:pt x="31218" y="171970"/>
                  </a:cubicBezTo>
                  <a:cubicBezTo>
                    <a:pt x="31218" y="164719"/>
                    <a:pt x="31822" y="162604"/>
                    <a:pt x="33031" y="157468"/>
                  </a:cubicBezTo>
                  <a:lnTo>
                    <a:pt x="55388" y="68341"/>
                  </a:lnTo>
                  <a:close/>
                </a:path>
              </a:pathLst>
            </a:custGeom>
            <a:solidFill>
              <a:srgbClr val="1A1AFF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EAE9CBDE-C104-0EDC-E668-507446FFAD39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6999268" y="4902881"/>
              <a:ext cx="70093" cy="302124"/>
            </a:xfrm>
            <a:custGeom>
              <a:avLst/>
              <a:gdLst>
                <a:gd name="connsiteX0" fmla="*/ 70196 w 70093"/>
                <a:gd name="connsiteY0" fmla="*/ 151123 h 302124"/>
                <a:gd name="connsiteX1" fmla="*/ 50256 w 70093"/>
                <a:gd name="connsiteY1" fmla="*/ 56860 h 302124"/>
                <a:gd name="connsiteX2" fmla="*/ 3124 w 70093"/>
                <a:gd name="connsiteY2" fmla="*/ 61 h 302124"/>
                <a:gd name="connsiteX3" fmla="*/ 103 w 70093"/>
                <a:gd name="connsiteY3" fmla="*/ 3082 h 302124"/>
                <a:gd name="connsiteX4" fmla="*/ 5843 w 70093"/>
                <a:gd name="connsiteY4" fmla="*/ 10031 h 302124"/>
                <a:gd name="connsiteX5" fmla="*/ 52672 w 70093"/>
                <a:gd name="connsiteY5" fmla="*/ 151123 h 302124"/>
                <a:gd name="connsiteX6" fmla="*/ 4030 w 70093"/>
                <a:gd name="connsiteY6" fmla="*/ 294028 h 302124"/>
                <a:gd name="connsiteX7" fmla="*/ 103 w 70093"/>
                <a:gd name="connsiteY7" fmla="*/ 299164 h 302124"/>
                <a:gd name="connsiteX8" fmla="*/ 3124 w 70093"/>
                <a:gd name="connsiteY8" fmla="*/ 302185 h 302124"/>
                <a:gd name="connsiteX9" fmla="*/ 51162 w 70093"/>
                <a:gd name="connsiteY9" fmla="*/ 243271 h 302124"/>
                <a:gd name="connsiteX10" fmla="*/ 70196 w 70093"/>
                <a:gd name="connsiteY10" fmla="*/ 151123 h 30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093" h="302124">
                  <a:moveTo>
                    <a:pt x="70196" y="151123"/>
                  </a:moveTo>
                  <a:cubicBezTo>
                    <a:pt x="70196" y="127557"/>
                    <a:pt x="66872" y="91000"/>
                    <a:pt x="50256" y="56860"/>
                  </a:cubicBezTo>
                  <a:cubicBezTo>
                    <a:pt x="32128" y="19699"/>
                    <a:pt x="6145" y="61"/>
                    <a:pt x="3124" y="61"/>
                  </a:cubicBezTo>
                  <a:cubicBezTo>
                    <a:pt x="1311" y="61"/>
                    <a:pt x="103" y="1269"/>
                    <a:pt x="103" y="3082"/>
                  </a:cubicBezTo>
                  <a:cubicBezTo>
                    <a:pt x="103" y="3988"/>
                    <a:pt x="103" y="4592"/>
                    <a:pt x="5843" y="10031"/>
                  </a:cubicBezTo>
                  <a:cubicBezTo>
                    <a:pt x="35451" y="39941"/>
                    <a:pt x="52672" y="87979"/>
                    <a:pt x="52672" y="151123"/>
                  </a:cubicBezTo>
                  <a:cubicBezTo>
                    <a:pt x="52672" y="202786"/>
                    <a:pt x="41494" y="255960"/>
                    <a:pt x="4030" y="294028"/>
                  </a:cubicBezTo>
                  <a:cubicBezTo>
                    <a:pt x="103" y="297654"/>
                    <a:pt x="103" y="298258"/>
                    <a:pt x="103" y="299164"/>
                  </a:cubicBezTo>
                  <a:cubicBezTo>
                    <a:pt x="103" y="300977"/>
                    <a:pt x="1311" y="302185"/>
                    <a:pt x="3124" y="302185"/>
                  </a:cubicBezTo>
                  <a:cubicBezTo>
                    <a:pt x="6145" y="302185"/>
                    <a:pt x="33336" y="281641"/>
                    <a:pt x="51162" y="243271"/>
                  </a:cubicBezTo>
                  <a:cubicBezTo>
                    <a:pt x="66570" y="210037"/>
                    <a:pt x="70196" y="176501"/>
                    <a:pt x="70196" y="151123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FB1CED86-A4A1-C29E-2E63-21F33F899DC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7191754" y="5047901"/>
              <a:ext cx="184598" cy="12085"/>
            </a:xfrm>
            <a:custGeom>
              <a:avLst/>
              <a:gdLst>
                <a:gd name="connsiteX0" fmla="*/ 174133 w 184598"/>
                <a:gd name="connsiteY0" fmla="*/ 12146 h 12085"/>
                <a:gd name="connsiteX1" fmla="*/ 184707 w 184598"/>
                <a:gd name="connsiteY1" fmla="*/ 6103 h 12085"/>
                <a:gd name="connsiteX2" fmla="*/ 174133 w 184598"/>
                <a:gd name="connsiteY2" fmla="*/ 61 h 12085"/>
                <a:gd name="connsiteX3" fmla="*/ 10683 w 184598"/>
                <a:gd name="connsiteY3" fmla="*/ 61 h 12085"/>
                <a:gd name="connsiteX4" fmla="*/ 109 w 184598"/>
                <a:gd name="connsiteY4" fmla="*/ 6103 h 12085"/>
                <a:gd name="connsiteX5" fmla="*/ 10683 w 184598"/>
                <a:gd name="connsiteY5" fmla="*/ 12146 h 12085"/>
                <a:gd name="connsiteX6" fmla="*/ 174133 w 184598"/>
                <a:gd name="connsiteY6" fmla="*/ 12146 h 1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98" h="12085">
                  <a:moveTo>
                    <a:pt x="174133" y="12146"/>
                  </a:moveTo>
                  <a:cubicBezTo>
                    <a:pt x="179269" y="12146"/>
                    <a:pt x="184707" y="12146"/>
                    <a:pt x="184707" y="6103"/>
                  </a:cubicBezTo>
                  <a:cubicBezTo>
                    <a:pt x="184707" y="61"/>
                    <a:pt x="179269" y="61"/>
                    <a:pt x="174133" y="61"/>
                  </a:cubicBezTo>
                  <a:lnTo>
                    <a:pt x="10683" y="61"/>
                  </a:lnTo>
                  <a:cubicBezTo>
                    <a:pt x="5547" y="61"/>
                    <a:pt x="109" y="61"/>
                    <a:pt x="109" y="6103"/>
                  </a:cubicBezTo>
                  <a:cubicBezTo>
                    <a:pt x="109" y="12146"/>
                    <a:pt x="5547" y="12146"/>
                    <a:pt x="10683" y="12146"/>
                  </a:cubicBezTo>
                  <a:lnTo>
                    <a:pt x="174133" y="12146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0572356F-F6E8-D328-DEA1-4E8F267EF1C2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7476053" y="4924936"/>
              <a:ext cx="205445" cy="204538"/>
            </a:xfrm>
            <a:custGeom>
              <a:avLst/>
              <a:gdLst>
                <a:gd name="connsiteX0" fmla="*/ 121875 w 205445"/>
                <a:gd name="connsiteY0" fmla="*/ 21209 h 204538"/>
                <a:gd name="connsiteX1" fmla="*/ 128824 w 205445"/>
                <a:gd name="connsiteY1" fmla="*/ 10031 h 204538"/>
                <a:gd name="connsiteX2" fmla="*/ 147858 w 205445"/>
                <a:gd name="connsiteY2" fmla="*/ 9426 h 204538"/>
                <a:gd name="connsiteX3" fmla="*/ 191968 w 205445"/>
                <a:gd name="connsiteY3" fmla="*/ 34201 h 204538"/>
                <a:gd name="connsiteX4" fmla="*/ 189551 w 205445"/>
                <a:gd name="connsiteY4" fmla="*/ 58371 h 204538"/>
                <a:gd name="connsiteX5" fmla="*/ 188645 w 205445"/>
                <a:gd name="connsiteY5" fmla="*/ 64111 h 204538"/>
                <a:gd name="connsiteX6" fmla="*/ 192270 w 205445"/>
                <a:gd name="connsiteY6" fmla="*/ 68039 h 204538"/>
                <a:gd name="connsiteX7" fmla="*/ 196802 w 205445"/>
                <a:gd name="connsiteY7" fmla="*/ 61090 h 204538"/>
                <a:gd name="connsiteX8" fmla="*/ 204960 w 205445"/>
                <a:gd name="connsiteY8" fmla="*/ 8520 h 204538"/>
                <a:gd name="connsiteX9" fmla="*/ 205564 w 205445"/>
                <a:gd name="connsiteY9" fmla="*/ 3384 h 204538"/>
                <a:gd name="connsiteX10" fmla="*/ 197406 w 205445"/>
                <a:gd name="connsiteY10" fmla="*/ 61 h 204538"/>
                <a:gd name="connsiteX11" fmla="*/ 29727 w 205445"/>
                <a:gd name="connsiteY11" fmla="*/ 61 h 204538"/>
                <a:gd name="connsiteX12" fmla="*/ 20059 w 205445"/>
                <a:gd name="connsiteY12" fmla="*/ 6103 h 204538"/>
                <a:gd name="connsiteX13" fmla="*/ 1932 w 205445"/>
                <a:gd name="connsiteY13" fmla="*/ 59277 h 204538"/>
                <a:gd name="connsiteX14" fmla="*/ 119 w 205445"/>
                <a:gd name="connsiteY14" fmla="*/ 64715 h 204538"/>
                <a:gd name="connsiteX15" fmla="*/ 3744 w 205445"/>
                <a:gd name="connsiteY15" fmla="*/ 68039 h 204538"/>
                <a:gd name="connsiteX16" fmla="*/ 8880 w 205445"/>
                <a:gd name="connsiteY16" fmla="*/ 61694 h 204538"/>
                <a:gd name="connsiteX17" fmla="*/ 77765 w 205445"/>
                <a:gd name="connsiteY17" fmla="*/ 9426 h 204538"/>
                <a:gd name="connsiteX18" fmla="*/ 89548 w 205445"/>
                <a:gd name="connsiteY18" fmla="*/ 9426 h 204538"/>
                <a:gd name="connsiteX19" fmla="*/ 98007 w 205445"/>
                <a:gd name="connsiteY19" fmla="*/ 13052 h 204538"/>
                <a:gd name="connsiteX20" fmla="*/ 96799 w 205445"/>
                <a:gd name="connsiteY20" fmla="*/ 19397 h 204538"/>
                <a:gd name="connsiteX21" fmla="*/ 56314 w 205445"/>
                <a:gd name="connsiteY21" fmla="*/ 180731 h 204538"/>
                <a:gd name="connsiteX22" fmla="*/ 20361 w 205445"/>
                <a:gd name="connsiteY22" fmla="*/ 195233 h 204538"/>
                <a:gd name="connsiteX23" fmla="*/ 7672 w 205445"/>
                <a:gd name="connsiteY23" fmla="*/ 200974 h 204538"/>
                <a:gd name="connsiteX24" fmla="*/ 12808 w 205445"/>
                <a:gd name="connsiteY24" fmla="*/ 204599 h 204538"/>
                <a:gd name="connsiteX25" fmla="*/ 37582 w 205445"/>
                <a:gd name="connsiteY25" fmla="*/ 203995 h 204538"/>
                <a:gd name="connsiteX26" fmla="*/ 63263 w 205445"/>
                <a:gd name="connsiteY26" fmla="*/ 203693 h 204538"/>
                <a:gd name="connsiteX27" fmla="*/ 88339 w 205445"/>
                <a:gd name="connsiteY27" fmla="*/ 203995 h 204538"/>
                <a:gd name="connsiteX28" fmla="*/ 114624 w 205445"/>
                <a:gd name="connsiteY28" fmla="*/ 204599 h 204538"/>
                <a:gd name="connsiteX29" fmla="*/ 121271 w 205445"/>
                <a:gd name="connsiteY29" fmla="*/ 198557 h 204538"/>
                <a:gd name="connsiteX30" fmla="*/ 110999 w 205445"/>
                <a:gd name="connsiteY30" fmla="*/ 195233 h 204538"/>
                <a:gd name="connsiteX31" fmla="*/ 91663 w 205445"/>
                <a:gd name="connsiteY31" fmla="*/ 194629 h 204538"/>
                <a:gd name="connsiteX32" fmla="*/ 80484 w 205445"/>
                <a:gd name="connsiteY32" fmla="*/ 187982 h 204538"/>
                <a:gd name="connsiteX33" fmla="*/ 81693 w 205445"/>
                <a:gd name="connsiteY33" fmla="*/ 181638 h 204538"/>
                <a:gd name="connsiteX34" fmla="*/ 121875 w 205445"/>
                <a:gd name="connsiteY34" fmla="*/ 21209 h 2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5445" h="204538">
                  <a:moveTo>
                    <a:pt x="121875" y="21209"/>
                  </a:moveTo>
                  <a:cubicBezTo>
                    <a:pt x="123990" y="12750"/>
                    <a:pt x="125199" y="10937"/>
                    <a:pt x="128824" y="10031"/>
                  </a:cubicBezTo>
                  <a:cubicBezTo>
                    <a:pt x="131543" y="9426"/>
                    <a:pt x="141513" y="9426"/>
                    <a:pt x="147858" y="9426"/>
                  </a:cubicBezTo>
                  <a:cubicBezTo>
                    <a:pt x="178373" y="9426"/>
                    <a:pt x="191968" y="10635"/>
                    <a:pt x="191968" y="34201"/>
                  </a:cubicBezTo>
                  <a:cubicBezTo>
                    <a:pt x="191968" y="38733"/>
                    <a:pt x="190760" y="50515"/>
                    <a:pt x="189551" y="58371"/>
                  </a:cubicBezTo>
                  <a:cubicBezTo>
                    <a:pt x="189249" y="59579"/>
                    <a:pt x="188645" y="63205"/>
                    <a:pt x="188645" y="64111"/>
                  </a:cubicBezTo>
                  <a:cubicBezTo>
                    <a:pt x="188645" y="65924"/>
                    <a:pt x="189551" y="68039"/>
                    <a:pt x="192270" y="68039"/>
                  </a:cubicBezTo>
                  <a:cubicBezTo>
                    <a:pt x="195594" y="68039"/>
                    <a:pt x="196198" y="65622"/>
                    <a:pt x="196802" y="61090"/>
                  </a:cubicBezTo>
                  <a:lnTo>
                    <a:pt x="204960" y="8520"/>
                  </a:lnTo>
                  <a:cubicBezTo>
                    <a:pt x="205262" y="7312"/>
                    <a:pt x="205564" y="4290"/>
                    <a:pt x="205564" y="3384"/>
                  </a:cubicBezTo>
                  <a:cubicBezTo>
                    <a:pt x="205564" y="61"/>
                    <a:pt x="202543" y="61"/>
                    <a:pt x="197406" y="61"/>
                  </a:cubicBezTo>
                  <a:lnTo>
                    <a:pt x="29727" y="61"/>
                  </a:lnTo>
                  <a:cubicBezTo>
                    <a:pt x="22476" y="61"/>
                    <a:pt x="22174" y="363"/>
                    <a:pt x="20059" y="6103"/>
                  </a:cubicBezTo>
                  <a:lnTo>
                    <a:pt x="1932" y="59277"/>
                  </a:lnTo>
                  <a:cubicBezTo>
                    <a:pt x="1629" y="59881"/>
                    <a:pt x="119" y="64111"/>
                    <a:pt x="119" y="64715"/>
                  </a:cubicBezTo>
                  <a:cubicBezTo>
                    <a:pt x="119" y="66528"/>
                    <a:pt x="1629" y="68039"/>
                    <a:pt x="3744" y="68039"/>
                  </a:cubicBezTo>
                  <a:cubicBezTo>
                    <a:pt x="6766" y="68039"/>
                    <a:pt x="7068" y="66528"/>
                    <a:pt x="8880" y="61694"/>
                  </a:cubicBezTo>
                  <a:cubicBezTo>
                    <a:pt x="25195" y="14865"/>
                    <a:pt x="33050" y="9426"/>
                    <a:pt x="77765" y="9426"/>
                  </a:cubicBezTo>
                  <a:lnTo>
                    <a:pt x="89548" y="9426"/>
                  </a:lnTo>
                  <a:cubicBezTo>
                    <a:pt x="98007" y="9426"/>
                    <a:pt x="98007" y="10635"/>
                    <a:pt x="98007" y="13052"/>
                  </a:cubicBezTo>
                  <a:cubicBezTo>
                    <a:pt x="98007" y="14865"/>
                    <a:pt x="97101" y="18490"/>
                    <a:pt x="96799" y="19397"/>
                  </a:cubicBezTo>
                  <a:lnTo>
                    <a:pt x="56314" y="180731"/>
                  </a:lnTo>
                  <a:cubicBezTo>
                    <a:pt x="53595" y="191910"/>
                    <a:pt x="52689" y="195233"/>
                    <a:pt x="20361" y="195233"/>
                  </a:cubicBezTo>
                  <a:cubicBezTo>
                    <a:pt x="9485" y="195233"/>
                    <a:pt x="7672" y="195233"/>
                    <a:pt x="7672" y="200974"/>
                  </a:cubicBezTo>
                  <a:cubicBezTo>
                    <a:pt x="7672" y="204599"/>
                    <a:pt x="10995" y="204599"/>
                    <a:pt x="12808" y="204599"/>
                  </a:cubicBezTo>
                  <a:cubicBezTo>
                    <a:pt x="20965" y="204599"/>
                    <a:pt x="29425" y="203995"/>
                    <a:pt x="37582" y="203995"/>
                  </a:cubicBezTo>
                  <a:cubicBezTo>
                    <a:pt x="46042" y="203995"/>
                    <a:pt x="54803" y="203693"/>
                    <a:pt x="63263" y="203693"/>
                  </a:cubicBezTo>
                  <a:cubicBezTo>
                    <a:pt x="71722" y="203693"/>
                    <a:pt x="80182" y="203995"/>
                    <a:pt x="88339" y="203995"/>
                  </a:cubicBezTo>
                  <a:cubicBezTo>
                    <a:pt x="97101" y="203995"/>
                    <a:pt x="106165" y="204599"/>
                    <a:pt x="114624" y="204599"/>
                  </a:cubicBezTo>
                  <a:cubicBezTo>
                    <a:pt x="117645" y="204599"/>
                    <a:pt x="121271" y="204599"/>
                    <a:pt x="121271" y="198557"/>
                  </a:cubicBezTo>
                  <a:cubicBezTo>
                    <a:pt x="121271" y="195233"/>
                    <a:pt x="118854" y="195233"/>
                    <a:pt x="110999" y="195233"/>
                  </a:cubicBezTo>
                  <a:cubicBezTo>
                    <a:pt x="103446" y="195233"/>
                    <a:pt x="99518" y="195233"/>
                    <a:pt x="91663" y="194629"/>
                  </a:cubicBezTo>
                  <a:cubicBezTo>
                    <a:pt x="82901" y="193723"/>
                    <a:pt x="80484" y="192816"/>
                    <a:pt x="80484" y="187982"/>
                  </a:cubicBezTo>
                  <a:cubicBezTo>
                    <a:pt x="80484" y="187680"/>
                    <a:pt x="80484" y="186169"/>
                    <a:pt x="81693" y="181638"/>
                  </a:cubicBezTo>
                  <a:lnTo>
                    <a:pt x="121875" y="21209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5219CB3B-D381-A459-E3E6-F7C0D10F7E33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7656354" y="5034365"/>
              <a:ext cx="98130" cy="144657"/>
            </a:xfrm>
            <a:custGeom>
              <a:avLst/>
              <a:gdLst>
                <a:gd name="connsiteX0" fmla="*/ 98255 w 98130"/>
                <a:gd name="connsiteY0" fmla="*/ 73025 h 144657"/>
                <a:gd name="connsiteX1" fmla="*/ 85777 w 98130"/>
                <a:gd name="connsiteY1" fmla="*/ 18250 h 144657"/>
                <a:gd name="connsiteX2" fmla="*/ 49190 w 98130"/>
                <a:gd name="connsiteY2" fmla="*/ 62 h 144657"/>
                <a:gd name="connsiteX3" fmla="*/ 125 w 98130"/>
                <a:gd name="connsiteY3" fmla="*/ 73025 h 144657"/>
                <a:gd name="connsiteX4" fmla="*/ 49190 w 98130"/>
                <a:gd name="connsiteY4" fmla="*/ 144719 h 144657"/>
                <a:gd name="connsiteX5" fmla="*/ 98255 w 98130"/>
                <a:gd name="connsiteY5" fmla="*/ 73025 h 144657"/>
                <a:gd name="connsiteX6" fmla="*/ 49190 w 98130"/>
                <a:gd name="connsiteY6" fmla="*/ 138798 h 144657"/>
                <a:gd name="connsiteX7" fmla="*/ 22331 w 98130"/>
                <a:gd name="connsiteY7" fmla="*/ 115746 h 144657"/>
                <a:gd name="connsiteX8" fmla="*/ 19370 w 98130"/>
                <a:gd name="connsiteY8" fmla="*/ 70276 h 144657"/>
                <a:gd name="connsiteX9" fmla="*/ 22542 w 98130"/>
                <a:gd name="connsiteY9" fmla="*/ 27132 h 144657"/>
                <a:gd name="connsiteX10" fmla="*/ 49190 w 98130"/>
                <a:gd name="connsiteY10" fmla="*/ 5984 h 144657"/>
                <a:gd name="connsiteX11" fmla="*/ 75414 w 98130"/>
                <a:gd name="connsiteY11" fmla="*/ 25229 h 144657"/>
                <a:gd name="connsiteX12" fmla="*/ 79009 w 98130"/>
                <a:gd name="connsiteY12" fmla="*/ 70276 h 144657"/>
                <a:gd name="connsiteX13" fmla="*/ 76260 w 98130"/>
                <a:gd name="connsiteY13" fmla="*/ 114900 h 144657"/>
                <a:gd name="connsiteX14" fmla="*/ 49190 w 98130"/>
                <a:gd name="connsiteY14" fmla="*/ 138798 h 14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130" h="144657">
                  <a:moveTo>
                    <a:pt x="98255" y="73025"/>
                  </a:moveTo>
                  <a:cubicBezTo>
                    <a:pt x="98255" y="49762"/>
                    <a:pt x="95506" y="33054"/>
                    <a:pt x="85777" y="18250"/>
                  </a:cubicBezTo>
                  <a:cubicBezTo>
                    <a:pt x="79221" y="8521"/>
                    <a:pt x="66109" y="62"/>
                    <a:pt x="49190" y="62"/>
                  </a:cubicBezTo>
                  <a:cubicBezTo>
                    <a:pt x="125" y="62"/>
                    <a:pt x="125" y="57798"/>
                    <a:pt x="125" y="73025"/>
                  </a:cubicBezTo>
                  <a:cubicBezTo>
                    <a:pt x="125" y="88252"/>
                    <a:pt x="125" y="144719"/>
                    <a:pt x="49190" y="144719"/>
                  </a:cubicBezTo>
                  <a:cubicBezTo>
                    <a:pt x="98255" y="144719"/>
                    <a:pt x="98255" y="88252"/>
                    <a:pt x="98255" y="73025"/>
                  </a:cubicBezTo>
                  <a:close/>
                  <a:moveTo>
                    <a:pt x="49190" y="138798"/>
                  </a:moveTo>
                  <a:cubicBezTo>
                    <a:pt x="39461" y="138798"/>
                    <a:pt x="26561" y="133088"/>
                    <a:pt x="22331" y="115746"/>
                  </a:cubicBezTo>
                  <a:cubicBezTo>
                    <a:pt x="19370" y="103268"/>
                    <a:pt x="19370" y="85926"/>
                    <a:pt x="19370" y="70276"/>
                  </a:cubicBezTo>
                  <a:cubicBezTo>
                    <a:pt x="19370" y="54837"/>
                    <a:pt x="19370" y="38764"/>
                    <a:pt x="22542" y="27132"/>
                  </a:cubicBezTo>
                  <a:cubicBezTo>
                    <a:pt x="26984" y="10425"/>
                    <a:pt x="40519" y="5984"/>
                    <a:pt x="49190" y="5984"/>
                  </a:cubicBezTo>
                  <a:cubicBezTo>
                    <a:pt x="60610" y="5984"/>
                    <a:pt x="71607" y="12963"/>
                    <a:pt x="75414" y="25229"/>
                  </a:cubicBezTo>
                  <a:cubicBezTo>
                    <a:pt x="78798" y="36649"/>
                    <a:pt x="79009" y="51876"/>
                    <a:pt x="79009" y="70276"/>
                  </a:cubicBezTo>
                  <a:cubicBezTo>
                    <a:pt x="79009" y="85926"/>
                    <a:pt x="79009" y="101576"/>
                    <a:pt x="76260" y="114900"/>
                  </a:cubicBezTo>
                  <a:cubicBezTo>
                    <a:pt x="72030" y="134145"/>
                    <a:pt x="57649" y="138798"/>
                    <a:pt x="49190" y="138798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22E96D9A-E223-595C-1E43-BFF4611E63E3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6229986" y="5252290"/>
              <a:ext cx="1550907" cy="12084"/>
            </a:xfrm>
            <a:custGeom>
              <a:avLst/>
              <a:gdLst>
                <a:gd name="connsiteX0" fmla="*/ 0 w 1550907"/>
                <a:gd name="connsiteY0" fmla="*/ 0 h 12084"/>
                <a:gd name="connsiteX1" fmla="*/ 1550907 w 1550907"/>
                <a:gd name="connsiteY1" fmla="*/ 0 h 12084"/>
                <a:gd name="connsiteX2" fmla="*/ 1550907 w 1550907"/>
                <a:gd name="connsiteY2" fmla="*/ 12084 h 12084"/>
                <a:gd name="connsiteX3" fmla="*/ 0 w 1550907"/>
                <a:gd name="connsiteY3" fmla="*/ 12084 h 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0907" h="12084">
                  <a:moveTo>
                    <a:pt x="0" y="0"/>
                  </a:moveTo>
                  <a:lnTo>
                    <a:pt x="1550907" y="0"/>
                  </a:lnTo>
                  <a:lnTo>
                    <a:pt x="1550907" y="12084"/>
                  </a:lnTo>
                  <a:lnTo>
                    <a:pt x="0" y="12084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11E50B7F-E224-48DF-C157-B0E1D9377172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6515968" y="5336568"/>
              <a:ext cx="205445" cy="204538"/>
            </a:xfrm>
            <a:custGeom>
              <a:avLst/>
              <a:gdLst>
                <a:gd name="connsiteX0" fmla="*/ 121844 w 205445"/>
                <a:gd name="connsiteY0" fmla="*/ 21223 h 204538"/>
                <a:gd name="connsiteX1" fmla="*/ 128792 w 205445"/>
                <a:gd name="connsiteY1" fmla="*/ 10044 h 204538"/>
                <a:gd name="connsiteX2" fmla="*/ 147826 w 205445"/>
                <a:gd name="connsiteY2" fmla="*/ 9440 h 204538"/>
                <a:gd name="connsiteX3" fmla="*/ 191937 w 205445"/>
                <a:gd name="connsiteY3" fmla="*/ 34214 h 204538"/>
                <a:gd name="connsiteX4" fmla="*/ 189520 w 205445"/>
                <a:gd name="connsiteY4" fmla="*/ 58384 h 204538"/>
                <a:gd name="connsiteX5" fmla="*/ 188613 w 205445"/>
                <a:gd name="connsiteY5" fmla="*/ 64125 h 204538"/>
                <a:gd name="connsiteX6" fmla="*/ 192239 w 205445"/>
                <a:gd name="connsiteY6" fmla="*/ 68052 h 204538"/>
                <a:gd name="connsiteX7" fmla="*/ 196771 w 205445"/>
                <a:gd name="connsiteY7" fmla="*/ 61103 h 204538"/>
                <a:gd name="connsiteX8" fmla="*/ 204928 w 205445"/>
                <a:gd name="connsiteY8" fmla="*/ 8534 h 204538"/>
                <a:gd name="connsiteX9" fmla="*/ 205532 w 205445"/>
                <a:gd name="connsiteY9" fmla="*/ 3397 h 204538"/>
                <a:gd name="connsiteX10" fmla="*/ 197375 w 205445"/>
                <a:gd name="connsiteY10" fmla="*/ 74 h 204538"/>
                <a:gd name="connsiteX11" fmla="*/ 29695 w 205445"/>
                <a:gd name="connsiteY11" fmla="*/ 74 h 204538"/>
                <a:gd name="connsiteX12" fmla="*/ 20027 w 205445"/>
                <a:gd name="connsiteY12" fmla="*/ 6117 h 204538"/>
                <a:gd name="connsiteX13" fmla="*/ 1900 w 205445"/>
                <a:gd name="connsiteY13" fmla="*/ 59291 h 204538"/>
                <a:gd name="connsiteX14" fmla="*/ 87 w 205445"/>
                <a:gd name="connsiteY14" fmla="*/ 64729 h 204538"/>
                <a:gd name="connsiteX15" fmla="*/ 3713 w 205445"/>
                <a:gd name="connsiteY15" fmla="*/ 68052 h 204538"/>
                <a:gd name="connsiteX16" fmla="*/ 8849 w 205445"/>
                <a:gd name="connsiteY16" fmla="*/ 61708 h 204538"/>
                <a:gd name="connsiteX17" fmla="*/ 77733 w 205445"/>
                <a:gd name="connsiteY17" fmla="*/ 9440 h 204538"/>
                <a:gd name="connsiteX18" fmla="*/ 89516 w 205445"/>
                <a:gd name="connsiteY18" fmla="*/ 9440 h 204538"/>
                <a:gd name="connsiteX19" fmla="*/ 97976 w 205445"/>
                <a:gd name="connsiteY19" fmla="*/ 13065 h 204538"/>
                <a:gd name="connsiteX20" fmla="*/ 96767 w 205445"/>
                <a:gd name="connsiteY20" fmla="*/ 19410 h 204538"/>
                <a:gd name="connsiteX21" fmla="*/ 56282 w 205445"/>
                <a:gd name="connsiteY21" fmla="*/ 180745 h 204538"/>
                <a:gd name="connsiteX22" fmla="*/ 20329 w 205445"/>
                <a:gd name="connsiteY22" fmla="*/ 195247 h 204538"/>
                <a:gd name="connsiteX23" fmla="*/ 7640 w 205445"/>
                <a:gd name="connsiteY23" fmla="*/ 200987 h 204538"/>
                <a:gd name="connsiteX24" fmla="*/ 12776 w 205445"/>
                <a:gd name="connsiteY24" fmla="*/ 204613 h 204538"/>
                <a:gd name="connsiteX25" fmla="*/ 37551 w 205445"/>
                <a:gd name="connsiteY25" fmla="*/ 204008 h 204538"/>
                <a:gd name="connsiteX26" fmla="*/ 63231 w 205445"/>
                <a:gd name="connsiteY26" fmla="*/ 203706 h 204538"/>
                <a:gd name="connsiteX27" fmla="*/ 88308 w 205445"/>
                <a:gd name="connsiteY27" fmla="*/ 204008 h 204538"/>
                <a:gd name="connsiteX28" fmla="*/ 114593 w 205445"/>
                <a:gd name="connsiteY28" fmla="*/ 204613 h 204538"/>
                <a:gd name="connsiteX29" fmla="*/ 121239 w 205445"/>
                <a:gd name="connsiteY29" fmla="*/ 198570 h 204538"/>
                <a:gd name="connsiteX30" fmla="*/ 110967 w 205445"/>
                <a:gd name="connsiteY30" fmla="*/ 195247 h 204538"/>
                <a:gd name="connsiteX31" fmla="*/ 91631 w 205445"/>
                <a:gd name="connsiteY31" fmla="*/ 194643 h 204538"/>
                <a:gd name="connsiteX32" fmla="*/ 80452 w 205445"/>
                <a:gd name="connsiteY32" fmla="*/ 187996 h 204538"/>
                <a:gd name="connsiteX33" fmla="*/ 81661 w 205445"/>
                <a:gd name="connsiteY33" fmla="*/ 181651 h 204538"/>
                <a:gd name="connsiteX34" fmla="*/ 121844 w 205445"/>
                <a:gd name="connsiteY34" fmla="*/ 21223 h 2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5445" h="204538">
                  <a:moveTo>
                    <a:pt x="121844" y="21223"/>
                  </a:moveTo>
                  <a:cubicBezTo>
                    <a:pt x="123958" y="12763"/>
                    <a:pt x="125167" y="10951"/>
                    <a:pt x="128792" y="10044"/>
                  </a:cubicBezTo>
                  <a:cubicBezTo>
                    <a:pt x="131512" y="9440"/>
                    <a:pt x="141482" y="9440"/>
                    <a:pt x="147826" y="9440"/>
                  </a:cubicBezTo>
                  <a:cubicBezTo>
                    <a:pt x="178341" y="9440"/>
                    <a:pt x="191937" y="10648"/>
                    <a:pt x="191937" y="34214"/>
                  </a:cubicBezTo>
                  <a:cubicBezTo>
                    <a:pt x="191937" y="38746"/>
                    <a:pt x="190728" y="50529"/>
                    <a:pt x="189520" y="58384"/>
                  </a:cubicBezTo>
                  <a:cubicBezTo>
                    <a:pt x="189217" y="59593"/>
                    <a:pt x="188613" y="63218"/>
                    <a:pt x="188613" y="64125"/>
                  </a:cubicBezTo>
                  <a:cubicBezTo>
                    <a:pt x="188613" y="65937"/>
                    <a:pt x="189520" y="68052"/>
                    <a:pt x="192239" y="68052"/>
                  </a:cubicBezTo>
                  <a:cubicBezTo>
                    <a:pt x="195562" y="68052"/>
                    <a:pt x="196166" y="65635"/>
                    <a:pt x="196771" y="61103"/>
                  </a:cubicBezTo>
                  <a:lnTo>
                    <a:pt x="204928" y="8534"/>
                  </a:lnTo>
                  <a:cubicBezTo>
                    <a:pt x="205230" y="7325"/>
                    <a:pt x="205532" y="4304"/>
                    <a:pt x="205532" y="3397"/>
                  </a:cubicBezTo>
                  <a:cubicBezTo>
                    <a:pt x="205532" y="74"/>
                    <a:pt x="202511" y="74"/>
                    <a:pt x="197375" y="74"/>
                  </a:cubicBezTo>
                  <a:lnTo>
                    <a:pt x="29695" y="74"/>
                  </a:lnTo>
                  <a:cubicBezTo>
                    <a:pt x="22444" y="74"/>
                    <a:pt x="22142" y="376"/>
                    <a:pt x="20027" y="6117"/>
                  </a:cubicBezTo>
                  <a:lnTo>
                    <a:pt x="1900" y="59291"/>
                  </a:lnTo>
                  <a:cubicBezTo>
                    <a:pt x="1598" y="59895"/>
                    <a:pt x="87" y="64125"/>
                    <a:pt x="87" y="64729"/>
                  </a:cubicBezTo>
                  <a:cubicBezTo>
                    <a:pt x="87" y="66542"/>
                    <a:pt x="1598" y="68052"/>
                    <a:pt x="3713" y="68052"/>
                  </a:cubicBezTo>
                  <a:cubicBezTo>
                    <a:pt x="6734" y="68052"/>
                    <a:pt x="7036" y="66542"/>
                    <a:pt x="8849" y="61708"/>
                  </a:cubicBezTo>
                  <a:cubicBezTo>
                    <a:pt x="25163" y="14878"/>
                    <a:pt x="33019" y="9440"/>
                    <a:pt x="77733" y="9440"/>
                  </a:cubicBezTo>
                  <a:lnTo>
                    <a:pt x="89516" y="9440"/>
                  </a:lnTo>
                  <a:cubicBezTo>
                    <a:pt x="97976" y="9440"/>
                    <a:pt x="97976" y="10648"/>
                    <a:pt x="97976" y="13065"/>
                  </a:cubicBezTo>
                  <a:cubicBezTo>
                    <a:pt x="97976" y="14878"/>
                    <a:pt x="97069" y="18504"/>
                    <a:pt x="96767" y="19410"/>
                  </a:cubicBezTo>
                  <a:lnTo>
                    <a:pt x="56282" y="180745"/>
                  </a:lnTo>
                  <a:cubicBezTo>
                    <a:pt x="53563" y="191923"/>
                    <a:pt x="52657" y="195247"/>
                    <a:pt x="20329" y="195247"/>
                  </a:cubicBezTo>
                  <a:cubicBezTo>
                    <a:pt x="9453" y="195247"/>
                    <a:pt x="7640" y="195247"/>
                    <a:pt x="7640" y="200987"/>
                  </a:cubicBezTo>
                  <a:cubicBezTo>
                    <a:pt x="7640" y="204613"/>
                    <a:pt x="10964" y="204613"/>
                    <a:pt x="12776" y="204613"/>
                  </a:cubicBezTo>
                  <a:cubicBezTo>
                    <a:pt x="20934" y="204613"/>
                    <a:pt x="29393" y="204008"/>
                    <a:pt x="37551" y="204008"/>
                  </a:cubicBezTo>
                  <a:cubicBezTo>
                    <a:pt x="46010" y="204008"/>
                    <a:pt x="54772" y="203706"/>
                    <a:pt x="63231" y="203706"/>
                  </a:cubicBezTo>
                  <a:cubicBezTo>
                    <a:pt x="71691" y="203706"/>
                    <a:pt x="80150" y="204008"/>
                    <a:pt x="88308" y="204008"/>
                  </a:cubicBezTo>
                  <a:cubicBezTo>
                    <a:pt x="97069" y="204008"/>
                    <a:pt x="106133" y="204613"/>
                    <a:pt x="114593" y="204613"/>
                  </a:cubicBezTo>
                  <a:cubicBezTo>
                    <a:pt x="117614" y="204613"/>
                    <a:pt x="121239" y="204613"/>
                    <a:pt x="121239" y="198570"/>
                  </a:cubicBezTo>
                  <a:cubicBezTo>
                    <a:pt x="121239" y="195247"/>
                    <a:pt x="118822" y="195247"/>
                    <a:pt x="110967" y="195247"/>
                  </a:cubicBezTo>
                  <a:cubicBezTo>
                    <a:pt x="103414" y="195247"/>
                    <a:pt x="99486" y="195247"/>
                    <a:pt x="91631" y="194643"/>
                  </a:cubicBezTo>
                  <a:cubicBezTo>
                    <a:pt x="82869" y="193736"/>
                    <a:pt x="80452" y="192830"/>
                    <a:pt x="80452" y="187996"/>
                  </a:cubicBezTo>
                  <a:cubicBezTo>
                    <a:pt x="80452" y="187694"/>
                    <a:pt x="80452" y="186183"/>
                    <a:pt x="81661" y="181651"/>
                  </a:cubicBezTo>
                  <a:lnTo>
                    <a:pt x="121844" y="21223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955AC081-D562-F3B9-3688-7A539698E0C5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6708324" y="5445997"/>
              <a:ext cx="76981" cy="140427"/>
            </a:xfrm>
            <a:custGeom>
              <a:avLst/>
              <a:gdLst>
                <a:gd name="connsiteX0" fmla="*/ 47889 w 76981"/>
                <a:gd name="connsiteY0" fmla="*/ 5997 h 140427"/>
                <a:gd name="connsiteX1" fmla="*/ 41545 w 76981"/>
                <a:gd name="connsiteY1" fmla="*/ 76 h 140427"/>
                <a:gd name="connsiteX2" fmla="*/ 93 w 76981"/>
                <a:gd name="connsiteY2" fmla="*/ 13611 h 140427"/>
                <a:gd name="connsiteX3" fmla="*/ 93 w 76981"/>
                <a:gd name="connsiteY3" fmla="*/ 21224 h 140427"/>
                <a:gd name="connsiteX4" fmla="*/ 30759 w 76981"/>
                <a:gd name="connsiteY4" fmla="*/ 15303 h 140427"/>
                <a:gd name="connsiteX5" fmla="*/ 30759 w 76981"/>
                <a:gd name="connsiteY5" fmla="*/ 123161 h 140427"/>
                <a:gd name="connsiteX6" fmla="*/ 9610 w 76981"/>
                <a:gd name="connsiteY6" fmla="*/ 132890 h 140427"/>
                <a:gd name="connsiteX7" fmla="*/ 1573 w 76981"/>
                <a:gd name="connsiteY7" fmla="*/ 132890 h 140427"/>
                <a:gd name="connsiteX8" fmla="*/ 1573 w 76981"/>
                <a:gd name="connsiteY8" fmla="*/ 140503 h 140427"/>
                <a:gd name="connsiteX9" fmla="*/ 39218 w 76981"/>
                <a:gd name="connsiteY9" fmla="*/ 139657 h 140427"/>
                <a:gd name="connsiteX10" fmla="*/ 77074 w 76981"/>
                <a:gd name="connsiteY10" fmla="*/ 140503 h 140427"/>
                <a:gd name="connsiteX11" fmla="*/ 77074 w 76981"/>
                <a:gd name="connsiteY11" fmla="*/ 132890 h 140427"/>
                <a:gd name="connsiteX12" fmla="*/ 69038 w 76981"/>
                <a:gd name="connsiteY12" fmla="*/ 132890 h 140427"/>
                <a:gd name="connsiteX13" fmla="*/ 47889 w 76981"/>
                <a:gd name="connsiteY13" fmla="*/ 123161 h 140427"/>
                <a:gd name="connsiteX14" fmla="*/ 47889 w 76981"/>
                <a:gd name="connsiteY14" fmla="*/ 5997 h 14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981" h="140427">
                  <a:moveTo>
                    <a:pt x="47889" y="5997"/>
                  </a:moveTo>
                  <a:cubicBezTo>
                    <a:pt x="47889" y="287"/>
                    <a:pt x="47466" y="76"/>
                    <a:pt x="41545" y="76"/>
                  </a:cubicBezTo>
                  <a:cubicBezTo>
                    <a:pt x="28009" y="13399"/>
                    <a:pt x="8764" y="13611"/>
                    <a:pt x="93" y="13611"/>
                  </a:cubicBezTo>
                  <a:lnTo>
                    <a:pt x="93" y="21224"/>
                  </a:lnTo>
                  <a:cubicBezTo>
                    <a:pt x="5169" y="21224"/>
                    <a:pt x="19127" y="21224"/>
                    <a:pt x="30759" y="15303"/>
                  </a:cubicBezTo>
                  <a:lnTo>
                    <a:pt x="30759" y="123161"/>
                  </a:lnTo>
                  <a:cubicBezTo>
                    <a:pt x="30759" y="130140"/>
                    <a:pt x="30759" y="132890"/>
                    <a:pt x="9610" y="132890"/>
                  </a:cubicBezTo>
                  <a:lnTo>
                    <a:pt x="1573" y="132890"/>
                  </a:lnTo>
                  <a:lnTo>
                    <a:pt x="1573" y="140503"/>
                  </a:lnTo>
                  <a:cubicBezTo>
                    <a:pt x="5380" y="140292"/>
                    <a:pt x="31393" y="139657"/>
                    <a:pt x="39218" y="139657"/>
                  </a:cubicBezTo>
                  <a:cubicBezTo>
                    <a:pt x="45774" y="139657"/>
                    <a:pt x="72422" y="140292"/>
                    <a:pt x="77074" y="140503"/>
                  </a:cubicBezTo>
                  <a:lnTo>
                    <a:pt x="77074" y="132890"/>
                  </a:lnTo>
                  <a:lnTo>
                    <a:pt x="69038" y="132890"/>
                  </a:lnTo>
                  <a:cubicBezTo>
                    <a:pt x="47889" y="132890"/>
                    <a:pt x="47889" y="130140"/>
                    <a:pt x="47889" y="123161"/>
                  </a:cubicBezTo>
                  <a:lnTo>
                    <a:pt x="47889" y="5997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168C1279-EF29-79D7-1EAD-40988B0AA473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6913023" y="5459533"/>
              <a:ext cx="184598" cy="12085"/>
            </a:xfrm>
            <a:custGeom>
              <a:avLst/>
              <a:gdLst>
                <a:gd name="connsiteX0" fmla="*/ 174124 w 184598"/>
                <a:gd name="connsiteY0" fmla="*/ 12159 h 12085"/>
                <a:gd name="connsiteX1" fmla="*/ 184698 w 184598"/>
                <a:gd name="connsiteY1" fmla="*/ 6117 h 12085"/>
                <a:gd name="connsiteX2" fmla="*/ 174124 w 184598"/>
                <a:gd name="connsiteY2" fmla="*/ 74 h 12085"/>
                <a:gd name="connsiteX3" fmla="*/ 10674 w 184598"/>
                <a:gd name="connsiteY3" fmla="*/ 74 h 12085"/>
                <a:gd name="connsiteX4" fmla="*/ 100 w 184598"/>
                <a:gd name="connsiteY4" fmla="*/ 6117 h 12085"/>
                <a:gd name="connsiteX5" fmla="*/ 10674 w 184598"/>
                <a:gd name="connsiteY5" fmla="*/ 12159 h 12085"/>
                <a:gd name="connsiteX6" fmla="*/ 174124 w 184598"/>
                <a:gd name="connsiteY6" fmla="*/ 12159 h 1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598" h="12085">
                  <a:moveTo>
                    <a:pt x="174124" y="12159"/>
                  </a:moveTo>
                  <a:cubicBezTo>
                    <a:pt x="179260" y="12159"/>
                    <a:pt x="184698" y="12159"/>
                    <a:pt x="184698" y="6117"/>
                  </a:cubicBezTo>
                  <a:cubicBezTo>
                    <a:pt x="184698" y="74"/>
                    <a:pt x="179260" y="74"/>
                    <a:pt x="174124" y="74"/>
                  </a:cubicBezTo>
                  <a:lnTo>
                    <a:pt x="10674" y="74"/>
                  </a:lnTo>
                  <a:cubicBezTo>
                    <a:pt x="5538" y="74"/>
                    <a:pt x="100" y="74"/>
                    <a:pt x="100" y="6117"/>
                  </a:cubicBezTo>
                  <a:cubicBezTo>
                    <a:pt x="100" y="12159"/>
                    <a:pt x="5538" y="12159"/>
                    <a:pt x="10674" y="12159"/>
                  </a:cubicBezTo>
                  <a:lnTo>
                    <a:pt x="174124" y="12159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BDDBF2F0-EDE4-F58D-575A-D101C7A27053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7197322" y="5336568"/>
              <a:ext cx="205445" cy="204538"/>
            </a:xfrm>
            <a:custGeom>
              <a:avLst/>
              <a:gdLst>
                <a:gd name="connsiteX0" fmla="*/ 121866 w 205445"/>
                <a:gd name="connsiteY0" fmla="*/ 21223 h 204538"/>
                <a:gd name="connsiteX1" fmla="*/ 128815 w 205445"/>
                <a:gd name="connsiteY1" fmla="*/ 10044 h 204538"/>
                <a:gd name="connsiteX2" fmla="*/ 147849 w 205445"/>
                <a:gd name="connsiteY2" fmla="*/ 9440 h 204538"/>
                <a:gd name="connsiteX3" fmla="*/ 191959 w 205445"/>
                <a:gd name="connsiteY3" fmla="*/ 34214 h 204538"/>
                <a:gd name="connsiteX4" fmla="*/ 189542 w 205445"/>
                <a:gd name="connsiteY4" fmla="*/ 58384 h 204538"/>
                <a:gd name="connsiteX5" fmla="*/ 188636 w 205445"/>
                <a:gd name="connsiteY5" fmla="*/ 64125 h 204538"/>
                <a:gd name="connsiteX6" fmla="*/ 192261 w 205445"/>
                <a:gd name="connsiteY6" fmla="*/ 68052 h 204538"/>
                <a:gd name="connsiteX7" fmla="*/ 196793 w 205445"/>
                <a:gd name="connsiteY7" fmla="*/ 61103 h 204538"/>
                <a:gd name="connsiteX8" fmla="*/ 204950 w 205445"/>
                <a:gd name="connsiteY8" fmla="*/ 8534 h 204538"/>
                <a:gd name="connsiteX9" fmla="*/ 205555 w 205445"/>
                <a:gd name="connsiteY9" fmla="*/ 3397 h 204538"/>
                <a:gd name="connsiteX10" fmla="*/ 197397 w 205445"/>
                <a:gd name="connsiteY10" fmla="*/ 74 h 204538"/>
                <a:gd name="connsiteX11" fmla="*/ 29718 w 205445"/>
                <a:gd name="connsiteY11" fmla="*/ 74 h 204538"/>
                <a:gd name="connsiteX12" fmla="*/ 20050 w 205445"/>
                <a:gd name="connsiteY12" fmla="*/ 6117 h 204538"/>
                <a:gd name="connsiteX13" fmla="*/ 1922 w 205445"/>
                <a:gd name="connsiteY13" fmla="*/ 59291 h 204538"/>
                <a:gd name="connsiteX14" fmla="*/ 110 w 205445"/>
                <a:gd name="connsiteY14" fmla="*/ 64729 h 204538"/>
                <a:gd name="connsiteX15" fmla="*/ 3735 w 205445"/>
                <a:gd name="connsiteY15" fmla="*/ 68052 h 204538"/>
                <a:gd name="connsiteX16" fmla="*/ 8871 w 205445"/>
                <a:gd name="connsiteY16" fmla="*/ 61708 h 204538"/>
                <a:gd name="connsiteX17" fmla="*/ 77756 w 205445"/>
                <a:gd name="connsiteY17" fmla="*/ 9440 h 204538"/>
                <a:gd name="connsiteX18" fmla="*/ 89539 w 205445"/>
                <a:gd name="connsiteY18" fmla="*/ 9440 h 204538"/>
                <a:gd name="connsiteX19" fmla="*/ 97998 w 205445"/>
                <a:gd name="connsiteY19" fmla="*/ 13065 h 204538"/>
                <a:gd name="connsiteX20" fmla="*/ 96790 w 205445"/>
                <a:gd name="connsiteY20" fmla="*/ 19410 h 204538"/>
                <a:gd name="connsiteX21" fmla="*/ 56305 w 205445"/>
                <a:gd name="connsiteY21" fmla="*/ 180745 h 204538"/>
                <a:gd name="connsiteX22" fmla="*/ 20352 w 205445"/>
                <a:gd name="connsiteY22" fmla="*/ 195247 h 204538"/>
                <a:gd name="connsiteX23" fmla="*/ 7663 w 205445"/>
                <a:gd name="connsiteY23" fmla="*/ 200987 h 204538"/>
                <a:gd name="connsiteX24" fmla="*/ 12799 w 205445"/>
                <a:gd name="connsiteY24" fmla="*/ 204613 h 204538"/>
                <a:gd name="connsiteX25" fmla="*/ 37573 w 205445"/>
                <a:gd name="connsiteY25" fmla="*/ 204008 h 204538"/>
                <a:gd name="connsiteX26" fmla="*/ 63254 w 205445"/>
                <a:gd name="connsiteY26" fmla="*/ 203706 h 204538"/>
                <a:gd name="connsiteX27" fmla="*/ 88330 w 205445"/>
                <a:gd name="connsiteY27" fmla="*/ 204008 h 204538"/>
                <a:gd name="connsiteX28" fmla="*/ 114615 w 205445"/>
                <a:gd name="connsiteY28" fmla="*/ 204613 h 204538"/>
                <a:gd name="connsiteX29" fmla="*/ 121262 w 205445"/>
                <a:gd name="connsiteY29" fmla="*/ 198570 h 204538"/>
                <a:gd name="connsiteX30" fmla="*/ 110989 w 205445"/>
                <a:gd name="connsiteY30" fmla="*/ 195247 h 204538"/>
                <a:gd name="connsiteX31" fmla="*/ 91653 w 205445"/>
                <a:gd name="connsiteY31" fmla="*/ 194643 h 204538"/>
                <a:gd name="connsiteX32" fmla="*/ 80475 w 205445"/>
                <a:gd name="connsiteY32" fmla="*/ 187996 h 204538"/>
                <a:gd name="connsiteX33" fmla="*/ 81683 w 205445"/>
                <a:gd name="connsiteY33" fmla="*/ 181651 h 204538"/>
                <a:gd name="connsiteX34" fmla="*/ 121866 w 205445"/>
                <a:gd name="connsiteY34" fmla="*/ 21223 h 20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5445" h="204538">
                  <a:moveTo>
                    <a:pt x="121866" y="21223"/>
                  </a:moveTo>
                  <a:cubicBezTo>
                    <a:pt x="123981" y="12763"/>
                    <a:pt x="125189" y="10951"/>
                    <a:pt x="128815" y="10044"/>
                  </a:cubicBezTo>
                  <a:cubicBezTo>
                    <a:pt x="131534" y="9440"/>
                    <a:pt x="141504" y="9440"/>
                    <a:pt x="147849" y="9440"/>
                  </a:cubicBezTo>
                  <a:cubicBezTo>
                    <a:pt x="178363" y="9440"/>
                    <a:pt x="191959" y="10648"/>
                    <a:pt x="191959" y="34214"/>
                  </a:cubicBezTo>
                  <a:cubicBezTo>
                    <a:pt x="191959" y="38746"/>
                    <a:pt x="190751" y="50529"/>
                    <a:pt x="189542" y="58384"/>
                  </a:cubicBezTo>
                  <a:cubicBezTo>
                    <a:pt x="189240" y="59593"/>
                    <a:pt x="188636" y="63218"/>
                    <a:pt x="188636" y="64125"/>
                  </a:cubicBezTo>
                  <a:cubicBezTo>
                    <a:pt x="188636" y="65937"/>
                    <a:pt x="189542" y="68052"/>
                    <a:pt x="192261" y="68052"/>
                  </a:cubicBezTo>
                  <a:cubicBezTo>
                    <a:pt x="195585" y="68052"/>
                    <a:pt x="196189" y="65635"/>
                    <a:pt x="196793" y="61103"/>
                  </a:cubicBezTo>
                  <a:lnTo>
                    <a:pt x="204950" y="8534"/>
                  </a:lnTo>
                  <a:cubicBezTo>
                    <a:pt x="205253" y="7325"/>
                    <a:pt x="205555" y="4304"/>
                    <a:pt x="205555" y="3397"/>
                  </a:cubicBezTo>
                  <a:cubicBezTo>
                    <a:pt x="205555" y="74"/>
                    <a:pt x="202533" y="74"/>
                    <a:pt x="197397" y="74"/>
                  </a:cubicBezTo>
                  <a:lnTo>
                    <a:pt x="29718" y="74"/>
                  </a:lnTo>
                  <a:cubicBezTo>
                    <a:pt x="22467" y="74"/>
                    <a:pt x="22165" y="376"/>
                    <a:pt x="20050" y="6117"/>
                  </a:cubicBezTo>
                  <a:lnTo>
                    <a:pt x="1922" y="59291"/>
                  </a:lnTo>
                  <a:cubicBezTo>
                    <a:pt x="1620" y="59895"/>
                    <a:pt x="110" y="64125"/>
                    <a:pt x="110" y="64729"/>
                  </a:cubicBezTo>
                  <a:cubicBezTo>
                    <a:pt x="110" y="66542"/>
                    <a:pt x="1620" y="68052"/>
                    <a:pt x="3735" y="68052"/>
                  </a:cubicBezTo>
                  <a:cubicBezTo>
                    <a:pt x="6756" y="68052"/>
                    <a:pt x="7058" y="66542"/>
                    <a:pt x="8871" y="61708"/>
                  </a:cubicBezTo>
                  <a:cubicBezTo>
                    <a:pt x="25186" y="14878"/>
                    <a:pt x="33041" y="9440"/>
                    <a:pt x="77756" y="9440"/>
                  </a:cubicBezTo>
                  <a:lnTo>
                    <a:pt x="89539" y="9440"/>
                  </a:lnTo>
                  <a:cubicBezTo>
                    <a:pt x="97998" y="9440"/>
                    <a:pt x="97998" y="10648"/>
                    <a:pt x="97998" y="13065"/>
                  </a:cubicBezTo>
                  <a:cubicBezTo>
                    <a:pt x="97998" y="14878"/>
                    <a:pt x="97092" y="18504"/>
                    <a:pt x="96790" y="19410"/>
                  </a:cubicBezTo>
                  <a:lnTo>
                    <a:pt x="56305" y="180745"/>
                  </a:lnTo>
                  <a:cubicBezTo>
                    <a:pt x="53586" y="191923"/>
                    <a:pt x="52679" y="195247"/>
                    <a:pt x="20352" y="195247"/>
                  </a:cubicBezTo>
                  <a:cubicBezTo>
                    <a:pt x="9475" y="195247"/>
                    <a:pt x="7663" y="195247"/>
                    <a:pt x="7663" y="200987"/>
                  </a:cubicBezTo>
                  <a:cubicBezTo>
                    <a:pt x="7663" y="204613"/>
                    <a:pt x="10986" y="204613"/>
                    <a:pt x="12799" y="204613"/>
                  </a:cubicBezTo>
                  <a:cubicBezTo>
                    <a:pt x="20956" y="204613"/>
                    <a:pt x="29416" y="204008"/>
                    <a:pt x="37573" y="204008"/>
                  </a:cubicBezTo>
                  <a:cubicBezTo>
                    <a:pt x="46033" y="204008"/>
                    <a:pt x="54794" y="203706"/>
                    <a:pt x="63254" y="203706"/>
                  </a:cubicBezTo>
                  <a:cubicBezTo>
                    <a:pt x="71713" y="203706"/>
                    <a:pt x="80173" y="204008"/>
                    <a:pt x="88330" y="204008"/>
                  </a:cubicBezTo>
                  <a:cubicBezTo>
                    <a:pt x="97092" y="204008"/>
                    <a:pt x="106156" y="204613"/>
                    <a:pt x="114615" y="204613"/>
                  </a:cubicBezTo>
                  <a:cubicBezTo>
                    <a:pt x="117636" y="204613"/>
                    <a:pt x="121262" y="204613"/>
                    <a:pt x="121262" y="198570"/>
                  </a:cubicBezTo>
                  <a:cubicBezTo>
                    <a:pt x="121262" y="195247"/>
                    <a:pt x="118845" y="195247"/>
                    <a:pt x="110989" y="195247"/>
                  </a:cubicBezTo>
                  <a:cubicBezTo>
                    <a:pt x="103436" y="195247"/>
                    <a:pt x="99509" y="195247"/>
                    <a:pt x="91653" y="194643"/>
                  </a:cubicBezTo>
                  <a:cubicBezTo>
                    <a:pt x="82892" y="193736"/>
                    <a:pt x="80475" y="192830"/>
                    <a:pt x="80475" y="187996"/>
                  </a:cubicBezTo>
                  <a:cubicBezTo>
                    <a:pt x="80475" y="187694"/>
                    <a:pt x="80475" y="186183"/>
                    <a:pt x="81683" y="181651"/>
                  </a:cubicBezTo>
                  <a:lnTo>
                    <a:pt x="121866" y="21223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AB443039-FF6A-BAEB-12CF-9DF38B8C637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7377623" y="5445997"/>
              <a:ext cx="98130" cy="144657"/>
            </a:xfrm>
            <a:custGeom>
              <a:avLst/>
              <a:gdLst>
                <a:gd name="connsiteX0" fmla="*/ 98246 w 98130"/>
                <a:gd name="connsiteY0" fmla="*/ 73039 h 144657"/>
                <a:gd name="connsiteX1" fmla="*/ 85768 w 98130"/>
                <a:gd name="connsiteY1" fmla="*/ 18264 h 144657"/>
                <a:gd name="connsiteX2" fmla="*/ 49181 w 98130"/>
                <a:gd name="connsiteY2" fmla="*/ 76 h 144657"/>
                <a:gd name="connsiteX3" fmla="*/ 115 w 98130"/>
                <a:gd name="connsiteY3" fmla="*/ 73039 h 144657"/>
                <a:gd name="connsiteX4" fmla="*/ 49181 w 98130"/>
                <a:gd name="connsiteY4" fmla="*/ 144733 h 144657"/>
                <a:gd name="connsiteX5" fmla="*/ 98246 w 98130"/>
                <a:gd name="connsiteY5" fmla="*/ 73039 h 144657"/>
                <a:gd name="connsiteX6" fmla="*/ 49181 w 98130"/>
                <a:gd name="connsiteY6" fmla="*/ 138811 h 144657"/>
                <a:gd name="connsiteX7" fmla="*/ 22322 w 98130"/>
                <a:gd name="connsiteY7" fmla="*/ 115759 h 144657"/>
                <a:gd name="connsiteX8" fmla="*/ 19361 w 98130"/>
                <a:gd name="connsiteY8" fmla="*/ 70289 h 144657"/>
                <a:gd name="connsiteX9" fmla="*/ 22533 w 98130"/>
                <a:gd name="connsiteY9" fmla="*/ 27146 h 144657"/>
                <a:gd name="connsiteX10" fmla="*/ 49181 w 98130"/>
                <a:gd name="connsiteY10" fmla="*/ 5997 h 144657"/>
                <a:gd name="connsiteX11" fmla="*/ 75405 w 98130"/>
                <a:gd name="connsiteY11" fmla="*/ 25243 h 144657"/>
                <a:gd name="connsiteX12" fmla="*/ 79000 w 98130"/>
                <a:gd name="connsiteY12" fmla="*/ 70289 h 144657"/>
                <a:gd name="connsiteX13" fmla="*/ 76251 w 98130"/>
                <a:gd name="connsiteY13" fmla="*/ 114913 h 144657"/>
                <a:gd name="connsiteX14" fmla="*/ 49181 w 98130"/>
                <a:gd name="connsiteY14" fmla="*/ 138811 h 144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130" h="144657">
                  <a:moveTo>
                    <a:pt x="98246" y="73039"/>
                  </a:moveTo>
                  <a:cubicBezTo>
                    <a:pt x="98246" y="49775"/>
                    <a:pt x="95496" y="33068"/>
                    <a:pt x="85768" y="18264"/>
                  </a:cubicBezTo>
                  <a:cubicBezTo>
                    <a:pt x="79212" y="8535"/>
                    <a:pt x="66100" y="76"/>
                    <a:pt x="49181" y="76"/>
                  </a:cubicBezTo>
                  <a:cubicBezTo>
                    <a:pt x="115" y="76"/>
                    <a:pt x="115" y="57812"/>
                    <a:pt x="115" y="73039"/>
                  </a:cubicBezTo>
                  <a:cubicBezTo>
                    <a:pt x="115" y="88266"/>
                    <a:pt x="115" y="144733"/>
                    <a:pt x="49181" y="144733"/>
                  </a:cubicBezTo>
                  <a:cubicBezTo>
                    <a:pt x="98246" y="144733"/>
                    <a:pt x="98246" y="88266"/>
                    <a:pt x="98246" y="73039"/>
                  </a:cubicBezTo>
                  <a:close/>
                  <a:moveTo>
                    <a:pt x="49181" y="138811"/>
                  </a:moveTo>
                  <a:cubicBezTo>
                    <a:pt x="39452" y="138811"/>
                    <a:pt x="26551" y="133101"/>
                    <a:pt x="22322" y="115759"/>
                  </a:cubicBezTo>
                  <a:cubicBezTo>
                    <a:pt x="19361" y="103281"/>
                    <a:pt x="19361" y="85939"/>
                    <a:pt x="19361" y="70289"/>
                  </a:cubicBezTo>
                  <a:cubicBezTo>
                    <a:pt x="19361" y="54851"/>
                    <a:pt x="19361" y="38778"/>
                    <a:pt x="22533" y="27146"/>
                  </a:cubicBezTo>
                  <a:cubicBezTo>
                    <a:pt x="26974" y="10438"/>
                    <a:pt x="40510" y="5997"/>
                    <a:pt x="49181" y="5997"/>
                  </a:cubicBezTo>
                  <a:cubicBezTo>
                    <a:pt x="60601" y="5997"/>
                    <a:pt x="71598" y="12976"/>
                    <a:pt x="75405" y="25243"/>
                  </a:cubicBezTo>
                  <a:cubicBezTo>
                    <a:pt x="78789" y="36663"/>
                    <a:pt x="79000" y="51890"/>
                    <a:pt x="79000" y="70289"/>
                  </a:cubicBezTo>
                  <a:cubicBezTo>
                    <a:pt x="79000" y="85939"/>
                    <a:pt x="79000" y="101590"/>
                    <a:pt x="76251" y="114913"/>
                  </a:cubicBezTo>
                  <a:cubicBezTo>
                    <a:pt x="72021" y="134159"/>
                    <a:pt x="57640" y="138811"/>
                    <a:pt x="49181" y="138811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F39D1005-1AC2-E6B4-D5F8-21D15AA2EECD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7917989" y="5222984"/>
              <a:ext cx="200913" cy="70697"/>
            </a:xfrm>
            <a:custGeom>
              <a:avLst/>
              <a:gdLst>
                <a:gd name="connsiteX0" fmla="*/ 190774 w 200913"/>
                <a:gd name="connsiteY0" fmla="*/ 12152 h 70697"/>
                <a:gd name="connsiteX1" fmla="*/ 201046 w 200913"/>
                <a:gd name="connsiteY1" fmla="*/ 6110 h 70697"/>
                <a:gd name="connsiteX2" fmla="*/ 191076 w 200913"/>
                <a:gd name="connsiteY2" fmla="*/ 67 h 70697"/>
                <a:gd name="connsiteX3" fmla="*/ 10103 w 200913"/>
                <a:gd name="connsiteY3" fmla="*/ 67 h 70697"/>
                <a:gd name="connsiteX4" fmla="*/ 133 w 200913"/>
                <a:gd name="connsiteY4" fmla="*/ 6110 h 70697"/>
                <a:gd name="connsiteX5" fmla="*/ 10405 w 200913"/>
                <a:gd name="connsiteY5" fmla="*/ 12152 h 70697"/>
                <a:gd name="connsiteX6" fmla="*/ 190774 w 200913"/>
                <a:gd name="connsiteY6" fmla="*/ 12152 h 70697"/>
                <a:gd name="connsiteX7" fmla="*/ 191076 w 200913"/>
                <a:gd name="connsiteY7" fmla="*/ 70764 h 70697"/>
                <a:gd name="connsiteX8" fmla="*/ 201046 w 200913"/>
                <a:gd name="connsiteY8" fmla="*/ 64722 h 70697"/>
                <a:gd name="connsiteX9" fmla="*/ 190774 w 200913"/>
                <a:gd name="connsiteY9" fmla="*/ 58679 h 70697"/>
                <a:gd name="connsiteX10" fmla="*/ 10405 w 200913"/>
                <a:gd name="connsiteY10" fmla="*/ 58679 h 70697"/>
                <a:gd name="connsiteX11" fmla="*/ 133 w 200913"/>
                <a:gd name="connsiteY11" fmla="*/ 64722 h 70697"/>
                <a:gd name="connsiteX12" fmla="*/ 10103 w 200913"/>
                <a:gd name="connsiteY12" fmla="*/ 70764 h 70697"/>
                <a:gd name="connsiteX13" fmla="*/ 191076 w 200913"/>
                <a:gd name="connsiteY13" fmla="*/ 70764 h 7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0913" h="70697">
                  <a:moveTo>
                    <a:pt x="190774" y="12152"/>
                  </a:moveTo>
                  <a:cubicBezTo>
                    <a:pt x="195306" y="12152"/>
                    <a:pt x="201046" y="12152"/>
                    <a:pt x="201046" y="6110"/>
                  </a:cubicBezTo>
                  <a:cubicBezTo>
                    <a:pt x="201046" y="67"/>
                    <a:pt x="195306" y="67"/>
                    <a:pt x="191076" y="67"/>
                  </a:cubicBezTo>
                  <a:lnTo>
                    <a:pt x="10103" y="67"/>
                  </a:lnTo>
                  <a:cubicBezTo>
                    <a:pt x="5873" y="67"/>
                    <a:pt x="133" y="67"/>
                    <a:pt x="133" y="6110"/>
                  </a:cubicBezTo>
                  <a:cubicBezTo>
                    <a:pt x="133" y="12152"/>
                    <a:pt x="5873" y="12152"/>
                    <a:pt x="10405" y="12152"/>
                  </a:cubicBezTo>
                  <a:lnTo>
                    <a:pt x="190774" y="12152"/>
                  </a:lnTo>
                  <a:close/>
                  <a:moveTo>
                    <a:pt x="191076" y="70764"/>
                  </a:moveTo>
                  <a:cubicBezTo>
                    <a:pt x="195306" y="70764"/>
                    <a:pt x="201046" y="70764"/>
                    <a:pt x="201046" y="64722"/>
                  </a:cubicBezTo>
                  <a:cubicBezTo>
                    <a:pt x="201046" y="58679"/>
                    <a:pt x="195306" y="58679"/>
                    <a:pt x="190774" y="58679"/>
                  </a:cubicBezTo>
                  <a:lnTo>
                    <a:pt x="10405" y="58679"/>
                  </a:lnTo>
                  <a:cubicBezTo>
                    <a:pt x="5873" y="58679"/>
                    <a:pt x="133" y="58679"/>
                    <a:pt x="133" y="64722"/>
                  </a:cubicBezTo>
                  <a:cubicBezTo>
                    <a:pt x="133" y="70764"/>
                    <a:pt x="5873" y="70764"/>
                    <a:pt x="10103" y="70764"/>
                  </a:cubicBezTo>
                  <a:lnTo>
                    <a:pt x="191076" y="70764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6AE14B0F-0E63-0C05-A2A4-60D48E15A58C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8228438" y="5198512"/>
              <a:ext cx="116922" cy="138675"/>
            </a:xfrm>
            <a:custGeom>
              <a:avLst/>
              <a:gdLst>
                <a:gd name="connsiteX0" fmla="*/ 25522 w 116922"/>
                <a:gd name="connsiteY0" fmla="*/ 59284 h 138675"/>
                <a:gd name="connsiteX1" fmla="*/ 62986 w 116922"/>
                <a:gd name="connsiteY1" fmla="*/ 6714 h 138675"/>
                <a:gd name="connsiteX2" fmla="*/ 97126 w 116922"/>
                <a:gd name="connsiteY2" fmla="*/ 59284 h 138675"/>
                <a:gd name="connsiteX3" fmla="*/ 25522 w 116922"/>
                <a:gd name="connsiteY3" fmla="*/ 59284 h 138675"/>
                <a:gd name="connsiteX4" fmla="*/ 25220 w 116922"/>
                <a:gd name="connsiteY4" fmla="*/ 65628 h 138675"/>
                <a:gd name="connsiteX5" fmla="*/ 109513 w 116922"/>
                <a:gd name="connsiteY5" fmla="*/ 65628 h 138675"/>
                <a:gd name="connsiteX6" fmla="*/ 117066 w 116922"/>
                <a:gd name="connsiteY6" fmla="*/ 59284 h 138675"/>
                <a:gd name="connsiteX7" fmla="*/ 62986 w 116922"/>
                <a:gd name="connsiteY7" fmla="*/ 67 h 138675"/>
                <a:gd name="connsiteX8" fmla="*/ 144 w 116922"/>
                <a:gd name="connsiteY8" fmla="*/ 68952 h 138675"/>
                <a:gd name="connsiteX9" fmla="*/ 66611 w 116922"/>
                <a:gd name="connsiteY9" fmla="*/ 138743 h 138675"/>
                <a:gd name="connsiteX10" fmla="*/ 117066 w 116922"/>
                <a:gd name="connsiteY10" fmla="*/ 99466 h 138675"/>
                <a:gd name="connsiteX11" fmla="*/ 113138 w 116922"/>
                <a:gd name="connsiteY11" fmla="*/ 95841 h 138675"/>
                <a:gd name="connsiteX12" fmla="*/ 109211 w 116922"/>
                <a:gd name="connsiteY12" fmla="*/ 100071 h 138675"/>
                <a:gd name="connsiteX13" fmla="*/ 68424 w 116922"/>
                <a:gd name="connsiteY13" fmla="*/ 131189 h 138675"/>
                <a:gd name="connsiteX14" fmla="*/ 34284 w 116922"/>
                <a:gd name="connsiteY14" fmla="*/ 110947 h 138675"/>
                <a:gd name="connsiteX15" fmla="*/ 25220 w 116922"/>
                <a:gd name="connsiteY15" fmla="*/ 65628 h 13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922" h="138675">
                  <a:moveTo>
                    <a:pt x="25522" y="59284"/>
                  </a:moveTo>
                  <a:cubicBezTo>
                    <a:pt x="27335" y="14267"/>
                    <a:pt x="52713" y="6714"/>
                    <a:pt x="62986" y="6714"/>
                  </a:cubicBezTo>
                  <a:cubicBezTo>
                    <a:pt x="94104" y="6714"/>
                    <a:pt x="97126" y="47501"/>
                    <a:pt x="97126" y="59284"/>
                  </a:cubicBezTo>
                  <a:lnTo>
                    <a:pt x="25522" y="59284"/>
                  </a:lnTo>
                  <a:close/>
                  <a:moveTo>
                    <a:pt x="25220" y="65628"/>
                  </a:moveTo>
                  <a:lnTo>
                    <a:pt x="109513" y="65628"/>
                  </a:lnTo>
                  <a:cubicBezTo>
                    <a:pt x="116160" y="65628"/>
                    <a:pt x="117066" y="65628"/>
                    <a:pt x="117066" y="59284"/>
                  </a:cubicBezTo>
                  <a:cubicBezTo>
                    <a:pt x="117066" y="29373"/>
                    <a:pt x="100751" y="67"/>
                    <a:pt x="62986" y="67"/>
                  </a:cubicBezTo>
                  <a:cubicBezTo>
                    <a:pt x="27939" y="67"/>
                    <a:pt x="144" y="31186"/>
                    <a:pt x="144" y="68952"/>
                  </a:cubicBezTo>
                  <a:cubicBezTo>
                    <a:pt x="144" y="109436"/>
                    <a:pt x="31867" y="138743"/>
                    <a:pt x="66611" y="138743"/>
                  </a:cubicBezTo>
                  <a:cubicBezTo>
                    <a:pt x="103470" y="138743"/>
                    <a:pt x="117066" y="105207"/>
                    <a:pt x="117066" y="99466"/>
                  </a:cubicBezTo>
                  <a:cubicBezTo>
                    <a:pt x="117066" y="96445"/>
                    <a:pt x="114649" y="95841"/>
                    <a:pt x="113138" y="95841"/>
                  </a:cubicBezTo>
                  <a:cubicBezTo>
                    <a:pt x="110419" y="95841"/>
                    <a:pt x="109815" y="97654"/>
                    <a:pt x="109211" y="100071"/>
                  </a:cubicBezTo>
                  <a:cubicBezTo>
                    <a:pt x="98636" y="131189"/>
                    <a:pt x="71445" y="131189"/>
                    <a:pt x="68424" y="131189"/>
                  </a:cubicBezTo>
                  <a:cubicBezTo>
                    <a:pt x="53318" y="131189"/>
                    <a:pt x="41233" y="122126"/>
                    <a:pt x="34284" y="110947"/>
                  </a:cubicBezTo>
                  <a:cubicBezTo>
                    <a:pt x="25220" y="96445"/>
                    <a:pt x="25220" y="76505"/>
                    <a:pt x="25220" y="65628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F821498D-4895-666A-B174-17012A2E289E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8362716" y="5200325"/>
              <a:ext cx="101514" cy="133539"/>
            </a:xfrm>
            <a:custGeom>
              <a:avLst/>
              <a:gdLst>
                <a:gd name="connsiteX0" fmla="*/ 42143 w 101514"/>
                <a:gd name="connsiteY0" fmla="*/ 33301 h 133539"/>
                <a:gd name="connsiteX1" fmla="*/ 42143 w 101514"/>
                <a:gd name="connsiteY1" fmla="*/ 67 h 133539"/>
                <a:gd name="connsiteX2" fmla="*/ 148 w 101514"/>
                <a:gd name="connsiteY2" fmla="*/ 3391 h 133539"/>
                <a:gd name="connsiteX3" fmla="*/ 148 w 101514"/>
                <a:gd name="connsiteY3" fmla="*/ 12757 h 133539"/>
                <a:gd name="connsiteX4" fmla="*/ 23714 w 101514"/>
                <a:gd name="connsiteY4" fmla="*/ 29676 h 133539"/>
                <a:gd name="connsiteX5" fmla="*/ 23714 w 101514"/>
                <a:gd name="connsiteY5" fmla="*/ 110645 h 133539"/>
                <a:gd name="connsiteX6" fmla="*/ 148 w 101514"/>
                <a:gd name="connsiteY6" fmla="*/ 124241 h 133539"/>
                <a:gd name="connsiteX7" fmla="*/ 148 w 101514"/>
                <a:gd name="connsiteY7" fmla="*/ 133606 h 133539"/>
                <a:gd name="connsiteX8" fmla="*/ 34590 w 101514"/>
                <a:gd name="connsiteY8" fmla="*/ 132700 h 133539"/>
                <a:gd name="connsiteX9" fmla="*/ 72960 w 101514"/>
                <a:gd name="connsiteY9" fmla="*/ 133606 h 133539"/>
                <a:gd name="connsiteX10" fmla="*/ 72960 w 101514"/>
                <a:gd name="connsiteY10" fmla="*/ 124241 h 133539"/>
                <a:gd name="connsiteX11" fmla="*/ 66615 w 101514"/>
                <a:gd name="connsiteY11" fmla="*/ 124241 h 133539"/>
                <a:gd name="connsiteX12" fmla="*/ 43654 w 101514"/>
                <a:gd name="connsiteY12" fmla="*/ 110041 h 133539"/>
                <a:gd name="connsiteX13" fmla="*/ 43654 w 101514"/>
                <a:gd name="connsiteY13" fmla="*/ 63513 h 133539"/>
                <a:gd name="connsiteX14" fmla="*/ 79305 w 101514"/>
                <a:gd name="connsiteY14" fmla="*/ 6714 h 133539"/>
                <a:gd name="connsiteX15" fmla="*/ 82628 w 101514"/>
                <a:gd name="connsiteY15" fmla="*/ 7016 h 133539"/>
                <a:gd name="connsiteX16" fmla="*/ 75679 w 101514"/>
                <a:gd name="connsiteY16" fmla="*/ 18799 h 133539"/>
                <a:gd name="connsiteX17" fmla="*/ 88671 w 101514"/>
                <a:gd name="connsiteY17" fmla="*/ 31790 h 133539"/>
                <a:gd name="connsiteX18" fmla="*/ 101662 w 101514"/>
                <a:gd name="connsiteY18" fmla="*/ 18497 h 133539"/>
                <a:gd name="connsiteX19" fmla="*/ 79305 w 101514"/>
                <a:gd name="connsiteY19" fmla="*/ 67 h 133539"/>
                <a:gd name="connsiteX20" fmla="*/ 42143 w 101514"/>
                <a:gd name="connsiteY20" fmla="*/ 33301 h 13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1514" h="133539">
                  <a:moveTo>
                    <a:pt x="42143" y="33301"/>
                  </a:moveTo>
                  <a:lnTo>
                    <a:pt x="42143" y="67"/>
                  </a:lnTo>
                  <a:lnTo>
                    <a:pt x="148" y="3391"/>
                  </a:lnTo>
                  <a:lnTo>
                    <a:pt x="148" y="12757"/>
                  </a:lnTo>
                  <a:cubicBezTo>
                    <a:pt x="21297" y="12757"/>
                    <a:pt x="23714" y="14871"/>
                    <a:pt x="23714" y="29676"/>
                  </a:cubicBezTo>
                  <a:lnTo>
                    <a:pt x="23714" y="110645"/>
                  </a:lnTo>
                  <a:cubicBezTo>
                    <a:pt x="23714" y="124241"/>
                    <a:pt x="20390" y="124241"/>
                    <a:pt x="148" y="124241"/>
                  </a:cubicBezTo>
                  <a:lnTo>
                    <a:pt x="148" y="133606"/>
                  </a:lnTo>
                  <a:cubicBezTo>
                    <a:pt x="11931" y="133304"/>
                    <a:pt x="26131" y="132700"/>
                    <a:pt x="34590" y="132700"/>
                  </a:cubicBezTo>
                  <a:cubicBezTo>
                    <a:pt x="46675" y="132700"/>
                    <a:pt x="60875" y="132700"/>
                    <a:pt x="72960" y="133606"/>
                  </a:cubicBezTo>
                  <a:lnTo>
                    <a:pt x="72960" y="124241"/>
                  </a:lnTo>
                  <a:lnTo>
                    <a:pt x="66615" y="124241"/>
                  </a:lnTo>
                  <a:cubicBezTo>
                    <a:pt x="44258" y="124241"/>
                    <a:pt x="43654" y="120917"/>
                    <a:pt x="43654" y="110041"/>
                  </a:cubicBezTo>
                  <a:lnTo>
                    <a:pt x="43654" y="63513"/>
                  </a:lnTo>
                  <a:cubicBezTo>
                    <a:pt x="43654" y="33603"/>
                    <a:pt x="56343" y="6714"/>
                    <a:pt x="79305" y="6714"/>
                  </a:cubicBezTo>
                  <a:cubicBezTo>
                    <a:pt x="81420" y="6714"/>
                    <a:pt x="82024" y="6714"/>
                    <a:pt x="82628" y="7016"/>
                  </a:cubicBezTo>
                  <a:cubicBezTo>
                    <a:pt x="81722" y="7318"/>
                    <a:pt x="75679" y="10944"/>
                    <a:pt x="75679" y="18799"/>
                  </a:cubicBezTo>
                  <a:cubicBezTo>
                    <a:pt x="75679" y="27259"/>
                    <a:pt x="82024" y="31790"/>
                    <a:pt x="88671" y="31790"/>
                  </a:cubicBezTo>
                  <a:cubicBezTo>
                    <a:pt x="94109" y="31790"/>
                    <a:pt x="101662" y="28165"/>
                    <a:pt x="101662" y="18497"/>
                  </a:cubicBezTo>
                  <a:cubicBezTo>
                    <a:pt x="101662" y="8829"/>
                    <a:pt x="92296" y="67"/>
                    <a:pt x="79305" y="67"/>
                  </a:cubicBezTo>
                  <a:cubicBezTo>
                    <a:pt x="57250" y="67"/>
                    <a:pt x="46373" y="20310"/>
                    <a:pt x="42143" y="33301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F5AF6646-D0CB-B0B5-0628-6C0115815BA0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8482559" y="5120866"/>
              <a:ext cx="97888" cy="212998"/>
            </a:xfrm>
            <a:custGeom>
              <a:avLst/>
              <a:gdLst>
                <a:gd name="connsiteX0" fmla="*/ 43054 w 97888"/>
                <a:gd name="connsiteY0" fmla="*/ 82849 h 212998"/>
                <a:gd name="connsiteX1" fmla="*/ 43054 w 97888"/>
                <a:gd name="connsiteY1" fmla="*/ 47803 h 212998"/>
                <a:gd name="connsiteX2" fmla="*/ 70849 w 97888"/>
                <a:gd name="connsiteY2" fmla="*/ 6714 h 212998"/>
                <a:gd name="connsiteX3" fmla="*/ 80819 w 97888"/>
                <a:gd name="connsiteY3" fmla="*/ 8829 h 212998"/>
                <a:gd name="connsiteX4" fmla="*/ 71756 w 97888"/>
                <a:gd name="connsiteY4" fmla="*/ 21518 h 212998"/>
                <a:gd name="connsiteX5" fmla="*/ 84747 w 97888"/>
                <a:gd name="connsiteY5" fmla="*/ 34510 h 212998"/>
                <a:gd name="connsiteX6" fmla="*/ 98040 w 97888"/>
                <a:gd name="connsiteY6" fmla="*/ 21216 h 212998"/>
                <a:gd name="connsiteX7" fmla="*/ 70849 w 97888"/>
                <a:gd name="connsiteY7" fmla="*/ 67 h 212998"/>
                <a:gd name="connsiteX8" fmla="*/ 24020 w 97888"/>
                <a:gd name="connsiteY8" fmla="*/ 48105 h 212998"/>
                <a:gd name="connsiteX9" fmla="*/ 24020 w 97888"/>
                <a:gd name="connsiteY9" fmla="*/ 82849 h 212998"/>
                <a:gd name="connsiteX10" fmla="*/ 152 w 97888"/>
                <a:gd name="connsiteY10" fmla="*/ 82849 h 212998"/>
                <a:gd name="connsiteX11" fmla="*/ 152 w 97888"/>
                <a:gd name="connsiteY11" fmla="*/ 92215 h 212998"/>
                <a:gd name="connsiteX12" fmla="*/ 24020 w 97888"/>
                <a:gd name="connsiteY12" fmla="*/ 92215 h 212998"/>
                <a:gd name="connsiteX13" fmla="*/ 24020 w 97888"/>
                <a:gd name="connsiteY13" fmla="*/ 190104 h 212998"/>
                <a:gd name="connsiteX14" fmla="*/ 454 w 97888"/>
                <a:gd name="connsiteY14" fmla="*/ 203699 h 212998"/>
                <a:gd name="connsiteX15" fmla="*/ 454 w 97888"/>
                <a:gd name="connsiteY15" fmla="*/ 213065 h 212998"/>
                <a:gd name="connsiteX16" fmla="*/ 34896 w 97888"/>
                <a:gd name="connsiteY16" fmla="*/ 212159 h 212998"/>
                <a:gd name="connsiteX17" fmla="*/ 73266 w 97888"/>
                <a:gd name="connsiteY17" fmla="*/ 213065 h 212998"/>
                <a:gd name="connsiteX18" fmla="*/ 73266 w 97888"/>
                <a:gd name="connsiteY18" fmla="*/ 203699 h 212998"/>
                <a:gd name="connsiteX19" fmla="*/ 66922 w 97888"/>
                <a:gd name="connsiteY19" fmla="*/ 203699 h 212998"/>
                <a:gd name="connsiteX20" fmla="*/ 43960 w 97888"/>
                <a:gd name="connsiteY20" fmla="*/ 189500 h 212998"/>
                <a:gd name="connsiteX21" fmla="*/ 43960 w 97888"/>
                <a:gd name="connsiteY21" fmla="*/ 92215 h 212998"/>
                <a:gd name="connsiteX22" fmla="*/ 78402 w 97888"/>
                <a:gd name="connsiteY22" fmla="*/ 92215 h 212998"/>
                <a:gd name="connsiteX23" fmla="*/ 78402 w 97888"/>
                <a:gd name="connsiteY23" fmla="*/ 82849 h 212998"/>
                <a:gd name="connsiteX24" fmla="*/ 43054 w 97888"/>
                <a:gd name="connsiteY24" fmla="*/ 82849 h 21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7888" h="212998">
                  <a:moveTo>
                    <a:pt x="43054" y="82849"/>
                  </a:moveTo>
                  <a:lnTo>
                    <a:pt x="43054" y="47803"/>
                  </a:lnTo>
                  <a:cubicBezTo>
                    <a:pt x="43054" y="21216"/>
                    <a:pt x="57556" y="6714"/>
                    <a:pt x="70849" y="6714"/>
                  </a:cubicBezTo>
                  <a:cubicBezTo>
                    <a:pt x="71756" y="6714"/>
                    <a:pt x="76287" y="6714"/>
                    <a:pt x="80819" y="8829"/>
                  </a:cubicBezTo>
                  <a:cubicBezTo>
                    <a:pt x="77194" y="10037"/>
                    <a:pt x="71756" y="13965"/>
                    <a:pt x="71756" y="21518"/>
                  </a:cubicBezTo>
                  <a:cubicBezTo>
                    <a:pt x="71756" y="28467"/>
                    <a:pt x="76590" y="34510"/>
                    <a:pt x="84747" y="34510"/>
                  </a:cubicBezTo>
                  <a:cubicBezTo>
                    <a:pt x="93509" y="34510"/>
                    <a:pt x="98040" y="28467"/>
                    <a:pt x="98040" y="21216"/>
                  </a:cubicBezTo>
                  <a:cubicBezTo>
                    <a:pt x="98040" y="10037"/>
                    <a:pt x="86862" y="67"/>
                    <a:pt x="70849" y="67"/>
                  </a:cubicBezTo>
                  <a:cubicBezTo>
                    <a:pt x="49700" y="67"/>
                    <a:pt x="24020" y="16080"/>
                    <a:pt x="24020" y="48105"/>
                  </a:cubicBezTo>
                  <a:lnTo>
                    <a:pt x="24020" y="82849"/>
                  </a:lnTo>
                  <a:lnTo>
                    <a:pt x="152" y="82849"/>
                  </a:lnTo>
                  <a:lnTo>
                    <a:pt x="152" y="92215"/>
                  </a:lnTo>
                  <a:lnTo>
                    <a:pt x="24020" y="92215"/>
                  </a:lnTo>
                  <a:lnTo>
                    <a:pt x="24020" y="190104"/>
                  </a:lnTo>
                  <a:cubicBezTo>
                    <a:pt x="24020" y="203699"/>
                    <a:pt x="20696" y="203699"/>
                    <a:pt x="454" y="203699"/>
                  </a:cubicBezTo>
                  <a:lnTo>
                    <a:pt x="454" y="213065"/>
                  </a:lnTo>
                  <a:cubicBezTo>
                    <a:pt x="12237" y="212763"/>
                    <a:pt x="26437" y="212159"/>
                    <a:pt x="34896" y="212159"/>
                  </a:cubicBezTo>
                  <a:cubicBezTo>
                    <a:pt x="46981" y="212159"/>
                    <a:pt x="61181" y="212159"/>
                    <a:pt x="73266" y="213065"/>
                  </a:cubicBezTo>
                  <a:lnTo>
                    <a:pt x="73266" y="203699"/>
                  </a:lnTo>
                  <a:lnTo>
                    <a:pt x="66922" y="203699"/>
                  </a:lnTo>
                  <a:cubicBezTo>
                    <a:pt x="44564" y="203699"/>
                    <a:pt x="43960" y="200376"/>
                    <a:pt x="43960" y="189500"/>
                  </a:cubicBezTo>
                  <a:lnTo>
                    <a:pt x="43960" y="92215"/>
                  </a:lnTo>
                  <a:lnTo>
                    <a:pt x="78402" y="92215"/>
                  </a:lnTo>
                  <a:lnTo>
                    <a:pt x="78402" y="82849"/>
                  </a:lnTo>
                  <a:lnTo>
                    <a:pt x="43054" y="82849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F1BB5EBA-A09E-7308-9DB6-5D3C49E2BC4A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8575178" y="5198512"/>
              <a:ext cx="115109" cy="138675"/>
            </a:xfrm>
            <a:custGeom>
              <a:avLst/>
              <a:gdLst>
                <a:gd name="connsiteX0" fmla="*/ 25231 w 115109"/>
                <a:gd name="connsiteY0" fmla="*/ 69556 h 138675"/>
                <a:gd name="connsiteX1" fmla="*/ 66018 w 115109"/>
                <a:gd name="connsiteY1" fmla="*/ 7620 h 138675"/>
                <a:gd name="connsiteX2" fmla="*/ 98346 w 115109"/>
                <a:gd name="connsiteY2" fmla="*/ 18799 h 138675"/>
                <a:gd name="connsiteX3" fmla="*/ 84146 w 115109"/>
                <a:gd name="connsiteY3" fmla="*/ 32697 h 138675"/>
                <a:gd name="connsiteX4" fmla="*/ 98043 w 115109"/>
                <a:gd name="connsiteY4" fmla="*/ 46595 h 138675"/>
                <a:gd name="connsiteX5" fmla="*/ 111941 w 115109"/>
                <a:gd name="connsiteY5" fmla="*/ 32395 h 138675"/>
                <a:gd name="connsiteX6" fmla="*/ 65716 w 115109"/>
                <a:gd name="connsiteY6" fmla="*/ 67 h 138675"/>
                <a:gd name="connsiteX7" fmla="*/ 155 w 115109"/>
                <a:gd name="connsiteY7" fmla="*/ 70160 h 138675"/>
                <a:gd name="connsiteX8" fmla="*/ 65112 w 115109"/>
                <a:gd name="connsiteY8" fmla="*/ 138743 h 138675"/>
                <a:gd name="connsiteX9" fmla="*/ 115265 w 115109"/>
                <a:gd name="connsiteY9" fmla="*/ 99466 h 138675"/>
                <a:gd name="connsiteX10" fmla="*/ 111337 w 115109"/>
                <a:gd name="connsiteY10" fmla="*/ 96445 h 138675"/>
                <a:gd name="connsiteX11" fmla="*/ 107409 w 115109"/>
                <a:gd name="connsiteY11" fmla="*/ 99466 h 138675"/>
                <a:gd name="connsiteX12" fmla="*/ 67831 w 115109"/>
                <a:gd name="connsiteY12" fmla="*/ 131189 h 138675"/>
                <a:gd name="connsiteX13" fmla="*/ 25231 w 115109"/>
                <a:gd name="connsiteY13" fmla="*/ 69556 h 13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5109" h="138675">
                  <a:moveTo>
                    <a:pt x="25231" y="69556"/>
                  </a:moveTo>
                  <a:cubicBezTo>
                    <a:pt x="25231" y="20310"/>
                    <a:pt x="50006" y="7620"/>
                    <a:pt x="66018" y="7620"/>
                  </a:cubicBezTo>
                  <a:cubicBezTo>
                    <a:pt x="68737" y="7620"/>
                    <a:pt x="87771" y="7923"/>
                    <a:pt x="98346" y="18799"/>
                  </a:cubicBezTo>
                  <a:cubicBezTo>
                    <a:pt x="85958" y="19705"/>
                    <a:pt x="84146" y="28769"/>
                    <a:pt x="84146" y="32697"/>
                  </a:cubicBezTo>
                  <a:cubicBezTo>
                    <a:pt x="84146" y="40552"/>
                    <a:pt x="89584" y="46595"/>
                    <a:pt x="98043" y="46595"/>
                  </a:cubicBezTo>
                  <a:cubicBezTo>
                    <a:pt x="105899" y="46595"/>
                    <a:pt x="111941" y="41458"/>
                    <a:pt x="111941" y="32395"/>
                  </a:cubicBezTo>
                  <a:cubicBezTo>
                    <a:pt x="111941" y="11850"/>
                    <a:pt x="88980" y="67"/>
                    <a:pt x="65716" y="67"/>
                  </a:cubicBezTo>
                  <a:cubicBezTo>
                    <a:pt x="27950" y="67"/>
                    <a:pt x="155" y="32697"/>
                    <a:pt x="155" y="70160"/>
                  </a:cubicBezTo>
                  <a:cubicBezTo>
                    <a:pt x="155" y="108832"/>
                    <a:pt x="30065" y="138743"/>
                    <a:pt x="65112" y="138743"/>
                  </a:cubicBezTo>
                  <a:cubicBezTo>
                    <a:pt x="105597" y="138743"/>
                    <a:pt x="115265" y="102488"/>
                    <a:pt x="115265" y="99466"/>
                  </a:cubicBezTo>
                  <a:cubicBezTo>
                    <a:pt x="115265" y="96445"/>
                    <a:pt x="112243" y="96445"/>
                    <a:pt x="111337" y="96445"/>
                  </a:cubicBezTo>
                  <a:cubicBezTo>
                    <a:pt x="108618" y="96445"/>
                    <a:pt x="108014" y="97654"/>
                    <a:pt x="107409" y="99466"/>
                  </a:cubicBezTo>
                  <a:cubicBezTo>
                    <a:pt x="98648" y="127564"/>
                    <a:pt x="79010" y="131189"/>
                    <a:pt x="67831" y="131189"/>
                  </a:cubicBezTo>
                  <a:cubicBezTo>
                    <a:pt x="51818" y="131189"/>
                    <a:pt x="25231" y="118198"/>
                    <a:pt x="25231" y="69556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1D8C22F3-37FE-F70A-7655-B926FE57A451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8812378" y="4895779"/>
              <a:ext cx="148645" cy="724797"/>
            </a:xfrm>
            <a:custGeom>
              <a:avLst/>
              <a:gdLst>
                <a:gd name="connsiteX0" fmla="*/ 148807 w 148645"/>
                <a:gd name="connsiteY0" fmla="*/ 721830 h 724797"/>
                <a:gd name="connsiteX1" fmla="*/ 147598 w 148645"/>
                <a:gd name="connsiteY1" fmla="*/ 719111 h 724797"/>
                <a:gd name="connsiteX2" fmla="*/ 95935 w 148645"/>
                <a:gd name="connsiteY2" fmla="*/ 655060 h 724797"/>
                <a:gd name="connsiteX3" fmla="*/ 25237 w 148645"/>
                <a:gd name="connsiteY3" fmla="*/ 362603 h 724797"/>
                <a:gd name="connsiteX4" fmla="*/ 85965 w 148645"/>
                <a:gd name="connsiteY4" fmla="*/ 86461 h 724797"/>
                <a:gd name="connsiteX5" fmla="*/ 147900 w 148645"/>
                <a:gd name="connsiteY5" fmla="*/ 5491 h 724797"/>
                <a:gd name="connsiteX6" fmla="*/ 148807 w 148645"/>
                <a:gd name="connsiteY6" fmla="*/ 3074 h 724797"/>
                <a:gd name="connsiteX7" fmla="*/ 142462 w 148645"/>
                <a:gd name="connsiteY7" fmla="*/ 53 h 724797"/>
                <a:gd name="connsiteX8" fmla="*/ 133096 w 148645"/>
                <a:gd name="connsiteY8" fmla="*/ 4585 h 724797"/>
                <a:gd name="connsiteX9" fmla="*/ 161 w 148645"/>
                <a:gd name="connsiteY9" fmla="*/ 362301 h 724797"/>
                <a:gd name="connsiteX10" fmla="*/ 104092 w 148645"/>
                <a:gd name="connsiteY10" fmla="*/ 691013 h 724797"/>
                <a:gd name="connsiteX11" fmla="*/ 134002 w 148645"/>
                <a:gd name="connsiteY11" fmla="*/ 721226 h 724797"/>
                <a:gd name="connsiteX12" fmla="*/ 142462 w 148645"/>
                <a:gd name="connsiteY12" fmla="*/ 724851 h 724797"/>
                <a:gd name="connsiteX13" fmla="*/ 148807 w 148645"/>
                <a:gd name="connsiteY13" fmla="*/ 721830 h 72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645" h="724797">
                  <a:moveTo>
                    <a:pt x="148807" y="721830"/>
                  </a:moveTo>
                  <a:cubicBezTo>
                    <a:pt x="148807" y="720621"/>
                    <a:pt x="148202" y="720017"/>
                    <a:pt x="147598" y="719111"/>
                  </a:cubicBezTo>
                  <a:cubicBezTo>
                    <a:pt x="136419" y="707932"/>
                    <a:pt x="116177" y="687690"/>
                    <a:pt x="95935" y="655060"/>
                  </a:cubicBezTo>
                  <a:cubicBezTo>
                    <a:pt x="47293" y="577112"/>
                    <a:pt x="25237" y="478921"/>
                    <a:pt x="25237" y="362603"/>
                  </a:cubicBezTo>
                  <a:cubicBezTo>
                    <a:pt x="25237" y="281332"/>
                    <a:pt x="36114" y="176494"/>
                    <a:pt x="85965" y="86461"/>
                  </a:cubicBezTo>
                  <a:cubicBezTo>
                    <a:pt x="109832" y="43559"/>
                    <a:pt x="134607" y="18785"/>
                    <a:pt x="147900" y="5491"/>
                  </a:cubicBezTo>
                  <a:cubicBezTo>
                    <a:pt x="148807" y="4585"/>
                    <a:pt x="148807" y="3981"/>
                    <a:pt x="148807" y="3074"/>
                  </a:cubicBezTo>
                  <a:cubicBezTo>
                    <a:pt x="148807" y="53"/>
                    <a:pt x="146692" y="53"/>
                    <a:pt x="142462" y="53"/>
                  </a:cubicBezTo>
                  <a:cubicBezTo>
                    <a:pt x="138232" y="53"/>
                    <a:pt x="137628" y="53"/>
                    <a:pt x="133096" y="4585"/>
                  </a:cubicBezTo>
                  <a:cubicBezTo>
                    <a:pt x="31884" y="96733"/>
                    <a:pt x="161" y="235106"/>
                    <a:pt x="161" y="362301"/>
                  </a:cubicBezTo>
                  <a:cubicBezTo>
                    <a:pt x="161" y="481036"/>
                    <a:pt x="27352" y="600678"/>
                    <a:pt x="104092" y="691013"/>
                  </a:cubicBezTo>
                  <a:cubicBezTo>
                    <a:pt x="110135" y="697962"/>
                    <a:pt x="121615" y="710349"/>
                    <a:pt x="134002" y="721226"/>
                  </a:cubicBezTo>
                  <a:cubicBezTo>
                    <a:pt x="137628" y="724851"/>
                    <a:pt x="138232" y="724851"/>
                    <a:pt x="142462" y="724851"/>
                  </a:cubicBezTo>
                  <a:cubicBezTo>
                    <a:pt x="146692" y="724851"/>
                    <a:pt x="148807" y="724851"/>
                    <a:pt x="148807" y="721830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431907E9-E294-5AA7-347D-904F1EA4796D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9266433" y="4995935"/>
              <a:ext cx="150458" cy="136862"/>
            </a:xfrm>
            <a:custGeom>
              <a:avLst/>
              <a:gdLst>
                <a:gd name="connsiteX0" fmla="*/ 92326 w 150458"/>
                <a:gd name="connsiteY0" fmla="*/ 42358 h 136862"/>
                <a:gd name="connsiteX1" fmla="*/ 122236 w 150458"/>
                <a:gd name="connsiteY1" fmla="*/ 6707 h 136862"/>
                <a:gd name="connsiteX2" fmla="*/ 137343 w 150458"/>
                <a:gd name="connsiteY2" fmla="*/ 10635 h 136862"/>
                <a:gd name="connsiteX3" fmla="*/ 122841 w 150458"/>
                <a:gd name="connsiteY3" fmla="*/ 26950 h 136862"/>
                <a:gd name="connsiteX4" fmla="*/ 134321 w 150458"/>
                <a:gd name="connsiteY4" fmla="*/ 37524 h 136862"/>
                <a:gd name="connsiteX5" fmla="*/ 150636 w 150458"/>
                <a:gd name="connsiteY5" fmla="*/ 20001 h 136862"/>
                <a:gd name="connsiteX6" fmla="*/ 122538 w 150458"/>
                <a:gd name="connsiteY6" fmla="*/ 61 h 136862"/>
                <a:gd name="connsiteX7" fmla="*/ 90815 w 150458"/>
                <a:gd name="connsiteY7" fmla="*/ 23022 h 136862"/>
                <a:gd name="connsiteX8" fmla="*/ 58186 w 150458"/>
                <a:gd name="connsiteY8" fmla="*/ 61 h 136862"/>
                <a:gd name="connsiteX9" fmla="*/ 9544 w 150458"/>
                <a:gd name="connsiteY9" fmla="*/ 46588 h 136862"/>
                <a:gd name="connsiteX10" fmla="*/ 13169 w 150458"/>
                <a:gd name="connsiteY10" fmla="*/ 49609 h 136862"/>
                <a:gd name="connsiteX11" fmla="*/ 17097 w 150458"/>
                <a:gd name="connsiteY11" fmla="*/ 46286 h 136862"/>
                <a:gd name="connsiteX12" fmla="*/ 57582 w 150458"/>
                <a:gd name="connsiteY12" fmla="*/ 6707 h 136862"/>
                <a:gd name="connsiteX13" fmla="*/ 73896 w 150458"/>
                <a:gd name="connsiteY13" fmla="*/ 26950 h 136862"/>
                <a:gd name="connsiteX14" fmla="*/ 57582 w 150458"/>
                <a:gd name="connsiteY14" fmla="*/ 98855 h 136862"/>
                <a:gd name="connsiteX15" fmla="*/ 28880 w 150458"/>
                <a:gd name="connsiteY15" fmla="*/ 130276 h 136862"/>
                <a:gd name="connsiteX16" fmla="*/ 13773 w 150458"/>
                <a:gd name="connsiteY16" fmla="*/ 126349 h 136862"/>
                <a:gd name="connsiteX17" fmla="*/ 27973 w 150458"/>
                <a:gd name="connsiteY17" fmla="*/ 110034 h 136862"/>
                <a:gd name="connsiteX18" fmla="*/ 16795 w 150458"/>
                <a:gd name="connsiteY18" fmla="*/ 99460 h 136862"/>
                <a:gd name="connsiteX19" fmla="*/ 178 w 150458"/>
                <a:gd name="connsiteY19" fmla="*/ 116983 h 136862"/>
                <a:gd name="connsiteX20" fmla="*/ 28578 w 150458"/>
                <a:gd name="connsiteY20" fmla="*/ 136923 h 136862"/>
                <a:gd name="connsiteX21" fmla="*/ 60301 w 150458"/>
                <a:gd name="connsiteY21" fmla="*/ 113962 h 136862"/>
                <a:gd name="connsiteX22" fmla="*/ 92930 w 150458"/>
                <a:gd name="connsiteY22" fmla="*/ 136923 h 136862"/>
                <a:gd name="connsiteX23" fmla="*/ 141270 w 150458"/>
                <a:gd name="connsiteY23" fmla="*/ 90396 h 136862"/>
                <a:gd name="connsiteX24" fmla="*/ 137645 w 150458"/>
                <a:gd name="connsiteY24" fmla="*/ 87375 h 136862"/>
                <a:gd name="connsiteX25" fmla="*/ 133717 w 150458"/>
                <a:gd name="connsiteY25" fmla="*/ 90698 h 136862"/>
                <a:gd name="connsiteX26" fmla="*/ 93534 w 150458"/>
                <a:gd name="connsiteY26" fmla="*/ 130276 h 136862"/>
                <a:gd name="connsiteX27" fmla="*/ 76918 w 150458"/>
                <a:gd name="connsiteY27" fmla="*/ 110336 h 136862"/>
                <a:gd name="connsiteX28" fmla="*/ 82054 w 150458"/>
                <a:gd name="connsiteY28" fmla="*/ 83749 h 136862"/>
                <a:gd name="connsiteX29" fmla="*/ 92326 w 150458"/>
                <a:gd name="connsiteY29" fmla="*/ 42358 h 13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0458" h="136862">
                  <a:moveTo>
                    <a:pt x="92326" y="42358"/>
                  </a:moveTo>
                  <a:cubicBezTo>
                    <a:pt x="94139" y="34503"/>
                    <a:pt x="101088" y="6707"/>
                    <a:pt x="122236" y="6707"/>
                  </a:cubicBezTo>
                  <a:cubicBezTo>
                    <a:pt x="123747" y="6707"/>
                    <a:pt x="130998" y="6707"/>
                    <a:pt x="137343" y="10635"/>
                  </a:cubicBezTo>
                  <a:cubicBezTo>
                    <a:pt x="128883" y="12146"/>
                    <a:pt x="122841" y="19699"/>
                    <a:pt x="122841" y="26950"/>
                  </a:cubicBezTo>
                  <a:cubicBezTo>
                    <a:pt x="122841" y="31784"/>
                    <a:pt x="126164" y="37524"/>
                    <a:pt x="134321" y="37524"/>
                  </a:cubicBezTo>
                  <a:cubicBezTo>
                    <a:pt x="140968" y="37524"/>
                    <a:pt x="150636" y="32086"/>
                    <a:pt x="150636" y="20001"/>
                  </a:cubicBezTo>
                  <a:cubicBezTo>
                    <a:pt x="150636" y="4290"/>
                    <a:pt x="132811" y="61"/>
                    <a:pt x="122538" y="61"/>
                  </a:cubicBezTo>
                  <a:cubicBezTo>
                    <a:pt x="105015" y="61"/>
                    <a:pt x="94441" y="16073"/>
                    <a:pt x="90815" y="23022"/>
                  </a:cubicBezTo>
                  <a:cubicBezTo>
                    <a:pt x="83262" y="3082"/>
                    <a:pt x="66947" y="61"/>
                    <a:pt x="58186" y="61"/>
                  </a:cubicBezTo>
                  <a:cubicBezTo>
                    <a:pt x="26765" y="61"/>
                    <a:pt x="9544" y="39035"/>
                    <a:pt x="9544" y="46588"/>
                  </a:cubicBezTo>
                  <a:cubicBezTo>
                    <a:pt x="9544" y="49609"/>
                    <a:pt x="12565" y="49609"/>
                    <a:pt x="13169" y="49609"/>
                  </a:cubicBezTo>
                  <a:cubicBezTo>
                    <a:pt x="15586" y="49609"/>
                    <a:pt x="16492" y="49005"/>
                    <a:pt x="17097" y="46286"/>
                  </a:cubicBezTo>
                  <a:cubicBezTo>
                    <a:pt x="27369" y="14260"/>
                    <a:pt x="47309" y="6707"/>
                    <a:pt x="57582" y="6707"/>
                  </a:cubicBezTo>
                  <a:cubicBezTo>
                    <a:pt x="63322" y="6707"/>
                    <a:pt x="73896" y="9426"/>
                    <a:pt x="73896" y="26950"/>
                  </a:cubicBezTo>
                  <a:cubicBezTo>
                    <a:pt x="73896" y="36316"/>
                    <a:pt x="68760" y="56558"/>
                    <a:pt x="57582" y="98855"/>
                  </a:cubicBezTo>
                  <a:cubicBezTo>
                    <a:pt x="52748" y="117587"/>
                    <a:pt x="42173" y="130276"/>
                    <a:pt x="28880" y="130276"/>
                  </a:cubicBezTo>
                  <a:cubicBezTo>
                    <a:pt x="27067" y="130276"/>
                    <a:pt x="20118" y="130276"/>
                    <a:pt x="13773" y="126349"/>
                  </a:cubicBezTo>
                  <a:cubicBezTo>
                    <a:pt x="21326" y="124838"/>
                    <a:pt x="27973" y="118494"/>
                    <a:pt x="27973" y="110034"/>
                  </a:cubicBezTo>
                  <a:cubicBezTo>
                    <a:pt x="27973" y="101877"/>
                    <a:pt x="21326" y="99460"/>
                    <a:pt x="16795" y="99460"/>
                  </a:cubicBezTo>
                  <a:cubicBezTo>
                    <a:pt x="7731" y="99460"/>
                    <a:pt x="178" y="107315"/>
                    <a:pt x="178" y="116983"/>
                  </a:cubicBezTo>
                  <a:cubicBezTo>
                    <a:pt x="178" y="130881"/>
                    <a:pt x="15284" y="136923"/>
                    <a:pt x="28578" y="136923"/>
                  </a:cubicBezTo>
                  <a:cubicBezTo>
                    <a:pt x="48518" y="136923"/>
                    <a:pt x="59394" y="115774"/>
                    <a:pt x="60301" y="113962"/>
                  </a:cubicBezTo>
                  <a:cubicBezTo>
                    <a:pt x="63926" y="125140"/>
                    <a:pt x="74803" y="136923"/>
                    <a:pt x="92930" y="136923"/>
                  </a:cubicBezTo>
                  <a:cubicBezTo>
                    <a:pt x="124049" y="136923"/>
                    <a:pt x="141270" y="97949"/>
                    <a:pt x="141270" y="90396"/>
                  </a:cubicBezTo>
                  <a:cubicBezTo>
                    <a:pt x="141270" y="87375"/>
                    <a:pt x="138551" y="87375"/>
                    <a:pt x="137645" y="87375"/>
                  </a:cubicBezTo>
                  <a:cubicBezTo>
                    <a:pt x="134926" y="87375"/>
                    <a:pt x="134321" y="88583"/>
                    <a:pt x="133717" y="90698"/>
                  </a:cubicBezTo>
                  <a:cubicBezTo>
                    <a:pt x="123747" y="123025"/>
                    <a:pt x="103202" y="130276"/>
                    <a:pt x="93534" y="130276"/>
                  </a:cubicBezTo>
                  <a:cubicBezTo>
                    <a:pt x="81752" y="130276"/>
                    <a:pt x="76918" y="120608"/>
                    <a:pt x="76918" y="110336"/>
                  </a:cubicBezTo>
                  <a:cubicBezTo>
                    <a:pt x="76918" y="103689"/>
                    <a:pt x="78730" y="97043"/>
                    <a:pt x="82054" y="83749"/>
                  </a:cubicBezTo>
                  <a:lnTo>
                    <a:pt x="92326" y="42358"/>
                  </a:lnTo>
                  <a:close/>
                </a:path>
              </a:pathLst>
            </a:custGeom>
            <a:solidFill>
              <a:srgbClr val="4DB3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B3C90AFB-B635-2CD3-54AD-B85B68FA94E6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9008190" y="5252290"/>
              <a:ext cx="671635" cy="12084"/>
            </a:xfrm>
            <a:custGeom>
              <a:avLst/>
              <a:gdLst>
                <a:gd name="connsiteX0" fmla="*/ 0 w 671635"/>
                <a:gd name="connsiteY0" fmla="*/ 0 h 12084"/>
                <a:gd name="connsiteX1" fmla="*/ 671636 w 671635"/>
                <a:gd name="connsiteY1" fmla="*/ 0 h 12084"/>
                <a:gd name="connsiteX2" fmla="*/ 671636 w 671635"/>
                <a:gd name="connsiteY2" fmla="*/ 12084 h 12084"/>
                <a:gd name="connsiteX3" fmla="*/ 0 w 671635"/>
                <a:gd name="connsiteY3" fmla="*/ 12084 h 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635" h="12084">
                  <a:moveTo>
                    <a:pt x="0" y="0"/>
                  </a:moveTo>
                  <a:lnTo>
                    <a:pt x="671636" y="0"/>
                  </a:lnTo>
                  <a:lnTo>
                    <a:pt x="671636" y="12084"/>
                  </a:lnTo>
                  <a:lnTo>
                    <a:pt x="0" y="12084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1375CAC4-515F-4626-E82B-45CB77FDC595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9023296" y="5369069"/>
              <a:ext cx="120547" cy="201215"/>
            </a:xfrm>
            <a:custGeom>
              <a:avLst/>
              <a:gdLst>
                <a:gd name="connsiteX0" fmla="*/ 23433 w 120547"/>
                <a:gd name="connsiteY0" fmla="*/ 178027 h 201215"/>
                <a:gd name="connsiteX1" fmla="*/ 55458 w 120547"/>
                <a:gd name="connsiteY1" fmla="*/ 146908 h 201215"/>
                <a:gd name="connsiteX2" fmla="*/ 120717 w 120547"/>
                <a:gd name="connsiteY2" fmla="*/ 58687 h 201215"/>
                <a:gd name="connsiteX3" fmla="*/ 56667 w 120547"/>
                <a:gd name="connsiteY3" fmla="*/ 75 h 201215"/>
                <a:gd name="connsiteX4" fmla="*/ 170 w 120547"/>
                <a:gd name="connsiteY4" fmla="*/ 54760 h 201215"/>
                <a:gd name="connsiteX5" fmla="*/ 16182 w 120547"/>
                <a:gd name="connsiteY5" fmla="*/ 71679 h 201215"/>
                <a:gd name="connsiteX6" fmla="*/ 31893 w 120547"/>
                <a:gd name="connsiteY6" fmla="*/ 55666 h 201215"/>
                <a:gd name="connsiteX7" fmla="*/ 15880 w 120547"/>
                <a:gd name="connsiteY7" fmla="*/ 39956 h 201215"/>
                <a:gd name="connsiteX8" fmla="*/ 11952 w 120547"/>
                <a:gd name="connsiteY8" fmla="*/ 40258 h 201215"/>
                <a:gd name="connsiteX9" fmla="*/ 52739 w 120547"/>
                <a:gd name="connsiteY9" fmla="*/ 9441 h 201215"/>
                <a:gd name="connsiteX10" fmla="*/ 93224 w 120547"/>
                <a:gd name="connsiteY10" fmla="*/ 58687 h 201215"/>
                <a:gd name="connsiteX11" fmla="*/ 61501 w 120547"/>
                <a:gd name="connsiteY11" fmla="*/ 125457 h 201215"/>
                <a:gd name="connsiteX12" fmla="*/ 3493 w 120547"/>
                <a:gd name="connsiteY12" fmla="*/ 190112 h 201215"/>
                <a:gd name="connsiteX13" fmla="*/ 170 w 120547"/>
                <a:gd name="connsiteY13" fmla="*/ 201290 h 201215"/>
                <a:gd name="connsiteX14" fmla="*/ 112258 w 120547"/>
                <a:gd name="connsiteY14" fmla="*/ 201290 h 201215"/>
                <a:gd name="connsiteX15" fmla="*/ 120717 w 120547"/>
                <a:gd name="connsiteY15" fmla="*/ 148721 h 201215"/>
                <a:gd name="connsiteX16" fmla="*/ 113164 w 120547"/>
                <a:gd name="connsiteY16" fmla="*/ 148721 h 201215"/>
                <a:gd name="connsiteX17" fmla="*/ 106518 w 120547"/>
                <a:gd name="connsiteY17" fmla="*/ 175610 h 201215"/>
                <a:gd name="connsiteX18" fmla="*/ 77816 w 120547"/>
                <a:gd name="connsiteY18" fmla="*/ 178027 h 201215"/>
                <a:gd name="connsiteX19" fmla="*/ 23433 w 120547"/>
                <a:gd name="connsiteY19" fmla="*/ 178027 h 20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0547" h="201215">
                  <a:moveTo>
                    <a:pt x="23433" y="178027"/>
                  </a:moveTo>
                  <a:lnTo>
                    <a:pt x="55458" y="146908"/>
                  </a:lnTo>
                  <a:cubicBezTo>
                    <a:pt x="102590" y="105215"/>
                    <a:pt x="120717" y="88900"/>
                    <a:pt x="120717" y="58687"/>
                  </a:cubicBezTo>
                  <a:cubicBezTo>
                    <a:pt x="120717" y="24245"/>
                    <a:pt x="93526" y="75"/>
                    <a:pt x="56667" y="75"/>
                  </a:cubicBezTo>
                  <a:cubicBezTo>
                    <a:pt x="22527" y="75"/>
                    <a:pt x="170" y="27871"/>
                    <a:pt x="170" y="54760"/>
                  </a:cubicBezTo>
                  <a:cubicBezTo>
                    <a:pt x="170" y="71679"/>
                    <a:pt x="15276" y="71679"/>
                    <a:pt x="16182" y="71679"/>
                  </a:cubicBezTo>
                  <a:cubicBezTo>
                    <a:pt x="21318" y="71679"/>
                    <a:pt x="31893" y="68053"/>
                    <a:pt x="31893" y="55666"/>
                  </a:cubicBezTo>
                  <a:cubicBezTo>
                    <a:pt x="31893" y="47811"/>
                    <a:pt x="26454" y="39956"/>
                    <a:pt x="15880" y="39956"/>
                  </a:cubicBezTo>
                  <a:cubicBezTo>
                    <a:pt x="13463" y="39956"/>
                    <a:pt x="12859" y="39956"/>
                    <a:pt x="11952" y="40258"/>
                  </a:cubicBezTo>
                  <a:cubicBezTo>
                    <a:pt x="18901" y="20620"/>
                    <a:pt x="35216" y="9441"/>
                    <a:pt x="52739" y="9441"/>
                  </a:cubicBezTo>
                  <a:cubicBezTo>
                    <a:pt x="80233" y="9441"/>
                    <a:pt x="93224" y="33913"/>
                    <a:pt x="93224" y="58687"/>
                  </a:cubicBezTo>
                  <a:cubicBezTo>
                    <a:pt x="93224" y="82857"/>
                    <a:pt x="78118" y="106725"/>
                    <a:pt x="61501" y="125457"/>
                  </a:cubicBezTo>
                  <a:lnTo>
                    <a:pt x="3493" y="190112"/>
                  </a:lnTo>
                  <a:cubicBezTo>
                    <a:pt x="170" y="193435"/>
                    <a:pt x="170" y="194039"/>
                    <a:pt x="170" y="201290"/>
                  </a:cubicBezTo>
                  <a:lnTo>
                    <a:pt x="112258" y="201290"/>
                  </a:lnTo>
                  <a:lnTo>
                    <a:pt x="120717" y="148721"/>
                  </a:lnTo>
                  <a:lnTo>
                    <a:pt x="113164" y="148721"/>
                  </a:lnTo>
                  <a:cubicBezTo>
                    <a:pt x="111654" y="157784"/>
                    <a:pt x="109539" y="171078"/>
                    <a:pt x="106518" y="175610"/>
                  </a:cubicBezTo>
                  <a:cubicBezTo>
                    <a:pt x="104403" y="178027"/>
                    <a:pt x="84462" y="178027"/>
                    <a:pt x="77816" y="178027"/>
                  </a:cubicBezTo>
                  <a:lnTo>
                    <a:pt x="23433" y="178027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0A42DD9B-4FEE-03BA-E51A-64A1B964950E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9181308" y="5312712"/>
              <a:ext cx="235657" cy="302124"/>
            </a:xfrm>
            <a:custGeom>
              <a:avLst/>
              <a:gdLst>
                <a:gd name="connsiteX0" fmla="*/ 95646 w 235657"/>
                <a:gd name="connsiteY0" fmla="*/ 270469 h 302124"/>
                <a:gd name="connsiteX1" fmla="*/ 42472 w 235657"/>
                <a:gd name="connsiteY1" fmla="*/ 152942 h 302124"/>
                <a:gd name="connsiteX2" fmla="*/ 37940 w 235657"/>
                <a:gd name="connsiteY2" fmla="*/ 148108 h 302124"/>
                <a:gd name="connsiteX3" fmla="*/ 32804 w 235657"/>
                <a:gd name="connsiteY3" fmla="*/ 150525 h 302124"/>
                <a:gd name="connsiteX4" fmla="*/ 4102 w 235657"/>
                <a:gd name="connsiteY4" fmla="*/ 172278 h 302124"/>
                <a:gd name="connsiteX5" fmla="*/ 175 w 235657"/>
                <a:gd name="connsiteY5" fmla="*/ 177112 h 302124"/>
                <a:gd name="connsiteX6" fmla="*/ 3196 w 235657"/>
                <a:gd name="connsiteY6" fmla="*/ 180436 h 302124"/>
                <a:gd name="connsiteX7" fmla="*/ 13468 w 235657"/>
                <a:gd name="connsiteY7" fmla="*/ 173789 h 302124"/>
                <a:gd name="connsiteX8" fmla="*/ 23136 w 235657"/>
                <a:gd name="connsiteY8" fmla="*/ 166538 h 302124"/>
                <a:gd name="connsiteX9" fmla="*/ 82655 w 235657"/>
                <a:gd name="connsiteY9" fmla="*/ 297358 h 302124"/>
                <a:gd name="connsiteX10" fmla="*/ 88999 w 235657"/>
                <a:gd name="connsiteY10" fmla="*/ 302192 h 302124"/>
                <a:gd name="connsiteX11" fmla="*/ 96552 w 235657"/>
                <a:gd name="connsiteY11" fmla="*/ 296149 h 302124"/>
                <a:gd name="connsiteX12" fmla="*/ 233717 w 235657"/>
                <a:gd name="connsiteY12" fmla="*/ 12152 h 302124"/>
                <a:gd name="connsiteX13" fmla="*/ 235832 w 235657"/>
                <a:gd name="connsiteY13" fmla="*/ 6109 h 302124"/>
                <a:gd name="connsiteX14" fmla="*/ 229790 w 235657"/>
                <a:gd name="connsiteY14" fmla="*/ 67 h 302124"/>
                <a:gd name="connsiteX15" fmla="*/ 222841 w 235657"/>
                <a:gd name="connsiteY15" fmla="*/ 6412 h 302124"/>
                <a:gd name="connsiteX16" fmla="*/ 95646 w 235657"/>
                <a:gd name="connsiteY16" fmla="*/ 270469 h 30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5657" h="302124">
                  <a:moveTo>
                    <a:pt x="95646" y="270469"/>
                  </a:moveTo>
                  <a:lnTo>
                    <a:pt x="42472" y="152942"/>
                  </a:lnTo>
                  <a:cubicBezTo>
                    <a:pt x="40357" y="148108"/>
                    <a:pt x="38847" y="148108"/>
                    <a:pt x="37940" y="148108"/>
                  </a:cubicBezTo>
                  <a:cubicBezTo>
                    <a:pt x="37638" y="148108"/>
                    <a:pt x="36127" y="148108"/>
                    <a:pt x="32804" y="150525"/>
                  </a:cubicBezTo>
                  <a:lnTo>
                    <a:pt x="4102" y="172278"/>
                  </a:lnTo>
                  <a:cubicBezTo>
                    <a:pt x="175" y="175299"/>
                    <a:pt x="175" y="176206"/>
                    <a:pt x="175" y="177112"/>
                  </a:cubicBezTo>
                  <a:cubicBezTo>
                    <a:pt x="175" y="178623"/>
                    <a:pt x="1081" y="180436"/>
                    <a:pt x="3196" y="180436"/>
                  </a:cubicBezTo>
                  <a:cubicBezTo>
                    <a:pt x="5008" y="180436"/>
                    <a:pt x="10145" y="176206"/>
                    <a:pt x="13468" y="173789"/>
                  </a:cubicBezTo>
                  <a:cubicBezTo>
                    <a:pt x="15281" y="172278"/>
                    <a:pt x="19813" y="168955"/>
                    <a:pt x="23136" y="166538"/>
                  </a:cubicBezTo>
                  <a:lnTo>
                    <a:pt x="82655" y="297358"/>
                  </a:lnTo>
                  <a:cubicBezTo>
                    <a:pt x="84770" y="302192"/>
                    <a:pt x="86280" y="302192"/>
                    <a:pt x="88999" y="302192"/>
                  </a:cubicBezTo>
                  <a:cubicBezTo>
                    <a:pt x="93531" y="302192"/>
                    <a:pt x="94438" y="300379"/>
                    <a:pt x="96552" y="296149"/>
                  </a:cubicBezTo>
                  <a:lnTo>
                    <a:pt x="233717" y="12152"/>
                  </a:lnTo>
                  <a:cubicBezTo>
                    <a:pt x="235832" y="7922"/>
                    <a:pt x="235832" y="6714"/>
                    <a:pt x="235832" y="6109"/>
                  </a:cubicBezTo>
                  <a:cubicBezTo>
                    <a:pt x="235832" y="3088"/>
                    <a:pt x="233415" y="67"/>
                    <a:pt x="229790" y="67"/>
                  </a:cubicBezTo>
                  <a:cubicBezTo>
                    <a:pt x="227373" y="67"/>
                    <a:pt x="225258" y="1578"/>
                    <a:pt x="222841" y="6412"/>
                  </a:cubicBezTo>
                  <a:lnTo>
                    <a:pt x="95646" y="270469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E2C040B1-819B-6B48-F9E3-1DFFCF616F11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9411024" y="5312712"/>
              <a:ext cx="268800" cy="12084"/>
            </a:xfrm>
            <a:custGeom>
              <a:avLst/>
              <a:gdLst>
                <a:gd name="connsiteX0" fmla="*/ 0 w 268800"/>
                <a:gd name="connsiteY0" fmla="*/ 0 h 12084"/>
                <a:gd name="connsiteX1" fmla="*/ 268801 w 268800"/>
                <a:gd name="connsiteY1" fmla="*/ 0 h 12084"/>
                <a:gd name="connsiteX2" fmla="*/ 268801 w 268800"/>
                <a:gd name="connsiteY2" fmla="*/ 12084 h 12084"/>
                <a:gd name="connsiteX3" fmla="*/ 0 w 268800"/>
                <a:gd name="connsiteY3" fmla="*/ 12084 h 1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800" h="12084">
                  <a:moveTo>
                    <a:pt x="0" y="0"/>
                  </a:moveTo>
                  <a:lnTo>
                    <a:pt x="268801" y="0"/>
                  </a:lnTo>
                  <a:lnTo>
                    <a:pt x="268801" y="12084"/>
                  </a:lnTo>
                  <a:lnTo>
                    <a:pt x="0" y="12084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44E61385-5AAE-B166-4981-3DB0725028C7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9423109" y="5436745"/>
              <a:ext cx="138373" cy="136862"/>
            </a:xfrm>
            <a:custGeom>
              <a:avLst/>
              <a:gdLst>
                <a:gd name="connsiteX0" fmla="*/ 100790 w 138373"/>
                <a:gd name="connsiteY0" fmla="*/ 19411 h 136862"/>
                <a:gd name="connsiteX1" fmla="*/ 72995 w 138373"/>
                <a:gd name="connsiteY1" fmla="*/ 75 h 136862"/>
                <a:gd name="connsiteX2" fmla="*/ 183 w 138373"/>
                <a:gd name="connsiteY2" fmla="*/ 88598 h 136862"/>
                <a:gd name="connsiteX3" fmla="*/ 40365 w 138373"/>
                <a:gd name="connsiteY3" fmla="*/ 136938 h 136862"/>
                <a:gd name="connsiteX4" fmla="*/ 79642 w 138373"/>
                <a:gd name="connsiteY4" fmla="*/ 114278 h 136862"/>
                <a:gd name="connsiteX5" fmla="*/ 107135 w 138373"/>
                <a:gd name="connsiteY5" fmla="*/ 136938 h 136862"/>
                <a:gd name="connsiteX6" fmla="*/ 129492 w 138373"/>
                <a:gd name="connsiteY6" fmla="*/ 120321 h 136862"/>
                <a:gd name="connsiteX7" fmla="*/ 138556 w 138373"/>
                <a:gd name="connsiteY7" fmla="*/ 90410 h 136862"/>
                <a:gd name="connsiteX8" fmla="*/ 134931 w 138373"/>
                <a:gd name="connsiteY8" fmla="*/ 87389 h 136862"/>
                <a:gd name="connsiteX9" fmla="*/ 130701 w 138373"/>
                <a:gd name="connsiteY9" fmla="*/ 92827 h 136862"/>
                <a:gd name="connsiteX10" fmla="*/ 107739 w 138373"/>
                <a:gd name="connsiteY10" fmla="*/ 130291 h 136862"/>
                <a:gd name="connsiteX11" fmla="*/ 98676 w 138373"/>
                <a:gd name="connsiteY11" fmla="*/ 116393 h 136862"/>
                <a:gd name="connsiteX12" fmla="*/ 102603 w 138373"/>
                <a:gd name="connsiteY12" fmla="*/ 94036 h 136862"/>
                <a:gd name="connsiteX13" fmla="*/ 109250 w 138373"/>
                <a:gd name="connsiteY13" fmla="*/ 66845 h 136862"/>
                <a:gd name="connsiteX14" fmla="*/ 120126 w 138373"/>
                <a:gd name="connsiteY14" fmla="*/ 24547 h 136862"/>
                <a:gd name="connsiteX15" fmla="*/ 122241 w 138373"/>
                <a:gd name="connsiteY15" fmla="*/ 14275 h 136862"/>
                <a:gd name="connsiteX16" fmla="*/ 113480 w 138373"/>
                <a:gd name="connsiteY16" fmla="*/ 6118 h 136862"/>
                <a:gd name="connsiteX17" fmla="*/ 100790 w 138373"/>
                <a:gd name="connsiteY17" fmla="*/ 19411 h 136862"/>
                <a:gd name="connsiteX18" fmla="*/ 81152 w 138373"/>
                <a:gd name="connsiteY18" fmla="*/ 97661 h 136862"/>
                <a:gd name="connsiteX19" fmla="*/ 75110 w 138373"/>
                <a:gd name="connsiteY19" fmla="*/ 108840 h 136862"/>
                <a:gd name="connsiteX20" fmla="*/ 40970 w 138373"/>
                <a:gd name="connsiteY20" fmla="*/ 130291 h 136862"/>
                <a:gd name="connsiteX21" fmla="*/ 21634 w 138373"/>
                <a:gd name="connsiteY21" fmla="*/ 101891 h 136862"/>
                <a:gd name="connsiteX22" fmla="*/ 38251 w 138373"/>
                <a:gd name="connsiteY22" fmla="*/ 35726 h 136862"/>
                <a:gd name="connsiteX23" fmla="*/ 73297 w 138373"/>
                <a:gd name="connsiteY23" fmla="*/ 6722 h 136862"/>
                <a:gd name="connsiteX24" fmla="*/ 97165 w 138373"/>
                <a:gd name="connsiteY24" fmla="*/ 33309 h 136862"/>
                <a:gd name="connsiteX25" fmla="*/ 96259 w 138373"/>
                <a:gd name="connsiteY25" fmla="*/ 38445 h 136862"/>
                <a:gd name="connsiteX26" fmla="*/ 81152 w 138373"/>
                <a:gd name="connsiteY26" fmla="*/ 97661 h 136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8373" h="136862">
                  <a:moveTo>
                    <a:pt x="100790" y="19411"/>
                  </a:moveTo>
                  <a:cubicBezTo>
                    <a:pt x="95352" y="8232"/>
                    <a:pt x="86591" y="75"/>
                    <a:pt x="72995" y="75"/>
                  </a:cubicBezTo>
                  <a:cubicBezTo>
                    <a:pt x="37646" y="75"/>
                    <a:pt x="183" y="44487"/>
                    <a:pt x="183" y="88598"/>
                  </a:cubicBezTo>
                  <a:cubicBezTo>
                    <a:pt x="183" y="116997"/>
                    <a:pt x="16800" y="136938"/>
                    <a:pt x="40365" y="136938"/>
                  </a:cubicBezTo>
                  <a:cubicBezTo>
                    <a:pt x="46408" y="136938"/>
                    <a:pt x="61514" y="135729"/>
                    <a:pt x="79642" y="114278"/>
                  </a:cubicBezTo>
                  <a:cubicBezTo>
                    <a:pt x="82059" y="126968"/>
                    <a:pt x="92633" y="136938"/>
                    <a:pt x="107135" y="136938"/>
                  </a:cubicBezTo>
                  <a:cubicBezTo>
                    <a:pt x="117709" y="136938"/>
                    <a:pt x="124658" y="129989"/>
                    <a:pt x="129492" y="120321"/>
                  </a:cubicBezTo>
                  <a:cubicBezTo>
                    <a:pt x="134628" y="109444"/>
                    <a:pt x="138556" y="91015"/>
                    <a:pt x="138556" y="90410"/>
                  </a:cubicBezTo>
                  <a:cubicBezTo>
                    <a:pt x="138556" y="87389"/>
                    <a:pt x="135837" y="87389"/>
                    <a:pt x="134931" y="87389"/>
                  </a:cubicBezTo>
                  <a:cubicBezTo>
                    <a:pt x="131909" y="87389"/>
                    <a:pt x="131607" y="88598"/>
                    <a:pt x="130701" y="92827"/>
                  </a:cubicBezTo>
                  <a:cubicBezTo>
                    <a:pt x="125565" y="112466"/>
                    <a:pt x="120126" y="130291"/>
                    <a:pt x="107739" y="130291"/>
                  </a:cubicBezTo>
                  <a:cubicBezTo>
                    <a:pt x="99582" y="130291"/>
                    <a:pt x="98676" y="122436"/>
                    <a:pt x="98676" y="116393"/>
                  </a:cubicBezTo>
                  <a:cubicBezTo>
                    <a:pt x="98676" y="109746"/>
                    <a:pt x="99280" y="107329"/>
                    <a:pt x="102603" y="94036"/>
                  </a:cubicBezTo>
                  <a:cubicBezTo>
                    <a:pt x="105927" y="81347"/>
                    <a:pt x="106531" y="78325"/>
                    <a:pt x="109250" y="66845"/>
                  </a:cubicBezTo>
                  <a:lnTo>
                    <a:pt x="120126" y="24547"/>
                  </a:lnTo>
                  <a:cubicBezTo>
                    <a:pt x="122241" y="16088"/>
                    <a:pt x="122241" y="15483"/>
                    <a:pt x="122241" y="14275"/>
                  </a:cubicBezTo>
                  <a:cubicBezTo>
                    <a:pt x="122241" y="9139"/>
                    <a:pt x="118616" y="6118"/>
                    <a:pt x="113480" y="6118"/>
                  </a:cubicBezTo>
                  <a:cubicBezTo>
                    <a:pt x="106229" y="6118"/>
                    <a:pt x="101697" y="12764"/>
                    <a:pt x="100790" y="19411"/>
                  </a:cubicBezTo>
                  <a:close/>
                  <a:moveTo>
                    <a:pt x="81152" y="97661"/>
                  </a:moveTo>
                  <a:cubicBezTo>
                    <a:pt x="79642" y="103100"/>
                    <a:pt x="79642" y="103704"/>
                    <a:pt x="75110" y="108840"/>
                  </a:cubicBezTo>
                  <a:cubicBezTo>
                    <a:pt x="61816" y="125457"/>
                    <a:pt x="49429" y="130291"/>
                    <a:pt x="40970" y="130291"/>
                  </a:cubicBezTo>
                  <a:cubicBezTo>
                    <a:pt x="25863" y="130291"/>
                    <a:pt x="21634" y="113674"/>
                    <a:pt x="21634" y="101891"/>
                  </a:cubicBezTo>
                  <a:cubicBezTo>
                    <a:pt x="21634" y="86785"/>
                    <a:pt x="31302" y="49624"/>
                    <a:pt x="38251" y="35726"/>
                  </a:cubicBezTo>
                  <a:cubicBezTo>
                    <a:pt x="47616" y="17900"/>
                    <a:pt x="61212" y="6722"/>
                    <a:pt x="73297" y="6722"/>
                  </a:cubicBezTo>
                  <a:cubicBezTo>
                    <a:pt x="92935" y="6722"/>
                    <a:pt x="97165" y="31496"/>
                    <a:pt x="97165" y="33309"/>
                  </a:cubicBezTo>
                  <a:cubicBezTo>
                    <a:pt x="97165" y="35122"/>
                    <a:pt x="96561" y="36934"/>
                    <a:pt x="96259" y="38445"/>
                  </a:cubicBezTo>
                  <a:lnTo>
                    <a:pt x="81152" y="97661"/>
                  </a:ln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C80B3269-C181-1D57-6149-E1B1BB9C054F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9577674" y="5381154"/>
              <a:ext cx="92752" cy="192453"/>
            </a:xfrm>
            <a:custGeom>
              <a:avLst/>
              <a:gdLst>
                <a:gd name="connsiteX0" fmla="*/ 55477 w 92752"/>
                <a:gd name="connsiteY0" fmla="*/ 68355 h 192453"/>
                <a:gd name="connsiteX1" fmla="*/ 83877 w 92752"/>
                <a:gd name="connsiteY1" fmla="*/ 68355 h 192453"/>
                <a:gd name="connsiteX2" fmla="*/ 92940 w 92752"/>
                <a:gd name="connsiteY2" fmla="*/ 62313 h 192453"/>
                <a:gd name="connsiteX3" fmla="*/ 84481 w 92752"/>
                <a:gd name="connsiteY3" fmla="*/ 58989 h 192453"/>
                <a:gd name="connsiteX4" fmla="*/ 57894 w 92752"/>
                <a:gd name="connsiteY4" fmla="*/ 58989 h 192453"/>
                <a:gd name="connsiteX5" fmla="*/ 70281 w 92752"/>
                <a:gd name="connsiteY5" fmla="*/ 8232 h 192453"/>
                <a:gd name="connsiteX6" fmla="*/ 61519 w 92752"/>
                <a:gd name="connsiteY6" fmla="*/ 75 h 192453"/>
                <a:gd name="connsiteX7" fmla="*/ 49434 w 92752"/>
                <a:gd name="connsiteY7" fmla="*/ 10952 h 192453"/>
                <a:gd name="connsiteX8" fmla="*/ 37652 w 92752"/>
                <a:gd name="connsiteY8" fmla="*/ 58989 h 192453"/>
                <a:gd name="connsiteX9" fmla="*/ 9252 w 92752"/>
                <a:gd name="connsiteY9" fmla="*/ 58989 h 192453"/>
                <a:gd name="connsiteX10" fmla="*/ 188 w 92752"/>
                <a:gd name="connsiteY10" fmla="*/ 64730 h 192453"/>
                <a:gd name="connsiteX11" fmla="*/ 8648 w 92752"/>
                <a:gd name="connsiteY11" fmla="*/ 68355 h 192453"/>
                <a:gd name="connsiteX12" fmla="*/ 35235 w 92752"/>
                <a:gd name="connsiteY12" fmla="*/ 68355 h 192453"/>
                <a:gd name="connsiteX13" fmla="*/ 12273 w 92752"/>
                <a:gd name="connsiteY13" fmla="*/ 164733 h 192453"/>
                <a:gd name="connsiteX14" fmla="*/ 40069 w 92752"/>
                <a:gd name="connsiteY14" fmla="*/ 192529 h 192453"/>
                <a:gd name="connsiteX15" fmla="*/ 88106 w 92752"/>
                <a:gd name="connsiteY15" fmla="*/ 146001 h 192453"/>
                <a:gd name="connsiteX16" fmla="*/ 84481 w 92752"/>
                <a:gd name="connsiteY16" fmla="*/ 142980 h 192453"/>
                <a:gd name="connsiteX17" fmla="*/ 79949 w 92752"/>
                <a:gd name="connsiteY17" fmla="*/ 147210 h 192453"/>
                <a:gd name="connsiteX18" fmla="*/ 40673 w 92752"/>
                <a:gd name="connsiteY18" fmla="*/ 185882 h 192453"/>
                <a:gd name="connsiteX19" fmla="*/ 31307 w 92752"/>
                <a:gd name="connsiteY19" fmla="*/ 171984 h 192453"/>
                <a:gd name="connsiteX20" fmla="*/ 33120 w 92752"/>
                <a:gd name="connsiteY20" fmla="*/ 157482 h 192453"/>
                <a:gd name="connsiteX21" fmla="*/ 55477 w 92752"/>
                <a:gd name="connsiteY21" fmla="*/ 68355 h 19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752" h="192453">
                  <a:moveTo>
                    <a:pt x="55477" y="68355"/>
                  </a:moveTo>
                  <a:lnTo>
                    <a:pt x="83877" y="68355"/>
                  </a:lnTo>
                  <a:cubicBezTo>
                    <a:pt x="89919" y="68355"/>
                    <a:pt x="92940" y="68355"/>
                    <a:pt x="92940" y="62313"/>
                  </a:cubicBezTo>
                  <a:cubicBezTo>
                    <a:pt x="92940" y="58989"/>
                    <a:pt x="89919" y="58989"/>
                    <a:pt x="84481" y="58989"/>
                  </a:cubicBezTo>
                  <a:lnTo>
                    <a:pt x="57894" y="58989"/>
                  </a:lnTo>
                  <a:cubicBezTo>
                    <a:pt x="68770" y="16088"/>
                    <a:pt x="70281" y="10045"/>
                    <a:pt x="70281" y="8232"/>
                  </a:cubicBezTo>
                  <a:cubicBezTo>
                    <a:pt x="70281" y="3096"/>
                    <a:pt x="66656" y="75"/>
                    <a:pt x="61519" y="75"/>
                  </a:cubicBezTo>
                  <a:cubicBezTo>
                    <a:pt x="60613" y="75"/>
                    <a:pt x="52154" y="377"/>
                    <a:pt x="49434" y="10952"/>
                  </a:cubicBezTo>
                  <a:lnTo>
                    <a:pt x="37652" y="58989"/>
                  </a:lnTo>
                  <a:lnTo>
                    <a:pt x="9252" y="58989"/>
                  </a:lnTo>
                  <a:cubicBezTo>
                    <a:pt x="3209" y="58989"/>
                    <a:pt x="188" y="58989"/>
                    <a:pt x="188" y="64730"/>
                  </a:cubicBezTo>
                  <a:cubicBezTo>
                    <a:pt x="188" y="68355"/>
                    <a:pt x="2605" y="68355"/>
                    <a:pt x="8648" y="68355"/>
                  </a:cubicBezTo>
                  <a:lnTo>
                    <a:pt x="35235" y="68355"/>
                  </a:lnTo>
                  <a:cubicBezTo>
                    <a:pt x="13482" y="154159"/>
                    <a:pt x="12273" y="159295"/>
                    <a:pt x="12273" y="164733"/>
                  </a:cubicBezTo>
                  <a:cubicBezTo>
                    <a:pt x="12273" y="181048"/>
                    <a:pt x="23754" y="192529"/>
                    <a:pt x="40069" y="192529"/>
                  </a:cubicBezTo>
                  <a:cubicBezTo>
                    <a:pt x="70885" y="192529"/>
                    <a:pt x="88106" y="148418"/>
                    <a:pt x="88106" y="146001"/>
                  </a:cubicBezTo>
                  <a:cubicBezTo>
                    <a:pt x="88106" y="142980"/>
                    <a:pt x="85689" y="142980"/>
                    <a:pt x="84481" y="142980"/>
                  </a:cubicBezTo>
                  <a:cubicBezTo>
                    <a:pt x="81762" y="142980"/>
                    <a:pt x="81460" y="143887"/>
                    <a:pt x="79949" y="147210"/>
                  </a:cubicBezTo>
                  <a:cubicBezTo>
                    <a:pt x="66958" y="178631"/>
                    <a:pt x="50945" y="185882"/>
                    <a:pt x="40673" y="185882"/>
                  </a:cubicBezTo>
                  <a:cubicBezTo>
                    <a:pt x="34328" y="185882"/>
                    <a:pt x="31307" y="181954"/>
                    <a:pt x="31307" y="171984"/>
                  </a:cubicBezTo>
                  <a:cubicBezTo>
                    <a:pt x="31307" y="164733"/>
                    <a:pt x="31911" y="162618"/>
                    <a:pt x="33120" y="157482"/>
                  </a:cubicBezTo>
                  <a:lnTo>
                    <a:pt x="55477" y="68355"/>
                  </a:lnTo>
                  <a:close/>
                </a:path>
              </a:pathLst>
            </a:custGeom>
            <a:solidFill>
              <a:srgbClr val="1A1AFF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4C9FBA83-5348-F1AD-0EB8-F6E0069F0EA9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9726654" y="4895779"/>
              <a:ext cx="148645" cy="724797"/>
            </a:xfrm>
            <a:custGeom>
              <a:avLst/>
              <a:gdLst>
                <a:gd name="connsiteX0" fmla="*/ 148838 w 148645"/>
                <a:gd name="connsiteY0" fmla="*/ 362603 h 724797"/>
                <a:gd name="connsiteX1" fmla="*/ 44907 w 148645"/>
                <a:gd name="connsiteY1" fmla="*/ 33891 h 724797"/>
                <a:gd name="connsiteX2" fmla="*/ 14997 w 148645"/>
                <a:gd name="connsiteY2" fmla="*/ 3679 h 724797"/>
                <a:gd name="connsiteX3" fmla="*/ 6538 w 148645"/>
                <a:gd name="connsiteY3" fmla="*/ 53 h 724797"/>
                <a:gd name="connsiteX4" fmla="*/ 193 w 148645"/>
                <a:gd name="connsiteY4" fmla="*/ 3074 h 724797"/>
                <a:gd name="connsiteX5" fmla="*/ 2006 w 148645"/>
                <a:gd name="connsiteY5" fmla="*/ 6096 h 724797"/>
                <a:gd name="connsiteX6" fmla="*/ 53065 w 148645"/>
                <a:gd name="connsiteY6" fmla="*/ 69844 h 724797"/>
                <a:gd name="connsiteX7" fmla="*/ 123762 w 148645"/>
                <a:gd name="connsiteY7" fmla="*/ 362301 h 724797"/>
                <a:gd name="connsiteX8" fmla="*/ 63035 w 148645"/>
                <a:gd name="connsiteY8" fmla="*/ 638443 h 724797"/>
                <a:gd name="connsiteX9" fmla="*/ 1401 w 148645"/>
                <a:gd name="connsiteY9" fmla="*/ 719111 h 724797"/>
                <a:gd name="connsiteX10" fmla="*/ 193 w 148645"/>
                <a:gd name="connsiteY10" fmla="*/ 721830 h 724797"/>
                <a:gd name="connsiteX11" fmla="*/ 6538 w 148645"/>
                <a:gd name="connsiteY11" fmla="*/ 724851 h 724797"/>
                <a:gd name="connsiteX12" fmla="*/ 15903 w 148645"/>
                <a:gd name="connsiteY12" fmla="*/ 720319 h 724797"/>
                <a:gd name="connsiteX13" fmla="*/ 148838 w 148645"/>
                <a:gd name="connsiteY13" fmla="*/ 362603 h 72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8645" h="724797">
                  <a:moveTo>
                    <a:pt x="148838" y="362603"/>
                  </a:moveTo>
                  <a:cubicBezTo>
                    <a:pt x="148838" y="243868"/>
                    <a:pt x="121647" y="124227"/>
                    <a:pt x="44907" y="33891"/>
                  </a:cubicBezTo>
                  <a:cubicBezTo>
                    <a:pt x="38865" y="26942"/>
                    <a:pt x="27384" y="14555"/>
                    <a:pt x="14997" y="3679"/>
                  </a:cubicBezTo>
                  <a:cubicBezTo>
                    <a:pt x="11372" y="53"/>
                    <a:pt x="10767" y="53"/>
                    <a:pt x="6538" y="53"/>
                  </a:cubicBezTo>
                  <a:cubicBezTo>
                    <a:pt x="2912" y="53"/>
                    <a:pt x="193" y="53"/>
                    <a:pt x="193" y="3074"/>
                  </a:cubicBezTo>
                  <a:cubicBezTo>
                    <a:pt x="193" y="4283"/>
                    <a:pt x="1401" y="5491"/>
                    <a:pt x="2006" y="6096"/>
                  </a:cubicBezTo>
                  <a:cubicBezTo>
                    <a:pt x="12580" y="16972"/>
                    <a:pt x="32822" y="37215"/>
                    <a:pt x="53065" y="69844"/>
                  </a:cubicBezTo>
                  <a:cubicBezTo>
                    <a:pt x="101707" y="147792"/>
                    <a:pt x="123762" y="245983"/>
                    <a:pt x="123762" y="362301"/>
                  </a:cubicBezTo>
                  <a:cubicBezTo>
                    <a:pt x="123762" y="443573"/>
                    <a:pt x="112886" y="548410"/>
                    <a:pt x="63035" y="638443"/>
                  </a:cubicBezTo>
                  <a:cubicBezTo>
                    <a:pt x="39167" y="681345"/>
                    <a:pt x="14091" y="706421"/>
                    <a:pt x="1401" y="719111"/>
                  </a:cubicBezTo>
                  <a:cubicBezTo>
                    <a:pt x="797" y="720017"/>
                    <a:pt x="193" y="720923"/>
                    <a:pt x="193" y="721830"/>
                  </a:cubicBezTo>
                  <a:cubicBezTo>
                    <a:pt x="193" y="724851"/>
                    <a:pt x="2912" y="724851"/>
                    <a:pt x="6538" y="724851"/>
                  </a:cubicBezTo>
                  <a:cubicBezTo>
                    <a:pt x="10767" y="724851"/>
                    <a:pt x="11372" y="724851"/>
                    <a:pt x="15903" y="720319"/>
                  </a:cubicBezTo>
                  <a:cubicBezTo>
                    <a:pt x="117115" y="628171"/>
                    <a:pt x="148838" y="489798"/>
                    <a:pt x="148838" y="362603"/>
                  </a:cubicBezTo>
                  <a:close/>
                </a:path>
              </a:pathLst>
            </a:custGeom>
            <a:solidFill>
              <a:srgbClr val="000000"/>
            </a:solidFill>
            <a:ln w="302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0" name="Groupe 77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, \blue{t} )&#10; =&#10; \dfrac{b}{\sqrt{\pi \blue{t}}} (T_1 - T_0)&#10;\exp\left( -\dfrac{ \green{x}^2 }{4 a \blue{t} } \right)&#10;$&#10;&#10;\end{document}&#10;" title="IguanaTex Vector Display">
            <a:extLst>
              <a:ext uri="{FF2B5EF4-FFF2-40B4-BE49-F238E27FC236}">
                <a16:creationId xmlns:a16="http://schemas.microsoft.com/office/drawing/2014/main" id="{E709CA6C-761A-117D-1EF2-AB9DE94EEBDF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5294662" y="2900144"/>
            <a:ext cx="5067348" cy="803567"/>
            <a:chOff x="8893543" y="5351158"/>
            <a:chExt cx="7006516" cy="1092387"/>
          </a:xfrm>
        </p:grpSpPr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7DA4015-35D1-CDB6-7D7B-8FF2CB70598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8893543" y="5824148"/>
              <a:ext cx="185418" cy="283206"/>
            </a:xfrm>
            <a:custGeom>
              <a:avLst/>
              <a:gdLst>
                <a:gd name="connsiteX0" fmla="*/ 185495 w 185418"/>
                <a:gd name="connsiteY0" fmla="*/ 4966 h 283206"/>
                <a:gd name="connsiteX1" fmla="*/ 180995 w 185418"/>
                <a:gd name="connsiteY1" fmla="*/ 513 h 283206"/>
                <a:gd name="connsiteX2" fmla="*/ 150392 w 185418"/>
                <a:gd name="connsiteY2" fmla="*/ 31238 h 283206"/>
                <a:gd name="connsiteX3" fmla="*/ 108537 w 185418"/>
                <a:gd name="connsiteY3" fmla="*/ 68 h 283206"/>
                <a:gd name="connsiteX4" fmla="*/ 77 w 185418"/>
                <a:gd name="connsiteY4" fmla="*/ 130539 h 283206"/>
                <a:gd name="connsiteX5" fmla="*/ 59483 w 185418"/>
                <a:gd name="connsiteY5" fmla="*/ 201785 h 283206"/>
                <a:gd name="connsiteX6" fmla="*/ 112588 w 185418"/>
                <a:gd name="connsiteY6" fmla="*/ 175068 h 283206"/>
                <a:gd name="connsiteX7" fmla="*/ 92336 w 185418"/>
                <a:gd name="connsiteY7" fmla="*/ 254775 h 283206"/>
                <a:gd name="connsiteX8" fmla="*/ 59933 w 185418"/>
                <a:gd name="connsiteY8" fmla="*/ 269470 h 283206"/>
                <a:gd name="connsiteX9" fmla="*/ 49582 w 185418"/>
                <a:gd name="connsiteY9" fmla="*/ 278376 h 283206"/>
                <a:gd name="connsiteX10" fmla="*/ 55432 w 185418"/>
                <a:gd name="connsiteY10" fmla="*/ 283274 h 283206"/>
                <a:gd name="connsiteX11" fmla="*/ 100437 w 185418"/>
                <a:gd name="connsiteY11" fmla="*/ 281938 h 283206"/>
                <a:gd name="connsiteX12" fmla="*/ 146791 w 185418"/>
                <a:gd name="connsiteY12" fmla="*/ 283274 h 283206"/>
                <a:gd name="connsiteX13" fmla="*/ 154892 w 185418"/>
                <a:gd name="connsiteY13" fmla="*/ 274368 h 283206"/>
                <a:gd name="connsiteX14" fmla="*/ 143191 w 185418"/>
                <a:gd name="connsiteY14" fmla="*/ 269470 h 283206"/>
                <a:gd name="connsiteX15" fmla="*/ 121589 w 185418"/>
                <a:gd name="connsiteY15" fmla="*/ 262345 h 283206"/>
                <a:gd name="connsiteX16" fmla="*/ 123389 w 185418"/>
                <a:gd name="connsiteY16" fmla="*/ 252549 h 283206"/>
                <a:gd name="connsiteX17" fmla="*/ 185495 w 185418"/>
                <a:gd name="connsiteY17" fmla="*/ 4966 h 283206"/>
                <a:gd name="connsiteX18" fmla="*/ 60833 w 185418"/>
                <a:gd name="connsiteY18" fmla="*/ 191989 h 283206"/>
                <a:gd name="connsiteX19" fmla="*/ 32030 w 185418"/>
                <a:gd name="connsiteY19" fmla="*/ 150131 h 283206"/>
                <a:gd name="connsiteX20" fmla="*/ 52732 w 185418"/>
                <a:gd name="connsiteY20" fmla="*/ 61518 h 283206"/>
                <a:gd name="connsiteX21" fmla="*/ 108537 w 185418"/>
                <a:gd name="connsiteY21" fmla="*/ 9864 h 283206"/>
                <a:gd name="connsiteX22" fmla="*/ 144091 w 185418"/>
                <a:gd name="connsiteY22" fmla="*/ 49050 h 283206"/>
                <a:gd name="connsiteX23" fmla="*/ 117988 w 185418"/>
                <a:gd name="connsiteY23" fmla="*/ 151022 h 283206"/>
                <a:gd name="connsiteX24" fmla="*/ 60833 w 185418"/>
                <a:gd name="connsiteY24" fmla="*/ 191989 h 28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5418" h="283206">
                  <a:moveTo>
                    <a:pt x="185495" y="4966"/>
                  </a:moveTo>
                  <a:cubicBezTo>
                    <a:pt x="185495" y="3185"/>
                    <a:pt x="184145" y="513"/>
                    <a:pt x="180995" y="513"/>
                  </a:cubicBezTo>
                  <a:cubicBezTo>
                    <a:pt x="176044" y="513"/>
                    <a:pt x="158042" y="18325"/>
                    <a:pt x="150392" y="31238"/>
                  </a:cubicBezTo>
                  <a:cubicBezTo>
                    <a:pt x="140491" y="7192"/>
                    <a:pt x="122939" y="68"/>
                    <a:pt x="108537" y="68"/>
                  </a:cubicBezTo>
                  <a:cubicBezTo>
                    <a:pt x="55432" y="68"/>
                    <a:pt x="77" y="65971"/>
                    <a:pt x="77" y="130539"/>
                  </a:cubicBezTo>
                  <a:cubicBezTo>
                    <a:pt x="77" y="174177"/>
                    <a:pt x="26629" y="201785"/>
                    <a:pt x="59483" y="201785"/>
                  </a:cubicBezTo>
                  <a:cubicBezTo>
                    <a:pt x="78834" y="201785"/>
                    <a:pt x="96386" y="191098"/>
                    <a:pt x="112588" y="175068"/>
                  </a:cubicBezTo>
                  <a:cubicBezTo>
                    <a:pt x="108537" y="190653"/>
                    <a:pt x="93686" y="250768"/>
                    <a:pt x="92336" y="254775"/>
                  </a:cubicBezTo>
                  <a:cubicBezTo>
                    <a:pt x="88735" y="267244"/>
                    <a:pt x="85135" y="269025"/>
                    <a:pt x="59933" y="269470"/>
                  </a:cubicBezTo>
                  <a:cubicBezTo>
                    <a:pt x="54082" y="269470"/>
                    <a:pt x="49582" y="269470"/>
                    <a:pt x="49582" y="278376"/>
                  </a:cubicBezTo>
                  <a:cubicBezTo>
                    <a:pt x="49582" y="278821"/>
                    <a:pt x="49582" y="283274"/>
                    <a:pt x="55432" y="283274"/>
                  </a:cubicBezTo>
                  <a:cubicBezTo>
                    <a:pt x="69834" y="283274"/>
                    <a:pt x="85585" y="281938"/>
                    <a:pt x="100437" y="281938"/>
                  </a:cubicBezTo>
                  <a:cubicBezTo>
                    <a:pt x="115738" y="281938"/>
                    <a:pt x="131940" y="283274"/>
                    <a:pt x="146791" y="283274"/>
                  </a:cubicBezTo>
                  <a:cubicBezTo>
                    <a:pt x="149041" y="283274"/>
                    <a:pt x="154892" y="283274"/>
                    <a:pt x="154892" y="274368"/>
                  </a:cubicBezTo>
                  <a:cubicBezTo>
                    <a:pt x="154892" y="269470"/>
                    <a:pt x="150392" y="269470"/>
                    <a:pt x="143191" y="269470"/>
                  </a:cubicBezTo>
                  <a:cubicBezTo>
                    <a:pt x="121589" y="269470"/>
                    <a:pt x="121589" y="266353"/>
                    <a:pt x="121589" y="262345"/>
                  </a:cubicBezTo>
                  <a:cubicBezTo>
                    <a:pt x="121589" y="259228"/>
                    <a:pt x="122489" y="256556"/>
                    <a:pt x="123389" y="252549"/>
                  </a:cubicBezTo>
                  <a:lnTo>
                    <a:pt x="185495" y="4966"/>
                  </a:lnTo>
                  <a:close/>
                  <a:moveTo>
                    <a:pt x="60833" y="191989"/>
                  </a:moveTo>
                  <a:cubicBezTo>
                    <a:pt x="33830" y="191989"/>
                    <a:pt x="32030" y="157701"/>
                    <a:pt x="32030" y="150131"/>
                  </a:cubicBezTo>
                  <a:cubicBezTo>
                    <a:pt x="32030" y="128757"/>
                    <a:pt x="45081" y="80220"/>
                    <a:pt x="52732" y="61518"/>
                  </a:cubicBezTo>
                  <a:cubicBezTo>
                    <a:pt x="66683" y="28566"/>
                    <a:pt x="90086" y="9864"/>
                    <a:pt x="108537" y="9864"/>
                  </a:cubicBezTo>
                  <a:cubicBezTo>
                    <a:pt x="137790" y="9864"/>
                    <a:pt x="144091" y="45933"/>
                    <a:pt x="144091" y="49050"/>
                  </a:cubicBezTo>
                  <a:cubicBezTo>
                    <a:pt x="144091" y="51722"/>
                    <a:pt x="119338" y="149241"/>
                    <a:pt x="117988" y="151022"/>
                  </a:cubicBezTo>
                  <a:cubicBezTo>
                    <a:pt x="111238" y="163490"/>
                    <a:pt x="86035" y="191989"/>
                    <a:pt x="60833" y="191989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43D4B046-D66E-3385-A992-5152E3C47727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9137148" y="5686998"/>
              <a:ext cx="104410" cy="445293"/>
            </a:xfrm>
            <a:custGeom>
              <a:avLst/>
              <a:gdLst>
                <a:gd name="connsiteX0" fmla="*/ 104492 w 104410"/>
                <a:gd name="connsiteY0" fmla="*/ 440908 h 445293"/>
                <a:gd name="connsiteX1" fmla="*/ 96841 w 104410"/>
                <a:gd name="connsiteY1" fmla="*/ 431111 h 445293"/>
                <a:gd name="connsiteX2" fmla="*/ 26184 w 104410"/>
                <a:gd name="connsiteY2" fmla="*/ 222714 h 445293"/>
                <a:gd name="connsiteX3" fmla="*/ 98641 w 104410"/>
                <a:gd name="connsiteY3" fmla="*/ 12091 h 445293"/>
                <a:gd name="connsiteX4" fmla="*/ 104492 w 104410"/>
                <a:gd name="connsiteY4" fmla="*/ 4521 h 445293"/>
                <a:gd name="connsiteX5" fmla="*/ 99991 w 104410"/>
                <a:gd name="connsiteY5" fmla="*/ 68 h 445293"/>
                <a:gd name="connsiteX6" fmla="*/ 28434 w 104410"/>
                <a:gd name="connsiteY6" fmla="*/ 86900 h 445293"/>
                <a:gd name="connsiteX7" fmla="*/ 82 w 104410"/>
                <a:gd name="connsiteY7" fmla="*/ 222714 h 445293"/>
                <a:gd name="connsiteX8" fmla="*/ 29784 w 104410"/>
                <a:gd name="connsiteY8" fmla="*/ 361646 h 445293"/>
                <a:gd name="connsiteX9" fmla="*/ 99991 w 104410"/>
                <a:gd name="connsiteY9" fmla="*/ 445361 h 445293"/>
                <a:gd name="connsiteX10" fmla="*/ 104492 w 104410"/>
                <a:gd name="connsiteY10" fmla="*/ 440908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410" h="445293">
                  <a:moveTo>
                    <a:pt x="104492" y="440908"/>
                  </a:moveTo>
                  <a:cubicBezTo>
                    <a:pt x="104492" y="439572"/>
                    <a:pt x="104492" y="438681"/>
                    <a:pt x="96841" y="431111"/>
                  </a:cubicBezTo>
                  <a:cubicBezTo>
                    <a:pt x="40586" y="375004"/>
                    <a:pt x="26184" y="290844"/>
                    <a:pt x="26184" y="222714"/>
                  </a:cubicBezTo>
                  <a:cubicBezTo>
                    <a:pt x="26184" y="145233"/>
                    <a:pt x="43286" y="67752"/>
                    <a:pt x="98641" y="12091"/>
                  </a:cubicBezTo>
                  <a:cubicBezTo>
                    <a:pt x="104492" y="6747"/>
                    <a:pt x="104492" y="5856"/>
                    <a:pt x="104492" y="4521"/>
                  </a:cubicBezTo>
                  <a:cubicBezTo>
                    <a:pt x="104492" y="1404"/>
                    <a:pt x="102692" y="68"/>
                    <a:pt x="99991" y="68"/>
                  </a:cubicBezTo>
                  <a:cubicBezTo>
                    <a:pt x="95491" y="68"/>
                    <a:pt x="54987" y="30348"/>
                    <a:pt x="28434" y="86900"/>
                  </a:cubicBezTo>
                  <a:cubicBezTo>
                    <a:pt x="5482" y="135882"/>
                    <a:pt x="82" y="185310"/>
                    <a:pt x="82" y="222714"/>
                  </a:cubicBezTo>
                  <a:cubicBezTo>
                    <a:pt x="82" y="257447"/>
                    <a:pt x="5032" y="311328"/>
                    <a:pt x="29784" y="361646"/>
                  </a:cubicBezTo>
                  <a:cubicBezTo>
                    <a:pt x="56787" y="416417"/>
                    <a:pt x="95491" y="445361"/>
                    <a:pt x="99991" y="445361"/>
                  </a:cubicBezTo>
                  <a:cubicBezTo>
                    <a:pt x="102692" y="445361"/>
                    <a:pt x="104492" y="444025"/>
                    <a:pt x="104492" y="440908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72CD9548-8CFE-F793-1591-672C9EDE2CE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9280663" y="5824148"/>
              <a:ext cx="224122" cy="201717"/>
            </a:xfrm>
            <a:custGeom>
              <a:avLst/>
              <a:gdLst>
                <a:gd name="connsiteX0" fmla="*/ 137349 w 224122"/>
                <a:gd name="connsiteY0" fmla="*/ 62409 h 201717"/>
                <a:gd name="connsiteX1" fmla="*/ 181903 w 224122"/>
                <a:gd name="connsiteY1" fmla="*/ 9864 h 201717"/>
                <a:gd name="connsiteX2" fmla="*/ 204406 w 224122"/>
                <a:gd name="connsiteY2" fmla="*/ 15653 h 201717"/>
                <a:gd name="connsiteX3" fmla="*/ 182803 w 224122"/>
                <a:gd name="connsiteY3" fmla="*/ 39699 h 201717"/>
                <a:gd name="connsiteX4" fmla="*/ 199905 w 224122"/>
                <a:gd name="connsiteY4" fmla="*/ 55284 h 201717"/>
                <a:gd name="connsiteX5" fmla="*/ 224207 w 224122"/>
                <a:gd name="connsiteY5" fmla="*/ 29457 h 201717"/>
                <a:gd name="connsiteX6" fmla="*/ 182353 w 224122"/>
                <a:gd name="connsiteY6" fmla="*/ 68 h 201717"/>
                <a:gd name="connsiteX7" fmla="*/ 135099 w 224122"/>
                <a:gd name="connsiteY7" fmla="*/ 33910 h 201717"/>
                <a:gd name="connsiteX8" fmla="*/ 86494 w 224122"/>
                <a:gd name="connsiteY8" fmla="*/ 68 h 201717"/>
                <a:gd name="connsiteX9" fmla="*/ 14037 w 224122"/>
                <a:gd name="connsiteY9" fmla="*/ 68643 h 201717"/>
                <a:gd name="connsiteX10" fmla="*/ 19437 w 224122"/>
                <a:gd name="connsiteY10" fmla="*/ 73096 h 201717"/>
                <a:gd name="connsiteX11" fmla="*/ 25288 w 224122"/>
                <a:gd name="connsiteY11" fmla="*/ 68198 h 201717"/>
                <a:gd name="connsiteX12" fmla="*/ 85594 w 224122"/>
                <a:gd name="connsiteY12" fmla="*/ 9864 h 201717"/>
                <a:gd name="connsiteX13" fmla="*/ 109896 w 224122"/>
                <a:gd name="connsiteY13" fmla="*/ 39699 h 201717"/>
                <a:gd name="connsiteX14" fmla="*/ 85594 w 224122"/>
                <a:gd name="connsiteY14" fmla="*/ 145678 h 201717"/>
                <a:gd name="connsiteX15" fmla="*/ 42840 w 224122"/>
                <a:gd name="connsiteY15" fmla="*/ 191989 h 201717"/>
                <a:gd name="connsiteX16" fmla="*/ 20337 w 224122"/>
                <a:gd name="connsiteY16" fmla="*/ 186200 h 201717"/>
                <a:gd name="connsiteX17" fmla="*/ 41489 w 224122"/>
                <a:gd name="connsiteY17" fmla="*/ 162154 h 201717"/>
                <a:gd name="connsiteX18" fmla="*/ 24838 w 224122"/>
                <a:gd name="connsiteY18" fmla="*/ 146569 h 201717"/>
                <a:gd name="connsiteX19" fmla="*/ 85 w 224122"/>
                <a:gd name="connsiteY19" fmla="*/ 172396 h 201717"/>
                <a:gd name="connsiteX20" fmla="*/ 42390 w 224122"/>
                <a:gd name="connsiteY20" fmla="*/ 201785 h 201717"/>
                <a:gd name="connsiteX21" fmla="*/ 89644 w 224122"/>
                <a:gd name="connsiteY21" fmla="*/ 167943 h 201717"/>
                <a:gd name="connsiteX22" fmla="*/ 138249 w 224122"/>
                <a:gd name="connsiteY22" fmla="*/ 201785 h 201717"/>
                <a:gd name="connsiteX23" fmla="*/ 210256 w 224122"/>
                <a:gd name="connsiteY23" fmla="*/ 133210 h 201717"/>
                <a:gd name="connsiteX24" fmla="*/ 204856 w 224122"/>
                <a:gd name="connsiteY24" fmla="*/ 128757 h 201717"/>
                <a:gd name="connsiteX25" fmla="*/ 199005 w 224122"/>
                <a:gd name="connsiteY25" fmla="*/ 133656 h 201717"/>
                <a:gd name="connsiteX26" fmla="*/ 139149 w 224122"/>
                <a:gd name="connsiteY26" fmla="*/ 191989 h 201717"/>
                <a:gd name="connsiteX27" fmla="*/ 114397 w 224122"/>
                <a:gd name="connsiteY27" fmla="*/ 162600 h 201717"/>
                <a:gd name="connsiteX28" fmla="*/ 122047 w 224122"/>
                <a:gd name="connsiteY28" fmla="*/ 123414 h 201717"/>
                <a:gd name="connsiteX29" fmla="*/ 137349 w 224122"/>
                <a:gd name="connsiteY29" fmla="*/ 62409 h 20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4122" h="201717">
                  <a:moveTo>
                    <a:pt x="137349" y="62409"/>
                  </a:moveTo>
                  <a:cubicBezTo>
                    <a:pt x="140049" y="50831"/>
                    <a:pt x="150400" y="9864"/>
                    <a:pt x="181903" y="9864"/>
                  </a:cubicBezTo>
                  <a:cubicBezTo>
                    <a:pt x="184154" y="9864"/>
                    <a:pt x="194955" y="9864"/>
                    <a:pt x="204406" y="15653"/>
                  </a:cubicBezTo>
                  <a:cubicBezTo>
                    <a:pt x="191804" y="17879"/>
                    <a:pt x="182803" y="29012"/>
                    <a:pt x="182803" y="39699"/>
                  </a:cubicBezTo>
                  <a:cubicBezTo>
                    <a:pt x="182803" y="46823"/>
                    <a:pt x="187754" y="55284"/>
                    <a:pt x="199905" y="55284"/>
                  </a:cubicBezTo>
                  <a:cubicBezTo>
                    <a:pt x="209806" y="55284"/>
                    <a:pt x="224207" y="47269"/>
                    <a:pt x="224207" y="29457"/>
                  </a:cubicBezTo>
                  <a:cubicBezTo>
                    <a:pt x="224207" y="6302"/>
                    <a:pt x="197655" y="68"/>
                    <a:pt x="182353" y="68"/>
                  </a:cubicBezTo>
                  <a:cubicBezTo>
                    <a:pt x="156251" y="68"/>
                    <a:pt x="140499" y="23668"/>
                    <a:pt x="135099" y="33910"/>
                  </a:cubicBezTo>
                  <a:cubicBezTo>
                    <a:pt x="123848" y="4521"/>
                    <a:pt x="99545" y="68"/>
                    <a:pt x="86494" y="68"/>
                  </a:cubicBezTo>
                  <a:cubicBezTo>
                    <a:pt x="39689" y="68"/>
                    <a:pt x="14037" y="57510"/>
                    <a:pt x="14037" y="68643"/>
                  </a:cubicBezTo>
                  <a:cubicBezTo>
                    <a:pt x="14037" y="73096"/>
                    <a:pt x="18537" y="73096"/>
                    <a:pt x="19437" y="73096"/>
                  </a:cubicBezTo>
                  <a:cubicBezTo>
                    <a:pt x="23038" y="73096"/>
                    <a:pt x="24388" y="72205"/>
                    <a:pt x="25288" y="68198"/>
                  </a:cubicBezTo>
                  <a:cubicBezTo>
                    <a:pt x="40589" y="20996"/>
                    <a:pt x="70292" y="9864"/>
                    <a:pt x="85594" y="9864"/>
                  </a:cubicBezTo>
                  <a:cubicBezTo>
                    <a:pt x="94145" y="9864"/>
                    <a:pt x="109896" y="13872"/>
                    <a:pt x="109896" y="39699"/>
                  </a:cubicBezTo>
                  <a:cubicBezTo>
                    <a:pt x="109896" y="53503"/>
                    <a:pt x="102245" y="83337"/>
                    <a:pt x="85594" y="145678"/>
                  </a:cubicBezTo>
                  <a:cubicBezTo>
                    <a:pt x="78393" y="173287"/>
                    <a:pt x="62642" y="191989"/>
                    <a:pt x="42840" y="191989"/>
                  </a:cubicBezTo>
                  <a:cubicBezTo>
                    <a:pt x="40139" y="191989"/>
                    <a:pt x="29788" y="191989"/>
                    <a:pt x="20337" y="186200"/>
                  </a:cubicBezTo>
                  <a:cubicBezTo>
                    <a:pt x="31588" y="183974"/>
                    <a:pt x="41489" y="174623"/>
                    <a:pt x="41489" y="162154"/>
                  </a:cubicBezTo>
                  <a:cubicBezTo>
                    <a:pt x="41489" y="150131"/>
                    <a:pt x="31588" y="146569"/>
                    <a:pt x="24838" y="146569"/>
                  </a:cubicBezTo>
                  <a:cubicBezTo>
                    <a:pt x="11337" y="146569"/>
                    <a:pt x="85" y="158147"/>
                    <a:pt x="85" y="172396"/>
                  </a:cubicBezTo>
                  <a:cubicBezTo>
                    <a:pt x="85" y="192880"/>
                    <a:pt x="22588" y="201785"/>
                    <a:pt x="42390" y="201785"/>
                  </a:cubicBezTo>
                  <a:cubicBezTo>
                    <a:pt x="72092" y="201785"/>
                    <a:pt x="88294" y="170615"/>
                    <a:pt x="89644" y="167943"/>
                  </a:cubicBezTo>
                  <a:cubicBezTo>
                    <a:pt x="95045" y="184419"/>
                    <a:pt x="111246" y="201785"/>
                    <a:pt x="138249" y="201785"/>
                  </a:cubicBezTo>
                  <a:cubicBezTo>
                    <a:pt x="184604" y="201785"/>
                    <a:pt x="210256" y="144343"/>
                    <a:pt x="210256" y="133210"/>
                  </a:cubicBezTo>
                  <a:cubicBezTo>
                    <a:pt x="210256" y="128757"/>
                    <a:pt x="206206" y="128757"/>
                    <a:pt x="204856" y="128757"/>
                  </a:cubicBezTo>
                  <a:cubicBezTo>
                    <a:pt x="200805" y="128757"/>
                    <a:pt x="199905" y="130539"/>
                    <a:pt x="199005" y="133656"/>
                  </a:cubicBezTo>
                  <a:cubicBezTo>
                    <a:pt x="184154" y="181302"/>
                    <a:pt x="153551" y="191989"/>
                    <a:pt x="139149" y="191989"/>
                  </a:cubicBezTo>
                  <a:cubicBezTo>
                    <a:pt x="121597" y="191989"/>
                    <a:pt x="114397" y="177740"/>
                    <a:pt x="114397" y="162600"/>
                  </a:cubicBezTo>
                  <a:cubicBezTo>
                    <a:pt x="114397" y="152803"/>
                    <a:pt x="117097" y="143007"/>
                    <a:pt x="122047" y="123414"/>
                  </a:cubicBezTo>
                  <a:lnTo>
                    <a:pt x="137349" y="62409"/>
                  </a:lnTo>
                  <a:close/>
                </a:path>
              </a:pathLst>
            </a:custGeom>
            <a:solidFill>
              <a:srgbClr val="4DB3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4F81637C-7104-46EB-A254-76D3428B5A4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9563528" y="5973767"/>
              <a:ext cx="52655" cy="133142"/>
            </a:xfrm>
            <a:custGeom>
              <a:avLst/>
              <a:gdLst>
                <a:gd name="connsiteX0" fmla="*/ 52746 w 52655"/>
                <a:gd name="connsiteY0" fmla="*/ 46823 h 133142"/>
                <a:gd name="connsiteX1" fmla="*/ 23943 w 52655"/>
                <a:gd name="connsiteY1" fmla="*/ 68 h 133142"/>
                <a:gd name="connsiteX2" fmla="*/ 91 w 52655"/>
                <a:gd name="connsiteY2" fmla="*/ 23668 h 133142"/>
                <a:gd name="connsiteX3" fmla="*/ 23943 w 52655"/>
                <a:gd name="connsiteY3" fmla="*/ 47269 h 133142"/>
                <a:gd name="connsiteX4" fmla="*/ 39695 w 52655"/>
                <a:gd name="connsiteY4" fmla="*/ 41480 h 133142"/>
                <a:gd name="connsiteX5" fmla="*/ 41945 w 52655"/>
                <a:gd name="connsiteY5" fmla="*/ 40144 h 133142"/>
                <a:gd name="connsiteX6" fmla="*/ 42845 w 52655"/>
                <a:gd name="connsiteY6" fmla="*/ 46823 h 133142"/>
                <a:gd name="connsiteX7" fmla="*/ 12242 w 52655"/>
                <a:gd name="connsiteY7" fmla="*/ 121187 h 133142"/>
                <a:gd name="connsiteX8" fmla="*/ 7292 w 52655"/>
                <a:gd name="connsiteY8" fmla="*/ 128312 h 133142"/>
                <a:gd name="connsiteX9" fmla="*/ 11792 w 52655"/>
                <a:gd name="connsiteY9" fmla="*/ 133210 h 133142"/>
                <a:gd name="connsiteX10" fmla="*/ 52746 w 52655"/>
                <a:gd name="connsiteY10" fmla="*/ 46823 h 133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655" h="133142">
                  <a:moveTo>
                    <a:pt x="52746" y="46823"/>
                  </a:moveTo>
                  <a:cubicBezTo>
                    <a:pt x="52746" y="17434"/>
                    <a:pt x="41495" y="68"/>
                    <a:pt x="23943" y="68"/>
                  </a:cubicBezTo>
                  <a:cubicBezTo>
                    <a:pt x="9092" y="68"/>
                    <a:pt x="91" y="11200"/>
                    <a:pt x="91" y="23668"/>
                  </a:cubicBezTo>
                  <a:cubicBezTo>
                    <a:pt x="91" y="35691"/>
                    <a:pt x="9092" y="47269"/>
                    <a:pt x="23943" y="47269"/>
                  </a:cubicBezTo>
                  <a:cubicBezTo>
                    <a:pt x="29344" y="47269"/>
                    <a:pt x="35195" y="45488"/>
                    <a:pt x="39695" y="41480"/>
                  </a:cubicBezTo>
                  <a:cubicBezTo>
                    <a:pt x="41045" y="40589"/>
                    <a:pt x="41495" y="40144"/>
                    <a:pt x="41945" y="40144"/>
                  </a:cubicBezTo>
                  <a:cubicBezTo>
                    <a:pt x="42395" y="40144"/>
                    <a:pt x="42845" y="40589"/>
                    <a:pt x="42845" y="46823"/>
                  </a:cubicBezTo>
                  <a:cubicBezTo>
                    <a:pt x="42845" y="79775"/>
                    <a:pt x="27094" y="106493"/>
                    <a:pt x="12242" y="121187"/>
                  </a:cubicBezTo>
                  <a:cubicBezTo>
                    <a:pt x="7292" y="126086"/>
                    <a:pt x="7292" y="126976"/>
                    <a:pt x="7292" y="128312"/>
                  </a:cubicBezTo>
                  <a:cubicBezTo>
                    <a:pt x="7292" y="131429"/>
                    <a:pt x="9542" y="133210"/>
                    <a:pt x="11792" y="133210"/>
                  </a:cubicBezTo>
                  <a:cubicBezTo>
                    <a:pt x="16743" y="133210"/>
                    <a:pt x="52746" y="98923"/>
                    <a:pt x="52746" y="46823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67703555-14D5-3172-BF84-F3170676E92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9735194" y="5742214"/>
              <a:ext cx="138163" cy="283651"/>
            </a:xfrm>
            <a:custGeom>
              <a:avLst/>
              <a:gdLst>
                <a:gd name="connsiteX0" fmla="*/ 82454 w 138163"/>
                <a:gd name="connsiteY0" fmla="*/ 100704 h 283651"/>
                <a:gd name="connsiteX1" fmla="*/ 124758 w 138163"/>
                <a:gd name="connsiteY1" fmla="*/ 100704 h 283651"/>
                <a:gd name="connsiteX2" fmla="*/ 138259 w 138163"/>
                <a:gd name="connsiteY2" fmla="*/ 91798 h 283651"/>
                <a:gd name="connsiteX3" fmla="*/ 125658 w 138163"/>
                <a:gd name="connsiteY3" fmla="*/ 86900 h 283651"/>
                <a:gd name="connsiteX4" fmla="*/ 86054 w 138163"/>
                <a:gd name="connsiteY4" fmla="*/ 86900 h 283651"/>
                <a:gd name="connsiteX5" fmla="*/ 104506 w 138163"/>
                <a:gd name="connsiteY5" fmla="*/ 12091 h 283651"/>
                <a:gd name="connsiteX6" fmla="*/ 91455 w 138163"/>
                <a:gd name="connsiteY6" fmla="*/ 68 h 283651"/>
                <a:gd name="connsiteX7" fmla="*/ 73453 w 138163"/>
                <a:gd name="connsiteY7" fmla="*/ 16098 h 283651"/>
                <a:gd name="connsiteX8" fmla="*/ 55901 w 138163"/>
                <a:gd name="connsiteY8" fmla="*/ 86900 h 283651"/>
                <a:gd name="connsiteX9" fmla="*/ 13597 w 138163"/>
                <a:gd name="connsiteY9" fmla="*/ 86900 h 283651"/>
                <a:gd name="connsiteX10" fmla="*/ 96 w 138163"/>
                <a:gd name="connsiteY10" fmla="*/ 95360 h 283651"/>
                <a:gd name="connsiteX11" fmla="*/ 12697 w 138163"/>
                <a:gd name="connsiteY11" fmla="*/ 100704 h 283651"/>
                <a:gd name="connsiteX12" fmla="*/ 52301 w 138163"/>
                <a:gd name="connsiteY12" fmla="*/ 100704 h 283651"/>
                <a:gd name="connsiteX13" fmla="*/ 18097 w 138163"/>
                <a:gd name="connsiteY13" fmla="*/ 242752 h 283651"/>
                <a:gd name="connsiteX14" fmla="*/ 59501 w 138163"/>
                <a:gd name="connsiteY14" fmla="*/ 283719 h 283651"/>
                <a:gd name="connsiteX15" fmla="*/ 131058 w 138163"/>
                <a:gd name="connsiteY15" fmla="*/ 215144 h 283651"/>
                <a:gd name="connsiteX16" fmla="*/ 125658 w 138163"/>
                <a:gd name="connsiteY16" fmla="*/ 210691 h 283651"/>
                <a:gd name="connsiteX17" fmla="*/ 118907 w 138163"/>
                <a:gd name="connsiteY17" fmla="*/ 216925 h 283651"/>
                <a:gd name="connsiteX18" fmla="*/ 60401 w 138163"/>
                <a:gd name="connsiteY18" fmla="*/ 273923 h 283651"/>
                <a:gd name="connsiteX19" fmla="*/ 46450 w 138163"/>
                <a:gd name="connsiteY19" fmla="*/ 253439 h 283651"/>
                <a:gd name="connsiteX20" fmla="*/ 49150 w 138163"/>
                <a:gd name="connsiteY20" fmla="*/ 232065 h 283651"/>
                <a:gd name="connsiteX21" fmla="*/ 82454 w 138163"/>
                <a:gd name="connsiteY21" fmla="*/ 100704 h 28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163" h="283651">
                  <a:moveTo>
                    <a:pt x="82454" y="100704"/>
                  </a:moveTo>
                  <a:lnTo>
                    <a:pt x="124758" y="100704"/>
                  </a:lnTo>
                  <a:cubicBezTo>
                    <a:pt x="133759" y="100704"/>
                    <a:pt x="138259" y="100704"/>
                    <a:pt x="138259" y="91798"/>
                  </a:cubicBezTo>
                  <a:cubicBezTo>
                    <a:pt x="138259" y="86900"/>
                    <a:pt x="133759" y="86900"/>
                    <a:pt x="125658" y="86900"/>
                  </a:cubicBezTo>
                  <a:lnTo>
                    <a:pt x="86054" y="86900"/>
                  </a:lnTo>
                  <a:cubicBezTo>
                    <a:pt x="102256" y="23668"/>
                    <a:pt x="104506" y="14762"/>
                    <a:pt x="104506" y="12091"/>
                  </a:cubicBezTo>
                  <a:cubicBezTo>
                    <a:pt x="104506" y="4521"/>
                    <a:pt x="99105" y="68"/>
                    <a:pt x="91455" y="68"/>
                  </a:cubicBezTo>
                  <a:cubicBezTo>
                    <a:pt x="90104" y="68"/>
                    <a:pt x="77503" y="513"/>
                    <a:pt x="73453" y="16098"/>
                  </a:cubicBezTo>
                  <a:lnTo>
                    <a:pt x="55901" y="86900"/>
                  </a:lnTo>
                  <a:lnTo>
                    <a:pt x="13597" y="86900"/>
                  </a:lnTo>
                  <a:cubicBezTo>
                    <a:pt x="4596" y="86900"/>
                    <a:pt x="96" y="86900"/>
                    <a:pt x="96" y="95360"/>
                  </a:cubicBezTo>
                  <a:cubicBezTo>
                    <a:pt x="96" y="100704"/>
                    <a:pt x="3696" y="100704"/>
                    <a:pt x="12697" y="100704"/>
                  </a:cubicBezTo>
                  <a:lnTo>
                    <a:pt x="52301" y="100704"/>
                  </a:lnTo>
                  <a:cubicBezTo>
                    <a:pt x="19897" y="227167"/>
                    <a:pt x="18097" y="234737"/>
                    <a:pt x="18097" y="242752"/>
                  </a:cubicBezTo>
                  <a:cubicBezTo>
                    <a:pt x="18097" y="266798"/>
                    <a:pt x="35199" y="283719"/>
                    <a:pt x="59501" y="283719"/>
                  </a:cubicBezTo>
                  <a:cubicBezTo>
                    <a:pt x="105406" y="283719"/>
                    <a:pt x="131058" y="218707"/>
                    <a:pt x="131058" y="215144"/>
                  </a:cubicBezTo>
                  <a:cubicBezTo>
                    <a:pt x="131058" y="210691"/>
                    <a:pt x="127458" y="210691"/>
                    <a:pt x="125658" y="210691"/>
                  </a:cubicBezTo>
                  <a:cubicBezTo>
                    <a:pt x="121608" y="210691"/>
                    <a:pt x="121157" y="212027"/>
                    <a:pt x="118907" y="216925"/>
                  </a:cubicBezTo>
                  <a:cubicBezTo>
                    <a:pt x="99555" y="263236"/>
                    <a:pt x="75703" y="273923"/>
                    <a:pt x="60401" y="273923"/>
                  </a:cubicBezTo>
                  <a:cubicBezTo>
                    <a:pt x="50951" y="273923"/>
                    <a:pt x="46450" y="268134"/>
                    <a:pt x="46450" y="253439"/>
                  </a:cubicBezTo>
                  <a:cubicBezTo>
                    <a:pt x="46450" y="242752"/>
                    <a:pt x="47350" y="239635"/>
                    <a:pt x="49150" y="232065"/>
                  </a:cubicBezTo>
                  <a:lnTo>
                    <a:pt x="82454" y="100704"/>
                  </a:lnTo>
                  <a:close/>
                </a:path>
              </a:pathLst>
            </a:custGeom>
            <a:solidFill>
              <a:srgbClr val="1A1AFF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8600F0AD-128C-6129-F32C-A6432A837509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9913011" y="5686998"/>
              <a:ext cx="104410" cy="445293"/>
            </a:xfrm>
            <a:custGeom>
              <a:avLst/>
              <a:gdLst>
                <a:gd name="connsiteX0" fmla="*/ 104509 w 104410"/>
                <a:gd name="connsiteY0" fmla="*/ 222714 h 445293"/>
                <a:gd name="connsiteX1" fmla="*/ 74807 w 104410"/>
                <a:gd name="connsiteY1" fmla="*/ 83783 h 445293"/>
                <a:gd name="connsiteX2" fmla="*/ 4600 w 104410"/>
                <a:gd name="connsiteY2" fmla="*/ 68 h 445293"/>
                <a:gd name="connsiteX3" fmla="*/ 99 w 104410"/>
                <a:gd name="connsiteY3" fmla="*/ 4521 h 445293"/>
                <a:gd name="connsiteX4" fmla="*/ 8650 w 104410"/>
                <a:gd name="connsiteY4" fmla="*/ 14762 h 445293"/>
                <a:gd name="connsiteX5" fmla="*/ 78407 w 104410"/>
                <a:gd name="connsiteY5" fmla="*/ 222714 h 445293"/>
                <a:gd name="connsiteX6" fmla="*/ 5950 w 104410"/>
                <a:gd name="connsiteY6" fmla="*/ 433338 h 445293"/>
                <a:gd name="connsiteX7" fmla="*/ 99 w 104410"/>
                <a:gd name="connsiteY7" fmla="*/ 440908 h 445293"/>
                <a:gd name="connsiteX8" fmla="*/ 4600 w 104410"/>
                <a:gd name="connsiteY8" fmla="*/ 445361 h 445293"/>
                <a:gd name="connsiteX9" fmla="*/ 76157 w 104410"/>
                <a:gd name="connsiteY9" fmla="*/ 358529 h 445293"/>
                <a:gd name="connsiteX10" fmla="*/ 104509 w 104410"/>
                <a:gd name="connsiteY10" fmla="*/ 222714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410" h="445293">
                  <a:moveTo>
                    <a:pt x="104509" y="222714"/>
                  </a:moveTo>
                  <a:cubicBezTo>
                    <a:pt x="104509" y="187981"/>
                    <a:pt x="99559" y="134101"/>
                    <a:pt x="74807" y="83783"/>
                  </a:cubicBezTo>
                  <a:cubicBezTo>
                    <a:pt x="47804" y="29012"/>
                    <a:pt x="9100" y="68"/>
                    <a:pt x="4600" y="68"/>
                  </a:cubicBezTo>
                  <a:cubicBezTo>
                    <a:pt x="1899" y="68"/>
                    <a:pt x="99" y="1849"/>
                    <a:pt x="99" y="4521"/>
                  </a:cubicBezTo>
                  <a:cubicBezTo>
                    <a:pt x="99" y="5856"/>
                    <a:pt x="99" y="6747"/>
                    <a:pt x="8650" y="14762"/>
                  </a:cubicBezTo>
                  <a:cubicBezTo>
                    <a:pt x="52754" y="58846"/>
                    <a:pt x="78407" y="129648"/>
                    <a:pt x="78407" y="222714"/>
                  </a:cubicBezTo>
                  <a:cubicBezTo>
                    <a:pt x="78407" y="298859"/>
                    <a:pt x="61755" y="377231"/>
                    <a:pt x="5950" y="433338"/>
                  </a:cubicBezTo>
                  <a:cubicBezTo>
                    <a:pt x="99" y="438681"/>
                    <a:pt x="99" y="439572"/>
                    <a:pt x="99" y="440908"/>
                  </a:cubicBezTo>
                  <a:cubicBezTo>
                    <a:pt x="99" y="443580"/>
                    <a:pt x="1899" y="445361"/>
                    <a:pt x="4600" y="445361"/>
                  </a:cubicBezTo>
                  <a:cubicBezTo>
                    <a:pt x="9100" y="445361"/>
                    <a:pt x="49604" y="415081"/>
                    <a:pt x="76157" y="358529"/>
                  </a:cubicBezTo>
                  <a:cubicBezTo>
                    <a:pt x="99109" y="309546"/>
                    <a:pt x="104509" y="260119"/>
                    <a:pt x="104509" y="222714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3E8368E0-6D4E-0683-A546-FDDF6EC2298D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212588" y="5857545"/>
              <a:ext cx="299279" cy="104198"/>
            </a:xfrm>
            <a:custGeom>
              <a:avLst/>
              <a:gdLst>
                <a:gd name="connsiteX0" fmla="*/ 284084 w 299279"/>
                <a:gd name="connsiteY0" fmla="*/ 17879 h 104198"/>
                <a:gd name="connsiteX1" fmla="*/ 299385 w 299279"/>
                <a:gd name="connsiteY1" fmla="*/ 8974 h 104198"/>
                <a:gd name="connsiteX2" fmla="*/ 284534 w 299279"/>
                <a:gd name="connsiteY2" fmla="*/ 68 h 104198"/>
                <a:gd name="connsiteX3" fmla="*/ 14957 w 299279"/>
                <a:gd name="connsiteY3" fmla="*/ 68 h 104198"/>
                <a:gd name="connsiteX4" fmla="*/ 106 w 299279"/>
                <a:gd name="connsiteY4" fmla="*/ 8974 h 104198"/>
                <a:gd name="connsiteX5" fmla="*/ 15407 w 299279"/>
                <a:gd name="connsiteY5" fmla="*/ 17879 h 104198"/>
                <a:gd name="connsiteX6" fmla="*/ 284084 w 299279"/>
                <a:gd name="connsiteY6" fmla="*/ 17879 h 104198"/>
                <a:gd name="connsiteX7" fmla="*/ 284534 w 299279"/>
                <a:gd name="connsiteY7" fmla="*/ 104266 h 104198"/>
                <a:gd name="connsiteX8" fmla="*/ 299385 w 299279"/>
                <a:gd name="connsiteY8" fmla="*/ 95360 h 104198"/>
                <a:gd name="connsiteX9" fmla="*/ 284084 w 299279"/>
                <a:gd name="connsiteY9" fmla="*/ 86455 h 104198"/>
                <a:gd name="connsiteX10" fmla="*/ 15407 w 299279"/>
                <a:gd name="connsiteY10" fmla="*/ 86455 h 104198"/>
                <a:gd name="connsiteX11" fmla="*/ 106 w 299279"/>
                <a:gd name="connsiteY11" fmla="*/ 95360 h 104198"/>
                <a:gd name="connsiteX12" fmla="*/ 14957 w 299279"/>
                <a:gd name="connsiteY12" fmla="*/ 104266 h 104198"/>
                <a:gd name="connsiteX13" fmla="*/ 284534 w 299279"/>
                <a:gd name="connsiteY13" fmla="*/ 104266 h 104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279" h="104198">
                  <a:moveTo>
                    <a:pt x="284084" y="17879"/>
                  </a:moveTo>
                  <a:cubicBezTo>
                    <a:pt x="290834" y="17879"/>
                    <a:pt x="299385" y="17879"/>
                    <a:pt x="299385" y="8974"/>
                  </a:cubicBezTo>
                  <a:cubicBezTo>
                    <a:pt x="299385" y="68"/>
                    <a:pt x="290834" y="68"/>
                    <a:pt x="284534" y="68"/>
                  </a:cubicBezTo>
                  <a:lnTo>
                    <a:pt x="14957" y="68"/>
                  </a:lnTo>
                  <a:cubicBezTo>
                    <a:pt x="8657" y="68"/>
                    <a:pt x="106" y="68"/>
                    <a:pt x="106" y="8974"/>
                  </a:cubicBezTo>
                  <a:cubicBezTo>
                    <a:pt x="106" y="17879"/>
                    <a:pt x="8657" y="17879"/>
                    <a:pt x="15407" y="17879"/>
                  </a:cubicBezTo>
                  <a:lnTo>
                    <a:pt x="284084" y="17879"/>
                  </a:lnTo>
                  <a:close/>
                  <a:moveTo>
                    <a:pt x="284534" y="104266"/>
                  </a:moveTo>
                  <a:cubicBezTo>
                    <a:pt x="290834" y="104266"/>
                    <a:pt x="299385" y="104266"/>
                    <a:pt x="299385" y="95360"/>
                  </a:cubicBezTo>
                  <a:cubicBezTo>
                    <a:pt x="299385" y="86455"/>
                    <a:pt x="290834" y="86455"/>
                    <a:pt x="284084" y="86455"/>
                  </a:cubicBezTo>
                  <a:lnTo>
                    <a:pt x="15407" y="86455"/>
                  </a:lnTo>
                  <a:cubicBezTo>
                    <a:pt x="8657" y="86455"/>
                    <a:pt x="106" y="86455"/>
                    <a:pt x="106" y="95360"/>
                  </a:cubicBezTo>
                  <a:cubicBezTo>
                    <a:pt x="106" y="104266"/>
                    <a:pt x="8657" y="104266"/>
                    <a:pt x="14957" y="104266"/>
                  </a:cubicBezTo>
                  <a:lnTo>
                    <a:pt x="284534" y="104266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9E3E1F87-26B1-DE31-A3E7-CA696FF4FB85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1046136" y="5410690"/>
              <a:ext cx="165616" cy="313931"/>
            </a:xfrm>
            <a:custGeom>
              <a:avLst/>
              <a:gdLst>
                <a:gd name="connsiteX0" fmla="*/ 86533 w 165616"/>
                <a:gd name="connsiteY0" fmla="*/ 4959 h 313931"/>
                <a:gd name="connsiteX1" fmla="*/ 80682 w 165616"/>
                <a:gd name="connsiteY1" fmla="*/ 61 h 313931"/>
                <a:gd name="connsiteX2" fmla="*/ 25777 w 165616"/>
                <a:gd name="connsiteY2" fmla="*/ 4514 h 313931"/>
                <a:gd name="connsiteX3" fmla="*/ 17226 w 165616"/>
                <a:gd name="connsiteY3" fmla="*/ 13420 h 313931"/>
                <a:gd name="connsiteX4" fmla="*/ 28027 w 165616"/>
                <a:gd name="connsiteY4" fmla="*/ 18763 h 313931"/>
                <a:gd name="connsiteX5" fmla="*/ 50529 w 165616"/>
                <a:gd name="connsiteY5" fmla="*/ 26333 h 313931"/>
                <a:gd name="connsiteX6" fmla="*/ 44229 w 165616"/>
                <a:gd name="connsiteY6" fmla="*/ 53941 h 313931"/>
                <a:gd name="connsiteX7" fmla="*/ 7325 w 165616"/>
                <a:gd name="connsiteY7" fmla="*/ 199107 h 313931"/>
                <a:gd name="connsiteX8" fmla="*/ 124 w 165616"/>
                <a:gd name="connsiteY8" fmla="*/ 244082 h 313931"/>
                <a:gd name="connsiteX9" fmla="*/ 57280 w 165616"/>
                <a:gd name="connsiteY9" fmla="*/ 313993 h 313931"/>
                <a:gd name="connsiteX10" fmla="*/ 165741 w 165616"/>
                <a:gd name="connsiteY10" fmla="*/ 183522 h 313931"/>
                <a:gd name="connsiteX11" fmla="*/ 105885 w 165616"/>
                <a:gd name="connsiteY11" fmla="*/ 112275 h 313931"/>
                <a:gd name="connsiteX12" fmla="*/ 53230 w 165616"/>
                <a:gd name="connsiteY12" fmla="*/ 138992 h 313931"/>
                <a:gd name="connsiteX13" fmla="*/ 86533 w 165616"/>
                <a:gd name="connsiteY13" fmla="*/ 4959 h 313931"/>
                <a:gd name="connsiteX14" fmla="*/ 44229 w 165616"/>
                <a:gd name="connsiteY14" fmla="*/ 173280 h 313931"/>
                <a:gd name="connsiteX15" fmla="*/ 50979 w 165616"/>
                <a:gd name="connsiteY15" fmla="*/ 157695 h 313931"/>
                <a:gd name="connsiteX16" fmla="*/ 104985 w 165616"/>
                <a:gd name="connsiteY16" fmla="*/ 122071 h 313931"/>
                <a:gd name="connsiteX17" fmla="*/ 133337 w 165616"/>
                <a:gd name="connsiteY17" fmla="*/ 163929 h 313931"/>
                <a:gd name="connsiteX18" fmla="*/ 110385 w 165616"/>
                <a:gd name="connsiteY18" fmla="*/ 258331 h 313931"/>
                <a:gd name="connsiteX19" fmla="*/ 57280 w 165616"/>
                <a:gd name="connsiteY19" fmla="*/ 304196 h 313931"/>
                <a:gd name="connsiteX20" fmla="*/ 27127 w 165616"/>
                <a:gd name="connsiteY20" fmla="*/ 259221 h 313931"/>
                <a:gd name="connsiteX21" fmla="*/ 34328 w 165616"/>
                <a:gd name="connsiteY21" fmla="*/ 214247 h 313931"/>
                <a:gd name="connsiteX22" fmla="*/ 44229 w 165616"/>
                <a:gd name="connsiteY22" fmla="*/ 173280 h 31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5616" h="313931">
                  <a:moveTo>
                    <a:pt x="86533" y="4959"/>
                  </a:moveTo>
                  <a:cubicBezTo>
                    <a:pt x="86533" y="4514"/>
                    <a:pt x="86533" y="61"/>
                    <a:pt x="80682" y="61"/>
                  </a:cubicBezTo>
                  <a:cubicBezTo>
                    <a:pt x="70331" y="61"/>
                    <a:pt x="37478" y="3623"/>
                    <a:pt x="25777" y="4514"/>
                  </a:cubicBezTo>
                  <a:cubicBezTo>
                    <a:pt x="22176" y="4959"/>
                    <a:pt x="17226" y="5404"/>
                    <a:pt x="17226" y="13420"/>
                  </a:cubicBezTo>
                  <a:cubicBezTo>
                    <a:pt x="17226" y="18763"/>
                    <a:pt x="21276" y="18763"/>
                    <a:pt x="28027" y="18763"/>
                  </a:cubicBezTo>
                  <a:cubicBezTo>
                    <a:pt x="49629" y="18763"/>
                    <a:pt x="50529" y="21880"/>
                    <a:pt x="50529" y="26333"/>
                  </a:cubicBezTo>
                  <a:cubicBezTo>
                    <a:pt x="50529" y="29450"/>
                    <a:pt x="46479" y="44590"/>
                    <a:pt x="44229" y="53941"/>
                  </a:cubicBezTo>
                  <a:lnTo>
                    <a:pt x="7325" y="199107"/>
                  </a:lnTo>
                  <a:cubicBezTo>
                    <a:pt x="1924" y="221372"/>
                    <a:pt x="124" y="228496"/>
                    <a:pt x="124" y="244082"/>
                  </a:cubicBezTo>
                  <a:cubicBezTo>
                    <a:pt x="124" y="286384"/>
                    <a:pt x="23977" y="313993"/>
                    <a:pt x="57280" y="313993"/>
                  </a:cubicBezTo>
                  <a:cubicBezTo>
                    <a:pt x="110385" y="313993"/>
                    <a:pt x="165741" y="247644"/>
                    <a:pt x="165741" y="183522"/>
                  </a:cubicBezTo>
                  <a:cubicBezTo>
                    <a:pt x="165741" y="143000"/>
                    <a:pt x="141888" y="112275"/>
                    <a:pt x="105885" y="112275"/>
                  </a:cubicBezTo>
                  <a:cubicBezTo>
                    <a:pt x="85183" y="112275"/>
                    <a:pt x="66731" y="125188"/>
                    <a:pt x="53230" y="138992"/>
                  </a:cubicBezTo>
                  <a:lnTo>
                    <a:pt x="86533" y="4959"/>
                  </a:lnTo>
                  <a:close/>
                  <a:moveTo>
                    <a:pt x="44229" y="173280"/>
                  </a:moveTo>
                  <a:cubicBezTo>
                    <a:pt x="46929" y="163483"/>
                    <a:pt x="46929" y="162593"/>
                    <a:pt x="50979" y="157695"/>
                  </a:cubicBezTo>
                  <a:cubicBezTo>
                    <a:pt x="73031" y="128751"/>
                    <a:pt x="93283" y="122071"/>
                    <a:pt x="104985" y="122071"/>
                  </a:cubicBezTo>
                  <a:cubicBezTo>
                    <a:pt x="121186" y="122071"/>
                    <a:pt x="133337" y="135430"/>
                    <a:pt x="133337" y="163929"/>
                  </a:cubicBezTo>
                  <a:cubicBezTo>
                    <a:pt x="133337" y="190201"/>
                    <a:pt x="118486" y="241410"/>
                    <a:pt x="110385" y="258331"/>
                  </a:cubicBezTo>
                  <a:cubicBezTo>
                    <a:pt x="95534" y="288166"/>
                    <a:pt x="74832" y="304196"/>
                    <a:pt x="57280" y="304196"/>
                  </a:cubicBezTo>
                  <a:cubicBezTo>
                    <a:pt x="41978" y="304196"/>
                    <a:pt x="27127" y="292173"/>
                    <a:pt x="27127" y="259221"/>
                  </a:cubicBezTo>
                  <a:cubicBezTo>
                    <a:pt x="27127" y="250761"/>
                    <a:pt x="27127" y="242300"/>
                    <a:pt x="34328" y="214247"/>
                  </a:cubicBezTo>
                  <a:lnTo>
                    <a:pt x="44229" y="173280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DBE5757D-33A6-20B0-F793-BBD3EBF8C3F1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0716436" y="5900739"/>
              <a:ext cx="810238" cy="17810"/>
            </a:xfrm>
            <a:custGeom>
              <a:avLst/>
              <a:gdLst>
                <a:gd name="connsiteX0" fmla="*/ 0 w 810238"/>
                <a:gd name="connsiteY0" fmla="*/ 0 h 17810"/>
                <a:gd name="connsiteX1" fmla="*/ 810238 w 810238"/>
                <a:gd name="connsiteY1" fmla="*/ 0 h 17810"/>
                <a:gd name="connsiteX2" fmla="*/ 810238 w 810238"/>
                <a:gd name="connsiteY2" fmla="*/ 17811 h 17810"/>
                <a:gd name="connsiteX3" fmla="*/ 0 w 810238"/>
                <a:gd name="connsiteY3" fmla="*/ 17811 h 1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0238" h="17810">
                  <a:moveTo>
                    <a:pt x="0" y="0"/>
                  </a:moveTo>
                  <a:lnTo>
                    <a:pt x="810238" y="0"/>
                  </a:lnTo>
                  <a:lnTo>
                    <a:pt x="810238" y="17811"/>
                  </a:lnTo>
                  <a:lnTo>
                    <a:pt x="0" y="17811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4E67961E-D917-8255-DCA4-C05A97DD09D1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0749289" y="5989792"/>
              <a:ext cx="351034" cy="445293"/>
            </a:xfrm>
            <a:custGeom>
              <a:avLst/>
              <a:gdLst>
                <a:gd name="connsiteX0" fmla="*/ 142331 w 351034"/>
                <a:gd name="connsiteY0" fmla="*/ 398605 h 445293"/>
                <a:gd name="connsiteX1" fmla="*/ 63124 w 351034"/>
                <a:gd name="connsiteY1" fmla="*/ 225386 h 445293"/>
                <a:gd name="connsiteX2" fmla="*/ 56373 w 351034"/>
                <a:gd name="connsiteY2" fmla="*/ 218261 h 445293"/>
                <a:gd name="connsiteX3" fmla="*/ 48722 w 351034"/>
                <a:gd name="connsiteY3" fmla="*/ 221823 h 445293"/>
                <a:gd name="connsiteX4" fmla="*/ 5968 w 351034"/>
                <a:gd name="connsiteY4" fmla="*/ 253884 h 445293"/>
                <a:gd name="connsiteX5" fmla="*/ 117 w 351034"/>
                <a:gd name="connsiteY5" fmla="*/ 261009 h 445293"/>
                <a:gd name="connsiteX6" fmla="*/ 4618 w 351034"/>
                <a:gd name="connsiteY6" fmla="*/ 265907 h 445293"/>
                <a:gd name="connsiteX7" fmla="*/ 19919 w 351034"/>
                <a:gd name="connsiteY7" fmla="*/ 256111 h 445293"/>
                <a:gd name="connsiteX8" fmla="*/ 34321 w 351034"/>
                <a:gd name="connsiteY8" fmla="*/ 245424 h 445293"/>
                <a:gd name="connsiteX9" fmla="*/ 122980 w 351034"/>
                <a:gd name="connsiteY9" fmla="*/ 438236 h 445293"/>
                <a:gd name="connsiteX10" fmla="*/ 132431 w 351034"/>
                <a:gd name="connsiteY10" fmla="*/ 445360 h 445293"/>
                <a:gd name="connsiteX11" fmla="*/ 143682 w 351034"/>
                <a:gd name="connsiteY11" fmla="*/ 436455 h 445293"/>
                <a:gd name="connsiteX12" fmla="*/ 348002 w 351034"/>
                <a:gd name="connsiteY12" fmla="*/ 17879 h 445293"/>
                <a:gd name="connsiteX13" fmla="*/ 351152 w 351034"/>
                <a:gd name="connsiteY13" fmla="*/ 8973 h 445293"/>
                <a:gd name="connsiteX14" fmla="*/ 342151 w 351034"/>
                <a:gd name="connsiteY14" fmla="*/ 67 h 445293"/>
                <a:gd name="connsiteX15" fmla="*/ 331800 w 351034"/>
                <a:gd name="connsiteY15" fmla="*/ 9419 h 445293"/>
                <a:gd name="connsiteX16" fmla="*/ 142331 w 351034"/>
                <a:gd name="connsiteY16" fmla="*/ 398605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51034" h="445293">
                  <a:moveTo>
                    <a:pt x="142331" y="398605"/>
                  </a:moveTo>
                  <a:lnTo>
                    <a:pt x="63124" y="225386"/>
                  </a:lnTo>
                  <a:cubicBezTo>
                    <a:pt x="59973" y="218261"/>
                    <a:pt x="57723" y="218261"/>
                    <a:pt x="56373" y="218261"/>
                  </a:cubicBezTo>
                  <a:cubicBezTo>
                    <a:pt x="55923" y="218261"/>
                    <a:pt x="53673" y="218261"/>
                    <a:pt x="48722" y="221823"/>
                  </a:cubicBezTo>
                  <a:lnTo>
                    <a:pt x="5968" y="253884"/>
                  </a:lnTo>
                  <a:cubicBezTo>
                    <a:pt x="117" y="258337"/>
                    <a:pt x="117" y="259673"/>
                    <a:pt x="117" y="261009"/>
                  </a:cubicBezTo>
                  <a:cubicBezTo>
                    <a:pt x="117" y="263236"/>
                    <a:pt x="1468" y="265907"/>
                    <a:pt x="4618" y="265907"/>
                  </a:cubicBezTo>
                  <a:cubicBezTo>
                    <a:pt x="7318" y="265907"/>
                    <a:pt x="14969" y="259673"/>
                    <a:pt x="19919" y="256111"/>
                  </a:cubicBezTo>
                  <a:cubicBezTo>
                    <a:pt x="22620" y="253884"/>
                    <a:pt x="29370" y="248986"/>
                    <a:pt x="34321" y="245424"/>
                  </a:cubicBezTo>
                  <a:lnTo>
                    <a:pt x="122980" y="438236"/>
                  </a:lnTo>
                  <a:cubicBezTo>
                    <a:pt x="126130" y="445360"/>
                    <a:pt x="128380" y="445360"/>
                    <a:pt x="132431" y="445360"/>
                  </a:cubicBezTo>
                  <a:cubicBezTo>
                    <a:pt x="139181" y="445360"/>
                    <a:pt x="140531" y="442689"/>
                    <a:pt x="143682" y="436455"/>
                  </a:cubicBezTo>
                  <a:lnTo>
                    <a:pt x="348002" y="17879"/>
                  </a:lnTo>
                  <a:cubicBezTo>
                    <a:pt x="351152" y="11645"/>
                    <a:pt x="351152" y="9864"/>
                    <a:pt x="351152" y="8973"/>
                  </a:cubicBezTo>
                  <a:cubicBezTo>
                    <a:pt x="351152" y="4520"/>
                    <a:pt x="347552" y="67"/>
                    <a:pt x="342151" y="67"/>
                  </a:cubicBezTo>
                  <a:cubicBezTo>
                    <a:pt x="338551" y="67"/>
                    <a:pt x="335401" y="2294"/>
                    <a:pt x="331800" y="9419"/>
                  </a:cubicBezTo>
                  <a:lnTo>
                    <a:pt x="142331" y="398605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0EBE1EC8-A570-7EB4-BCC4-623126F1DF3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091474" y="5989793"/>
              <a:ext cx="435200" cy="17810"/>
            </a:xfrm>
            <a:custGeom>
              <a:avLst/>
              <a:gdLst>
                <a:gd name="connsiteX0" fmla="*/ 0 w 435200"/>
                <a:gd name="connsiteY0" fmla="*/ 0 h 17810"/>
                <a:gd name="connsiteX1" fmla="*/ 435200 w 435200"/>
                <a:gd name="connsiteY1" fmla="*/ 0 h 17810"/>
                <a:gd name="connsiteX2" fmla="*/ 435200 w 435200"/>
                <a:gd name="connsiteY2" fmla="*/ 17811 h 17810"/>
                <a:gd name="connsiteX3" fmla="*/ 0 w 435200"/>
                <a:gd name="connsiteY3" fmla="*/ 17811 h 1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200" h="17810">
                  <a:moveTo>
                    <a:pt x="0" y="0"/>
                  </a:moveTo>
                  <a:lnTo>
                    <a:pt x="435200" y="0"/>
                  </a:lnTo>
                  <a:lnTo>
                    <a:pt x="435200" y="17811"/>
                  </a:lnTo>
                  <a:lnTo>
                    <a:pt x="0" y="17811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99A03E91-A8C9-8DEF-4DFA-6306CB8843A6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103625" y="6177500"/>
              <a:ext cx="243023" cy="196819"/>
            </a:xfrm>
            <a:custGeom>
              <a:avLst/>
              <a:gdLst>
                <a:gd name="connsiteX0" fmla="*/ 107236 w 243023"/>
                <a:gd name="connsiteY0" fmla="*/ 25902 h 196819"/>
                <a:gd name="connsiteX1" fmla="*/ 158091 w 243023"/>
                <a:gd name="connsiteY1" fmla="*/ 25902 h 196819"/>
                <a:gd name="connsiteX2" fmla="*/ 139189 w 243023"/>
                <a:gd name="connsiteY2" fmla="*/ 140788 h 196819"/>
                <a:gd name="connsiteX3" fmla="*/ 142790 w 243023"/>
                <a:gd name="connsiteY3" fmla="*/ 174630 h 196819"/>
                <a:gd name="connsiteX4" fmla="*/ 158991 w 243023"/>
                <a:gd name="connsiteY4" fmla="*/ 196895 h 196819"/>
                <a:gd name="connsiteX5" fmla="*/ 177443 w 243023"/>
                <a:gd name="connsiteY5" fmla="*/ 179974 h 196819"/>
                <a:gd name="connsiteX6" fmla="*/ 174743 w 243023"/>
                <a:gd name="connsiteY6" fmla="*/ 170177 h 196819"/>
                <a:gd name="connsiteX7" fmla="*/ 161692 w 243023"/>
                <a:gd name="connsiteY7" fmla="*/ 96704 h 196819"/>
                <a:gd name="connsiteX8" fmla="*/ 169793 w 243023"/>
                <a:gd name="connsiteY8" fmla="*/ 25902 h 196819"/>
                <a:gd name="connsiteX9" fmla="*/ 221098 w 243023"/>
                <a:gd name="connsiteY9" fmla="*/ 25902 h 196819"/>
                <a:gd name="connsiteX10" fmla="*/ 243150 w 243023"/>
                <a:gd name="connsiteY10" fmla="*/ 10762 h 196819"/>
                <a:gd name="connsiteX11" fmla="*/ 225148 w 243023"/>
                <a:gd name="connsiteY11" fmla="*/ 75 h 196819"/>
                <a:gd name="connsiteX12" fmla="*/ 74383 w 243023"/>
                <a:gd name="connsiteY12" fmla="*/ 75 h 196819"/>
                <a:gd name="connsiteX13" fmla="*/ 27578 w 243023"/>
                <a:gd name="connsiteY13" fmla="*/ 21004 h 196819"/>
                <a:gd name="connsiteX14" fmla="*/ 126 w 243023"/>
                <a:gd name="connsiteY14" fmla="*/ 61081 h 196819"/>
                <a:gd name="connsiteX15" fmla="*/ 5526 w 243023"/>
                <a:gd name="connsiteY15" fmla="*/ 65534 h 196819"/>
                <a:gd name="connsiteX16" fmla="*/ 12727 w 243023"/>
                <a:gd name="connsiteY16" fmla="*/ 60190 h 196819"/>
                <a:gd name="connsiteX17" fmla="*/ 69883 w 243023"/>
                <a:gd name="connsiteY17" fmla="*/ 25902 h 196819"/>
                <a:gd name="connsiteX18" fmla="*/ 95535 w 243023"/>
                <a:gd name="connsiteY18" fmla="*/ 25902 h 196819"/>
                <a:gd name="connsiteX19" fmla="*/ 37930 w 243023"/>
                <a:gd name="connsiteY19" fmla="*/ 174185 h 196819"/>
                <a:gd name="connsiteX20" fmla="*/ 34329 w 243023"/>
                <a:gd name="connsiteY20" fmla="*/ 184872 h 196819"/>
                <a:gd name="connsiteX21" fmla="*/ 47380 w 243023"/>
                <a:gd name="connsiteY21" fmla="*/ 196895 h 196819"/>
                <a:gd name="connsiteX22" fmla="*/ 69883 w 243023"/>
                <a:gd name="connsiteY22" fmla="*/ 167951 h 196819"/>
                <a:gd name="connsiteX23" fmla="*/ 82034 w 243023"/>
                <a:gd name="connsiteY23" fmla="*/ 124312 h 196819"/>
                <a:gd name="connsiteX24" fmla="*/ 107236 w 243023"/>
                <a:gd name="connsiteY24" fmla="*/ 25902 h 19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3023" h="196819">
                  <a:moveTo>
                    <a:pt x="107236" y="25902"/>
                  </a:moveTo>
                  <a:lnTo>
                    <a:pt x="158091" y="25902"/>
                  </a:lnTo>
                  <a:cubicBezTo>
                    <a:pt x="143240" y="91806"/>
                    <a:pt x="139189" y="110953"/>
                    <a:pt x="139189" y="140788"/>
                  </a:cubicBezTo>
                  <a:cubicBezTo>
                    <a:pt x="139189" y="147467"/>
                    <a:pt x="139189" y="159490"/>
                    <a:pt x="142790" y="174630"/>
                  </a:cubicBezTo>
                  <a:cubicBezTo>
                    <a:pt x="147290" y="194223"/>
                    <a:pt x="152241" y="196895"/>
                    <a:pt x="158991" y="196895"/>
                  </a:cubicBezTo>
                  <a:cubicBezTo>
                    <a:pt x="167992" y="196895"/>
                    <a:pt x="177443" y="188880"/>
                    <a:pt x="177443" y="179974"/>
                  </a:cubicBezTo>
                  <a:cubicBezTo>
                    <a:pt x="177443" y="177302"/>
                    <a:pt x="177443" y="176412"/>
                    <a:pt x="174743" y="170177"/>
                  </a:cubicBezTo>
                  <a:cubicBezTo>
                    <a:pt x="161692" y="138116"/>
                    <a:pt x="161692" y="109172"/>
                    <a:pt x="161692" y="96704"/>
                  </a:cubicBezTo>
                  <a:cubicBezTo>
                    <a:pt x="161692" y="73104"/>
                    <a:pt x="164842" y="49058"/>
                    <a:pt x="169793" y="25902"/>
                  </a:cubicBezTo>
                  <a:lnTo>
                    <a:pt x="221098" y="25902"/>
                  </a:lnTo>
                  <a:cubicBezTo>
                    <a:pt x="226948" y="25902"/>
                    <a:pt x="243150" y="25902"/>
                    <a:pt x="243150" y="10762"/>
                  </a:cubicBezTo>
                  <a:cubicBezTo>
                    <a:pt x="243150" y="75"/>
                    <a:pt x="233699" y="75"/>
                    <a:pt x="225148" y="75"/>
                  </a:cubicBezTo>
                  <a:lnTo>
                    <a:pt x="74383" y="75"/>
                  </a:lnTo>
                  <a:cubicBezTo>
                    <a:pt x="64482" y="75"/>
                    <a:pt x="47380" y="75"/>
                    <a:pt x="27578" y="21004"/>
                  </a:cubicBezTo>
                  <a:cubicBezTo>
                    <a:pt x="11827" y="38371"/>
                    <a:pt x="126" y="58854"/>
                    <a:pt x="126" y="61081"/>
                  </a:cubicBezTo>
                  <a:cubicBezTo>
                    <a:pt x="126" y="61526"/>
                    <a:pt x="126" y="65534"/>
                    <a:pt x="5526" y="65534"/>
                  </a:cubicBezTo>
                  <a:cubicBezTo>
                    <a:pt x="9127" y="65534"/>
                    <a:pt x="10027" y="63752"/>
                    <a:pt x="12727" y="60190"/>
                  </a:cubicBezTo>
                  <a:cubicBezTo>
                    <a:pt x="34779" y="25902"/>
                    <a:pt x="60882" y="25902"/>
                    <a:pt x="69883" y="25902"/>
                  </a:cubicBezTo>
                  <a:lnTo>
                    <a:pt x="95535" y="25902"/>
                  </a:lnTo>
                  <a:cubicBezTo>
                    <a:pt x="81134" y="79783"/>
                    <a:pt x="56831" y="133663"/>
                    <a:pt x="37930" y="174185"/>
                  </a:cubicBezTo>
                  <a:cubicBezTo>
                    <a:pt x="34329" y="180864"/>
                    <a:pt x="34329" y="181755"/>
                    <a:pt x="34329" y="184872"/>
                  </a:cubicBezTo>
                  <a:cubicBezTo>
                    <a:pt x="34329" y="193333"/>
                    <a:pt x="41530" y="196895"/>
                    <a:pt x="47380" y="196895"/>
                  </a:cubicBezTo>
                  <a:cubicBezTo>
                    <a:pt x="60882" y="196895"/>
                    <a:pt x="64482" y="184427"/>
                    <a:pt x="69883" y="167951"/>
                  </a:cubicBezTo>
                  <a:cubicBezTo>
                    <a:pt x="76183" y="147467"/>
                    <a:pt x="76183" y="146577"/>
                    <a:pt x="82034" y="124312"/>
                  </a:cubicBezTo>
                  <a:lnTo>
                    <a:pt x="107236" y="25902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E631938-A645-A81A-2EB8-550493231C8F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374509" y="6090668"/>
              <a:ext cx="138163" cy="283651"/>
            </a:xfrm>
            <a:custGeom>
              <a:avLst/>
              <a:gdLst>
                <a:gd name="connsiteX0" fmla="*/ 82490 w 138163"/>
                <a:gd name="connsiteY0" fmla="*/ 100712 h 283651"/>
                <a:gd name="connsiteX1" fmla="*/ 124794 w 138163"/>
                <a:gd name="connsiteY1" fmla="*/ 100712 h 283651"/>
                <a:gd name="connsiteX2" fmla="*/ 138295 w 138163"/>
                <a:gd name="connsiteY2" fmla="*/ 91806 h 283651"/>
                <a:gd name="connsiteX3" fmla="*/ 125694 w 138163"/>
                <a:gd name="connsiteY3" fmla="*/ 86908 h 283651"/>
                <a:gd name="connsiteX4" fmla="*/ 86090 w 138163"/>
                <a:gd name="connsiteY4" fmla="*/ 86908 h 283651"/>
                <a:gd name="connsiteX5" fmla="*/ 104542 w 138163"/>
                <a:gd name="connsiteY5" fmla="*/ 12098 h 283651"/>
                <a:gd name="connsiteX6" fmla="*/ 91491 w 138163"/>
                <a:gd name="connsiteY6" fmla="*/ 75 h 283651"/>
                <a:gd name="connsiteX7" fmla="*/ 73489 w 138163"/>
                <a:gd name="connsiteY7" fmla="*/ 16106 h 283651"/>
                <a:gd name="connsiteX8" fmla="*/ 55937 w 138163"/>
                <a:gd name="connsiteY8" fmla="*/ 86908 h 283651"/>
                <a:gd name="connsiteX9" fmla="*/ 13633 w 138163"/>
                <a:gd name="connsiteY9" fmla="*/ 86908 h 283651"/>
                <a:gd name="connsiteX10" fmla="*/ 132 w 138163"/>
                <a:gd name="connsiteY10" fmla="*/ 95368 h 283651"/>
                <a:gd name="connsiteX11" fmla="*/ 12733 w 138163"/>
                <a:gd name="connsiteY11" fmla="*/ 100712 h 283651"/>
                <a:gd name="connsiteX12" fmla="*/ 52337 w 138163"/>
                <a:gd name="connsiteY12" fmla="*/ 100712 h 283651"/>
                <a:gd name="connsiteX13" fmla="*/ 18134 w 138163"/>
                <a:gd name="connsiteY13" fmla="*/ 242760 h 283651"/>
                <a:gd name="connsiteX14" fmla="*/ 59538 w 138163"/>
                <a:gd name="connsiteY14" fmla="*/ 283727 h 283651"/>
                <a:gd name="connsiteX15" fmla="*/ 131095 w 138163"/>
                <a:gd name="connsiteY15" fmla="*/ 215152 h 283651"/>
                <a:gd name="connsiteX16" fmla="*/ 125694 w 138163"/>
                <a:gd name="connsiteY16" fmla="*/ 210699 h 283651"/>
                <a:gd name="connsiteX17" fmla="*/ 118944 w 138163"/>
                <a:gd name="connsiteY17" fmla="*/ 216933 h 283651"/>
                <a:gd name="connsiteX18" fmla="*/ 60438 w 138163"/>
                <a:gd name="connsiteY18" fmla="*/ 273931 h 283651"/>
                <a:gd name="connsiteX19" fmla="*/ 46486 w 138163"/>
                <a:gd name="connsiteY19" fmla="*/ 253447 h 283651"/>
                <a:gd name="connsiteX20" fmla="*/ 49187 w 138163"/>
                <a:gd name="connsiteY20" fmla="*/ 232073 h 283651"/>
                <a:gd name="connsiteX21" fmla="*/ 82490 w 138163"/>
                <a:gd name="connsiteY21" fmla="*/ 100712 h 28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163" h="283651">
                  <a:moveTo>
                    <a:pt x="82490" y="100712"/>
                  </a:moveTo>
                  <a:lnTo>
                    <a:pt x="124794" y="100712"/>
                  </a:lnTo>
                  <a:cubicBezTo>
                    <a:pt x="133795" y="100712"/>
                    <a:pt x="138295" y="100712"/>
                    <a:pt x="138295" y="91806"/>
                  </a:cubicBezTo>
                  <a:cubicBezTo>
                    <a:pt x="138295" y="86908"/>
                    <a:pt x="133795" y="86908"/>
                    <a:pt x="125694" y="86908"/>
                  </a:cubicBezTo>
                  <a:lnTo>
                    <a:pt x="86090" y="86908"/>
                  </a:lnTo>
                  <a:cubicBezTo>
                    <a:pt x="102292" y="23676"/>
                    <a:pt x="104542" y="14770"/>
                    <a:pt x="104542" y="12098"/>
                  </a:cubicBezTo>
                  <a:cubicBezTo>
                    <a:pt x="104542" y="4528"/>
                    <a:pt x="99142" y="75"/>
                    <a:pt x="91491" y="75"/>
                  </a:cubicBezTo>
                  <a:cubicBezTo>
                    <a:pt x="90141" y="75"/>
                    <a:pt x="77539" y="521"/>
                    <a:pt x="73489" y="16106"/>
                  </a:cubicBezTo>
                  <a:lnTo>
                    <a:pt x="55937" y="86908"/>
                  </a:lnTo>
                  <a:lnTo>
                    <a:pt x="13633" y="86908"/>
                  </a:lnTo>
                  <a:cubicBezTo>
                    <a:pt x="4632" y="86908"/>
                    <a:pt x="132" y="86908"/>
                    <a:pt x="132" y="95368"/>
                  </a:cubicBezTo>
                  <a:cubicBezTo>
                    <a:pt x="132" y="100712"/>
                    <a:pt x="3732" y="100712"/>
                    <a:pt x="12733" y="100712"/>
                  </a:cubicBezTo>
                  <a:lnTo>
                    <a:pt x="52337" y="100712"/>
                  </a:lnTo>
                  <a:cubicBezTo>
                    <a:pt x="19934" y="227175"/>
                    <a:pt x="18134" y="234745"/>
                    <a:pt x="18134" y="242760"/>
                  </a:cubicBezTo>
                  <a:cubicBezTo>
                    <a:pt x="18134" y="266806"/>
                    <a:pt x="35235" y="283727"/>
                    <a:pt x="59538" y="283727"/>
                  </a:cubicBezTo>
                  <a:cubicBezTo>
                    <a:pt x="105442" y="283727"/>
                    <a:pt x="131095" y="218714"/>
                    <a:pt x="131095" y="215152"/>
                  </a:cubicBezTo>
                  <a:cubicBezTo>
                    <a:pt x="131095" y="210699"/>
                    <a:pt x="127494" y="210699"/>
                    <a:pt x="125694" y="210699"/>
                  </a:cubicBezTo>
                  <a:cubicBezTo>
                    <a:pt x="121644" y="210699"/>
                    <a:pt x="121194" y="212035"/>
                    <a:pt x="118944" y="216933"/>
                  </a:cubicBezTo>
                  <a:cubicBezTo>
                    <a:pt x="99592" y="263244"/>
                    <a:pt x="75739" y="273931"/>
                    <a:pt x="60438" y="273931"/>
                  </a:cubicBezTo>
                  <a:cubicBezTo>
                    <a:pt x="50987" y="273931"/>
                    <a:pt x="46486" y="268142"/>
                    <a:pt x="46486" y="253447"/>
                  </a:cubicBezTo>
                  <a:cubicBezTo>
                    <a:pt x="46486" y="242760"/>
                    <a:pt x="47386" y="239643"/>
                    <a:pt x="49187" y="232073"/>
                  </a:cubicBezTo>
                  <a:lnTo>
                    <a:pt x="82490" y="100712"/>
                  </a:lnTo>
                  <a:close/>
                </a:path>
              </a:pathLst>
            </a:custGeom>
            <a:solidFill>
              <a:srgbClr val="1A1AFF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6FE220EF-D0BD-DC6E-176A-3BB01BFDBE31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625234" y="5686998"/>
              <a:ext cx="104410" cy="445293"/>
            </a:xfrm>
            <a:custGeom>
              <a:avLst/>
              <a:gdLst>
                <a:gd name="connsiteX0" fmla="*/ 104547 w 104410"/>
                <a:gd name="connsiteY0" fmla="*/ 440908 h 445293"/>
                <a:gd name="connsiteX1" fmla="*/ 96896 w 104410"/>
                <a:gd name="connsiteY1" fmla="*/ 431111 h 445293"/>
                <a:gd name="connsiteX2" fmla="*/ 26239 w 104410"/>
                <a:gd name="connsiteY2" fmla="*/ 222714 h 445293"/>
                <a:gd name="connsiteX3" fmla="*/ 98696 w 104410"/>
                <a:gd name="connsiteY3" fmla="*/ 12091 h 445293"/>
                <a:gd name="connsiteX4" fmla="*/ 104547 w 104410"/>
                <a:gd name="connsiteY4" fmla="*/ 4521 h 445293"/>
                <a:gd name="connsiteX5" fmla="*/ 100046 w 104410"/>
                <a:gd name="connsiteY5" fmla="*/ 68 h 445293"/>
                <a:gd name="connsiteX6" fmla="*/ 28489 w 104410"/>
                <a:gd name="connsiteY6" fmla="*/ 86900 h 445293"/>
                <a:gd name="connsiteX7" fmla="*/ 137 w 104410"/>
                <a:gd name="connsiteY7" fmla="*/ 222714 h 445293"/>
                <a:gd name="connsiteX8" fmla="*/ 29840 w 104410"/>
                <a:gd name="connsiteY8" fmla="*/ 361646 h 445293"/>
                <a:gd name="connsiteX9" fmla="*/ 100046 w 104410"/>
                <a:gd name="connsiteY9" fmla="*/ 445361 h 445293"/>
                <a:gd name="connsiteX10" fmla="*/ 104547 w 104410"/>
                <a:gd name="connsiteY10" fmla="*/ 440908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410" h="445293">
                  <a:moveTo>
                    <a:pt x="104547" y="440908"/>
                  </a:moveTo>
                  <a:cubicBezTo>
                    <a:pt x="104547" y="439572"/>
                    <a:pt x="104547" y="438681"/>
                    <a:pt x="96896" y="431111"/>
                  </a:cubicBezTo>
                  <a:cubicBezTo>
                    <a:pt x="40641" y="375004"/>
                    <a:pt x="26239" y="290844"/>
                    <a:pt x="26239" y="222714"/>
                  </a:cubicBezTo>
                  <a:cubicBezTo>
                    <a:pt x="26239" y="145233"/>
                    <a:pt x="43341" y="67752"/>
                    <a:pt x="98696" y="12091"/>
                  </a:cubicBezTo>
                  <a:cubicBezTo>
                    <a:pt x="104547" y="6747"/>
                    <a:pt x="104547" y="5856"/>
                    <a:pt x="104547" y="4521"/>
                  </a:cubicBezTo>
                  <a:cubicBezTo>
                    <a:pt x="104547" y="1404"/>
                    <a:pt x="102747" y="68"/>
                    <a:pt x="100046" y="68"/>
                  </a:cubicBezTo>
                  <a:cubicBezTo>
                    <a:pt x="95546" y="68"/>
                    <a:pt x="55042" y="30348"/>
                    <a:pt x="28489" y="86900"/>
                  </a:cubicBezTo>
                  <a:cubicBezTo>
                    <a:pt x="5537" y="135882"/>
                    <a:pt x="137" y="185310"/>
                    <a:pt x="137" y="222714"/>
                  </a:cubicBezTo>
                  <a:cubicBezTo>
                    <a:pt x="137" y="257447"/>
                    <a:pt x="5087" y="311328"/>
                    <a:pt x="29840" y="361646"/>
                  </a:cubicBezTo>
                  <a:cubicBezTo>
                    <a:pt x="56842" y="416417"/>
                    <a:pt x="95546" y="445361"/>
                    <a:pt x="100046" y="445361"/>
                  </a:cubicBezTo>
                  <a:cubicBezTo>
                    <a:pt x="102747" y="445361"/>
                    <a:pt x="104547" y="444025"/>
                    <a:pt x="104547" y="440908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2673006B-E767-2969-CC59-A21D4E4863D3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11766499" y="5719504"/>
              <a:ext cx="306030" cy="301463"/>
            </a:xfrm>
            <a:custGeom>
              <a:avLst/>
              <a:gdLst>
                <a:gd name="connsiteX0" fmla="*/ 181508 w 306030"/>
                <a:gd name="connsiteY0" fmla="*/ 31238 h 301463"/>
                <a:gd name="connsiteX1" fmla="*/ 191859 w 306030"/>
                <a:gd name="connsiteY1" fmla="*/ 14762 h 301463"/>
                <a:gd name="connsiteX2" fmla="*/ 220212 w 306030"/>
                <a:gd name="connsiteY2" fmla="*/ 13872 h 301463"/>
                <a:gd name="connsiteX3" fmla="*/ 285919 w 306030"/>
                <a:gd name="connsiteY3" fmla="*/ 50386 h 301463"/>
                <a:gd name="connsiteX4" fmla="*/ 282318 w 306030"/>
                <a:gd name="connsiteY4" fmla="*/ 86009 h 301463"/>
                <a:gd name="connsiteX5" fmla="*/ 280968 w 306030"/>
                <a:gd name="connsiteY5" fmla="*/ 94470 h 301463"/>
                <a:gd name="connsiteX6" fmla="*/ 286369 w 306030"/>
                <a:gd name="connsiteY6" fmla="*/ 100259 h 301463"/>
                <a:gd name="connsiteX7" fmla="*/ 293119 w 306030"/>
                <a:gd name="connsiteY7" fmla="*/ 90017 h 301463"/>
                <a:gd name="connsiteX8" fmla="*/ 305271 w 306030"/>
                <a:gd name="connsiteY8" fmla="*/ 12536 h 301463"/>
                <a:gd name="connsiteX9" fmla="*/ 306171 w 306030"/>
                <a:gd name="connsiteY9" fmla="*/ 4966 h 301463"/>
                <a:gd name="connsiteX10" fmla="*/ 294019 w 306030"/>
                <a:gd name="connsiteY10" fmla="*/ 68 h 301463"/>
                <a:gd name="connsiteX11" fmla="*/ 44245 w 306030"/>
                <a:gd name="connsiteY11" fmla="*/ 68 h 301463"/>
                <a:gd name="connsiteX12" fmla="*/ 29843 w 306030"/>
                <a:gd name="connsiteY12" fmla="*/ 8973 h 301463"/>
                <a:gd name="connsiteX13" fmla="*/ 2841 w 306030"/>
                <a:gd name="connsiteY13" fmla="*/ 87345 h 301463"/>
                <a:gd name="connsiteX14" fmla="*/ 140 w 306030"/>
                <a:gd name="connsiteY14" fmla="*/ 95360 h 301463"/>
                <a:gd name="connsiteX15" fmla="*/ 5541 w 306030"/>
                <a:gd name="connsiteY15" fmla="*/ 100259 h 301463"/>
                <a:gd name="connsiteX16" fmla="*/ 13192 w 306030"/>
                <a:gd name="connsiteY16" fmla="*/ 90907 h 301463"/>
                <a:gd name="connsiteX17" fmla="*/ 115802 w 306030"/>
                <a:gd name="connsiteY17" fmla="*/ 13872 h 301463"/>
                <a:gd name="connsiteX18" fmla="*/ 133354 w 306030"/>
                <a:gd name="connsiteY18" fmla="*/ 13872 h 301463"/>
                <a:gd name="connsiteX19" fmla="*/ 145955 w 306030"/>
                <a:gd name="connsiteY19" fmla="*/ 19215 h 301463"/>
                <a:gd name="connsiteX20" fmla="*/ 144155 w 306030"/>
                <a:gd name="connsiteY20" fmla="*/ 28566 h 301463"/>
                <a:gd name="connsiteX21" fmla="*/ 83849 w 306030"/>
                <a:gd name="connsiteY21" fmla="*/ 266353 h 301463"/>
                <a:gd name="connsiteX22" fmla="*/ 30293 w 306030"/>
                <a:gd name="connsiteY22" fmla="*/ 287727 h 301463"/>
                <a:gd name="connsiteX23" fmla="*/ 11392 w 306030"/>
                <a:gd name="connsiteY23" fmla="*/ 296188 h 301463"/>
                <a:gd name="connsiteX24" fmla="*/ 19042 w 306030"/>
                <a:gd name="connsiteY24" fmla="*/ 301531 h 301463"/>
                <a:gd name="connsiteX25" fmla="*/ 55946 w 306030"/>
                <a:gd name="connsiteY25" fmla="*/ 300640 h 301463"/>
                <a:gd name="connsiteX26" fmla="*/ 94200 w 306030"/>
                <a:gd name="connsiteY26" fmla="*/ 300195 h 301463"/>
                <a:gd name="connsiteX27" fmla="*/ 131553 w 306030"/>
                <a:gd name="connsiteY27" fmla="*/ 300640 h 301463"/>
                <a:gd name="connsiteX28" fmla="*/ 170707 w 306030"/>
                <a:gd name="connsiteY28" fmla="*/ 301531 h 301463"/>
                <a:gd name="connsiteX29" fmla="*/ 180608 w 306030"/>
                <a:gd name="connsiteY29" fmla="*/ 292625 h 301463"/>
                <a:gd name="connsiteX30" fmla="*/ 165307 w 306030"/>
                <a:gd name="connsiteY30" fmla="*/ 287727 h 301463"/>
                <a:gd name="connsiteX31" fmla="*/ 136504 w 306030"/>
                <a:gd name="connsiteY31" fmla="*/ 286836 h 301463"/>
                <a:gd name="connsiteX32" fmla="*/ 119852 w 306030"/>
                <a:gd name="connsiteY32" fmla="*/ 277040 h 301463"/>
                <a:gd name="connsiteX33" fmla="*/ 121652 w 306030"/>
                <a:gd name="connsiteY33" fmla="*/ 267689 h 301463"/>
                <a:gd name="connsiteX34" fmla="*/ 181508 w 306030"/>
                <a:gd name="connsiteY34" fmla="*/ 31238 h 30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6030" h="301463">
                  <a:moveTo>
                    <a:pt x="181508" y="31238"/>
                  </a:moveTo>
                  <a:cubicBezTo>
                    <a:pt x="184659" y="18770"/>
                    <a:pt x="186459" y="16098"/>
                    <a:pt x="191859" y="14762"/>
                  </a:cubicBezTo>
                  <a:cubicBezTo>
                    <a:pt x="195910" y="13872"/>
                    <a:pt x="210761" y="13872"/>
                    <a:pt x="220212" y="13872"/>
                  </a:cubicBezTo>
                  <a:cubicBezTo>
                    <a:pt x="265667" y="13872"/>
                    <a:pt x="285919" y="15653"/>
                    <a:pt x="285919" y="50386"/>
                  </a:cubicBezTo>
                  <a:cubicBezTo>
                    <a:pt x="285919" y="57065"/>
                    <a:pt x="284118" y="74432"/>
                    <a:pt x="282318" y="86009"/>
                  </a:cubicBezTo>
                  <a:cubicBezTo>
                    <a:pt x="281868" y="87790"/>
                    <a:pt x="280968" y="93134"/>
                    <a:pt x="280968" y="94470"/>
                  </a:cubicBezTo>
                  <a:cubicBezTo>
                    <a:pt x="280968" y="97142"/>
                    <a:pt x="282318" y="100259"/>
                    <a:pt x="286369" y="100259"/>
                  </a:cubicBezTo>
                  <a:cubicBezTo>
                    <a:pt x="291319" y="100259"/>
                    <a:pt x="292219" y="96696"/>
                    <a:pt x="293119" y="90017"/>
                  </a:cubicBezTo>
                  <a:lnTo>
                    <a:pt x="305271" y="12536"/>
                  </a:lnTo>
                  <a:cubicBezTo>
                    <a:pt x="305721" y="10755"/>
                    <a:pt x="306171" y="6302"/>
                    <a:pt x="306171" y="4966"/>
                  </a:cubicBezTo>
                  <a:cubicBezTo>
                    <a:pt x="306171" y="68"/>
                    <a:pt x="301670" y="68"/>
                    <a:pt x="294019" y="68"/>
                  </a:cubicBezTo>
                  <a:lnTo>
                    <a:pt x="44245" y="68"/>
                  </a:lnTo>
                  <a:cubicBezTo>
                    <a:pt x="33444" y="68"/>
                    <a:pt x="32994" y="513"/>
                    <a:pt x="29843" y="8973"/>
                  </a:cubicBezTo>
                  <a:lnTo>
                    <a:pt x="2841" y="87345"/>
                  </a:lnTo>
                  <a:cubicBezTo>
                    <a:pt x="2391" y="88236"/>
                    <a:pt x="140" y="94470"/>
                    <a:pt x="140" y="95360"/>
                  </a:cubicBezTo>
                  <a:cubicBezTo>
                    <a:pt x="140" y="98032"/>
                    <a:pt x="2391" y="100259"/>
                    <a:pt x="5541" y="100259"/>
                  </a:cubicBezTo>
                  <a:cubicBezTo>
                    <a:pt x="10041" y="100259"/>
                    <a:pt x="10492" y="98032"/>
                    <a:pt x="13192" y="90907"/>
                  </a:cubicBezTo>
                  <a:cubicBezTo>
                    <a:pt x="37494" y="21887"/>
                    <a:pt x="49195" y="13872"/>
                    <a:pt x="115802" y="13872"/>
                  </a:cubicBezTo>
                  <a:lnTo>
                    <a:pt x="133354" y="13872"/>
                  </a:lnTo>
                  <a:cubicBezTo>
                    <a:pt x="145955" y="13872"/>
                    <a:pt x="145955" y="15653"/>
                    <a:pt x="145955" y="19215"/>
                  </a:cubicBezTo>
                  <a:cubicBezTo>
                    <a:pt x="145955" y="21887"/>
                    <a:pt x="144605" y="27231"/>
                    <a:pt x="144155" y="28566"/>
                  </a:cubicBezTo>
                  <a:lnTo>
                    <a:pt x="83849" y="266353"/>
                  </a:lnTo>
                  <a:cubicBezTo>
                    <a:pt x="79798" y="282829"/>
                    <a:pt x="78448" y="287727"/>
                    <a:pt x="30293" y="287727"/>
                  </a:cubicBezTo>
                  <a:cubicBezTo>
                    <a:pt x="14092" y="287727"/>
                    <a:pt x="11392" y="287727"/>
                    <a:pt x="11392" y="296188"/>
                  </a:cubicBezTo>
                  <a:cubicBezTo>
                    <a:pt x="11392" y="301531"/>
                    <a:pt x="16342" y="301531"/>
                    <a:pt x="19042" y="301531"/>
                  </a:cubicBezTo>
                  <a:cubicBezTo>
                    <a:pt x="31194" y="301531"/>
                    <a:pt x="43795" y="300640"/>
                    <a:pt x="55946" y="300640"/>
                  </a:cubicBezTo>
                  <a:cubicBezTo>
                    <a:pt x="68547" y="300640"/>
                    <a:pt x="81599" y="300195"/>
                    <a:pt x="94200" y="300195"/>
                  </a:cubicBezTo>
                  <a:cubicBezTo>
                    <a:pt x="106801" y="300195"/>
                    <a:pt x="119402" y="300640"/>
                    <a:pt x="131553" y="300640"/>
                  </a:cubicBezTo>
                  <a:cubicBezTo>
                    <a:pt x="144605" y="300640"/>
                    <a:pt x="158106" y="301531"/>
                    <a:pt x="170707" y="301531"/>
                  </a:cubicBezTo>
                  <a:cubicBezTo>
                    <a:pt x="175208" y="301531"/>
                    <a:pt x="180608" y="301531"/>
                    <a:pt x="180608" y="292625"/>
                  </a:cubicBezTo>
                  <a:cubicBezTo>
                    <a:pt x="180608" y="287727"/>
                    <a:pt x="177008" y="287727"/>
                    <a:pt x="165307" y="287727"/>
                  </a:cubicBezTo>
                  <a:cubicBezTo>
                    <a:pt x="154056" y="287727"/>
                    <a:pt x="148205" y="287727"/>
                    <a:pt x="136504" y="286836"/>
                  </a:cubicBezTo>
                  <a:cubicBezTo>
                    <a:pt x="123453" y="285501"/>
                    <a:pt x="119852" y="284165"/>
                    <a:pt x="119852" y="277040"/>
                  </a:cubicBezTo>
                  <a:cubicBezTo>
                    <a:pt x="119852" y="276595"/>
                    <a:pt x="119852" y="274368"/>
                    <a:pt x="121652" y="267689"/>
                  </a:cubicBezTo>
                  <a:lnTo>
                    <a:pt x="181508" y="31238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3" name="Forme libre 1082">
              <a:extLst>
                <a:ext uri="{FF2B5EF4-FFF2-40B4-BE49-F238E27FC236}">
                  <a16:creationId xmlns:a16="http://schemas.microsoft.com/office/drawing/2014/main" id="{5A45B06B-32C8-B3AE-DB5D-33B178265E50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2053031" y="5880789"/>
              <a:ext cx="114671" cy="206972"/>
            </a:xfrm>
            <a:custGeom>
              <a:avLst/>
              <a:gdLst>
                <a:gd name="connsiteX0" fmla="*/ 71343 w 114671"/>
                <a:gd name="connsiteY0" fmla="*/ 8797 h 206972"/>
                <a:gd name="connsiteX1" fmla="*/ 61892 w 114671"/>
                <a:gd name="connsiteY1" fmla="*/ 69 h 206972"/>
                <a:gd name="connsiteX2" fmla="*/ 146 w 114671"/>
                <a:gd name="connsiteY2" fmla="*/ 20018 h 206972"/>
                <a:gd name="connsiteX3" fmla="*/ 146 w 114671"/>
                <a:gd name="connsiteY3" fmla="*/ 31240 h 206972"/>
                <a:gd name="connsiteX4" fmla="*/ 45826 w 114671"/>
                <a:gd name="connsiteY4" fmla="*/ 22512 h 206972"/>
                <a:gd name="connsiteX5" fmla="*/ 45826 w 114671"/>
                <a:gd name="connsiteY5" fmla="*/ 181482 h 206972"/>
                <a:gd name="connsiteX6" fmla="*/ 14323 w 114671"/>
                <a:gd name="connsiteY6" fmla="*/ 195820 h 206972"/>
                <a:gd name="connsiteX7" fmla="*/ 2352 w 114671"/>
                <a:gd name="connsiteY7" fmla="*/ 195820 h 206972"/>
                <a:gd name="connsiteX8" fmla="*/ 2352 w 114671"/>
                <a:gd name="connsiteY8" fmla="*/ 207041 h 206972"/>
                <a:gd name="connsiteX9" fmla="*/ 58427 w 114671"/>
                <a:gd name="connsiteY9" fmla="*/ 205795 h 206972"/>
                <a:gd name="connsiteX10" fmla="*/ 114818 w 114671"/>
                <a:gd name="connsiteY10" fmla="*/ 207041 h 206972"/>
                <a:gd name="connsiteX11" fmla="*/ 114818 w 114671"/>
                <a:gd name="connsiteY11" fmla="*/ 195820 h 206972"/>
                <a:gd name="connsiteX12" fmla="*/ 102846 w 114671"/>
                <a:gd name="connsiteY12" fmla="*/ 195820 h 206972"/>
                <a:gd name="connsiteX13" fmla="*/ 71343 w 114671"/>
                <a:gd name="connsiteY13" fmla="*/ 181482 h 206972"/>
                <a:gd name="connsiteX14" fmla="*/ 71343 w 114671"/>
                <a:gd name="connsiteY14" fmla="*/ 8797 h 20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671" h="206972">
                  <a:moveTo>
                    <a:pt x="71343" y="8797"/>
                  </a:moveTo>
                  <a:cubicBezTo>
                    <a:pt x="71343" y="381"/>
                    <a:pt x="70713" y="69"/>
                    <a:pt x="61892" y="69"/>
                  </a:cubicBezTo>
                  <a:cubicBezTo>
                    <a:pt x="41730" y="19707"/>
                    <a:pt x="13063" y="20018"/>
                    <a:pt x="146" y="20018"/>
                  </a:cubicBezTo>
                  <a:lnTo>
                    <a:pt x="146" y="31240"/>
                  </a:lnTo>
                  <a:cubicBezTo>
                    <a:pt x="7707" y="31240"/>
                    <a:pt x="28499" y="31240"/>
                    <a:pt x="45826" y="22512"/>
                  </a:cubicBezTo>
                  <a:lnTo>
                    <a:pt x="45826" y="181482"/>
                  </a:lnTo>
                  <a:cubicBezTo>
                    <a:pt x="45826" y="191768"/>
                    <a:pt x="45826" y="195820"/>
                    <a:pt x="14323" y="195820"/>
                  </a:cubicBezTo>
                  <a:lnTo>
                    <a:pt x="2352" y="195820"/>
                  </a:lnTo>
                  <a:lnTo>
                    <a:pt x="2352" y="207041"/>
                  </a:lnTo>
                  <a:cubicBezTo>
                    <a:pt x="8022" y="206730"/>
                    <a:pt x="46771" y="205795"/>
                    <a:pt x="58427" y="205795"/>
                  </a:cubicBezTo>
                  <a:cubicBezTo>
                    <a:pt x="68193" y="205795"/>
                    <a:pt x="107887" y="206730"/>
                    <a:pt x="114818" y="207041"/>
                  </a:cubicBezTo>
                  <a:lnTo>
                    <a:pt x="114818" y="195820"/>
                  </a:lnTo>
                  <a:lnTo>
                    <a:pt x="102846" y="195820"/>
                  </a:lnTo>
                  <a:cubicBezTo>
                    <a:pt x="71343" y="195820"/>
                    <a:pt x="71343" y="191768"/>
                    <a:pt x="71343" y="181482"/>
                  </a:cubicBezTo>
                  <a:lnTo>
                    <a:pt x="71343" y="8797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0AAF4A94-D3D8-9F4B-C1B4-92FC10FB5709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12357950" y="5900739"/>
              <a:ext cx="274977" cy="17811"/>
            </a:xfrm>
            <a:custGeom>
              <a:avLst/>
              <a:gdLst>
                <a:gd name="connsiteX0" fmla="*/ 259379 w 274977"/>
                <a:gd name="connsiteY0" fmla="*/ 17879 h 17811"/>
                <a:gd name="connsiteX1" fmla="*/ 275130 w 274977"/>
                <a:gd name="connsiteY1" fmla="*/ 8974 h 17811"/>
                <a:gd name="connsiteX2" fmla="*/ 259379 w 274977"/>
                <a:gd name="connsiteY2" fmla="*/ 68 h 17811"/>
                <a:gd name="connsiteX3" fmla="*/ 15905 w 274977"/>
                <a:gd name="connsiteY3" fmla="*/ 68 h 17811"/>
                <a:gd name="connsiteX4" fmla="*/ 153 w 274977"/>
                <a:gd name="connsiteY4" fmla="*/ 8974 h 17811"/>
                <a:gd name="connsiteX5" fmla="*/ 15905 w 274977"/>
                <a:gd name="connsiteY5" fmla="*/ 17879 h 17811"/>
                <a:gd name="connsiteX6" fmla="*/ 259379 w 274977"/>
                <a:gd name="connsiteY6" fmla="*/ 17879 h 1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977" h="17811">
                  <a:moveTo>
                    <a:pt x="259379" y="17879"/>
                  </a:moveTo>
                  <a:cubicBezTo>
                    <a:pt x="267029" y="17879"/>
                    <a:pt x="275130" y="17879"/>
                    <a:pt x="275130" y="8974"/>
                  </a:cubicBezTo>
                  <a:cubicBezTo>
                    <a:pt x="275130" y="68"/>
                    <a:pt x="267029" y="68"/>
                    <a:pt x="259379" y="68"/>
                  </a:cubicBezTo>
                  <a:lnTo>
                    <a:pt x="15905" y="68"/>
                  </a:lnTo>
                  <a:cubicBezTo>
                    <a:pt x="8254" y="68"/>
                    <a:pt x="153" y="68"/>
                    <a:pt x="153" y="8974"/>
                  </a:cubicBezTo>
                  <a:cubicBezTo>
                    <a:pt x="153" y="17879"/>
                    <a:pt x="8254" y="17879"/>
                    <a:pt x="15905" y="17879"/>
                  </a:cubicBezTo>
                  <a:lnTo>
                    <a:pt x="259379" y="17879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24272D26-5B82-A059-5572-097C68435176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12781440" y="5719504"/>
              <a:ext cx="306030" cy="301463"/>
            </a:xfrm>
            <a:custGeom>
              <a:avLst/>
              <a:gdLst>
                <a:gd name="connsiteX0" fmla="*/ 181531 w 306030"/>
                <a:gd name="connsiteY0" fmla="*/ 31238 h 301463"/>
                <a:gd name="connsiteX1" fmla="*/ 191882 w 306030"/>
                <a:gd name="connsiteY1" fmla="*/ 14762 h 301463"/>
                <a:gd name="connsiteX2" fmla="*/ 220235 w 306030"/>
                <a:gd name="connsiteY2" fmla="*/ 13872 h 301463"/>
                <a:gd name="connsiteX3" fmla="*/ 285941 w 306030"/>
                <a:gd name="connsiteY3" fmla="*/ 50386 h 301463"/>
                <a:gd name="connsiteX4" fmla="*/ 282341 w 306030"/>
                <a:gd name="connsiteY4" fmla="*/ 86009 h 301463"/>
                <a:gd name="connsiteX5" fmla="*/ 280991 w 306030"/>
                <a:gd name="connsiteY5" fmla="*/ 94470 h 301463"/>
                <a:gd name="connsiteX6" fmla="*/ 286391 w 306030"/>
                <a:gd name="connsiteY6" fmla="*/ 100259 h 301463"/>
                <a:gd name="connsiteX7" fmla="*/ 293142 w 306030"/>
                <a:gd name="connsiteY7" fmla="*/ 90017 h 301463"/>
                <a:gd name="connsiteX8" fmla="*/ 305293 w 306030"/>
                <a:gd name="connsiteY8" fmla="*/ 12536 h 301463"/>
                <a:gd name="connsiteX9" fmla="*/ 306193 w 306030"/>
                <a:gd name="connsiteY9" fmla="*/ 4966 h 301463"/>
                <a:gd name="connsiteX10" fmla="*/ 294042 w 306030"/>
                <a:gd name="connsiteY10" fmla="*/ 68 h 301463"/>
                <a:gd name="connsiteX11" fmla="*/ 44267 w 306030"/>
                <a:gd name="connsiteY11" fmla="*/ 68 h 301463"/>
                <a:gd name="connsiteX12" fmla="*/ 29866 w 306030"/>
                <a:gd name="connsiteY12" fmla="*/ 8973 h 301463"/>
                <a:gd name="connsiteX13" fmla="*/ 2863 w 306030"/>
                <a:gd name="connsiteY13" fmla="*/ 87345 h 301463"/>
                <a:gd name="connsiteX14" fmla="*/ 163 w 306030"/>
                <a:gd name="connsiteY14" fmla="*/ 95360 h 301463"/>
                <a:gd name="connsiteX15" fmla="*/ 5563 w 306030"/>
                <a:gd name="connsiteY15" fmla="*/ 100259 h 301463"/>
                <a:gd name="connsiteX16" fmla="*/ 13214 w 306030"/>
                <a:gd name="connsiteY16" fmla="*/ 90907 h 301463"/>
                <a:gd name="connsiteX17" fmla="*/ 115824 w 306030"/>
                <a:gd name="connsiteY17" fmla="*/ 13872 h 301463"/>
                <a:gd name="connsiteX18" fmla="*/ 133376 w 306030"/>
                <a:gd name="connsiteY18" fmla="*/ 13872 h 301463"/>
                <a:gd name="connsiteX19" fmla="*/ 145977 w 306030"/>
                <a:gd name="connsiteY19" fmla="*/ 19215 h 301463"/>
                <a:gd name="connsiteX20" fmla="*/ 144177 w 306030"/>
                <a:gd name="connsiteY20" fmla="*/ 28566 h 301463"/>
                <a:gd name="connsiteX21" fmla="*/ 83871 w 306030"/>
                <a:gd name="connsiteY21" fmla="*/ 266353 h 301463"/>
                <a:gd name="connsiteX22" fmla="*/ 30316 w 306030"/>
                <a:gd name="connsiteY22" fmla="*/ 287727 h 301463"/>
                <a:gd name="connsiteX23" fmla="*/ 11414 w 306030"/>
                <a:gd name="connsiteY23" fmla="*/ 296188 h 301463"/>
                <a:gd name="connsiteX24" fmla="*/ 19065 w 306030"/>
                <a:gd name="connsiteY24" fmla="*/ 301531 h 301463"/>
                <a:gd name="connsiteX25" fmla="*/ 55968 w 306030"/>
                <a:gd name="connsiteY25" fmla="*/ 300640 h 301463"/>
                <a:gd name="connsiteX26" fmla="*/ 94222 w 306030"/>
                <a:gd name="connsiteY26" fmla="*/ 300195 h 301463"/>
                <a:gd name="connsiteX27" fmla="*/ 131576 w 306030"/>
                <a:gd name="connsiteY27" fmla="*/ 300640 h 301463"/>
                <a:gd name="connsiteX28" fmla="*/ 170730 w 306030"/>
                <a:gd name="connsiteY28" fmla="*/ 301531 h 301463"/>
                <a:gd name="connsiteX29" fmla="*/ 180631 w 306030"/>
                <a:gd name="connsiteY29" fmla="*/ 292625 h 301463"/>
                <a:gd name="connsiteX30" fmla="*/ 165329 w 306030"/>
                <a:gd name="connsiteY30" fmla="*/ 287727 h 301463"/>
                <a:gd name="connsiteX31" fmla="*/ 136526 w 306030"/>
                <a:gd name="connsiteY31" fmla="*/ 286836 h 301463"/>
                <a:gd name="connsiteX32" fmla="*/ 119875 w 306030"/>
                <a:gd name="connsiteY32" fmla="*/ 277040 h 301463"/>
                <a:gd name="connsiteX33" fmla="*/ 121675 w 306030"/>
                <a:gd name="connsiteY33" fmla="*/ 267689 h 301463"/>
                <a:gd name="connsiteX34" fmla="*/ 181531 w 306030"/>
                <a:gd name="connsiteY34" fmla="*/ 31238 h 30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6030" h="301463">
                  <a:moveTo>
                    <a:pt x="181531" y="31238"/>
                  </a:moveTo>
                  <a:cubicBezTo>
                    <a:pt x="184681" y="18770"/>
                    <a:pt x="186481" y="16098"/>
                    <a:pt x="191882" y="14762"/>
                  </a:cubicBezTo>
                  <a:cubicBezTo>
                    <a:pt x="195932" y="13872"/>
                    <a:pt x="210784" y="13872"/>
                    <a:pt x="220235" y="13872"/>
                  </a:cubicBezTo>
                  <a:cubicBezTo>
                    <a:pt x="265689" y="13872"/>
                    <a:pt x="285941" y="15653"/>
                    <a:pt x="285941" y="50386"/>
                  </a:cubicBezTo>
                  <a:cubicBezTo>
                    <a:pt x="285941" y="57065"/>
                    <a:pt x="284141" y="74432"/>
                    <a:pt x="282341" y="86009"/>
                  </a:cubicBezTo>
                  <a:cubicBezTo>
                    <a:pt x="281891" y="87790"/>
                    <a:pt x="280991" y="93134"/>
                    <a:pt x="280991" y="94470"/>
                  </a:cubicBezTo>
                  <a:cubicBezTo>
                    <a:pt x="280991" y="97142"/>
                    <a:pt x="282341" y="100259"/>
                    <a:pt x="286391" y="100259"/>
                  </a:cubicBezTo>
                  <a:cubicBezTo>
                    <a:pt x="291342" y="100259"/>
                    <a:pt x="292242" y="96696"/>
                    <a:pt x="293142" y="90017"/>
                  </a:cubicBezTo>
                  <a:lnTo>
                    <a:pt x="305293" y="12536"/>
                  </a:lnTo>
                  <a:cubicBezTo>
                    <a:pt x="305743" y="10755"/>
                    <a:pt x="306193" y="6302"/>
                    <a:pt x="306193" y="4966"/>
                  </a:cubicBezTo>
                  <a:cubicBezTo>
                    <a:pt x="306193" y="68"/>
                    <a:pt x="301693" y="68"/>
                    <a:pt x="294042" y="68"/>
                  </a:cubicBezTo>
                  <a:lnTo>
                    <a:pt x="44267" y="68"/>
                  </a:lnTo>
                  <a:cubicBezTo>
                    <a:pt x="33466" y="68"/>
                    <a:pt x="33016" y="513"/>
                    <a:pt x="29866" y="8973"/>
                  </a:cubicBezTo>
                  <a:lnTo>
                    <a:pt x="2863" y="87345"/>
                  </a:lnTo>
                  <a:cubicBezTo>
                    <a:pt x="2413" y="88236"/>
                    <a:pt x="163" y="94470"/>
                    <a:pt x="163" y="95360"/>
                  </a:cubicBezTo>
                  <a:cubicBezTo>
                    <a:pt x="163" y="98032"/>
                    <a:pt x="2413" y="100259"/>
                    <a:pt x="5563" y="100259"/>
                  </a:cubicBezTo>
                  <a:cubicBezTo>
                    <a:pt x="10064" y="100259"/>
                    <a:pt x="10514" y="98032"/>
                    <a:pt x="13214" y="90907"/>
                  </a:cubicBezTo>
                  <a:cubicBezTo>
                    <a:pt x="37517" y="21887"/>
                    <a:pt x="49218" y="13872"/>
                    <a:pt x="115824" y="13872"/>
                  </a:cubicBezTo>
                  <a:lnTo>
                    <a:pt x="133376" y="13872"/>
                  </a:lnTo>
                  <a:cubicBezTo>
                    <a:pt x="145977" y="13872"/>
                    <a:pt x="145977" y="15653"/>
                    <a:pt x="145977" y="19215"/>
                  </a:cubicBezTo>
                  <a:cubicBezTo>
                    <a:pt x="145977" y="21887"/>
                    <a:pt x="144627" y="27231"/>
                    <a:pt x="144177" y="28566"/>
                  </a:cubicBezTo>
                  <a:lnTo>
                    <a:pt x="83871" y="266353"/>
                  </a:lnTo>
                  <a:cubicBezTo>
                    <a:pt x="79821" y="282829"/>
                    <a:pt x="78471" y="287727"/>
                    <a:pt x="30316" y="287727"/>
                  </a:cubicBezTo>
                  <a:cubicBezTo>
                    <a:pt x="14114" y="287727"/>
                    <a:pt x="11414" y="287727"/>
                    <a:pt x="11414" y="296188"/>
                  </a:cubicBezTo>
                  <a:cubicBezTo>
                    <a:pt x="11414" y="301531"/>
                    <a:pt x="16365" y="301531"/>
                    <a:pt x="19065" y="301531"/>
                  </a:cubicBezTo>
                  <a:cubicBezTo>
                    <a:pt x="31216" y="301531"/>
                    <a:pt x="43817" y="300640"/>
                    <a:pt x="55968" y="300640"/>
                  </a:cubicBezTo>
                  <a:cubicBezTo>
                    <a:pt x="68570" y="300640"/>
                    <a:pt x="81621" y="300195"/>
                    <a:pt x="94222" y="300195"/>
                  </a:cubicBezTo>
                  <a:cubicBezTo>
                    <a:pt x="106823" y="300195"/>
                    <a:pt x="119425" y="300640"/>
                    <a:pt x="131576" y="300640"/>
                  </a:cubicBezTo>
                  <a:cubicBezTo>
                    <a:pt x="144627" y="300640"/>
                    <a:pt x="158129" y="301531"/>
                    <a:pt x="170730" y="301531"/>
                  </a:cubicBezTo>
                  <a:cubicBezTo>
                    <a:pt x="175230" y="301531"/>
                    <a:pt x="180631" y="301531"/>
                    <a:pt x="180631" y="292625"/>
                  </a:cubicBezTo>
                  <a:cubicBezTo>
                    <a:pt x="180631" y="287727"/>
                    <a:pt x="177030" y="287727"/>
                    <a:pt x="165329" y="287727"/>
                  </a:cubicBezTo>
                  <a:cubicBezTo>
                    <a:pt x="154078" y="287727"/>
                    <a:pt x="148228" y="287727"/>
                    <a:pt x="136526" y="286836"/>
                  </a:cubicBezTo>
                  <a:cubicBezTo>
                    <a:pt x="123475" y="285501"/>
                    <a:pt x="119875" y="284165"/>
                    <a:pt x="119875" y="277040"/>
                  </a:cubicBezTo>
                  <a:cubicBezTo>
                    <a:pt x="119875" y="276595"/>
                    <a:pt x="119875" y="274368"/>
                    <a:pt x="121675" y="267689"/>
                  </a:cubicBezTo>
                  <a:lnTo>
                    <a:pt x="181531" y="31238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598C37B3-4578-459A-F426-F1973052AB97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13050016" y="5880789"/>
              <a:ext cx="146174" cy="213206"/>
            </a:xfrm>
            <a:custGeom>
              <a:avLst/>
              <a:gdLst>
                <a:gd name="connsiteX0" fmla="*/ 146343 w 146174"/>
                <a:gd name="connsiteY0" fmla="*/ 107607 h 213206"/>
                <a:gd name="connsiteX1" fmla="*/ 127756 w 146174"/>
                <a:gd name="connsiteY1" fmla="*/ 26876 h 213206"/>
                <a:gd name="connsiteX2" fmla="*/ 73256 w 146174"/>
                <a:gd name="connsiteY2" fmla="*/ 69 h 213206"/>
                <a:gd name="connsiteX3" fmla="*/ 169 w 146174"/>
                <a:gd name="connsiteY3" fmla="*/ 107607 h 213206"/>
                <a:gd name="connsiteX4" fmla="*/ 73256 w 146174"/>
                <a:gd name="connsiteY4" fmla="*/ 213275 h 213206"/>
                <a:gd name="connsiteX5" fmla="*/ 146343 w 146174"/>
                <a:gd name="connsiteY5" fmla="*/ 107607 h 213206"/>
                <a:gd name="connsiteX6" fmla="*/ 73256 w 146174"/>
                <a:gd name="connsiteY6" fmla="*/ 204548 h 213206"/>
                <a:gd name="connsiteX7" fmla="*/ 33247 w 146174"/>
                <a:gd name="connsiteY7" fmla="*/ 170572 h 213206"/>
                <a:gd name="connsiteX8" fmla="*/ 28837 w 146174"/>
                <a:gd name="connsiteY8" fmla="*/ 103555 h 213206"/>
                <a:gd name="connsiteX9" fmla="*/ 33562 w 146174"/>
                <a:gd name="connsiteY9" fmla="*/ 39967 h 213206"/>
                <a:gd name="connsiteX10" fmla="*/ 73256 w 146174"/>
                <a:gd name="connsiteY10" fmla="*/ 8797 h 213206"/>
                <a:gd name="connsiteX11" fmla="*/ 112320 w 146174"/>
                <a:gd name="connsiteY11" fmla="*/ 37162 h 213206"/>
                <a:gd name="connsiteX12" fmla="*/ 117675 w 146174"/>
                <a:gd name="connsiteY12" fmla="*/ 103555 h 213206"/>
                <a:gd name="connsiteX13" fmla="*/ 113580 w 146174"/>
                <a:gd name="connsiteY13" fmla="*/ 169325 h 213206"/>
                <a:gd name="connsiteX14" fmla="*/ 73256 w 146174"/>
                <a:gd name="connsiteY14" fmla="*/ 204548 h 2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6174" h="213206">
                  <a:moveTo>
                    <a:pt x="146343" y="107607"/>
                  </a:moveTo>
                  <a:cubicBezTo>
                    <a:pt x="146343" y="73320"/>
                    <a:pt x="142248" y="48695"/>
                    <a:pt x="127756" y="26876"/>
                  </a:cubicBezTo>
                  <a:cubicBezTo>
                    <a:pt x="117990" y="12537"/>
                    <a:pt x="98458" y="69"/>
                    <a:pt x="73256" y="69"/>
                  </a:cubicBezTo>
                  <a:cubicBezTo>
                    <a:pt x="169" y="69"/>
                    <a:pt x="169" y="85165"/>
                    <a:pt x="169" y="107607"/>
                  </a:cubicBezTo>
                  <a:cubicBezTo>
                    <a:pt x="169" y="130050"/>
                    <a:pt x="169" y="213275"/>
                    <a:pt x="73256" y="213275"/>
                  </a:cubicBezTo>
                  <a:cubicBezTo>
                    <a:pt x="146343" y="213275"/>
                    <a:pt x="146343" y="130050"/>
                    <a:pt x="146343" y="107607"/>
                  </a:cubicBezTo>
                  <a:close/>
                  <a:moveTo>
                    <a:pt x="73256" y="204548"/>
                  </a:moveTo>
                  <a:cubicBezTo>
                    <a:pt x="58765" y="204548"/>
                    <a:pt x="39548" y="196132"/>
                    <a:pt x="33247" y="170572"/>
                  </a:cubicBezTo>
                  <a:cubicBezTo>
                    <a:pt x="28837" y="152181"/>
                    <a:pt x="28837" y="126621"/>
                    <a:pt x="28837" y="103555"/>
                  </a:cubicBezTo>
                  <a:cubicBezTo>
                    <a:pt x="28837" y="80801"/>
                    <a:pt x="28837" y="57111"/>
                    <a:pt x="33562" y="39967"/>
                  </a:cubicBezTo>
                  <a:cubicBezTo>
                    <a:pt x="40178" y="15343"/>
                    <a:pt x="60340" y="8797"/>
                    <a:pt x="73256" y="8797"/>
                  </a:cubicBezTo>
                  <a:cubicBezTo>
                    <a:pt x="90268" y="8797"/>
                    <a:pt x="106649" y="19083"/>
                    <a:pt x="112320" y="37162"/>
                  </a:cubicBezTo>
                  <a:cubicBezTo>
                    <a:pt x="117360" y="53994"/>
                    <a:pt x="117675" y="76437"/>
                    <a:pt x="117675" y="103555"/>
                  </a:cubicBezTo>
                  <a:cubicBezTo>
                    <a:pt x="117675" y="126621"/>
                    <a:pt x="117675" y="149688"/>
                    <a:pt x="113580" y="169325"/>
                  </a:cubicBezTo>
                  <a:cubicBezTo>
                    <a:pt x="107279" y="197690"/>
                    <a:pt x="85857" y="204548"/>
                    <a:pt x="73256" y="204548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B5FE41CF-329E-8CEF-1CE4-7794D5B3CBD6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13261183" y="5686998"/>
              <a:ext cx="104410" cy="445293"/>
            </a:xfrm>
            <a:custGeom>
              <a:avLst/>
              <a:gdLst>
                <a:gd name="connsiteX0" fmla="*/ 104584 w 104410"/>
                <a:gd name="connsiteY0" fmla="*/ 222714 h 445293"/>
                <a:gd name="connsiteX1" fmla="*/ 74881 w 104410"/>
                <a:gd name="connsiteY1" fmla="*/ 83783 h 445293"/>
                <a:gd name="connsiteX2" fmla="*/ 4674 w 104410"/>
                <a:gd name="connsiteY2" fmla="*/ 68 h 445293"/>
                <a:gd name="connsiteX3" fmla="*/ 173 w 104410"/>
                <a:gd name="connsiteY3" fmla="*/ 4521 h 445293"/>
                <a:gd name="connsiteX4" fmla="*/ 8724 w 104410"/>
                <a:gd name="connsiteY4" fmla="*/ 14762 h 445293"/>
                <a:gd name="connsiteX5" fmla="*/ 78481 w 104410"/>
                <a:gd name="connsiteY5" fmla="*/ 222714 h 445293"/>
                <a:gd name="connsiteX6" fmla="*/ 6024 w 104410"/>
                <a:gd name="connsiteY6" fmla="*/ 433338 h 445293"/>
                <a:gd name="connsiteX7" fmla="*/ 173 w 104410"/>
                <a:gd name="connsiteY7" fmla="*/ 440908 h 445293"/>
                <a:gd name="connsiteX8" fmla="*/ 4674 w 104410"/>
                <a:gd name="connsiteY8" fmla="*/ 445361 h 445293"/>
                <a:gd name="connsiteX9" fmla="*/ 76231 w 104410"/>
                <a:gd name="connsiteY9" fmla="*/ 358529 h 445293"/>
                <a:gd name="connsiteX10" fmla="*/ 104584 w 104410"/>
                <a:gd name="connsiteY10" fmla="*/ 222714 h 44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410" h="445293">
                  <a:moveTo>
                    <a:pt x="104584" y="222714"/>
                  </a:moveTo>
                  <a:cubicBezTo>
                    <a:pt x="104584" y="187981"/>
                    <a:pt x="99633" y="134101"/>
                    <a:pt x="74881" y="83783"/>
                  </a:cubicBezTo>
                  <a:cubicBezTo>
                    <a:pt x="47878" y="29012"/>
                    <a:pt x="9174" y="68"/>
                    <a:pt x="4674" y="68"/>
                  </a:cubicBezTo>
                  <a:cubicBezTo>
                    <a:pt x="1973" y="68"/>
                    <a:pt x="173" y="1849"/>
                    <a:pt x="173" y="4521"/>
                  </a:cubicBezTo>
                  <a:cubicBezTo>
                    <a:pt x="173" y="5856"/>
                    <a:pt x="173" y="6747"/>
                    <a:pt x="8724" y="14762"/>
                  </a:cubicBezTo>
                  <a:cubicBezTo>
                    <a:pt x="52828" y="58846"/>
                    <a:pt x="78481" y="129648"/>
                    <a:pt x="78481" y="222714"/>
                  </a:cubicBezTo>
                  <a:cubicBezTo>
                    <a:pt x="78481" y="298859"/>
                    <a:pt x="61829" y="377231"/>
                    <a:pt x="6024" y="433338"/>
                  </a:cubicBezTo>
                  <a:cubicBezTo>
                    <a:pt x="173" y="438681"/>
                    <a:pt x="173" y="439572"/>
                    <a:pt x="173" y="440908"/>
                  </a:cubicBezTo>
                  <a:cubicBezTo>
                    <a:pt x="173" y="443580"/>
                    <a:pt x="1973" y="445361"/>
                    <a:pt x="4674" y="445361"/>
                  </a:cubicBezTo>
                  <a:cubicBezTo>
                    <a:pt x="9174" y="445361"/>
                    <a:pt x="49678" y="415081"/>
                    <a:pt x="76231" y="358529"/>
                  </a:cubicBezTo>
                  <a:cubicBezTo>
                    <a:pt x="99183" y="309546"/>
                    <a:pt x="104584" y="260119"/>
                    <a:pt x="104584" y="222714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8" name="Forme libre 767">
              <a:extLst>
                <a:ext uri="{FF2B5EF4-FFF2-40B4-BE49-F238E27FC236}">
                  <a16:creationId xmlns:a16="http://schemas.microsoft.com/office/drawing/2014/main" id="{14B88E4A-BABF-881C-D65B-799134496B73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13498155" y="5821476"/>
              <a:ext cx="174167" cy="204389"/>
            </a:xfrm>
            <a:custGeom>
              <a:avLst/>
              <a:gdLst>
                <a:gd name="connsiteX0" fmla="*/ 37983 w 174167"/>
                <a:gd name="connsiteY0" fmla="*/ 87345 h 204389"/>
                <a:gd name="connsiteX1" fmla="*/ 93788 w 174167"/>
                <a:gd name="connsiteY1" fmla="*/ 9864 h 204389"/>
                <a:gd name="connsiteX2" fmla="*/ 144643 w 174167"/>
                <a:gd name="connsiteY2" fmla="*/ 87345 h 204389"/>
                <a:gd name="connsiteX3" fmla="*/ 37983 w 174167"/>
                <a:gd name="connsiteY3" fmla="*/ 87345 h 204389"/>
                <a:gd name="connsiteX4" fmla="*/ 37532 w 174167"/>
                <a:gd name="connsiteY4" fmla="*/ 96696 h 204389"/>
                <a:gd name="connsiteX5" fmla="*/ 163095 w 174167"/>
                <a:gd name="connsiteY5" fmla="*/ 96696 h 204389"/>
                <a:gd name="connsiteX6" fmla="*/ 174346 w 174167"/>
                <a:gd name="connsiteY6" fmla="*/ 87345 h 204389"/>
                <a:gd name="connsiteX7" fmla="*/ 93788 w 174167"/>
                <a:gd name="connsiteY7" fmla="*/ 68 h 204389"/>
                <a:gd name="connsiteX8" fmla="*/ 179 w 174167"/>
                <a:gd name="connsiteY8" fmla="*/ 101594 h 204389"/>
                <a:gd name="connsiteX9" fmla="*/ 99189 w 174167"/>
                <a:gd name="connsiteY9" fmla="*/ 204457 h 204389"/>
                <a:gd name="connsiteX10" fmla="*/ 174346 w 174167"/>
                <a:gd name="connsiteY10" fmla="*/ 146569 h 204389"/>
                <a:gd name="connsiteX11" fmla="*/ 168495 w 174167"/>
                <a:gd name="connsiteY11" fmla="*/ 141226 h 204389"/>
                <a:gd name="connsiteX12" fmla="*/ 162645 w 174167"/>
                <a:gd name="connsiteY12" fmla="*/ 147460 h 204389"/>
                <a:gd name="connsiteX13" fmla="*/ 101889 w 174167"/>
                <a:gd name="connsiteY13" fmla="*/ 193325 h 204389"/>
                <a:gd name="connsiteX14" fmla="*/ 51034 w 174167"/>
                <a:gd name="connsiteY14" fmla="*/ 163490 h 204389"/>
                <a:gd name="connsiteX15" fmla="*/ 37532 w 174167"/>
                <a:gd name="connsiteY15" fmla="*/ 96696 h 20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167" h="204389">
                  <a:moveTo>
                    <a:pt x="37983" y="87345"/>
                  </a:moveTo>
                  <a:cubicBezTo>
                    <a:pt x="40683" y="20996"/>
                    <a:pt x="78486" y="9864"/>
                    <a:pt x="93788" y="9864"/>
                  </a:cubicBezTo>
                  <a:cubicBezTo>
                    <a:pt x="140143" y="9864"/>
                    <a:pt x="144643" y="69979"/>
                    <a:pt x="144643" y="87345"/>
                  </a:cubicBezTo>
                  <a:lnTo>
                    <a:pt x="37983" y="87345"/>
                  </a:lnTo>
                  <a:close/>
                  <a:moveTo>
                    <a:pt x="37532" y="96696"/>
                  </a:moveTo>
                  <a:lnTo>
                    <a:pt x="163095" y="96696"/>
                  </a:lnTo>
                  <a:cubicBezTo>
                    <a:pt x="172996" y="96696"/>
                    <a:pt x="174346" y="96696"/>
                    <a:pt x="174346" y="87345"/>
                  </a:cubicBezTo>
                  <a:cubicBezTo>
                    <a:pt x="174346" y="43261"/>
                    <a:pt x="150044" y="68"/>
                    <a:pt x="93788" y="68"/>
                  </a:cubicBezTo>
                  <a:cubicBezTo>
                    <a:pt x="41583" y="68"/>
                    <a:pt x="179" y="45933"/>
                    <a:pt x="179" y="101594"/>
                  </a:cubicBezTo>
                  <a:cubicBezTo>
                    <a:pt x="179" y="161264"/>
                    <a:pt x="47433" y="204457"/>
                    <a:pt x="99189" y="204457"/>
                  </a:cubicBezTo>
                  <a:cubicBezTo>
                    <a:pt x="154094" y="204457"/>
                    <a:pt x="174346" y="155030"/>
                    <a:pt x="174346" y="146569"/>
                  </a:cubicBezTo>
                  <a:cubicBezTo>
                    <a:pt x="174346" y="142116"/>
                    <a:pt x="170746" y="141226"/>
                    <a:pt x="168495" y="141226"/>
                  </a:cubicBezTo>
                  <a:cubicBezTo>
                    <a:pt x="164445" y="141226"/>
                    <a:pt x="163545" y="143897"/>
                    <a:pt x="162645" y="147460"/>
                  </a:cubicBezTo>
                  <a:cubicBezTo>
                    <a:pt x="146893" y="193325"/>
                    <a:pt x="106389" y="193325"/>
                    <a:pt x="101889" y="193325"/>
                  </a:cubicBezTo>
                  <a:cubicBezTo>
                    <a:pt x="79387" y="193325"/>
                    <a:pt x="61385" y="179966"/>
                    <a:pt x="51034" y="163490"/>
                  </a:cubicBezTo>
                  <a:cubicBezTo>
                    <a:pt x="37532" y="142116"/>
                    <a:pt x="37532" y="112727"/>
                    <a:pt x="37532" y="96696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57672118-9C97-AFC3-A6AF-D161D36B535E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13690974" y="5829046"/>
              <a:ext cx="226822" cy="191921"/>
            </a:xfrm>
            <a:custGeom>
              <a:avLst/>
              <a:gdLst>
                <a:gd name="connsiteX0" fmla="*/ 123945 w 226822"/>
                <a:gd name="connsiteY0" fmla="*/ 87345 h 191921"/>
                <a:gd name="connsiteX1" fmla="*/ 165349 w 226822"/>
                <a:gd name="connsiteY1" fmla="*/ 37027 h 191921"/>
                <a:gd name="connsiteX2" fmla="*/ 218905 w 226822"/>
                <a:gd name="connsiteY2" fmla="*/ 13872 h 191921"/>
                <a:gd name="connsiteX3" fmla="*/ 218905 w 226822"/>
                <a:gd name="connsiteY3" fmla="*/ 68 h 191921"/>
                <a:gd name="connsiteX4" fmla="*/ 182001 w 226822"/>
                <a:gd name="connsiteY4" fmla="*/ 1404 h 191921"/>
                <a:gd name="connsiteX5" fmla="*/ 138797 w 226822"/>
                <a:gd name="connsiteY5" fmla="*/ 68 h 191921"/>
                <a:gd name="connsiteX6" fmla="*/ 138797 w 226822"/>
                <a:gd name="connsiteY6" fmla="*/ 13872 h 191921"/>
                <a:gd name="connsiteX7" fmla="*/ 151848 w 226822"/>
                <a:gd name="connsiteY7" fmla="*/ 27676 h 191921"/>
                <a:gd name="connsiteX8" fmla="*/ 145097 w 226822"/>
                <a:gd name="connsiteY8" fmla="*/ 43261 h 191921"/>
                <a:gd name="connsiteX9" fmla="*/ 117195 w 226822"/>
                <a:gd name="connsiteY9" fmla="*/ 77994 h 191921"/>
                <a:gd name="connsiteX10" fmla="*/ 82091 w 226822"/>
                <a:gd name="connsiteY10" fmla="*/ 33019 h 191921"/>
                <a:gd name="connsiteX11" fmla="*/ 78041 w 226822"/>
                <a:gd name="connsiteY11" fmla="*/ 25004 h 191921"/>
                <a:gd name="connsiteX12" fmla="*/ 93792 w 226822"/>
                <a:gd name="connsiteY12" fmla="*/ 13872 h 191921"/>
                <a:gd name="connsiteX13" fmla="*/ 93792 w 226822"/>
                <a:gd name="connsiteY13" fmla="*/ 68 h 191921"/>
                <a:gd name="connsiteX14" fmla="*/ 45188 w 226822"/>
                <a:gd name="connsiteY14" fmla="*/ 1404 h 191921"/>
                <a:gd name="connsiteX15" fmla="*/ 2433 w 226822"/>
                <a:gd name="connsiteY15" fmla="*/ 68 h 191921"/>
                <a:gd name="connsiteX16" fmla="*/ 2433 w 226822"/>
                <a:gd name="connsiteY16" fmla="*/ 13872 h 191921"/>
                <a:gd name="connsiteX17" fmla="*/ 55539 w 226822"/>
                <a:gd name="connsiteY17" fmla="*/ 41035 h 191921"/>
                <a:gd name="connsiteX18" fmla="*/ 100093 w 226822"/>
                <a:gd name="connsiteY18" fmla="*/ 98477 h 191921"/>
                <a:gd name="connsiteX19" fmla="*/ 57789 w 226822"/>
                <a:gd name="connsiteY19" fmla="*/ 151467 h 191921"/>
                <a:gd name="connsiteX20" fmla="*/ 183 w 226822"/>
                <a:gd name="connsiteY20" fmla="*/ 178185 h 191921"/>
                <a:gd name="connsiteX21" fmla="*/ 183 w 226822"/>
                <a:gd name="connsiteY21" fmla="*/ 191989 h 191921"/>
                <a:gd name="connsiteX22" fmla="*/ 37537 w 226822"/>
                <a:gd name="connsiteY22" fmla="*/ 190653 h 191921"/>
                <a:gd name="connsiteX23" fmla="*/ 80291 w 226822"/>
                <a:gd name="connsiteY23" fmla="*/ 191989 h 191921"/>
                <a:gd name="connsiteX24" fmla="*/ 80291 w 226822"/>
                <a:gd name="connsiteY24" fmla="*/ 178185 h 191921"/>
                <a:gd name="connsiteX25" fmla="*/ 67240 w 226822"/>
                <a:gd name="connsiteY25" fmla="*/ 164381 h 191921"/>
                <a:gd name="connsiteX26" fmla="*/ 107744 w 226822"/>
                <a:gd name="connsiteY26" fmla="*/ 107829 h 191921"/>
                <a:gd name="connsiteX27" fmla="*/ 141947 w 226822"/>
                <a:gd name="connsiteY27" fmla="*/ 152358 h 191921"/>
                <a:gd name="connsiteX28" fmla="*/ 151398 w 226822"/>
                <a:gd name="connsiteY28" fmla="*/ 167053 h 191921"/>
                <a:gd name="connsiteX29" fmla="*/ 135197 w 226822"/>
                <a:gd name="connsiteY29" fmla="*/ 178185 h 191921"/>
                <a:gd name="connsiteX30" fmla="*/ 135197 w 226822"/>
                <a:gd name="connsiteY30" fmla="*/ 191989 h 191921"/>
                <a:gd name="connsiteX31" fmla="*/ 183801 w 226822"/>
                <a:gd name="connsiteY31" fmla="*/ 190653 h 191921"/>
                <a:gd name="connsiteX32" fmla="*/ 227006 w 226822"/>
                <a:gd name="connsiteY32" fmla="*/ 191989 h 191921"/>
                <a:gd name="connsiteX33" fmla="*/ 227006 w 226822"/>
                <a:gd name="connsiteY33" fmla="*/ 178185 h 191921"/>
                <a:gd name="connsiteX34" fmla="*/ 184251 w 226822"/>
                <a:gd name="connsiteY34" fmla="*/ 164381 h 191921"/>
                <a:gd name="connsiteX35" fmla="*/ 123945 w 226822"/>
                <a:gd name="connsiteY35" fmla="*/ 87345 h 19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26822" h="191921">
                  <a:moveTo>
                    <a:pt x="123945" y="87345"/>
                  </a:moveTo>
                  <a:cubicBezTo>
                    <a:pt x="137447" y="70424"/>
                    <a:pt x="154548" y="48605"/>
                    <a:pt x="165349" y="37027"/>
                  </a:cubicBezTo>
                  <a:cubicBezTo>
                    <a:pt x="179301" y="20996"/>
                    <a:pt x="197753" y="14317"/>
                    <a:pt x="218905" y="13872"/>
                  </a:cubicBezTo>
                  <a:lnTo>
                    <a:pt x="218905" y="68"/>
                  </a:lnTo>
                  <a:cubicBezTo>
                    <a:pt x="207204" y="958"/>
                    <a:pt x="193702" y="1404"/>
                    <a:pt x="182001" y="1404"/>
                  </a:cubicBezTo>
                  <a:cubicBezTo>
                    <a:pt x="168500" y="1404"/>
                    <a:pt x="144647" y="513"/>
                    <a:pt x="138797" y="68"/>
                  </a:cubicBezTo>
                  <a:lnTo>
                    <a:pt x="138797" y="13872"/>
                  </a:lnTo>
                  <a:cubicBezTo>
                    <a:pt x="148248" y="14762"/>
                    <a:pt x="151848" y="20551"/>
                    <a:pt x="151848" y="27676"/>
                  </a:cubicBezTo>
                  <a:cubicBezTo>
                    <a:pt x="151848" y="34801"/>
                    <a:pt x="147348" y="40589"/>
                    <a:pt x="145097" y="43261"/>
                  </a:cubicBezTo>
                  <a:lnTo>
                    <a:pt x="117195" y="77994"/>
                  </a:lnTo>
                  <a:lnTo>
                    <a:pt x="82091" y="33019"/>
                  </a:lnTo>
                  <a:cubicBezTo>
                    <a:pt x="78041" y="28566"/>
                    <a:pt x="78041" y="27676"/>
                    <a:pt x="78041" y="25004"/>
                  </a:cubicBezTo>
                  <a:cubicBezTo>
                    <a:pt x="78041" y="18325"/>
                    <a:pt x="84792" y="14317"/>
                    <a:pt x="93792" y="13872"/>
                  </a:cubicBezTo>
                  <a:lnTo>
                    <a:pt x="93792" y="68"/>
                  </a:lnTo>
                  <a:cubicBezTo>
                    <a:pt x="82091" y="513"/>
                    <a:pt x="52388" y="1404"/>
                    <a:pt x="45188" y="1404"/>
                  </a:cubicBezTo>
                  <a:cubicBezTo>
                    <a:pt x="35737" y="1404"/>
                    <a:pt x="14585" y="958"/>
                    <a:pt x="2433" y="68"/>
                  </a:cubicBezTo>
                  <a:lnTo>
                    <a:pt x="2433" y="13872"/>
                  </a:lnTo>
                  <a:cubicBezTo>
                    <a:pt x="33937" y="13872"/>
                    <a:pt x="34387" y="14317"/>
                    <a:pt x="55539" y="41035"/>
                  </a:cubicBezTo>
                  <a:lnTo>
                    <a:pt x="100093" y="98477"/>
                  </a:lnTo>
                  <a:lnTo>
                    <a:pt x="57789" y="151467"/>
                  </a:lnTo>
                  <a:cubicBezTo>
                    <a:pt x="36187" y="177294"/>
                    <a:pt x="9634" y="178185"/>
                    <a:pt x="183" y="178185"/>
                  </a:cubicBezTo>
                  <a:lnTo>
                    <a:pt x="183" y="191989"/>
                  </a:lnTo>
                  <a:cubicBezTo>
                    <a:pt x="11884" y="191098"/>
                    <a:pt x="25836" y="190653"/>
                    <a:pt x="37537" y="190653"/>
                  </a:cubicBezTo>
                  <a:cubicBezTo>
                    <a:pt x="50588" y="190653"/>
                    <a:pt x="69490" y="191544"/>
                    <a:pt x="80291" y="191989"/>
                  </a:cubicBezTo>
                  <a:lnTo>
                    <a:pt x="80291" y="178185"/>
                  </a:lnTo>
                  <a:cubicBezTo>
                    <a:pt x="70390" y="176849"/>
                    <a:pt x="67240" y="171060"/>
                    <a:pt x="67240" y="164381"/>
                  </a:cubicBezTo>
                  <a:cubicBezTo>
                    <a:pt x="67240" y="154584"/>
                    <a:pt x="80291" y="139890"/>
                    <a:pt x="107744" y="107829"/>
                  </a:cubicBezTo>
                  <a:lnTo>
                    <a:pt x="141947" y="152358"/>
                  </a:lnTo>
                  <a:cubicBezTo>
                    <a:pt x="145547" y="157256"/>
                    <a:pt x="151398" y="164381"/>
                    <a:pt x="151398" y="167053"/>
                  </a:cubicBezTo>
                  <a:cubicBezTo>
                    <a:pt x="151398" y="171060"/>
                    <a:pt x="147348" y="177740"/>
                    <a:pt x="135197" y="178185"/>
                  </a:cubicBezTo>
                  <a:lnTo>
                    <a:pt x="135197" y="191989"/>
                  </a:lnTo>
                  <a:cubicBezTo>
                    <a:pt x="148698" y="191544"/>
                    <a:pt x="173900" y="190653"/>
                    <a:pt x="183801" y="190653"/>
                  </a:cubicBezTo>
                  <a:cubicBezTo>
                    <a:pt x="195952" y="190653"/>
                    <a:pt x="213504" y="191098"/>
                    <a:pt x="227006" y="191989"/>
                  </a:cubicBezTo>
                  <a:lnTo>
                    <a:pt x="227006" y="178185"/>
                  </a:lnTo>
                  <a:cubicBezTo>
                    <a:pt x="202703" y="178185"/>
                    <a:pt x="194602" y="177294"/>
                    <a:pt x="184251" y="164381"/>
                  </a:cubicBezTo>
                  <a:lnTo>
                    <a:pt x="123945" y="87345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BAF4E6AC-09E8-1E84-C138-DB49671CEA17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13935700" y="5824148"/>
              <a:ext cx="221871" cy="283206"/>
            </a:xfrm>
            <a:custGeom>
              <a:avLst/>
              <a:gdLst>
                <a:gd name="connsiteX0" fmla="*/ 64995 w 221871"/>
                <a:gd name="connsiteY0" fmla="*/ 29457 h 283206"/>
                <a:gd name="connsiteX1" fmla="*/ 64995 w 221871"/>
                <a:gd name="connsiteY1" fmla="*/ 68 h 283206"/>
                <a:gd name="connsiteX2" fmla="*/ 188 w 221871"/>
                <a:gd name="connsiteY2" fmla="*/ 4966 h 283206"/>
                <a:gd name="connsiteX3" fmla="*/ 188 w 221871"/>
                <a:gd name="connsiteY3" fmla="*/ 18770 h 283206"/>
                <a:gd name="connsiteX4" fmla="*/ 35292 w 221871"/>
                <a:gd name="connsiteY4" fmla="*/ 41035 h 283206"/>
                <a:gd name="connsiteX5" fmla="*/ 35292 w 221871"/>
                <a:gd name="connsiteY5" fmla="*/ 249432 h 283206"/>
                <a:gd name="connsiteX6" fmla="*/ 188 w 221871"/>
                <a:gd name="connsiteY6" fmla="*/ 269470 h 283206"/>
                <a:gd name="connsiteX7" fmla="*/ 188 w 221871"/>
                <a:gd name="connsiteY7" fmla="*/ 283274 h 283206"/>
                <a:gd name="connsiteX8" fmla="*/ 50593 w 221871"/>
                <a:gd name="connsiteY8" fmla="*/ 281938 h 283206"/>
                <a:gd name="connsiteX9" fmla="*/ 101448 w 221871"/>
                <a:gd name="connsiteY9" fmla="*/ 283274 h 283206"/>
                <a:gd name="connsiteX10" fmla="*/ 101448 w 221871"/>
                <a:gd name="connsiteY10" fmla="*/ 269470 h 283206"/>
                <a:gd name="connsiteX11" fmla="*/ 66345 w 221871"/>
                <a:gd name="connsiteY11" fmla="*/ 249432 h 283206"/>
                <a:gd name="connsiteX12" fmla="*/ 66345 w 221871"/>
                <a:gd name="connsiteY12" fmla="*/ 174623 h 283206"/>
                <a:gd name="connsiteX13" fmla="*/ 66345 w 221871"/>
                <a:gd name="connsiteY13" fmla="*/ 170615 h 283206"/>
                <a:gd name="connsiteX14" fmla="*/ 121700 w 221871"/>
                <a:gd name="connsiteY14" fmla="*/ 201785 h 283206"/>
                <a:gd name="connsiteX15" fmla="*/ 222060 w 221871"/>
                <a:gd name="connsiteY15" fmla="*/ 100704 h 283206"/>
                <a:gd name="connsiteX16" fmla="*/ 128001 w 221871"/>
                <a:gd name="connsiteY16" fmla="*/ 68 h 283206"/>
                <a:gd name="connsiteX17" fmla="*/ 64995 w 221871"/>
                <a:gd name="connsiteY17" fmla="*/ 29457 h 283206"/>
                <a:gd name="connsiteX18" fmla="*/ 66345 w 221871"/>
                <a:gd name="connsiteY18" fmla="*/ 146124 h 283206"/>
                <a:gd name="connsiteX19" fmla="*/ 66345 w 221871"/>
                <a:gd name="connsiteY19" fmla="*/ 46823 h 283206"/>
                <a:gd name="connsiteX20" fmla="*/ 124401 w 221871"/>
                <a:gd name="connsiteY20" fmla="*/ 11200 h 283206"/>
                <a:gd name="connsiteX21" fmla="*/ 184707 w 221871"/>
                <a:gd name="connsiteY21" fmla="*/ 100704 h 283206"/>
                <a:gd name="connsiteX22" fmla="*/ 119900 w 221871"/>
                <a:gd name="connsiteY22" fmla="*/ 191989 h 283206"/>
                <a:gd name="connsiteX23" fmla="*/ 72646 w 221871"/>
                <a:gd name="connsiteY23" fmla="*/ 164826 h 283206"/>
                <a:gd name="connsiteX24" fmla="*/ 66345 w 221871"/>
                <a:gd name="connsiteY24" fmla="*/ 146124 h 28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1871" h="283206">
                  <a:moveTo>
                    <a:pt x="64995" y="29457"/>
                  </a:moveTo>
                  <a:lnTo>
                    <a:pt x="64995" y="68"/>
                  </a:lnTo>
                  <a:lnTo>
                    <a:pt x="188" y="4966"/>
                  </a:lnTo>
                  <a:lnTo>
                    <a:pt x="188" y="18770"/>
                  </a:lnTo>
                  <a:cubicBezTo>
                    <a:pt x="32142" y="18770"/>
                    <a:pt x="35292" y="21442"/>
                    <a:pt x="35292" y="41035"/>
                  </a:cubicBezTo>
                  <a:lnTo>
                    <a:pt x="35292" y="249432"/>
                  </a:lnTo>
                  <a:cubicBezTo>
                    <a:pt x="35292" y="269470"/>
                    <a:pt x="30341" y="269470"/>
                    <a:pt x="188" y="269470"/>
                  </a:cubicBezTo>
                  <a:lnTo>
                    <a:pt x="188" y="283274"/>
                  </a:lnTo>
                  <a:cubicBezTo>
                    <a:pt x="15490" y="282829"/>
                    <a:pt x="38892" y="281938"/>
                    <a:pt x="50593" y="281938"/>
                  </a:cubicBezTo>
                  <a:cubicBezTo>
                    <a:pt x="62745" y="281938"/>
                    <a:pt x="85697" y="282829"/>
                    <a:pt x="101448" y="283274"/>
                  </a:cubicBezTo>
                  <a:lnTo>
                    <a:pt x="101448" y="269470"/>
                  </a:lnTo>
                  <a:cubicBezTo>
                    <a:pt x="71295" y="269470"/>
                    <a:pt x="66345" y="269470"/>
                    <a:pt x="66345" y="249432"/>
                  </a:cubicBezTo>
                  <a:lnTo>
                    <a:pt x="66345" y="174623"/>
                  </a:lnTo>
                  <a:lnTo>
                    <a:pt x="66345" y="170615"/>
                  </a:lnTo>
                  <a:cubicBezTo>
                    <a:pt x="68595" y="177740"/>
                    <a:pt x="87497" y="201785"/>
                    <a:pt x="121700" y="201785"/>
                  </a:cubicBezTo>
                  <a:cubicBezTo>
                    <a:pt x="175256" y="201785"/>
                    <a:pt x="222060" y="158147"/>
                    <a:pt x="222060" y="100704"/>
                  </a:cubicBezTo>
                  <a:cubicBezTo>
                    <a:pt x="222060" y="44152"/>
                    <a:pt x="178406" y="68"/>
                    <a:pt x="128001" y="68"/>
                  </a:cubicBezTo>
                  <a:cubicBezTo>
                    <a:pt x="92898" y="68"/>
                    <a:pt x="73996" y="19661"/>
                    <a:pt x="64995" y="29457"/>
                  </a:cubicBezTo>
                  <a:close/>
                  <a:moveTo>
                    <a:pt x="66345" y="146124"/>
                  </a:moveTo>
                  <a:lnTo>
                    <a:pt x="66345" y="46823"/>
                  </a:lnTo>
                  <a:cubicBezTo>
                    <a:pt x="79396" y="24114"/>
                    <a:pt x="101448" y="11200"/>
                    <a:pt x="124401" y="11200"/>
                  </a:cubicBezTo>
                  <a:cubicBezTo>
                    <a:pt x="157254" y="11200"/>
                    <a:pt x="184707" y="50386"/>
                    <a:pt x="184707" y="100704"/>
                  </a:cubicBezTo>
                  <a:cubicBezTo>
                    <a:pt x="184707" y="154584"/>
                    <a:pt x="153204" y="191989"/>
                    <a:pt x="119900" y="191989"/>
                  </a:cubicBezTo>
                  <a:cubicBezTo>
                    <a:pt x="101898" y="191989"/>
                    <a:pt x="84797" y="183083"/>
                    <a:pt x="72646" y="164826"/>
                  </a:cubicBezTo>
                  <a:cubicBezTo>
                    <a:pt x="66345" y="155475"/>
                    <a:pt x="66345" y="155030"/>
                    <a:pt x="66345" y="146124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1" name="Forme libre 770">
              <a:extLst>
                <a:ext uri="{FF2B5EF4-FFF2-40B4-BE49-F238E27FC236}">
                  <a16:creationId xmlns:a16="http://schemas.microsoft.com/office/drawing/2014/main" id="{EF00A0A1-74F6-0860-739E-5BEE355558F7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14341738" y="5375287"/>
              <a:ext cx="221421" cy="1068258"/>
            </a:xfrm>
            <a:custGeom>
              <a:avLst/>
              <a:gdLst>
                <a:gd name="connsiteX0" fmla="*/ 221617 w 221421"/>
                <a:gd name="connsiteY0" fmla="*/ 1063859 h 1068258"/>
                <a:gd name="connsiteX1" fmla="*/ 219817 w 221421"/>
                <a:gd name="connsiteY1" fmla="*/ 1059851 h 1068258"/>
                <a:gd name="connsiteX2" fmla="*/ 142860 w 221421"/>
                <a:gd name="connsiteY2" fmla="*/ 965449 h 1068258"/>
                <a:gd name="connsiteX3" fmla="*/ 37549 w 221421"/>
                <a:gd name="connsiteY3" fmla="*/ 534405 h 1068258"/>
                <a:gd name="connsiteX4" fmla="*/ 128008 w 221421"/>
                <a:gd name="connsiteY4" fmla="*/ 127407 h 1068258"/>
                <a:gd name="connsiteX5" fmla="*/ 220267 w 221421"/>
                <a:gd name="connsiteY5" fmla="*/ 8069 h 1068258"/>
                <a:gd name="connsiteX6" fmla="*/ 221617 w 221421"/>
                <a:gd name="connsiteY6" fmla="*/ 4507 h 1068258"/>
                <a:gd name="connsiteX7" fmla="*/ 212167 w 221421"/>
                <a:gd name="connsiteY7" fmla="*/ 54 h 1068258"/>
                <a:gd name="connsiteX8" fmla="*/ 198215 w 221421"/>
                <a:gd name="connsiteY8" fmla="*/ 6733 h 1068258"/>
                <a:gd name="connsiteX9" fmla="*/ 196 w 221421"/>
                <a:gd name="connsiteY9" fmla="*/ 533960 h 1068258"/>
                <a:gd name="connsiteX10" fmla="*/ 155011 w 221421"/>
                <a:gd name="connsiteY10" fmla="*/ 1018439 h 1068258"/>
                <a:gd name="connsiteX11" fmla="*/ 199565 w 221421"/>
                <a:gd name="connsiteY11" fmla="*/ 1062968 h 1068258"/>
                <a:gd name="connsiteX12" fmla="*/ 212167 w 221421"/>
                <a:gd name="connsiteY12" fmla="*/ 1068312 h 1068258"/>
                <a:gd name="connsiteX13" fmla="*/ 221617 w 221421"/>
                <a:gd name="connsiteY13" fmla="*/ 1063859 h 106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21" h="1068258">
                  <a:moveTo>
                    <a:pt x="221617" y="1063859"/>
                  </a:moveTo>
                  <a:cubicBezTo>
                    <a:pt x="221617" y="1062078"/>
                    <a:pt x="220717" y="1061187"/>
                    <a:pt x="219817" y="1059851"/>
                  </a:cubicBezTo>
                  <a:cubicBezTo>
                    <a:pt x="203166" y="1043375"/>
                    <a:pt x="173013" y="1013541"/>
                    <a:pt x="142860" y="965449"/>
                  </a:cubicBezTo>
                  <a:cubicBezTo>
                    <a:pt x="70403" y="850563"/>
                    <a:pt x="37549" y="705843"/>
                    <a:pt x="37549" y="534405"/>
                  </a:cubicBezTo>
                  <a:cubicBezTo>
                    <a:pt x="37549" y="414621"/>
                    <a:pt x="53751" y="260105"/>
                    <a:pt x="128008" y="127407"/>
                  </a:cubicBezTo>
                  <a:cubicBezTo>
                    <a:pt x="163562" y="64176"/>
                    <a:pt x="200465" y="27662"/>
                    <a:pt x="220267" y="8069"/>
                  </a:cubicBezTo>
                  <a:cubicBezTo>
                    <a:pt x="221617" y="6733"/>
                    <a:pt x="221617" y="5842"/>
                    <a:pt x="221617" y="4507"/>
                  </a:cubicBezTo>
                  <a:cubicBezTo>
                    <a:pt x="221617" y="54"/>
                    <a:pt x="218467" y="54"/>
                    <a:pt x="212167" y="54"/>
                  </a:cubicBezTo>
                  <a:cubicBezTo>
                    <a:pt x="205866" y="54"/>
                    <a:pt x="204966" y="54"/>
                    <a:pt x="198215" y="6733"/>
                  </a:cubicBezTo>
                  <a:cubicBezTo>
                    <a:pt x="47450" y="142547"/>
                    <a:pt x="196" y="346492"/>
                    <a:pt x="196" y="533960"/>
                  </a:cubicBezTo>
                  <a:cubicBezTo>
                    <a:pt x="196" y="708960"/>
                    <a:pt x="40700" y="885296"/>
                    <a:pt x="155011" y="1018439"/>
                  </a:cubicBezTo>
                  <a:cubicBezTo>
                    <a:pt x="164012" y="1028681"/>
                    <a:pt x="181113" y="1046938"/>
                    <a:pt x="199565" y="1062968"/>
                  </a:cubicBezTo>
                  <a:cubicBezTo>
                    <a:pt x="204966" y="1068312"/>
                    <a:pt x="205866" y="1068312"/>
                    <a:pt x="212167" y="1068312"/>
                  </a:cubicBezTo>
                  <a:cubicBezTo>
                    <a:pt x="218467" y="1068312"/>
                    <a:pt x="221617" y="1068312"/>
                    <a:pt x="221617" y="1063859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44364267-75D2-DDCE-7745-CDA04241E531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14616767" y="5900739"/>
              <a:ext cx="274977" cy="17811"/>
            </a:xfrm>
            <a:custGeom>
              <a:avLst/>
              <a:gdLst>
                <a:gd name="connsiteX0" fmla="*/ 259429 w 274977"/>
                <a:gd name="connsiteY0" fmla="*/ 17879 h 17811"/>
                <a:gd name="connsiteX1" fmla="*/ 275180 w 274977"/>
                <a:gd name="connsiteY1" fmla="*/ 8974 h 17811"/>
                <a:gd name="connsiteX2" fmla="*/ 259429 w 274977"/>
                <a:gd name="connsiteY2" fmla="*/ 68 h 17811"/>
                <a:gd name="connsiteX3" fmla="*/ 15955 w 274977"/>
                <a:gd name="connsiteY3" fmla="*/ 68 h 17811"/>
                <a:gd name="connsiteX4" fmla="*/ 203 w 274977"/>
                <a:gd name="connsiteY4" fmla="*/ 8974 h 17811"/>
                <a:gd name="connsiteX5" fmla="*/ 15955 w 274977"/>
                <a:gd name="connsiteY5" fmla="*/ 17879 h 17811"/>
                <a:gd name="connsiteX6" fmla="*/ 259429 w 274977"/>
                <a:gd name="connsiteY6" fmla="*/ 17879 h 1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977" h="17811">
                  <a:moveTo>
                    <a:pt x="259429" y="17879"/>
                  </a:moveTo>
                  <a:cubicBezTo>
                    <a:pt x="267079" y="17879"/>
                    <a:pt x="275180" y="17879"/>
                    <a:pt x="275180" y="8974"/>
                  </a:cubicBezTo>
                  <a:cubicBezTo>
                    <a:pt x="275180" y="68"/>
                    <a:pt x="267079" y="68"/>
                    <a:pt x="259429" y="68"/>
                  </a:cubicBezTo>
                  <a:lnTo>
                    <a:pt x="15955" y="68"/>
                  </a:lnTo>
                  <a:cubicBezTo>
                    <a:pt x="8304" y="68"/>
                    <a:pt x="203" y="68"/>
                    <a:pt x="203" y="8974"/>
                  </a:cubicBezTo>
                  <a:cubicBezTo>
                    <a:pt x="203" y="17879"/>
                    <a:pt x="8304" y="17879"/>
                    <a:pt x="15955" y="17879"/>
                  </a:cubicBezTo>
                  <a:lnTo>
                    <a:pt x="259429" y="17879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958799A0-01C3-432A-10FA-7E87B8FD8ABF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15079665" y="5522904"/>
              <a:ext cx="224122" cy="201717"/>
            </a:xfrm>
            <a:custGeom>
              <a:avLst/>
              <a:gdLst>
                <a:gd name="connsiteX0" fmla="*/ 137477 w 224122"/>
                <a:gd name="connsiteY0" fmla="*/ 62402 h 201717"/>
                <a:gd name="connsiteX1" fmla="*/ 182032 w 224122"/>
                <a:gd name="connsiteY1" fmla="*/ 9857 h 201717"/>
                <a:gd name="connsiteX2" fmla="*/ 204534 w 224122"/>
                <a:gd name="connsiteY2" fmla="*/ 15646 h 201717"/>
                <a:gd name="connsiteX3" fmla="*/ 182932 w 224122"/>
                <a:gd name="connsiteY3" fmla="*/ 39692 h 201717"/>
                <a:gd name="connsiteX4" fmla="*/ 200033 w 224122"/>
                <a:gd name="connsiteY4" fmla="*/ 55277 h 201717"/>
                <a:gd name="connsiteX5" fmla="*/ 224336 w 224122"/>
                <a:gd name="connsiteY5" fmla="*/ 29450 h 201717"/>
                <a:gd name="connsiteX6" fmla="*/ 182482 w 224122"/>
                <a:gd name="connsiteY6" fmla="*/ 61 h 201717"/>
                <a:gd name="connsiteX7" fmla="*/ 135227 w 224122"/>
                <a:gd name="connsiteY7" fmla="*/ 33903 h 201717"/>
                <a:gd name="connsiteX8" fmla="*/ 86622 w 224122"/>
                <a:gd name="connsiteY8" fmla="*/ 61 h 201717"/>
                <a:gd name="connsiteX9" fmla="*/ 14165 w 224122"/>
                <a:gd name="connsiteY9" fmla="*/ 68636 h 201717"/>
                <a:gd name="connsiteX10" fmla="*/ 19566 w 224122"/>
                <a:gd name="connsiteY10" fmla="*/ 73089 h 201717"/>
                <a:gd name="connsiteX11" fmla="*/ 25416 w 224122"/>
                <a:gd name="connsiteY11" fmla="*/ 68191 h 201717"/>
                <a:gd name="connsiteX12" fmla="*/ 85722 w 224122"/>
                <a:gd name="connsiteY12" fmla="*/ 9857 h 201717"/>
                <a:gd name="connsiteX13" fmla="*/ 110025 w 224122"/>
                <a:gd name="connsiteY13" fmla="*/ 39692 h 201717"/>
                <a:gd name="connsiteX14" fmla="*/ 85722 w 224122"/>
                <a:gd name="connsiteY14" fmla="*/ 145672 h 201717"/>
                <a:gd name="connsiteX15" fmla="*/ 42968 w 224122"/>
                <a:gd name="connsiteY15" fmla="*/ 191982 h 201717"/>
                <a:gd name="connsiteX16" fmla="*/ 20466 w 224122"/>
                <a:gd name="connsiteY16" fmla="*/ 186193 h 201717"/>
                <a:gd name="connsiteX17" fmla="*/ 41618 w 224122"/>
                <a:gd name="connsiteY17" fmla="*/ 162148 h 201717"/>
                <a:gd name="connsiteX18" fmla="*/ 24966 w 224122"/>
                <a:gd name="connsiteY18" fmla="*/ 146562 h 201717"/>
                <a:gd name="connsiteX19" fmla="*/ 214 w 224122"/>
                <a:gd name="connsiteY19" fmla="*/ 172389 h 201717"/>
                <a:gd name="connsiteX20" fmla="*/ 42518 w 224122"/>
                <a:gd name="connsiteY20" fmla="*/ 201779 h 201717"/>
                <a:gd name="connsiteX21" fmla="*/ 89773 w 224122"/>
                <a:gd name="connsiteY21" fmla="*/ 167936 h 201717"/>
                <a:gd name="connsiteX22" fmla="*/ 138377 w 224122"/>
                <a:gd name="connsiteY22" fmla="*/ 201779 h 201717"/>
                <a:gd name="connsiteX23" fmla="*/ 210384 w 224122"/>
                <a:gd name="connsiteY23" fmla="*/ 133204 h 201717"/>
                <a:gd name="connsiteX24" fmla="*/ 204984 w 224122"/>
                <a:gd name="connsiteY24" fmla="*/ 128751 h 201717"/>
                <a:gd name="connsiteX25" fmla="*/ 199133 w 224122"/>
                <a:gd name="connsiteY25" fmla="*/ 133649 h 201717"/>
                <a:gd name="connsiteX26" fmla="*/ 139277 w 224122"/>
                <a:gd name="connsiteY26" fmla="*/ 191982 h 201717"/>
                <a:gd name="connsiteX27" fmla="*/ 114525 w 224122"/>
                <a:gd name="connsiteY27" fmla="*/ 162593 h 201717"/>
                <a:gd name="connsiteX28" fmla="*/ 122176 w 224122"/>
                <a:gd name="connsiteY28" fmla="*/ 123407 h 201717"/>
                <a:gd name="connsiteX29" fmla="*/ 137477 w 224122"/>
                <a:gd name="connsiteY29" fmla="*/ 62402 h 20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4122" h="201717">
                  <a:moveTo>
                    <a:pt x="137477" y="62402"/>
                  </a:moveTo>
                  <a:cubicBezTo>
                    <a:pt x="140178" y="50824"/>
                    <a:pt x="150529" y="9857"/>
                    <a:pt x="182032" y="9857"/>
                  </a:cubicBezTo>
                  <a:cubicBezTo>
                    <a:pt x="184282" y="9857"/>
                    <a:pt x="195083" y="9857"/>
                    <a:pt x="204534" y="15646"/>
                  </a:cubicBezTo>
                  <a:cubicBezTo>
                    <a:pt x="191933" y="17873"/>
                    <a:pt x="182932" y="29005"/>
                    <a:pt x="182932" y="39692"/>
                  </a:cubicBezTo>
                  <a:cubicBezTo>
                    <a:pt x="182932" y="46817"/>
                    <a:pt x="187882" y="55277"/>
                    <a:pt x="200033" y="55277"/>
                  </a:cubicBezTo>
                  <a:cubicBezTo>
                    <a:pt x="209934" y="55277"/>
                    <a:pt x="224336" y="47262"/>
                    <a:pt x="224336" y="29450"/>
                  </a:cubicBezTo>
                  <a:cubicBezTo>
                    <a:pt x="224336" y="6295"/>
                    <a:pt x="197783" y="61"/>
                    <a:pt x="182482" y="61"/>
                  </a:cubicBezTo>
                  <a:cubicBezTo>
                    <a:pt x="156379" y="61"/>
                    <a:pt x="140628" y="23661"/>
                    <a:pt x="135227" y="33903"/>
                  </a:cubicBezTo>
                  <a:cubicBezTo>
                    <a:pt x="123976" y="4514"/>
                    <a:pt x="99674" y="61"/>
                    <a:pt x="86622" y="61"/>
                  </a:cubicBezTo>
                  <a:cubicBezTo>
                    <a:pt x="39818" y="61"/>
                    <a:pt x="14165" y="57504"/>
                    <a:pt x="14165" y="68636"/>
                  </a:cubicBezTo>
                  <a:cubicBezTo>
                    <a:pt x="14165" y="73089"/>
                    <a:pt x="18666" y="73089"/>
                    <a:pt x="19566" y="73089"/>
                  </a:cubicBezTo>
                  <a:cubicBezTo>
                    <a:pt x="23166" y="73089"/>
                    <a:pt x="24516" y="72198"/>
                    <a:pt x="25416" y="68191"/>
                  </a:cubicBezTo>
                  <a:cubicBezTo>
                    <a:pt x="40718" y="20990"/>
                    <a:pt x="70421" y="9857"/>
                    <a:pt x="85722" y="9857"/>
                  </a:cubicBezTo>
                  <a:cubicBezTo>
                    <a:pt x="94273" y="9857"/>
                    <a:pt x="110025" y="13865"/>
                    <a:pt x="110025" y="39692"/>
                  </a:cubicBezTo>
                  <a:cubicBezTo>
                    <a:pt x="110025" y="53496"/>
                    <a:pt x="102374" y="83331"/>
                    <a:pt x="85722" y="145672"/>
                  </a:cubicBezTo>
                  <a:cubicBezTo>
                    <a:pt x="78521" y="173280"/>
                    <a:pt x="62770" y="191982"/>
                    <a:pt x="42968" y="191982"/>
                  </a:cubicBezTo>
                  <a:cubicBezTo>
                    <a:pt x="40268" y="191982"/>
                    <a:pt x="29917" y="191982"/>
                    <a:pt x="20466" y="186193"/>
                  </a:cubicBezTo>
                  <a:cubicBezTo>
                    <a:pt x="31717" y="183967"/>
                    <a:pt x="41618" y="174616"/>
                    <a:pt x="41618" y="162148"/>
                  </a:cubicBezTo>
                  <a:cubicBezTo>
                    <a:pt x="41618" y="150125"/>
                    <a:pt x="31717" y="146562"/>
                    <a:pt x="24966" y="146562"/>
                  </a:cubicBezTo>
                  <a:cubicBezTo>
                    <a:pt x="11465" y="146562"/>
                    <a:pt x="214" y="158140"/>
                    <a:pt x="214" y="172389"/>
                  </a:cubicBezTo>
                  <a:cubicBezTo>
                    <a:pt x="214" y="192873"/>
                    <a:pt x="22716" y="201779"/>
                    <a:pt x="42518" y="201779"/>
                  </a:cubicBezTo>
                  <a:cubicBezTo>
                    <a:pt x="72221" y="201779"/>
                    <a:pt x="88422" y="170608"/>
                    <a:pt x="89773" y="167936"/>
                  </a:cubicBezTo>
                  <a:cubicBezTo>
                    <a:pt x="95173" y="184412"/>
                    <a:pt x="111375" y="201779"/>
                    <a:pt x="138377" y="201779"/>
                  </a:cubicBezTo>
                  <a:cubicBezTo>
                    <a:pt x="184732" y="201779"/>
                    <a:pt x="210384" y="144336"/>
                    <a:pt x="210384" y="133204"/>
                  </a:cubicBezTo>
                  <a:cubicBezTo>
                    <a:pt x="210384" y="128751"/>
                    <a:pt x="206334" y="128751"/>
                    <a:pt x="204984" y="128751"/>
                  </a:cubicBezTo>
                  <a:cubicBezTo>
                    <a:pt x="200934" y="128751"/>
                    <a:pt x="200033" y="130532"/>
                    <a:pt x="199133" y="133649"/>
                  </a:cubicBezTo>
                  <a:cubicBezTo>
                    <a:pt x="184282" y="181295"/>
                    <a:pt x="153679" y="191982"/>
                    <a:pt x="139277" y="191982"/>
                  </a:cubicBezTo>
                  <a:cubicBezTo>
                    <a:pt x="121726" y="191982"/>
                    <a:pt x="114525" y="177733"/>
                    <a:pt x="114525" y="162593"/>
                  </a:cubicBezTo>
                  <a:cubicBezTo>
                    <a:pt x="114525" y="152796"/>
                    <a:pt x="117225" y="143000"/>
                    <a:pt x="122176" y="123407"/>
                  </a:cubicBezTo>
                  <a:lnTo>
                    <a:pt x="137477" y="62402"/>
                  </a:lnTo>
                  <a:close/>
                </a:path>
              </a:pathLst>
            </a:custGeom>
            <a:solidFill>
              <a:srgbClr val="4DB3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4" name="Forme libre 773">
              <a:extLst>
                <a:ext uri="{FF2B5EF4-FFF2-40B4-BE49-F238E27FC236}">
                  <a16:creationId xmlns:a16="http://schemas.microsoft.com/office/drawing/2014/main" id="{59379375-6E2A-7219-6536-EB2F0DED8B49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15343673" y="5351158"/>
              <a:ext cx="139243" cy="206972"/>
            </a:xfrm>
            <a:custGeom>
              <a:avLst/>
              <a:gdLst>
                <a:gd name="connsiteX0" fmla="*/ 139463 w 139243"/>
                <a:gd name="connsiteY0" fmla="*/ 150299 h 206972"/>
                <a:gd name="connsiteX1" fmla="*/ 128752 w 139243"/>
                <a:gd name="connsiteY1" fmla="*/ 150299 h 206972"/>
                <a:gd name="connsiteX2" fmla="*/ 120561 w 139243"/>
                <a:gd name="connsiteY2" fmla="*/ 178664 h 206972"/>
                <a:gd name="connsiteX3" fmla="*/ 89373 w 139243"/>
                <a:gd name="connsiteY3" fmla="*/ 180535 h 206972"/>
                <a:gd name="connsiteX4" fmla="*/ 31408 w 139243"/>
                <a:gd name="connsiteY4" fmla="*/ 180535 h 206972"/>
                <a:gd name="connsiteX5" fmla="*/ 94414 w 139243"/>
                <a:gd name="connsiteY5" fmla="*/ 128168 h 206972"/>
                <a:gd name="connsiteX6" fmla="*/ 139463 w 139243"/>
                <a:gd name="connsiteY6" fmla="*/ 60840 h 206972"/>
                <a:gd name="connsiteX7" fmla="*/ 65746 w 139243"/>
                <a:gd name="connsiteY7" fmla="*/ 57 h 206972"/>
                <a:gd name="connsiteX8" fmla="*/ 219 w 139243"/>
                <a:gd name="connsiteY8" fmla="*/ 55853 h 206972"/>
                <a:gd name="connsiteX9" fmla="*/ 16916 w 139243"/>
                <a:gd name="connsiteY9" fmla="*/ 73308 h 206972"/>
                <a:gd name="connsiteX10" fmla="*/ 33613 w 139243"/>
                <a:gd name="connsiteY10" fmla="*/ 56788 h 206972"/>
                <a:gd name="connsiteX11" fmla="*/ 15026 w 139243"/>
                <a:gd name="connsiteY11" fmla="*/ 40267 h 206972"/>
                <a:gd name="connsiteX12" fmla="*/ 61020 w 139243"/>
                <a:gd name="connsiteY12" fmla="*/ 11279 h 206972"/>
                <a:gd name="connsiteX13" fmla="*/ 108905 w 139243"/>
                <a:gd name="connsiteY13" fmla="*/ 60840 h 206972"/>
                <a:gd name="connsiteX14" fmla="*/ 79292 w 139243"/>
                <a:gd name="connsiteY14" fmla="*/ 120687 h 206972"/>
                <a:gd name="connsiteX15" fmla="*/ 3370 w 139243"/>
                <a:gd name="connsiteY15" fmla="*/ 194873 h 206972"/>
                <a:gd name="connsiteX16" fmla="*/ 219 w 139243"/>
                <a:gd name="connsiteY16" fmla="*/ 207030 h 206972"/>
                <a:gd name="connsiteX17" fmla="*/ 130012 w 139243"/>
                <a:gd name="connsiteY17" fmla="*/ 207030 h 206972"/>
                <a:gd name="connsiteX18" fmla="*/ 139463 w 139243"/>
                <a:gd name="connsiteY18" fmla="*/ 150299 h 206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9243" h="206972">
                  <a:moveTo>
                    <a:pt x="139463" y="150299"/>
                  </a:moveTo>
                  <a:lnTo>
                    <a:pt x="128752" y="150299"/>
                  </a:lnTo>
                  <a:cubicBezTo>
                    <a:pt x="127807" y="157157"/>
                    <a:pt x="124657" y="175547"/>
                    <a:pt x="120561" y="178664"/>
                  </a:cubicBezTo>
                  <a:cubicBezTo>
                    <a:pt x="118041" y="180535"/>
                    <a:pt x="93784" y="180535"/>
                    <a:pt x="89373" y="180535"/>
                  </a:cubicBezTo>
                  <a:lnTo>
                    <a:pt x="31408" y="180535"/>
                  </a:lnTo>
                  <a:cubicBezTo>
                    <a:pt x="64486" y="151546"/>
                    <a:pt x="75512" y="142818"/>
                    <a:pt x="94414" y="128168"/>
                  </a:cubicBezTo>
                  <a:cubicBezTo>
                    <a:pt x="117726" y="109777"/>
                    <a:pt x="139463" y="90452"/>
                    <a:pt x="139463" y="60840"/>
                  </a:cubicBezTo>
                  <a:cubicBezTo>
                    <a:pt x="139463" y="23123"/>
                    <a:pt x="106070" y="57"/>
                    <a:pt x="65746" y="57"/>
                  </a:cubicBezTo>
                  <a:cubicBezTo>
                    <a:pt x="26682" y="57"/>
                    <a:pt x="219" y="27176"/>
                    <a:pt x="219" y="55853"/>
                  </a:cubicBezTo>
                  <a:cubicBezTo>
                    <a:pt x="219" y="71749"/>
                    <a:pt x="13766" y="73308"/>
                    <a:pt x="16916" y="73308"/>
                  </a:cubicBezTo>
                  <a:cubicBezTo>
                    <a:pt x="24477" y="73308"/>
                    <a:pt x="33613" y="68009"/>
                    <a:pt x="33613" y="56788"/>
                  </a:cubicBezTo>
                  <a:cubicBezTo>
                    <a:pt x="33613" y="51177"/>
                    <a:pt x="31408" y="40267"/>
                    <a:pt x="15026" y="40267"/>
                  </a:cubicBezTo>
                  <a:cubicBezTo>
                    <a:pt x="24792" y="18136"/>
                    <a:pt x="46214" y="11279"/>
                    <a:pt x="61020" y="11279"/>
                  </a:cubicBezTo>
                  <a:cubicBezTo>
                    <a:pt x="92524" y="11279"/>
                    <a:pt x="108905" y="35592"/>
                    <a:pt x="108905" y="60840"/>
                  </a:cubicBezTo>
                  <a:cubicBezTo>
                    <a:pt x="108905" y="87958"/>
                    <a:pt x="89373" y="109466"/>
                    <a:pt x="79292" y="120687"/>
                  </a:cubicBezTo>
                  <a:lnTo>
                    <a:pt x="3370" y="194873"/>
                  </a:lnTo>
                  <a:cubicBezTo>
                    <a:pt x="219" y="197678"/>
                    <a:pt x="219" y="198302"/>
                    <a:pt x="219" y="207030"/>
                  </a:cubicBezTo>
                  <a:lnTo>
                    <a:pt x="130012" y="207030"/>
                  </a:lnTo>
                  <a:lnTo>
                    <a:pt x="139463" y="150299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FA7C966D-A386-E9A0-2CC2-9D43269B929D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14983454" y="5900739"/>
              <a:ext cx="625427" cy="17810"/>
            </a:xfrm>
            <a:custGeom>
              <a:avLst/>
              <a:gdLst>
                <a:gd name="connsiteX0" fmla="*/ 0 w 625427"/>
                <a:gd name="connsiteY0" fmla="*/ 0 h 17810"/>
                <a:gd name="connsiteX1" fmla="*/ 625427 w 625427"/>
                <a:gd name="connsiteY1" fmla="*/ 0 h 17810"/>
                <a:gd name="connsiteX2" fmla="*/ 625427 w 625427"/>
                <a:gd name="connsiteY2" fmla="*/ 17811 h 17810"/>
                <a:gd name="connsiteX3" fmla="*/ 0 w 625427"/>
                <a:gd name="connsiteY3" fmla="*/ 17811 h 1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5427" h="17810">
                  <a:moveTo>
                    <a:pt x="0" y="0"/>
                  </a:moveTo>
                  <a:lnTo>
                    <a:pt x="625427" y="0"/>
                  </a:lnTo>
                  <a:lnTo>
                    <a:pt x="625427" y="17811"/>
                  </a:lnTo>
                  <a:lnTo>
                    <a:pt x="0" y="17811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6939649B-EF81-158A-ADC3-1D1ACF01E47C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14996055" y="6024953"/>
              <a:ext cx="199369" cy="301463"/>
            </a:xfrm>
            <a:custGeom>
              <a:avLst/>
              <a:gdLst>
                <a:gd name="connsiteX0" fmla="*/ 119924 w 199369"/>
                <a:gd name="connsiteY0" fmla="*/ 228065 h 301463"/>
                <a:gd name="connsiteX1" fmla="*/ 119924 w 199369"/>
                <a:gd name="connsiteY1" fmla="*/ 266805 h 301463"/>
                <a:gd name="connsiteX2" fmla="*/ 85720 w 199369"/>
                <a:gd name="connsiteY2" fmla="*/ 287734 h 301463"/>
                <a:gd name="connsiteX3" fmla="*/ 76269 w 199369"/>
                <a:gd name="connsiteY3" fmla="*/ 287734 h 301463"/>
                <a:gd name="connsiteX4" fmla="*/ 76269 w 199369"/>
                <a:gd name="connsiteY4" fmla="*/ 301538 h 301463"/>
                <a:gd name="connsiteX5" fmla="*/ 137025 w 199369"/>
                <a:gd name="connsiteY5" fmla="*/ 300202 h 301463"/>
                <a:gd name="connsiteX6" fmla="*/ 198231 w 199369"/>
                <a:gd name="connsiteY6" fmla="*/ 301538 h 301463"/>
                <a:gd name="connsiteX7" fmla="*/ 198231 w 199369"/>
                <a:gd name="connsiteY7" fmla="*/ 287734 h 301463"/>
                <a:gd name="connsiteX8" fmla="*/ 188781 w 199369"/>
                <a:gd name="connsiteY8" fmla="*/ 287734 h 301463"/>
                <a:gd name="connsiteX9" fmla="*/ 154577 w 199369"/>
                <a:gd name="connsiteY9" fmla="*/ 266805 h 301463"/>
                <a:gd name="connsiteX10" fmla="*/ 154577 w 199369"/>
                <a:gd name="connsiteY10" fmla="*/ 228065 h 301463"/>
                <a:gd name="connsiteX11" fmla="*/ 199582 w 199369"/>
                <a:gd name="connsiteY11" fmla="*/ 228065 h 301463"/>
                <a:gd name="connsiteX12" fmla="*/ 199582 w 199369"/>
                <a:gd name="connsiteY12" fmla="*/ 214260 h 301463"/>
                <a:gd name="connsiteX13" fmla="*/ 154577 w 199369"/>
                <a:gd name="connsiteY13" fmla="*/ 214260 h 301463"/>
                <a:gd name="connsiteX14" fmla="*/ 154577 w 199369"/>
                <a:gd name="connsiteY14" fmla="*/ 11652 h 301463"/>
                <a:gd name="connsiteX15" fmla="*/ 147376 w 199369"/>
                <a:gd name="connsiteY15" fmla="*/ 74 h 301463"/>
                <a:gd name="connsiteX16" fmla="*/ 138376 w 199369"/>
                <a:gd name="connsiteY16" fmla="*/ 5418 h 301463"/>
                <a:gd name="connsiteX17" fmla="*/ 212 w 199369"/>
                <a:gd name="connsiteY17" fmla="*/ 214260 h 301463"/>
                <a:gd name="connsiteX18" fmla="*/ 212 w 199369"/>
                <a:gd name="connsiteY18" fmla="*/ 228065 h 301463"/>
                <a:gd name="connsiteX19" fmla="*/ 119924 w 199369"/>
                <a:gd name="connsiteY19" fmla="*/ 228065 h 301463"/>
                <a:gd name="connsiteX20" fmla="*/ 122624 w 199369"/>
                <a:gd name="connsiteY20" fmla="*/ 214260 h 301463"/>
                <a:gd name="connsiteX21" fmla="*/ 12813 w 199369"/>
                <a:gd name="connsiteY21" fmla="*/ 214260 h 301463"/>
                <a:gd name="connsiteX22" fmla="*/ 122624 w 199369"/>
                <a:gd name="connsiteY22" fmla="*/ 48166 h 301463"/>
                <a:gd name="connsiteX23" fmla="*/ 122624 w 199369"/>
                <a:gd name="connsiteY23" fmla="*/ 214260 h 30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9369" h="301463">
                  <a:moveTo>
                    <a:pt x="119924" y="228065"/>
                  </a:moveTo>
                  <a:lnTo>
                    <a:pt x="119924" y="266805"/>
                  </a:lnTo>
                  <a:cubicBezTo>
                    <a:pt x="119924" y="282836"/>
                    <a:pt x="119024" y="287734"/>
                    <a:pt x="85720" y="287734"/>
                  </a:cubicBezTo>
                  <a:lnTo>
                    <a:pt x="76269" y="287734"/>
                  </a:lnTo>
                  <a:lnTo>
                    <a:pt x="76269" y="301538"/>
                  </a:lnTo>
                  <a:cubicBezTo>
                    <a:pt x="94721" y="300202"/>
                    <a:pt x="118124" y="300202"/>
                    <a:pt x="137025" y="300202"/>
                  </a:cubicBezTo>
                  <a:cubicBezTo>
                    <a:pt x="155927" y="300202"/>
                    <a:pt x="179780" y="300202"/>
                    <a:pt x="198231" y="301538"/>
                  </a:cubicBezTo>
                  <a:lnTo>
                    <a:pt x="198231" y="287734"/>
                  </a:lnTo>
                  <a:lnTo>
                    <a:pt x="188781" y="287734"/>
                  </a:lnTo>
                  <a:cubicBezTo>
                    <a:pt x="155477" y="287734"/>
                    <a:pt x="154577" y="282836"/>
                    <a:pt x="154577" y="266805"/>
                  </a:cubicBezTo>
                  <a:lnTo>
                    <a:pt x="154577" y="228065"/>
                  </a:lnTo>
                  <a:lnTo>
                    <a:pt x="199582" y="228065"/>
                  </a:lnTo>
                  <a:lnTo>
                    <a:pt x="199582" y="214260"/>
                  </a:lnTo>
                  <a:lnTo>
                    <a:pt x="154577" y="214260"/>
                  </a:lnTo>
                  <a:lnTo>
                    <a:pt x="154577" y="11652"/>
                  </a:lnTo>
                  <a:cubicBezTo>
                    <a:pt x="154577" y="2746"/>
                    <a:pt x="154577" y="74"/>
                    <a:pt x="147376" y="74"/>
                  </a:cubicBezTo>
                  <a:cubicBezTo>
                    <a:pt x="143326" y="74"/>
                    <a:pt x="141976" y="74"/>
                    <a:pt x="138376" y="5418"/>
                  </a:cubicBezTo>
                  <a:lnTo>
                    <a:pt x="212" y="214260"/>
                  </a:lnTo>
                  <a:lnTo>
                    <a:pt x="212" y="228065"/>
                  </a:lnTo>
                  <a:lnTo>
                    <a:pt x="119924" y="228065"/>
                  </a:lnTo>
                  <a:close/>
                  <a:moveTo>
                    <a:pt x="122624" y="214260"/>
                  </a:moveTo>
                  <a:lnTo>
                    <a:pt x="12813" y="214260"/>
                  </a:lnTo>
                  <a:lnTo>
                    <a:pt x="122624" y="48166"/>
                  </a:lnTo>
                  <a:lnTo>
                    <a:pt x="122624" y="214260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7" name="Forme libre 776">
              <a:extLst>
                <a:ext uri="{FF2B5EF4-FFF2-40B4-BE49-F238E27FC236}">
                  <a16:creationId xmlns:a16="http://schemas.microsoft.com/office/drawing/2014/main" id="{9B13B76F-FB39-B947-1CC9-4B1C4FFED2AF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5226479" y="6129597"/>
              <a:ext cx="206120" cy="201717"/>
            </a:xfrm>
            <a:custGeom>
              <a:avLst/>
              <a:gdLst>
                <a:gd name="connsiteX0" fmla="*/ 150082 w 206120"/>
                <a:gd name="connsiteY0" fmla="*/ 28573 h 201717"/>
                <a:gd name="connsiteX1" fmla="*/ 108678 w 206120"/>
                <a:gd name="connsiteY1" fmla="*/ 74 h 201717"/>
                <a:gd name="connsiteX2" fmla="*/ 217 w 206120"/>
                <a:gd name="connsiteY2" fmla="*/ 130545 h 201717"/>
                <a:gd name="connsiteX3" fmla="*/ 60073 w 206120"/>
                <a:gd name="connsiteY3" fmla="*/ 201792 h 201717"/>
                <a:gd name="connsiteX4" fmla="*/ 118579 w 206120"/>
                <a:gd name="connsiteY4" fmla="*/ 168395 h 201717"/>
                <a:gd name="connsiteX5" fmla="*/ 159533 w 206120"/>
                <a:gd name="connsiteY5" fmla="*/ 201792 h 201717"/>
                <a:gd name="connsiteX6" fmla="*/ 192836 w 206120"/>
                <a:gd name="connsiteY6" fmla="*/ 177301 h 201717"/>
                <a:gd name="connsiteX7" fmla="*/ 206337 w 206120"/>
                <a:gd name="connsiteY7" fmla="*/ 133217 h 201717"/>
                <a:gd name="connsiteX8" fmla="*/ 200937 w 206120"/>
                <a:gd name="connsiteY8" fmla="*/ 128764 h 201717"/>
                <a:gd name="connsiteX9" fmla="*/ 194636 w 206120"/>
                <a:gd name="connsiteY9" fmla="*/ 136779 h 201717"/>
                <a:gd name="connsiteX10" fmla="*/ 160433 w 206120"/>
                <a:gd name="connsiteY10" fmla="*/ 191996 h 201717"/>
                <a:gd name="connsiteX11" fmla="*/ 146931 w 206120"/>
                <a:gd name="connsiteY11" fmla="*/ 171512 h 201717"/>
                <a:gd name="connsiteX12" fmla="*/ 152782 w 206120"/>
                <a:gd name="connsiteY12" fmla="*/ 138561 h 201717"/>
                <a:gd name="connsiteX13" fmla="*/ 162683 w 206120"/>
                <a:gd name="connsiteY13" fmla="*/ 98484 h 201717"/>
                <a:gd name="connsiteX14" fmla="*/ 178885 w 206120"/>
                <a:gd name="connsiteY14" fmla="*/ 36143 h 201717"/>
                <a:gd name="connsiteX15" fmla="*/ 182035 w 206120"/>
                <a:gd name="connsiteY15" fmla="*/ 21003 h 201717"/>
                <a:gd name="connsiteX16" fmla="*/ 168984 w 206120"/>
                <a:gd name="connsiteY16" fmla="*/ 8980 h 201717"/>
                <a:gd name="connsiteX17" fmla="*/ 150082 w 206120"/>
                <a:gd name="connsiteY17" fmla="*/ 28573 h 201717"/>
                <a:gd name="connsiteX18" fmla="*/ 120829 w 206120"/>
                <a:gd name="connsiteY18" fmla="*/ 143904 h 201717"/>
                <a:gd name="connsiteX19" fmla="*/ 111828 w 206120"/>
                <a:gd name="connsiteY19" fmla="*/ 160380 h 201717"/>
                <a:gd name="connsiteX20" fmla="*/ 60973 w 206120"/>
                <a:gd name="connsiteY20" fmla="*/ 191996 h 201717"/>
                <a:gd name="connsiteX21" fmla="*/ 32170 w 206120"/>
                <a:gd name="connsiteY21" fmla="*/ 150138 h 201717"/>
                <a:gd name="connsiteX22" fmla="*/ 56922 w 206120"/>
                <a:gd name="connsiteY22" fmla="*/ 52619 h 201717"/>
                <a:gd name="connsiteX23" fmla="*/ 109128 w 206120"/>
                <a:gd name="connsiteY23" fmla="*/ 9871 h 201717"/>
                <a:gd name="connsiteX24" fmla="*/ 144681 w 206120"/>
                <a:gd name="connsiteY24" fmla="*/ 49057 h 201717"/>
                <a:gd name="connsiteX25" fmla="*/ 143331 w 206120"/>
                <a:gd name="connsiteY25" fmla="*/ 56627 h 201717"/>
                <a:gd name="connsiteX26" fmla="*/ 120829 w 206120"/>
                <a:gd name="connsiteY26" fmla="*/ 143904 h 201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6120" h="201717">
                  <a:moveTo>
                    <a:pt x="150082" y="28573"/>
                  </a:moveTo>
                  <a:cubicBezTo>
                    <a:pt x="141981" y="12097"/>
                    <a:pt x="128930" y="74"/>
                    <a:pt x="108678" y="74"/>
                  </a:cubicBezTo>
                  <a:cubicBezTo>
                    <a:pt x="56022" y="74"/>
                    <a:pt x="217" y="65533"/>
                    <a:pt x="217" y="130545"/>
                  </a:cubicBezTo>
                  <a:cubicBezTo>
                    <a:pt x="217" y="172403"/>
                    <a:pt x="24969" y="201792"/>
                    <a:pt x="60073" y="201792"/>
                  </a:cubicBezTo>
                  <a:cubicBezTo>
                    <a:pt x="69074" y="201792"/>
                    <a:pt x="91576" y="200011"/>
                    <a:pt x="118579" y="168395"/>
                  </a:cubicBezTo>
                  <a:cubicBezTo>
                    <a:pt x="122179" y="187098"/>
                    <a:pt x="137930" y="201792"/>
                    <a:pt x="159533" y="201792"/>
                  </a:cubicBezTo>
                  <a:cubicBezTo>
                    <a:pt x="175284" y="201792"/>
                    <a:pt x="185635" y="191551"/>
                    <a:pt x="192836" y="177301"/>
                  </a:cubicBezTo>
                  <a:cubicBezTo>
                    <a:pt x="200487" y="161271"/>
                    <a:pt x="206337" y="134108"/>
                    <a:pt x="206337" y="133217"/>
                  </a:cubicBezTo>
                  <a:cubicBezTo>
                    <a:pt x="206337" y="128764"/>
                    <a:pt x="202287" y="128764"/>
                    <a:pt x="200937" y="128764"/>
                  </a:cubicBezTo>
                  <a:cubicBezTo>
                    <a:pt x="196436" y="128764"/>
                    <a:pt x="195986" y="130545"/>
                    <a:pt x="194636" y="136779"/>
                  </a:cubicBezTo>
                  <a:cubicBezTo>
                    <a:pt x="186985" y="165724"/>
                    <a:pt x="178885" y="191996"/>
                    <a:pt x="160433" y="191996"/>
                  </a:cubicBezTo>
                  <a:cubicBezTo>
                    <a:pt x="148281" y="191996"/>
                    <a:pt x="146931" y="180418"/>
                    <a:pt x="146931" y="171512"/>
                  </a:cubicBezTo>
                  <a:cubicBezTo>
                    <a:pt x="146931" y="161716"/>
                    <a:pt x="147831" y="158154"/>
                    <a:pt x="152782" y="138561"/>
                  </a:cubicBezTo>
                  <a:cubicBezTo>
                    <a:pt x="157732" y="119858"/>
                    <a:pt x="158633" y="115405"/>
                    <a:pt x="162683" y="98484"/>
                  </a:cubicBezTo>
                  <a:lnTo>
                    <a:pt x="178885" y="36143"/>
                  </a:lnTo>
                  <a:cubicBezTo>
                    <a:pt x="182035" y="23675"/>
                    <a:pt x="182035" y="22784"/>
                    <a:pt x="182035" y="21003"/>
                  </a:cubicBezTo>
                  <a:cubicBezTo>
                    <a:pt x="182035" y="13433"/>
                    <a:pt x="176634" y="8980"/>
                    <a:pt x="168984" y="8980"/>
                  </a:cubicBezTo>
                  <a:cubicBezTo>
                    <a:pt x="158182" y="8980"/>
                    <a:pt x="151432" y="18777"/>
                    <a:pt x="150082" y="28573"/>
                  </a:cubicBezTo>
                  <a:close/>
                  <a:moveTo>
                    <a:pt x="120829" y="143904"/>
                  </a:moveTo>
                  <a:cubicBezTo>
                    <a:pt x="118579" y="151919"/>
                    <a:pt x="118579" y="152810"/>
                    <a:pt x="111828" y="160380"/>
                  </a:cubicBezTo>
                  <a:cubicBezTo>
                    <a:pt x="92026" y="184871"/>
                    <a:pt x="73574" y="191996"/>
                    <a:pt x="60973" y="191996"/>
                  </a:cubicBezTo>
                  <a:cubicBezTo>
                    <a:pt x="38471" y="191996"/>
                    <a:pt x="32170" y="167505"/>
                    <a:pt x="32170" y="150138"/>
                  </a:cubicBezTo>
                  <a:cubicBezTo>
                    <a:pt x="32170" y="127874"/>
                    <a:pt x="46571" y="73103"/>
                    <a:pt x="56922" y="52619"/>
                  </a:cubicBezTo>
                  <a:cubicBezTo>
                    <a:pt x="70874" y="26347"/>
                    <a:pt x="91126" y="9871"/>
                    <a:pt x="109128" y="9871"/>
                  </a:cubicBezTo>
                  <a:cubicBezTo>
                    <a:pt x="138381" y="9871"/>
                    <a:pt x="144681" y="46385"/>
                    <a:pt x="144681" y="49057"/>
                  </a:cubicBezTo>
                  <a:cubicBezTo>
                    <a:pt x="144681" y="51728"/>
                    <a:pt x="143781" y="54400"/>
                    <a:pt x="143331" y="56627"/>
                  </a:cubicBezTo>
                  <a:lnTo>
                    <a:pt x="120829" y="143904"/>
                  </a:ln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D4841BB9-A1FC-8C66-933C-BA1C6B534399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5456717" y="6047663"/>
              <a:ext cx="138163" cy="283651"/>
            </a:xfrm>
            <a:custGeom>
              <a:avLst/>
              <a:gdLst>
                <a:gd name="connsiteX0" fmla="*/ 82580 w 138163"/>
                <a:gd name="connsiteY0" fmla="*/ 100711 h 283651"/>
                <a:gd name="connsiteX1" fmla="*/ 124884 w 138163"/>
                <a:gd name="connsiteY1" fmla="*/ 100711 h 283651"/>
                <a:gd name="connsiteX2" fmla="*/ 138386 w 138163"/>
                <a:gd name="connsiteY2" fmla="*/ 91805 h 283651"/>
                <a:gd name="connsiteX3" fmla="*/ 125785 w 138163"/>
                <a:gd name="connsiteY3" fmla="*/ 86907 h 283651"/>
                <a:gd name="connsiteX4" fmla="*/ 86181 w 138163"/>
                <a:gd name="connsiteY4" fmla="*/ 86907 h 283651"/>
                <a:gd name="connsiteX5" fmla="*/ 104632 w 138163"/>
                <a:gd name="connsiteY5" fmla="*/ 12097 h 283651"/>
                <a:gd name="connsiteX6" fmla="*/ 91581 w 138163"/>
                <a:gd name="connsiteY6" fmla="*/ 74 h 283651"/>
                <a:gd name="connsiteX7" fmla="*/ 73579 w 138163"/>
                <a:gd name="connsiteY7" fmla="*/ 16105 h 283651"/>
                <a:gd name="connsiteX8" fmla="*/ 56028 w 138163"/>
                <a:gd name="connsiteY8" fmla="*/ 86907 h 283651"/>
                <a:gd name="connsiteX9" fmla="*/ 13723 w 138163"/>
                <a:gd name="connsiteY9" fmla="*/ 86907 h 283651"/>
                <a:gd name="connsiteX10" fmla="*/ 222 w 138163"/>
                <a:gd name="connsiteY10" fmla="*/ 95367 h 283651"/>
                <a:gd name="connsiteX11" fmla="*/ 12823 w 138163"/>
                <a:gd name="connsiteY11" fmla="*/ 100711 h 283651"/>
                <a:gd name="connsiteX12" fmla="*/ 52427 w 138163"/>
                <a:gd name="connsiteY12" fmla="*/ 100711 h 283651"/>
                <a:gd name="connsiteX13" fmla="*/ 18224 w 138163"/>
                <a:gd name="connsiteY13" fmla="*/ 242759 h 283651"/>
                <a:gd name="connsiteX14" fmla="*/ 59628 w 138163"/>
                <a:gd name="connsiteY14" fmla="*/ 283726 h 283651"/>
                <a:gd name="connsiteX15" fmla="*/ 131185 w 138163"/>
                <a:gd name="connsiteY15" fmla="*/ 215151 h 283651"/>
                <a:gd name="connsiteX16" fmla="*/ 125785 w 138163"/>
                <a:gd name="connsiteY16" fmla="*/ 210698 h 283651"/>
                <a:gd name="connsiteX17" fmla="*/ 119034 w 138163"/>
                <a:gd name="connsiteY17" fmla="*/ 216932 h 283651"/>
                <a:gd name="connsiteX18" fmla="*/ 60528 w 138163"/>
                <a:gd name="connsiteY18" fmla="*/ 273930 h 283651"/>
                <a:gd name="connsiteX19" fmla="*/ 46577 w 138163"/>
                <a:gd name="connsiteY19" fmla="*/ 253446 h 283651"/>
                <a:gd name="connsiteX20" fmla="*/ 49277 w 138163"/>
                <a:gd name="connsiteY20" fmla="*/ 232072 h 283651"/>
                <a:gd name="connsiteX21" fmla="*/ 82580 w 138163"/>
                <a:gd name="connsiteY21" fmla="*/ 100711 h 28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8163" h="283651">
                  <a:moveTo>
                    <a:pt x="82580" y="100711"/>
                  </a:moveTo>
                  <a:lnTo>
                    <a:pt x="124884" y="100711"/>
                  </a:lnTo>
                  <a:cubicBezTo>
                    <a:pt x="133885" y="100711"/>
                    <a:pt x="138386" y="100711"/>
                    <a:pt x="138386" y="91805"/>
                  </a:cubicBezTo>
                  <a:cubicBezTo>
                    <a:pt x="138386" y="86907"/>
                    <a:pt x="133885" y="86907"/>
                    <a:pt x="125785" y="86907"/>
                  </a:cubicBezTo>
                  <a:lnTo>
                    <a:pt x="86181" y="86907"/>
                  </a:lnTo>
                  <a:cubicBezTo>
                    <a:pt x="102382" y="23675"/>
                    <a:pt x="104632" y="14769"/>
                    <a:pt x="104632" y="12097"/>
                  </a:cubicBezTo>
                  <a:cubicBezTo>
                    <a:pt x="104632" y="4527"/>
                    <a:pt x="99232" y="74"/>
                    <a:pt x="91581" y="74"/>
                  </a:cubicBezTo>
                  <a:cubicBezTo>
                    <a:pt x="90231" y="74"/>
                    <a:pt x="77630" y="520"/>
                    <a:pt x="73579" y="16105"/>
                  </a:cubicBezTo>
                  <a:lnTo>
                    <a:pt x="56028" y="86907"/>
                  </a:lnTo>
                  <a:lnTo>
                    <a:pt x="13723" y="86907"/>
                  </a:lnTo>
                  <a:cubicBezTo>
                    <a:pt x="4723" y="86907"/>
                    <a:pt x="222" y="86907"/>
                    <a:pt x="222" y="95367"/>
                  </a:cubicBezTo>
                  <a:cubicBezTo>
                    <a:pt x="222" y="100711"/>
                    <a:pt x="3823" y="100711"/>
                    <a:pt x="12823" y="100711"/>
                  </a:cubicBezTo>
                  <a:lnTo>
                    <a:pt x="52427" y="100711"/>
                  </a:lnTo>
                  <a:cubicBezTo>
                    <a:pt x="20024" y="227174"/>
                    <a:pt x="18224" y="234744"/>
                    <a:pt x="18224" y="242759"/>
                  </a:cubicBezTo>
                  <a:cubicBezTo>
                    <a:pt x="18224" y="266805"/>
                    <a:pt x="35326" y="283726"/>
                    <a:pt x="59628" y="283726"/>
                  </a:cubicBezTo>
                  <a:cubicBezTo>
                    <a:pt x="105533" y="283726"/>
                    <a:pt x="131185" y="218713"/>
                    <a:pt x="131185" y="215151"/>
                  </a:cubicBezTo>
                  <a:cubicBezTo>
                    <a:pt x="131185" y="210698"/>
                    <a:pt x="127585" y="210698"/>
                    <a:pt x="125785" y="210698"/>
                  </a:cubicBezTo>
                  <a:cubicBezTo>
                    <a:pt x="121734" y="210698"/>
                    <a:pt x="121284" y="212034"/>
                    <a:pt x="119034" y="216932"/>
                  </a:cubicBezTo>
                  <a:cubicBezTo>
                    <a:pt x="99682" y="263243"/>
                    <a:pt x="75830" y="273930"/>
                    <a:pt x="60528" y="273930"/>
                  </a:cubicBezTo>
                  <a:cubicBezTo>
                    <a:pt x="51077" y="273930"/>
                    <a:pt x="46577" y="268141"/>
                    <a:pt x="46577" y="253446"/>
                  </a:cubicBezTo>
                  <a:cubicBezTo>
                    <a:pt x="46577" y="242759"/>
                    <a:pt x="47477" y="239642"/>
                    <a:pt x="49277" y="232072"/>
                  </a:cubicBezTo>
                  <a:lnTo>
                    <a:pt x="82580" y="100711"/>
                  </a:lnTo>
                  <a:close/>
                </a:path>
              </a:pathLst>
            </a:custGeom>
            <a:solidFill>
              <a:srgbClr val="1A1AFF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3464F37D-5F0D-64C5-5153-1BB61C07828B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5678638" y="5375287"/>
              <a:ext cx="221421" cy="1068258"/>
            </a:xfrm>
            <a:custGeom>
              <a:avLst/>
              <a:gdLst>
                <a:gd name="connsiteX0" fmla="*/ 221649 w 221421"/>
                <a:gd name="connsiteY0" fmla="*/ 534405 h 1068258"/>
                <a:gd name="connsiteX1" fmla="*/ 66834 w 221421"/>
                <a:gd name="connsiteY1" fmla="*/ 49926 h 1068258"/>
                <a:gd name="connsiteX2" fmla="*/ 22279 w 221421"/>
                <a:gd name="connsiteY2" fmla="*/ 5397 h 1068258"/>
                <a:gd name="connsiteX3" fmla="*/ 9678 w 221421"/>
                <a:gd name="connsiteY3" fmla="*/ 54 h 1068258"/>
                <a:gd name="connsiteX4" fmla="*/ 227 w 221421"/>
                <a:gd name="connsiteY4" fmla="*/ 4507 h 1068258"/>
                <a:gd name="connsiteX5" fmla="*/ 2927 w 221421"/>
                <a:gd name="connsiteY5" fmla="*/ 8959 h 1068258"/>
                <a:gd name="connsiteX6" fmla="*/ 78985 w 221421"/>
                <a:gd name="connsiteY6" fmla="*/ 102916 h 1068258"/>
                <a:gd name="connsiteX7" fmla="*/ 184295 w 221421"/>
                <a:gd name="connsiteY7" fmla="*/ 533960 h 1068258"/>
                <a:gd name="connsiteX8" fmla="*/ 93836 w 221421"/>
                <a:gd name="connsiteY8" fmla="*/ 940958 h 1068258"/>
                <a:gd name="connsiteX9" fmla="*/ 2027 w 221421"/>
                <a:gd name="connsiteY9" fmla="*/ 1059851 h 1068258"/>
                <a:gd name="connsiteX10" fmla="*/ 227 w 221421"/>
                <a:gd name="connsiteY10" fmla="*/ 1063859 h 1068258"/>
                <a:gd name="connsiteX11" fmla="*/ 9678 w 221421"/>
                <a:gd name="connsiteY11" fmla="*/ 1068312 h 1068258"/>
                <a:gd name="connsiteX12" fmla="*/ 23629 w 221421"/>
                <a:gd name="connsiteY12" fmla="*/ 1061632 h 1068258"/>
                <a:gd name="connsiteX13" fmla="*/ 221649 w 221421"/>
                <a:gd name="connsiteY13" fmla="*/ 534405 h 106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421" h="1068258">
                  <a:moveTo>
                    <a:pt x="221649" y="534405"/>
                  </a:moveTo>
                  <a:cubicBezTo>
                    <a:pt x="221649" y="359405"/>
                    <a:pt x="181145" y="183069"/>
                    <a:pt x="66834" y="49926"/>
                  </a:cubicBezTo>
                  <a:cubicBezTo>
                    <a:pt x="57833" y="39685"/>
                    <a:pt x="40731" y="21428"/>
                    <a:pt x="22279" y="5397"/>
                  </a:cubicBezTo>
                  <a:cubicBezTo>
                    <a:pt x="16879" y="54"/>
                    <a:pt x="15979" y="54"/>
                    <a:pt x="9678" y="54"/>
                  </a:cubicBezTo>
                  <a:cubicBezTo>
                    <a:pt x="4277" y="54"/>
                    <a:pt x="227" y="54"/>
                    <a:pt x="227" y="4507"/>
                  </a:cubicBezTo>
                  <a:cubicBezTo>
                    <a:pt x="227" y="6288"/>
                    <a:pt x="2027" y="8069"/>
                    <a:pt x="2927" y="8959"/>
                  </a:cubicBezTo>
                  <a:cubicBezTo>
                    <a:pt x="18679" y="24990"/>
                    <a:pt x="48832" y="54825"/>
                    <a:pt x="78985" y="102916"/>
                  </a:cubicBezTo>
                  <a:cubicBezTo>
                    <a:pt x="151442" y="217802"/>
                    <a:pt x="184295" y="362522"/>
                    <a:pt x="184295" y="533960"/>
                  </a:cubicBezTo>
                  <a:cubicBezTo>
                    <a:pt x="184295" y="653744"/>
                    <a:pt x="168094" y="808261"/>
                    <a:pt x="93836" y="940958"/>
                  </a:cubicBezTo>
                  <a:cubicBezTo>
                    <a:pt x="58283" y="1004190"/>
                    <a:pt x="20929" y="1041149"/>
                    <a:pt x="2027" y="1059851"/>
                  </a:cubicBezTo>
                  <a:cubicBezTo>
                    <a:pt x="1127" y="1061187"/>
                    <a:pt x="227" y="1062523"/>
                    <a:pt x="227" y="1063859"/>
                  </a:cubicBezTo>
                  <a:cubicBezTo>
                    <a:pt x="227" y="1068312"/>
                    <a:pt x="4277" y="1068312"/>
                    <a:pt x="9678" y="1068312"/>
                  </a:cubicBezTo>
                  <a:cubicBezTo>
                    <a:pt x="15979" y="1068312"/>
                    <a:pt x="16879" y="1068312"/>
                    <a:pt x="23629" y="1061632"/>
                  </a:cubicBezTo>
                  <a:cubicBezTo>
                    <a:pt x="174394" y="925818"/>
                    <a:pt x="221649" y="721874"/>
                    <a:pt x="221649" y="534405"/>
                  </a:cubicBezTo>
                  <a:close/>
                </a:path>
              </a:pathLst>
            </a:custGeom>
            <a:solidFill>
              <a:srgbClr val="000000"/>
            </a:solidFill>
            <a:ln w="451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94" name="ZoneTexte 393">
            <a:extLst>
              <a:ext uri="{FF2B5EF4-FFF2-40B4-BE49-F238E27FC236}">
                <a16:creationId xmlns:a16="http://schemas.microsoft.com/office/drawing/2014/main" id="{FD705001-099C-EC2C-FAC6-062DBEDF201C}"/>
              </a:ext>
            </a:extLst>
          </p:cNvPr>
          <p:cNvSpPr txBox="1"/>
          <p:nvPr/>
        </p:nvSpPr>
        <p:spPr>
          <a:xfrm>
            <a:off x="712566" y="1689449"/>
            <a:ext cx="392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À partir de la solution pour l’échelon de température, …</a:t>
            </a:r>
          </a:p>
        </p:txBody>
      </p:sp>
      <p:sp>
        <p:nvSpPr>
          <p:cNvPr id="395" name="ZoneTexte 394">
            <a:extLst>
              <a:ext uri="{FF2B5EF4-FFF2-40B4-BE49-F238E27FC236}">
                <a16:creationId xmlns:a16="http://schemas.microsoft.com/office/drawing/2014/main" id="{68B72F4A-DB65-6E6A-471D-94B1348FF23D}"/>
              </a:ext>
            </a:extLst>
          </p:cNvPr>
          <p:cNvSpPr txBox="1"/>
          <p:nvPr/>
        </p:nvSpPr>
        <p:spPr>
          <a:xfrm>
            <a:off x="725343" y="2867203"/>
            <a:ext cx="3924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…la loi de Fourier donne le flux</a:t>
            </a:r>
          </a:p>
        </p:txBody>
      </p:sp>
      <p:sp>
        <p:nvSpPr>
          <p:cNvPr id="495" name="ZoneTexte 494">
            <a:extLst>
              <a:ext uri="{FF2B5EF4-FFF2-40B4-BE49-F238E27FC236}">
                <a16:creationId xmlns:a16="http://schemas.microsoft.com/office/drawing/2014/main" id="{0361563B-6180-38EF-A006-137CA2BB0E2A}"/>
              </a:ext>
            </a:extLst>
          </p:cNvPr>
          <p:cNvSpPr txBox="1"/>
          <p:nvPr/>
        </p:nvSpPr>
        <p:spPr>
          <a:xfrm>
            <a:off x="725343" y="3968725"/>
            <a:ext cx="4184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C’est le flux rentrant par la frontière qui est intéressant :</a:t>
            </a:r>
          </a:p>
        </p:txBody>
      </p:sp>
      <p:grpSp>
        <p:nvGrpSpPr>
          <p:cNvPr id="881" name="Groupe 88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 = 0, \blue{t} )&#10; =&#10; \dfrac{b}{\sqrt{\pi \blue{t}}} (T_1 - T_0)&#10;$&#10;&#10;\end{document}&#10;" title="IguanaTex Vector Display">
            <a:extLst>
              <a:ext uri="{FF2B5EF4-FFF2-40B4-BE49-F238E27FC236}">
                <a16:creationId xmlns:a16="http://schemas.microsoft.com/office/drawing/2014/main" id="{6231FE92-C15A-8951-3D19-4ECABE6818F9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5410199" y="3994088"/>
            <a:ext cx="3623538" cy="742283"/>
            <a:chOff x="7758217" y="5806330"/>
            <a:chExt cx="3570633" cy="739669"/>
          </a:xfrm>
        </p:grpSpPr>
        <p:sp>
          <p:nvSpPr>
            <p:cNvPr id="859" name="Forme libre 858">
              <a:extLst>
                <a:ext uri="{FF2B5EF4-FFF2-40B4-BE49-F238E27FC236}">
                  <a16:creationId xmlns:a16="http://schemas.microsoft.com/office/drawing/2014/main" id="{834D8B61-5C44-62EA-758C-BEBFB5798DB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758217" y="6104870"/>
              <a:ext cx="124984" cy="204490"/>
            </a:xfrm>
            <a:custGeom>
              <a:avLst/>
              <a:gdLst>
                <a:gd name="connsiteX0" fmla="*/ 125062 w 124984"/>
                <a:gd name="connsiteY0" fmla="*/ 3603 h 204490"/>
                <a:gd name="connsiteX1" fmla="*/ 122028 w 124984"/>
                <a:gd name="connsiteY1" fmla="*/ 388 h 204490"/>
                <a:gd name="connsiteX2" fmla="*/ 101399 w 124984"/>
                <a:gd name="connsiteY2" fmla="*/ 22573 h 204490"/>
                <a:gd name="connsiteX3" fmla="*/ 73187 w 124984"/>
                <a:gd name="connsiteY3" fmla="*/ 66 h 204490"/>
                <a:gd name="connsiteX4" fmla="*/ 77 w 124984"/>
                <a:gd name="connsiteY4" fmla="*/ 94274 h 204490"/>
                <a:gd name="connsiteX5" fmla="*/ 40120 w 124984"/>
                <a:gd name="connsiteY5" fmla="*/ 145718 h 204490"/>
                <a:gd name="connsiteX6" fmla="*/ 75917 w 124984"/>
                <a:gd name="connsiteY6" fmla="*/ 126426 h 204490"/>
                <a:gd name="connsiteX7" fmla="*/ 62266 w 124984"/>
                <a:gd name="connsiteY7" fmla="*/ 183979 h 204490"/>
                <a:gd name="connsiteX8" fmla="*/ 40424 w 124984"/>
                <a:gd name="connsiteY8" fmla="*/ 194590 h 204490"/>
                <a:gd name="connsiteX9" fmla="*/ 33446 w 124984"/>
                <a:gd name="connsiteY9" fmla="*/ 201020 h 204490"/>
                <a:gd name="connsiteX10" fmla="*/ 37390 w 124984"/>
                <a:gd name="connsiteY10" fmla="*/ 204557 h 204490"/>
                <a:gd name="connsiteX11" fmla="*/ 67726 w 124984"/>
                <a:gd name="connsiteY11" fmla="*/ 203592 h 204490"/>
                <a:gd name="connsiteX12" fmla="*/ 98973 w 124984"/>
                <a:gd name="connsiteY12" fmla="*/ 204557 h 204490"/>
                <a:gd name="connsiteX13" fmla="*/ 104433 w 124984"/>
                <a:gd name="connsiteY13" fmla="*/ 198126 h 204490"/>
                <a:gd name="connsiteX14" fmla="*/ 96546 w 124984"/>
                <a:gd name="connsiteY14" fmla="*/ 194590 h 204490"/>
                <a:gd name="connsiteX15" fmla="*/ 81984 w 124984"/>
                <a:gd name="connsiteY15" fmla="*/ 189445 h 204490"/>
                <a:gd name="connsiteX16" fmla="*/ 83198 w 124984"/>
                <a:gd name="connsiteY16" fmla="*/ 182372 h 204490"/>
                <a:gd name="connsiteX17" fmla="*/ 125062 w 124984"/>
                <a:gd name="connsiteY17" fmla="*/ 3603 h 204490"/>
                <a:gd name="connsiteX18" fmla="*/ 41030 w 124984"/>
                <a:gd name="connsiteY18" fmla="*/ 138644 h 204490"/>
                <a:gd name="connsiteX19" fmla="*/ 21615 w 124984"/>
                <a:gd name="connsiteY19" fmla="*/ 108421 h 204490"/>
                <a:gd name="connsiteX20" fmla="*/ 35570 w 124984"/>
                <a:gd name="connsiteY20" fmla="*/ 44437 h 204490"/>
                <a:gd name="connsiteX21" fmla="*/ 73187 w 124984"/>
                <a:gd name="connsiteY21" fmla="*/ 7140 h 204490"/>
                <a:gd name="connsiteX22" fmla="*/ 97152 w 124984"/>
                <a:gd name="connsiteY22" fmla="*/ 35434 h 204490"/>
                <a:gd name="connsiteX23" fmla="*/ 79557 w 124984"/>
                <a:gd name="connsiteY23" fmla="*/ 109064 h 204490"/>
                <a:gd name="connsiteX24" fmla="*/ 41030 w 124984"/>
                <a:gd name="connsiteY24" fmla="*/ 138644 h 20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984" h="204490">
                  <a:moveTo>
                    <a:pt x="125062" y="3603"/>
                  </a:moveTo>
                  <a:cubicBezTo>
                    <a:pt x="125062" y="2317"/>
                    <a:pt x="124152" y="388"/>
                    <a:pt x="122028" y="388"/>
                  </a:cubicBezTo>
                  <a:cubicBezTo>
                    <a:pt x="118691" y="388"/>
                    <a:pt x="106557" y="13249"/>
                    <a:pt x="101399" y="22573"/>
                  </a:cubicBezTo>
                  <a:cubicBezTo>
                    <a:pt x="94725" y="5211"/>
                    <a:pt x="82894" y="66"/>
                    <a:pt x="73187" y="66"/>
                  </a:cubicBezTo>
                  <a:cubicBezTo>
                    <a:pt x="37390" y="66"/>
                    <a:pt x="77" y="47652"/>
                    <a:pt x="77" y="94274"/>
                  </a:cubicBezTo>
                  <a:cubicBezTo>
                    <a:pt x="77" y="125783"/>
                    <a:pt x="17975" y="145718"/>
                    <a:pt x="40120" y="145718"/>
                  </a:cubicBezTo>
                  <a:cubicBezTo>
                    <a:pt x="53165" y="145718"/>
                    <a:pt x="64996" y="138001"/>
                    <a:pt x="75917" y="126426"/>
                  </a:cubicBezTo>
                  <a:cubicBezTo>
                    <a:pt x="73187" y="137680"/>
                    <a:pt x="63176" y="181086"/>
                    <a:pt x="62266" y="183979"/>
                  </a:cubicBezTo>
                  <a:cubicBezTo>
                    <a:pt x="59839" y="192982"/>
                    <a:pt x="57412" y="194268"/>
                    <a:pt x="40424" y="194590"/>
                  </a:cubicBezTo>
                  <a:cubicBezTo>
                    <a:pt x="36480" y="194590"/>
                    <a:pt x="33446" y="194590"/>
                    <a:pt x="33446" y="201020"/>
                  </a:cubicBezTo>
                  <a:cubicBezTo>
                    <a:pt x="33446" y="201342"/>
                    <a:pt x="33446" y="204557"/>
                    <a:pt x="37390" y="204557"/>
                  </a:cubicBezTo>
                  <a:cubicBezTo>
                    <a:pt x="47098" y="204557"/>
                    <a:pt x="57715" y="203592"/>
                    <a:pt x="67726" y="203592"/>
                  </a:cubicBezTo>
                  <a:cubicBezTo>
                    <a:pt x="78041" y="203592"/>
                    <a:pt x="88962" y="204557"/>
                    <a:pt x="98973" y="204557"/>
                  </a:cubicBezTo>
                  <a:cubicBezTo>
                    <a:pt x="100489" y="204557"/>
                    <a:pt x="104433" y="204557"/>
                    <a:pt x="104433" y="198126"/>
                  </a:cubicBezTo>
                  <a:cubicBezTo>
                    <a:pt x="104433" y="194590"/>
                    <a:pt x="101399" y="194590"/>
                    <a:pt x="96546" y="194590"/>
                  </a:cubicBezTo>
                  <a:cubicBezTo>
                    <a:pt x="81984" y="194590"/>
                    <a:pt x="81984" y="192339"/>
                    <a:pt x="81984" y="189445"/>
                  </a:cubicBezTo>
                  <a:cubicBezTo>
                    <a:pt x="81984" y="187195"/>
                    <a:pt x="82591" y="185265"/>
                    <a:pt x="83198" y="182372"/>
                  </a:cubicBezTo>
                  <a:lnTo>
                    <a:pt x="125062" y="3603"/>
                  </a:lnTo>
                  <a:close/>
                  <a:moveTo>
                    <a:pt x="41030" y="138644"/>
                  </a:moveTo>
                  <a:cubicBezTo>
                    <a:pt x="22829" y="138644"/>
                    <a:pt x="21615" y="113887"/>
                    <a:pt x="21615" y="108421"/>
                  </a:cubicBezTo>
                  <a:cubicBezTo>
                    <a:pt x="21615" y="92987"/>
                    <a:pt x="30413" y="57941"/>
                    <a:pt x="35570" y="44437"/>
                  </a:cubicBezTo>
                  <a:cubicBezTo>
                    <a:pt x="44974" y="20644"/>
                    <a:pt x="60749" y="7140"/>
                    <a:pt x="73187" y="7140"/>
                  </a:cubicBezTo>
                  <a:cubicBezTo>
                    <a:pt x="92905" y="7140"/>
                    <a:pt x="97152" y="33184"/>
                    <a:pt x="97152" y="35434"/>
                  </a:cubicBezTo>
                  <a:cubicBezTo>
                    <a:pt x="97152" y="37363"/>
                    <a:pt x="80467" y="107778"/>
                    <a:pt x="79557" y="109064"/>
                  </a:cubicBezTo>
                  <a:cubicBezTo>
                    <a:pt x="75007" y="118067"/>
                    <a:pt x="58019" y="138644"/>
                    <a:pt x="41030" y="138644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0" name="Forme libre 859">
              <a:extLst>
                <a:ext uri="{FF2B5EF4-FFF2-40B4-BE49-F238E27FC236}">
                  <a16:creationId xmlns:a16="http://schemas.microsoft.com/office/drawing/2014/main" id="{3E126E73-305E-4684-E0D3-936F0FDE736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7922424" y="6005840"/>
              <a:ext cx="70379" cy="321526"/>
            </a:xfrm>
            <a:custGeom>
              <a:avLst/>
              <a:gdLst>
                <a:gd name="connsiteX0" fmla="*/ 70461 w 70379"/>
                <a:gd name="connsiteY0" fmla="*/ 318377 h 321526"/>
                <a:gd name="connsiteX1" fmla="*/ 65304 w 70379"/>
                <a:gd name="connsiteY1" fmla="*/ 311304 h 321526"/>
                <a:gd name="connsiteX2" fmla="*/ 17676 w 70379"/>
                <a:gd name="connsiteY2" fmla="*/ 160829 h 321526"/>
                <a:gd name="connsiteX3" fmla="*/ 66518 w 70379"/>
                <a:gd name="connsiteY3" fmla="*/ 8748 h 321526"/>
                <a:gd name="connsiteX4" fmla="*/ 70461 w 70379"/>
                <a:gd name="connsiteY4" fmla="*/ 3282 h 321526"/>
                <a:gd name="connsiteX5" fmla="*/ 67428 w 70379"/>
                <a:gd name="connsiteY5" fmla="*/ 66 h 321526"/>
                <a:gd name="connsiteX6" fmla="*/ 19193 w 70379"/>
                <a:gd name="connsiteY6" fmla="*/ 62764 h 321526"/>
                <a:gd name="connsiteX7" fmla="*/ 82 w 70379"/>
                <a:gd name="connsiteY7" fmla="*/ 160829 h 321526"/>
                <a:gd name="connsiteX8" fmla="*/ 20103 w 70379"/>
                <a:gd name="connsiteY8" fmla="*/ 261146 h 321526"/>
                <a:gd name="connsiteX9" fmla="*/ 67428 w 70379"/>
                <a:gd name="connsiteY9" fmla="*/ 321592 h 321526"/>
                <a:gd name="connsiteX10" fmla="*/ 70461 w 70379"/>
                <a:gd name="connsiteY10" fmla="*/ 318377 h 32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79" h="321526">
                  <a:moveTo>
                    <a:pt x="70461" y="318377"/>
                  </a:moveTo>
                  <a:cubicBezTo>
                    <a:pt x="70461" y="317413"/>
                    <a:pt x="70461" y="316770"/>
                    <a:pt x="65304" y="311304"/>
                  </a:cubicBezTo>
                  <a:cubicBezTo>
                    <a:pt x="27384" y="270791"/>
                    <a:pt x="17676" y="210023"/>
                    <a:pt x="17676" y="160829"/>
                  </a:cubicBezTo>
                  <a:cubicBezTo>
                    <a:pt x="17676" y="104884"/>
                    <a:pt x="29204" y="48938"/>
                    <a:pt x="66518" y="8748"/>
                  </a:cubicBezTo>
                  <a:cubicBezTo>
                    <a:pt x="70461" y="4889"/>
                    <a:pt x="70461" y="4246"/>
                    <a:pt x="70461" y="3282"/>
                  </a:cubicBezTo>
                  <a:cubicBezTo>
                    <a:pt x="70461" y="1031"/>
                    <a:pt x="69248" y="66"/>
                    <a:pt x="67428" y="66"/>
                  </a:cubicBezTo>
                  <a:cubicBezTo>
                    <a:pt x="64394" y="66"/>
                    <a:pt x="37092" y="21930"/>
                    <a:pt x="19193" y="62764"/>
                  </a:cubicBezTo>
                  <a:cubicBezTo>
                    <a:pt x="3722" y="98132"/>
                    <a:pt x="82" y="133821"/>
                    <a:pt x="82" y="160829"/>
                  </a:cubicBezTo>
                  <a:cubicBezTo>
                    <a:pt x="82" y="185909"/>
                    <a:pt x="3418" y="224813"/>
                    <a:pt x="20103" y="261146"/>
                  </a:cubicBezTo>
                  <a:cubicBezTo>
                    <a:pt x="38305" y="300693"/>
                    <a:pt x="64394" y="321592"/>
                    <a:pt x="67428" y="321592"/>
                  </a:cubicBezTo>
                  <a:cubicBezTo>
                    <a:pt x="69248" y="321592"/>
                    <a:pt x="70461" y="320628"/>
                    <a:pt x="70461" y="318377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1" name="Forme libre 860">
              <a:extLst>
                <a:ext uri="{FF2B5EF4-FFF2-40B4-BE49-F238E27FC236}">
                  <a16:creationId xmlns:a16="http://schemas.microsoft.com/office/drawing/2014/main" id="{24857873-8D3E-E12A-255C-7203FCAC547F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019163" y="6104870"/>
              <a:ext cx="151073" cy="145651"/>
            </a:xfrm>
            <a:custGeom>
              <a:avLst/>
              <a:gdLst>
                <a:gd name="connsiteX0" fmla="*/ 92611 w 151073"/>
                <a:gd name="connsiteY0" fmla="*/ 45080 h 145651"/>
                <a:gd name="connsiteX1" fmla="*/ 122643 w 151073"/>
                <a:gd name="connsiteY1" fmla="*/ 7140 h 145651"/>
                <a:gd name="connsiteX2" fmla="*/ 137811 w 151073"/>
                <a:gd name="connsiteY2" fmla="*/ 11320 h 145651"/>
                <a:gd name="connsiteX3" fmla="*/ 123250 w 151073"/>
                <a:gd name="connsiteY3" fmla="*/ 28682 h 145651"/>
                <a:gd name="connsiteX4" fmla="*/ 134778 w 151073"/>
                <a:gd name="connsiteY4" fmla="*/ 39936 h 145651"/>
                <a:gd name="connsiteX5" fmla="*/ 151159 w 151073"/>
                <a:gd name="connsiteY5" fmla="*/ 21287 h 145651"/>
                <a:gd name="connsiteX6" fmla="*/ 122947 w 151073"/>
                <a:gd name="connsiteY6" fmla="*/ 66 h 145651"/>
                <a:gd name="connsiteX7" fmla="*/ 91094 w 151073"/>
                <a:gd name="connsiteY7" fmla="*/ 24502 h 145651"/>
                <a:gd name="connsiteX8" fmla="*/ 58331 w 151073"/>
                <a:gd name="connsiteY8" fmla="*/ 66 h 145651"/>
                <a:gd name="connsiteX9" fmla="*/ 9490 w 151073"/>
                <a:gd name="connsiteY9" fmla="*/ 49581 h 145651"/>
                <a:gd name="connsiteX10" fmla="*/ 13130 w 151073"/>
                <a:gd name="connsiteY10" fmla="*/ 52797 h 145651"/>
                <a:gd name="connsiteX11" fmla="*/ 17074 w 151073"/>
                <a:gd name="connsiteY11" fmla="*/ 49260 h 145651"/>
                <a:gd name="connsiteX12" fmla="*/ 57724 w 151073"/>
                <a:gd name="connsiteY12" fmla="*/ 7140 h 145651"/>
                <a:gd name="connsiteX13" fmla="*/ 74106 w 151073"/>
                <a:gd name="connsiteY13" fmla="*/ 28682 h 145651"/>
                <a:gd name="connsiteX14" fmla="*/ 57724 w 151073"/>
                <a:gd name="connsiteY14" fmla="*/ 105205 h 145651"/>
                <a:gd name="connsiteX15" fmla="*/ 28905 w 151073"/>
                <a:gd name="connsiteY15" fmla="*/ 138644 h 145651"/>
                <a:gd name="connsiteX16" fmla="*/ 13737 w 151073"/>
                <a:gd name="connsiteY16" fmla="*/ 134464 h 145651"/>
                <a:gd name="connsiteX17" fmla="*/ 27995 w 151073"/>
                <a:gd name="connsiteY17" fmla="*/ 117102 h 145651"/>
                <a:gd name="connsiteX18" fmla="*/ 16770 w 151073"/>
                <a:gd name="connsiteY18" fmla="*/ 105849 h 145651"/>
                <a:gd name="connsiteX19" fmla="*/ 85 w 151073"/>
                <a:gd name="connsiteY19" fmla="*/ 124497 h 145651"/>
                <a:gd name="connsiteX20" fmla="*/ 28601 w 151073"/>
                <a:gd name="connsiteY20" fmla="*/ 145718 h 145651"/>
                <a:gd name="connsiteX21" fmla="*/ 60454 w 151073"/>
                <a:gd name="connsiteY21" fmla="*/ 121282 h 145651"/>
                <a:gd name="connsiteX22" fmla="*/ 93217 w 151073"/>
                <a:gd name="connsiteY22" fmla="*/ 145718 h 145651"/>
                <a:gd name="connsiteX23" fmla="*/ 141755 w 151073"/>
                <a:gd name="connsiteY23" fmla="*/ 96203 h 145651"/>
                <a:gd name="connsiteX24" fmla="*/ 138115 w 151073"/>
                <a:gd name="connsiteY24" fmla="*/ 92987 h 145651"/>
                <a:gd name="connsiteX25" fmla="*/ 134171 w 151073"/>
                <a:gd name="connsiteY25" fmla="*/ 96524 h 145651"/>
                <a:gd name="connsiteX26" fmla="*/ 93824 w 151073"/>
                <a:gd name="connsiteY26" fmla="*/ 138644 h 145651"/>
                <a:gd name="connsiteX27" fmla="*/ 77139 w 151073"/>
                <a:gd name="connsiteY27" fmla="*/ 117423 h 145651"/>
                <a:gd name="connsiteX28" fmla="*/ 82296 w 151073"/>
                <a:gd name="connsiteY28" fmla="*/ 89129 h 145651"/>
                <a:gd name="connsiteX29" fmla="*/ 92611 w 151073"/>
                <a:gd name="connsiteY29" fmla="*/ 45080 h 145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1073" h="145651">
                  <a:moveTo>
                    <a:pt x="92611" y="45080"/>
                  </a:moveTo>
                  <a:cubicBezTo>
                    <a:pt x="94431" y="36720"/>
                    <a:pt x="101408" y="7140"/>
                    <a:pt x="122643" y="7140"/>
                  </a:cubicBezTo>
                  <a:cubicBezTo>
                    <a:pt x="124160" y="7140"/>
                    <a:pt x="131441" y="7140"/>
                    <a:pt x="137811" y="11320"/>
                  </a:cubicBezTo>
                  <a:cubicBezTo>
                    <a:pt x="129317" y="12928"/>
                    <a:pt x="123250" y="20966"/>
                    <a:pt x="123250" y="28682"/>
                  </a:cubicBezTo>
                  <a:cubicBezTo>
                    <a:pt x="123250" y="33827"/>
                    <a:pt x="126587" y="39936"/>
                    <a:pt x="134778" y="39936"/>
                  </a:cubicBezTo>
                  <a:cubicBezTo>
                    <a:pt x="141452" y="39936"/>
                    <a:pt x="151159" y="34148"/>
                    <a:pt x="151159" y="21287"/>
                  </a:cubicBezTo>
                  <a:cubicBezTo>
                    <a:pt x="151159" y="4568"/>
                    <a:pt x="133261" y="66"/>
                    <a:pt x="122947" y="66"/>
                  </a:cubicBezTo>
                  <a:cubicBezTo>
                    <a:pt x="105352" y="66"/>
                    <a:pt x="94734" y="17107"/>
                    <a:pt x="91094" y="24502"/>
                  </a:cubicBezTo>
                  <a:cubicBezTo>
                    <a:pt x="83510" y="3282"/>
                    <a:pt x="67128" y="66"/>
                    <a:pt x="58331" y="66"/>
                  </a:cubicBezTo>
                  <a:cubicBezTo>
                    <a:pt x="26781" y="66"/>
                    <a:pt x="9490" y="41543"/>
                    <a:pt x="9490" y="49581"/>
                  </a:cubicBezTo>
                  <a:cubicBezTo>
                    <a:pt x="9490" y="52797"/>
                    <a:pt x="12523" y="52797"/>
                    <a:pt x="13130" y="52797"/>
                  </a:cubicBezTo>
                  <a:cubicBezTo>
                    <a:pt x="15557" y="52797"/>
                    <a:pt x="16467" y="52154"/>
                    <a:pt x="17074" y="49260"/>
                  </a:cubicBezTo>
                  <a:cubicBezTo>
                    <a:pt x="27388" y="15178"/>
                    <a:pt x="47410" y="7140"/>
                    <a:pt x="57724" y="7140"/>
                  </a:cubicBezTo>
                  <a:cubicBezTo>
                    <a:pt x="63488" y="7140"/>
                    <a:pt x="74106" y="10034"/>
                    <a:pt x="74106" y="28682"/>
                  </a:cubicBezTo>
                  <a:cubicBezTo>
                    <a:pt x="74106" y="38650"/>
                    <a:pt x="68948" y="60192"/>
                    <a:pt x="57724" y="105205"/>
                  </a:cubicBezTo>
                  <a:cubicBezTo>
                    <a:pt x="52870" y="125140"/>
                    <a:pt x="42253" y="138644"/>
                    <a:pt x="28905" y="138644"/>
                  </a:cubicBezTo>
                  <a:cubicBezTo>
                    <a:pt x="27085" y="138644"/>
                    <a:pt x="20107" y="138644"/>
                    <a:pt x="13737" y="134464"/>
                  </a:cubicBezTo>
                  <a:cubicBezTo>
                    <a:pt x="21321" y="132857"/>
                    <a:pt x="27995" y="126105"/>
                    <a:pt x="27995" y="117102"/>
                  </a:cubicBezTo>
                  <a:cubicBezTo>
                    <a:pt x="27995" y="108421"/>
                    <a:pt x="21321" y="105849"/>
                    <a:pt x="16770" y="105849"/>
                  </a:cubicBezTo>
                  <a:cubicBezTo>
                    <a:pt x="7669" y="105849"/>
                    <a:pt x="85" y="114208"/>
                    <a:pt x="85" y="124497"/>
                  </a:cubicBezTo>
                  <a:cubicBezTo>
                    <a:pt x="85" y="139287"/>
                    <a:pt x="15253" y="145718"/>
                    <a:pt x="28601" y="145718"/>
                  </a:cubicBezTo>
                  <a:cubicBezTo>
                    <a:pt x="48623" y="145718"/>
                    <a:pt x="59544" y="123211"/>
                    <a:pt x="60454" y="121282"/>
                  </a:cubicBezTo>
                  <a:cubicBezTo>
                    <a:pt x="64095" y="133178"/>
                    <a:pt x="75016" y="145718"/>
                    <a:pt x="93217" y="145718"/>
                  </a:cubicBezTo>
                  <a:cubicBezTo>
                    <a:pt x="124464" y="145718"/>
                    <a:pt x="141755" y="104241"/>
                    <a:pt x="141755" y="96203"/>
                  </a:cubicBezTo>
                  <a:cubicBezTo>
                    <a:pt x="141755" y="92987"/>
                    <a:pt x="139025" y="92987"/>
                    <a:pt x="138115" y="92987"/>
                  </a:cubicBezTo>
                  <a:cubicBezTo>
                    <a:pt x="135385" y="92987"/>
                    <a:pt x="134778" y="94274"/>
                    <a:pt x="134171" y="96524"/>
                  </a:cubicBezTo>
                  <a:cubicBezTo>
                    <a:pt x="124160" y="130928"/>
                    <a:pt x="103532" y="138644"/>
                    <a:pt x="93824" y="138644"/>
                  </a:cubicBezTo>
                  <a:cubicBezTo>
                    <a:pt x="81993" y="138644"/>
                    <a:pt x="77139" y="128355"/>
                    <a:pt x="77139" y="117423"/>
                  </a:cubicBezTo>
                  <a:cubicBezTo>
                    <a:pt x="77139" y="110350"/>
                    <a:pt x="78959" y="103276"/>
                    <a:pt x="82296" y="89129"/>
                  </a:cubicBezTo>
                  <a:lnTo>
                    <a:pt x="92611" y="45080"/>
                  </a:lnTo>
                  <a:close/>
                </a:path>
              </a:pathLst>
            </a:custGeom>
            <a:solidFill>
              <a:srgbClr val="4DB3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2" name="Forme libre 861">
              <a:extLst>
                <a:ext uri="{FF2B5EF4-FFF2-40B4-BE49-F238E27FC236}">
                  <a16:creationId xmlns:a16="http://schemas.microsoft.com/office/drawing/2014/main" id="{74A93D0F-F56C-DE5B-A91F-0C70AD5A823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284998" y="6128984"/>
              <a:ext cx="201735" cy="75237"/>
            </a:xfrm>
            <a:custGeom>
              <a:avLst/>
              <a:gdLst>
                <a:gd name="connsiteX0" fmla="*/ 191515 w 201735"/>
                <a:gd name="connsiteY0" fmla="*/ 12928 h 75237"/>
                <a:gd name="connsiteX1" fmla="*/ 201829 w 201735"/>
                <a:gd name="connsiteY1" fmla="*/ 6497 h 75237"/>
                <a:gd name="connsiteX2" fmla="*/ 191818 w 201735"/>
                <a:gd name="connsiteY2" fmla="*/ 66 h 75237"/>
                <a:gd name="connsiteX3" fmla="*/ 10105 w 201735"/>
                <a:gd name="connsiteY3" fmla="*/ 66 h 75237"/>
                <a:gd name="connsiteX4" fmla="*/ 94 w 201735"/>
                <a:gd name="connsiteY4" fmla="*/ 6497 h 75237"/>
                <a:gd name="connsiteX5" fmla="*/ 10408 w 201735"/>
                <a:gd name="connsiteY5" fmla="*/ 12928 h 75237"/>
                <a:gd name="connsiteX6" fmla="*/ 191515 w 201735"/>
                <a:gd name="connsiteY6" fmla="*/ 12928 h 75237"/>
                <a:gd name="connsiteX7" fmla="*/ 191818 w 201735"/>
                <a:gd name="connsiteY7" fmla="*/ 75304 h 75237"/>
                <a:gd name="connsiteX8" fmla="*/ 201829 w 201735"/>
                <a:gd name="connsiteY8" fmla="*/ 68873 h 75237"/>
                <a:gd name="connsiteX9" fmla="*/ 191515 w 201735"/>
                <a:gd name="connsiteY9" fmla="*/ 62443 h 75237"/>
                <a:gd name="connsiteX10" fmla="*/ 10408 w 201735"/>
                <a:gd name="connsiteY10" fmla="*/ 62443 h 75237"/>
                <a:gd name="connsiteX11" fmla="*/ 94 w 201735"/>
                <a:gd name="connsiteY11" fmla="*/ 68873 h 75237"/>
                <a:gd name="connsiteX12" fmla="*/ 10105 w 201735"/>
                <a:gd name="connsiteY12" fmla="*/ 75304 h 75237"/>
                <a:gd name="connsiteX13" fmla="*/ 191818 w 201735"/>
                <a:gd name="connsiteY13" fmla="*/ 75304 h 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735" h="75237">
                  <a:moveTo>
                    <a:pt x="191515" y="12928"/>
                  </a:moveTo>
                  <a:cubicBezTo>
                    <a:pt x="196065" y="12928"/>
                    <a:pt x="201829" y="12928"/>
                    <a:pt x="201829" y="6497"/>
                  </a:cubicBezTo>
                  <a:cubicBezTo>
                    <a:pt x="201829" y="66"/>
                    <a:pt x="196065" y="66"/>
                    <a:pt x="191818" y="66"/>
                  </a:cubicBezTo>
                  <a:lnTo>
                    <a:pt x="10105" y="66"/>
                  </a:lnTo>
                  <a:cubicBezTo>
                    <a:pt x="5858" y="66"/>
                    <a:pt x="94" y="66"/>
                    <a:pt x="94" y="6497"/>
                  </a:cubicBezTo>
                  <a:cubicBezTo>
                    <a:pt x="94" y="12928"/>
                    <a:pt x="5858" y="12928"/>
                    <a:pt x="10408" y="12928"/>
                  </a:cubicBezTo>
                  <a:lnTo>
                    <a:pt x="191515" y="12928"/>
                  </a:lnTo>
                  <a:close/>
                  <a:moveTo>
                    <a:pt x="191818" y="75304"/>
                  </a:moveTo>
                  <a:cubicBezTo>
                    <a:pt x="196065" y="75304"/>
                    <a:pt x="201829" y="75304"/>
                    <a:pt x="201829" y="68873"/>
                  </a:cubicBezTo>
                  <a:cubicBezTo>
                    <a:pt x="201829" y="62443"/>
                    <a:pt x="196065" y="62443"/>
                    <a:pt x="191515" y="62443"/>
                  </a:cubicBezTo>
                  <a:lnTo>
                    <a:pt x="10408" y="62443"/>
                  </a:lnTo>
                  <a:cubicBezTo>
                    <a:pt x="5858" y="62443"/>
                    <a:pt x="94" y="62443"/>
                    <a:pt x="94" y="68873"/>
                  </a:cubicBezTo>
                  <a:cubicBezTo>
                    <a:pt x="94" y="75304"/>
                    <a:pt x="5858" y="75304"/>
                    <a:pt x="10105" y="75304"/>
                  </a:cubicBezTo>
                  <a:lnTo>
                    <a:pt x="191818" y="75304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3" name="Forme libre 862">
              <a:extLst>
                <a:ext uri="{FF2B5EF4-FFF2-40B4-BE49-F238E27FC236}">
                  <a16:creationId xmlns:a16="http://schemas.microsoft.com/office/drawing/2014/main" id="{65964881-74CE-D4E6-E9E5-5904F8A03683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600054" y="6032848"/>
              <a:ext cx="127715" cy="221209"/>
            </a:xfrm>
            <a:custGeom>
              <a:avLst/>
              <a:gdLst>
                <a:gd name="connsiteX0" fmla="*/ 127820 w 127715"/>
                <a:gd name="connsiteY0" fmla="*/ 111314 h 221209"/>
                <a:gd name="connsiteX1" fmla="*/ 115685 w 127715"/>
                <a:gd name="connsiteY1" fmla="*/ 36077 h 221209"/>
                <a:gd name="connsiteX2" fmla="*/ 64114 w 127715"/>
                <a:gd name="connsiteY2" fmla="*/ 66 h 221209"/>
                <a:gd name="connsiteX3" fmla="*/ 11329 w 127715"/>
                <a:gd name="connsiteY3" fmla="*/ 38328 h 221209"/>
                <a:gd name="connsiteX4" fmla="*/ 104 w 127715"/>
                <a:gd name="connsiteY4" fmla="*/ 111314 h 221209"/>
                <a:gd name="connsiteX5" fmla="*/ 13756 w 127715"/>
                <a:gd name="connsiteY5" fmla="*/ 188802 h 221209"/>
                <a:gd name="connsiteX6" fmla="*/ 63810 w 127715"/>
                <a:gd name="connsiteY6" fmla="*/ 221276 h 221209"/>
                <a:gd name="connsiteX7" fmla="*/ 116595 w 127715"/>
                <a:gd name="connsiteY7" fmla="*/ 183979 h 221209"/>
                <a:gd name="connsiteX8" fmla="*/ 127820 w 127715"/>
                <a:gd name="connsiteY8" fmla="*/ 111314 h 221209"/>
                <a:gd name="connsiteX9" fmla="*/ 63810 w 127715"/>
                <a:gd name="connsiteY9" fmla="*/ 214203 h 221209"/>
                <a:gd name="connsiteX10" fmla="*/ 28620 w 127715"/>
                <a:gd name="connsiteY10" fmla="*/ 175298 h 221209"/>
                <a:gd name="connsiteX11" fmla="*/ 25283 w 127715"/>
                <a:gd name="connsiteY11" fmla="*/ 107456 h 221209"/>
                <a:gd name="connsiteX12" fmla="*/ 27710 w 127715"/>
                <a:gd name="connsiteY12" fmla="*/ 48295 h 221209"/>
                <a:gd name="connsiteX13" fmla="*/ 63810 w 127715"/>
                <a:gd name="connsiteY13" fmla="*/ 7140 h 221209"/>
                <a:gd name="connsiteX14" fmla="*/ 99607 w 127715"/>
                <a:gd name="connsiteY14" fmla="*/ 44759 h 221209"/>
                <a:gd name="connsiteX15" fmla="*/ 102641 w 127715"/>
                <a:gd name="connsiteY15" fmla="*/ 107456 h 221209"/>
                <a:gd name="connsiteX16" fmla="*/ 99304 w 127715"/>
                <a:gd name="connsiteY16" fmla="*/ 174012 h 221209"/>
                <a:gd name="connsiteX17" fmla="*/ 63810 w 127715"/>
                <a:gd name="connsiteY17" fmla="*/ 214203 h 22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7715" h="221209">
                  <a:moveTo>
                    <a:pt x="127820" y="111314"/>
                  </a:moveTo>
                  <a:cubicBezTo>
                    <a:pt x="127820" y="85592"/>
                    <a:pt x="126303" y="59870"/>
                    <a:pt x="115685" y="36077"/>
                  </a:cubicBezTo>
                  <a:cubicBezTo>
                    <a:pt x="101730" y="5211"/>
                    <a:pt x="76855" y="66"/>
                    <a:pt x="64114" y="66"/>
                  </a:cubicBezTo>
                  <a:cubicBezTo>
                    <a:pt x="45912" y="66"/>
                    <a:pt x="23767" y="8426"/>
                    <a:pt x="11329" y="38328"/>
                  </a:cubicBezTo>
                  <a:cubicBezTo>
                    <a:pt x="1621" y="60513"/>
                    <a:pt x="104" y="85592"/>
                    <a:pt x="104" y="111314"/>
                  </a:cubicBezTo>
                  <a:cubicBezTo>
                    <a:pt x="104" y="135429"/>
                    <a:pt x="1318" y="164366"/>
                    <a:pt x="13756" y="188802"/>
                  </a:cubicBezTo>
                  <a:cubicBezTo>
                    <a:pt x="26800" y="214846"/>
                    <a:pt x="48946" y="221276"/>
                    <a:pt x="63810" y="221276"/>
                  </a:cubicBezTo>
                  <a:cubicBezTo>
                    <a:pt x="80192" y="221276"/>
                    <a:pt x="103247" y="214524"/>
                    <a:pt x="116595" y="183979"/>
                  </a:cubicBezTo>
                  <a:cubicBezTo>
                    <a:pt x="126303" y="161794"/>
                    <a:pt x="127820" y="136715"/>
                    <a:pt x="127820" y="111314"/>
                  </a:cubicBezTo>
                  <a:close/>
                  <a:moveTo>
                    <a:pt x="63810" y="214203"/>
                  </a:moveTo>
                  <a:cubicBezTo>
                    <a:pt x="51979" y="214203"/>
                    <a:pt x="34081" y="206165"/>
                    <a:pt x="28620" y="175298"/>
                  </a:cubicBezTo>
                  <a:cubicBezTo>
                    <a:pt x="25283" y="156007"/>
                    <a:pt x="25283" y="126426"/>
                    <a:pt x="25283" y="107456"/>
                  </a:cubicBezTo>
                  <a:cubicBezTo>
                    <a:pt x="25283" y="86878"/>
                    <a:pt x="25283" y="65658"/>
                    <a:pt x="27710" y="48295"/>
                  </a:cubicBezTo>
                  <a:cubicBezTo>
                    <a:pt x="33474" y="10034"/>
                    <a:pt x="56226" y="7140"/>
                    <a:pt x="63810" y="7140"/>
                  </a:cubicBezTo>
                  <a:cubicBezTo>
                    <a:pt x="73821" y="7140"/>
                    <a:pt x="93843" y="12927"/>
                    <a:pt x="99607" y="44759"/>
                  </a:cubicBezTo>
                  <a:cubicBezTo>
                    <a:pt x="102641" y="62764"/>
                    <a:pt x="102641" y="87200"/>
                    <a:pt x="102641" y="107456"/>
                  </a:cubicBezTo>
                  <a:cubicBezTo>
                    <a:pt x="102641" y="131571"/>
                    <a:pt x="102641" y="153434"/>
                    <a:pt x="99304" y="174012"/>
                  </a:cubicBezTo>
                  <a:cubicBezTo>
                    <a:pt x="94753" y="204557"/>
                    <a:pt x="77462" y="214203"/>
                    <a:pt x="63810" y="214203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4" name="Forme libre 863">
              <a:extLst>
                <a:ext uri="{FF2B5EF4-FFF2-40B4-BE49-F238E27FC236}">
                  <a16:creationId xmlns:a16="http://schemas.microsoft.com/office/drawing/2014/main" id="{10E9882D-C755-0AEF-89EE-22D6314E5401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765993" y="6212902"/>
              <a:ext cx="35493" cy="96136"/>
            </a:xfrm>
            <a:custGeom>
              <a:avLst/>
              <a:gdLst>
                <a:gd name="connsiteX0" fmla="*/ 35603 w 35493"/>
                <a:gd name="connsiteY0" fmla="*/ 33827 h 96136"/>
                <a:gd name="connsiteX1" fmla="*/ 16188 w 35493"/>
                <a:gd name="connsiteY1" fmla="*/ 66 h 96136"/>
                <a:gd name="connsiteX2" fmla="*/ 109 w 35493"/>
                <a:gd name="connsiteY2" fmla="*/ 17107 h 96136"/>
                <a:gd name="connsiteX3" fmla="*/ 16188 w 35493"/>
                <a:gd name="connsiteY3" fmla="*/ 34148 h 96136"/>
                <a:gd name="connsiteX4" fmla="*/ 26805 w 35493"/>
                <a:gd name="connsiteY4" fmla="*/ 29968 h 96136"/>
                <a:gd name="connsiteX5" fmla="*/ 28322 w 35493"/>
                <a:gd name="connsiteY5" fmla="*/ 29004 h 96136"/>
                <a:gd name="connsiteX6" fmla="*/ 28929 w 35493"/>
                <a:gd name="connsiteY6" fmla="*/ 33827 h 96136"/>
                <a:gd name="connsiteX7" fmla="*/ 8300 w 35493"/>
                <a:gd name="connsiteY7" fmla="*/ 87522 h 96136"/>
                <a:gd name="connsiteX8" fmla="*/ 4963 w 35493"/>
                <a:gd name="connsiteY8" fmla="*/ 92666 h 96136"/>
                <a:gd name="connsiteX9" fmla="*/ 7997 w 35493"/>
                <a:gd name="connsiteY9" fmla="*/ 96203 h 96136"/>
                <a:gd name="connsiteX10" fmla="*/ 35603 w 35493"/>
                <a:gd name="connsiteY10" fmla="*/ 33827 h 9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93" h="96136">
                  <a:moveTo>
                    <a:pt x="35603" y="33827"/>
                  </a:moveTo>
                  <a:cubicBezTo>
                    <a:pt x="35603" y="12606"/>
                    <a:pt x="28019" y="66"/>
                    <a:pt x="16188" y="66"/>
                  </a:cubicBezTo>
                  <a:cubicBezTo>
                    <a:pt x="6177" y="66"/>
                    <a:pt x="109" y="8105"/>
                    <a:pt x="109" y="17107"/>
                  </a:cubicBezTo>
                  <a:cubicBezTo>
                    <a:pt x="109" y="25789"/>
                    <a:pt x="6177" y="34148"/>
                    <a:pt x="16188" y="34148"/>
                  </a:cubicBezTo>
                  <a:cubicBezTo>
                    <a:pt x="19828" y="34148"/>
                    <a:pt x="23772" y="32862"/>
                    <a:pt x="26805" y="29968"/>
                  </a:cubicBezTo>
                  <a:cubicBezTo>
                    <a:pt x="27715" y="29325"/>
                    <a:pt x="28019" y="29004"/>
                    <a:pt x="28322" y="29004"/>
                  </a:cubicBezTo>
                  <a:cubicBezTo>
                    <a:pt x="28625" y="29004"/>
                    <a:pt x="28929" y="29325"/>
                    <a:pt x="28929" y="33827"/>
                  </a:cubicBezTo>
                  <a:cubicBezTo>
                    <a:pt x="28929" y="57620"/>
                    <a:pt x="18311" y="76911"/>
                    <a:pt x="8300" y="87522"/>
                  </a:cubicBezTo>
                  <a:cubicBezTo>
                    <a:pt x="4963" y="91058"/>
                    <a:pt x="4963" y="91701"/>
                    <a:pt x="4963" y="92666"/>
                  </a:cubicBezTo>
                  <a:cubicBezTo>
                    <a:pt x="4963" y="94917"/>
                    <a:pt x="6480" y="96203"/>
                    <a:pt x="7997" y="96203"/>
                  </a:cubicBezTo>
                  <a:cubicBezTo>
                    <a:pt x="11334" y="96203"/>
                    <a:pt x="35603" y="71445"/>
                    <a:pt x="35603" y="33827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5" name="Forme libre 864">
              <a:extLst>
                <a:ext uri="{FF2B5EF4-FFF2-40B4-BE49-F238E27FC236}">
                  <a16:creationId xmlns:a16="http://schemas.microsoft.com/office/drawing/2014/main" id="{AB2B0975-7CFA-43C3-E751-63737D911BC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881708" y="6045709"/>
              <a:ext cx="93131" cy="204812"/>
            </a:xfrm>
            <a:custGeom>
              <a:avLst/>
              <a:gdLst>
                <a:gd name="connsiteX0" fmla="*/ 55629 w 93131"/>
                <a:gd name="connsiteY0" fmla="*/ 72731 h 204812"/>
                <a:gd name="connsiteX1" fmla="*/ 84145 w 93131"/>
                <a:gd name="connsiteY1" fmla="*/ 72731 h 204812"/>
                <a:gd name="connsiteX2" fmla="*/ 93246 w 93131"/>
                <a:gd name="connsiteY2" fmla="*/ 66301 h 204812"/>
                <a:gd name="connsiteX3" fmla="*/ 84752 w 93131"/>
                <a:gd name="connsiteY3" fmla="*/ 62764 h 204812"/>
                <a:gd name="connsiteX4" fmla="*/ 58056 w 93131"/>
                <a:gd name="connsiteY4" fmla="*/ 62764 h 204812"/>
                <a:gd name="connsiteX5" fmla="*/ 70494 w 93131"/>
                <a:gd name="connsiteY5" fmla="*/ 8748 h 204812"/>
                <a:gd name="connsiteX6" fmla="*/ 61696 w 93131"/>
                <a:gd name="connsiteY6" fmla="*/ 66 h 204812"/>
                <a:gd name="connsiteX7" fmla="*/ 49562 w 93131"/>
                <a:gd name="connsiteY7" fmla="*/ 11641 h 204812"/>
                <a:gd name="connsiteX8" fmla="*/ 37731 w 93131"/>
                <a:gd name="connsiteY8" fmla="*/ 62764 h 204812"/>
                <a:gd name="connsiteX9" fmla="*/ 9215 w 93131"/>
                <a:gd name="connsiteY9" fmla="*/ 62764 h 204812"/>
                <a:gd name="connsiteX10" fmla="*/ 114 w 93131"/>
                <a:gd name="connsiteY10" fmla="*/ 68873 h 204812"/>
                <a:gd name="connsiteX11" fmla="*/ 8608 w 93131"/>
                <a:gd name="connsiteY11" fmla="*/ 72731 h 204812"/>
                <a:gd name="connsiteX12" fmla="*/ 35304 w 93131"/>
                <a:gd name="connsiteY12" fmla="*/ 72731 h 204812"/>
                <a:gd name="connsiteX13" fmla="*/ 12248 w 93131"/>
                <a:gd name="connsiteY13" fmla="*/ 175298 h 204812"/>
                <a:gd name="connsiteX14" fmla="*/ 40157 w 93131"/>
                <a:gd name="connsiteY14" fmla="*/ 204879 h 204812"/>
                <a:gd name="connsiteX15" fmla="*/ 88392 w 93131"/>
                <a:gd name="connsiteY15" fmla="*/ 155364 h 204812"/>
                <a:gd name="connsiteX16" fmla="*/ 84752 w 93131"/>
                <a:gd name="connsiteY16" fmla="*/ 152148 h 204812"/>
                <a:gd name="connsiteX17" fmla="*/ 80201 w 93131"/>
                <a:gd name="connsiteY17" fmla="*/ 156650 h 204812"/>
                <a:gd name="connsiteX18" fmla="*/ 40764 w 93131"/>
                <a:gd name="connsiteY18" fmla="*/ 197805 h 204812"/>
                <a:gd name="connsiteX19" fmla="*/ 31360 w 93131"/>
                <a:gd name="connsiteY19" fmla="*/ 183015 h 204812"/>
                <a:gd name="connsiteX20" fmla="*/ 33180 w 93131"/>
                <a:gd name="connsiteY20" fmla="*/ 167582 h 204812"/>
                <a:gd name="connsiteX21" fmla="*/ 55629 w 93131"/>
                <a:gd name="connsiteY21" fmla="*/ 72731 h 2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131" h="204812">
                  <a:moveTo>
                    <a:pt x="55629" y="72731"/>
                  </a:moveTo>
                  <a:lnTo>
                    <a:pt x="84145" y="72731"/>
                  </a:lnTo>
                  <a:cubicBezTo>
                    <a:pt x="90212" y="72731"/>
                    <a:pt x="93246" y="72731"/>
                    <a:pt x="93246" y="66301"/>
                  </a:cubicBezTo>
                  <a:cubicBezTo>
                    <a:pt x="93246" y="62764"/>
                    <a:pt x="90212" y="62764"/>
                    <a:pt x="84752" y="62764"/>
                  </a:cubicBezTo>
                  <a:lnTo>
                    <a:pt x="58056" y="62764"/>
                  </a:lnTo>
                  <a:cubicBezTo>
                    <a:pt x="68977" y="17107"/>
                    <a:pt x="70494" y="10677"/>
                    <a:pt x="70494" y="8748"/>
                  </a:cubicBezTo>
                  <a:cubicBezTo>
                    <a:pt x="70494" y="3282"/>
                    <a:pt x="66853" y="66"/>
                    <a:pt x="61696" y="66"/>
                  </a:cubicBezTo>
                  <a:cubicBezTo>
                    <a:pt x="60786" y="66"/>
                    <a:pt x="52292" y="388"/>
                    <a:pt x="49562" y="11641"/>
                  </a:cubicBezTo>
                  <a:lnTo>
                    <a:pt x="37731" y="62764"/>
                  </a:lnTo>
                  <a:lnTo>
                    <a:pt x="9215" y="62764"/>
                  </a:lnTo>
                  <a:cubicBezTo>
                    <a:pt x="3147" y="62764"/>
                    <a:pt x="114" y="62764"/>
                    <a:pt x="114" y="68873"/>
                  </a:cubicBezTo>
                  <a:cubicBezTo>
                    <a:pt x="114" y="72731"/>
                    <a:pt x="2541" y="72731"/>
                    <a:pt x="8608" y="72731"/>
                  </a:cubicBezTo>
                  <a:lnTo>
                    <a:pt x="35304" y="72731"/>
                  </a:lnTo>
                  <a:cubicBezTo>
                    <a:pt x="13462" y="164045"/>
                    <a:pt x="12248" y="169511"/>
                    <a:pt x="12248" y="175298"/>
                  </a:cubicBezTo>
                  <a:cubicBezTo>
                    <a:pt x="12248" y="192661"/>
                    <a:pt x="23776" y="204879"/>
                    <a:pt x="40157" y="204879"/>
                  </a:cubicBezTo>
                  <a:cubicBezTo>
                    <a:pt x="71100" y="204879"/>
                    <a:pt x="88392" y="157936"/>
                    <a:pt x="88392" y="155364"/>
                  </a:cubicBezTo>
                  <a:cubicBezTo>
                    <a:pt x="88392" y="152148"/>
                    <a:pt x="85965" y="152148"/>
                    <a:pt x="84752" y="152148"/>
                  </a:cubicBezTo>
                  <a:cubicBezTo>
                    <a:pt x="82021" y="152148"/>
                    <a:pt x="81718" y="153113"/>
                    <a:pt x="80201" y="156650"/>
                  </a:cubicBezTo>
                  <a:cubicBezTo>
                    <a:pt x="67157" y="190088"/>
                    <a:pt x="51078" y="197805"/>
                    <a:pt x="40764" y="197805"/>
                  </a:cubicBezTo>
                  <a:cubicBezTo>
                    <a:pt x="34394" y="197805"/>
                    <a:pt x="31360" y="193625"/>
                    <a:pt x="31360" y="183015"/>
                  </a:cubicBezTo>
                  <a:cubicBezTo>
                    <a:pt x="31360" y="175298"/>
                    <a:pt x="31967" y="173047"/>
                    <a:pt x="33180" y="167582"/>
                  </a:cubicBezTo>
                  <a:lnTo>
                    <a:pt x="55629" y="72731"/>
                  </a:lnTo>
                  <a:close/>
                </a:path>
              </a:pathLst>
            </a:custGeom>
            <a:solidFill>
              <a:srgbClr val="1A1AFF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6" name="Forme libre 865">
              <a:extLst>
                <a:ext uri="{FF2B5EF4-FFF2-40B4-BE49-F238E27FC236}">
                  <a16:creationId xmlns:a16="http://schemas.microsoft.com/office/drawing/2014/main" id="{7F18E392-62DA-B3DE-EB76-715DFF7702B8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9001569" y="6005840"/>
              <a:ext cx="70379" cy="321526"/>
            </a:xfrm>
            <a:custGeom>
              <a:avLst/>
              <a:gdLst>
                <a:gd name="connsiteX0" fmla="*/ 70497 w 70379"/>
                <a:gd name="connsiteY0" fmla="*/ 160829 h 321526"/>
                <a:gd name="connsiteX1" fmla="*/ 50475 w 70379"/>
                <a:gd name="connsiteY1" fmla="*/ 60513 h 321526"/>
                <a:gd name="connsiteX2" fmla="*/ 3151 w 70379"/>
                <a:gd name="connsiteY2" fmla="*/ 66 h 321526"/>
                <a:gd name="connsiteX3" fmla="*/ 117 w 70379"/>
                <a:gd name="connsiteY3" fmla="*/ 3282 h 321526"/>
                <a:gd name="connsiteX4" fmla="*/ 5881 w 70379"/>
                <a:gd name="connsiteY4" fmla="*/ 10677 h 321526"/>
                <a:gd name="connsiteX5" fmla="*/ 52902 w 70379"/>
                <a:gd name="connsiteY5" fmla="*/ 160829 h 321526"/>
                <a:gd name="connsiteX6" fmla="*/ 4061 w 70379"/>
                <a:gd name="connsiteY6" fmla="*/ 312911 h 321526"/>
                <a:gd name="connsiteX7" fmla="*/ 117 w 70379"/>
                <a:gd name="connsiteY7" fmla="*/ 318377 h 321526"/>
                <a:gd name="connsiteX8" fmla="*/ 3151 w 70379"/>
                <a:gd name="connsiteY8" fmla="*/ 321592 h 321526"/>
                <a:gd name="connsiteX9" fmla="*/ 51385 w 70379"/>
                <a:gd name="connsiteY9" fmla="*/ 258895 h 321526"/>
                <a:gd name="connsiteX10" fmla="*/ 70497 w 70379"/>
                <a:gd name="connsiteY10" fmla="*/ 160829 h 32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79" h="321526">
                  <a:moveTo>
                    <a:pt x="70497" y="160829"/>
                  </a:moveTo>
                  <a:cubicBezTo>
                    <a:pt x="70497" y="135750"/>
                    <a:pt x="67160" y="96846"/>
                    <a:pt x="50475" y="60513"/>
                  </a:cubicBezTo>
                  <a:cubicBezTo>
                    <a:pt x="32274" y="20966"/>
                    <a:pt x="6185" y="66"/>
                    <a:pt x="3151" y="66"/>
                  </a:cubicBezTo>
                  <a:cubicBezTo>
                    <a:pt x="1331" y="66"/>
                    <a:pt x="117" y="1353"/>
                    <a:pt x="117" y="3282"/>
                  </a:cubicBezTo>
                  <a:cubicBezTo>
                    <a:pt x="117" y="4246"/>
                    <a:pt x="117" y="4889"/>
                    <a:pt x="5881" y="10677"/>
                  </a:cubicBezTo>
                  <a:cubicBezTo>
                    <a:pt x="35611" y="42508"/>
                    <a:pt x="52902" y="93631"/>
                    <a:pt x="52902" y="160829"/>
                  </a:cubicBezTo>
                  <a:cubicBezTo>
                    <a:pt x="52902" y="215810"/>
                    <a:pt x="41678" y="272399"/>
                    <a:pt x="4061" y="312911"/>
                  </a:cubicBezTo>
                  <a:cubicBezTo>
                    <a:pt x="117" y="316770"/>
                    <a:pt x="117" y="317413"/>
                    <a:pt x="117" y="318377"/>
                  </a:cubicBezTo>
                  <a:cubicBezTo>
                    <a:pt x="117" y="320306"/>
                    <a:pt x="1331" y="321592"/>
                    <a:pt x="3151" y="321592"/>
                  </a:cubicBezTo>
                  <a:cubicBezTo>
                    <a:pt x="6185" y="321592"/>
                    <a:pt x="33487" y="299729"/>
                    <a:pt x="51385" y="258895"/>
                  </a:cubicBezTo>
                  <a:cubicBezTo>
                    <a:pt x="66857" y="223527"/>
                    <a:pt x="70497" y="187838"/>
                    <a:pt x="70497" y="160829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7" name="Forme libre 866">
              <a:extLst>
                <a:ext uri="{FF2B5EF4-FFF2-40B4-BE49-F238E27FC236}">
                  <a16:creationId xmlns:a16="http://schemas.microsoft.com/office/drawing/2014/main" id="{8A1476CB-BEC8-8D63-E4CD-D191EEC8DE8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9203505" y="6128984"/>
              <a:ext cx="201735" cy="75237"/>
            </a:xfrm>
            <a:custGeom>
              <a:avLst/>
              <a:gdLst>
                <a:gd name="connsiteX0" fmla="*/ 191545 w 201735"/>
                <a:gd name="connsiteY0" fmla="*/ 12928 h 75237"/>
                <a:gd name="connsiteX1" fmla="*/ 201859 w 201735"/>
                <a:gd name="connsiteY1" fmla="*/ 6497 h 75237"/>
                <a:gd name="connsiteX2" fmla="*/ 191848 w 201735"/>
                <a:gd name="connsiteY2" fmla="*/ 66 h 75237"/>
                <a:gd name="connsiteX3" fmla="*/ 10135 w 201735"/>
                <a:gd name="connsiteY3" fmla="*/ 66 h 75237"/>
                <a:gd name="connsiteX4" fmla="*/ 124 w 201735"/>
                <a:gd name="connsiteY4" fmla="*/ 6497 h 75237"/>
                <a:gd name="connsiteX5" fmla="*/ 10438 w 201735"/>
                <a:gd name="connsiteY5" fmla="*/ 12928 h 75237"/>
                <a:gd name="connsiteX6" fmla="*/ 191545 w 201735"/>
                <a:gd name="connsiteY6" fmla="*/ 12928 h 75237"/>
                <a:gd name="connsiteX7" fmla="*/ 191848 w 201735"/>
                <a:gd name="connsiteY7" fmla="*/ 75304 h 75237"/>
                <a:gd name="connsiteX8" fmla="*/ 201859 w 201735"/>
                <a:gd name="connsiteY8" fmla="*/ 68873 h 75237"/>
                <a:gd name="connsiteX9" fmla="*/ 191545 w 201735"/>
                <a:gd name="connsiteY9" fmla="*/ 62443 h 75237"/>
                <a:gd name="connsiteX10" fmla="*/ 10438 w 201735"/>
                <a:gd name="connsiteY10" fmla="*/ 62443 h 75237"/>
                <a:gd name="connsiteX11" fmla="*/ 124 w 201735"/>
                <a:gd name="connsiteY11" fmla="*/ 68873 h 75237"/>
                <a:gd name="connsiteX12" fmla="*/ 10135 w 201735"/>
                <a:gd name="connsiteY12" fmla="*/ 75304 h 75237"/>
                <a:gd name="connsiteX13" fmla="*/ 191848 w 201735"/>
                <a:gd name="connsiteY13" fmla="*/ 75304 h 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735" h="75237">
                  <a:moveTo>
                    <a:pt x="191545" y="12928"/>
                  </a:moveTo>
                  <a:cubicBezTo>
                    <a:pt x="196095" y="12928"/>
                    <a:pt x="201859" y="12928"/>
                    <a:pt x="201859" y="6497"/>
                  </a:cubicBezTo>
                  <a:cubicBezTo>
                    <a:pt x="201859" y="66"/>
                    <a:pt x="196095" y="66"/>
                    <a:pt x="191848" y="66"/>
                  </a:cubicBezTo>
                  <a:lnTo>
                    <a:pt x="10135" y="66"/>
                  </a:lnTo>
                  <a:cubicBezTo>
                    <a:pt x="5888" y="66"/>
                    <a:pt x="124" y="66"/>
                    <a:pt x="124" y="6497"/>
                  </a:cubicBezTo>
                  <a:cubicBezTo>
                    <a:pt x="124" y="12928"/>
                    <a:pt x="5888" y="12928"/>
                    <a:pt x="10438" y="12928"/>
                  </a:cubicBezTo>
                  <a:lnTo>
                    <a:pt x="191545" y="12928"/>
                  </a:lnTo>
                  <a:close/>
                  <a:moveTo>
                    <a:pt x="191848" y="75304"/>
                  </a:moveTo>
                  <a:cubicBezTo>
                    <a:pt x="196095" y="75304"/>
                    <a:pt x="201859" y="75304"/>
                    <a:pt x="201859" y="68873"/>
                  </a:cubicBezTo>
                  <a:cubicBezTo>
                    <a:pt x="201859" y="62443"/>
                    <a:pt x="196095" y="62443"/>
                    <a:pt x="191545" y="62443"/>
                  </a:cubicBezTo>
                  <a:lnTo>
                    <a:pt x="10438" y="62443"/>
                  </a:lnTo>
                  <a:cubicBezTo>
                    <a:pt x="5888" y="62443"/>
                    <a:pt x="124" y="62443"/>
                    <a:pt x="124" y="68873"/>
                  </a:cubicBezTo>
                  <a:cubicBezTo>
                    <a:pt x="124" y="75304"/>
                    <a:pt x="5888" y="75304"/>
                    <a:pt x="10135" y="75304"/>
                  </a:cubicBezTo>
                  <a:lnTo>
                    <a:pt x="191848" y="75304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8" name="Forme libre 867">
              <a:extLst>
                <a:ext uri="{FF2B5EF4-FFF2-40B4-BE49-F238E27FC236}">
                  <a16:creationId xmlns:a16="http://schemas.microsoft.com/office/drawing/2014/main" id="{EC4670EA-7DE4-608B-4E54-E8F56D0D710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765375" y="5806330"/>
              <a:ext cx="111637" cy="226675"/>
            </a:xfrm>
            <a:custGeom>
              <a:avLst/>
              <a:gdLst>
                <a:gd name="connsiteX0" fmla="*/ 58388 w 111637"/>
                <a:gd name="connsiteY0" fmla="*/ 3597 h 226675"/>
                <a:gd name="connsiteX1" fmla="*/ 54444 w 111637"/>
                <a:gd name="connsiteY1" fmla="*/ 60 h 226675"/>
                <a:gd name="connsiteX2" fmla="*/ 17434 w 111637"/>
                <a:gd name="connsiteY2" fmla="*/ 3275 h 226675"/>
                <a:gd name="connsiteX3" fmla="*/ 11670 w 111637"/>
                <a:gd name="connsiteY3" fmla="*/ 9705 h 226675"/>
                <a:gd name="connsiteX4" fmla="*/ 18951 w 111637"/>
                <a:gd name="connsiteY4" fmla="*/ 13564 h 226675"/>
                <a:gd name="connsiteX5" fmla="*/ 34119 w 111637"/>
                <a:gd name="connsiteY5" fmla="*/ 19030 h 226675"/>
                <a:gd name="connsiteX6" fmla="*/ 29872 w 111637"/>
                <a:gd name="connsiteY6" fmla="*/ 38964 h 226675"/>
                <a:gd name="connsiteX7" fmla="*/ 4996 w 111637"/>
                <a:gd name="connsiteY7" fmla="*/ 143782 h 226675"/>
                <a:gd name="connsiteX8" fmla="*/ 143 w 111637"/>
                <a:gd name="connsiteY8" fmla="*/ 176256 h 226675"/>
                <a:gd name="connsiteX9" fmla="*/ 38669 w 111637"/>
                <a:gd name="connsiteY9" fmla="*/ 226736 h 226675"/>
                <a:gd name="connsiteX10" fmla="*/ 111780 w 111637"/>
                <a:gd name="connsiteY10" fmla="*/ 132528 h 226675"/>
                <a:gd name="connsiteX11" fmla="*/ 71433 w 111637"/>
                <a:gd name="connsiteY11" fmla="*/ 81084 h 226675"/>
                <a:gd name="connsiteX12" fmla="*/ 35939 w 111637"/>
                <a:gd name="connsiteY12" fmla="*/ 100376 h 226675"/>
                <a:gd name="connsiteX13" fmla="*/ 58388 w 111637"/>
                <a:gd name="connsiteY13" fmla="*/ 3597 h 226675"/>
                <a:gd name="connsiteX14" fmla="*/ 29872 w 111637"/>
                <a:gd name="connsiteY14" fmla="*/ 125133 h 226675"/>
                <a:gd name="connsiteX15" fmla="*/ 34422 w 111637"/>
                <a:gd name="connsiteY15" fmla="*/ 113880 h 226675"/>
                <a:gd name="connsiteX16" fmla="*/ 70826 w 111637"/>
                <a:gd name="connsiteY16" fmla="*/ 88158 h 226675"/>
                <a:gd name="connsiteX17" fmla="*/ 89938 w 111637"/>
                <a:gd name="connsiteY17" fmla="*/ 118381 h 226675"/>
                <a:gd name="connsiteX18" fmla="*/ 74466 w 111637"/>
                <a:gd name="connsiteY18" fmla="*/ 186545 h 226675"/>
                <a:gd name="connsiteX19" fmla="*/ 38669 w 111637"/>
                <a:gd name="connsiteY19" fmla="*/ 219662 h 226675"/>
                <a:gd name="connsiteX20" fmla="*/ 18344 w 111637"/>
                <a:gd name="connsiteY20" fmla="*/ 187188 h 226675"/>
                <a:gd name="connsiteX21" fmla="*/ 23198 w 111637"/>
                <a:gd name="connsiteY21" fmla="*/ 154714 h 226675"/>
                <a:gd name="connsiteX22" fmla="*/ 29872 w 111637"/>
                <a:gd name="connsiteY22" fmla="*/ 125133 h 2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1637" h="226675">
                  <a:moveTo>
                    <a:pt x="58388" y="3597"/>
                  </a:moveTo>
                  <a:cubicBezTo>
                    <a:pt x="58388" y="3275"/>
                    <a:pt x="58388" y="60"/>
                    <a:pt x="54444" y="60"/>
                  </a:cubicBezTo>
                  <a:cubicBezTo>
                    <a:pt x="47467" y="60"/>
                    <a:pt x="25322" y="2632"/>
                    <a:pt x="17434" y="3275"/>
                  </a:cubicBezTo>
                  <a:cubicBezTo>
                    <a:pt x="15007" y="3597"/>
                    <a:pt x="11670" y="3918"/>
                    <a:pt x="11670" y="9705"/>
                  </a:cubicBezTo>
                  <a:cubicBezTo>
                    <a:pt x="11670" y="13564"/>
                    <a:pt x="14401" y="13564"/>
                    <a:pt x="18951" y="13564"/>
                  </a:cubicBezTo>
                  <a:cubicBezTo>
                    <a:pt x="33512" y="13564"/>
                    <a:pt x="34119" y="15814"/>
                    <a:pt x="34119" y="19030"/>
                  </a:cubicBezTo>
                  <a:cubicBezTo>
                    <a:pt x="34119" y="21280"/>
                    <a:pt x="31389" y="32212"/>
                    <a:pt x="29872" y="38964"/>
                  </a:cubicBezTo>
                  <a:lnTo>
                    <a:pt x="4996" y="143782"/>
                  </a:lnTo>
                  <a:cubicBezTo>
                    <a:pt x="1356" y="159858"/>
                    <a:pt x="143" y="165003"/>
                    <a:pt x="143" y="176256"/>
                  </a:cubicBezTo>
                  <a:cubicBezTo>
                    <a:pt x="143" y="206801"/>
                    <a:pt x="16221" y="226736"/>
                    <a:pt x="38669" y="226736"/>
                  </a:cubicBezTo>
                  <a:cubicBezTo>
                    <a:pt x="74466" y="226736"/>
                    <a:pt x="111780" y="178828"/>
                    <a:pt x="111780" y="132528"/>
                  </a:cubicBezTo>
                  <a:cubicBezTo>
                    <a:pt x="111780" y="103270"/>
                    <a:pt x="95701" y="81084"/>
                    <a:pt x="71433" y="81084"/>
                  </a:cubicBezTo>
                  <a:cubicBezTo>
                    <a:pt x="57478" y="81084"/>
                    <a:pt x="45040" y="90409"/>
                    <a:pt x="35939" y="100376"/>
                  </a:cubicBezTo>
                  <a:lnTo>
                    <a:pt x="58388" y="3597"/>
                  </a:lnTo>
                  <a:close/>
                  <a:moveTo>
                    <a:pt x="29872" y="125133"/>
                  </a:moveTo>
                  <a:cubicBezTo>
                    <a:pt x="31692" y="118060"/>
                    <a:pt x="31692" y="117417"/>
                    <a:pt x="34422" y="113880"/>
                  </a:cubicBezTo>
                  <a:cubicBezTo>
                    <a:pt x="49287" y="92981"/>
                    <a:pt x="62938" y="88158"/>
                    <a:pt x="70826" y="88158"/>
                  </a:cubicBezTo>
                  <a:cubicBezTo>
                    <a:pt x="81747" y="88158"/>
                    <a:pt x="89938" y="97804"/>
                    <a:pt x="89938" y="118381"/>
                  </a:cubicBezTo>
                  <a:cubicBezTo>
                    <a:pt x="89938" y="137351"/>
                    <a:pt x="79927" y="174327"/>
                    <a:pt x="74466" y="186545"/>
                  </a:cubicBezTo>
                  <a:cubicBezTo>
                    <a:pt x="64455" y="208087"/>
                    <a:pt x="50501" y="219662"/>
                    <a:pt x="38669" y="219662"/>
                  </a:cubicBezTo>
                  <a:cubicBezTo>
                    <a:pt x="28355" y="219662"/>
                    <a:pt x="18344" y="210981"/>
                    <a:pt x="18344" y="187188"/>
                  </a:cubicBezTo>
                  <a:cubicBezTo>
                    <a:pt x="18344" y="181079"/>
                    <a:pt x="18344" y="174970"/>
                    <a:pt x="23198" y="154714"/>
                  </a:cubicBezTo>
                  <a:lnTo>
                    <a:pt x="29872" y="125133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9" name="Forme libre 868">
              <a:extLst>
                <a:ext uri="{FF2B5EF4-FFF2-40B4-BE49-F238E27FC236}">
                  <a16:creationId xmlns:a16="http://schemas.microsoft.com/office/drawing/2014/main" id="{EE93D675-8B02-5F21-29A2-ABA65BBD93F4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543134" y="6160172"/>
              <a:ext cx="546157" cy="12860"/>
            </a:xfrm>
            <a:custGeom>
              <a:avLst/>
              <a:gdLst>
                <a:gd name="connsiteX0" fmla="*/ 0 w 546157"/>
                <a:gd name="connsiteY0" fmla="*/ 0 h 12860"/>
                <a:gd name="connsiteX1" fmla="*/ 546157 w 546157"/>
                <a:gd name="connsiteY1" fmla="*/ 0 h 12860"/>
                <a:gd name="connsiteX2" fmla="*/ 546157 w 546157"/>
                <a:gd name="connsiteY2" fmla="*/ 12860 h 12860"/>
                <a:gd name="connsiteX3" fmla="*/ 0 w 546157"/>
                <a:gd name="connsiteY3" fmla="*/ 12860 h 1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157" h="12860">
                  <a:moveTo>
                    <a:pt x="0" y="0"/>
                  </a:moveTo>
                  <a:lnTo>
                    <a:pt x="546157" y="0"/>
                  </a:lnTo>
                  <a:lnTo>
                    <a:pt x="546157" y="12860"/>
                  </a:lnTo>
                  <a:lnTo>
                    <a:pt x="0" y="12860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0" name="Forme libre 869">
              <a:extLst>
                <a:ext uri="{FF2B5EF4-FFF2-40B4-BE49-F238E27FC236}">
                  <a16:creationId xmlns:a16="http://schemas.microsoft.com/office/drawing/2014/main" id="{ADC57928-A7F8-DC2F-AD5B-5CB88DE44B8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565279" y="6224473"/>
              <a:ext cx="236621" cy="321526"/>
            </a:xfrm>
            <a:custGeom>
              <a:avLst/>
              <a:gdLst>
                <a:gd name="connsiteX0" fmla="*/ 95998 w 236621"/>
                <a:gd name="connsiteY0" fmla="*/ 287832 h 321526"/>
                <a:gd name="connsiteX1" fmla="*/ 42606 w 236621"/>
                <a:gd name="connsiteY1" fmla="*/ 162758 h 321526"/>
                <a:gd name="connsiteX2" fmla="*/ 38056 w 236621"/>
                <a:gd name="connsiteY2" fmla="*/ 157614 h 321526"/>
                <a:gd name="connsiteX3" fmla="*/ 32899 w 236621"/>
                <a:gd name="connsiteY3" fmla="*/ 160186 h 321526"/>
                <a:gd name="connsiteX4" fmla="*/ 4079 w 236621"/>
                <a:gd name="connsiteY4" fmla="*/ 183336 h 321526"/>
                <a:gd name="connsiteX5" fmla="*/ 136 w 236621"/>
                <a:gd name="connsiteY5" fmla="*/ 188480 h 321526"/>
                <a:gd name="connsiteX6" fmla="*/ 3169 w 236621"/>
                <a:gd name="connsiteY6" fmla="*/ 192017 h 321526"/>
                <a:gd name="connsiteX7" fmla="*/ 13484 w 236621"/>
                <a:gd name="connsiteY7" fmla="*/ 184944 h 321526"/>
                <a:gd name="connsiteX8" fmla="*/ 23191 w 236621"/>
                <a:gd name="connsiteY8" fmla="*/ 177227 h 321526"/>
                <a:gd name="connsiteX9" fmla="*/ 82953 w 236621"/>
                <a:gd name="connsiteY9" fmla="*/ 316448 h 321526"/>
                <a:gd name="connsiteX10" fmla="*/ 89324 w 236621"/>
                <a:gd name="connsiteY10" fmla="*/ 321592 h 321526"/>
                <a:gd name="connsiteX11" fmla="*/ 96908 w 236621"/>
                <a:gd name="connsiteY11" fmla="*/ 315162 h 321526"/>
                <a:gd name="connsiteX12" fmla="*/ 234634 w 236621"/>
                <a:gd name="connsiteY12" fmla="*/ 12927 h 321526"/>
                <a:gd name="connsiteX13" fmla="*/ 236758 w 236621"/>
                <a:gd name="connsiteY13" fmla="*/ 6497 h 321526"/>
                <a:gd name="connsiteX14" fmla="*/ 230690 w 236621"/>
                <a:gd name="connsiteY14" fmla="*/ 66 h 321526"/>
                <a:gd name="connsiteX15" fmla="*/ 223713 w 236621"/>
                <a:gd name="connsiteY15" fmla="*/ 6818 h 321526"/>
                <a:gd name="connsiteX16" fmla="*/ 95998 w 236621"/>
                <a:gd name="connsiteY16" fmla="*/ 287832 h 32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6621" h="321526">
                  <a:moveTo>
                    <a:pt x="95998" y="287832"/>
                  </a:moveTo>
                  <a:lnTo>
                    <a:pt x="42606" y="162758"/>
                  </a:lnTo>
                  <a:cubicBezTo>
                    <a:pt x="40483" y="157614"/>
                    <a:pt x="38966" y="157614"/>
                    <a:pt x="38056" y="157614"/>
                  </a:cubicBezTo>
                  <a:cubicBezTo>
                    <a:pt x="37753" y="157614"/>
                    <a:pt x="36236" y="157614"/>
                    <a:pt x="32899" y="160186"/>
                  </a:cubicBezTo>
                  <a:lnTo>
                    <a:pt x="4079" y="183336"/>
                  </a:lnTo>
                  <a:cubicBezTo>
                    <a:pt x="136" y="186551"/>
                    <a:pt x="136" y="187516"/>
                    <a:pt x="136" y="188480"/>
                  </a:cubicBezTo>
                  <a:cubicBezTo>
                    <a:pt x="136" y="190088"/>
                    <a:pt x="1046" y="192017"/>
                    <a:pt x="3169" y="192017"/>
                  </a:cubicBezTo>
                  <a:cubicBezTo>
                    <a:pt x="4990" y="192017"/>
                    <a:pt x="10147" y="187516"/>
                    <a:pt x="13484" y="184944"/>
                  </a:cubicBezTo>
                  <a:cubicBezTo>
                    <a:pt x="15304" y="183336"/>
                    <a:pt x="19854" y="179799"/>
                    <a:pt x="23191" y="177227"/>
                  </a:cubicBezTo>
                  <a:lnTo>
                    <a:pt x="82953" y="316448"/>
                  </a:lnTo>
                  <a:cubicBezTo>
                    <a:pt x="85077" y="321592"/>
                    <a:pt x="86594" y="321592"/>
                    <a:pt x="89324" y="321592"/>
                  </a:cubicBezTo>
                  <a:cubicBezTo>
                    <a:pt x="93874" y="321592"/>
                    <a:pt x="94784" y="319663"/>
                    <a:pt x="96908" y="315162"/>
                  </a:cubicBezTo>
                  <a:lnTo>
                    <a:pt x="234634" y="12927"/>
                  </a:lnTo>
                  <a:cubicBezTo>
                    <a:pt x="236758" y="8426"/>
                    <a:pt x="236758" y="7140"/>
                    <a:pt x="236758" y="6497"/>
                  </a:cubicBezTo>
                  <a:cubicBezTo>
                    <a:pt x="236758" y="3281"/>
                    <a:pt x="234331" y="66"/>
                    <a:pt x="230690" y="66"/>
                  </a:cubicBezTo>
                  <a:cubicBezTo>
                    <a:pt x="228263" y="66"/>
                    <a:pt x="226140" y="1674"/>
                    <a:pt x="223713" y="6818"/>
                  </a:cubicBezTo>
                  <a:lnTo>
                    <a:pt x="95998" y="287832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1" name="Forme libre 870">
              <a:extLst>
                <a:ext uri="{FF2B5EF4-FFF2-40B4-BE49-F238E27FC236}">
                  <a16:creationId xmlns:a16="http://schemas.microsoft.com/office/drawing/2014/main" id="{6D4FD1C9-D457-EC4D-ABB7-D20F1061B95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795936" y="6224474"/>
              <a:ext cx="293355" cy="12860"/>
            </a:xfrm>
            <a:custGeom>
              <a:avLst/>
              <a:gdLst>
                <a:gd name="connsiteX0" fmla="*/ 0 w 293355"/>
                <a:gd name="connsiteY0" fmla="*/ 0 h 12860"/>
                <a:gd name="connsiteX1" fmla="*/ 293355 w 293355"/>
                <a:gd name="connsiteY1" fmla="*/ 0 h 12860"/>
                <a:gd name="connsiteX2" fmla="*/ 293355 w 293355"/>
                <a:gd name="connsiteY2" fmla="*/ 12860 h 12860"/>
                <a:gd name="connsiteX3" fmla="*/ 0 w 293355"/>
                <a:gd name="connsiteY3" fmla="*/ 12860 h 1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3355" h="12860">
                  <a:moveTo>
                    <a:pt x="0" y="0"/>
                  </a:moveTo>
                  <a:lnTo>
                    <a:pt x="293355" y="0"/>
                  </a:lnTo>
                  <a:lnTo>
                    <a:pt x="293355" y="12860"/>
                  </a:lnTo>
                  <a:lnTo>
                    <a:pt x="0" y="12860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2" name="Forme libre 871">
              <a:extLst>
                <a:ext uri="{FF2B5EF4-FFF2-40B4-BE49-F238E27FC236}">
                  <a16:creationId xmlns:a16="http://schemas.microsoft.com/office/drawing/2014/main" id="{02650581-4CA0-B5AF-2391-DC3579786D03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804127" y="6360009"/>
              <a:ext cx="163815" cy="142114"/>
            </a:xfrm>
            <a:custGeom>
              <a:avLst/>
              <a:gdLst>
                <a:gd name="connsiteX0" fmla="*/ 72344 w 163815"/>
                <a:gd name="connsiteY0" fmla="*/ 18723 h 142114"/>
                <a:gd name="connsiteX1" fmla="*/ 106624 w 163815"/>
                <a:gd name="connsiteY1" fmla="*/ 18723 h 142114"/>
                <a:gd name="connsiteX2" fmla="*/ 93883 w 163815"/>
                <a:gd name="connsiteY2" fmla="*/ 101676 h 142114"/>
                <a:gd name="connsiteX3" fmla="*/ 96310 w 163815"/>
                <a:gd name="connsiteY3" fmla="*/ 126112 h 142114"/>
                <a:gd name="connsiteX4" fmla="*/ 107231 w 163815"/>
                <a:gd name="connsiteY4" fmla="*/ 142189 h 142114"/>
                <a:gd name="connsiteX5" fmla="*/ 119668 w 163815"/>
                <a:gd name="connsiteY5" fmla="*/ 129971 h 142114"/>
                <a:gd name="connsiteX6" fmla="*/ 117848 w 163815"/>
                <a:gd name="connsiteY6" fmla="*/ 122897 h 142114"/>
                <a:gd name="connsiteX7" fmla="*/ 109051 w 163815"/>
                <a:gd name="connsiteY7" fmla="*/ 69845 h 142114"/>
                <a:gd name="connsiteX8" fmla="*/ 114511 w 163815"/>
                <a:gd name="connsiteY8" fmla="*/ 18723 h 142114"/>
                <a:gd name="connsiteX9" fmla="*/ 149094 w 163815"/>
                <a:gd name="connsiteY9" fmla="*/ 18723 h 142114"/>
                <a:gd name="connsiteX10" fmla="*/ 163959 w 163815"/>
                <a:gd name="connsiteY10" fmla="*/ 7791 h 142114"/>
                <a:gd name="connsiteX11" fmla="*/ 151825 w 163815"/>
                <a:gd name="connsiteY11" fmla="*/ 74 h 142114"/>
                <a:gd name="connsiteX12" fmla="*/ 50199 w 163815"/>
                <a:gd name="connsiteY12" fmla="*/ 74 h 142114"/>
                <a:gd name="connsiteX13" fmla="*/ 18649 w 163815"/>
                <a:gd name="connsiteY13" fmla="*/ 15186 h 142114"/>
                <a:gd name="connsiteX14" fmla="*/ 144 w 163815"/>
                <a:gd name="connsiteY14" fmla="*/ 44123 h 142114"/>
                <a:gd name="connsiteX15" fmla="*/ 3784 w 163815"/>
                <a:gd name="connsiteY15" fmla="*/ 47339 h 142114"/>
                <a:gd name="connsiteX16" fmla="*/ 8638 w 163815"/>
                <a:gd name="connsiteY16" fmla="*/ 43480 h 142114"/>
                <a:gd name="connsiteX17" fmla="*/ 47165 w 163815"/>
                <a:gd name="connsiteY17" fmla="*/ 18723 h 142114"/>
                <a:gd name="connsiteX18" fmla="*/ 64457 w 163815"/>
                <a:gd name="connsiteY18" fmla="*/ 18723 h 142114"/>
                <a:gd name="connsiteX19" fmla="*/ 25626 w 163815"/>
                <a:gd name="connsiteY19" fmla="*/ 125791 h 142114"/>
                <a:gd name="connsiteX20" fmla="*/ 23200 w 163815"/>
                <a:gd name="connsiteY20" fmla="*/ 133508 h 142114"/>
                <a:gd name="connsiteX21" fmla="*/ 31997 w 163815"/>
                <a:gd name="connsiteY21" fmla="*/ 142189 h 142114"/>
                <a:gd name="connsiteX22" fmla="*/ 47165 w 163815"/>
                <a:gd name="connsiteY22" fmla="*/ 121290 h 142114"/>
                <a:gd name="connsiteX23" fmla="*/ 55356 w 163815"/>
                <a:gd name="connsiteY23" fmla="*/ 89780 h 142114"/>
                <a:gd name="connsiteX24" fmla="*/ 72344 w 163815"/>
                <a:gd name="connsiteY24" fmla="*/ 18723 h 14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3815" h="142114">
                  <a:moveTo>
                    <a:pt x="72344" y="18723"/>
                  </a:moveTo>
                  <a:lnTo>
                    <a:pt x="106624" y="18723"/>
                  </a:lnTo>
                  <a:cubicBezTo>
                    <a:pt x="96613" y="66309"/>
                    <a:pt x="93883" y="80134"/>
                    <a:pt x="93883" y="101676"/>
                  </a:cubicBezTo>
                  <a:cubicBezTo>
                    <a:pt x="93883" y="106499"/>
                    <a:pt x="93883" y="115181"/>
                    <a:pt x="96310" y="126112"/>
                  </a:cubicBezTo>
                  <a:cubicBezTo>
                    <a:pt x="99343" y="140260"/>
                    <a:pt x="102680" y="142189"/>
                    <a:pt x="107231" y="142189"/>
                  </a:cubicBezTo>
                  <a:cubicBezTo>
                    <a:pt x="113298" y="142189"/>
                    <a:pt x="119668" y="136401"/>
                    <a:pt x="119668" y="129971"/>
                  </a:cubicBezTo>
                  <a:cubicBezTo>
                    <a:pt x="119668" y="128042"/>
                    <a:pt x="119668" y="127399"/>
                    <a:pt x="117848" y="122897"/>
                  </a:cubicBezTo>
                  <a:cubicBezTo>
                    <a:pt x="109051" y="99747"/>
                    <a:pt x="109051" y="78848"/>
                    <a:pt x="109051" y="69845"/>
                  </a:cubicBezTo>
                  <a:cubicBezTo>
                    <a:pt x="109051" y="52805"/>
                    <a:pt x="111174" y="35442"/>
                    <a:pt x="114511" y="18723"/>
                  </a:cubicBezTo>
                  <a:lnTo>
                    <a:pt x="149094" y="18723"/>
                  </a:lnTo>
                  <a:cubicBezTo>
                    <a:pt x="153038" y="18723"/>
                    <a:pt x="163959" y="18723"/>
                    <a:pt x="163959" y="7791"/>
                  </a:cubicBezTo>
                  <a:cubicBezTo>
                    <a:pt x="163959" y="74"/>
                    <a:pt x="157589" y="74"/>
                    <a:pt x="151825" y="74"/>
                  </a:cubicBezTo>
                  <a:lnTo>
                    <a:pt x="50199" y="74"/>
                  </a:lnTo>
                  <a:cubicBezTo>
                    <a:pt x="43525" y="74"/>
                    <a:pt x="31997" y="74"/>
                    <a:pt x="18649" y="15186"/>
                  </a:cubicBezTo>
                  <a:cubicBezTo>
                    <a:pt x="8031" y="27725"/>
                    <a:pt x="144" y="42516"/>
                    <a:pt x="144" y="44123"/>
                  </a:cubicBezTo>
                  <a:cubicBezTo>
                    <a:pt x="144" y="44445"/>
                    <a:pt x="144" y="47339"/>
                    <a:pt x="3784" y="47339"/>
                  </a:cubicBezTo>
                  <a:cubicBezTo>
                    <a:pt x="6211" y="47339"/>
                    <a:pt x="6818" y="46052"/>
                    <a:pt x="8638" y="43480"/>
                  </a:cubicBezTo>
                  <a:cubicBezTo>
                    <a:pt x="23503" y="18723"/>
                    <a:pt x="41098" y="18723"/>
                    <a:pt x="47165" y="18723"/>
                  </a:cubicBezTo>
                  <a:lnTo>
                    <a:pt x="64457" y="18723"/>
                  </a:lnTo>
                  <a:cubicBezTo>
                    <a:pt x="54749" y="57627"/>
                    <a:pt x="38368" y="96532"/>
                    <a:pt x="25626" y="125791"/>
                  </a:cubicBezTo>
                  <a:cubicBezTo>
                    <a:pt x="23200" y="130614"/>
                    <a:pt x="23200" y="131257"/>
                    <a:pt x="23200" y="133508"/>
                  </a:cubicBezTo>
                  <a:cubicBezTo>
                    <a:pt x="23200" y="139617"/>
                    <a:pt x="28053" y="142189"/>
                    <a:pt x="31997" y="142189"/>
                  </a:cubicBezTo>
                  <a:cubicBezTo>
                    <a:pt x="41098" y="142189"/>
                    <a:pt x="43525" y="133186"/>
                    <a:pt x="47165" y="121290"/>
                  </a:cubicBezTo>
                  <a:cubicBezTo>
                    <a:pt x="51412" y="106499"/>
                    <a:pt x="51412" y="105856"/>
                    <a:pt x="55356" y="89780"/>
                  </a:cubicBezTo>
                  <a:lnTo>
                    <a:pt x="72344" y="18723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3" name="Forme libre 872">
              <a:extLst>
                <a:ext uri="{FF2B5EF4-FFF2-40B4-BE49-F238E27FC236}">
                  <a16:creationId xmlns:a16="http://schemas.microsoft.com/office/drawing/2014/main" id="{63D9B7FC-8010-9E9D-A744-E67425DF15B2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986722" y="6297311"/>
              <a:ext cx="93131" cy="204812"/>
            </a:xfrm>
            <a:custGeom>
              <a:avLst/>
              <a:gdLst>
                <a:gd name="connsiteX0" fmla="*/ 55665 w 93131"/>
                <a:gd name="connsiteY0" fmla="*/ 72739 h 204812"/>
                <a:gd name="connsiteX1" fmla="*/ 84181 w 93131"/>
                <a:gd name="connsiteY1" fmla="*/ 72739 h 204812"/>
                <a:gd name="connsiteX2" fmla="*/ 93282 w 93131"/>
                <a:gd name="connsiteY2" fmla="*/ 66309 h 204812"/>
                <a:gd name="connsiteX3" fmla="*/ 84788 w 93131"/>
                <a:gd name="connsiteY3" fmla="*/ 62772 h 204812"/>
                <a:gd name="connsiteX4" fmla="*/ 58092 w 93131"/>
                <a:gd name="connsiteY4" fmla="*/ 62772 h 204812"/>
                <a:gd name="connsiteX5" fmla="*/ 70530 w 93131"/>
                <a:gd name="connsiteY5" fmla="*/ 8755 h 204812"/>
                <a:gd name="connsiteX6" fmla="*/ 61732 w 93131"/>
                <a:gd name="connsiteY6" fmla="*/ 74 h 204812"/>
                <a:gd name="connsiteX7" fmla="*/ 49598 w 93131"/>
                <a:gd name="connsiteY7" fmla="*/ 11649 h 204812"/>
                <a:gd name="connsiteX8" fmla="*/ 37767 w 93131"/>
                <a:gd name="connsiteY8" fmla="*/ 62772 h 204812"/>
                <a:gd name="connsiteX9" fmla="*/ 9251 w 93131"/>
                <a:gd name="connsiteY9" fmla="*/ 62772 h 204812"/>
                <a:gd name="connsiteX10" fmla="*/ 150 w 93131"/>
                <a:gd name="connsiteY10" fmla="*/ 68881 h 204812"/>
                <a:gd name="connsiteX11" fmla="*/ 8644 w 93131"/>
                <a:gd name="connsiteY11" fmla="*/ 72739 h 204812"/>
                <a:gd name="connsiteX12" fmla="*/ 35340 w 93131"/>
                <a:gd name="connsiteY12" fmla="*/ 72739 h 204812"/>
                <a:gd name="connsiteX13" fmla="*/ 12285 w 93131"/>
                <a:gd name="connsiteY13" fmla="*/ 175306 h 204812"/>
                <a:gd name="connsiteX14" fmla="*/ 40194 w 93131"/>
                <a:gd name="connsiteY14" fmla="*/ 204886 h 204812"/>
                <a:gd name="connsiteX15" fmla="*/ 88428 w 93131"/>
                <a:gd name="connsiteY15" fmla="*/ 155371 h 204812"/>
                <a:gd name="connsiteX16" fmla="*/ 84788 w 93131"/>
                <a:gd name="connsiteY16" fmla="*/ 152156 h 204812"/>
                <a:gd name="connsiteX17" fmla="*/ 80237 w 93131"/>
                <a:gd name="connsiteY17" fmla="*/ 156657 h 204812"/>
                <a:gd name="connsiteX18" fmla="*/ 40800 w 93131"/>
                <a:gd name="connsiteY18" fmla="*/ 197813 h 204812"/>
                <a:gd name="connsiteX19" fmla="*/ 31396 w 93131"/>
                <a:gd name="connsiteY19" fmla="*/ 183023 h 204812"/>
                <a:gd name="connsiteX20" fmla="*/ 33216 w 93131"/>
                <a:gd name="connsiteY20" fmla="*/ 167589 h 204812"/>
                <a:gd name="connsiteX21" fmla="*/ 55665 w 93131"/>
                <a:gd name="connsiteY21" fmla="*/ 72739 h 20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3131" h="204812">
                  <a:moveTo>
                    <a:pt x="55665" y="72739"/>
                  </a:moveTo>
                  <a:lnTo>
                    <a:pt x="84181" y="72739"/>
                  </a:lnTo>
                  <a:cubicBezTo>
                    <a:pt x="90248" y="72739"/>
                    <a:pt x="93282" y="72739"/>
                    <a:pt x="93282" y="66309"/>
                  </a:cubicBezTo>
                  <a:cubicBezTo>
                    <a:pt x="93282" y="62772"/>
                    <a:pt x="90248" y="62772"/>
                    <a:pt x="84788" y="62772"/>
                  </a:cubicBezTo>
                  <a:lnTo>
                    <a:pt x="58092" y="62772"/>
                  </a:lnTo>
                  <a:cubicBezTo>
                    <a:pt x="69013" y="17115"/>
                    <a:pt x="70530" y="10685"/>
                    <a:pt x="70530" y="8755"/>
                  </a:cubicBezTo>
                  <a:cubicBezTo>
                    <a:pt x="70530" y="3290"/>
                    <a:pt x="66890" y="74"/>
                    <a:pt x="61732" y="74"/>
                  </a:cubicBezTo>
                  <a:cubicBezTo>
                    <a:pt x="60822" y="74"/>
                    <a:pt x="52328" y="396"/>
                    <a:pt x="49598" y="11649"/>
                  </a:cubicBezTo>
                  <a:lnTo>
                    <a:pt x="37767" y="62772"/>
                  </a:lnTo>
                  <a:lnTo>
                    <a:pt x="9251" y="62772"/>
                  </a:lnTo>
                  <a:cubicBezTo>
                    <a:pt x="3184" y="62772"/>
                    <a:pt x="150" y="62772"/>
                    <a:pt x="150" y="68881"/>
                  </a:cubicBezTo>
                  <a:cubicBezTo>
                    <a:pt x="150" y="72739"/>
                    <a:pt x="2577" y="72739"/>
                    <a:pt x="8644" y="72739"/>
                  </a:cubicBezTo>
                  <a:lnTo>
                    <a:pt x="35340" y="72739"/>
                  </a:lnTo>
                  <a:cubicBezTo>
                    <a:pt x="13498" y="164053"/>
                    <a:pt x="12285" y="169518"/>
                    <a:pt x="12285" y="175306"/>
                  </a:cubicBezTo>
                  <a:cubicBezTo>
                    <a:pt x="12285" y="192668"/>
                    <a:pt x="23812" y="204886"/>
                    <a:pt x="40194" y="204886"/>
                  </a:cubicBezTo>
                  <a:cubicBezTo>
                    <a:pt x="71137" y="204886"/>
                    <a:pt x="88428" y="157944"/>
                    <a:pt x="88428" y="155371"/>
                  </a:cubicBezTo>
                  <a:cubicBezTo>
                    <a:pt x="88428" y="152156"/>
                    <a:pt x="86001" y="152156"/>
                    <a:pt x="84788" y="152156"/>
                  </a:cubicBezTo>
                  <a:cubicBezTo>
                    <a:pt x="82058" y="152156"/>
                    <a:pt x="81754" y="153121"/>
                    <a:pt x="80237" y="156657"/>
                  </a:cubicBezTo>
                  <a:cubicBezTo>
                    <a:pt x="67193" y="190096"/>
                    <a:pt x="51115" y="197813"/>
                    <a:pt x="40800" y="197813"/>
                  </a:cubicBezTo>
                  <a:cubicBezTo>
                    <a:pt x="34430" y="197813"/>
                    <a:pt x="31396" y="193633"/>
                    <a:pt x="31396" y="183023"/>
                  </a:cubicBezTo>
                  <a:cubicBezTo>
                    <a:pt x="31396" y="175306"/>
                    <a:pt x="32003" y="173055"/>
                    <a:pt x="33216" y="167589"/>
                  </a:cubicBezTo>
                  <a:lnTo>
                    <a:pt x="55665" y="72739"/>
                  </a:lnTo>
                  <a:close/>
                </a:path>
              </a:pathLst>
            </a:custGeom>
            <a:solidFill>
              <a:srgbClr val="1A1AFF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4" name="Forme libre 873">
              <a:extLst>
                <a:ext uri="{FF2B5EF4-FFF2-40B4-BE49-F238E27FC236}">
                  <a16:creationId xmlns:a16="http://schemas.microsoft.com/office/drawing/2014/main" id="{8B9F765D-8183-0F8F-505B-8A7DA06B10F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155727" y="6005840"/>
              <a:ext cx="70379" cy="321526"/>
            </a:xfrm>
            <a:custGeom>
              <a:avLst/>
              <a:gdLst>
                <a:gd name="connsiteX0" fmla="*/ 70535 w 70379"/>
                <a:gd name="connsiteY0" fmla="*/ 318377 h 321526"/>
                <a:gd name="connsiteX1" fmla="*/ 65378 w 70379"/>
                <a:gd name="connsiteY1" fmla="*/ 311304 h 321526"/>
                <a:gd name="connsiteX2" fmla="*/ 17750 w 70379"/>
                <a:gd name="connsiteY2" fmla="*/ 160829 h 321526"/>
                <a:gd name="connsiteX3" fmla="*/ 66591 w 70379"/>
                <a:gd name="connsiteY3" fmla="*/ 8748 h 321526"/>
                <a:gd name="connsiteX4" fmla="*/ 70535 w 70379"/>
                <a:gd name="connsiteY4" fmla="*/ 3282 h 321526"/>
                <a:gd name="connsiteX5" fmla="*/ 67501 w 70379"/>
                <a:gd name="connsiteY5" fmla="*/ 66 h 321526"/>
                <a:gd name="connsiteX6" fmla="*/ 19267 w 70379"/>
                <a:gd name="connsiteY6" fmla="*/ 62764 h 321526"/>
                <a:gd name="connsiteX7" fmla="*/ 155 w 70379"/>
                <a:gd name="connsiteY7" fmla="*/ 160829 h 321526"/>
                <a:gd name="connsiteX8" fmla="*/ 20177 w 70379"/>
                <a:gd name="connsiteY8" fmla="*/ 261146 h 321526"/>
                <a:gd name="connsiteX9" fmla="*/ 67501 w 70379"/>
                <a:gd name="connsiteY9" fmla="*/ 321592 h 321526"/>
                <a:gd name="connsiteX10" fmla="*/ 70535 w 70379"/>
                <a:gd name="connsiteY10" fmla="*/ 318377 h 32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79" h="321526">
                  <a:moveTo>
                    <a:pt x="70535" y="318377"/>
                  </a:moveTo>
                  <a:cubicBezTo>
                    <a:pt x="70535" y="317413"/>
                    <a:pt x="70535" y="316770"/>
                    <a:pt x="65378" y="311304"/>
                  </a:cubicBezTo>
                  <a:cubicBezTo>
                    <a:pt x="27457" y="270791"/>
                    <a:pt x="17750" y="210023"/>
                    <a:pt x="17750" y="160829"/>
                  </a:cubicBezTo>
                  <a:cubicBezTo>
                    <a:pt x="17750" y="104884"/>
                    <a:pt x="29278" y="48938"/>
                    <a:pt x="66591" y="8748"/>
                  </a:cubicBezTo>
                  <a:cubicBezTo>
                    <a:pt x="70535" y="4889"/>
                    <a:pt x="70535" y="4246"/>
                    <a:pt x="70535" y="3282"/>
                  </a:cubicBezTo>
                  <a:cubicBezTo>
                    <a:pt x="70535" y="1031"/>
                    <a:pt x="69321" y="66"/>
                    <a:pt x="67501" y="66"/>
                  </a:cubicBezTo>
                  <a:cubicBezTo>
                    <a:pt x="64467" y="66"/>
                    <a:pt x="37165" y="21930"/>
                    <a:pt x="19267" y="62764"/>
                  </a:cubicBezTo>
                  <a:cubicBezTo>
                    <a:pt x="3795" y="98132"/>
                    <a:pt x="155" y="133821"/>
                    <a:pt x="155" y="160829"/>
                  </a:cubicBezTo>
                  <a:cubicBezTo>
                    <a:pt x="155" y="185909"/>
                    <a:pt x="3492" y="224813"/>
                    <a:pt x="20177" y="261146"/>
                  </a:cubicBezTo>
                  <a:cubicBezTo>
                    <a:pt x="38378" y="300693"/>
                    <a:pt x="64467" y="321592"/>
                    <a:pt x="67501" y="321592"/>
                  </a:cubicBezTo>
                  <a:cubicBezTo>
                    <a:pt x="69321" y="321592"/>
                    <a:pt x="70535" y="320628"/>
                    <a:pt x="70535" y="318377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5" name="Forme libre 874">
              <a:extLst>
                <a:ext uri="{FF2B5EF4-FFF2-40B4-BE49-F238E27FC236}">
                  <a16:creationId xmlns:a16="http://schemas.microsoft.com/office/drawing/2014/main" id="{CD3BEAB2-F060-DFF2-74BD-C7F873F0F2F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250950" y="6029311"/>
              <a:ext cx="206285" cy="217673"/>
            </a:xfrm>
            <a:custGeom>
              <a:avLst/>
              <a:gdLst>
                <a:gd name="connsiteX0" fmla="*/ 122413 w 206285"/>
                <a:gd name="connsiteY0" fmla="*/ 22573 h 217673"/>
                <a:gd name="connsiteX1" fmla="*/ 129391 w 206285"/>
                <a:gd name="connsiteY1" fmla="*/ 10677 h 217673"/>
                <a:gd name="connsiteX2" fmla="*/ 148502 w 206285"/>
                <a:gd name="connsiteY2" fmla="*/ 10034 h 217673"/>
                <a:gd name="connsiteX3" fmla="*/ 192793 w 206285"/>
                <a:gd name="connsiteY3" fmla="*/ 36399 h 217673"/>
                <a:gd name="connsiteX4" fmla="*/ 190366 w 206285"/>
                <a:gd name="connsiteY4" fmla="*/ 62121 h 217673"/>
                <a:gd name="connsiteX5" fmla="*/ 189456 w 206285"/>
                <a:gd name="connsiteY5" fmla="*/ 68230 h 217673"/>
                <a:gd name="connsiteX6" fmla="*/ 193097 w 206285"/>
                <a:gd name="connsiteY6" fmla="*/ 72410 h 217673"/>
                <a:gd name="connsiteX7" fmla="*/ 197647 w 206285"/>
                <a:gd name="connsiteY7" fmla="*/ 65015 h 217673"/>
                <a:gd name="connsiteX8" fmla="*/ 205838 w 206285"/>
                <a:gd name="connsiteY8" fmla="*/ 9069 h 217673"/>
                <a:gd name="connsiteX9" fmla="*/ 206445 w 206285"/>
                <a:gd name="connsiteY9" fmla="*/ 3603 h 217673"/>
                <a:gd name="connsiteX10" fmla="*/ 198254 w 206285"/>
                <a:gd name="connsiteY10" fmla="*/ 66 h 217673"/>
                <a:gd name="connsiteX11" fmla="*/ 29888 w 206285"/>
                <a:gd name="connsiteY11" fmla="*/ 66 h 217673"/>
                <a:gd name="connsiteX12" fmla="*/ 20181 w 206285"/>
                <a:gd name="connsiteY12" fmla="*/ 6497 h 217673"/>
                <a:gd name="connsiteX13" fmla="*/ 1979 w 206285"/>
                <a:gd name="connsiteY13" fmla="*/ 63086 h 217673"/>
                <a:gd name="connsiteX14" fmla="*/ 159 w 206285"/>
                <a:gd name="connsiteY14" fmla="*/ 68873 h 217673"/>
                <a:gd name="connsiteX15" fmla="*/ 3799 w 206285"/>
                <a:gd name="connsiteY15" fmla="*/ 72410 h 217673"/>
                <a:gd name="connsiteX16" fmla="*/ 8956 w 206285"/>
                <a:gd name="connsiteY16" fmla="*/ 65658 h 217673"/>
                <a:gd name="connsiteX17" fmla="*/ 78123 w 206285"/>
                <a:gd name="connsiteY17" fmla="*/ 10034 h 217673"/>
                <a:gd name="connsiteX18" fmla="*/ 89954 w 206285"/>
                <a:gd name="connsiteY18" fmla="*/ 10034 h 217673"/>
                <a:gd name="connsiteX19" fmla="*/ 98448 w 206285"/>
                <a:gd name="connsiteY19" fmla="*/ 13892 h 217673"/>
                <a:gd name="connsiteX20" fmla="*/ 97234 w 206285"/>
                <a:gd name="connsiteY20" fmla="*/ 20644 h 217673"/>
                <a:gd name="connsiteX21" fmla="*/ 56584 w 206285"/>
                <a:gd name="connsiteY21" fmla="*/ 192339 h 217673"/>
                <a:gd name="connsiteX22" fmla="*/ 20484 w 206285"/>
                <a:gd name="connsiteY22" fmla="*/ 207772 h 217673"/>
                <a:gd name="connsiteX23" fmla="*/ 7743 w 206285"/>
                <a:gd name="connsiteY23" fmla="*/ 213881 h 217673"/>
                <a:gd name="connsiteX24" fmla="*/ 12900 w 206285"/>
                <a:gd name="connsiteY24" fmla="*/ 217740 h 217673"/>
                <a:gd name="connsiteX25" fmla="*/ 37776 w 206285"/>
                <a:gd name="connsiteY25" fmla="*/ 217097 h 217673"/>
                <a:gd name="connsiteX26" fmla="*/ 63561 w 206285"/>
                <a:gd name="connsiteY26" fmla="*/ 216775 h 217673"/>
                <a:gd name="connsiteX27" fmla="*/ 88740 w 206285"/>
                <a:gd name="connsiteY27" fmla="*/ 217097 h 217673"/>
                <a:gd name="connsiteX28" fmla="*/ 115133 w 206285"/>
                <a:gd name="connsiteY28" fmla="*/ 217740 h 217673"/>
                <a:gd name="connsiteX29" fmla="*/ 121807 w 206285"/>
                <a:gd name="connsiteY29" fmla="*/ 211309 h 217673"/>
                <a:gd name="connsiteX30" fmla="*/ 111492 w 206285"/>
                <a:gd name="connsiteY30" fmla="*/ 207772 h 217673"/>
                <a:gd name="connsiteX31" fmla="*/ 92077 w 206285"/>
                <a:gd name="connsiteY31" fmla="*/ 207129 h 217673"/>
                <a:gd name="connsiteX32" fmla="*/ 80853 w 206285"/>
                <a:gd name="connsiteY32" fmla="*/ 200056 h 217673"/>
                <a:gd name="connsiteX33" fmla="*/ 82066 w 206285"/>
                <a:gd name="connsiteY33" fmla="*/ 193304 h 217673"/>
                <a:gd name="connsiteX34" fmla="*/ 122413 w 206285"/>
                <a:gd name="connsiteY34" fmla="*/ 22573 h 21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285" h="217673">
                  <a:moveTo>
                    <a:pt x="122413" y="22573"/>
                  </a:moveTo>
                  <a:cubicBezTo>
                    <a:pt x="124537" y="13571"/>
                    <a:pt x="125750" y="11641"/>
                    <a:pt x="129391" y="10677"/>
                  </a:cubicBezTo>
                  <a:cubicBezTo>
                    <a:pt x="132121" y="10034"/>
                    <a:pt x="142132" y="10034"/>
                    <a:pt x="148502" y="10034"/>
                  </a:cubicBezTo>
                  <a:cubicBezTo>
                    <a:pt x="179142" y="10034"/>
                    <a:pt x="192793" y="11320"/>
                    <a:pt x="192793" y="36399"/>
                  </a:cubicBezTo>
                  <a:cubicBezTo>
                    <a:pt x="192793" y="41222"/>
                    <a:pt x="191580" y="53761"/>
                    <a:pt x="190366" y="62121"/>
                  </a:cubicBezTo>
                  <a:cubicBezTo>
                    <a:pt x="190063" y="63407"/>
                    <a:pt x="189456" y="67265"/>
                    <a:pt x="189456" y="68230"/>
                  </a:cubicBezTo>
                  <a:cubicBezTo>
                    <a:pt x="189456" y="70159"/>
                    <a:pt x="190366" y="72410"/>
                    <a:pt x="193097" y="72410"/>
                  </a:cubicBezTo>
                  <a:cubicBezTo>
                    <a:pt x="196434" y="72410"/>
                    <a:pt x="197040" y="69838"/>
                    <a:pt x="197647" y="65015"/>
                  </a:cubicBezTo>
                  <a:lnTo>
                    <a:pt x="205838" y="9069"/>
                  </a:lnTo>
                  <a:cubicBezTo>
                    <a:pt x="206141" y="7783"/>
                    <a:pt x="206445" y="4568"/>
                    <a:pt x="206445" y="3603"/>
                  </a:cubicBezTo>
                  <a:cubicBezTo>
                    <a:pt x="206445" y="66"/>
                    <a:pt x="203411" y="66"/>
                    <a:pt x="198254" y="66"/>
                  </a:cubicBezTo>
                  <a:lnTo>
                    <a:pt x="29888" y="66"/>
                  </a:lnTo>
                  <a:cubicBezTo>
                    <a:pt x="22607" y="66"/>
                    <a:pt x="22304" y="388"/>
                    <a:pt x="20181" y="6497"/>
                  </a:cubicBezTo>
                  <a:lnTo>
                    <a:pt x="1979" y="63086"/>
                  </a:lnTo>
                  <a:cubicBezTo>
                    <a:pt x="1676" y="63729"/>
                    <a:pt x="159" y="68230"/>
                    <a:pt x="159" y="68873"/>
                  </a:cubicBezTo>
                  <a:cubicBezTo>
                    <a:pt x="159" y="70802"/>
                    <a:pt x="1676" y="72410"/>
                    <a:pt x="3799" y="72410"/>
                  </a:cubicBezTo>
                  <a:cubicBezTo>
                    <a:pt x="6833" y="72410"/>
                    <a:pt x="7136" y="70802"/>
                    <a:pt x="8956" y="65658"/>
                  </a:cubicBezTo>
                  <a:cubicBezTo>
                    <a:pt x="25338" y="15821"/>
                    <a:pt x="33225" y="10034"/>
                    <a:pt x="78123" y="10034"/>
                  </a:cubicBezTo>
                  <a:lnTo>
                    <a:pt x="89954" y="10034"/>
                  </a:lnTo>
                  <a:cubicBezTo>
                    <a:pt x="98448" y="10034"/>
                    <a:pt x="98448" y="11320"/>
                    <a:pt x="98448" y="13892"/>
                  </a:cubicBezTo>
                  <a:cubicBezTo>
                    <a:pt x="98448" y="15821"/>
                    <a:pt x="97538" y="19680"/>
                    <a:pt x="97234" y="20644"/>
                  </a:cubicBezTo>
                  <a:lnTo>
                    <a:pt x="56584" y="192339"/>
                  </a:lnTo>
                  <a:cubicBezTo>
                    <a:pt x="53854" y="204235"/>
                    <a:pt x="52944" y="207772"/>
                    <a:pt x="20484" y="207772"/>
                  </a:cubicBezTo>
                  <a:cubicBezTo>
                    <a:pt x="9563" y="207772"/>
                    <a:pt x="7743" y="207772"/>
                    <a:pt x="7743" y="213881"/>
                  </a:cubicBezTo>
                  <a:cubicBezTo>
                    <a:pt x="7743" y="217740"/>
                    <a:pt x="11080" y="217740"/>
                    <a:pt x="12900" y="217740"/>
                  </a:cubicBezTo>
                  <a:cubicBezTo>
                    <a:pt x="21091" y="217740"/>
                    <a:pt x="29585" y="217097"/>
                    <a:pt x="37776" y="217097"/>
                  </a:cubicBezTo>
                  <a:cubicBezTo>
                    <a:pt x="46270" y="217097"/>
                    <a:pt x="55067" y="216775"/>
                    <a:pt x="63561" y="216775"/>
                  </a:cubicBezTo>
                  <a:cubicBezTo>
                    <a:pt x="72055" y="216775"/>
                    <a:pt x="80550" y="217097"/>
                    <a:pt x="88740" y="217097"/>
                  </a:cubicBezTo>
                  <a:cubicBezTo>
                    <a:pt x="97538" y="217097"/>
                    <a:pt x="106639" y="217740"/>
                    <a:pt x="115133" y="217740"/>
                  </a:cubicBezTo>
                  <a:cubicBezTo>
                    <a:pt x="118166" y="217740"/>
                    <a:pt x="121807" y="217740"/>
                    <a:pt x="121807" y="211309"/>
                  </a:cubicBezTo>
                  <a:cubicBezTo>
                    <a:pt x="121807" y="207772"/>
                    <a:pt x="119380" y="207772"/>
                    <a:pt x="111492" y="207772"/>
                  </a:cubicBezTo>
                  <a:cubicBezTo>
                    <a:pt x="103908" y="207772"/>
                    <a:pt x="99965" y="207772"/>
                    <a:pt x="92077" y="207129"/>
                  </a:cubicBezTo>
                  <a:cubicBezTo>
                    <a:pt x="83280" y="206165"/>
                    <a:pt x="80853" y="205200"/>
                    <a:pt x="80853" y="200056"/>
                  </a:cubicBezTo>
                  <a:cubicBezTo>
                    <a:pt x="80853" y="199734"/>
                    <a:pt x="80853" y="198126"/>
                    <a:pt x="82066" y="193304"/>
                  </a:cubicBezTo>
                  <a:lnTo>
                    <a:pt x="122413" y="22573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6" name="Forme libre 875">
              <a:extLst>
                <a:ext uri="{FF2B5EF4-FFF2-40B4-BE49-F238E27FC236}">
                  <a16:creationId xmlns:a16="http://schemas.microsoft.com/office/drawing/2014/main" id="{14AEA5F6-985D-FE74-F2D7-B39F169842CA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444093" y="6145767"/>
              <a:ext cx="77296" cy="149445"/>
            </a:xfrm>
            <a:custGeom>
              <a:avLst/>
              <a:gdLst>
                <a:gd name="connsiteX0" fmla="*/ 48156 w 77296"/>
                <a:gd name="connsiteY0" fmla="*/ 6370 h 149445"/>
                <a:gd name="connsiteX1" fmla="*/ 41786 w 77296"/>
                <a:gd name="connsiteY1" fmla="*/ 68 h 149445"/>
                <a:gd name="connsiteX2" fmla="*/ 165 w 77296"/>
                <a:gd name="connsiteY2" fmla="*/ 14472 h 149445"/>
                <a:gd name="connsiteX3" fmla="*/ 165 w 77296"/>
                <a:gd name="connsiteY3" fmla="*/ 22575 h 149445"/>
                <a:gd name="connsiteX4" fmla="*/ 30956 w 77296"/>
                <a:gd name="connsiteY4" fmla="*/ 16273 h 149445"/>
                <a:gd name="connsiteX5" fmla="*/ 30956 w 77296"/>
                <a:gd name="connsiteY5" fmla="*/ 131058 h 149445"/>
                <a:gd name="connsiteX6" fmla="*/ 9720 w 77296"/>
                <a:gd name="connsiteY6" fmla="*/ 141411 h 149445"/>
                <a:gd name="connsiteX7" fmla="*/ 1651 w 77296"/>
                <a:gd name="connsiteY7" fmla="*/ 141411 h 149445"/>
                <a:gd name="connsiteX8" fmla="*/ 1651 w 77296"/>
                <a:gd name="connsiteY8" fmla="*/ 149513 h 149445"/>
                <a:gd name="connsiteX9" fmla="*/ 39450 w 77296"/>
                <a:gd name="connsiteY9" fmla="*/ 148613 h 149445"/>
                <a:gd name="connsiteX10" fmla="*/ 77461 w 77296"/>
                <a:gd name="connsiteY10" fmla="*/ 149513 h 149445"/>
                <a:gd name="connsiteX11" fmla="*/ 77461 w 77296"/>
                <a:gd name="connsiteY11" fmla="*/ 141411 h 149445"/>
                <a:gd name="connsiteX12" fmla="*/ 69392 w 77296"/>
                <a:gd name="connsiteY12" fmla="*/ 141411 h 149445"/>
                <a:gd name="connsiteX13" fmla="*/ 48156 w 77296"/>
                <a:gd name="connsiteY13" fmla="*/ 131058 h 149445"/>
                <a:gd name="connsiteX14" fmla="*/ 48156 w 77296"/>
                <a:gd name="connsiteY14" fmla="*/ 6370 h 149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296" h="149445">
                  <a:moveTo>
                    <a:pt x="48156" y="6370"/>
                  </a:moveTo>
                  <a:cubicBezTo>
                    <a:pt x="48156" y="293"/>
                    <a:pt x="47732" y="68"/>
                    <a:pt x="41786" y="68"/>
                  </a:cubicBezTo>
                  <a:cubicBezTo>
                    <a:pt x="28195" y="14247"/>
                    <a:pt x="8871" y="14472"/>
                    <a:pt x="165" y="14472"/>
                  </a:cubicBezTo>
                  <a:lnTo>
                    <a:pt x="165" y="22575"/>
                  </a:lnTo>
                  <a:cubicBezTo>
                    <a:pt x="5261" y="22575"/>
                    <a:pt x="19276" y="22575"/>
                    <a:pt x="30956" y="16273"/>
                  </a:cubicBezTo>
                  <a:lnTo>
                    <a:pt x="30956" y="131058"/>
                  </a:lnTo>
                  <a:cubicBezTo>
                    <a:pt x="30956" y="138485"/>
                    <a:pt x="30956" y="141411"/>
                    <a:pt x="9720" y="141411"/>
                  </a:cubicBezTo>
                  <a:lnTo>
                    <a:pt x="1651" y="141411"/>
                  </a:lnTo>
                  <a:lnTo>
                    <a:pt x="1651" y="149513"/>
                  </a:lnTo>
                  <a:cubicBezTo>
                    <a:pt x="5473" y="149288"/>
                    <a:pt x="31593" y="148613"/>
                    <a:pt x="39450" y="148613"/>
                  </a:cubicBezTo>
                  <a:cubicBezTo>
                    <a:pt x="46033" y="148613"/>
                    <a:pt x="72789" y="149288"/>
                    <a:pt x="77461" y="149513"/>
                  </a:cubicBezTo>
                  <a:lnTo>
                    <a:pt x="77461" y="141411"/>
                  </a:lnTo>
                  <a:lnTo>
                    <a:pt x="69392" y="141411"/>
                  </a:lnTo>
                  <a:cubicBezTo>
                    <a:pt x="48156" y="141411"/>
                    <a:pt x="48156" y="138485"/>
                    <a:pt x="48156" y="131058"/>
                  </a:cubicBezTo>
                  <a:lnTo>
                    <a:pt x="48156" y="6370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7" name="Forme libre 876">
              <a:extLst>
                <a:ext uri="{FF2B5EF4-FFF2-40B4-BE49-F238E27FC236}">
                  <a16:creationId xmlns:a16="http://schemas.microsoft.com/office/drawing/2014/main" id="{F32A0962-2186-E3DB-79A4-18904D84AFF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649629" y="6160172"/>
              <a:ext cx="185353" cy="12861"/>
            </a:xfrm>
            <a:custGeom>
              <a:avLst/>
              <a:gdLst>
                <a:gd name="connsiteX0" fmla="*/ 174907 w 185353"/>
                <a:gd name="connsiteY0" fmla="*/ 12928 h 12861"/>
                <a:gd name="connsiteX1" fmla="*/ 185525 w 185353"/>
                <a:gd name="connsiteY1" fmla="*/ 6497 h 12861"/>
                <a:gd name="connsiteX2" fmla="*/ 174907 w 185353"/>
                <a:gd name="connsiteY2" fmla="*/ 66 h 12861"/>
                <a:gd name="connsiteX3" fmla="*/ 10789 w 185353"/>
                <a:gd name="connsiteY3" fmla="*/ 66 h 12861"/>
                <a:gd name="connsiteX4" fmla="*/ 171 w 185353"/>
                <a:gd name="connsiteY4" fmla="*/ 6497 h 12861"/>
                <a:gd name="connsiteX5" fmla="*/ 10789 w 185353"/>
                <a:gd name="connsiteY5" fmla="*/ 12928 h 12861"/>
                <a:gd name="connsiteX6" fmla="*/ 174907 w 185353"/>
                <a:gd name="connsiteY6" fmla="*/ 12928 h 1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353" h="12861">
                  <a:moveTo>
                    <a:pt x="174907" y="12928"/>
                  </a:moveTo>
                  <a:cubicBezTo>
                    <a:pt x="180065" y="12928"/>
                    <a:pt x="185525" y="12928"/>
                    <a:pt x="185525" y="6497"/>
                  </a:cubicBezTo>
                  <a:cubicBezTo>
                    <a:pt x="185525" y="66"/>
                    <a:pt x="180065" y="66"/>
                    <a:pt x="174907" y="66"/>
                  </a:cubicBezTo>
                  <a:lnTo>
                    <a:pt x="10789" y="66"/>
                  </a:lnTo>
                  <a:cubicBezTo>
                    <a:pt x="5632" y="66"/>
                    <a:pt x="171" y="66"/>
                    <a:pt x="171" y="6497"/>
                  </a:cubicBezTo>
                  <a:cubicBezTo>
                    <a:pt x="171" y="12928"/>
                    <a:pt x="5632" y="12928"/>
                    <a:pt x="10789" y="12928"/>
                  </a:cubicBezTo>
                  <a:lnTo>
                    <a:pt x="174907" y="12928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8" name="Forme libre 877">
              <a:extLst>
                <a:ext uri="{FF2B5EF4-FFF2-40B4-BE49-F238E27FC236}">
                  <a16:creationId xmlns:a16="http://schemas.microsoft.com/office/drawing/2014/main" id="{97918507-EE51-2E54-60C0-B067C9030080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935091" y="6029311"/>
              <a:ext cx="206285" cy="217673"/>
            </a:xfrm>
            <a:custGeom>
              <a:avLst/>
              <a:gdLst>
                <a:gd name="connsiteX0" fmla="*/ 122436 w 206285"/>
                <a:gd name="connsiteY0" fmla="*/ 22573 h 217673"/>
                <a:gd name="connsiteX1" fmla="*/ 129413 w 206285"/>
                <a:gd name="connsiteY1" fmla="*/ 10677 h 217673"/>
                <a:gd name="connsiteX2" fmla="*/ 148525 w 206285"/>
                <a:gd name="connsiteY2" fmla="*/ 10034 h 217673"/>
                <a:gd name="connsiteX3" fmla="*/ 192816 w 206285"/>
                <a:gd name="connsiteY3" fmla="*/ 36399 h 217673"/>
                <a:gd name="connsiteX4" fmla="*/ 190389 w 206285"/>
                <a:gd name="connsiteY4" fmla="*/ 62121 h 217673"/>
                <a:gd name="connsiteX5" fmla="*/ 189479 w 206285"/>
                <a:gd name="connsiteY5" fmla="*/ 68230 h 217673"/>
                <a:gd name="connsiteX6" fmla="*/ 193119 w 206285"/>
                <a:gd name="connsiteY6" fmla="*/ 72410 h 217673"/>
                <a:gd name="connsiteX7" fmla="*/ 197669 w 206285"/>
                <a:gd name="connsiteY7" fmla="*/ 65015 h 217673"/>
                <a:gd name="connsiteX8" fmla="*/ 205860 w 206285"/>
                <a:gd name="connsiteY8" fmla="*/ 9069 h 217673"/>
                <a:gd name="connsiteX9" fmla="*/ 206467 w 206285"/>
                <a:gd name="connsiteY9" fmla="*/ 3603 h 217673"/>
                <a:gd name="connsiteX10" fmla="*/ 198276 w 206285"/>
                <a:gd name="connsiteY10" fmla="*/ 66 h 217673"/>
                <a:gd name="connsiteX11" fmla="*/ 29911 w 206285"/>
                <a:gd name="connsiteY11" fmla="*/ 66 h 217673"/>
                <a:gd name="connsiteX12" fmla="*/ 20203 w 206285"/>
                <a:gd name="connsiteY12" fmla="*/ 6497 h 217673"/>
                <a:gd name="connsiteX13" fmla="*/ 2001 w 206285"/>
                <a:gd name="connsiteY13" fmla="*/ 63086 h 217673"/>
                <a:gd name="connsiteX14" fmla="*/ 181 w 206285"/>
                <a:gd name="connsiteY14" fmla="*/ 68873 h 217673"/>
                <a:gd name="connsiteX15" fmla="*/ 3822 w 206285"/>
                <a:gd name="connsiteY15" fmla="*/ 72410 h 217673"/>
                <a:gd name="connsiteX16" fmla="*/ 8979 w 206285"/>
                <a:gd name="connsiteY16" fmla="*/ 65658 h 217673"/>
                <a:gd name="connsiteX17" fmla="*/ 78145 w 206285"/>
                <a:gd name="connsiteY17" fmla="*/ 10034 h 217673"/>
                <a:gd name="connsiteX18" fmla="*/ 89976 w 206285"/>
                <a:gd name="connsiteY18" fmla="*/ 10034 h 217673"/>
                <a:gd name="connsiteX19" fmla="*/ 98470 w 206285"/>
                <a:gd name="connsiteY19" fmla="*/ 13892 h 217673"/>
                <a:gd name="connsiteX20" fmla="*/ 97257 w 206285"/>
                <a:gd name="connsiteY20" fmla="*/ 20644 h 217673"/>
                <a:gd name="connsiteX21" fmla="*/ 56606 w 206285"/>
                <a:gd name="connsiteY21" fmla="*/ 192339 h 217673"/>
                <a:gd name="connsiteX22" fmla="*/ 20506 w 206285"/>
                <a:gd name="connsiteY22" fmla="*/ 207772 h 217673"/>
                <a:gd name="connsiteX23" fmla="*/ 7765 w 206285"/>
                <a:gd name="connsiteY23" fmla="*/ 213881 h 217673"/>
                <a:gd name="connsiteX24" fmla="*/ 12922 w 206285"/>
                <a:gd name="connsiteY24" fmla="*/ 217740 h 217673"/>
                <a:gd name="connsiteX25" fmla="*/ 37798 w 206285"/>
                <a:gd name="connsiteY25" fmla="*/ 217097 h 217673"/>
                <a:gd name="connsiteX26" fmla="*/ 63584 w 206285"/>
                <a:gd name="connsiteY26" fmla="*/ 216775 h 217673"/>
                <a:gd name="connsiteX27" fmla="*/ 88763 w 206285"/>
                <a:gd name="connsiteY27" fmla="*/ 217097 h 217673"/>
                <a:gd name="connsiteX28" fmla="*/ 115155 w 206285"/>
                <a:gd name="connsiteY28" fmla="*/ 217740 h 217673"/>
                <a:gd name="connsiteX29" fmla="*/ 121829 w 206285"/>
                <a:gd name="connsiteY29" fmla="*/ 211309 h 217673"/>
                <a:gd name="connsiteX30" fmla="*/ 111515 w 206285"/>
                <a:gd name="connsiteY30" fmla="*/ 207772 h 217673"/>
                <a:gd name="connsiteX31" fmla="*/ 92100 w 206285"/>
                <a:gd name="connsiteY31" fmla="*/ 207129 h 217673"/>
                <a:gd name="connsiteX32" fmla="*/ 80875 w 206285"/>
                <a:gd name="connsiteY32" fmla="*/ 200056 h 217673"/>
                <a:gd name="connsiteX33" fmla="*/ 82089 w 206285"/>
                <a:gd name="connsiteY33" fmla="*/ 193304 h 217673"/>
                <a:gd name="connsiteX34" fmla="*/ 122436 w 206285"/>
                <a:gd name="connsiteY34" fmla="*/ 22573 h 21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6285" h="217673">
                  <a:moveTo>
                    <a:pt x="122436" y="22573"/>
                  </a:moveTo>
                  <a:cubicBezTo>
                    <a:pt x="124559" y="13571"/>
                    <a:pt x="125773" y="11641"/>
                    <a:pt x="129413" y="10677"/>
                  </a:cubicBezTo>
                  <a:cubicBezTo>
                    <a:pt x="132143" y="10034"/>
                    <a:pt x="142154" y="10034"/>
                    <a:pt x="148525" y="10034"/>
                  </a:cubicBezTo>
                  <a:cubicBezTo>
                    <a:pt x="179164" y="10034"/>
                    <a:pt x="192816" y="11320"/>
                    <a:pt x="192816" y="36399"/>
                  </a:cubicBezTo>
                  <a:cubicBezTo>
                    <a:pt x="192816" y="41222"/>
                    <a:pt x="191602" y="53761"/>
                    <a:pt x="190389" y="62121"/>
                  </a:cubicBezTo>
                  <a:cubicBezTo>
                    <a:pt x="190085" y="63407"/>
                    <a:pt x="189479" y="67265"/>
                    <a:pt x="189479" y="68230"/>
                  </a:cubicBezTo>
                  <a:cubicBezTo>
                    <a:pt x="189479" y="70159"/>
                    <a:pt x="190389" y="72410"/>
                    <a:pt x="193119" y="72410"/>
                  </a:cubicBezTo>
                  <a:cubicBezTo>
                    <a:pt x="196456" y="72410"/>
                    <a:pt x="197063" y="69838"/>
                    <a:pt x="197669" y="65015"/>
                  </a:cubicBezTo>
                  <a:lnTo>
                    <a:pt x="205860" y="9069"/>
                  </a:lnTo>
                  <a:cubicBezTo>
                    <a:pt x="206164" y="7783"/>
                    <a:pt x="206467" y="4568"/>
                    <a:pt x="206467" y="3603"/>
                  </a:cubicBezTo>
                  <a:cubicBezTo>
                    <a:pt x="206467" y="66"/>
                    <a:pt x="203433" y="66"/>
                    <a:pt x="198276" y="66"/>
                  </a:cubicBezTo>
                  <a:lnTo>
                    <a:pt x="29911" y="66"/>
                  </a:lnTo>
                  <a:cubicBezTo>
                    <a:pt x="22630" y="66"/>
                    <a:pt x="22327" y="388"/>
                    <a:pt x="20203" y="6497"/>
                  </a:cubicBezTo>
                  <a:lnTo>
                    <a:pt x="2001" y="63086"/>
                  </a:lnTo>
                  <a:cubicBezTo>
                    <a:pt x="1698" y="63729"/>
                    <a:pt x="181" y="68230"/>
                    <a:pt x="181" y="68873"/>
                  </a:cubicBezTo>
                  <a:cubicBezTo>
                    <a:pt x="181" y="70802"/>
                    <a:pt x="1698" y="72410"/>
                    <a:pt x="3822" y="72410"/>
                  </a:cubicBezTo>
                  <a:cubicBezTo>
                    <a:pt x="6855" y="72410"/>
                    <a:pt x="7159" y="70802"/>
                    <a:pt x="8979" y="65658"/>
                  </a:cubicBezTo>
                  <a:cubicBezTo>
                    <a:pt x="25360" y="15821"/>
                    <a:pt x="33248" y="10034"/>
                    <a:pt x="78145" y="10034"/>
                  </a:cubicBezTo>
                  <a:lnTo>
                    <a:pt x="89976" y="10034"/>
                  </a:lnTo>
                  <a:cubicBezTo>
                    <a:pt x="98470" y="10034"/>
                    <a:pt x="98470" y="11320"/>
                    <a:pt x="98470" y="13892"/>
                  </a:cubicBezTo>
                  <a:cubicBezTo>
                    <a:pt x="98470" y="15821"/>
                    <a:pt x="97560" y="19680"/>
                    <a:pt x="97257" y="20644"/>
                  </a:cubicBezTo>
                  <a:lnTo>
                    <a:pt x="56606" y="192339"/>
                  </a:lnTo>
                  <a:cubicBezTo>
                    <a:pt x="53876" y="204235"/>
                    <a:pt x="52966" y="207772"/>
                    <a:pt x="20506" y="207772"/>
                  </a:cubicBezTo>
                  <a:cubicBezTo>
                    <a:pt x="9585" y="207772"/>
                    <a:pt x="7765" y="207772"/>
                    <a:pt x="7765" y="213881"/>
                  </a:cubicBezTo>
                  <a:cubicBezTo>
                    <a:pt x="7765" y="217740"/>
                    <a:pt x="11102" y="217740"/>
                    <a:pt x="12922" y="217740"/>
                  </a:cubicBezTo>
                  <a:cubicBezTo>
                    <a:pt x="21113" y="217740"/>
                    <a:pt x="29607" y="217097"/>
                    <a:pt x="37798" y="217097"/>
                  </a:cubicBezTo>
                  <a:cubicBezTo>
                    <a:pt x="46292" y="217097"/>
                    <a:pt x="55090" y="216775"/>
                    <a:pt x="63584" y="216775"/>
                  </a:cubicBezTo>
                  <a:cubicBezTo>
                    <a:pt x="72078" y="216775"/>
                    <a:pt x="80572" y="217097"/>
                    <a:pt x="88763" y="217097"/>
                  </a:cubicBezTo>
                  <a:cubicBezTo>
                    <a:pt x="97560" y="217097"/>
                    <a:pt x="106661" y="217740"/>
                    <a:pt x="115155" y="217740"/>
                  </a:cubicBezTo>
                  <a:cubicBezTo>
                    <a:pt x="118189" y="217740"/>
                    <a:pt x="121829" y="217740"/>
                    <a:pt x="121829" y="211309"/>
                  </a:cubicBezTo>
                  <a:cubicBezTo>
                    <a:pt x="121829" y="207772"/>
                    <a:pt x="119402" y="207772"/>
                    <a:pt x="111515" y="207772"/>
                  </a:cubicBezTo>
                  <a:cubicBezTo>
                    <a:pt x="103931" y="207772"/>
                    <a:pt x="99987" y="207772"/>
                    <a:pt x="92100" y="207129"/>
                  </a:cubicBezTo>
                  <a:cubicBezTo>
                    <a:pt x="83302" y="206165"/>
                    <a:pt x="80875" y="205200"/>
                    <a:pt x="80875" y="200056"/>
                  </a:cubicBezTo>
                  <a:cubicBezTo>
                    <a:pt x="80875" y="199734"/>
                    <a:pt x="80875" y="198126"/>
                    <a:pt x="82089" y="193304"/>
                  </a:cubicBezTo>
                  <a:lnTo>
                    <a:pt x="122436" y="22573"/>
                  </a:ln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9" name="Forme libre 878">
              <a:extLst>
                <a:ext uri="{FF2B5EF4-FFF2-40B4-BE49-F238E27FC236}">
                  <a16:creationId xmlns:a16="http://schemas.microsoft.com/office/drawing/2014/main" id="{2FC2DBCE-9115-F301-0244-3AB5FFA74C7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11116130" y="6145767"/>
              <a:ext cx="98531" cy="153946"/>
            </a:xfrm>
            <a:custGeom>
              <a:avLst/>
              <a:gdLst>
                <a:gd name="connsiteX0" fmla="*/ 98719 w 98531"/>
                <a:gd name="connsiteY0" fmla="*/ 77716 h 153946"/>
                <a:gd name="connsiteX1" fmla="*/ 86190 w 98531"/>
                <a:gd name="connsiteY1" fmla="*/ 19424 h 153946"/>
                <a:gd name="connsiteX2" fmla="*/ 49453 w 98531"/>
                <a:gd name="connsiteY2" fmla="*/ 68 h 153946"/>
                <a:gd name="connsiteX3" fmla="*/ 187 w 98531"/>
                <a:gd name="connsiteY3" fmla="*/ 77716 h 153946"/>
                <a:gd name="connsiteX4" fmla="*/ 49453 w 98531"/>
                <a:gd name="connsiteY4" fmla="*/ 154015 h 153946"/>
                <a:gd name="connsiteX5" fmla="*/ 98719 w 98531"/>
                <a:gd name="connsiteY5" fmla="*/ 77716 h 153946"/>
                <a:gd name="connsiteX6" fmla="*/ 49453 w 98531"/>
                <a:gd name="connsiteY6" fmla="*/ 147713 h 153946"/>
                <a:gd name="connsiteX7" fmla="*/ 22484 w 98531"/>
                <a:gd name="connsiteY7" fmla="*/ 123180 h 153946"/>
                <a:gd name="connsiteX8" fmla="*/ 19511 w 98531"/>
                <a:gd name="connsiteY8" fmla="*/ 74791 h 153946"/>
                <a:gd name="connsiteX9" fmla="*/ 22696 w 98531"/>
                <a:gd name="connsiteY9" fmla="*/ 28877 h 153946"/>
                <a:gd name="connsiteX10" fmla="*/ 49453 w 98531"/>
                <a:gd name="connsiteY10" fmla="*/ 6370 h 153946"/>
                <a:gd name="connsiteX11" fmla="*/ 75785 w 98531"/>
                <a:gd name="connsiteY11" fmla="*/ 26851 h 153946"/>
                <a:gd name="connsiteX12" fmla="*/ 79395 w 98531"/>
                <a:gd name="connsiteY12" fmla="*/ 74791 h 153946"/>
                <a:gd name="connsiteX13" fmla="*/ 76634 w 98531"/>
                <a:gd name="connsiteY13" fmla="*/ 122280 h 153946"/>
                <a:gd name="connsiteX14" fmla="*/ 49453 w 98531"/>
                <a:gd name="connsiteY14" fmla="*/ 147713 h 15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531" h="153946">
                  <a:moveTo>
                    <a:pt x="98719" y="77716"/>
                  </a:moveTo>
                  <a:cubicBezTo>
                    <a:pt x="98719" y="52959"/>
                    <a:pt x="95958" y="35179"/>
                    <a:pt x="86190" y="19424"/>
                  </a:cubicBezTo>
                  <a:cubicBezTo>
                    <a:pt x="79607" y="9071"/>
                    <a:pt x="66441" y="68"/>
                    <a:pt x="49453" y="68"/>
                  </a:cubicBezTo>
                  <a:cubicBezTo>
                    <a:pt x="187" y="68"/>
                    <a:pt x="187" y="61512"/>
                    <a:pt x="187" y="77716"/>
                  </a:cubicBezTo>
                  <a:cubicBezTo>
                    <a:pt x="187" y="93921"/>
                    <a:pt x="187" y="154015"/>
                    <a:pt x="49453" y="154015"/>
                  </a:cubicBezTo>
                  <a:cubicBezTo>
                    <a:pt x="98719" y="154015"/>
                    <a:pt x="98719" y="93921"/>
                    <a:pt x="98719" y="77716"/>
                  </a:cubicBezTo>
                  <a:close/>
                  <a:moveTo>
                    <a:pt x="49453" y="147713"/>
                  </a:moveTo>
                  <a:cubicBezTo>
                    <a:pt x="39685" y="147713"/>
                    <a:pt x="26731" y="141636"/>
                    <a:pt x="22484" y="123180"/>
                  </a:cubicBezTo>
                  <a:cubicBezTo>
                    <a:pt x="19511" y="109901"/>
                    <a:pt x="19511" y="91446"/>
                    <a:pt x="19511" y="74791"/>
                  </a:cubicBezTo>
                  <a:cubicBezTo>
                    <a:pt x="19511" y="58361"/>
                    <a:pt x="19511" y="41255"/>
                    <a:pt x="22696" y="28877"/>
                  </a:cubicBezTo>
                  <a:cubicBezTo>
                    <a:pt x="27156" y="11096"/>
                    <a:pt x="40746" y="6370"/>
                    <a:pt x="49453" y="6370"/>
                  </a:cubicBezTo>
                  <a:cubicBezTo>
                    <a:pt x="60920" y="6370"/>
                    <a:pt x="71962" y="13797"/>
                    <a:pt x="75785" y="26851"/>
                  </a:cubicBezTo>
                  <a:cubicBezTo>
                    <a:pt x="79182" y="39005"/>
                    <a:pt x="79395" y="55210"/>
                    <a:pt x="79395" y="74791"/>
                  </a:cubicBezTo>
                  <a:cubicBezTo>
                    <a:pt x="79395" y="91446"/>
                    <a:pt x="79395" y="108101"/>
                    <a:pt x="76634" y="122280"/>
                  </a:cubicBezTo>
                  <a:cubicBezTo>
                    <a:pt x="72387" y="142761"/>
                    <a:pt x="57947" y="147713"/>
                    <a:pt x="49453" y="147713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0" name="Forme libre 879">
              <a:extLst>
                <a:ext uri="{FF2B5EF4-FFF2-40B4-BE49-F238E27FC236}">
                  <a16:creationId xmlns:a16="http://schemas.microsoft.com/office/drawing/2014/main" id="{6743417A-0571-336E-A851-00E1E208EA10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11258471" y="6005840"/>
              <a:ext cx="70379" cy="321526"/>
            </a:xfrm>
            <a:custGeom>
              <a:avLst/>
              <a:gdLst>
                <a:gd name="connsiteX0" fmla="*/ 70571 w 70379"/>
                <a:gd name="connsiteY0" fmla="*/ 160829 h 321526"/>
                <a:gd name="connsiteX1" fmla="*/ 50550 w 70379"/>
                <a:gd name="connsiteY1" fmla="*/ 60513 h 321526"/>
                <a:gd name="connsiteX2" fmla="*/ 3225 w 70379"/>
                <a:gd name="connsiteY2" fmla="*/ 66 h 321526"/>
                <a:gd name="connsiteX3" fmla="*/ 191 w 70379"/>
                <a:gd name="connsiteY3" fmla="*/ 3282 h 321526"/>
                <a:gd name="connsiteX4" fmla="*/ 5955 w 70379"/>
                <a:gd name="connsiteY4" fmla="*/ 10677 h 321526"/>
                <a:gd name="connsiteX5" fmla="*/ 52976 w 70379"/>
                <a:gd name="connsiteY5" fmla="*/ 160829 h 321526"/>
                <a:gd name="connsiteX6" fmla="*/ 4135 w 70379"/>
                <a:gd name="connsiteY6" fmla="*/ 312911 h 321526"/>
                <a:gd name="connsiteX7" fmla="*/ 191 w 70379"/>
                <a:gd name="connsiteY7" fmla="*/ 318377 h 321526"/>
                <a:gd name="connsiteX8" fmla="*/ 3225 w 70379"/>
                <a:gd name="connsiteY8" fmla="*/ 321592 h 321526"/>
                <a:gd name="connsiteX9" fmla="*/ 51460 w 70379"/>
                <a:gd name="connsiteY9" fmla="*/ 258895 h 321526"/>
                <a:gd name="connsiteX10" fmla="*/ 70571 w 70379"/>
                <a:gd name="connsiteY10" fmla="*/ 160829 h 32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379" h="321526">
                  <a:moveTo>
                    <a:pt x="70571" y="160829"/>
                  </a:moveTo>
                  <a:cubicBezTo>
                    <a:pt x="70571" y="135750"/>
                    <a:pt x="67234" y="96846"/>
                    <a:pt x="50550" y="60513"/>
                  </a:cubicBezTo>
                  <a:cubicBezTo>
                    <a:pt x="32348" y="20966"/>
                    <a:pt x="6259" y="66"/>
                    <a:pt x="3225" y="66"/>
                  </a:cubicBezTo>
                  <a:cubicBezTo>
                    <a:pt x="1405" y="66"/>
                    <a:pt x="191" y="1353"/>
                    <a:pt x="191" y="3282"/>
                  </a:cubicBezTo>
                  <a:cubicBezTo>
                    <a:pt x="191" y="4246"/>
                    <a:pt x="191" y="4889"/>
                    <a:pt x="5955" y="10677"/>
                  </a:cubicBezTo>
                  <a:cubicBezTo>
                    <a:pt x="35685" y="42508"/>
                    <a:pt x="52976" y="93631"/>
                    <a:pt x="52976" y="160829"/>
                  </a:cubicBezTo>
                  <a:cubicBezTo>
                    <a:pt x="52976" y="215810"/>
                    <a:pt x="41752" y="272399"/>
                    <a:pt x="4135" y="312911"/>
                  </a:cubicBezTo>
                  <a:cubicBezTo>
                    <a:pt x="191" y="316770"/>
                    <a:pt x="191" y="317413"/>
                    <a:pt x="191" y="318377"/>
                  </a:cubicBezTo>
                  <a:cubicBezTo>
                    <a:pt x="191" y="320306"/>
                    <a:pt x="1405" y="321592"/>
                    <a:pt x="3225" y="321592"/>
                  </a:cubicBezTo>
                  <a:cubicBezTo>
                    <a:pt x="6259" y="321592"/>
                    <a:pt x="33561" y="299729"/>
                    <a:pt x="51460" y="258895"/>
                  </a:cubicBezTo>
                  <a:cubicBezTo>
                    <a:pt x="66931" y="223527"/>
                    <a:pt x="70571" y="187838"/>
                    <a:pt x="70571" y="160829"/>
                  </a:cubicBezTo>
                  <a:close/>
                </a:path>
              </a:pathLst>
            </a:custGeom>
            <a:solidFill>
              <a:srgbClr val="000000"/>
            </a:solidFill>
            <a:ln w="304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82" name="Rectangle 881">
            <a:extLst>
              <a:ext uri="{FF2B5EF4-FFF2-40B4-BE49-F238E27FC236}">
                <a16:creationId xmlns:a16="http://schemas.microsoft.com/office/drawing/2014/main" id="{1E0062BB-5F11-BABD-1D04-E7A25DFE7802}"/>
              </a:ext>
            </a:extLst>
          </p:cNvPr>
          <p:cNvSpPr/>
          <p:nvPr/>
        </p:nvSpPr>
        <p:spPr bwMode="auto">
          <a:xfrm>
            <a:off x="6721456" y="2860148"/>
            <a:ext cx="344693" cy="406873"/>
          </a:xfrm>
          <a:prstGeom prst="rect">
            <a:avLst/>
          </a:prstGeom>
          <a:solidFill>
            <a:srgbClr val="FF7E79">
              <a:alpha val="15997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3" name="Rectangle 882">
            <a:extLst>
              <a:ext uri="{FF2B5EF4-FFF2-40B4-BE49-F238E27FC236}">
                <a16:creationId xmlns:a16="http://schemas.microsoft.com/office/drawing/2014/main" id="{0E516E76-7DB9-3A49-02E8-90E97A6F05A5}"/>
              </a:ext>
            </a:extLst>
          </p:cNvPr>
          <p:cNvSpPr/>
          <p:nvPr/>
        </p:nvSpPr>
        <p:spPr bwMode="auto">
          <a:xfrm>
            <a:off x="7320195" y="3886262"/>
            <a:ext cx="344693" cy="406873"/>
          </a:xfrm>
          <a:prstGeom prst="rect">
            <a:avLst/>
          </a:prstGeom>
          <a:solidFill>
            <a:srgbClr val="FF7E79">
              <a:alpha val="15997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4" name="ZoneTexte 883">
            <a:extLst>
              <a:ext uri="{FF2B5EF4-FFF2-40B4-BE49-F238E27FC236}">
                <a16:creationId xmlns:a16="http://schemas.microsoft.com/office/drawing/2014/main" id="{5F327D30-7584-0AAB-43F5-24AD432C7139}"/>
              </a:ext>
            </a:extLst>
          </p:cNvPr>
          <p:cNvSpPr txBox="1"/>
          <p:nvPr/>
        </p:nvSpPr>
        <p:spPr>
          <a:xfrm>
            <a:off x="5373931" y="5305287"/>
            <a:ext cx="41304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est </a:t>
            </a:r>
            <a:r>
              <a:rPr lang="fr-FR">
                <a:solidFill>
                  <a:srgbClr val="C00000"/>
                </a:solidFill>
              </a:rPr>
              <a:t>l’effusivité thermique</a:t>
            </a:r>
          </a:p>
        </p:txBody>
      </p:sp>
      <p:grpSp>
        <p:nvGrpSpPr>
          <p:cNvPr id="1006" name="Groupe 1005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$ &#10;b \, = \dfrac{\lambda}{\sqrt{a}} = \sqrt{\lambda \rho c_p}&#10;$&#10;&#10;\end{document}&#10;" title="IguanaTex Vector Display">
            <a:extLst>
              <a:ext uri="{FF2B5EF4-FFF2-40B4-BE49-F238E27FC236}">
                <a16:creationId xmlns:a16="http://schemas.microsoft.com/office/drawing/2014/main" id="{962DB045-43CC-5769-6664-E2C8FABDECA6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387236" y="5073464"/>
            <a:ext cx="2906443" cy="889360"/>
            <a:chOff x="4991430" y="7444198"/>
            <a:chExt cx="2906443" cy="889360"/>
          </a:xfrm>
        </p:grpSpPr>
        <p:sp>
          <p:nvSpPr>
            <p:cNvPr id="992" name="Forme libre 991">
              <a:extLst>
                <a:ext uri="{FF2B5EF4-FFF2-40B4-BE49-F238E27FC236}">
                  <a16:creationId xmlns:a16="http://schemas.microsoft.com/office/drawing/2014/main" id="{2EABDFAC-F36B-6BDA-2E35-E78D4F78476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991430" y="7705732"/>
              <a:ext cx="136900" cy="272549"/>
            </a:xfrm>
            <a:custGeom>
              <a:avLst/>
              <a:gdLst>
                <a:gd name="connsiteX0" fmla="*/ 71503 w 136900"/>
                <a:gd name="connsiteY0" fmla="*/ 4319 h 272549"/>
                <a:gd name="connsiteX1" fmla="*/ 66667 w 136900"/>
                <a:gd name="connsiteY1" fmla="*/ 66 h 272549"/>
                <a:gd name="connsiteX2" fmla="*/ 21281 w 136900"/>
                <a:gd name="connsiteY2" fmla="*/ 3932 h 272549"/>
                <a:gd name="connsiteX3" fmla="*/ 14213 w 136900"/>
                <a:gd name="connsiteY3" fmla="*/ 11664 h 272549"/>
                <a:gd name="connsiteX4" fmla="*/ 23142 w 136900"/>
                <a:gd name="connsiteY4" fmla="*/ 16303 h 272549"/>
                <a:gd name="connsiteX5" fmla="*/ 41742 w 136900"/>
                <a:gd name="connsiteY5" fmla="*/ 22876 h 272549"/>
                <a:gd name="connsiteX6" fmla="*/ 36534 w 136900"/>
                <a:gd name="connsiteY6" fmla="*/ 46844 h 272549"/>
                <a:gd name="connsiteX7" fmla="*/ 6029 w 136900"/>
                <a:gd name="connsiteY7" fmla="*/ 172874 h 272549"/>
                <a:gd name="connsiteX8" fmla="*/ 77 w 136900"/>
                <a:gd name="connsiteY8" fmla="*/ 211921 h 272549"/>
                <a:gd name="connsiteX9" fmla="*/ 47322 w 136900"/>
                <a:gd name="connsiteY9" fmla="*/ 272616 h 272549"/>
                <a:gd name="connsiteX10" fmla="*/ 136978 w 136900"/>
                <a:gd name="connsiteY10" fmla="*/ 159344 h 272549"/>
                <a:gd name="connsiteX11" fmla="*/ 87500 w 136900"/>
                <a:gd name="connsiteY11" fmla="*/ 97488 h 272549"/>
                <a:gd name="connsiteX12" fmla="*/ 43974 w 136900"/>
                <a:gd name="connsiteY12" fmla="*/ 120684 h 272549"/>
                <a:gd name="connsiteX13" fmla="*/ 71503 w 136900"/>
                <a:gd name="connsiteY13" fmla="*/ 4319 h 272549"/>
                <a:gd name="connsiteX14" fmla="*/ 36534 w 136900"/>
                <a:gd name="connsiteY14" fmla="*/ 150452 h 272549"/>
                <a:gd name="connsiteX15" fmla="*/ 42114 w 136900"/>
                <a:gd name="connsiteY15" fmla="*/ 136921 h 272549"/>
                <a:gd name="connsiteX16" fmla="*/ 86756 w 136900"/>
                <a:gd name="connsiteY16" fmla="*/ 105993 h 272549"/>
                <a:gd name="connsiteX17" fmla="*/ 110193 w 136900"/>
                <a:gd name="connsiteY17" fmla="*/ 142333 h 272549"/>
                <a:gd name="connsiteX18" fmla="*/ 91220 w 136900"/>
                <a:gd name="connsiteY18" fmla="*/ 224292 h 272549"/>
                <a:gd name="connsiteX19" fmla="*/ 47322 w 136900"/>
                <a:gd name="connsiteY19" fmla="*/ 264111 h 272549"/>
                <a:gd name="connsiteX20" fmla="*/ 22397 w 136900"/>
                <a:gd name="connsiteY20" fmla="*/ 225065 h 272549"/>
                <a:gd name="connsiteX21" fmla="*/ 28350 w 136900"/>
                <a:gd name="connsiteY21" fmla="*/ 186019 h 272549"/>
                <a:gd name="connsiteX22" fmla="*/ 36534 w 136900"/>
                <a:gd name="connsiteY22" fmla="*/ 150452 h 27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6900" h="272549">
                  <a:moveTo>
                    <a:pt x="71503" y="4319"/>
                  </a:moveTo>
                  <a:cubicBezTo>
                    <a:pt x="71503" y="3932"/>
                    <a:pt x="71503" y="66"/>
                    <a:pt x="66667" y="66"/>
                  </a:cubicBezTo>
                  <a:cubicBezTo>
                    <a:pt x="58111" y="66"/>
                    <a:pt x="30954" y="3159"/>
                    <a:pt x="21281" y="3932"/>
                  </a:cubicBezTo>
                  <a:cubicBezTo>
                    <a:pt x="18305" y="4319"/>
                    <a:pt x="14213" y="4706"/>
                    <a:pt x="14213" y="11664"/>
                  </a:cubicBezTo>
                  <a:cubicBezTo>
                    <a:pt x="14213" y="16303"/>
                    <a:pt x="17561" y="16303"/>
                    <a:pt x="23142" y="16303"/>
                  </a:cubicBezTo>
                  <a:cubicBezTo>
                    <a:pt x="40998" y="16303"/>
                    <a:pt x="41742" y="19010"/>
                    <a:pt x="41742" y="22876"/>
                  </a:cubicBezTo>
                  <a:cubicBezTo>
                    <a:pt x="41742" y="25582"/>
                    <a:pt x="38394" y="38726"/>
                    <a:pt x="36534" y="46844"/>
                  </a:cubicBezTo>
                  <a:lnTo>
                    <a:pt x="6029" y="172874"/>
                  </a:lnTo>
                  <a:cubicBezTo>
                    <a:pt x="1565" y="192204"/>
                    <a:pt x="77" y="198390"/>
                    <a:pt x="77" y="211921"/>
                  </a:cubicBezTo>
                  <a:cubicBezTo>
                    <a:pt x="77" y="248647"/>
                    <a:pt x="19793" y="272616"/>
                    <a:pt x="47322" y="272616"/>
                  </a:cubicBezTo>
                  <a:cubicBezTo>
                    <a:pt x="91220" y="272616"/>
                    <a:pt x="136978" y="215013"/>
                    <a:pt x="136978" y="159344"/>
                  </a:cubicBezTo>
                  <a:cubicBezTo>
                    <a:pt x="136978" y="124163"/>
                    <a:pt x="117261" y="97488"/>
                    <a:pt x="87500" y="97488"/>
                  </a:cubicBezTo>
                  <a:cubicBezTo>
                    <a:pt x="70387" y="97488"/>
                    <a:pt x="55135" y="108700"/>
                    <a:pt x="43974" y="120684"/>
                  </a:cubicBezTo>
                  <a:lnTo>
                    <a:pt x="71503" y="4319"/>
                  </a:lnTo>
                  <a:close/>
                  <a:moveTo>
                    <a:pt x="36534" y="150452"/>
                  </a:moveTo>
                  <a:cubicBezTo>
                    <a:pt x="38766" y="141947"/>
                    <a:pt x="38766" y="141174"/>
                    <a:pt x="42114" y="136921"/>
                  </a:cubicBezTo>
                  <a:cubicBezTo>
                    <a:pt x="60343" y="111792"/>
                    <a:pt x="77083" y="105993"/>
                    <a:pt x="86756" y="105993"/>
                  </a:cubicBezTo>
                  <a:cubicBezTo>
                    <a:pt x="100148" y="105993"/>
                    <a:pt x="110193" y="117591"/>
                    <a:pt x="110193" y="142333"/>
                  </a:cubicBezTo>
                  <a:cubicBezTo>
                    <a:pt x="110193" y="165143"/>
                    <a:pt x="97916" y="209601"/>
                    <a:pt x="91220" y="224292"/>
                  </a:cubicBezTo>
                  <a:cubicBezTo>
                    <a:pt x="78944" y="250193"/>
                    <a:pt x="61831" y="264111"/>
                    <a:pt x="47322" y="264111"/>
                  </a:cubicBezTo>
                  <a:cubicBezTo>
                    <a:pt x="34674" y="264111"/>
                    <a:pt x="22397" y="253673"/>
                    <a:pt x="22397" y="225065"/>
                  </a:cubicBezTo>
                  <a:cubicBezTo>
                    <a:pt x="22397" y="217719"/>
                    <a:pt x="22397" y="210374"/>
                    <a:pt x="28350" y="186019"/>
                  </a:cubicBezTo>
                  <a:lnTo>
                    <a:pt x="36534" y="150452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3" name="Forme libre 992">
              <a:extLst>
                <a:ext uri="{FF2B5EF4-FFF2-40B4-BE49-F238E27FC236}">
                  <a16:creationId xmlns:a16="http://schemas.microsoft.com/office/drawing/2014/main" id="{B207C166-431F-09A3-8658-A9316EA540E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319769" y="7832149"/>
              <a:ext cx="247388" cy="90463"/>
            </a:xfrm>
            <a:custGeom>
              <a:avLst/>
              <a:gdLst>
                <a:gd name="connsiteX0" fmla="*/ 234826 w 247388"/>
                <a:gd name="connsiteY0" fmla="*/ 15530 h 90463"/>
                <a:gd name="connsiteX1" fmla="*/ 247474 w 247388"/>
                <a:gd name="connsiteY1" fmla="*/ 7798 h 90463"/>
                <a:gd name="connsiteX2" fmla="*/ 235198 w 247388"/>
                <a:gd name="connsiteY2" fmla="*/ 66 h 90463"/>
                <a:gd name="connsiteX3" fmla="*/ 12362 w 247388"/>
                <a:gd name="connsiteY3" fmla="*/ 66 h 90463"/>
                <a:gd name="connsiteX4" fmla="*/ 85 w 247388"/>
                <a:gd name="connsiteY4" fmla="*/ 7798 h 90463"/>
                <a:gd name="connsiteX5" fmla="*/ 12734 w 247388"/>
                <a:gd name="connsiteY5" fmla="*/ 15530 h 90463"/>
                <a:gd name="connsiteX6" fmla="*/ 234826 w 247388"/>
                <a:gd name="connsiteY6" fmla="*/ 15530 h 90463"/>
                <a:gd name="connsiteX7" fmla="*/ 235198 w 247388"/>
                <a:gd name="connsiteY7" fmla="*/ 90530 h 90463"/>
                <a:gd name="connsiteX8" fmla="*/ 247474 w 247388"/>
                <a:gd name="connsiteY8" fmla="*/ 82798 h 90463"/>
                <a:gd name="connsiteX9" fmla="*/ 234826 w 247388"/>
                <a:gd name="connsiteY9" fmla="*/ 75066 h 90463"/>
                <a:gd name="connsiteX10" fmla="*/ 12734 w 247388"/>
                <a:gd name="connsiteY10" fmla="*/ 75066 h 90463"/>
                <a:gd name="connsiteX11" fmla="*/ 85 w 247388"/>
                <a:gd name="connsiteY11" fmla="*/ 82798 h 90463"/>
                <a:gd name="connsiteX12" fmla="*/ 12362 w 247388"/>
                <a:gd name="connsiteY12" fmla="*/ 90530 h 90463"/>
                <a:gd name="connsiteX13" fmla="*/ 235198 w 247388"/>
                <a:gd name="connsiteY13" fmla="*/ 90530 h 9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388" h="90463">
                  <a:moveTo>
                    <a:pt x="234826" y="15530"/>
                  </a:moveTo>
                  <a:cubicBezTo>
                    <a:pt x="240406" y="15530"/>
                    <a:pt x="247474" y="15530"/>
                    <a:pt x="247474" y="7798"/>
                  </a:cubicBezTo>
                  <a:cubicBezTo>
                    <a:pt x="247474" y="66"/>
                    <a:pt x="240406" y="66"/>
                    <a:pt x="235198" y="66"/>
                  </a:cubicBezTo>
                  <a:lnTo>
                    <a:pt x="12362" y="66"/>
                  </a:lnTo>
                  <a:cubicBezTo>
                    <a:pt x="7154" y="66"/>
                    <a:pt x="85" y="66"/>
                    <a:pt x="85" y="7798"/>
                  </a:cubicBezTo>
                  <a:cubicBezTo>
                    <a:pt x="85" y="15530"/>
                    <a:pt x="7154" y="15530"/>
                    <a:pt x="12734" y="15530"/>
                  </a:cubicBezTo>
                  <a:lnTo>
                    <a:pt x="234826" y="15530"/>
                  </a:lnTo>
                  <a:close/>
                  <a:moveTo>
                    <a:pt x="235198" y="90530"/>
                  </a:moveTo>
                  <a:cubicBezTo>
                    <a:pt x="240406" y="90530"/>
                    <a:pt x="247474" y="90530"/>
                    <a:pt x="247474" y="82798"/>
                  </a:cubicBezTo>
                  <a:cubicBezTo>
                    <a:pt x="247474" y="75066"/>
                    <a:pt x="240406" y="75066"/>
                    <a:pt x="234826" y="75066"/>
                  </a:cubicBezTo>
                  <a:lnTo>
                    <a:pt x="12734" y="75066"/>
                  </a:lnTo>
                  <a:cubicBezTo>
                    <a:pt x="7154" y="75066"/>
                    <a:pt x="85" y="75066"/>
                    <a:pt x="85" y="82798"/>
                  </a:cubicBezTo>
                  <a:cubicBezTo>
                    <a:pt x="85" y="90530"/>
                    <a:pt x="7154" y="90530"/>
                    <a:pt x="12362" y="90530"/>
                  </a:cubicBezTo>
                  <a:lnTo>
                    <a:pt x="235198" y="90530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4" name="Forme libre 993">
              <a:extLst>
                <a:ext uri="{FF2B5EF4-FFF2-40B4-BE49-F238E27FC236}">
                  <a16:creationId xmlns:a16="http://schemas.microsoft.com/office/drawing/2014/main" id="{9CEAC195-4B60-89C3-F971-E68994D88AF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900797" y="7444198"/>
              <a:ext cx="184146" cy="273322"/>
            </a:xfrm>
            <a:custGeom>
              <a:avLst/>
              <a:gdLst>
                <a:gd name="connsiteX0" fmla="*/ 113193 w 184146"/>
                <a:gd name="connsiteY0" fmla="*/ 155471 h 273322"/>
                <a:gd name="connsiteX1" fmla="*/ 152254 w 184146"/>
                <a:gd name="connsiteY1" fmla="*/ 264104 h 273322"/>
                <a:gd name="connsiteX2" fmla="*/ 171971 w 184146"/>
                <a:gd name="connsiteY2" fmla="*/ 272609 h 273322"/>
                <a:gd name="connsiteX3" fmla="*/ 180155 w 184146"/>
                <a:gd name="connsiteY3" fmla="*/ 272609 h 273322"/>
                <a:gd name="connsiteX4" fmla="*/ 184248 w 184146"/>
                <a:gd name="connsiteY4" fmla="*/ 268743 h 273322"/>
                <a:gd name="connsiteX5" fmla="*/ 182387 w 184146"/>
                <a:gd name="connsiteY5" fmla="*/ 265264 h 273322"/>
                <a:gd name="connsiteX6" fmla="*/ 173831 w 184146"/>
                <a:gd name="connsiteY6" fmla="*/ 247481 h 273322"/>
                <a:gd name="connsiteX7" fmla="*/ 97940 w 184146"/>
                <a:gd name="connsiteY7" fmla="*/ 27508 h 273322"/>
                <a:gd name="connsiteX8" fmla="*/ 52555 w 184146"/>
                <a:gd name="connsiteY8" fmla="*/ 60 h 273322"/>
                <a:gd name="connsiteX9" fmla="*/ 45859 w 184146"/>
                <a:gd name="connsiteY9" fmla="*/ 4312 h 273322"/>
                <a:gd name="connsiteX10" fmla="*/ 49207 w 184146"/>
                <a:gd name="connsiteY10" fmla="*/ 8178 h 273322"/>
                <a:gd name="connsiteX11" fmla="*/ 73388 w 184146"/>
                <a:gd name="connsiteY11" fmla="*/ 39106 h 273322"/>
                <a:gd name="connsiteX12" fmla="*/ 109473 w 184146"/>
                <a:gd name="connsiteY12" fmla="*/ 144260 h 273322"/>
                <a:gd name="connsiteX13" fmla="*/ 6797 w 184146"/>
                <a:gd name="connsiteY13" fmla="*/ 250187 h 273322"/>
                <a:gd name="connsiteX14" fmla="*/ 101 w 184146"/>
                <a:gd name="connsiteY14" fmla="*/ 262171 h 273322"/>
                <a:gd name="connsiteX15" fmla="*/ 11261 w 184146"/>
                <a:gd name="connsiteY15" fmla="*/ 273382 h 273322"/>
                <a:gd name="connsiteX16" fmla="*/ 23538 w 184146"/>
                <a:gd name="connsiteY16" fmla="*/ 265264 h 273322"/>
                <a:gd name="connsiteX17" fmla="*/ 113193 w 184146"/>
                <a:gd name="connsiteY17" fmla="*/ 155471 h 2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146" h="273322">
                  <a:moveTo>
                    <a:pt x="113193" y="155471"/>
                  </a:moveTo>
                  <a:cubicBezTo>
                    <a:pt x="128446" y="196063"/>
                    <a:pt x="146302" y="255212"/>
                    <a:pt x="152254" y="264104"/>
                  </a:cubicBezTo>
                  <a:cubicBezTo>
                    <a:pt x="158207" y="272609"/>
                    <a:pt x="161927" y="272609"/>
                    <a:pt x="171971" y="272609"/>
                  </a:cubicBezTo>
                  <a:lnTo>
                    <a:pt x="180155" y="272609"/>
                  </a:lnTo>
                  <a:cubicBezTo>
                    <a:pt x="183876" y="272223"/>
                    <a:pt x="184248" y="269903"/>
                    <a:pt x="184248" y="268743"/>
                  </a:cubicBezTo>
                  <a:cubicBezTo>
                    <a:pt x="184248" y="267584"/>
                    <a:pt x="183503" y="266810"/>
                    <a:pt x="182387" y="265264"/>
                  </a:cubicBezTo>
                  <a:cubicBezTo>
                    <a:pt x="178667" y="261011"/>
                    <a:pt x="176435" y="255212"/>
                    <a:pt x="173831" y="247481"/>
                  </a:cubicBezTo>
                  <a:lnTo>
                    <a:pt x="97940" y="27508"/>
                  </a:lnTo>
                  <a:cubicBezTo>
                    <a:pt x="90128" y="5085"/>
                    <a:pt x="70039" y="60"/>
                    <a:pt x="52555" y="60"/>
                  </a:cubicBezTo>
                  <a:cubicBezTo>
                    <a:pt x="50695" y="60"/>
                    <a:pt x="45859" y="60"/>
                    <a:pt x="45859" y="4312"/>
                  </a:cubicBezTo>
                  <a:cubicBezTo>
                    <a:pt x="45859" y="7405"/>
                    <a:pt x="48835" y="8178"/>
                    <a:pt x="49207" y="8178"/>
                  </a:cubicBezTo>
                  <a:cubicBezTo>
                    <a:pt x="61483" y="10498"/>
                    <a:pt x="64087" y="12817"/>
                    <a:pt x="73388" y="39106"/>
                  </a:cubicBezTo>
                  <a:lnTo>
                    <a:pt x="109473" y="144260"/>
                  </a:lnTo>
                  <a:lnTo>
                    <a:pt x="6797" y="250187"/>
                  </a:lnTo>
                  <a:cubicBezTo>
                    <a:pt x="2333" y="254826"/>
                    <a:pt x="101" y="257145"/>
                    <a:pt x="101" y="262171"/>
                  </a:cubicBezTo>
                  <a:cubicBezTo>
                    <a:pt x="101" y="268743"/>
                    <a:pt x="5309" y="273382"/>
                    <a:pt x="11261" y="273382"/>
                  </a:cubicBezTo>
                  <a:cubicBezTo>
                    <a:pt x="17214" y="273382"/>
                    <a:pt x="20562" y="269130"/>
                    <a:pt x="23538" y="265264"/>
                  </a:cubicBezTo>
                  <a:lnTo>
                    <a:pt x="113193" y="155471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5" name="Forme libre 994">
              <a:extLst>
                <a:ext uri="{FF2B5EF4-FFF2-40B4-BE49-F238E27FC236}">
                  <a16:creationId xmlns:a16="http://schemas.microsoft.com/office/drawing/2014/main" id="{AC1FF738-1A12-9F75-8531-56AEFAF0828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736257" y="7869649"/>
              <a:ext cx="506653" cy="15462"/>
            </a:xfrm>
            <a:custGeom>
              <a:avLst/>
              <a:gdLst>
                <a:gd name="connsiteX0" fmla="*/ 0 w 506653"/>
                <a:gd name="connsiteY0" fmla="*/ 0 h 15462"/>
                <a:gd name="connsiteX1" fmla="*/ 506654 w 506653"/>
                <a:gd name="connsiteY1" fmla="*/ 0 h 15462"/>
                <a:gd name="connsiteX2" fmla="*/ 506654 w 506653"/>
                <a:gd name="connsiteY2" fmla="*/ 15463 h 15462"/>
                <a:gd name="connsiteX3" fmla="*/ 0 w 506653"/>
                <a:gd name="connsiteY3" fmla="*/ 15463 h 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6653" h="15462">
                  <a:moveTo>
                    <a:pt x="0" y="0"/>
                  </a:moveTo>
                  <a:lnTo>
                    <a:pt x="506654" y="0"/>
                  </a:lnTo>
                  <a:lnTo>
                    <a:pt x="506654" y="15463"/>
                  </a:lnTo>
                  <a:lnTo>
                    <a:pt x="0" y="15463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6" name="Forme libre 995">
              <a:extLst>
                <a:ext uri="{FF2B5EF4-FFF2-40B4-BE49-F238E27FC236}">
                  <a16:creationId xmlns:a16="http://schemas.microsoft.com/office/drawing/2014/main" id="{3BF33027-CC94-AE2E-45DF-A44878835EF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763414" y="7946963"/>
              <a:ext cx="290170" cy="386595"/>
            </a:xfrm>
            <a:custGeom>
              <a:avLst/>
              <a:gdLst>
                <a:gd name="connsiteX0" fmla="*/ 117653 w 290170"/>
                <a:gd name="connsiteY0" fmla="*/ 346069 h 386595"/>
                <a:gd name="connsiteX1" fmla="*/ 52179 w 290170"/>
                <a:gd name="connsiteY1" fmla="*/ 195683 h 386595"/>
                <a:gd name="connsiteX2" fmla="*/ 46599 w 290170"/>
                <a:gd name="connsiteY2" fmla="*/ 189498 h 386595"/>
                <a:gd name="connsiteX3" fmla="*/ 40275 w 290170"/>
                <a:gd name="connsiteY3" fmla="*/ 192591 h 386595"/>
                <a:gd name="connsiteX4" fmla="*/ 4933 w 290170"/>
                <a:gd name="connsiteY4" fmla="*/ 220425 h 386595"/>
                <a:gd name="connsiteX5" fmla="*/ 97 w 290170"/>
                <a:gd name="connsiteY5" fmla="*/ 226611 h 386595"/>
                <a:gd name="connsiteX6" fmla="*/ 3817 w 290170"/>
                <a:gd name="connsiteY6" fmla="*/ 230863 h 386595"/>
                <a:gd name="connsiteX7" fmla="*/ 16466 w 290170"/>
                <a:gd name="connsiteY7" fmla="*/ 222358 h 386595"/>
                <a:gd name="connsiteX8" fmla="*/ 28370 w 290170"/>
                <a:gd name="connsiteY8" fmla="*/ 213080 h 386595"/>
                <a:gd name="connsiteX9" fmla="*/ 101657 w 290170"/>
                <a:gd name="connsiteY9" fmla="*/ 380476 h 386595"/>
                <a:gd name="connsiteX10" fmla="*/ 109469 w 290170"/>
                <a:gd name="connsiteY10" fmla="*/ 386661 h 386595"/>
                <a:gd name="connsiteX11" fmla="*/ 118769 w 290170"/>
                <a:gd name="connsiteY11" fmla="*/ 378929 h 386595"/>
                <a:gd name="connsiteX12" fmla="*/ 287663 w 290170"/>
                <a:gd name="connsiteY12" fmla="*/ 15530 h 386595"/>
                <a:gd name="connsiteX13" fmla="*/ 290267 w 290170"/>
                <a:gd name="connsiteY13" fmla="*/ 7798 h 386595"/>
                <a:gd name="connsiteX14" fmla="*/ 282827 w 290170"/>
                <a:gd name="connsiteY14" fmla="*/ 66 h 386595"/>
                <a:gd name="connsiteX15" fmla="*/ 274271 w 290170"/>
                <a:gd name="connsiteY15" fmla="*/ 8185 h 386595"/>
                <a:gd name="connsiteX16" fmla="*/ 117653 w 290170"/>
                <a:gd name="connsiteY16" fmla="*/ 346069 h 386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0170" h="386595">
                  <a:moveTo>
                    <a:pt x="117653" y="346069"/>
                  </a:moveTo>
                  <a:lnTo>
                    <a:pt x="52179" y="195683"/>
                  </a:lnTo>
                  <a:cubicBezTo>
                    <a:pt x="49575" y="189498"/>
                    <a:pt x="47715" y="189498"/>
                    <a:pt x="46599" y="189498"/>
                  </a:cubicBezTo>
                  <a:cubicBezTo>
                    <a:pt x="46227" y="189498"/>
                    <a:pt x="44367" y="189498"/>
                    <a:pt x="40275" y="192591"/>
                  </a:cubicBezTo>
                  <a:lnTo>
                    <a:pt x="4933" y="220425"/>
                  </a:lnTo>
                  <a:cubicBezTo>
                    <a:pt x="97" y="224291"/>
                    <a:pt x="97" y="225451"/>
                    <a:pt x="97" y="226611"/>
                  </a:cubicBezTo>
                  <a:cubicBezTo>
                    <a:pt x="97" y="228544"/>
                    <a:pt x="1213" y="230863"/>
                    <a:pt x="3817" y="230863"/>
                  </a:cubicBezTo>
                  <a:cubicBezTo>
                    <a:pt x="6049" y="230863"/>
                    <a:pt x="12374" y="225451"/>
                    <a:pt x="16466" y="222358"/>
                  </a:cubicBezTo>
                  <a:cubicBezTo>
                    <a:pt x="18698" y="220425"/>
                    <a:pt x="24278" y="216173"/>
                    <a:pt x="28370" y="213080"/>
                  </a:cubicBezTo>
                  <a:lnTo>
                    <a:pt x="101657" y="380476"/>
                  </a:lnTo>
                  <a:cubicBezTo>
                    <a:pt x="104261" y="386661"/>
                    <a:pt x="106121" y="386661"/>
                    <a:pt x="109469" y="386661"/>
                  </a:cubicBezTo>
                  <a:cubicBezTo>
                    <a:pt x="115049" y="386661"/>
                    <a:pt x="116165" y="384342"/>
                    <a:pt x="118769" y="378929"/>
                  </a:cubicBezTo>
                  <a:lnTo>
                    <a:pt x="287663" y="15530"/>
                  </a:lnTo>
                  <a:cubicBezTo>
                    <a:pt x="290267" y="10118"/>
                    <a:pt x="290267" y="8571"/>
                    <a:pt x="290267" y="7798"/>
                  </a:cubicBezTo>
                  <a:cubicBezTo>
                    <a:pt x="290267" y="3932"/>
                    <a:pt x="287291" y="66"/>
                    <a:pt x="282827" y="66"/>
                  </a:cubicBezTo>
                  <a:cubicBezTo>
                    <a:pt x="279851" y="66"/>
                    <a:pt x="277247" y="1999"/>
                    <a:pt x="274271" y="8185"/>
                  </a:cubicBezTo>
                  <a:lnTo>
                    <a:pt x="117653" y="346069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7" name="Forme libre 996">
              <a:extLst>
                <a:ext uri="{FF2B5EF4-FFF2-40B4-BE49-F238E27FC236}">
                  <a16:creationId xmlns:a16="http://schemas.microsoft.com/office/drawing/2014/main" id="{DA742D4A-2076-7DBF-8685-49A61914787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046269" y="7946964"/>
              <a:ext cx="196642" cy="15462"/>
            </a:xfrm>
            <a:custGeom>
              <a:avLst/>
              <a:gdLst>
                <a:gd name="connsiteX0" fmla="*/ 0 w 196642"/>
                <a:gd name="connsiteY0" fmla="*/ 0 h 15462"/>
                <a:gd name="connsiteX1" fmla="*/ 196642 w 196642"/>
                <a:gd name="connsiteY1" fmla="*/ 0 h 15462"/>
                <a:gd name="connsiteX2" fmla="*/ 196642 w 196642"/>
                <a:gd name="connsiteY2" fmla="*/ 15463 h 15462"/>
                <a:gd name="connsiteX3" fmla="*/ 0 w 196642"/>
                <a:gd name="connsiteY3" fmla="*/ 15463 h 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642" h="15462">
                  <a:moveTo>
                    <a:pt x="0" y="0"/>
                  </a:moveTo>
                  <a:lnTo>
                    <a:pt x="196642" y="0"/>
                  </a:lnTo>
                  <a:lnTo>
                    <a:pt x="196642" y="15463"/>
                  </a:lnTo>
                  <a:lnTo>
                    <a:pt x="0" y="15463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8" name="Forme libre 997">
              <a:extLst>
                <a:ext uri="{FF2B5EF4-FFF2-40B4-BE49-F238E27FC236}">
                  <a16:creationId xmlns:a16="http://schemas.microsoft.com/office/drawing/2014/main" id="{CA92C686-149A-B5D8-FF31-1C6113BB406A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061150" y="8070007"/>
              <a:ext cx="170382" cy="175127"/>
            </a:xfrm>
            <a:custGeom>
              <a:avLst/>
              <a:gdLst>
                <a:gd name="connsiteX0" fmla="*/ 123986 w 170382"/>
                <a:gd name="connsiteY0" fmla="*/ 24815 h 175127"/>
                <a:gd name="connsiteX1" fmla="*/ 89761 w 170382"/>
                <a:gd name="connsiteY1" fmla="*/ 73 h 175127"/>
                <a:gd name="connsiteX2" fmla="*/ 105 w 170382"/>
                <a:gd name="connsiteY2" fmla="*/ 113346 h 175127"/>
                <a:gd name="connsiteX3" fmla="*/ 49583 w 170382"/>
                <a:gd name="connsiteY3" fmla="*/ 175201 h 175127"/>
                <a:gd name="connsiteX4" fmla="*/ 97945 w 170382"/>
                <a:gd name="connsiteY4" fmla="*/ 146206 h 175127"/>
                <a:gd name="connsiteX5" fmla="*/ 131798 w 170382"/>
                <a:gd name="connsiteY5" fmla="*/ 175201 h 175127"/>
                <a:gd name="connsiteX6" fmla="*/ 159327 w 170382"/>
                <a:gd name="connsiteY6" fmla="*/ 153938 h 175127"/>
                <a:gd name="connsiteX7" fmla="*/ 170487 w 170382"/>
                <a:gd name="connsiteY7" fmla="*/ 115665 h 175127"/>
                <a:gd name="connsiteX8" fmla="*/ 166023 w 170382"/>
                <a:gd name="connsiteY8" fmla="*/ 111799 h 175127"/>
                <a:gd name="connsiteX9" fmla="*/ 160815 w 170382"/>
                <a:gd name="connsiteY9" fmla="*/ 118758 h 175127"/>
                <a:gd name="connsiteX10" fmla="*/ 132542 w 170382"/>
                <a:gd name="connsiteY10" fmla="*/ 166696 h 175127"/>
                <a:gd name="connsiteX11" fmla="*/ 121382 w 170382"/>
                <a:gd name="connsiteY11" fmla="*/ 148912 h 175127"/>
                <a:gd name="connsiteX12" fmla="*/ 126218 w 170382"/>
                <a:gd name="connsiteY12" fmla="*/ 120304 h 175127"/>
                <a:gd name="connsiteX13" fmla="*/ 134402 w 170382"/>
                <a:gd name="connsiteY13" fmla="*/ 85511 h 175127"/>
                <a:gd name="connsiteX14" fmla="*/ 147795 w 170382"/>
                <a:gd name="connsiteY14" fmla="*/ 31388 h 175127"/>
                <a:gd name="connsiteX15" fmla="*/ 150399 w 170382"/>
                <a:gd name="connsiteY15" fmla="*/ 18243 h 175127"/>
                <a:gd name="connsiteX16" fmla="*/ 139610 w 170382"/>
                <a:gd name="connsiteY16" fmla="*/ 7805 h 175127"/>
                <a:gd name="connsiteX17" fmla="*/ 123986 w 170382"/>
                <a:gd name="connsiteY17" fmla="*/ 24815 h 175127"/>
                <a:gd name="connsiteX18" fmla="*/ 99805 w 170382"/>
                <a:gd name="connsiteY18" fmla="*/ 124944 h 175127"/>
                <a:gd name="connsiteX19" fmla="*/ 92365 w 170382"/>
                <a:gd name="connsiteY19" fmla="*/ 139248 h 175127"/>
                <a:gd name="connsiteX20" fmla="*/ 50327 w 170382"/>
                <a:gd name="connsiteY20" fmla="*/ 166696 h 175127"/>
                <a:gd name="connsiteX21" fmla="*/ 26518 w 170382"/>
                <a:gd name="connsiteY21" fmla="*/ 130356 h 175127"/>
                <a:gd name="connsiteX22" fmla="*/ 46979 w 170382"/>
                <a:gd name="connsiteY22" fmla="*/ 45692 h 175127"/>
                <a:gd name="connsiteX23" fmla="*/ 90133 w 170382"/>
                <a:gd name="connsiteY23" fmla="*/ 8578 h 175127"/>
                <a:gd name="connsiteX24" fmla="*/ 119522 w 170382"/>
                <a:gd name="connsiteY24" fmla="*/ 42599 h 175127"/>
                <a:gd name="connsiteX25" fmla="*/ 118406 w 170382"/>
                <a:gd name="connsiteY25" fmla="*/ 49171 h 175127"/>
                <a:gd name="connsiteX26" fmla="*/ 99805 w 170382"/>
                <a:gd name="connsiteY26" fmla="*/ 124944 h 17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70382" h="175127">
                  <a:moveTo>
                    <a:pt x="123986" y="24815"/>
                  </a:moveTo>
                  <a:cubicBezTo>
                    <a:pt x="117290" y="10511"/>
                    <a:pt x="106501" y="73"/>
                    <a:pt x="89761" y="73"/>
                  </a:cubicBezTo>
                  <a:cubicBezTo>
                    <a:pt x="46235" y="73"/>
                    <a:pt x="105" y="56903"/>
                    <a:pt x="105" y="113346"/>
                  </a:cubicBezTo>
                  <a:cubicBezTo>
                    <a:pt x="105" y="149686"/>
                    <a:pt x="20566" y="175201"/>
                    <a:pt x="49583" y="175201"/>
                  </a:cubicBezTo>
                  <a:cubicBezTo>
                    <a:pt x="57023" y="175201"/>
                    <a:pt x="75624" y="173655"/>
                    <a:pt x="97945" y="146206"/>
                  </a:cubicBezTo>
                  <a:cubicBezTo>
                    <a:pt x="100921" y="162443"/>
                    <a:pt x="113941" y="175201"/>
                    <a:pt x="131798" y="175201"/>
                  </a:cubicBezTo>
                  <a:cubicBezTo>
                    <a:pt x="144819" y="175201"/>
                    <a:pt x="153375" y="166309"/>
                    <a:pt x="159327" y="153938"/>
                  </a:cubicBezTo>
                  <a:cubicBezTo>
                    <a:pt x="165651" y="140021"/>
                    <a:pt x="170487" y="116438"/>
                    <a:pt x="170487" y="115665"/>
                  </a:cubicBezTo>
                  <a:cubicBezTo>
                    <a:pt x="170487" y="111799"/>
                    <a:pt x="167139" y="111799"/>
                    <a:pt x="166023" y="111799"/>
                  </a:cubicBezTo>
                  <a:cubicBezTo>
                    <a:pt x="162303" y="111799"/>
                    <a:pt x="161931" y="113346"/>
                    <a:pt x="160815" y="118758"/>
                  </a:cubicBezTo>
                  <a:cubicBezTo>
                    <a:pt x="154491" y="143887"/>
                    <a:pt x="147795" y="166696"/>
                    <a:pt x="132542" y="166696"/>
                  </a:cubicBezTo>
                  <a:cubicBezTo>
                    <a:pt x="122498" y="166696"/>
                    <a:pt x="121382" y="156644"/>
                    <a:pt x="121382" y="148912"/>
                  </a:cubicBezTo>
                  <a:cubicBezTo>
                    <a:pt x="121382" y="140407"/>
                    <a:pt x="122126" y="137315"/>
                    <a:pt x="126218" y="120304"/>
                  </a:cubicBezTo>
                  <a:cubicBezTo>
                    <a:pt x="130310" y="104067"/>
                    <a:pt x="131054" y="100201"/>
                    <a:pt x="134402" y="85511"/>
                  </a:cubicBezTo>
                  <a:lnTo>
                    <a:pt x="147795" y="31388"/>
                  </a:lnTo>
                  <a:cubicBezTo>
                    <a:pt x="150399" y="20563"/>
                    <a:pt x="150399" y="19790"/>
                    <a:pt x="150399" y="18243"/>
                  </a:cubicBezTo>
                  <a:cubicBezTo>
                    <a:pt x="150399" y="11671"/>
                    <a:pt x="145935" y="7805"/>
                    <a:pt x="139610" y="7805"/>
                  </a:cubicBezTo>
                  <a:cubicBezTo>
                    <a:pt x="130682" y="7805"/>
                    <a:pt x="125102" y="16310"/>
                    <a:pt x="123986" y="24815"/>
                  </a:cubicBezTo>
                  <a:close/>
                  <a:moveTo>
                    <a:pt x="99805" y="124944"/>
                  </a:moveTo>
                  <a:cubicBezTo>
                    <a:pt x="97945" y="131902"/>
                    <a:pt x="97945" y="132675"/>
                    <a:pt x="92365" y="139248"/>
                  </a:cubicBezTo>
                  <a:cubicBezTo>
                    <a:pt x="75996" y="160510"/>
                    <a:pt x="60744" y="166696"/>
                    <a:pt x="50327" y="166696"/>
                  </a:cubicBezTo>
                  <a:cubicBezTo>
                    <a:pt x="31727" y="166696"/>
                    <a:pt x="26518" y="145433"/>
                    <a:pt x="26518" y="130356"/>
                  </a:cubicBezTo>
                  <a:cubicBezTo>
                    <a:pt x="26518" y="111026"/>
                    <a:pt x="38423" y="63475"/>
                    <a:pt x="46979" y="45692"/>
                  </a:cubicBezTo>
                  <a:cubicBezTo>
                    <a:pt x="58511" y="22882"/>
                    <a:pt x="75252" y="8578"/>
                    <a:pt x="90133" y="8578"/>
                  </a:cubicBezTo>
                  <a:cubicBezTo>
                    <a:pt x="114313" y="8578"/>
                    <a:pt x="119522" y="40279"/>
                    <a:pt x="119522" y="42599"/>
                  </a:cubicBezTo>
                  <a:cubicBezTo>
                    <a:pt x="119522" y="44918"/>
                    <a:pt x="118778" y="47238"/>
                    <a:pt x="118406" y="49171"/>
                  </a:cubicBezTo>
                  <a:lnTo>
                    <a:pt x="99805" y="124944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9" name="Forme libre 998">
              <a:extLst>
                <a:ext uri="{FF2B5EF4-FFF2-40B4-BE49-F238E27FC236}">
                  <a16:creationId xmlns:a16="http://schemas.microsoft.com/office/drawing/2014/main" id="{EF6591A0-3A69-AAE1-6E4B-B919B34CF21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411720" y="7832149"/>
              <a:ext cx="247388" cy="90463"/>
            </a:xfrm>
            <a:custGeom>
              <a:avLst/>
              <a:gdLst>
                <a:gd name="connsiteX0" fmla="*/ 234855 w 247388"/>
                <a:gd name="connsiteY0" fmla="*/ 15530 h 90463"/>
                <a:gd name="connsiteX1" fmla="*/ 247503 w 247388"/>
                <a:gd name="connsiteY1" fmla="*/ 7798 h 90463"/>
                <a:gd name="connsiteX2" fmla="*/ 235227 w 247388"/>
                <a:gd name="connsiteY2" fmla="*/ 66 h 90463"/>
                <a:gd name="connsiteX3" fmla="*/ 12391 w 247388"/>
                <a:gd name="connsiteY3" fmla="*/ 66 h 90463"/>
                <a:gd name="connsiteX4" fmla="*/ 115 w 247388"/>
                <a:gd name="connsiteY4" fmla="*/ 7798 h 90463"/>
                <a:gd name="connsiteX5" fmla="*/ 12763 w 247388"/>
                <a:gd name="connsiteY5" fmla="*/ 15530 h 90463"/>
                <a:gd name="connsiteX6" fmla="*/ 234855 w 247388"/>
                <a:gd name="connsiteY6" fmla="*/ 15530 h 90463"/>
                <a:gd name="connsiteX7" fmla="*/ 235227 w 247388"/>
                <a:gd name="connsiteY7" fmla="*/ 90530 h 90463"/>
                <a:gd name="connsiteX8" fmla="*/ 247503 w 247388"/>
                <a:gd name="connsiteY8" fmla="*/ 82798 h 90463"/>
                <a:gd name="connsiteX9" fmla="*/ 234855 w 247388"/>
                <a:gd name="connsiteY9" fmla="*/ 75066 h 90463"/>
                <a:gd name="connsiteX10" fmla="*/ 12763 w 247388"/>
                <a:gd name="connsiteY10" fmla="*/ 75066 h 90463"/>
                <a:gd name="connsiteX11" fmla="*/ 115 w 247388"/>
                <a:gd name="connsiteY11" fmla="*/ 82798 h 90463"/>
                <a:gd name="connsiteX12" fmla="*/ 12391 w 247388"/>
                <a:gd name="connsiteY12" fmla="*/ 90530 h 90463"/>
                <a:gd name="connsiteX13" fmla="*/ 235227 w 247388"/>
                <a:gd name="connsiteY13" fmla="*/ 90530 h 9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388" h="90463">
                  <a:moveTo>
                    <a:pt x="234855" y="15530"/>
                  </a:moveTo>
                  <a:cubicBezTo>
                    <a:pt x="240435" y="15530"/>
                    <a:pt x="247503" y="15530"/>
                    <a:pt x="247503" y="7798"/>
                  </a:cubicBezTo>
                  <a:cubicBezTo>
                    <a:pt x="247503" y="66"/>
                    <a:pt x="240435" y="66"/>
                    <a:pt x="235227" y="66"/>
                  </a:cubicBezTo>
                  <a:lnTo>
                    <a:pt x="12391" y="66"/>
                  </a:lnTo>
                  <a:cubicBezTo>
                    <a:pt x="7183" y="66"/>
                    <a:pt x="115" y="66"/>
                    <a:pt x="115" y="7798"/>
                  </a:cubicBezTo>
                  <a:cubicBezTo>
                    <a:pt x="115" y="15530"/>
                    <a:pt x="7183" y="15530"/>
                    <a:pt x="12763" y="15530"/>
                  </a:cubicBezTo>
                  <a:lnTo>
                    <a:pt x="234855" y="15530"/>
                  </a:lnTo>
                  <a:close/>
                  <a:moveTo>
                    <a:pt x="235227" y="90530"/>
                  </a:moveTo>
                  <a:cubicBezTo>
                    <a:pt x="240435" y="90530"/>
                    <a:pt x="247503" y="90530"/>
                    <a:pt x="247503" y="82798"/>
                  </a:cubicBezTo>
                  <a:cubicBezTo>
                    <a:pt x="247503" y="75066"/>
                    <a:pt x="240435" y="75066"/>
                    <a:pt x="234855" y="75066"/>
                  </a:cubicBezTo>
                  <a:lnTo>
                    <a:pt x="12763" y="75066"/>
                  </a:lnTo>
                  <a:cubicBezTo>
                    <a:pt x="7183" y="75066"/>
                    <a:pt x="115" y="75066"/>
                    <a:pt x="115" y="82798"/>
                  </a:cubicBezTo>
                  <a:cubicBezTo>
                    <a:pt x="115" y="90530"/>
                    <a:pt x="7183" y="90530"/>
                    <a:pt x="12391" y="90530"/>
                  </a:cubicBezTo>
                  <a:lnTo>
                    <a:pt x="235227" y="90530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0" name="Forme libre 999">
              <a:extLst>
                <a:ext uri="{FF2B5EF4-FFF2-40B4-BE49-F238E27FC236}">
                  <a16:creationId xmlns:a16="http://schemas.microsoft.com/office/drawing/2014/main" id="{3331336E-F3EB-1644-0F56-E48A6AD78547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824487" y="7645743"/>
              <a:ext cx="338531" cy="463914"/>
            </a:xfrm>
            <a:custGeom>
              <a:avLst/>
              <a:gdLst>
                <a:gd name="connsiteX0" fmla="*/ 116937 w 338531"/>
                <a:gd name="connsiteY0" fmla="*/ 463972 h 463914"/>
                <a:gd name="connsiteX1" fmla="*/ 132562 w 338531"/>
                <a:gd name="connsiteY1" fmla="*/ 456241 h 463914"/>
                <a:gd name="connsiteX2" fmla="*/ 336053 w 338531"/>
                <a:gd name="connsiteY2" fmla="*/ 14749 h 463914"/>
                <a:gd name="connsiteX3" fmla="*/ 338657 w 338531"/>
                <a:gd name="connsiteY3" fmla="*/ 7790 h 463914"/>
                <a:gd name="connsiteX4" fmla="*/ 331217 w 338531"/>
                <a:gd name="connsiteY4" fmla="*/ 58 h 463914"/>
                <a:gd name="connsiteX5" fmla="*/ 323033 w 338531"/>
                <a:gd name="connsiteY5" fmla="*/ 7790 h 463914"/>
                <a:gd name="connsiteX6" fmla="*/ 131074 w 338531"/>
                <a:gd name="connsiteY6" fmla="*/ 423767 h 463914"/>
                <a:gd name="connsiteX7" fmla="*/ 51835 w 338531"/>
                <a:gd name="connsiteY7" fmla="*/ 232015 h 463914"/>
                <a:gd name="connsiteX8" fmla="*/ 125 w 338531"/>
                <a:gd name="connsiteY8" fmla="*/ 273381 h 463914"/>
                <a:gd name="connsiteX9" fmla="*/ 5705 w 338531"/>
                <a:gd name="connsiteY9" fmla="*/ 279567 h 463914"/>
                <a:gd name="connsiteX10" fmla="*/ 32118 w 338531"/>
                <a:gd name="connsiteY10" fmla="*/ 258691 h 463914"/>
                <a:gd name="connsiteX11" fmla="*/ 116937 w 338531"/>
                <a:gd name="connsiteY11" fmla="*/ 463972 h 46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531" h="463914">
                  <a:moveTo>
                    <a:pt x="116937" y="463972"/>
                  </a:moveTo>
                  <a:cubicBezTo>
                    <a:pt x="128470" y="463972"/>
                    <a:pt x="128842" y="463586"/>
                    <a:pt x="132562" y="456241"/>
                  </a:cubicBezTo>
                  <a:lnTo>
                    <a:pt x="336053" y="14749"/>
                  </a:lnTo>
                  <a:cubicBezTo>
                    <a:pt x="338657" y="9723"/>
                    <a:pt x="338657" y="8950"/>
                    <a:pt x="338657" y="7790"/>
                  </a:cubicBezTo>
                  <a:cubicBezTo>
                    <a:pt x="338657" y="3538"/>
                    <a:pt x="335681" y="58"/>
                    <a:pt x="331217" y="58"/>
                  </a:cubicBezTo>
                  <a:cubicBezTo>
                    <a:pt x="326381" y="58"/>
                    <a:pt x="324893" y="3538"/>
                    <a:pt x="323033" y="7790"/>
                  </a:cubicBezTo>
                  <a:lnTo>
                    <a:pt x="131074" y="423767"/>
                  </a:lnTo>
                  <a:lnTo>
                    <a:pt x="51835" y="232015"/>
                  </a:lnTo>
                  <a:lnTo>
                    <a:pt x="125" y="273381"/>
                  </a:lnTo>
                  <a:lnTo>
                    <a:pt x="5705" y="279567"/>
                  </a:lnTo>
                  <a:lnTo>
                    <a:pt x="32118" y="258691"/>
                  </a:lnTo>
                  <a:lnTo>
                    <a:pt x="116937" y="463972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1" name="Forme libre 1000">
              <a:extLst>
                <a:ext uri="{FF2B5EF4-FFF2-40B4-BE49-F238E27FC236}">
                  <a16:creationId xmlns:a16="http://schemas.microsoft.com/office/drawing/2014/main" id="{CEE67BE9-ABA9-3DC1-8626-67E7F294641C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155580" y="7645744"/>
              <a:ext cx="742293" cy="15462"/>
            </a:xfrm>
            <a:custGeom>
              <a:avLst/>
              <a:gdLst>
                <a:gd name="connsiteX0" fmla="*/ 0 w 742293"/>
                <a:gd name="connsiteY0" fmla="*/ 0 h 15462"/>
                <a:gd name="connsiteX1" fmla="*/ 742294 w 742293"/>
                <a:gd name="connsiteY1" fmla="*/ 0 h 15462"/>
                <a:gd name="connsiteX2" fmla="*/ 742294 w 742293"/>
                <a:gd name="connsiteY2" fmla="*/ 15463 h 15462"/>
                <a:gd name="connsiteX3" fmla="*/ 0 w 742293"/>
                <a:gd name="connsiteY3" fmla="*/ 15463 h 1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2293" h="15462">
                  <a:moveTo>
                    <a:pt x="0" y="0"/>
                  </a:moveTo>
                  <a:lnTo>
                    <a:pt x="742294" y="0"/>
                  </a:lnTo>
                  <a:lnTo>
                    <a:pt x="742294" y="15463"/>
                  </a:lnTo>
                  <a:lnTo>
                    <a:pt x="0" y="15463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2" name="Forme libre 1001">
              <a:extLst>
                <a:ext uri="{FF2B5EF4-FFF2-40B4-BE49-F238E27FC236}">
                  <a16:creationId xmlns:a16="http://schemas.microsoft.com/office/drawing/2014/main" id="{CA153188-5D37-009F-2590-114957C49892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175296" y="7705732"/>
              <a:ext cx="184146" cy="273322"/>
            </a:xfrm>
            <a:custGeom>
              <a:avLst/>
              <a:gdLst>
                <a:gd name="connsiteX0" fmla="*/ 113227 w 184146"/>
                <a:gd name="connsiteY0" fmla="*/ 155478 h 273322"/>
                <a:gd name="connsiteX1" fmla="*/ 152289 w 184146"/>
                <a:gd name="connsiteY1" fmla="*/ 264111 h 273322"/>
                <a:gd name="connsiteX2" fmla="*/ 172005 w 184146"/>
                <a:gd name="connsiteY2" fmla="*/ 272616 h 273322"/>
                <a:gd name="connsiteX3" fmla="*/ 180190 w 184146"/>
                <a:gd name="connsiteY3" fmla="*/ 272616 h 273322"/>
                <a:gd name="connsiteX4" fmla="*/ 184282 w 184146"/>
                <a:gd name="connsiteY4" fmla="*/ 268750 h 273322"/>
                <a:gd name="connsiteX5" fmla="*/ 182422 w 184146"/>
                <a:gd name="connsiteY5" fmla="*/ 265271 h 273322"/>
                <a:gd name="connsiteX6" fmla="*/ 173865 w 184146"/>
                <a:gd name="connsiteY6" fmla="*/ 247487 h 273322"/>
                <a:gd name="connsiteX7" fmla="*/ 97975 w 184146"/>
                <a:gd name="connsiteY7" fmla="*/ 27515 h 273322"/>
                <a:gd name="connsiteX8" fmla="*/ 52589 w 184146"/>
                <a:gd name="connsiteY8" fmla="*/ 66 h 273322"/>
                <a:gd name="connsiteX9" fmla="*/ 45893 w 184146"/>
                <a:gd name="connsiteY9" fmla="*/ 4319 h 273322"/>
                <a:gd name="connsiteX10" fmla="*/ 49241 w 184146"/>
                <a:gd name="connsiteY10" fmla="*/ 8185 h 273322"/>
                <a:gd name="connsiteX11" fmla="*/ 73422 w 184146"/>
                <a:gd name="connsiteY11" fmla="*/ 39113 h 273322"/>
                <a:gd name="connsiteX12" fmla="*/ 109507 w 184146"/>
                <a:gd name="connsiteY12" fmla="*/ 144266 h 273322"/>
                <a:gd name="connsiteX13" fmla="*/ 6831 w 184146"/>
                <a:gd name="connsiteY13" fmla="*/ 250193 h 273322"/>
                <a:gd name="connsiteX14" fmla="*/ 135 w 184146"/>
                <a:gd name="connsiteY14" fmla="*/ 262178 h 273322"/>
                <a:gd name="connsiteX15" fmla="*/ 11296 w 184146"/>
                <a:gd name="connsiteY15" fmla="*/ 273389 h 273322"/>
                <a:gd name="connsiteX16" fmla="*/ 23572 w 184146"/>
                <a:gd name="connsiteY16" fmla="*/ 265271 h 273322"/>
                <a:gd name="connsiteX17" fmla="*/ 113227 w 184146"/>
                <a:gd name="connsiteY17" fmla="*/ 155478 h 27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4146" h="273322">
                  <a:moveTo>
                    <a:pt x="113227" y="155478"/>
                  </a:moveTo>
                  <a:cubicBezTo>
                    <a:pt x="128480" y="196070"/>
                    <a:pt x="146336" y="255219"/>
                    <a:pt x="152289" y="264111"/>
                  </a:cubicBezTo>
                  <a:cubicBezTo>
                    <a:pt x="158241" y="272616"/>
                    <a:pt x="161961" y="272616"/>
                    <a:pt x="172005" y="272616"/>
                  </a:cubicBezTo>
                  <a:lnTo>
                    <a:pt x="180190" y="272616"/>
                  </a:lnTo>
                  <a:cubicBezTo>
                    <a:pt x="183910" y="272229"/>
                    <a:pt x="184282" y="269910"/>
                    <a:pt x="184282" y="268750"/>
                  </a:cubicBezTo>
                  <a:cubicBezTo>
                    <a:pt x="184282" y="267590"/>
                    <a:pt x="183538" y="266817"/>
                    <a:pt x="182422" y="265271"/>
                  </a:cubicBezTo>
                  <a:cubicBezTo>
                    <a:pt x="178701" y="261018"/>
                    <a:pt x="176469" y="255219"/>
                    <a:pt x="173865" y="247487"/>
                  </a:cubicBezTo>
                  <a:lnTo>
                    <a:pt x="97975" y="27515"/>
                  </a:lnTo>
                  <a:cubicBezTo>
                    <a:pt x="90162" y="5092"/>
                    <a:pt x="70074" y="66"/>
                    <a:pt x="52589" y="66"/>
                  </a:cubicBezTo>
                  <a:cubicBezTo>
                    <a:pt x="50729" y="66"/>
                    <a:pt x="45893" y="66"/>
                    <a:pt x="45893" y="4319"/>
                  </a:cubicBezTo>
                  <a:cubicBezTo>
                    <a:pt x="45893" y="7412"/>
                    <a:pt x="48869" y="8185"/>
                    <a:pt x="49241" y="8185"/>
                  </a:cubicBezTo>
                  <a:cubicBezTo>
                    <a:pt x="61517" y="10505"/>
                    <a:pt x="64121" y="12824"/>
                    <a:pt x="73422" y="39113"/>
                  </a:cubicBezTo>
                  <a:lnTo>
                    <a:pt x="109507" y="144266"/>
                  </a:lnTo>
                  <a:lnTo>
                    <a:pt x="6831" y="250193"/>
                  </a:lnTo>
                  <a:cubicBezTo>
                    <a:pt x="2367" y="254833"/>
                    <a:pt x="135" y="257152"/>
                    <a:pt x="135" y="262178"/>
                  </a:cubicBezTo>
                  <a:cubicBezTo>
                    <a:pt x="135" y="268750"/>
                    <a:pt x="5343" y="273389"/>
                    <a:pt x="11296" y="273389"/>
                  </a:cubicBezTo>
                  <a:cubicBezTo>
                    <a:pt x="17248" y="273389"/>
                    <a:pt x="20596" y="269137"/>
                    <a:pt x="23572" y="265271"/>
                  </a:cubicBezTo>
                  <a:lnTo>
                    <a:pt x="113227" y="155478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3" name="Forme libre 1002">
              <a:extLst>
                <a:ext uri="{FF2B5EF4-FFF2-40B4-BE49-F238E27FC236}">
                  <a16:creationId xmlns:a16="http://schemas.microsoft.com/office/drawing/2014/main" id="{B0937BD6-842B-0599-6DFE-A3191B10B73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383749" y="7803154"/>
              <a:ext cx="175590" cy="254379"/>
            </a:xfrm>
            <a:custGeom>
              <a:avLst/>
              <a:gdLst>
                <a:gd name="connsiteX0" fmla="*/ 1257 w 175590"/>
                <a:gd name="connsiteY0" fmla="*/ 237822 h 254379"/>
                <a:gd name="connsiteX1" fmla="*/ 141 w 175590"/>
                <a:gd name="connsiteY1" fmla="*/ 244008 h 254379"/>
                <a:gd name="connsiteX2" fmla="*/ 10557 w 175590"/>
                <a:gd name="connsiteY2" fmla="*/ 254446 h 254379"/>
                <a:gd name="connsiteX3" fmla="*/ 23578 w 175590"/>
                <a:gd name="connsiteY3" fmla="*/ 246328 h 254379"/>
                <a:gd name="connsiteX4" fmla="*/ 47387 w 175590"/>
                <a:gd name="connsiteY4" fmla="*/ 149292 h 254379"/>
                <a:gd name="connsiteX5" fmla="*/ 84216 w 175590"/>
                <a:gd name="connsiteY5" fmla="*/ 175194 h 254379"/>
                <a:gd name="connsiteX6" fmla="*/ 175731 w 175590"/>
                <a:gd name="connsiteY6" fmla="*/ 63081 h 254379"/>
                <a:gd name="connsiteX7" fmla="*/ 124021 w 175590"/>
                <a:gd name="connsiteY7" fmla="*/ 66 h 254379"/>
                <a:gd name="connsiteX8" fmla="*/ 37714 w 175590"/>
                <a:gd name="connsiteY8" fmla="*/ 85891 h 254379"/>
                <a:gd name="connsiteX9" fmla="*/ 1257 w 175590"/>
                <a:gd name="connsiteY9" fmla="*/ 237822 h 254379"/>
                <a:gd name="connsiteX10" fmla="*/ 83844 w 175590"/>
                <a:gd name="connsiteY10" fmla="*/ 166689 h 254379"/>
                <a:gd name="connsiteX11" fmla="*/ 51851 w 175590"/>
                <a:gd name="connsiteY11" fmla="*/ 132282 h 254379"/>
                <a:gd name="connsiteX12" fmla="*/ 54827 w 175590"/>
                <a:gd name="connsiteY12" fmla="*/ 117978 h 254379"/>
                <a:gd name="connsiteX13" fmla="*/ 77148 w 175590"/>
                <a:gd name="connsiteY13" fmla="*/ 45298 h 254379"/>
                <a:gd name="connsiteX14" fmla="*/ 123277 w 175590"/>
                <a:gd name="connsiteY14" fmla="*/ 8572 h 254379"/>
                <a:gd name="connsiteX15" fmla="*/ 148946 w 175590"/>
                <a:gd name="connsiteY15" fmla="*/ 46458 h 254379"/>
                <a:gd name="connsiteX16" fmla="*/ 128113 w 175590"/>
                <a:gd name="connsiteY16" fmla="*/ 129962 h 254379"/>
                <a:gd name="connsiteX17" fmla="*/ 83844 w 175590"/>
                <a:gd name="connsiteY17" fmla="*/ 166689 h 25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5590" h="254379">
                  <a:moveTo>
                    <a:pt x="1257" y="237822"/>
                  </a:moveTo>
                  <a:cubicBezTo>
                    <a:pt x="141" y="242462"/>
                    <a:pt x="141" y="243235"/>
                    <a:pt x="141" y="244008"/>
                  </a:cubicBezTo>
                  <a:cubicBezTo>
                    <a:pt x="141" y="249807"/>
                    <a:pt x="4233" y="254446"/>
                    <a:pt x="10557" y="254446"/>
                  </a:cubicBezTo>
                  <a:cubicBezTo>
                    <a:pt x="18370" y="254446"/>
                    <a:pt x="22834" y="247487"/>
                    <a:pt x="23578" y="246328"/>
                  </a:cubicBezTo>
                  <a:cubicBezTo>
                    <a:pt x="25438" y="242848"/>
                    <a:pt x="37342" y="191044"/>
                    <a:pt x="47387" y="149292"/>
                  </a:cubicBezTo>
                  <a:cubicBezTo>
                    <a:pt x="54827" y="164756"/>
                    <a:pt x="66731" y="175194"/>
                    <a:pt x="84216" y="175194"/>
                  </a:cubicBezTo>
                  <a:cubicBezTo>
                    <a:pt x="127741" y="175194"/>
                    <a:pt x="175731" y="120684"/>
                    <a:pt x="175731" y="63081"/>
                  </a:cubicBezTo>
                  <a:cubicBezTo>
                    <a:pt x="175731" y="22102"/>
                    <a:pt x="151178" y="66"/>
                    <a:pt x="124021" y="66"/>
                  </a:cubicBezTo>
                  <a:cubicBezTo>
                    <a:pt x="87936" y="66"/>
                    <a:pt x="48875" y="38726"/>
                    <a:pt x="37714" y="85891"/>
                  </a:cubicBezTo>
                  <a:lnTo>
                    <a:pt x="1257" y="237822"/>
                  </a:lnTo>
                  <a:close/>
                  <a:moveTo>
                    <a:pt x="83844" y="166689"/>
                  </a:moveTo>
                  <a:cubicBezTo>
                    <a:pt x="57803" y="166689"/>
                    <a:pt x="51851" y="135761"/>
                    <a:pt x="51851" y="132282"/>
                  </a:cubicBezTo>
                  <a:cubicBezTo>
                    <a:pt x="51851" y="130736"/>
                    <a:pt x="53711" y="123004"/>
                    <a:pt x="54827" y="117978"/>
                  </a:cubicBezTo>
                  <a:cubicBezTo>
                    <a:pt x="65243" y="74679"/>
                    <a:pt x="68963" y="60762"/>
                    <a:pt x="77148" y="45298"/>
                  </a:cubicBezTo>
                  <a:cubicBezTo>
                    <a:pt x="93144" y="17077"/>
                    <a:pt x="111745" y="8572"/>
                    <a:pt x="123277" y="8572"/>
                  </a:cubicBezTo>
                  <a:cubicBezTo>
                    <a:pt x="137042" y="8572"/>
                    <a:pt x="148946" y="19783"/>
                    <a:pt x="148946" y="46458"/>
                  </a:cubicBezTo>
                  <a:cubicBezTo>
                    <a:pt x="148946" y="67721"/>
                    <a:pt x="138158" y="111019"/>
                    <a:pt x="128113" y="129962"/>
                  </a:cubicBezTo>
                  <a:cubicBezTo>
                    <a:pt x="115837" y="154318"/>
                    <a:pt x="97980" y="166689"/>
                    <a:pt x="83844" y="166689"/>
                  </a:cubicBez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4" name="Forme libre 1003">
              <a:extLst>
                <a:ext uri="{FF2B5EF4-FFF2-40B4-BE49-F238E27FC236}">
                  <a16:creationId xmlns:a16="http://schemas.microsoft.com/office/drawing/2014/main" id="{AE94E02F-BF86-EC30-921C-756FD6232259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580178" y="7803154"/>
              <a:ext cx="144713" cy="175127"/>
            </a:xfrm>
            <a:custGeom>
              <a:avLst/>
              <a:gdLst>
                <a:gd name="connsiteX0" fmla="*/ 132211 w 144713"/>
                <a:gd name="connsiteY0" fmla="*/ 24035 h 175127"/>
                <a:gd name="connsiteX1" fmla="*/ 115842 w 144713"/>
                <a:gd name="connsiteY1" fmla="*/ 29448 h 175127"/>
                <a:gd name="connsiteX2" fmla="*/ 109146 w 144713"/>
                <a:gd name="connsiteY2" fmla="*/ 44525 h 175127"/>
                <a:gd name="connsiteX3" fmla="*/ 122910 w 144713"/>
                <a:gd name="connsiteY3" fmla="*/ 58056 h 175127"/>
                <a:gd name="connsiteX4" fmla="*/ 143743 w 144713"/>
                <a:gd name="connsiteY4" fmla="*/ 33314 h 175127"/>
                <a:gd name="connsiteX5" fmla="*/ 99846 w 144713"/>
                <a:gd name="connsiteY5" fmla="*/ 66 h 175127"/>
                <a:gd name="connsiteX6" fmla="*/ 146 w 144713"/>
                <a:gd name="connsiteY6" fmla="*/ 109859 h 175127"/>
                <a:gd name="connsiteX7" fmla="*/ 60412 w 144713"/>
                <a:gd name="connsiteY7" fmla="*/ 175194 h 175127"/>
                <a:gd name="connsiteX8" fmla="*/ 144859 w 144713"/>
                <a:gd name="connsiteY8" fmla="*/ 129576 h 175127"/>
                <a:gd name="connsiteX9" fmla="*/ 140395 w 144713"/>
                <a:gd name="connsiteY9" fmla="*/ 124550 h 175127"/>
                <a:gd name="connsiteX10" fmla="*/ 135559 w 144713"/>
                <a:gd name="connsiteY10" fmla="*/ 128416 h 175127"/>
                <a:gd name="connsiteX11" fmla="*/ 61156 w 144713"/>
                <a:gd name="connsiteY11" fmla="*/ 166689 h 175127"/>
                <a:gd name="connsiteX12" fmla="*/ 27675 w 144713"/>
                <a:gd name="connsiteY12" fmla="*/ 124550 h 175127"/>
                <a:gd name="connsiteX13" fmla="*/ 47764 w 144713"/>
                <a:gd name="connsiteY13" fmla="*/ 47231 h 175127"/>
                <a:gd name="connsiteX14" fmla="*/ 100218 w 144713"/>
                <a:gd name="connsiteY14" fmla="*/ 8572 h 175127"/>
                <a:gd name="connsiteX15" fmla="*/ 132211 w 144713"/>
                <a:gd name="connsiteY15" fmla="*/ 24035 h 175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713" h="175127">
                  <a:moveTo>
                    <a:pt x="132211" y="24035"/>
                  </a:moveTo>
                  <a:cubicBezTo>
                    <a:pt x="126259" y="24035"/>
                    <a:pt x="121050" y="24035"/>
                    <a:pt x="115842" y="29448"/>
                  </a:cubicBezTo>
                  <a:cubicBezTo>
                    <a:pt x="109890" y="35247"/>
                    <a:pt x="109146" y="41819"/>
                    <a:pt x="109146" y="44525"/>
                  </a:cubicBezTo>
                  <a:cubicBezTo>
                    <a:pt x="109146" y="53803"/>
                    <a:pt x="115842" y="58056"/>
                    <a:pt x="122910" y="58056"/>
                  </a:cubicBezTo>
                  <a:cubicBezTo>
                    <a:pt x="133699" y="58056"/>
                    <a:pt x="143743" y="48777"/>
                    <a:pt x="143743" y="33314"/>
                  </a:cubicBezTo>
                  <a:cubicBezTo>
                    <a:pt x="143743" y="14370"/>
                    <a:pt x="126259" y="66"/>
                    <a:pt x="99846" y="66"/>
                  </a:cubicBezTo>
                  <a:cubicBezTo>
                    <a:pt x="49624" y="66"/>
                    <a:pt x="146" y="55350"/>
                    <a:pt x="146" y="109859"/>
                  </a:cubicBezTo>
                  <a:cubicBezTo>
                    <a:pt x="146" y="144653"/>
                    <a:pt x="21723" y="175194"/>
                    <a:pt x="60412" y="175194"/>
                  </a:cubicBezTo>
                  <a:cubicBezTo>
                    <a:pt x="113610" y="175194"/>
                    <a:pt x="144859" y="134215"/>
                    <a:pt x="144859" y="129576"/>
                  </a:cubicBezTo>
                  <a:cubicBezTo>
                    <a:pt x="144859" y="127256"/>
                    <a:pt x="142627" y="124550"/>
                    <a:pt x="140395" y="124550"/>
                  </a:cubicBezTo>
                  <a:cubicBezTo>
                    <a:pt x="138535" y="124550"/>
                    <a:pt x="137791" y="125323"/>
                    <a:pt x="135559" y="128416"/>
                  </a:cubicBezTo>
                  <a:cubicBezTo>
                    <a:pt x="106170" y="166689"/>
                    <a:pt x="65620" y="166689"/>
                    <a:pt x="61156" y="166689"/>
                  </a:cubicBezTo>
                  <a:cubicBezTo>
                    <a:pt x="37719" y="166689"/>
                    <a:pt x="27675" y="147746"/>
                    <a:pt x="27675" y="124550"/>
                  </a:cubicBezTo>
                  <a:cubicBezTo>
                    <a:pt x="27675" y="108700"/>
                    <a:pt x="35115" y="71200"/>
                    <a:pt x="47764" y="47231"/>
                  </a:cubicBezTo>
                  <a:cubicBezTo>
                    <a:pt x="59296" y="25195"/>
                    <a:pt x="79757" y="8572"/>
                    <a:pt x="100218" y="8572"/>
                  </a:cubicBezTo>
                  <a:cubicBezTo>
                    <a:pt x="112866" y="8572"/>
                    <a:pt x="127003" y="13597"/>
                    <a:pt x="132211" y="24035"/>
                  </a:cubicBez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5" name="Forme libre 1004">
              <a:extLst>
                <a:ext uri="{FF2B5EF4-FFF2-40B4-BE49-F238E27FC236}">
                  <a16:creationId xmlns:a16="http://schemas.microsoft.com/office/drawing/2014/main" id="{1FC3FB94-7FA9-1444-3A8F-436C279AADD7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725656" y="7912676"/>
              <a:ext cx="145308" cy="171841"/>
            </a:xfrm>
            <a:custGeom>
              <a:avLst/>
              <a:gdLst>
                <a:gd name="connsiteX0" fmla="*/ 19942 w 145308"/>
                <a:gd name="connsiteY0" fmla="*/ 152425 h 171841"/>
                <a:gd name="connsiteX1" fmla="*/ 7181 w 145308"/>
                <a:gd name="connsiteY1" fmla="*/ 162167 h 171841"/>
                <a:gd name="connsiteX2" fmla="*/ 150 w 145308"/>
                <a:gd name="connsiteY2" fmla="*/ 167850 h 171841"/>
                <a:gd name="connsiteX3" fmla="*/ 3796 w 145308"/>
                <a:gd name="connsiteY3" fmla="*/ 171909 h 171841"/>
                <a:gd name="connsiteX4" fmla="*/ 26191 w 145308"/>
                <a:gd name="connsiteY4" fmla="*/ 170827 h 171841"/>
                <a:gd name="connsiteX5" fmla="*/ 53534 w 145308"/>
                <a:gd name="connsiteY5" fmla="*/ 171909 h 171841"/>
                <a:gd name="connsiteX6" fmla="*/ 58742 w 145308"/>
                <a:gd name="connsiteY6" fmla="*/ 165956 h 171841"/>
                <a:gd name="connsiteX7" fmla="*/ 51972 w 145308"/>
                <a:gd name="connsiteY7" fmla="*/ 162167 h 171841"/>
                <a:gd name="connsiteX8" fmla="*/ 39212 w 145308"/>
                <a:gd name="connsiteY8" fmla="*/ 158920 h 171841"/>
                <a:gd name="connsiteX9" fmla="*/ 42076 w 145308"/>
                <a:gd name="connsiteY9" fmla="*/ 146472 h 171841"/>
                <a:gd name="connsiteX10" fmla="*/ 51711 w 145308"/>
                <a:gd name="connsiteY10" fmla="*/ 106150 h 171841"/>
                <a:gd name="connsiteX11" fmla="*/ 78534 w 145308"/>
                <a:gd name="connsiteY11" fmla="*/ 122116 h 171841"/>
                <a:gd name="connsiteX12" fmla="*/ 145459 w 145308"/>
                <a:gd name="connsiteY12" fmla="*/ 45261 h 171841"/>
                <a:gd name="connsiteX13" fmla="*/ 106397 w 145308"/>
                <a:gd name="connsiteY13" fmla="*/ 68 h 171841"/>
                <a:gd name="connsiteX14" fmla="*/ 69419 w 145308"/>
                <a:gd name="connsiteY14" fmla="*/ 19011 h 171841"/>
                <a:gd name="connsiteX15" fmla="*/ 42597 w 145308"/>
                <a:gd name="connsiteY15" fmla="*/ 68 h 171841"/>
                <a:gd name="connsiteX16" fmla="*/ 22025 w 145308"/>
                <a:gd name="connsiteY16" fmla="*/ 14411 h 171841"/>
                <a:gd name="connsiteX17" fmla="*/ 12650 w 145308"/>
                <a:gd name="connsiteY17" fmla="*/ 41472 h 171841"/>
                <a:gd name="connsiteX18" fmla="*/ 17077 w 145308"/>
                <a:gd name="connsiteY18" fmla="*/ 44990 h 171841"/>
                <a:gd name="connsiteX19" fmla="*/ 22806 w 145308"/>
                <a:gd name="connsiteY19" fmla="*/ 36872 h 171841"/>
                <a:gd name="connsiteX20" fmla="*/ 41816 w 145308"/>
                <a:gd name="connsiteY20" fmla="*/ 7645 h 171841"/>
                <a:gd name="connsiteX21" fmla="*/ 50409 w 145308"/>
                <a:gd name="connsiteY21" fmla="*/ 20905 h 171841"/>
                <a:gd name="connsiteX22" fmla="*/ 49628 w 145308"/>
                <a:gd name="connsiteY22" fmla="*/ 29024 h 171841"/>
                <a:gd name="connsiteX23" fmla="*/ 19942 w 145308"/>
                <a:gd name="connsiteY23" fmla="*/ 152425 h 171841"/>
                <a:gd name="connsiteX24" fmla="*/ 69159 w 145308"/>
                <a:gd name="connsiteY24" fmla="*/ 32542 h 171841"/>
                <a:gd name="connsiteX25" fmla="*/ 105616 w 145308"/>
                <a:gd name="connsiteY25" fmla="*/ 7645 h 171841"/>
                <a:gd name="connsiteX26" fmla="*/ 124626 w 145308"/>
                <a:gd name="connsiteY26" fmla="*/ 33895 h 171841"/>
                <a:gd name="connsiteX27" fmla="*/ 111085 w 145308"/>
                <a:gd name="connsiteY27" fmla="*/ 88289 h 171841"/>
                <a:gd name="connsiteX28" fmla="*/ 78534 w 145308"/>
                <a:gd name="connsiteY28" fmla="*/ 114539 h 171841"/>
                <a:gd name="connsiteX29" fmla="*/ 55357 w 145308"/>
                <a:gd name="connsiteY29" fmla="*/ 90995 h 171841"/>
                <a:gd name="connsiteX30" fmla="*/ 56138 w 145308"/>
                <a:gd name="connsiteY30" fmla="*/ 86936 h 171841"/>
                <a:gd name="connsiteX31" fmla="*/ 69159 w 145308"/>
                <a:gd name="connsiteY31" fmla="*/ 32542 h 17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5308" h="171841">
                  <a:moveTo>
                    <a:pt x="19942" y="152425"/>
                  </a:moveTo>
                  <a:cubicBezTo>
                    <a:pt x="18119" y="160002"/>
                    <a:pt x="17598" y="162167"/>
                    <a:pt x="7181" y="162167"/>
                  </a:cubicBezTo>
                  <a:cubicBezTo>
                    <a:pt x="3796" y="162167"/>
                    <a:pt x="150" y="162167"/>
                    <a:pt x="150" y="167850"/>
                  </a:cubicBezTo>
                  <a:cubicBezTo>
                    <a:pt x="150" y="170827"/>
                    <a:pt x="2494" y="171909"/>
                    <a:pt x="3796" y="171909"/>
                  </a:cubicBezTo>
                  <a:cubicBezTo>
                    <a:pt x="10567" y="171909"/>
                    <a:pt x="19160" y="170827"/>
                    <a:pt x="26191" y="170827"/>
                  </a:cubicBezTo>
                  <a:cubicBezTo>
                    <a:pt x="35045" y="170827"/>
                    <a:pt x="44941" y="171909"/>
                    <a:pt x="53534" y="171909"/>
                  </a:cubicBezTo>
                  <a:cubicBezTo>
                    <a:pt x="55878" y="171909"/>
                    <a:pt x="58742" y="171098"/>
                    <a:pt x="58742" y="165956"/>
                  </a:cubicBezTo>
                  <a:cubicBezTo>
                    <a:pt x="58742" y="162167"/>
                    <a:pt x="55097" y="162167"/>
                    <a:pt x="51972" y="162167"/>
                  </a:cubicBezTo>
                  <a:cubicBezTo>
                    <a:pt x="46243" y="162167"/>
                    <a:pt x="39212" y="162167"/>
                    <a:pt x="39212" y="158920"/>
                  </a:cubicBezTo>
                  <a:cubicBezTo>
                    <a:pt x="39212" y="157567"/>
                    <a:pt x="41035" y="150531"/>
                    <a:pt x="42076" y="146472"/>
                  </a:cubicBezTo>
                  <a:cubicBezTo>
                    <a:pt x="45201" y="132129"/>
                    <a:pt x="48847" y="117516"/>
                    <a:pt x="51711" y="106150"/>
                  </a:cubicBezTo>
                  <a:cubicBezTo>
                    <a:pt x="54836" y="111562"/>
                    <a:pt x="62909" y="122116"/>
                    <a:pt x="78534" y="122116"/>
                  </a:cubicBezTo>
                  <a:cubicBezTo>
                    <a:pt x="110304" y="122116"/>
                    <a:pt x="145459" y="85583"/>
                    <a:pt x="145459" y="45261"/>
                  </a:cubicBezTo>
                  <a:cubicBezTo>
                    <a:pt x="145459" y="13599"/>
                    <a:pt x="124366" y="68"/>
                    <a:pt x="106397" y="68"/>
                  </a:cubicBezTo>
                  <a:cubicBezTo>
                    <a:pt x="90252" y="68"/>
                    <a:pt x="76450" y="11434"/>
                    <a:pt x="69419" y="19011"/>
                  </a:cubicBezTo>
                  <a:cubicBezTo>
                    <a:pt x="64992" y="3586"/>
                    <a:pt x="50409" y="68"/>
                    <a:pt x="42597" y="68"/>
                  </a:cubicBezTo>
                  <a:cubicBezTo>
                    <a:pt x="32441" y="68"/>
                    <a:pt x="26191" y="7104"/>
                    <a:pt x="22025" y="14411"/>
                  </a:cubicBezTo>
                  <a:cubicBezTo>
                    <a:pt x="16817" y="23612"/>
                    <a:pt x="12650" y="39849"/>
                    <a:pt x="12650" y="41472"/>
                  </a:cubicBezTo>
                  <a:cubicBezTo>
                    <a:pt x="12650" y="44990"/>
                    <a:pt x="16296" y="44990"/>
                    <a:pt x="17077" y="44990"/>
                  </a:cubicBezTo>
                  <a:cubicBezTo>
                    <a:pt x="20723" y="44990"/>
                    <a:pt x="20983" y="44178"/>
                    <a:pt x="22806" y="36872"/>
                  </a:cubicBezTo>
                  <a:cubicBezTo>
                    <a:pt x="26712" y="21176"/>
                    <a:pt x="31660" y="7645"/>
                    <a:pt x="41816" y="7645"/>
                  </a:cubicBezTo>
                  <a:cubicBezTo>
                    <a:pt x="48587" y="7645"/>
                    <a:pt x="50409" y="13599"/>
                    <a:pt x="50409" y="20905"/>
                  </a:cubicBezTo>
                  <a:cubicBezTo>
                    <a:pt x="50409" y="23882"/>
                    <a:pt x="49889" y="27400"/>
                    <a:pt x="49628" y="29024"/>
                  </a:cubicBezTo>
                  <a:lnTo>
                    <a:pt x="19942" y="152425"/>
                  </a:lnTo>
                  <a:close/>
                  <a:moveTo>
                    <a:pt x="69159" y="32542"/>
                  </a:moveTo>
                  <a:cubicBezTo>
                    <a:pt x="84263" y="11704"/>
                    <a:pt x="97283" y="7645"/>
                    <a:pt x="105616" y="7645"/>
                  </a:cubicBezTo>
                  <a:cubicBezTo>
                    <a:pt x="115772" y="7645"/>
                    <a:pt x="124626" y="15493"/>
                    <a:pt x="124626" y="33895"/>
                  </a:cubicBezTo>
                  <a:cubicBezTo>
                    <a:pt x="124626" y="44990"/>
                    <a:pt x="118897" y="72593"/>
                    <a:pt x="111085" y="88289"/>
                  </a:cubicBezTo>
                  <a:cubicBezTo>
                    <a:pt x="104575" y="101549"/>
                    <a:pt x="91814" y="114539"/>
                    <a:pt x="78534" y="114539"/>
                  </a:cubicBezTo>
                  <a:cubicBezTo>
                    <a:pt x="60045" y="114539"/>
                    <a:pt x="55357" y="93701"/>
                    <a:pt x="55357" y="90995"/>
                  </a:cubicBezTo>
                  <a:cubicBezTo>
                    <a:pt x="55357" y="89913"/>
                    <a:pt x="55878" y="88018"/>
                    <a:pt x="56138" y="86936"/>
                  </a:cubicBezTo>
                  <a:lnTo>
                    <a:pt x="69159" y="32542"/>
                  </a:lnTo>
                  <a:close/>
                </a:path>
              </a:pathLst>
            </a:custGeom>
            <a:solidFill>
              <a:srgbClr val="000000"/>
            </a:solidFill>
            <a:ln w="30956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988" name="Rectangle 987">
            <a:extLst>
              <a:ext uri="{FF2B5EF4-FFF2-40B4-BE49-F238E27FC236}">
                <a16:creationId xmlns:a16="http://schemas.microsoft.com/office/drawing/2014/main" id="{7D501143-DEA1-2C63-5631-543801BD52B2}"/>
              </a:ext>
            </a:extLst>
          </p:cNvPr>
          <p:cNvSpPr/>
          <p:nvPr/>
        </p:nvSpPr>
        <p:spPr bwMode="auto">
          <a:xfrm>
            <a:off x="2261554" y="5236412"/>
            <a:ext cx="373941" cy="484301"/>
          </a:xfrm>
          <a:prstGeom prst="rect">
            <a:avLst/>
          </a:prstGeom>
          <a:solidFill>
            <a:srgbClr val="FF7E79">
              <a:alpha val="15997"/>
            </a:srgb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27" name="Groupe 1026">
            <a:extLst>
              <a:ext uri="{FF2B5EF4-FFF2-40B4-BE49-F238E27FC236}">
                <a16:creationId xmlns:a16="http://schemas.microsoft.com/office/drawing/2014/main" id="{D714BC64-8539-D796-B501-2AB4683609E3}"/>
              </a:ext>
            </a:extLst>
          </p:cNvPr>
          <p:cNvGrpSpPr/>
          <p:nvPr/>
        </p:nvGrpSpPr>
        <p:grpSpPr>
          <a:xfrm>
            <a:off x="2397684" y="6316532"/>
            <a:ext cx="5957148" cy="960923"/>
            <a:chOff x="2397684" y="6316532"/>
            <a:chExt cx="5957148" cy="960923"/>
          </a:xfrm>
        </p:grpSpPr>
        <p:sp>
          <p:nvSpPr>
            <p:cNvPr id="1025" name="ZoneTexte 1024">
              <a:extLst>
                <a:ext uri="{FF2B5EF4-FFF2-40B4-BE49-F238E27FC236}">
                  <a16:creationId xmlns:a16="http://schemas.microsoft.com/office/drawing/2014/main" id="{A9A9B4B2-52DD-25FF-F105-349016B2FE9C}"/>
                </a:ext>
              </a:extLst>
            </p:cNvPr>
            <p:cNvSpPr txBox="1"/>
            <p:nvPr/>
          </p:nvSpPr>
          <p:spPr>
            <a:xfrm>
              <a:off x="2605258" y="6396884"/>
              <a:ext cx="5542001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lkboard" charset="0"/>
                  <a:ea typeface="ＭＳ Ｐゴシック" charset="0"/>
                </a:rPr>
                <a:t>🔔 </a:t>
              </a:r>
              <a:r>
                <a:rPr lang="fr-FR"/>
                <a:t>Plus un milieu est effusif, plus il est apte à « aspirer » du flux</a:t>
              </a: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89A1D3B2-BE76-312E-85BD-6BDD6E67C66B}"/>
                </a:ext>
              </a:extLst>
            </p:cNvPr>
            <p:cNvSpPr/>
            <p:nvPr/>
          </p:nvSpPr>
          <p:spPr bwMode="auto">
            <a:xfrm>
              <a:off x="2397684" y="6316532"/>
              <a:ext cx="5957148" cy="9609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121972" dist="38100" dir="8100000" algn="tr" rotWithShape="0">
                <a:srgbClr val="FF0000">
                  <a:alpha val="87000"/>
                </a:srgb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21503" tIns="10751" rIns="21503" bIns="10751" rtlCol="0" anchor="ctr">
              <a:spAutoFit/>
            </a:bodyPr>
            <a:lstStyle/>
            <a:p>
              <a:pPr algn="l"/>
              <a:endParaRPr lang="fr-FR">
                <a:cs typeface="+mn-cs"/>
              </a:endParaRP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6EF447E-80A3-34EF-F08E-F7F5E80656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65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" grpId="1" animBg="1"/>
      <p:bldP spid="395" grpId="0"/>
      <p:bldP spid="495" grpId="0"/>
      <p:bldP spid="882" grpId="0" animBg="1"/>
      <p:bldP spid="883" grpId="0" animBg="1"/>
      <p:bldP spid="884" grpId="0"/>
      <p:bldP spid="9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2153898" y="2993420"/>
            <a:ext cx="6384056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>
                <a:solidFill>
                  <a:schemeClr val="bg1"/>
                </a:solidFill>
              </a:rPr>
              <a:t>Équation de la chaleur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3E664E-CB88-C60A-A7AF-F0D3636E24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53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 1 2 1 2">
            <a:extLst>
              <a:ext uri="{FF2B5EF4-FFF2-40B4-BE49-F238E27FC236}">
                <a16:creationId xmlns:a16="http://schemas.microsoft.com/office/drawing/2014/main" id="{AED22747-BE9F-7FD1-A515-1D1B1CCE3CAA}"/>
              </a:ext>
            </a:extLst>
          </p:cNvPr>
          <p:cNvSpPr/>
          <p:nvPr/>
        </p:nvSpPr>
        <p:spPr bwMode="auto">
          <a:xfrm>
            <a:off x="2179955" y="5020388"/>
            <a:ext cx="8350527" cy="13559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583B7BF-FC7D-A810-7002-08EA0E4CC0DC}"/>
              </a:ext>
            </a:extLst>
          </p:cNvPr>
          <p:cNvGrpSpPr/>
          <p:nvPr/>
        </p:nvGrpSpPr>
        <p:grpSpPr>
          <a:xfrm>
            <a:off x="2304778" y="1834034"/>
            <a:ext cx="6821548" cy="2079575"/>
            <a:chOff x="3114868" y="3097851"/>
            <a:chExt cx="5849439" cy="1013051"/>
          </a:xfrm>
        </p:grpSpPr>
        <p:sp>
          <p:nvSpPr>
            <p:cNvPr id="5" name="Bouton d'action : Personnalisé 2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610B13C-A94B-2BFD-4D62-23C5240E9BB5}"/>
                </a:ext>
              </a:extLst>
            </p:cNvPr>
            <p:cNvSpPr/>
            <p:nvPr/>
          </p:nvSpPr>
          <p:spPr bwMode="auto">
            <a:xfrm>
              <a:off x="3114868" y="3097851"/>
              <a:ext cx="5849439" cy="1009980"/>
            </a:xfrm>
            <a:custGeom>
              <a:avLst/>
              <a:gdLst>
                <a:gd name="connsiteX0" fmla="*/ 0 w 5849439"/>
                <a:gd name="connsiteY0" fmla="*/ 0 h 1080120"/>
                <a:gd name="connsiteX1" fmla="*/ 5849439 w 5849439"/>
                <a:gd name="connsiteY1" fmla="*/ 0 h 1080120"/>
                <a:gd name="connsiteX2" fmla="*/ 5849439 w 5849439"/>
                <a:gd name="connsiteY2" fmla="*/ 1080120 h 1080120"/>
                <a:gd name="connsiteX3" fmla="*/ 0 w 5849439"/>
                <a:gd name="connsiteY3" fmla="*/ 1080120 h 1080120"/>
                <a:gd name="connsiteX4" fmla="*/ 0 w 5849439"/>
                <a:gd name="connsiteY4" fmla="*/ 0 h 1080120"/>
                <a:gd name="connsiteX0" fmla="*/ 5849439 w 5940879"/>
                <a:gd name="connsiteY0" fmla="*/ 1080120 h 1080120"/>
                <a:gd name="connsiteX1" fmla="*/ 0 w 5940879"/>
                <a:gd name="connsiteY1" fmla="*/ 1080120 h 1080120"/>
                <a:gd name="connsiteX2" fmla="*/ 0 w 5940879"/>
                <a:gd name="connsiteY2" fmla="*/ 0 h 1080120"/>
                <a:gd name="connsiteX3" fmla="*/ 5940879 w 5940879"/>
                <a:gd name="connsiteY3" fmla="*/ 91440 h 1080120"/>
                <a:gd name="connsiteX0" fmla="*/ 5849439 w 5849439"/>
                <a:gd name="connsiteY0" fmla="*/ 1107950 h 1107950"/>
                <a:gd name="connsiteX1" fmla="*/ 0 w 5849439"/>
                <a:gd name="connsiteY1" fmla="*/ 1107950 h 1107950"/>
                <a:gd name="connsiteX2" fmla="*/ 0 w 5849439"/>
                <a:gd name="connsiteY2" fmla="*/ 27830 h 1107950"/>
                <a:gd name="connsiteX3" fmla="*/ 5821609 w 5849439"/>
                <a:gd name="connsiteY3" fmla="*/ 0 h 1107950"/>
                <a:gd name="connsiteX0" fmla="*/ 5849439 w 5849439"/>
                <a:gd name="connsiteY0" fmla="*/ 1088700 h 1088700"/>
                <a:gd name="connsiteX1" fmla="*/ 0 w 5849439"/>
                <a:gd name="connsiteY1" fmla="*/ 1088700 h 1088700"/>
                <a:gd name="connsiteX2" fmla="*/ 0 w 5849439"/>
                <a:gd name="connsiteY2" fmla="*/ 8580 h 1088700"/>
                <a:gd name="connsiteX3" fmla="*/ 5844068 w 5849439"/>
                <a:gd name="connsiteY3" fmla="*/ 0 h 108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49439" h="1088700">
                  <a:moveTo>
                    <a:pt x="5849439" y="1088700"/>
                  </a:moveTo>
                  <a:lnTo>
                    <a:pt x="0" y="1088700"/>
                  </a:lnTo>
                  <a:lnTo>
                    <a:pt x="0" y="8580"/>
                  </a:lnTo>
                  <a:lnTo>
                    <a:pt x="5844068" y="0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6" name="Bouton d'action : Personnalisé 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B076E3D-301A-D033-7B30-B7CDE12BE008}"/>
                </a:ext>
              </a:extLst>
            </p:cNvPr>
            <p:cNvSpPr/>
            <p:nvPr/>
          </p:nvSpPr>
          <p:spPr bwMode="auto">
            <a:xfrm>
              <a:off x="3114868" y="3106431"/>
              <a:ext cx="5849439" cy="1004471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5B142E61-6FEA-0923-2F68-E327DE28E6EC}"/>
              </a:ext>
            </a:extLst>
          </p:cNvPr>
          <p:cNvSpPr txBox="1"/>
          <p:nvPr/>
        </p:nvSpPr>
        <p:spPr>
          <a:xfrm>
            <a:off x="2687235" y="1231745"/>
            <a:ext cx="7053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Échelon de densité de flux sur milieu semi-infini :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BDD6512-EE29-7BA5-C848-D1A5FB82482B}"/>
              </a:ext>
            </a:extLst>
          </p:cNvPr>
          <p:cNvCxnSpPr>
            <a:cxnSpLocks/>
          </p:cNvCxnSpPr>
          <p:nvPr/>
        </p:nvCxnSpPr>
        <p:spPr bwMode="auto">
          <a:xfrm>
            <a:off x="2304779" y="3918397"/>
            <a:ext cx="7199589" cy="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Graphique 5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text{0}&#10;$&#10;&#10;&#10;\end{document}&#10;" title="IguanaTex Vector Display">
            <a:extLst>
              <a:ext uri="{FF2B5EF4-FFF2-40B4-BE49-F238E27FC236}">
                <a16:creationId xmlns:a16="http://schemas.microsoft.com/office/drawing/2014/main" id="{DB2A8305-8207-4389-1B1D-B1B8585B575A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215590" y="4032252"/>
            <a:ext cx="131524" cy="214938"/>
          </a:xfrm>
          <a:custGeom>
            <a:avLst/>
            <a:gdLst>
              <a:gd name="connsiteX0" fmla="*/ 117265 w 117187"/>
              <a:gd name="connsiteY0" fmla="*/ 96374 h 191509"/>
              <a:gd name="connsiteX1" fmla="*/ 106130 w 117187"/>
              <a:gd name="connsiteY1" fmla="*/ 31239 h 191509"/>
              <a:gd name="connsiteX2" fmla="*/ 58810 w 117187"/>
              <a:gd name="connsiteY2" fmla="*/ 63 h 191509"/>
              <a:gd name="connsiteX3" fmla="*/ 10376 w 117187"/>
              <a:gd name="connsiteY3" fmla="*/ 33187 h 191509"/>
              <a:gd name="connsiteX4" fmla="*/ 77 w 117187"/>
              <a:gd name="connsiteY4" fmla="*/ 96374 h 191509"/>
              <a:gd name="connsiteX5" fmla="*/ 12603 w 117187"/>
              <a:gd name="connsiteY5" fmla="*/ 163458 h 191509"/>
              <a:gd name="connsiteX6" fmla="*/ 58531 w 117187"/>
              <a:gd name="connsiteY6" fmla="*/ 191572 h 191509"/>
              <a:gd name="connsiteX7" fmla="*/ 106965 w 117187"/>
              <a:gd name="connsiteY7" fmla="*/ 159282 h 191509"/>
              <a:gd name="connsiteX8" fmla="*/ 117265 w 117187"/>
              <a:gd name="connsiteY8" fmla="*/ 96374 h 191509"/>
              <a:gd name="connsiteX9" fmla="*/ 58531 w 117187"/>
              <a:gd name="connsiteY9" fmla="*/ 185448 h 191509"/>
              <a:gd name="connsiteX10" fmla="*/ 26242 w 117187"/>
              <a:gd name="connsiteY10" fmla="*/ 151767 h 191509"/>
              <a:gd name="connsiteX11" fmla="*/ 23180 w 117187"/>
              <a:gd name="connsiteY11" fmla="*/ 93034 h 191509"/>
              <a:gd name="connsiteX12" fmla="*/ 25407 w 117187"/>
              <a:gd name="connsiteY12" fmla="*/ 41816 h 191509"/>
              <a:gd name="connsiteX13" fmla="*/ 58531 w 117187"/>
              <a:gd name="connsiteY13" fmla="*/ 6187 h 191509"/>
              <a:gd name="connsiteX14" fmla="*/ 91378 w 117187"/>
              <a:gd name="connsiteY14" fmla="*/ 38754 h 191509"/>
              <a:gd name="connsiteX15" fmla="*/ 94161 w 117187"/>
              <a:gd name="connsiteY15" fmla="*/ 93034 h 191509"/>
              <a:gd name="connsiteX16" fmla="*/ 91099 w 117187"/>
              <a:gd name="connsiteY16" fmla="*/ 150653 h 191509"/>
              <a:gd name="connsiteX17" fmla="*/ 58531 w 117187"/>
              <a:gd name="connsiteY17" fmla="*/ 185448 h 1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7187" h="191509">
                <a:moveTo>
                  <a:pt x="117265" y="96374"/>
                </a:moveTo>
                <a:cubicBezTo>
                  <a:pt x="117265" y="74106"/>
                  <a:pt x="115873" y="51837"/>
                  <a:pt x="106130" y="31239"/>
                </a:cubicBezTo>
                <a:cubicBezTo>
                  <a:pt x="93326" y="4516"/>
                  <a:pt x="70501" y="63"/>
                  <a:pt x="58810" y="63"/>
                </a:cubicBezTo>
                <a:cubicBezTo>
                  <a:pt x="42109" y="63"/>
                  <a:pt x="21788" y="7300"/>
                  <a:pt x="10376" y="33187"/>
                </a:cubicBezTo>
                <a:cubicBezTo>
                  <a:pt x="1468" y="52394"/>
                  <a:pt x="77" y="74106"/>
                  <a:pt x="77" y="96374"/>
                </a:cubicBezTo>
                <a:cubicBezTo>
                  <a:pt x="77" y="117251"/>
                  <a:pt x="1190" y="142303"/>
                  <a:pt x="12603" y="163458"/>
                </a:cubicBezTo>
                <a:cubicBezTo>
                  <a:pt x="24572" y="186005"/>
                  <a:pt x="44892" y="191572"/>
                  <a:pt x="58531" y="191572"/>
                </a:cubicBezTo>
                <a:cubicBezTo>
                  <a:pt x="73563" y="191572"/>
                  <a:pt x="94718" y="185726"/>
                  <a:pt x="106965" y="159282"/>
                </a:cubicBezTo>
                <a:cubicBezTo>
                  <a:pt x="115873" y="140076"/>
                  <a:pt x="117265" y="118364"/>
                  <a:pt x="117265" y="96374"/>
                </a:cubicBezTo>
                <a:close/>
                <a:moveTo>
                  <a:pt x="58531" y="185448"/>
                </a:moveTo>
                <a:cubicBezTo>
                  <a:pt x="47676" y="185448"/>
                  <a:pt x="31253" y="178489"/>
                  <a:pt x="26242" y="151767"/>
                </a:cubicBezTo>
                <a:cubicBezTo>
                  <a:pt x="23180" y="135065"/>
                  <a:pt x="23180" y="109457"/>
                  <a:pt x="23180" y="93034"/>
                </a:cubicBezTo>
                <a:cubicBezTo>
                  <a:pt x="23180" y="75219"/>
                  <a:pt x="23180" y="56847"/>
                  <a:pt x="25407" y="41816"/>
                </a:cubicBezTo>
                <a:cubicBezTo>
                  <a:pt x="30696" y="8692"/>
                  <a:pt x="51573" y="6187"/>
                  <a:pt x="58531" y="6187"/>
                </a:cubicBezTo>
                <a:cubicBezTo>
                  <a:pt x="67717" y="6187"/>
                  <a:pt x="86089" y="11197"/>
                  <a:pt x="91378" y="38754"/>
                </a:cubicBezTo>
                <a:cubicBezTo>
                  <a:pt x="94161" y="54342"/>
                  <a:pt x="94161" y="75497"/>
                  <a:pt x="94161" y="93034"/>
                </a:cubicBezTo>
                <a:cubicBezTo>
                  <a:pt x="94161" y="113910"/>
                  <a:pt x="94161" y="132839"/>
                  <a:pt x="91099" y="150653"/>
                </a:cubicBezTo>
                <a:cubicBezTo>
                  <a:pt x="86924" y="177097"/>
                  <a:pt x="71058" y="185448"/>
                  <a:pt x="58531" y="185448"/>
                </a:cubicBezTo>
                <a:close/>
              </a:path>
            </a:pathLst>
          </a:custGeom>
          <a:solidFill>
            <a:srgbClr val="000000"/>
          </a:solidFill>
          <a:ln w="10458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16A4780-21BD-CF2A-41AC-B2D66924242C}"/>
              </a:ext>
            </a:extLst>
          </p:cNvPr>
          <p:cNvSpPr/>
          <p:nvPr/>
        </p:nvSpPr>
        <p:spPr bwMode="auto">
          <a:xfrm>
            <a:off x="432482" y="2394222"/>
            <a:ext cx="796706" cy="778598"/>
          </a:xfrm>
          <a:custGeom>
            <a:avLst/>
            <a:gdLst>
              <a:gd name="connsiteX0" fmla="*/ 0 w 1548143"/>
              <a:gd name="connsiteY0" fmla="*/ 778598 h 932507"/>
              <a:gd name="connsiteX1" fmla="*/ 506994 w 1548143"/>
              <a:gd name="connsiteY1" fmla="*/ 778598 h 932507"/>
              <a:gd name="connsiteX2" fmla="*/ 506994 w 1548143"/>
              <a:gd name="connsiteY2" fmla="*/ 0 h 932507"/>
              <a:gd name="connsiteX3" fmla="*/ 959668 w 1548143"/>
              <a:gd name="connsiteY3" fmla="*/ 0 h 932507"/>
              <a:gd name="connsiteX4" fmla="*/ 1548143 w 1548143"/>
              <a:gd name="connsiteY4" fmla="*/ 932507 h 932507"/>
              <a:gd name="connsiteX0" fmla="*/ 0 w 959668"/>
              <a:gd name="connsiteY0" fmla="*/ 778598 h 778598"/>
              <a:gd name="connsiteX1" fmla="*/ 506994 w 959668"/>
              <a:gd name="connsiteY1" fmla="*/ 778598 h 778598"/>
              <a:gd name="connsiteX2" fmla="*/ 506994 w 959668"/>
              <a:gd name="connsiteY2" fmla="*/ 0 h 778598"/>
              <a:gd name="connsiteX3" fmla="*/ 959668 w 959668"/>
              <a:gd name="connsiteY3" fmla="*/ 0 h 778598"/>
              <a:gd name="connsiteX0" fmla="*/ 0 w 796706"/>
              <a:gd name="connsiteY0" fmla="*/ 778598 h 778598"/>
              <a:gd name="connsiteX1" fmla="*/ 344032 w 796706"/>
              <a:gd name="connsiteY1" fmla="*/ 778598 h 778598"/>
              <a:gd name="connsiteX2" fmla="*/ 344032 w 796706"/>
              <a:gd name="connsiteY2" fmla="*/ 0 h 778598"/>
              <a:gd name="connsiteX3" fmla="*/ 796706 w 796706"/>
              <a:gd name="connsiteY3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06" h="778598">
                <a:moveTo>
                  <a:pt x="0" y="778598"/>
                </a:moveTo>
                <a:lnTo>
                  <a:pt x="344032" y="778598"/>
                </a:lnTo>
                <a:lnTo>
                  <a:pt x="344032" y="0"/>
                </a:lnTo>
                <a:lnTo>
                  <a:pt x="796706" y="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Graphique 169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 title="IguanaTex Vector Display">
            <a:extLst>
              <a:ext uri="{FF2B5EF4-FFF2-40B4-BE49-F238E27FC236}">
                <a16:creationId xmlns:a16="http://schemas.microsoft.com/office/drawing/2014/main" id="{2D8D1113-B3A6-148F-4B9C-1B997E0654E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9586921" y="3785786"/>
            <a:ext cx="219741" cy="219739"/>
          </a:xfrm>
          <a:custGeom>
            <a:avLst/>
            <a:gdLst>
              <a:gd name="connsiteX0" fmla="*/ 125862 w 205381"/>
              <a:gd name="connsiteY0" fmla="*/ 57800 h 186821"/>
              <a:gd name="connsiteX1" fmla="*/ 166691 w 205381"/>
              <a:gd name="connsiteY1" fmla="*/ 9136 h 186821"/>
              <a:gd name="connsiteX2" fmla="*/ 187312 w 205381"/>
              <a:gd name="connsiteY2" fmla="*/ 14497 h 186821"/>
              <a:gd name="connsiteX3" fmla="*/ 167516 w 205381"/>
              <a:gd name="connsiteY3" fmla="*/ 36767 h 186821"/>
              <a:gd name="connsiteX4" fmla="*/ 183188 w 205381"/>
              <a:gd name="connsiteY4" fmla="*/ 51201 h 186821"/>
              <a:gd name="connsiteX5" fmla="*/ 205458 w 205381"/>
              <a:gd name="connsiteY5" fmla="*/ 27282 h 186821"/>
              <a:gd name="connsiteX6" fmla="*/ 167103 w 205381"/>
              <a:gd name="connsiteY6" fmla="*/ 63 h 186821"/>
              <a:gd name="connsiteX7" fmla="*/ 123800 w 205381"/>
              <a:gd name="connsiteY7" fmla="*/ 31406 h 186821"/>
              <a:gd name="connsiteX8" fmla="*/ 79260 w 205381"/>
              <a:gd name="connsiteY8" fmla="*/ 63 h 186821"/>
              <a:gd name="connsiteX9" fmla="*/ 12861 w 205381"/>
              <a:gd name="connsiteY9" fmla="*/ 63574 h 186821"/>
              <a:gd name="connsiteX10" fmla="*/ 17810 w 205381"/>
              <a:gd name="connsiteY10" fmla="*/ 67698 h 186821"/>
              <a:gd name="connsiteX11" fmla="*/ 23172 w 205381"/>
              <a:gd name="connsiteY11" fmla="*/ 63161 h 186821"/>
              <a:gd name="connsiteX12" fmla="*/ 78435 w 205381"/>
              <a:gd name="connsiteY12" fmla="*/ 9136 h 186821"/>
              <a:gd name="connsiteX13" fmla="*/ 100705 w 205381"/>
              <a:gd name="connsiteY13" fmla="*/ 36767 h 186821"/>
              <a:gd name="connsiteX14" fmla="*/ 78435 w 205381"/>
              <a:gd name="connsiteY14" fmla="*/ 134920 h 186821"/>
              <a:gd name="connsiteX15" fmla="*/ 39256 w 205381"/>
              <a:gd name="connsiteY15" fmla="*/ 177811 h 186821"/>
              <a:gd name="connsiteX16" fmla="*/ 18635 w 205381"/>
              <a:gd name="connsiteY16" fmla="*/ 172450 h 186821"/>
              <a:gd name="connsiteX17" fmla="*/ 38019 w 205381"/>
              <a:gd name="connsiteY17" fmla="*/ 150179 h 186821"/>
              <a:gd name="connsiteX18" fmla="*/ 22759 w 205381"/>
              <a:gd name="connsiteY18" fmla="*/ 135745 h 186821"/>
              <a:gd name="connsiteX19" fmla="*/ 77 w 205381"/>
              <a:gd name="connsiteY19" fmla="*/ 159665 h 186821"/>
              <a:gd name="connsiteX20" fmla="*/ 38843 w 205381"/>
              <a:gd name="connsiteY20" fmla="*/ 186884 h 186821"/>
              <a:gd name="connsiteX21" fmla="*/ 82147 w 205381"/>
              <a:gd name="connsiteY21" fmla="*/ 155541 h 186821"/>
              <a:gd name="connsiteX22" fmla="*/ 126687 w 205381"/>
              <a:gd name="connsiteY22" fmla="*/ 186884 h 186821"/>
              <a:gd name="connsiteX23" fmla="*/ 192673 w 205381"/>
              <a:gd name="connsiteY23" fmla="*/ 123373 h 186821"/>
              <a:gd name="connsiteX24" fmla="*/ 187724 w 205381"/>
              <a:gd name="connsiteY24" fmla="*/ 119249 h 186821"/>
              <a:gd name="connsiteX25" fmla="*/ 182363 w 205381"/>
              <a:gd name="connsiteY25" fmla="*/ 123785 h 186821"/>
              <a:gd name="connsiteX26" fmla="*/ 127512 w 205381"/>
              <a:gd name="connsiteY26" fmla="*/ 177811 h 186821"/>
              <a:gd name="connsiteX27" fmla="*/ 104829 w 205381"/>
              <a:gd name="connsiteY27" fmla="*/ 150592 h 186821"/>
              <a:gd name="connsiteX28" fmla="*/ 111840 w 205381"/>
              <a:gd name="connsiteY28" fmla="*/ 114300 h 186821"/>
              <a:gd name="connsiteX29" fmla="*/ 125862 w 205381"/>
              <a:gd name="connsiteY29" fmla="*/ 57800 h 186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381" h="186821">
                <a:moveTo>
                  <a:pt x="125862" y="57800"/>
                </a:moveTo>
                <a:cubicBezTo>
                  <a:pt x="128337" y="47077"/>
                  <a:pt x="137822" y="9136"/>
                  <a:pt x="166691" y="9136"/>
                </a:cubicBezTo>
                <a:cubicBezTo>
                  <a:pt x="168753" y="9136"/>
                  <a:pt x="178651" y="9136"/>
                  <a:pt x="187312" y="14497"/>
                </a:cubicBezTo>
                <a:cubicBezTo>
                  <a:pt x="175764" y="16559"/>
                  <a:pt x="167516" y="26869"/>
                  <a:pt x="167516" y="36767"/>
                </a:cubicBezTo>
                <a:cubicBezTo>
                  <a:pt x="167516" y="43366"/>
                  <a:pt x="172052" y="51201"/>
                  <a:pt x="183188" y="51201"/>
                </a:cubicBezTo>
                <a:cubicBezTo>
                  <a:pt x="192261" y="51201"/>
                  <a:pt x="205458" y="43778"/>
                  <a:pt x="205458" y="27282"/>
                </a:cubicBezTo>
                <a:cubicBezTo>
                  <a:pt x="205458" y="5836"/>
                  <a:pt x="181126" y="63"/>
                  <a:pt x="167103" y="63"/>
                </a:cubicBezTo>
                <a:cubicBezTo>
                  <a:pt x="143184" y="63"/>
                  <a:pt x="128749" y="21920"/>
                  <a:pt x="123800" y="31406"/>
                </a:cubicBezTo>
                <a:cubicBezTo>
                  <a:pt x="113490" y="4187"/>
                  <a:pt x="91220" y="63"/>
                  <a:pt x="79260" y="63"/>
                </a:cubicBezTo>
                <a:cubicBezTo>
                  <a:pt x="36369" y="63"/>
                  <a:pt x="12861" y="53263"/>
                  <a:pt x="12861" y="63574"/>
                </a:cubicBezTo>
                <a:cubicBezTo>
                  <a:pt x="12861" y="67698"/>
                  <a:pt x="16986" y="67698"/>
                  <a:pt x="17810" y="67698"/>
                </a:cubicBezTo>
                <a:cubicBezTo>
                  <a:pt x="21110" y="67698"/>
                  <a:pt x="22347" y="66873"/>
                  <a:pt x="23172" y="63161"/>
                </a:cubicBezTo>
                <a:cubicBezTo>
                  <a:pt x="37194" y="19446"/>
                  <a:pt x="64413" y="9136"/>
                  <a:pt x="78435" y="9136"/>
                </a:cubicBezTo>
                <a:cubicBezTo>
                  <a:pt x="86271" y="9136"/>
                  <a:pt x="100705" y="12847"/>
                  <a:pt x="100705" y="36767"/>
                </a:cubicBezTo>
                <a:cubicBezTo>
                  <a:pt x="100705" y="49552"/>
                  <a:pt x="93694" y="77183"/>
                  <a:pt x="78435" y="134920"/>
                </a:cubicBezTo>
                <a:cubicBezTo>
                  <a:pt x="71836" y="160490"/>
                  <a:pt x="57402" y="177811"/>
                  <a:pt x="39256" y="177811"/>
                </a:cubicBezTo>
                <a:cubicBezTo>
                  <a:pt x="36781" y="177811"/>
                  <a:pt x="27296" y="177811"/>
                  <a:pt x="18635" y="172450"/>
                </a:cubicBezTo>
                <a:cubicBezTo>
                  <a:pt x="28946" y="170387"/>
                  <a:pt x="38019" y="161727"/>
                  <a:pt x="38019" y="150179"/>
                </a:cubicBezTo>
                <a:cubicBezTo>
                  <a:pt x="38019" y="139044"/>
                  <a:pt x="28946" y="135745"/>
                  <a:pt x="22759" y="135745"/>
                </a:cubicBezTo>
                <a:cubicBezTo>
                  <a:pt x="10387" y="135745"/>
                  <a:pt x="77" y="146468"/>
                  <a:pt x="77" y="159665"/>
                </a:cubicBezTo>
                <a:cubicBezTo>
                  <a:pt x="77" y="178636"/>
                  <a:pt x="20697" y="186884"/>
                  <a:pt x="38843" y="186884"/>
                </a:cubicBezTo>
                <a:cubicBezTo>
                  <a:pt x="66063" y="186884"/>
                  <a:pt x="80909" y="158015"/>
                  <a:pt x="82147" y="155541"/>
                </a:cubicBezTo>
                <a:cubicBezTo>
                  <a:pt x="87096" y="170800"/>
                  <a:pt x="101942" y="186884"/>
                  <a:pt x="126687" y="186884"/>
                </a:cubicBezTo>
                <a:cubicBezTo>
                  <a:pt x="169166" y="186884"/>
                  <a:pt x="192673" y="133683"/>
                  <a:pt x="192673" y="123373"/>
                </a:cubicBezTo>
                <a:cubicBezTo>
                  <a:pt x="192673" y="119249"/>
                  <a:pt x="188961" y="119249"/>
                  <a:pt x="187724" y="119249"/>
                </a:cubicBezTo>
                <a:cubicBezTo>
                  <a:pt x="184012" y="119249"/>
                  <a:pt x="183188" y="120898"/>
                  <a:pt x="182363" y="123785"/>
                </a:cubicBezTo>
                <a:cubicBezTo>
                  <a:pt x="168753" y="167913"/>
                  <a:pt x="140709" y="177811"/>
                  <a:pt x="127512" y="177811"/>
                </a:cubicBezTo>
                <a:cubicBezTo>
                  <a:pt x="111428" y="177811"/>
                  <a:pt x="104829" y="164614"/>
                  <a:pt x="104829" y="150592"/>
                </a:cubicBezTo>
                <a:cubicBezTo>
                  <a:pt x="104829" y="141519"/>
                  <a:pt x="107304" y="132446"/>
                  <a:pt x="111840" y="114300"/>
                </a:cubicBezTo>
                <a:lnTo>
                  <a:pt x="125862" y="57800"/>
                </a:lnTo>
                <a:close/>
              </a:path>
            </a:pathLst>
          </a:custGeom>
          <a:solidFill>
            <a:srgbClr val="4DB300"/>
          </a:solidFill>
          <a:ln w="3175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8B915892-7526-F610-DE6B-94FED8748B13}"/>
              </a:ext>
            </a:extLst>
          </p:cNvPr>
          <p:cNvSpPr/>
          <p:nvPr/>
        </p:nvSpPr>
        <p:spPr bwMode="auto">
          <a:xfrm>
            <a:off x="2302134" y="1869507"/>
            <a:ext cx="6812839" cy="1989561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  <a:gd name="connsiteX0" fmla="*/ 0 w 1085076"/>
              <a:gd name="connsiteY0" fmla="*/ 0 h 956155"/>
              <a:gd name="connsiteX1" fmla="*/ 262663 w 1085076"/>
              <a:gd name="connsiteY1" fmla="*/ 657250 h 956155"/>
              <a:gd name="connsiteX2" fmla="*/ 829733 w 1085076"/>
              <a:gd name="connsiteY2" fmla="*/ 948267 h 956155"/>
              <a:gd name="connsiteX3" fmla="*/ 1085076 w 1085076"/>
              <a:gd name="connsiteY3" fmla="*/ 934405 h 956155"/>
              <a:gd name="connsiteX0" fmla="*/ 0 w 1085076"/>
              <a:gd name="connsiteY0" fmla="*/ 0 h 935503"/>
              <a:gd name="connsiteX1" fmla="*/ 262663 w 1085076"/>
              <a:gd name="connsiteY1" fmla="*/ 657250 h 935503"/>
              <a:gd name="connsiteX2" fmla="*/ 766237 w 1085076"/>
              <a:gd name="connsiteY2" fmla="*/ 908503 h 935503"/>
              <a:gd name="connsiteX3" fmla="*/ 1085076 w 1085076"/>
              <a:gd name="connsiteY3" fmla="*/ 934405 h 935503"/>
              <a:gd name="connsiteX0" fmla="*/ 0 w 1085076"/>
              <a:gd name="connsiteY0" fmla="*/ 0 h 935503"/>
              <a:gd name="connsiteX1" fmla="*/ 262663 w 1085076"/>
              <a:gd name="connsiteY1" fmla="*/ 657250 h 935503"/>
              <a:gd name="connsiteX2" fmla="*/ 259050 w 1085076"/>
              <a:gd name="connsiteY2" fmla="*/ 646531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262663 w 1085076"/>
              <a:gd name="connsiteY1" fmla="*/ 657250 h 935503"/>
              <a:gd name="connsiteX2" fmla="*/ 269032 w 1085076"/>
              <a:gd name="connsiteY2" fmla="*/ 655733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26914 w 1085076"/>
              <a:gd name="connsiteY1" fmla="*/ 393444 h 935503"/>
              <a:gd name="connsiteX2" fmla="*/ 269032 w 1085076"/>
              <a:gd name="connsiteY2" fmla="*/ 655733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26914 w 1085076"/>
              <a:gd name="connsiteY1" fmla="*/ 393444 h 935503"/>
              <a:gd name="connsiteX2" fmla="*/ 269032 w 1085076"/>
              <a:gd name="connsiteY2" fmla="*/ 655733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07949 w 1085076"/>
              <a:gd name="connsiteY1" fmla="*/ 445592 h 935503"/>
              <a:gd name="connsiteX2" fmla="*/ 269032 w 1085076"/>
              <a:gd name="connsiteY2" fmla="*/ 655733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07949 w 1085076"/>
              <a:gd name="connsiteY1" fmla="*/ 445592 h 935503"/>
              <a:gd name="connsiteX2" fmla="*/ 430733 w 1085076"/>
              <a:gd name="connsiteY2" fmla="*/ 793771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81812 w 1085076"/>
              <a:gd name="connsiteY1" fmla="*/ 577495 h 935503"/>
              <a:gd name="connsiteX2" fmla="*/ 430733 w 1085076"/>
              <a:gd name="connsiteY2" fmla="*/ 793771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81812 w 1085076"/>
              <a:gd name="connsiteY1" fmla="*/ 577495 h 935503"/>
              <a:gd name="connsiteX2" fmla="*/ 430733 w 1085076"/>
              <a:gd name="connsiteY2" fmla="*/ 793771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81812 w 1085076"/>
              <a:gd name="connsiteY1" fmla="*/ 577495 h 935503"/>
              <a:gd name="connsiteX2" fmla="*/ 426740 w 1085076"/>
              <a:gd name="connsiteY2" fmla="*/ 821379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503"/>
              <a:gd name="connsiteX1" fmla="*/ 181812 w 1085076"/>
              <a:gd name="connsiteY1" fmla="*/ 577495 h 935503"/>
              <a:gd name="connsiteX2" fmla="*/ 426740 w 1085076"/>
              <a:gd name="connsiteY2" fmla="*/ 821379 h 935503"/>
              <a:gd name="connsiteX3" fmla="*/ 766237 w 1085076"/>
              <a:gd name="connsiteY3" fmla="*/ 908503 h 935503"/>
              <a:gd name="connsiteX4" fmla="*/ 1085076 w 1085076"/>
              <a:gd name="connsiteY4" fmla="*/ 934405 h 935503"/>
              <a:gd name="connsiteX0" fmla="*/ 0 w 1085076"/>
              <a:gd name="connsiteY0" fmla="*/ 0 h 935166"/>
              <a:gd name="connsiteX1" fmla="*/ 181812 w 1085076"/>
              <a:gd name="connsiteY1" fmla="*/ 577495 h 935166"/>
              <a:gd name="connsiteX2" fmla="*/ 426740 w 1085076"/>
              <a:gd name="connsiteY2" fmla="*/ 821379 h 935166"/>
              <a:gd name="connsiteX3" fmla="*/ 766237 w 1085076"/>
              <a:gd name="connsiteY3" fmla="*/ 908503 h 935166"/>
              <a:gd name="connsiteX4" fmla="*/ 1085076 w 1085076"/>
              <a:gd name="connsiteY4" fmla="*/ 934405 h 935166"/>
              <a:gd name="connsiteX0" fmla="*/ 0 w 1085076"/>
              <a:gd name="connsiteY0" fmla="*/ 0 h 935166"/>
              <a:gd name="connsiteX1" fmla="*/ 181812 w 1085076"/>
              <a:gd name="connsiteY1" fmla="*/ 577495 h 935166"/>
              <a:gd name="connsiteX2" fmla="*/ 426740 w 1085076"/>
              <a:gd name="connsiteY2" fmla="*/ 821379 h 935166"/>
              <a:gd name="connsiteX3" fmla="*/ 766237 w 1085076"/>
              <a:gd name="connsiteY3" fmla="*/ 908503 h 935166"/>
              <a:gd name="connsiteX4" fmla="*/ 1085076 w 1085076"/>
              <a:gd name="connsiteY4" fmla="*/ 934405 h 935166"/>
              <a:gd name="connsiteX0" fmla="*/ 0 w 1085076"/>
              <a:gd name="connsiteY0" fmla="*/ 0 h 934861"/>
              <a:gd name="connsiteX1" fmla="*/ 181812 w 1085076"/>
              <a:gd name="connsiteY1" fmla="*/ 577495 h 934861"/>
              <a:gd name="connsiteX2" fmla="*/ 426740 w 1085076"/>
              <a:gd name="connsiteY2" fmla="*/ 821379 h 934861"/>
              <a:gd name="connsiteX3" fmla="*/ 766237 w 1085076"/>
              <a:gd name="connsiteY3" fmla="*/ 908503 h 934861"/>
              <a:gd name="connsiteX4" fmla="*/ 1085076 w 1085076"/>
              <a:gd name="connsiteY4" fmla="*/ 934405 h 934861"/>
              <a:gd name="connsiteX0" fmla="*/ 0 w 1041157"/>
              <a:gd name="connsiteY0" fmla="*/ 0 h 935281"/>
              <a:gd name="connsiteX1" fmla="*/ 181812 w 1041157"/>
              <a:gd name="connsiteY1" fmla="*/ 577495 h 935281"/>
              <a:gd name="connsiteX2" fmla="*/ 426740 w 1041157"/>
              <a:gd name="connsiteY2" fmla="*/ 821379 h 935281"/>
              <a:gd name="connsiteX3" fmla="*/ 766237 w 1041157"/>
              <a:gd name="connsiteY3" fmla="*/ 908503 h 935281"/>
              <a:gd name="connsiteX4" fmla="*/ 1041157 w 1041157"/>
              <a:gd name="connsiteY4" fmla="*/ 934405 h 935281"/>
              <a:gd name="connsiteX0" fmla="*/ 0 w 1041157"/>
              <a:gd name="connsiteY0" fmla="*/ 0 h 934405"/>
              <a:gd name="connsiteX1" fmla="*/ 181812 w 1041157"/>
              <a:gd name="connsiteY1" fmla="*/ 577495 h 934405"/>
              <a:gd name="connsiteX2" fmla="*/ 426740 w 1041157"/>
              <a:gd name="connsiteY2" fmla="*/ 821379 h 934405"/>
              <a:gd name="connsiteX3" fmla="*/ 766237 w 1041157"/>
              <a:gd name="connsiteY3" fmla="*/ 908503 h 934405"/>
              <a:gd name="connsiteX4" fmla="*/ 1041157 w 1041157"/>
              <a:gd name="connsiteY4" fmla="*/ 934405 h 93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157" h="934405">
                <a:moveTo>
                  <a:pt x="0" y="0"/>
                </a:moveTo>
                <a:cubicBezTo>
                  <a:pt x="39924" y="251302"/>
                  <a:pt x="110689" y="440599"/>
                  <a:pt x="181812" y="577495"/>
                </a:cubicBezTo>
                <a:cubicBezTo>
                  <a:pt x="252935" y="714392"/>
                  <a:pt x="342811" y="779503"/>
                  <a:pt x="426740" y="821379"/>
                </a:cubicBezTo>
                <a:cubicBezTo>
                  <a:pt x="510669" y="863255"/>
                  <a:pt x="663834" y="889665"/>
                  <a:pt x="766237" y="908503"/>
                </a:cubicBezTo>
                <a:cubicBezTo>
                  <a:pt x="868640" y="927341"/>
                  <a:pt x="920300" y="920200"/>
                  <a:pt x="1041157" y="934405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7FC2638E-0770-948F-6E24-6772D6A6F736}"/>
              </a:ext>
            </a:extLst>
          </p:cNvPr>
          <p:cNvSpPr/>
          <p:nvPr/>
        </p:nvSpPr>
        <p:spPr bwMode="auto">
          <a:xfrm rot="5400000">
            <a:off x="859869" y="966218"/>
            <a:ext cx="2603567" cy="2947538"/>
          </a:xfrm>
          <a:prstGeom prst="arc">
            <a:avLst>
              <a:gd name="adj1" fmla="val 17148611"/>
              <a:gd name="adj2" fmla="val 20653832"/>
            </a:avLst>
          </a:prstGeom>
          <a:noFill/>
          <a:ln w="25400" cap="flat" cmpd="sng" algn="ctr">
            <a:solidFill>
              <a:srgbClr val="0432FF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7" descr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 title="IguanaTex Vector Display">
            <a:extLst>
              <a:ext uri="{FF2B5EF4-FFF2-40B4-BE49-F238E27FC236}">
                <a16:creationId xmlns:a16="http://schemas.microsoft.com/office/drawing/2014/main" id="{24E40CF9-D9E8-7380-C981-078372481A57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674884" y="2678434"/>
            <a:ext cx="1577433" cy="274514"/>
            <a:chOff x="5879688" y="4134307"/>
            <a:chExt cx="1320542" cy="213294"/>
          </a:xfrm>
        </p:grpSpPr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00A92FC2-F32F-4B19-2F39-5412F31D5CB5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79688" y="4134307"/>
              <a:ext cx="84797" cy="163303"/>
            </a:xfrm>
            <a:custGeom>
              <a:avLst/>
              <a:gdLst>
                <a:gd name="connsiteX0" fmla="*/ 50624 w 84797"/>
                <a:gd name="connsiteY0" fmla="*/ 58001 h 163303"/>
                <a:gd name="connsiteX1" fmla="*/ 76588 w 84797"/>
                <a:gd name="connsiteY1" fmla="*/ 58001 h 163303"/>
                <a:gd name="connsiteX2" fmla="*/ 84874 w 84797"/>
                <a:gd name="connsiteY2" fmla="*/ 52874 h 163303"/>
                <a:gd name="connsiteX3" fmla="*/ 77140 w 84797"/>
                <a:gd name="connsiteY3" fmla="*/ 50054 h 163303"/>
                <a:gd name="connsiteX4" fmla="*/ 52833 w 84797"/>
                <a:gd name="connsiteY4" fmla="*/ 50054 h 163303"/>
                <a:gd name="connsiteX5" fmla="*/ 64158 w 84797"/>
                <a:gd name="connsiteY5" fmla="*/ 6985 h 163303"/>
                <a:gd name="connsiteX6" fmla="*/ 56148 w 84797"/>
                <a:gd name="connsiteY6" fmla="*/ 63 h 163303"/>
                <a:gd name="connsiteX7" fmla="*/ 45099 w 84797"/>
                <a:gd name="connsiteY7" fmla="*/ 9292 h 163303"/>
                <a:gd name="connsiteX8" fmla="*/ 34327 w 84797"/>
                <a:gd name="connsiteY8" fmla="*/ 50054 h 163303"/>
                <a:gd name="connsiteX9" fmla="*/ 8363 w 84797"/>
                <a:gd name="connsiteY9" fmla="*/ 50054 h 163303"/>
                <a:gd name="connsiteX10" fmla="*/ 77 w 84797"/>
                <a:gd name="connsiteY10" fmla="*/ 54925 h 163303"/>
                <a:gd name="connsiteX11" fmla="*/ 7811 w 84797"/>
                <a:gd name="connsiteY11" fmla="*/ 58001 h 163303"/>
                <a:gd name="connsiteX12" fmla="*/ 32117 w 84797"/>
                <a:gd name="connsiteY12" fmla="*/ 58001 h 163303"/>
                <a:gd name="connsiteX13" fmla="*/ 11125 w 84797"/>
                <a:gd name="connsiteY13" fmla="*/ 139781 h 163303"/>
                <a:gd name="connsiteX14" fmla="*/ 36537 w 84797"/>
                <a:gd name="connsiteY14" fmla="*/ 163366 h 163303"/>
                <a:gd name="connsiteX15" fmla="*/ 80454 w 84797"/>
                <a:gd name="connsiteY15" fmla="*/ 123886 h 163303"/>
                <a:gd name="connsiteX16" fmla="*/ 77140 w 84797"/>
                <a:gd name="connsiteY16" fmla="*/ 121323 h 163303"/>
                <a:gd name="connsiteX17" fmla="*/ 72997 w 84797"/>
                <a:gd name="connsiteY17" fmla="*/ 124912 h 163303"/>
                <a:gd name="connsiteX18" fmla="*/ 37089 w 84797"/>
                <a:gd name="connsiteY18" fmla="*/ 157726 h 163303"/>
                <a:gd name="connsiteX19" fmla="*/ 28527 w 84797"/>
                <a:gd name="connsiteY19" fmla="*/ 145934 h 163303"/>
                <a:gd name="connsiteX20" fmla="*/ 30184 w 84797"/>
                <a:gd name="connsiteY20" fmla="*/ 133628 h 163303"/>
                <a:gd name="connsiteX21" fmla="*/ 50624 w 84797"/>
                <a:gd name="connsiteY21" fmla="*/ 58001 h 16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4797" h="163303">
                  <a:moveTo>
                    <a:pt x="50624" y="58001"/>
                  </a:moveTo>
                  <a:lnTo>
                    <a:pt x="76588" y="58001"/>
                  </a:lnTo>
                  <a:cubicBezTo>
                    <a:pt x="82112" y="58001"/>
                    <a:pt x="84874" y="58001"/>
                    <a:pt x="84874" y="52874"/>
                  </a:cubicBezTo>
                  <a:cubicBezTo>
                    <a:pt x="84874" y="50054"/>
                    <a:pt x="82112" y="50054"/>
                    <a:pt x="77140" y="50054"/>
                  </a:cubicBezTo>
                  <a:lnTo>
                    <a:pt x="52833" y="50054"/>
                  </a:lnTo>
                  <a:cubicBezTo>
                    <a:pt x="62777" y="13650"/>
                    <a:pt x="64158" y="8523"/>
                    <a:pt x="64158" y="6985"/>
                  </a:cubicBezTo>
                  <a:cubicBezTo>
                    <a:pt x="64158" y="2626"/>
                    <a:pt x="60843" y="63"/>
                    <a:pt x="56148" y="63"/>
                  </a:cubicBezTo>
                  <a:cubicBezTo>
                    <a:pt x="55319" y="63"/>
                    <a:pt x="47585" y="319"/>
                    <a:pt x="45099" y="9292"/>
                  </a:cubicBezTo>
                  <a:lnTo>
                    <a:pt x="34327" y="50054"/>
                  </a:lnTo>
                  <a:lnTo>
                    <a:pt x="8363" y="50054"/>
                  </a:lnTo>
                  <a:cubicBezTo>
                    <a:pt x="2839" y="50054"/>
                    <a:pt x="77" y="50054"/>
                    <a:pt x="77" y="54925"/>
                  </a:cubicBezTo>
                  <a:cubicBezTo>
                    <a:pt x="77" y="58001"/>
                    <a:pt x="2286" y="58001"/>
                    <a:pt x="7811" y="58001"/>
                  </a:cubicBezTo>
                  <a:lnTo>
                    <a:pt x="32117" y="58001"/>
                  </a:lnTo>
                  <a:cubicBezTo>
                    <a:pt x="12230" y="130808"/>
                    <a:pt x="11125" y="135166"/>
                    <a:pt x="11125" y="139781"/>
                  </a:cubicBezTo>
                  <a:cubicBezTo>
                    <a:pt x="11125" y="153625"/>
                    <a:pt x="21621" y="163366"/>
                    <a:pt x="36537" y="163366"/>
                  </a:cubicBezTo>
                  <a:cubicBezTo>
                    <a:pt x="64710" y="163366"/>
                    <a:pt x="80454" y="125937"/>
                    <a:pt x="80454" y="123886"/>
                  </a:cubicBezTo>
                  <a:cubicBezTo>
                    <a:pt x="80454" y="121323"/>
                    <a:pt x="78245" y="121323"/>
                    <a:pt x="77140" y="121323"/>
                  </a:cubicBezTo>
                  <a:cubicBezTo>
                    <a:pt x="74654" y="121323"/>
                    <a:pt x="74378" y="122092"/>
                    <a:pt x="72997" y="124912"/>
                  </a:cubicBezTo>
                  <a:cubicBezTo>
                    <a:pt x="61120" y="151574"/>
                    <a:pt x="46480" y="157726"/>
                    <a:pt x="37089" y="157726"/>
                  </a:cubicBezTo>
                  <a:cubicBezTo>
                    <a:pt x="31289" y="157726"/>
                    <a:pt x="28527" y="154394"/>
                    <a:pt x="28527" y="145934"/>
                  </a:cubicBezTo>
                  <a:cubicBezTo>
                    <a:pt x="28527" y="139781"/>
                    <a:pt x="29079" y="137986"/>
                    <a:pt x="30184" y="133628"/>
                  </a:cubicBezTo>
                  <a:lnTo>
                    <a:pt x="50624" y="58001"/>
                  </a:lnTo>
                  <a:close/>
                </a:path>
              </a:pathLst>
            </a:custGeom>
            <a:solidFill>
              <a:srgbClr val="1A1AFF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D918D9A3-8A94-5CCF-2CA8-E8C850640A0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061404" y="4179940"/>
              <a:ext cx="124571" cy="117670"/>
            </a:xfrm>
            <a:custGeom>
              <a:avLst/>
              <a:gdLst>
                <a:gd name="connsiteX0" fmla="*/ 80461 w 124571"/>
                <a:gd name="connsiteY0" fmla="*/ 95430 h 117670"/>
                <a:gd name="connsiteX1" fmla="*/ 102005 w 124571"/>
                <a:gd name="connsiteY1" fmla="*/ 116452 h 117670"/>
                <a:gd name="connsiteX2" fmla="*/ 124655 w 124571"/>
                <a:gd name="connsiteY2" fmla="*/ 92097 h 117670"/>
                <a:gd name="connsiteX3" fmla="*/ 124655 w 124571"/>
                <a:gd name="connsiteY3" fmla="*/ 77741 h 117670"/>
                <a:gd name="connsiteX4" fmla="*/ 117750 w 124571"/>
                <a:gd name="connsiteY4" fmla="*/ 77741 h 117670"/>
                <a:gd name="connsiteX5" fmla="*/ 117750 w 124571"/>
                <a:gd name="connsiteY5" fmla="*/ 92097 h 117670"/>
                <a:gd name="connsiteX6" fmla="*/ 107806 w 124571"/>
                <a:gd name="connsiteY6" fmla="*/ 108505 h 117670"/>
                <a:gd name="connsiteX7" fmla="*/ 97586 w 124571"/>
                <a:gd name="connsiteY7" fmla="*/ 95686 h 117670"/>
                <a:gd name="connsiteX8" fmla="*/ 97586 w 124571"/>
                <a:gd name="connsiteY8" fmla="*/ 44414 h 117670"/>
                <a:gd name="connsiteX9" fmla="*/ 87642 w 124571"/>
                <a:gd name="connsiteY9" fmla="*/ 14163 h 117670"/>
                <a:gd name="connsiteX10" fmla="*/ 49801 w 124571"/>
                <a:gd name="connsiteY10" fmla="*/ 63 h 117670"/>
                <a:gd name="connsiteX11" fmla="*/ 8093 w 124571"/>
                <a:gd name="connsiteY11" fmla="*/ 29032 h 117670"/>
                <a:gd name="connsiteX12" fmla="*/ 20799 w 124571"/>
                <a:gd name="connsiteY12" fmla="*/ 41081 h 117670"/>
                <a:gd name="connsiteX13" fmla="*/ 33505 w 124571"/>
                <a:gd name="connsiteY13" fmla="*/ 29288 h 117670"/>
                <a:gd name="connsiteX14" fmla="*/ 19418 w 124571"/>
                <a:gd name="connsiteY14" fmla="*/ 17496 h 117670"/>
                <a:gd name="connsiteX15" fmla="*/ 49249 w 124571"/>
                <a:gd name="connsiteY15" fmla="*/ 5703 h 117670"/>
                <a:gd name="connsiteX16" fmla="*/ 78527 w 124571"/>
                <a:gd name="connsiteY16" fmla="*/ 38517 h 117670"/>
                <a:gd name="connsiteX17" fmla="*/ 78527 w 124571"/>
                <a:gd name="connsiteY17" fmla="*/ 48003 h 117670"/>
                <a:gd name="connsiteX18" fmla="*/ 27704 w 124571"/>
                <a:gd name="connsiteY18" fmla="*/ 57232 h 117670"/>
                <a:gd name="connsiteX19" fmla="*/ 83 w 124571"/>
                <a:gd name="connsiteY19" fmla="*/ 90559 h 117670"/>
                <a:gd name="connsiteX20" fmla="*/ 44277 w 124571"/>
                <a:gd name="connsiteY20" fmla="*/ 117734 h 117670"/>
                <a:gd name="connsiteX21" fmla="*/ 80461 w 124571"/>
                <a:gd name="connsiteY21" fmla="*/ 95430 h 117670"/>
                <a:gd name="connsiteX22" fmla="*/ 78527 w 124571"/>
                <a:gd name="connsiteY22" fmla="*/ 53386 h 117670"/>
                <a:gd name="connsiteX23" fmla="*/ 78527 w 124571"/>
                <a:gd name="connsiteY23" fmla="*/ 79023 h 117670"/>
                <a:gd name="connsiteX24" fmla="*/ 46211 w 124571"/>
                <a:gd name="connsiteY24" fmla="*/ 112094 h 117670"/>
                <a:gd name="connsiteX25" fmla="*/ 21351 w 124571"/>
                <a:gd name="connsiteY25" fmla="*/ 90303 h 117670"/>
                <a:gd name="connsiteX26" fmla="*/ 78527 w 124571"/>
                <a:gd name="connsiteY26" fmla="*/ 53386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4571" h="117670">
                  <a:moveTo>
                    <a:pt x="80461" y="95430"/>
                  </a:moveTo>
                  <a:cubicBezTo>
                    <a:pt x="81566" y="105685"/>
                    <a:pt x="89023" y="116452"/>
                    <a:pt x="102005" y="116452"/>
                  </a:cubicBezTo>
                  <a:cubicBezTo>
                    <a:pt x="107806" y="116452"/>
                    <a:pt x="124655" y="112863"/>
                    <a:pt x="124655" y="92097"/>
                  </a:cubicBezTo>
                  <a:lnTo>
                    <a:pt x="124655" y="77741"/>
                  </a:lnTo>
                  <a:lnTo>
                    <a:pt x="117750" y="77741"/>
                  </a:lnTo>
                  <a:lnTo>
                    <a:pt x="117750" y="92097"/>
                  </a:lnTo>
                  <a:cubicBezTo>
                    <a:pt x="117750" y="106966"/>
                    <a:pt x="110844" y="108505"/>
                    <a:pt x="107806" y="108505"/>
                  </a:cubicBezTo>
                  <a:cubicBezTo>
                    <a:pt x="98691" y="108505"/>
                    <a:pt x="97586" y="96968"/>
                    <a:pt x="97586" y="95686"/>
                  </a:cubicBezTo>
                  <a:lnTo>
                    <a:pt x="97586" y="44414"/>
                  </a:lnTo>
                  <a:cubicBezTo>
                    <a:pt x="97586" y="33646"/>
                    <a:pt x="97586" y="23648"/>
                    <a:pt x="87642" y="14163"/>
                  </a:cubicBezTo>
                  <a:cubicBezTo>
                    <a:pt x="76870" y="4165"/>
                    <a:pt x="63059" y="63"/>
                    <a:pt x="49801" y="63"/>
                  </a:cubicBezTo>
                  <a:cubicBezTo>
                    <a:pt x="27152" y="63"/>
                    <a:pt x="8093" y="12112"/>
                    <a:pt x="8093" y="29032"/>
                  </a:cubicBezTo>
                  <a:cubicBezTo>
                    <a:pt x="8093" y="36723"/>
                    <a:pt x="13617" y="41081"/>
                    <a:pt x="20799" y="41081"/>
                  </a:cubicBezTo>
                  <a:cubicBezTo>
                    <a:pt x="28533" y="41081"/>
                    <a:pt x="33505" y="35954"/>
                    <a:pt x="33505" y="29288"/>
                  </a:cubicBezTo>
                  <a:cubicBezTo>
                    <a:pt x="33505" y="26212"/>
                    <a:pt x="32124" y="17752"/>
                    <a:pt x="19418" y="17496"/>
                  </a:cubicBezTo>
                  <a:cubicBezTo>
                    <a:pt x="26876" y="8523"/>
                    <a:pt x="40410" y="5703"/>
                    <a:pt x="49249" y="5703"/>
                  </a:cubicBezTo>
                  <a:cubicBezTo>
                    <a:pt x="62783" y="5703"/>
                    <a:pt x="78527" y="15701"/>
                    <a:pt x="78527" y="38517"/>
                  </a:cubicBezTo>
                  <a:lnTo>
                    <a:pt x="78527" y="48003"/>
                  </a:lnTo>
                  <a:cubicBezTo>
                    <a:pt x="64441" y="48772"/>
                    <a:pt x="45106" y="49541"/>
                    <a:pt x="27704" y="57232"/>
                  </a:cubicBezTo>
                  <a:cubicBezTo>
                    <a:pt x="6988" y="65948"/>
                    <a:pt x="83" y="79279"/>
                    <a:pt x="83" y="90559"/>
                  </a:cubicBezTo>
                  <a:cubicBezTo>
                    <a:pt x="83" y="111325"/>
                    <a:pt x="26876" y="117734"/>
                    <a:pt x="44277" y="117734"/>
                  </a:cubicBezTo>
                  <a:cubicBezTo>
                    <a:pt x="62507" y="117734"/>
                    <a:pt x="75213" y="107479"/>
                    <a:pt x="80461" y="95430"/>
                  </a:cubicBezTo>
                  <a:close/>
                  <a:moveTo>
                    <a:pt x="78527" y="53386"/>
                  </a:moveTo>
                  <a:lnTo>
                    <a:pt x="78527" y="79023"/>
                  </a:lnTo>
                  <a:cubicBezTo>
                    <a:pt x="78527" y="103377"/>
                    <a:pt x="58640" y="112094"/>
                    <a:pt x="46211" y="112094"/>
                  </a:cubicBezTo>
                  <a:cubicBezTo>
                    <a:pt x="32676" y="112094"/>
                    <a:pt x="21351" y="103121"/>
                    <a:pt x="21351" y="90303"/>
                  </a:cubicBezTo>
                  <a:cubicBezTo>
                    <a:pt x="21351" y="76203"/>
                    <a:pt x="32952" y="54925"/>
                    <a:pt x="78527" y="533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77EEF385-182B-D25E-722B-6F62116EE28A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196748" y="4181478"/>
              <a:ext cx="138934" cy="116132"/>
            </a:xfrm>
            <a:custGeom>
              <a:avLst/>
              <a:gdLst>
                <a:gd name="connsiteX0" fmla="*/ 99248 w 138934"/>
                <a:gd name="connsiteY0" fmla="*/ 93123 h 116132"/>
                <a:gd name="connsiteX1" fmla="*/ 99248 w 138934"/>
                <a:gd name="connsiteY1" fmla="*/ 116196 h 116132"/>
                <a:gd name="connsiteX2" fmla="*/ 139023 w 138934"/>
                <a:gd name="connsiteY2" fmla="*/ 113376 h 116132"/>
                <a:gd name="connsiteX3" fmla="*/ 139023 w 138934"/>
                <a:gd name="connsiteY3" fmla="*/ 105428 h 116132"/>
                <a:gd name="connsiteX4" fmla="*/ 117478 w 138934"/>
                <a:gd name="connsiteY4" fmla="*/ 91072 h 116132"/>
                <a:gd name="connsiteX5" fmla="*/ 117478 w 138934"/>
                <a:gd name="connsiteY5" fmla="*/ 63 h 116132"/>
                <a:gd name="connsiteX6" fmla="*/ 76875 w 138934"/>
                <a:gd name="connsiteY6" fmla="*/ 2883 h 116132"/>
                <a:gd name="connsiteX7" fmla="*/ 76875 w 138934"/>
                <a:gd name="connsiteY7" fmla="*/ 10830 h 116132"/>
                <a:gd name="connsiteX8" fmla="*/ 98420 w 138934"/>
                <a:gd name="connsiteY8" fmla="*/ 25186 h 116132"/>
                <a:gd name="connsiteX9" fmla="*/ 98420 w 138934"/>
                <a:gd name="connsiteY9" fmla="*/ 70819 h 116132"/>
                <a:gd name="connsiteX10" fmla="*/ 64998 w 138934"/>
                <a:gd name="connsiteY10" fmla="*/ 110556 h 116132"/>
                <a:gd name="connsiteX11" fmla="*/ 40691 w 138934"/>
                <a:gd name="connsiteY11" fmla="*/ 85176 h 116132"/>
                <a:gd name="connsiteX12" fmla="*/ 40691 w 138934"/>
                <a:gd name="connsiteY12" fmla="*/ 63 h 116132"/>
                <a:gd name="connsiteX13" fmla="*/ 88 w 138934"/>
                <a:gd name="connsiteY13" fmla="*/ 2883 h 116132"/>
                <a:gd name="connsiteX14" fmla="*/ 88 w 138934"/>
                <a:gd name="connsiteY14" fmla="*/ 10830 h 116132"/>
                <a:gd name="connsiteX15" fmla="*/ 21633 w 138934"/>
                <a:gd name="connsiteY15" fmla="*/ 34416 h 116132"/>
                <a:gd name="connsiteX16" fmla="*/ 21633 w 138934"/>
                <a:gd name="connsiteY16" fmla="*/ 72870 h 116132"/>
                <a:gd name="connsiteX17" fmla="*/ 63617 w 138934"/>
                <a:gd name="connsiteY17" fmla="*/ 116196 h 116132"/>
                <a:gd name="connsiteX18" fmla="*/ 99248 w 138934"/>
                <a:gd name="connsiteY18" fmla="*/ 93123 h 11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8934" h="116132">
                  <a:moveTo>
                    <a:pt x="99248" y="93123"/>
                  </a:moveTo>
                  <a:lnTo>
                    <a:pt x="99248" y="116196"/>
                  </a:lnTo>
                  <a:lnTo>
                    <a:pt x="139023" y="113376"/>
                  </a:lnTo>
                  <a:lnTo>
                    <a:pt x="139023" y="105428"/>
                  </a:lnTo>
                  <a:cubicBezTo>
                    <a:pt x="119688" y="105428"/>
                    <a:pt x="117478" y="103634"/>
                    <a:pt x="117478" y="91072"/>
                  </a:cubicBezTo>
                  <a:lnTo>
                    <a:pt x="117478" y="63"/>
                  </a:lnTo>
                  <a:lnTo>
                    <a:pt x="76875" y="2883"/>
                  </a:lnTo>
                  <a:lnTo>
                    <a:pt x="76875" y="10830"/>
                  </a:lnTo>
                  <a:cubicBezTo>
                    <a:pt x="96210" y="10830"/>
                    <a:pt x="98420" y="12625"/>
                    <a:pt x="98420" y="25186"/>
                  </a:cubicBezTo>
                  <a:lnTo>
                    <a:pt x="98420" y="70819"/>
                  </a:lnTo>
                  <a:cubicBezTo>
                    <a:pt x="98420" y="93123"/>
                    <a:pt x="85161" y="110556"/>
                    <a:pt x="64998" y="110556"/>
                  </a:cubicBezTo>
                  <a:cubicBezTo>
                    <a:pt x="41796" y="110556"/>
                    <a:pt x="40691" y="98506"/>
                    <a:pt x="40691" y="85176"/>
                  </a:cubicBezTo>
                  <a:lnTo>
                    <a:pt x="40691" y="63"/>
                  </a:lnTo>
                  <a:lnTo>
                    <a:pt x="88" y="2883"/>
                  </a:lnTo>
                  <a:lnTo>
                    <a:pt x="88" y="10830"/>
                  </a:lnTo>
                  <a:cubicBezTo>
                    <a:pt x="21633" y="10830"/>
                    <a:pt x="21633" y="11599"/>
                    <a:pt x="21633" y="34416"/>
                  </a:cubicBezTo>
                  <a:lnTo>
                    <a:pt x="21633" y="72870"/>
                  </a:lnTo>
                  <a:cubicBezTo>
                    <a:pt x="21633" y="92866"/>
                    <a:pt x="21633" y="116196"/>
                    <a:pt x="63617" y="116196"/>
                  </a:cubicBezTo>
                  <a:cubicBezTo>
                    <a:pt x="79085" y="116196"/>
                    <a:pt x="91238" y="109017"/>
                    <a:pt x="99248" y="93123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F431E8A2-ADED-3EA1-1996-A308282FFD1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349095" y="4178658"/>
              <a:ext cx="126229" cy="168943"/>
            </a:xfrm>
            <a:custGeom>
              <a:avLst/>
              <a:gdLst>
                <a:gd name="connsiteX0" fmla="*/ 53679 w 126229"/>
                <a:gd name="connsiteY0" fmla="*/ 72101 h 168943"/>
                <a:gd name="connsiteX1" fmla="*/ 29648 w 126229"/>
                <a:gd name="connsiteY1" fmla="*/ 40568 h 168943"/>
                <a:gd name="connsiteX2" fmla="*/ 34068 w 126229"/>
                <a:gd name="connsiteY2" fmla="*/ 19034 h 168943"/>
                <a:gd name="connsiteX3" fmla="*/ 53679 w 126229"/>
                <a:gd name="connsiteY3" fmla="*/ 8779 h 168943"/>
                <a:gd name="connsiteX4" fmla="*/ 77709 w 126229"/>
                <a:gd name="connsiteY4" fmla="*/ 40312 h 168943"/>
                <a:gd name="connsiteX5" fmla="*/ 73290 w 126229"/>
                <a:gd name="connsiteY5" fmla="*/ 61846 h 168943"/>
                <a:gd name="connsiteX6" fmla="*/ 53679 w 126229"/>
                <a:gd name="connsiteY6" fmla="*/ 72101 h 168943"/>
                <a:gd name="connsiteX7" fmla="*/ 21638 w 126229"/>
                <a:gd name="connsiteY7" fmla="*/ 82099 h 168943"/>
                <a:gd name="connsiteX8" fmla="*/ 26334 w 126229"/>
                <a:gd name="connsiteY8" fmla="*/ 70050 h 168943"/>
                <a:gd name="connsiteX9" fmla="*/ 53679 w 126229"/>
                <a:gd name="connsiteY9" fmla="*/ 77997 h 168943"/>
                <a:gd name="connsiteX10" fmla="*/ 98425 w 126229"/>
                <a:gd name="connsiteY10" fmla="*/ 40568 h 168943"/>
                <a:gd name="connsiteX11" fmla="*/ 87100 w 126229"/>
                <a:gd name="connsiteY11" fmla="*/ 15701 h 168943"/>
                <a:gd name="connsiteX12" fmla="*/ 111960 w 126229"/>
                <a:gd name="connsiteY12" fmla="*/ 5703 h 168943"/>
                <a:gd name="connsiteX13" fmla="*/ 114722 w 126229"/>
                <a:gd name="connsiteY13" fmla="*/ 5959 h 168943"/>
                <a:gd name="connsiteX14" fmla="*/ 110302 w 126229"/>
                <a:gd name="connsiteY14" fmla="*/ 12881 h 168943"/>
                <a:gd name="connsiteX15" fmla="*/ 118312 w 126229"/>
                <a:gd name="connsiteY15" fmla="*/ 20315 h 168943"/>
                <a:gd name="connsiteX16" fmla="*/ 126323 w 126229"/>
                <a:gd name="connsiteY16" fmla="*/ 12625 h 168943"/>
                <a:gd name="connsiteX17" fmla="*/ 112236 w 126229"/>
                <a:gd name="connsiteY17" fmla="*/ 63 h 168943"/>
                <a:gd name="connsiteX18" fmla="*/ 82957 w 126229"/>
                <a:gd name="connsiteY18" fmla="*/ 12112 h 168943"/>
                <a:gd name="connsiteX19" fmla="*/ 53679 w 126229"/>
                <a:gd name="connsiteY19" fmla="*/ 2883 h 168943"/>
                <a:gd name="connsiteX20" fmla="*/ 8932 w 126229"/>
                <a:gd name="connsiteY20" fmla="*/ 40312 h 168943"/>
                <a:gd name="connsiteX21" fmla="*/ 21914 w 126229"/>
                <a:gd name="connsiteY21" fmla="*/ 66717 h 168943"/>
                <a:gd name="connsiteX22" fmla="*/ 13352 w 126229"/>
                <a:gd name="connsiteY22" fmla="*/ 87996 h 168943"/>
                <a:gd name="connsiteX23" fmla="*/ 25505 w 126229"/>
                <a:gd name="connsiteY23" fmla="*/ 110812 h 168943"/>
                <a:gd name="connsiteX24" fmla="*/ 94 w 126229"/>
                <a:gd name="connsiteY24" fmla="*/ 136448 h 168943"/>
                <a:gd name="connsiteX25" fmla="*/ 61137 w 126229"/>
                <a:gd name="connsiteY25" fmla="*/ 169006 h 168943"/>
                <a:gd name="connsiteX26" fmla="*/ 122456 w 126229"/>
                <a:gd name="connsiteY26" fmla="*/ 135935 h 168943"/>
                <a:gd name="connsiteX27" fmla="*/ 104502 w 126229"/>
                <a:gd name="connsiteY27" fmla="*/ 106710 h 168943"/>
                <a:gd name="connsiteX28" fmla="*/ 56993 w 126229"/>
                <a:gd name="connsiteY28" fmla="*/ 99532 h 168943"/>
                <a:gd name="connsiteX29" fmla="*/ 36277 w 126229"/>
                <a:gd name="connsiteY29" fmla="*/ 99275 h 168943"/>
                <a:gd name="connsiteX30" fmla="*/ 21638 w 126229"/>
                <a:gd name="connsiteY30" fmla="*/ 82099 h 168943"/>
                <a:gd name="connsiteX31" fmla="*/ 61413 w 126229"/>
                <a:gd name="connsiteY31" fmla="*/ 163110 h 168943"/>
                <a:gd name="connsiteX32" fmla="*/ 14457 w 126229"/>
                <a:gd name="connsiteY32" fmla="*/ 136448 h 168943"/>
                <a:gd name="connsiteX33" fmla="*/ 37106 w 126229"/>
                <a:gd name="connsiteY33" fmla="*/ 114401 h 168943"/>
                <a:gd name="connsiteX34" fmla="*/ 53403 w 126229"/>
                <a:gd name="connsiteY34" fmla="*/ 114401 h 168943"/>
                <a:gd name="connsiteX35" fmla="*/ 108093 w 126229"/>
                <a:gd name="connsiteY35" fmla="*/ 136448 h 168943"/>
                <a:gd name="connsiteX36" fmla="*/ 61413 w 126229"/>
                <a:gd name="connsiteY36" fmla="*/ 163110 h 168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6229" h="168943">
                  <a:moveTo>
                    <a:pt x="53679" y="72101"/>
                  </a:moveTo>
                  <a:cubicBezTo>
                    <a:pt x="29648" y="72101"/>
                    <a:pt x="29648" y="46465"/>
                    <a:pt x="29648" y="40568"/>
                  </a:cubicBezTo>
                  <a:cubicBezTo>
                    <a:pt x="29648" y="33646"/>
                    <a:pt x="29925" y="25443"/>
                    <a:pt x="34068" y="19034"/>
                  </a:cubicBezTo>
                  <a:cubicBezTo>
                    <a:pt x="36277" y="15957"/>
                    <a:pt x="42630" y="8779"/>
                    <a:pt x="53679" y="8779"/>
                  </a:cubicBezTo>
                  <a:cubicBezTo>
                    <a:pt x="77709" y="8779"/>
                    <a:pt x="77709" y="34415"/>
                    <a:pt x="77709" y="40312"/>
                  </a:cubicBezTo>
                  <a:cubicBezTo>
                    <a:pt x="77709" y="47234"/>
                    <a:pt x="77433" y="55437"/>
                    <a:pt x="73290" y="61846"/>
                  </a:cubicBezTo>
                  <a:cubicBezTo>
                    <a:pt x="71080" y="64923"/>
                    <a:pt x="64727" y="72101"/>
                    <a:pt x="53679" y="72101"/>
                  </a:cubicBezTo>
                  <a:close/>
                  <a:moveTo>
                    <a:pt x="21638" y="82099"/>
                  </a:moveTo>
                  <a:cubicBezTo>
                    <a:pt x="21638" y="81074"/>
                    <a:pt x="21638" y="75177"/>
                    <a:pt x="26334" y="70050"/>
                  </a:cubicBezTo>
                  <a:cubicBezTo>
                    <a:pt x="37106" y="77228"/>
                    <a:pt x="48431" y="77997"/>
                    <a:pt x="53679" y="77997"/>
                  </a:cubicBezTo>
                  <a:cubicBezTo>
                    <a:pt x="79367" y="77997"/>
                    <a:pt x="98425" y="60308"/>
                    <a:pt x="98425" y="40568"/>
                  </a:cubicBezTo>
                  <a:cubicBezTo>
                    <a:pt x="98425" y="31083"/>
                    <a:pt x="94006" y="21597"/>
                    <a:pt x="87100" y="15701"/>
                  </a:cubicBezTo>
                  <a:cubicBezTo>
                    <a:pt x="97044" y="6985"/>
                    <a:pt x="106988" y="5703"/>
                    <a:pt x="111960" y="5703"/>
                  </a:cubicBezTo>
                  <a:cubicBezTo>
                    <a:pt x="112512" y="5703"/>
                    <a:pt x="113893" y="5703"/>
                    <a:pt x="114722" y="5959"/>
                  </a:cubicBezTo>
                  <a:cubicBezTo>
                    <a:pt x="111683" y="6985"/>
                    <a:pt x="110302" y="9805"/>
                    <a:pt x="110302" y="12881"/>
                  </a:cubicBezTo>
                  <a:cubicBezTo>
                    <a:pt x="110302" y="17239"/>
                    <a:pt x="113893" y="20315"/>
                    <a:pt x="118312" y="20315"/>
                  </a:cubicBezTo>
                  <a:cubicBezTo>
                    <a:pt x="121075" y="20315"/>
                    <a:pt x="126323" y="18521"/>
                    <a:pt x="126323" y="12625"/>
                  </a:cubicBezTo>
                  <a:cubicBezTo>
                    <a:pt x="126323" y="8266"/>
                    <a:pt x="123008" y="63"/>
                    <a:pt x="112236" y="63"/>
                  </a:cubicBezTo>
                  <a:cubicBezTo>
                    <a:pt x="106712" y="63"/>
                    <a:pt x="94558" y="1601"/>
                    <a:pt x="82957" y="12112"/>
                  </a:cubicBezTo>
                  <a:cubicBezTo>
                    <a:pt x="71356" y="3652"/>
                    <a:pt x="59755" y="2883"/>
                    <a:pt x="53679" y="2883"/>
                  </a:cubicBezTo>
                  <a:cubicBezTo>
                    <a:pt x="27991" y="2883"/>
                    <a:pt x="8932" y="20572"/>
                    <a:pt x="8932" y="40312"/>
                  </a:cubicBezTo>
                  <a:cubicBezTo>
                    <a:pt x="8932" y="51592"/>
                    <a:pt x="15009" y="61334"/>
                    <a:pt x="21914" y="66717"/>
                  </a:cubicBezTo>
                  <a:cubicBezTo>
                    <a:pt x="18324" y="70563"/>
                    <a:pt x="13352" y="79023"/>
                    <a:pt x="13352" y="87996"/>
                  </a:cubicBezTo>
                  <a:cubicBezTo>
                    <a:pt x="13352" y="95943"/>
                    <a:pt x="16943" y="105685"/>
                    <a:pt x="25505" y="110812"/>
                  </a:cubicBezTo>
                  <a:cubicBezTo>
                    <a:pt x="8932" y="115170"/>
                    <a:pt x="94" y="126194"/>
                    <a:pt x="94" y="136448"/>
                  </a:cubicBezTo>
                  <a:cubicBezTo>
                    <a:pt x="94" y="154906"/>
                    <a:pt x="27439" y="169006"/>
                    <a:pt x="61137" y="169006"/>
                  </a:cubicBezTo>
                  <a:cubicBezTo>
                    <a:pt x="93730" y="169006"/>
                    <a:pt x="122456" y="155932"/>
                    <a:pt x="122456" y="135935"/>
                  </a:cubicBezTo>
                  <a:cubicBezTo>
                    <a:pt x="122456" y="126963"/>
                    <a:pt x="118589" y="113888"/>
                    <a:pt x="104502" y="106710"/>
                  </a:cubicBezTo>
                  <a:cubicBezTo>
                    <a:pt x="89863" y="99532"/>
                    <a:pt x="73842" y="99532"/>
                    <a:pt x="56993" y="99532"/>
                  </a:cubicBezTo>
                  <a:cubicBezTo>
                    <a:pt x="50088" y="99532"/>
                    <a:pt x="38211" y="99532"/>
                    <a:pt x="36277" y="99275"/>
                  </a:cubicBezTo>
                  <a:cubicBezTo>
                    <a:pt x="27439" y="98250"/>
                    <a:pt x="21638" y="90303"/>
                    <a:pt x="21638" y="82099"/>
                  </a:cubicBezTo>
                  <a:close/>
                  <a:moveTo>
                    <a:pt x="61413" y="163110"/>
                  </a:moveTo>
                  <a:cubicBezTo>
                    <a:pt x="33515" y="163110"/>
                    <a:pt x="14457" y="150035"/>
                    <a:pt x="14457" y="136448"/>
                  </a:cubicBezTo>
                  <a:cubicBezTo>
                    <a:pt x="14457" y="124655"/>
                    <a:pt x="24953" y="115170"/>
                    <a:pt x="37106" y="114401"/>
                  </a:cubicBezTo>
                  <a:lnTo>
                    <a:pt x="53403" y="114401"/>
                  </a:lnTo>
                  <a:cubicBezTo>
                    <a:pt x="77157" y="114401"/>
                    <a:pt x="108093" y="114401"/>
                    <a:pt x="108093" y="136448"/>
                  </a:cubicBezTo>
                  <a:cubicBezTo>
                    <a:pt x="108093" y="150292"/>
                    <a:pt x="88482" y="163110"/>
                    <a:pt x="61413" y="163110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1901ECB1-43FB-5F75-A44B-A61F483249D1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488307" y="4181478"/>
              <a:ext cx="215721" cy="113312"/>
            </a:xfrm>
            <a:custGeom>
              <a:avLst/>
              <a:gdLst>
                <a:gd name="connsiteX0" fmla="*/ 21643 w 215721"/>
                <a:gd name="connsiteY0" fmla="*/ 25186 h 113312"/>
                <a:gd name="connsiteX1" fmla="*/ 21643 w 215721"/>
                <a:gd name="connsiteY1" fmla="*/ 93892 h 113312"/>
                <a:gd name="connsiteX2" fmla="*/ 99 w 215721"/>
                <a:gd name="connsiteY2" fmla="*/ 105428 h 113312"/>
                <a:gd name="connsiteX3" fmla="*/ 99 w 215721"/>
                <a:gd name="connsiteY3" fmla="*/ 113376 h 113312"/>
                <a:gd name="connsiteX4" fmla="*/ 31311 w 215721"/>
                <a:gd name="connsiteY4" fmla="*/ 112606 h 113312"/>
                <a:gd name="connsiteX5" fmla="*/ 62246 w 215721"/>
                <a:gd name="connsiteY5" fmla="*/ 113376 h 113312"/>
                <a:gd name="connsiteX6" fmla="*/ 62246 w 215721"/>
                <a:gd name="connsiteY6" fmla="*/ 105428 h 113312"/>
                <a:gd name="connsiteX7" fmla="*/ 40702 w 215721"/>
                <a:gd name="connsiteY7" fmla="*/ 93892 h 113312"/>
                <a:gd name="connsiteX8" fmla="*/ 40702 w 215721"/>
                <a:gd name="connsiteY8" fmla="*/ 46721 h 113312"/>
                <a:gd name="connsiteX9" fmla="*/ 77990 w 215721"/>
                <a:gd name="connsiteY9" fmla="*/ 5703 h 113312"/>
                <a:gd name="connsiteX10" fmla="*/ 98430 w 215721"/>
                <a:gd name="connsiteY10" fmla="*/ 34159 h 113312"/>
                <a:gd name="connsiteX11" fmla="*/ 98430 w 215721"/>
                <a:gd name="connsiteY11" fmla="*/ 93892 h 113312"/>
                <a:gd name="connsiteX12" fmla="*/ 76886 w 215721"/>
                <a:gd name="connsiteY12" fmla="*/ 105428 h 113312"/>
                <a:gd name="connsiteX13" fmla="*/ 76886 w 215721"/>
                <a:gd name="connsiteY13" fmla="*/ 113376 h 113312"/>
                <a:gd name="connsiteX14" fmla="*/ 108098 w 215721"/>
                <a:gd name="connsiteY14" fmla="*/ 112606 h 113312"/>
                <a:gd name="connsiteX15" fmla="*/ 139033 w 215721"/>
                <a:gd name="connsiteY15" fmla="*/ 113376 h 113312"/>
                <a:gd name="connsiteX16" fmla="*/ 139033 w 215721"/>
                <a:gd name="connsiteY16" fmla="*/ 105428 h 113312"/>
                <a:gd name="connsiteX17" fmla="*/ 117489 w 215721"/>
                <a:gd name="connsiteY17" fmla="*/ 93892 h 113312"/>
                <a:gd name="connsiteX18" fmla="*/ 117489 w 215721"/>
                <a:gd name="connsiteY18" fmla="*/ 46721 h 113312"/>
                <a:gd name="connsiteX19" fmla="*/ 154778 w 215721"/>
                <a:gd name="connsiteY19" fmla="*/ 5703 h 113312"/>
                <a:gd name="connsiteX20" fmla="*/ 175217 w 215721"/>
                <a:gd name="connsiteY20" fmla="*/ 34159 h 113312"/>
                <a:gd name="connsiteX21" fmla="*/ 175217 w 215721"/>
                <a:gd name="connsiteY21" fmla="*/ 93892 h 113312"/>
                <a:gd name="connsiteX22" fmla="*/ 153673 w 215721"/>
                <a:gd name="connsiteY22" fmla="*/ 105428 h 113312"/>
                <a:gd name="connsiteX23" fmla="*/ 153673 w 215721"/>
                <a:gd name="connsiteY23" fmla="*/ 113376 h 113312"/>
                <a:gd name="connsiteX24" fmla="*/ 184885 w 215721"/>
                <a:gd name="connsiteY24" fmla="*/ 112606 h 113312"/>
                <a:gd name="connsiteX25" fmla="*/ 215820 w 215721"/>
                <a:gd name="connsiteY25" fmla="*/ 113376 h 113312"/>
                <a:gd name="connsiteX26" fmla="*/ 215820 w 215721"/>
                <a:gd name="connsiteY26" fmla="*/ 105428 h 113312"/>
                <a:gd name="connsiteX27" fmla="*/ 194276 w 215721"/>
                <a:gd name="connsiteY27" fmla="*/ 97737 h 113312"/>
                <a:gd name="connsiteX28" fmla="*/ 194276 w 215721"/>
                <a:gd name="connsiteY28" fmla="*/ 48772 h 113312"/>
                <a:gd name="connsiteX29" fmla="*/ 185713 w 215721"/>
                <a:gd name="connsiteY29" fmla="*/ 9548 h 113312"/>
                <a:gd name="connsiteX30" fmla="*/ 156711 w 215721"/>
                <a:gd name="connsiteY30" fmla="*/ 63 h 113312"/>
                <a:gd name="connsiteX31" fmla="*/ 116660 w 215721"/>
                <a:gd name="connsiteY31" fmla="*/ 25186 h 113312"/>
                <a:gd name="connsiteX32" fmla="*/ 79924 w 215721"/>
                <a:gd name="connsiteY32" fmla="*/ 63 h 113312"/>
                <a:gd name="connsiteX33" fmla="*/ 39045 w 215721"/>
                <a:gd name="connsiteY33" fmla="*/ 26981 h 113312"/>
                <a:gd name="connsiteX34" fmla="*/ 39045 w 215721"/>
                <a:gd name="connsiteY34" fmla="*/ 63 h 113312"/>
                <a:gd name="connsiteX35" fmla="*/ 99 w 215721"/>
                <a:gd name="connsiteY35" fmla="*/ 2883 h 113312"/>
                <a:gd name="connsiteX36" fmla="*/ 99 w 215721"/>
                <a:gd name="connsiteY36" fmla="*/ 10830 h 113312"/>
                <a:gd name="connsiteX37" fmla="*/ 21643 w 215721"/>
                <a:gd name="connsiteY37" fmla="*/ 25186 h 11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15721" h="113312">
                  <a:moveTo>
                    <a:pt x="21643" y="25186"/>
                  </a:moveTo>
                  <a:lnTo>
                    <a:pt x="21643" y="93892"/>
                  </a:lnTo>
                  <a:cubicBezTo>
                    <a:pt x="21643" y="105428"/>
                    <a:pt x="18605" y="105428"/>
                    <a:pt x="99" y="105428"/>
                  </a:cubicBezTo>
                  <a:lnTo>
                    <a:pt x="99" y="113376"/>
                  </a:lnTo>
                  <a:cubicBezTo>
                    <a:pt x="9766" y="113119"/>
                    <a:pt x="23853" y="112606"/>
                    <a:pt x="31311" y="112606"/>
                  </a:cubicBezTo>
                  <a:cubicBezTo>
                    <a:pt x="38492" y="112606"/>
                    <a:pt x="52855" y="113119"/>
                    <a:pt x="62246" y="113376"/>
                  </a:cubicBezTo>
                  <a:lnTo>
                    <a:pt x="62246" y="105428"/>
                  </a:lnTo>
                  <a:cubicBezTo>
                    <a:pt x="43740" y="105428"/>
                    <a:pt x="40702" y="105428"/>
                    <a:pt x="40702" y="93892"/>
                  </a:cubicBezTo>
                  <a:lnTo>
                    <a:pt x="40702" y="46721"/>
                  </a:lnTo>
                  <a:cubicBezTo>
                    <a:pt x="40702" y="20059"/>
                    <a:pt x="60313" y="5703"/>
                    <a:pt x="77990" y="5703"/>
                  </a:cubicBezTo>
                  <a:cubicBezTo>
                    <a:pt x="95392" y="5703"/>
                    <a:pt x="98430" y="19546"/>
                    <a:pt x="98430" y="34159"/>
                  </a:cubicBezTo>
                  <a:lnTo>
                    <a:pt x="98430" y="93892"/>
                  </a:lnTo>
                  <a:cubicBezTo>
                    <a:pt x="98430" y="105428"/>
                    <a:pt x="95392" y="105428"/>
                    <a:pt x="76886" y="105428"/>
                  </a:cubicBezTo>
                  <a:lnTo>
                    <a:pt x="76886" y="113376"/>
                  </a:lnTo>
                  <a:cubicBezTo>
                    <a:pt x="86553" y="113119"/>
                    <a:pt x="100640" y="112606"/>
                    <a:pt x="108098" y="112606"/>
                  </a:cubicBezTo>
                  <a:cubicBezTo>
                    <a:pt x="115279" y="112606"/>
                    <a:pt x="129642" y="113119"/>
                    <a:pt x="139033" y="113376"/>
                  </a:cubicBezTo>
                  <a:lnTo>
                    <a:pt x="139033" y="105428"/>
                  </a:lnTo>
                  <a:cubicBezTo>
                    <a:pt x="120527" y="105428"/>
                    <a:pt x="117489" y="105428"/>
                    <a:pt x="117489" y="93892"/>
                  </a:cubicBezTo>
                  <a:lnTo>
                    <a:pt x="117489" y="46721"/>
                  </a:lnTo>
                  <a:cubicBezTo>
                    <a:pt x="117489" y="20059"/>
                    <a:pt x="137100" y="5703"/>
                    <a:pt x="154778" y="5703"/>
                  </a:cubicBezTo>
                  <a:cubicBezTo>
                    <a:pt x="172179" y="5703"/>
                    <a:pt x="175217" y="19546"/>
                    <a:pt x="175217" y="34159"/>
                  </a:cubicBezTo>
                  <a:lnTo>
                    <a:pt x="175217" y="93892"/>
                  </a:lnTo>
                  <a:cubicBezTo>
                    <a:pt x="175217" y="105428"/>
                    <a:pt x="172179" y="105428"/>
                    <a:pt x="153673" y="105428"/>
                  </a:cubicBezTo>
                  <a:lnTo>
                    <a:pt x="153673" y="113376"/>
                  </a:lnTo>
                  <a:cubicBezTo>
                    <a:pt x="163340" y="113119"/>
                    <a:pt x="177427" y="112606"/>
                    <a:pt x="184885" y="112606"/>
                  </a:cubicBezTo>
                  <a:cubicBezTo>
                    <a:pt x="192066" y="112606"/>
                    <a:pt x="206429" y="113119"/>
                    <a:pt x="215820" y="113376"/>
                  </a:cubicBezTo>
                  <a:lnTo>
                    <a:pt x="215820" y="105428"/>
                  </a:lnTo>
                  <a:cubicBezTo>
                    <a:pt x="201457" y="105428"/>
                    <a:pt x="194552" y="105428"/>
                    <a:pt x="194276" y="97737"/>
                  </a:cubicBezTo>
                  <a:lnTo>
                    <a:pt x="194276" y="48772"/>
                  </a:lnTo>
                  <a:cubicBezTo>
                    <a:pt x="194276" y="26725"/>
                    <a:pt x="194276" y="18777"/>
                    <a:pt x="185713" y="9548"/>
                  </a:cubicBezTo>
                  <a:cubicBezTo>
                    <a:pt x="181846" y="5190"/>
                    <a:pt x="172731" y="63"/>
                    <a:pt x="156711" y="63"/>
                  </a:cubicBezTo>
                  <a:cubicBezTo>
                    <a:pt x="133509" y="63"/>
                    <a:pt x="121356" y="15445"/>
                    <a:pt x="116660" y="25186"/>
                  </a:cubicBezTo>
                  <a:cubicBezTo>
                    <a:pt x="112793" y="2883"/>
                    <a:pt x="92354" y="63"/>
                    <a:pt x="79924" y="63"/>
                  </a:cubicBezTo>
                  <a:cubicBezTo>
                    <a:pt x="59760" y="63"/>
                    <a:pt x="46778" y="11086"/>
                    <a:pt x="39045" y="26981"/>
                  </a:cubicBezTo>
                  <a:lnTo>
                    <a:pt x="39045" y="63"/>
                  </a:lnTo>
                  <a:lnTo>
                    <a:pt x="99" y="2883"/>
                  </a:lnTo>
                  <a:lnTo>
                    <a:pt x="99" y="10830"/>
                  </a:lnTo>
                  <a:cubicBezTo>
                    <a:pt x="19433" y="10830"/>
                    <a:pt x="21643" y="12625"/>
                    <a:pt x="21643" y="251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E6FA16EA-01B0-A7E1-67AE-A856927664B0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717379" y="4179940"/>
              <a:ext cx="106894" cy="117670"/>
            </a:xfrm>
            <a:custGeom>
              <a:avLst/>
              <a:gdLst>
                <a:gd name="connsiteX0" fmla="*/ 23309 w 106894"/>
                <a:gd name="connsiteY0" fmla="*/ 50310 h 117670"/>
                <a:gd name="connsiteX1" fmla="*/ 57559 w 106894"/>
                <a:gd name="connsiteY1" fmla="*/ 5703 h 117670"/>
                <a:gd name="connsiteX2" fmla="*/ 88771 w 106894"/>
                <a:gd name="connsiteY2" fmla="*/ 50310 h 117670"/>
                <a:gd name="connsiteX3" fmla="*/ 23309 w 106894"/>
                <a:gd name="connsiteY3" fmla="*/ 50310 h 117670"/>
                <a:gd name="connsiteX4" fmla="*/ 23032 w 106894"/>
                <a:gd name="connsiteY4" fmla="*/ 55694 h 117670"/>
                <a:gd name="connsiteX5" fmla="*/ 100096 w 106894"/>
                <a:gd name="connsiteY5" fmla="*/ 55694 h 117670"/>
                <a:gd name="connsiteX6" fmla="*/ 107001 w 106894"/>
                <a:gd name="connsiteY6" fmla="*/ 50310 h 117670"/>
                <a:gd name="connsiteX7" fmla="*/ 57559 w 106894"/>
                <a:gd name="connsiteY7" fmla="*/ 63 h 117670"/>
                <a:gd name="connsiteX8" fmla="*/ 107 w 106894"/>
                <a:gd name="connsiteY8" fmla="*/ 58514 h 117670"/>
                <a:gd name="connsiteX9" fmla="*/ 60874 w 106894"/>
                <a:gd name="connsiteY9" fmla="*/ 117734 h 117670"/>
                <a:gd name="connsiteX10" fmla="*/ 107001 w 106894"/>
                <a:gd name="connsiteY10" fmla="*/ 84406 h 117670"/>
                <a:gd name="connsiteX11" fmla="*/ 103410 w 106894"/>
                <a:gd name="connsiteY11" fmla="*/ 81330 h 117670"/>
                <a:gd name="connsiteX12" fmla="*/ 99820 w 106894"/>
                <a:gd name="connsiteY12" fmla="*/ 84919 h 117670"/>
                <a:gd name="connsiteX13" fmla="*/ 62531 w 106894"/>
                <a:gd name="connsiteY13" fmla="*/ 111325 h 117670"/>
                <a:gd name="connsiteX14" fmla="*/ 31319 w 106894"/>
                <a:gd name="connsiteY14" fmla="*/ 94148 h 117670"/>
                <a:gd name="connsiteX15" fmla="*/ 23032 w 106894"/>
                <a:gd name="connsiteY15" fmla="*/ 55694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94" h="117670">
                  <a:moveTo>
                    <a:pt x="23309" y="50310"/>
                  </a:moveTo>
                  <a:cubicBezTo>
                    <a:pt x="24966" y="12112"/>
                    <a:pt x="48168" y="5703"/>
                    <a:pt x="57559" y="5703"/>
                  </a:cubicBezTo>
                  <a:cubicBezTo>
                    <a:pt x="86009" y="5703"/>
                    <a:pt x="88771" y="40312"/>
                    <a:pt x="88771" y="50310"/>
                  </a:cubicBezTo>
                  <a:lnTo>
                    <a:pt x="23309" y="50310"/>
                  </a:lnTo>
                  <a:close/>
                  <a:moveTo>
                    <a:pt x="23032" y="55694"/>
                  </a:moveTo>
                  <a:lnTo>
                    <a:pt x="100096" y="55694"/>
                  </a:lnTo>
                  <a:cubicBezTo>
                    <a:pt x="106172" y="55694"/>
                    <a:pt x="107001" y="55694"/>
                    <a:pt x="107001" y="50310"/>
                  </a:cubicBezTo>
                  <a:cubicBezTo>
                    <a:pt x="107001" y="24930"/>
                    <a:pt x="92086" y="63"/>
                    <a:pt x="57559" y="63"/>
                  </a:cubicBezTo>
                  <a:cubicBezTo>
                    <a:pt x="25518" y="63"/>
                    <a:pt x="107" y="26468"/>
                    <a:pt x="107" y="58514"/>
                  </a:cubicBezTo>
                  <a:cubicBezTo>
                    <a:pt x="107" y="92866"/>
                    <a:pt x="29109" y="117734"/>
                    <a:pt x="60874" y="117734"/>
                  </a:cubicBezTo>
                  <a:cubicBezTo>
                    <a:pt x="94572" y="117734"/>
                    <a:pt x="107001" y="89277"/>
                    <a:pt x="107001" y="84406"/>
                  </a:cubicBezTo>
                  <a:cubicBezTo>
                    <a:pt x="107001" y="81843"/>
                    <a:pt x="104791" y="81330"/>
                    <a:pt x="103410" y="81330"/>
                  </a:cubicBezTo>
                  <a:cubicBezTo>
                    <a:pt x="100924" y="81330"/>
                    <a:pt x="100372" y="82868"/>
                    <a:pt x="99820" y="84919"/>
                  </a:cubicBezTo>
                  <a:cubicBezTo>
                    <a:pt x="90152" y="111325"/>
                    <a:pt x="65293" y="111325"/>
                    <a:pt x="62531" y="111325"/>
                  </a:cubicBezTo>
                  <a:cubicBezTo>
                    <a:pt x="48720" y="111325"/>
                    <a:pt x="37672" y="103634"/>
                    <a:pt x="31319" y="94148"/>
                  </a:cubicBezTo>
                  <a:cubicBezTo>
                    <a:pt x="23032" y="81843"/>
                    <a:pt x="23032" y="64923"/>
                    <a:pt x="23032" y="55694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89AEDA13-FE86-E833-38FB-BD66CBE678D8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6841246" y="4181478"/>
              <a:ext cx="138934" cy="113312"/>
            </a:xfrm>
            <a:custGeom>
              <a:avLst/>
              <a:gdLst>
                <a:gd name="connsiteX0" fmla="*/ 21656 w 138934"/>
                <a:gd name="connsiteY0" fmla="*/ 25186 h 113312"/>
                <a:gd name="connsiteX1" fmla="*/ 21656 w 138934"/>
                <a:gd name="connsiteY1" fmla="*/ 93892 h 113312"/>
                <a:gd name="connsiteX2" fmla="*/ 111 w 138934"/>
                <a:gd name="connsiteY2" fmla="*/ 105428 h 113312"/>
                <a:gd name="connsiteX3" fmla="*/ 111 w 138934"/>
                <a:gd name="connsiteY3" fmla="*/ 113376 h 113312"/>
                <a:gd name="connsiteX4" fmla="*/ 31323 w 138934"/>
                <a:gd name="connsiteY4" fmla="*/ 112606 h 113312"/>
                <a:gd name="connsiteX5" fmla="*/ 62259 w 138934"/>
                <a:gd name="connsiteY5" fmla="*/ 113376 h 113312"/>
                <a:gd name="connsiteX6" fmla="*/ 62259 w 138934"/>
                <a:gd name="connsiteY6" fmla="*/ 105428 h 113312"/>
                <a:gd name="connsiteX7" fmla="*/ 40715 w 138934"/>
                <a:gd name="connsiteY7" fmla="*/ 93892 h 113312"/>
                <a:gd name="connsiteX8" fmla="*/ 40715 w 138934"/>
                <a:gd name="connsiteY8" fmla="*/ 46721 h 113312"/>
                <a:gd name="connsiteX9" fmla="*/ 78003 w 138934"/>
                <a:gd name="connsiteY9" fmla="*/ 5703 h 113312"/>
                <a:gd name="connsiteX10" fmla="*/ 98443 w 138934"/>
                <a:gd name="connsiteY10" fmla="*/ 34159 h 113312"/>
                <a:gd name="connsiteX11" fmla="*/ 98443 w 138934"/>
                <a:gd name="connsiteY11" fmla="*/ 93892 h 113312"/>
                <a:gd name="connsiteX12" fmla="*/ 76898 w 138934"/>
                <a:gd name="connsiteY12" fmla="*/ 105428 h 113312"/>
                <a:gd name="connsiteX13" fmla="*/ 76898 w 138934"/>
                <a:gd name="connsiteY13" fmla="*/ 113376 h 113312"/>
                <a:gd name="connsiteX14" fmla="*/ 108110 w 138934"/>
                <a:gd name="connsiteY14" fmla="*/ 112606 h 113312"/>
                <a:gd name="connsiteX15" fmla="*/ 139046 w 138934"/>
                <a:gd name="connsiteY15" fmla="*/ 113376 h 113312"/>
                <a:gd name="connsiteX16" fmla="*/ 139046 w 138934"/>
                <a:gd name="connsiteY16" fmla="*/ 105428 h 113312"/>
                <a:gd name="connsiteX17" fmla="*/ 117502 w 138934"/>
                <a:gd name="connsiteY17" fmla="*/ 97737 h 113312"/>
                <a:gd name="connsiteX18" fmla="*/ 117502 w 138934"/>
                <a:gd name="connsiteY18" fmla="*/ 48772 h 113312"/>
                <a:gd name="connsiteX19" fmla="*/ 108939 w 138934"/>
                <a:gd name="connsiteY19" fmla="*/ 9548 h 113312"/>
                <a:gd name="connsiteX20" fmla="*/ 79937 w 138934"/>
                <a:gd name="connsiteY20" fmla="*/ 63 h 113312"/>
                <a:gd name="connsiteX21" fmla="*/ 39057 w 138934"/>
                <a:gd name="connsiteY21" fmla="*/ 26981 h 113312"/>
                <a:gd name="connsiteX22" fmla="*/ 39057 w 138934"/>
                <a:gd name="connsiteY22" fmla="*/ 63 h 113312"/>
                <a:gd name="connsiteX23" fmla="*/ 111 w 138934"/>
                <a:gd name="connsiteY23" fmla="*/ 2883 h 113312"/>
                <a:gd name="connsiteX24" fmla="*/ 111 w 138934"/>
                <a:gd name="connsiteY24" fmla="*/ 10830 h 113312"/>
                <a:gd name="connsiteX25" fmla="*/ 21656 w 138934"/>
                <a:gd name="connsiteY25" fmla="*/ 25186 h 11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8934" h="113312">
                  <a:moveTo>
                    <a:pt x="21656" y="25186"/>
                  </a:moveTo>
                  <a:lnTo>
                    <a:pt x="21656" y="93892"/>
                  </a:lnTo>
                  <a:cubicBezTo>
                    <a:pt x="21656" y="105428"/>
                    <a:pt x="18618" y="105428"/>
                    <a:pt x="111" y="105428"/>
                  </a:cubicBezTo>
                  <a:lnTo>
                    <a:pt x="111" y="113376"/>
                  </a:lnTo>
                  <a:cubicBezTo>
                    <a:pt x="9779" y="113119"/>
                    <a:pt x="23866" y="112606"/>
                    <a:pt x="31323" y="112606"/>
                  </a:cubicBezTo>
                  <a:cubicBezTo>
                    <a:pt x="38505" y="112606"/>
                    <a:pt x="52868" y="113119"/>
                    <a:pt x="62259" y="113376"/>
                  </a:cubicBezTo>
                  <a:lnTo>
                    <a:pt x="62259" y="105428"/>
                  </a:lnTo>
                  <a:cubicBezTo>
                    <a:pt x="43753" y="105428"/>
                    <a:pt x="40715" y="105428"/>
                    <a:pt x="40715" y="93892"/>
                  </a:cubicBezTo>
                  <a:lnTo>
                    <a:pt x="40715" y="46721"/>
                  </a:lnTo>
                  <a:cubicBezTo>
                    <a:pt x="40715" y="20059"/>
                    <a:pt x="60326" y="5703"/>
                    <a:pt x="78003" y="5703"/>
                  </a:cubicBezTo>
                  <a:cubicBezTo>
                    <a:pt x="95405" y="5703"/>
                    <a:pt x="98443" y="19546"/>
                    <a:pt x="98443" y="34159"/>
                  </a:cubicBezTo>
                  <a:lnTo>
                    <a:pt x="98443" y="93892"/>
                  </a:lnTo>
                  <a:cubicBezTo>
                    <a:pt x="98443" y="105428"/>
                    <a:pt x="95405" y="105428"/>
                    <a:pt x="76898" y="105428"/>
                  </a:cubicBezTo>
                  <a:lnTo>
                    <a:pt x="76898" y="113376"/>
                  </a:lnTo>
                  <a:cubicBezTo>
                    <a:pt x="86566" y="113119"/>
                    <a:pt x="100653" y="112606"/>
                    <a:pt x="108110" y="112606"/>
                  </a:cubicBezTo>
                  <a:cubicBezTo>
                    <a:pt x="115292" y="112606"/>
                    <a:pt x="129655" y="113119"/>
                    <a:pt x="139046" y="113376"/>
                  </a:cubicBezTo>
                  <a:lnTo>
                    <a:pt x="139046" y="105428"/>
                  </a:lnTo>
                  <a:cubicBezTo>
                    <a:pt x="124683" y="105428"/>
                    <a:pt x="117778" y="105428"/>
                    <a:pt x="117502" y="97737"/>
                  </a:cubicBezTo>
                  <a:lnTo>
                    <a:pt x="117502" y="48772"/>
                  </a:lnTo>
                  <a:cubicBezTo>
                    <a:pt x="117502" y="26725"/>
                    <a:pt x="117502" y="18777"/>
                    <a:pt x="108939" y="9548"/>
                  </a:cubicBezTo>
                  <a:cubicBezTo>
                    <a:pt x="105072" y="5190"/>
                    <a:pt x="95957" y="63"/>
                    <a:pt x="79937" y="63"/>
                  </a:cubicBezTo>
                  <a:cubicBezTo>
                    <a:pt x="59773" y="63"/>
                    <a:pt x="46791" y="11086"/>
                    <a:pt x="39057" y="26981"/>
                  </a:cubicBezTo>
                  <a:lnTo>
                    <a:pt x="39057" y="63"/>
                  </a:lnTo>
                  <a:lnTo>
                    <a:pt x="111" y="2883"/>
                  </a:lnTo>
                  <a:lnTo>
                    <a:pt x="111" y="10830"/>
                  </a:lnTo>
                  <a:cubicBezTo>
                    <a:pt x="19446" y="10830"/>
                    <a:pt x="21656" y="12625"/>
                    <a:pt x="21656" y="25186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B55748A1-BD5D-2947-781E-FD06E0DDD69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6983434" y="4137127"/>
              <a:ext cx="86454" cy="160483"/>
            </a:xfrm>
            <a:custGeom>
              <a:avLst/>
              <a:gdLst>
                <a:gd name="connsiteX0" fmla="*/ 42653 w 86454"/>
                <a:gd name="connsiteY0" fmla="*/ 55181 h 160483"/>
                <a:gd name="connsiteX1" fmla="*/ 82152 w 86454"/>
                <a:gd name="connsiteY1" fmla="*/ 55181 h 160483"/>
                <a:gd name="connsiteX2" fmla="*/ 82152 w 86454"/>
                <a:gd name="connsiteY2" fmla="*/ 47234 h 160483"/>
                <a:gd name="connsiteX3" fmla="*/ 42653 w 86454"/>
                <a:gd name="connsiteY3" fmla="*/ 47234 h 160483"/>
                <a:gd name="connsiteX4" fmla="*/ 42653 w 86454"/>
                <a:gd name="connsiteY4" fmla="*/ 63 h 160483"/>
                <a:gd name="connsiteX5" fmla="*/ 35748 w 86454"/>
                <a:gd name="connsiteY5" fmla="*/ 63 h 160483"/>
                <a:gd name="connsiteX6" fmla="*/ 117 w 86454"/>
                <a:gd name="connsiteY6" fmla="*/ 49541 h 160483"/>
                <a:gd name="connsiteX7" fmla="*/ 117 w 86454"/>
                <a:gd name="connsiteY7" fmla="*/ 55181 h 160483"/>
                <a:gd name="connsiteX8" fmla="*/ 23595 w 86454"/>
                <a:gd name="connsiteY8" fmla="*/ 55181 h 160483"/>
                <a:gd name="connsiteX9" fmla="*/ 23595 w 86454"/>
                <a:gd name="connsiteY9" fmla="*/ 125937 h 160483"/>
                <a:gd name="connsiteX10" fmla="*/ 59226 w 86454"/>
                <a:gd name="connsiteY10" fmla="*/ 160546 h 160483"/>
                <a:gd name="connsiteX11" fmla="*/ 86571 w 86454"/>
                <a:gd name="connsiteY11" fmla="*/ 125937 h 160483"/>
                <a:gd name="connsiteX12" fmla="*/ 86571 w 86454"/>
                <a:gd name="connsiteY12" fmla="*/ 111325 h 160483"/>
                <a:gd name="connsiteX13" fmla="*/ 79666 w 86454"/>
                <a:gd name="connsiteY13" fmla="*/ 111325 h 160483"/>
                <a:gd name="connsiteX14" fmla="*/ 79666 w 86454"/>
                <a:gd name="connsiteY14" fmla="*/ 125425 h 160483"/>
                <a:gd name="connsiteX15" fmla="*/ 61160 w 86454"/>
                <a:gd name="connsiteY15" fmla="*/ 154137 h 160483"/>
                <a:gd name="connsiteX16" fmla="*/ 42653 w 86454"/>
                <a:gd name="connsiteY16" fmla="*/ 126450 h 160483"/>
                <a:gd name="connsiteX17" fmla="*/ 42653 w 86454"/>
                <a:gd name="connsiteY17" fmla="*/ 55181 h 160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454" h="160483">
                  <a:moveTo>
                    <a:pt x="42653" y="55181"/>
                  </a:moveTo>
                  <a:lnTo>
                    <a:pt x="82152" y="55181"/>
                  </a:lnTo>
                  <a:lnTo>
                    <a:pt x="82152" y="47234"/>
                  </a:lnTo>
                  <a:lnTo>
                    <a:pt x="42653" y="47234"/>
                  </a:lnTo>
                  <a:lnTo>
                    <a:pt x="42653" y="63"/>
                  </a:lnTo>
                  <a:lnTo>
                    <a:pt x="35748" y="63"/>
                  </a:lnTo>
                  <a:cubicBezTo>
                    <a:pt x="35472" y="21085"/>
                    <a:pt x="27185" y="48516"/>
                    <a:pt x="117" y="49541"/>
                  </a:cubicBezTo>
                  <a:lnTo>
                    <a:pt x="117" y="55181"/>
                  </a:lnTo>
                  <a:lnTo>
                    <a:pt x="23595" y="55181"/>
                  </a:lnTo>
                  <a:lnTo>
                    <a:pt x="23595" y="125937"/>
                  </a:lnTo>
                  <a:cubicBezTo>
                    <a:pt x="23595" y="157470"/>
                    <a:pt x="49282" y="160546"/>
                    <a:pt x="59226" y="160546"/>
                  </a:cubicBezTo>
                  <a:cubicBezTo>
                    <a:pt x="78837" y="160546"/>
                    <a:pt x="86571" y="142345"/>
                    <a:pt x="86571" y="125937"/>
                  </a:cubicBezTo>
                  <a:lnTo>
                    <a:pt x="86571" y="111325"/>
                  </a:lnTo>
                  <a:lnTo>
                    <a:pt x="79666" y="111325"/>
                  </a:lnTo>
                  <a:lnTo>
                    <a:pt x="79666" y="125425"/>
                  </a:lnTo>
                  <a:cubicBezTo>
                    <a:pt x="79666" y="144396"/>
                    <a:pt x="71379" y="154137"/>
                    <a:pt x="61160" y="154137"/>
                  </a:cubicBezTo>
                  <a:cubicBezTo>
                    <a:pt x="42653" y="154137"/>
                    <a:pt x="42653" y="130808"/>
                    <a:pt x="42653" y="126450"/>
                  </a:cubicBezTo>
                  <a:lnTo>
                    <a:pt x="42653" y="55181"/>
                  </a:ln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1547ABEC-3DD6-8176-143B-38C46558599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7093336" y="4179940"/>
              <a:ext cx="106894" cy="117670"/>
            </a:xfrm>
            <a:custGeom>
              <a:avLst/>
              <a:gdLst>
                <a:gd name="connsiteX0" fmla="*/ 23322 w 106894"/>
                <a:gd name="connsiteY0" fmla="*/ 50310 h 117670"/>
                <a:gd name="connsiteX1" fmla="*/ 57573 w 106894"/>
                <a:gd name="connsiteY1" fmla="*/ 5703 h 117670"/>
                <a:gd name="connsiteX2" fmla="*/ 88785 w 106894"/>
                <a:gd name="connsiteY2" fmla="*/ 50310 h 117670"/>
                <a:gd name="connsiteX3" fmla="*/ 23322 w 106894"/>
                <a:gd name="connsiteY3" fmla="*/ 50310 h 117670"/>
                <a:gd name="connsiteX4" fmla="*/ 23046 w 106894"/>
                <a:gd name="connsiteY4" fmla="*/ 55694 h 117670"/>
                <a:gd name="connsiteX5" fmla="*/ 100109 w 106894"/>
                <a:gd name="connsiteY5" fmla="*/ 55694 h 117670"/>
                <a:gd name="connsiteX6" fmla="*/ 107015 w 106894"/>
                <a:gd name="connsiteY6" fmla="*/ 50310 h 117670"/>
                <a:gd name="connsiteX7" fmla="*/ 57573 w 106894"/>
                <a:gd name="connsiteY7" fmla="*/ 63 h 117670"/>
                <a:gd name="connsiteX8" fmla="*/ 120 w 106894"/>
                <a:gd name="connsiteY8" fmla="*/ 58514 h 117670"/>
                <a:gd name="connsiteX9" fmla="*/ 60887 w 106894"/>
                <a:gd name="connsiteY9" fmla="*/ 117734 h 117670"/>
                <a:gd name="connsiteX10" fmla="*/ 107015 w 106894"/>
                <a:gd name="connsiteY10" fmla="*/ 84406 h 117670"/>
                <a:gd name="connsiteX11" fmla="*/ 103424 w 106894"/>
                <a:gd name="connsiteY11" fmla="*/ 81330 h 117670"/>
                <a:gd name="connsiteX12" fmla="*/ 99833 w 106894"/>
                <a:gd name="connsiteY12" fmla="*/ 84919 h 117670"/>
                <a:gd name="connsiteX13" fmla="*/ 62544 w 106894"/>
                <a:gd name="connsiteY13" fmla="*/ 111325 h 117670"/>
                <a:gd name="connsiteX14" fmla="*/ 31332 w 106894"/>
                <a:gd name="connsiteY14" fmla="*/ 94148 h 117670"/>
                <a:gd name="connsiteX15" fmla="*/ 23046 w 106894"/>
                <a:gd name="connsiteY15" fmla="*/ 55694 h 11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894" h="117670">
                  <a:moveTo>
                    <a:pt x="23322" y="50310"/>
                  </a:moveTo>
                  <a:cubicBezTo>
                    <a:pt x="24980" y="12112"/>
                    <a:pt x="48181" y="5703"/>
                    <a:pt x="57573" y="5703"/>
                  </a:cubicBezTo>
                  <a:cubicBezTo>
                    <a:pt x="86022" y="5703"/>
                    <a:pt x="88785" y="40312"/>
                    <a:pt x="88785" y="50310"/>
                  </a:cubicBezTo>
                  <a:lnTo>
                    <a:pt x="23322" y="50310"/>
                  </a:lnTo>
                  <a:close/>
                  <a:moveTo>
                    <a:pt x="23046" y="55694"/>
                  </a:moveTo>
                  <a:lnTo>
                    <a:pt x="100109" y="55694"/>
                  </a:lnTo>
                  <a:cubicBezTo>
                    <a:pt x="106186" y="55694"/>
                    <a:pt x="107015" y="55694"/>
                    <a:pt x="107015" y="50310"/>
                  </a:cubicBezTo>
                  <a:cubicBezTo>
                    <a:pt x="107015" y="24930"/>
                    <a:pt x="92099" y="63"/>
                    <a:pt x="57573" y="63"/>
                  </a:cubicBezTo>
                  <a:cubicBezTo>
                    <a:pt x="25532" y="63"/>
                    <a:pt x="120" y="26468"/>
                    <a:pt x="120" y="58514"/>
                  </a:cubicBezTo>
                  <a:cubicBezTo>
                    <a:pt x="120" y="92866"/>
                    <a:pt x="29123" y="117734"/>
                    <a:pt x="60887" y="117734"/>
                  </a:cubicBezTo>
                  <a:cubicBezTo>
                    <a:pt x="94585" y="117734"/>
                    <a:pt x="107015" y="89277"/>
                    <a:pt x="107015" y="84406"/>
                  </a:cubicBezTo>
                  <a:cubicBezTo>
                    <a:pt x="107015" y="81843"/>
                    <a:pt x="104805" y="81330"/>
                    <a:pt x="103424" y="81330"/>
                  </a:cubicBezTo>
                  <a:cubicBezTo>
                    <a:pt x="100938" y="81330"/>
                    <a:pt x="100386" y="82868"/>
                    <a:pt x="99833" y="84919"/>
                  </a:cubicBezTo>
                  <a:cubicBezTo>
                    <a:pt x="90166" y="111325"/>
                    <a:pt x="65307" y="111325"/>
                    <a:pt x="62544" y="111325"/>
                  </a:cubicBezTo>
                  <a:cubicBezTo>
                    <a:pt x="48734" y="111325"/>
                    <a:pt x="37685" y="103634"/>
                    <a:pt x="31332" y="94148"/>
                  </a:cubicBezTo>
                  <a:cubicBezTo>
                    <a:pt x="23046" y="81843"/>
                    <a:pt x="23046" y="64923"/>
                    <a:pt x="23046" y="55694"/>
                  </a:cubicBezTo>
                  <a:close/>
                </a:path>
              </a:pathLst>
            </a:custGeom>
            <a:solidFill>
              <a:srgbClr val="000000"/>
            </a:solidFill>
            <a:ln w="275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F08EDD0F-A7C9-0AE4-643E-EF90063156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304777" y="1495625"/>
            <a:ext cx="0" cy="240669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Forme libre 34">
            <a:extLst>
              <a:ext uri="{FF2B5EF4-FFF2-40B4-BE49-F238E27FC236}">
                <a16:creationId xmlns:a16="http://schemas.microsoft.com/office/drawing/2014/main" id="{8AA74C0D-8631-C028-DD67-440D38F4DCAB}"/>
              </a:ext>
            </a:extLst>
          </p:cNvPr>
          <p:cNvSpPr/>
          <p:nvPr/>
        </p:nvSpPr>
        <p:spPr bwMode="auto">
          <a:xfrm>
            <a:off x="2302136" y="1850315"/>
            <a:ext cx="6357770" cy="2076226"/>
          </a:xfrm>
          <a:custGeom>
            <a:avLst/>
            <a:gdLst>
              <a:gd name="connsiteX0" fmla="*/ 0 w 6658984"/>
              <a:gd name="connsiteY0" fmla="*/ 0 h 2743200"/>
              <a:gd name="connsiteX1" fmla="*/ 0 w 6658984"/>
              <a:gd name="connsiteY1" fmla="*/ 2076226 h 2743200"/>
              <a:gd name="connsiteX2" fmla="*/ 6357770 w 6658984"/>
              <a:gd name="connsiteY2" fmla="*/ 2076226 h 2743200"/>
              <a:gd name="connsiteX3" fmla="*/ 6357770 w 6658984"/>
              <a:gd name="connsiteY3" fmla="*/ 1979407 h 2743200"/>
              <a:gd name="connsiteX4" fmla="*/ 6357770 w 6658984"/>
              <a:gd name="connsiteY4" fmla="*/ 2743200 h 2743200"/>
              <a:gd name="connsiteX5" fmla="*/ 6658984 w 6658984"/>
              <a:gd name="connsiteY5" fmla="*/ 2743200 h 2743200"/>
              <a:gd name="connsiteX0" fmla="*/ 0 w 6357770"/>
              <a:gd name="connsiteY0" fmla="*/ 0 h 2743200"/>
              <a:gd name="connsiteX1" fmla="*/ 0 w 6357770"/>
              <a:gd name="connsiteY1" fmla="*/ 2076226 h 2743200"/>
              <a:gd name="connsiteX2" fmla="*/ 6357770 w 6357770"/>
              <a:gd name="connsiteY2" fmla="*/ 2076226 h 2743200"/>
              <a:gd name="connsiteX3" fmla="*/ 6357770 w 6357770"/>
              <a:gd name="connsiteY3" fmla="*/ 1979407 h 2743200"/>
              <a:gd name="connsiteX4" fmla="*/ 6357770 w 6357770"/>
              <a:gd name="connsiteY4" fmla="*/ 2743200 h 2743200"/>
              <a:gd name="connsiteX0" fmla="*/ 0 w 6357770"/>
              <a:gd name="connsiteY0" fmla="*/ 0 h 2076226"/>
              <a:gd name="connsiteX1" fmla="*/ 0 w 6357770"/>
              <a:gd name="connsiteY1" fmla="*/ 2076226 h 2076226"/>
              <a:gd name="connsiteX2" fmla="*/ 6357770 w 6357770"/>
              <a:gd name="connsiteY2" fmla="*/ 2076226 h 2076226"/>
              <a:gd name="connsiteX3" fmla="*/ 6357770 w 6357770"/>
              <a:gd name="connsiteY3" fmla="*/ 1979407 h 2076226"/>
              <a:gd name="connsiteX0" fmla="*/ 0 w 6357770"/>
              <a:gd name="connsiteY0" fmla="*/ 0 h 2076226"/>
              <a:gd name="connsiteX1" fmla="*/ 0 w 6357770"/>
              <a:gd name="connsiteY1" fmla="*/ 2076226 h 2076226"/>
              <a:gd name="connsiteX2" fmla="*/ 6357770 w 6357770"/>
              <a:gd name="connsiteY2" fmla="*/ 2076226 h 20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7770" h="2076226">
                <a:moveTo>
                  <a:pt x="0" y="0"/>
                </a:moveTo>
                <a:lnTo>
                  <a:pt x="0" y="2076226"/>
                </a:lnTo>
                <a:lnTo>
                  <a:pt x="6357770" y="2076226"/>
                </a:ln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1" name="Groupe 4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 title="IguanaTex Vector Display">
            <a:extLst>
              <a:ext uri="{FF2B5EF4-FFF2-40B4-BE49-F238E27FC236}">
                <a16:creationId xmlns:a16="http://schemas.microsoft.com/office/drawing/2014/main" id="{6092A67F-333C-62E0-C736-83395BBD518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300082" y="1421892"/>
            <a:ext cx="863607" cy="330536"/>
            <a:chOff x="3223617" y="3605448"/>
            <a:chExt cx="945696" cy="342999"/>
          </a:xfrm>
        </p:grpSpPr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E9C47E73-FAC9-A73D-90CB-B367815DA1C0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223617" y="3630487"/>
              <a:ext cx="233485" cy="232210"/>
            </a:xfrm>
            <a:custGeom>
              <a:avLst/>
              <a:gdLst>
                <a:gd name="connsiteX0" fmla="*/ 138451 w 233485"/>
                <a:gd name="connsiteY0" fmla="*/ 24073 h 232210"/>
                <a:gd name="connsiteX1" fmla="*/ 146348 w 233485"/>
                <a:gd name="connsiteY1" fmla="*/ 11382 h 232210"/>
                <a:gd name="connsiteX2" fmla="*/ 167980 w 233485"/>
                <a:gd name="connsiteY2" fmla="*/ 10696 h 232210"/>
                <a:gd name="connsiteX3" fmla="*/ 218111 w 233485"/>
                <a:gd name="connsiteY3" fmla="*/ 38822 h 232210"/>
                <a:gd name="connsiteX4" fmla="*/ 215364 w 233485"/>
                <a:gd name="connsiteY4" fmla="*/ 66262 h 232210"/>
                <a:gd name="connsiteX5" fmla="*/ 214334 w 233485"/>
                <a:gd name="connsiteY5" fmla="*/ 72779 h 232210"/>
                <a:gd name="connsiteX6" fmla="*/ 218454 w 233485"/>
                <a:gd name="connsiteY6" fmla="*/ 77238 h 232210"/>
                <a:gd name="connsiteX7" fmla="*/ 223605 w 233485"/>
                <a:gd name="connsiteY7" fmla="*/ 69349 h 232210"/>
                <a:gd name="connsiteX8" fmla="*/ 232875 w 233485"/>
                <a:gd name="connsiteY8" fmla="*/ 9667 h 232210"/>
                <a:gd name="connsiteX9" fmla="*/ 233562 w 233485"/>
                <a:gd name="connsiteY9" fmla="*/ 3836 h 232210"/>
                <a:gd name="connsiteX10" fmla="*/ 224291 w 233485"/>
                <a:gd name="connsiteY10" fmla="*/ 63 h 232210"/>
                <a:gd name="connsiteX11" fmla="*/ 33726 w 233485"/>
                <a:gd name="connsiteY11" fmla="*/ 63 h 232210"/>
                <a:gd name="connsiteX12" fmla="*/ 22739 w 233485"/>
                <a:gd name="connsiteY12" fmla="*/ 6923 h 232210"/>
                <a:gd name="connsiteX13" fmla="*/ 2137 w 233485"/>
                <a:gd name="connsiteY13" fmla="*/ 67291 h 232210"/>
                <a:gd name="connsiteX14" fmla="*/ 77 w 233485"/>
                <a:gd name="connsiteY14" fmla="*/ 73465 h 232210"/>
                <a:gd name="connsiteX15" fmla="*/ 4197 w 233485"/>
                <a:gd name="connsiteY15" fmla="*/ 77238 h 232210"/>
                <a:gd name="connsiteX16" fmla="*/ 10034 w 233485"/>
                <a:gd name="connsiteY16" fmla="*/ 70035 h 232210"/>
                <a:gd name="connsiteX17" fmla="*/ 88320 w 233485"/>
                <a:gd name="connsiteY17" fmla="*/ 10696 h 232210"/>
                <a:gd name="connsiteX18" fmla="*/ 101711 w 233485"/>
                <a:gd name="connsiteY18" fmla="*/ 10696 h 232210"/>
                <a:gd name="connsiteX19" fmla="*/ 111326 w 233485"/>
                <a:gd name="connsiteY19" fmla="*/ 14812 h 232210"/>
                <a:gd name="connsiteX20" fmla="*/ 109952 w 233485"/>
                <a:gd name="connsiteY20" fmla="*/ 22015 h 232210"/>
                <a:gd name="connsiteX21" fmla="*/ 63942 w 233485"/>
                <a:gd name="connsiteY21" fmla="*/ 205177 h 232210"/>
                <a:gd name="connsiteX22" fmla="*/ 23082 w 233485"/>
                <a:gd name="connsiteY22" fmla="*/ 221641 h 232210"/>
                <a:gd name="connsiteX23" fmla="*/ 8661 w 233485"/>
                <a:gd name="connsiteY23" fmla="*/ 228158 h 232210"/>
                <a:gd name="connsiteX24" fmla="*/ 14498 w 233485"/>
                <a:gd name="connsiteY24" fmla="*/ 232274 h 232210"/>
                <a:gd name="connsiteX25" fmla="*/ 42653 w 233485"/>
                <a:gd name="connsiteY25" fmla="*/ 231588 h 232210"/>
                <a:gd name="connsiteX26" fmla="*/ 71839 w 233485"/>
                <a:gd name="connsiteY26" fmla="*/ 231245 h 232210"/>
                <a:gd name="connsiteX27" fmla="*/ 100338 w 233485"/>
                <a:gd name="connsiteY27" fmla="*/ 231588 h 232210"/>
                <a:gd name="connsiteX28" fmla="*/ 130210 w 233485"/>
                <a:gd name="connsiteY28" fmla="*/ 232274 h 232210"/>
                <a:gd name="connsiteX29" fmla="*/ 137764 w 233485"/>
                <a:gd name="connsiteY29" fmla="*/ 225414 h 232210"/>
                <a:gd name="connsiteX30" fmla="*/ 126090 w 233485"/>
                <a:gd name="connsiteY30" fmla="*/ 221641 h 232210"/>
                <a:gd name="connsiteX31" fmla="*/ 104115 w 233485"/>
                <a:gd name="connsiteY31" fmla="*/ 220955 h 232210"/>
                <a:gd name="connsiteX32" fmla="*/ 91411 w 233485"/>
                <a:gd name="connsiteY32" fmla="*/ 213409 h 232210"/>
                <a:gd name="connsiteX33" fmla="*/ 92784 w 233485"/>
                <a:gd name="connsiteY33" fmla="*/ 206206 h 232210"/>
                <a:gd name="connsiteX34" fmla="*/ 138451 w 233485"/>
                <a:gd name="connsiteY34" fmla="*/ 24073 h 232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3485" h="232210">
                  <a:moveTo>
                    <a:pt x="138451" y="24073"/>
                  </a:moveTo>
                  <a:cubicBezTo>
                    <a:pt x="140855" y="14469"/>
                    <a:pt x="142228" y="12411"/>
                    <a:pt x="146348" y="11382"/>
                  </a:cubicBezTo>
                  <a:cubicBezTo>
                    <a:pt x="149439" y="10696"/>
                    <a:pt x="160770" y="10696"/>
                    <a:pt x="167980" y="10696"/>
                  </a:cubicBezTo>
                  <a:cubicBezTo>
                    <a:pt x="202660" y="10696"/>
                    <a:pt x="218111" y="12068"/>
                    <a:pt x="218111" y="38822"/>
                  </a:cubicBezTo>
                  <a:cubicBezTo>
                    <a:pt x="218111" y="43967"/>
                    <a:pt x="216737" y="57344"/>
                    <a:pt x="215364" y="66262"/>
                  </a:cubicBezTo>
                  <a:cubicBezTo>
                    <a:pt x="215021" y="67634"/>
                    <a:pt x="214334" y="71750"/>
                    <a:pt x="214334" y="72779"/>
                  </a:cubicBezTo>
                  <a:cubicBezTo>
                    <a:pt x="214334" y="74837"/>
                    <a:pt x="215364" y="77238"/>
                    <a:pt x="218454" y="77238"/>
                  </a:cubicBezTo>
                  <a:cubicBezTo>
                    <a:pt x="222231" y="77238"/>
                    <a:pt x="222918" y="74494"/>
                    <a:pt x="223605" y="69349"/>
                  </a:cubicBezTo>
                  <a:lnTo>
                    <a:pt x="232875" y="9667"/>
                  </a:lnTo>
                  <a:cubicBezTo>
                    <a:pt x="233219" y="8295"/>
                    <a:pt x="233562" y="4865"/>
                    <a:pt x="233562" y="3836"/>
                  </a:cubicBezTo>
                  <a:cubicBezTo>
                    <a:pt x="233562" y="63"/>
                    <a:pt x="230128" y="63"/>
                    <a:pt x="224291" y="63"/>
                  </a:cubicBezTo>
                  <a:lnTo>
                    <a:pt x="33726" y="63"/>
                  </a:lnTo>
                  <a:cubicBezTo>
                    <a:pt x="25485" y="63"/>
                    <a:pt x="25142" y="406"/>
                    <a:pt x="22739" y="6923"/>
                  </a:cubicBezTo>
                  <a:lnTo>
                    <a:pt x="2137" y="67291"/>
                  </a:lnTo>
                  <a:cubicBezTo>
                    <a:pt x="1794" y="67977"/>
                    <a:pt x="77" y="72779"/>
                    <a:pt x="77" y="73465"/>
                  </a:cubicBezTo>
                  <a:cubicBezTo>
                    <a:pt x="77" y="75523"/>
                    <a:pt x="1794" y="77238"/>
                    <a:pt x="4197" y="77238"/>
                  </a:cubicBezTo>
                  <a:cubicBezTo>
                    <a:pt x="7631" y="77238"/>
                    <a:pt x="7974" y="75523"/>
                    <a:pt x="10034" y="70035"/>
                  </a:cubicBezTo>
                  <a:cubicBezTo>
                    <a:pt x="28576" y="16870"/>
                    <a:pt x="37503" y="10696"/>
                    <a:pt x="88320" y="10696"/>
                  </a:cubicBezTo>
                  <a:lnTo>
                    <a:pt x="101711" y="10696"/>
                  </a:lnTo>
                  <a:cubicBezTo>
                    <a:pt x="111326" y="10696"/>
                    <a:pt x="111326" y="12068"/>
                    <a:pt x="111326" y="14812"/>
                  </a:cubicBezTo>
                  <a:cubicBezTo>
                    <a:pt x="111326" y="16870"/>
                    <a:pt x="110296" y="20986"/>
                    <a:pt x="109952" y="22015"/>
                  </a:cubicBezTo>
                  <a:lnTo>
                    <a:pt x="63942" y="205177"/>
                  </a:lnTo>
                  <a:cubicBezTo>
                    <a:pt x="60852" y="217868"/>
                    <a:pt x="59821" y="221641"/>
                    <a:pt x="23082" y="221641"/>
                  </a:cubicBezTo>
                  <a:cubicBezTo>
                    <a:pt x="10721" y="221641"/>
                    <a:pt x="8661" y="221641"/>
                    <a:pt x="8661" y="228158"/>
                  </a:cubicBezTo>
                  <a:cubicBezTo>
                    <a:pt x="8661" y="232274"/>
                    <a:pt x="12438" y="232274"/>
                    <a:pt x="14498" y="232274"/>
                  </a:cubicBezTo>
                  <a:cubicBezTo>
                    <a:pt x="23769" y="232274"/>
                    <a:pt x="33383" y="231588"/>
                    <a:pt x="42653" y="231588"/>
                  </a:cubicBezTo>
                  <a:cubicBezTo>
                    <a:pt x="52268" y="231588"/>
                    <a:pt x="62225" y="231245"/>
                    <a:pt x="71839" y="231245"/>
                  </a:cubicBezTo>
                  <a:cubicBezTo>
                    <a:pt x="81453" y="231245"/>
                    <a:pt x="91067" y="231588"/>
                    <a:pt x="100338" y="231588"/>
                  </a:cubicBezTo>
                  <a:cubicBezTo>
                    <a:pt x="110296" y="231588"/>
                    <a:pt x="120596" y="232274"/>
                    <a:pt x="130210" y="232274"/>
                  </a:cubicBezTo>
                  <a:cubicBezTo>
                    <a:pt x="133644" y="232274"/>
                    <a:pt x="137764" y="232274"/>
                    <a:pt x="137764" y="225414"/>
                  </a:cubicBezTo>
                  <a:cubicBezTo>
                    <a:pt x="137764" y="221641"/>
                    <a:pt x="135017" y="221641"/>
                    <a:pt x="126090" y="221641"/>
                  </a:cubicBezTo>
                  <a:cubicBezTo>
                    <a:pt x="117506" y="221641"/>
                    <a:pt x="113042" y="221641"/>
                    <a:pt x="104115" y="220955"/>
                  </a:cubicBezTo>
                  <a:cubicBezTo>
                    <a:pt x="94158" y="219926"/>
                    <a:pt x="91411" y="218897"/>
                    <a:pt x="91411" y="213409"/>
                  </a:cubicBezTo>
                  <a:cubicBezTo>
                    <a:pt x="91411" y="213066"/>
                    <a:pt x="91411" y="211351"/>
                    <a:pt x="92784" y="206206"/>
                  </a:cubicBezTo>
                  <a:lnTo>
                    <a:pt x="138451" y="24073"/>
                  </a:ln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028DFF99-B3F2-229E-19C3-BE23B482E35B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3497711" y="3605448"/>
              <a:ext cx="79659" cy="342999"/>
            </a:xfrm>
            <a:custGeom>
              <a:avLst/>
              <a:gdLst>
                <a:gd name="connsiteX0" fmla="*/ 79744 w 79659"/>
                <a:gd name="connsiteY0" fmla="*/ 339633 h 342999"/>
                <a:gd name="connsiteX1" fmla="*/ 73906 w 79659"/>
                <a:gd name="connsiteY1" fmla="*/ 332087 h 342999"/>
                <a:gd name="connsiteX2" fmla="*/ 19999 w 79659"/>
                <a:gd name="connsiteY2" fmla="*/ 171563 h 342999"/>
                <a:gd name="connsiteX3" fmla="*/ 75280 w 79659"/>
                <a:gd name="connsiteY3" fmla="*/ 9324 h 342999"/>
                <a:gd name="connsiteX4" fmla="*/ 79744 w 79659"/>
                <a:gd name="connsiteY4" fmla="*/ 3493 h 342999"/>
                <a:gd name="connsiteX5" fmla="*/ 76310 w 79659"/>
                <a:gd name="connsiteY5" fmla="*/ 63 h 342999"/>
                <a:gd name="connsiteX6" fmla="*/ 21716 w 79659"/>
                <a:gd name="connsiteY6" fmla="*/ 66948 h 342999"/>
                <a:gd name="connsiteX7" fmla="*/ 84 w 79659"/>
                <a:gd name="connsiteY7" fmla="*/ 171563 h 342999"/>
                <a:gd name="connsiteX8" fmla="*/ 22746 w 79659"/>
                <a:gd name="connsiteY8" fmla="*/ 278579 h 342999"/>
                <a:gd name="connsiteX9" fmla="*/ 76310 w 79659"/>
                <a:gd name="connsiteY9" fmla="*/ 343063 h 342999"/>
                <a:gd name="connsiteX10" fmla="*/ 79744 w 79659"/>
                <a:gd name="connsiteY10" fmla="*/ 339633 h 3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659" h="342999">
                  <a:moveTo>
                    <a:pt x="79744" y="339633"/>
                  </a:moveTo>
                  <a:cubicBezTo>
                    <a:pt x="79744" y="338604"/>
                    <a:pt x="79744" y="337918"/>
                    <a:pt x="73906" y="332087"/>
                  </a:cubicBezTo>
                  <a:cubicBezTo>
                    <a:pt x="30986" y="288869"/>
                    <a:pt x="19999" y="224042"/>
                    <a:pt x="19999" y="171563"/>
                  </a:cubicBezTo>
                  <a:cubicBezTo>
                    <a:pt x="19999" y="111881"/>
                    <a:pt x="33047" y="52199"/>
                    <a:pt x="75280" y="9324"/>
                  </a:cubicBezTo>
                  <a:cubicBezTo>
                    <a:pt x="79744" y="5208"/>
                    <a:pt x="79744" y="4522"/>
                    <a:pt x="79744" y="3493"/>
                  </a:cubicBezTo>
                  <a:cubicBezTo>
                    <a:pt x="79744" y="1092"/>
                    <a:pt x="78370" y="63"/>
                    <a:pt x="76310" y="63"/>
                  </a:cubicBezTo>
                  <a:cubicBezTo>
                    <a:pt x="72876" y="63"/>
                    <a:pt x="41974" y="23387"/>
                    <a:pt x="21716" y="66948"/>
                  </a:cubicBezTo>
                  <a:cubicBezTo>
                    <a:pt x="4204" y="104678"/>
                    <a:pt x="84" y="142751"/>
                    <a:pt x="84" y="171563"/>
                  </a:cubicBezTo>
                  <a:cubicBezTo>
                    <a:pt x="84" y="198317"/>
                    <a:pt x="3861" y="239820"/>
                    <a:pt x="22746" y="278579"/>
                  </a:cubicBezTo>
                  <a:cubicBezTo>
                    <a:pt x="43347" y="320768"/>
                    <a:pt x="72876" y="343063"/>
                    <a:pt x="76310" y="343063"/>
                  </a:cubicBezTo>
                  <a:cubicBezTo>
                    <a:pt x="78370" y="343063"/>
                    <a:pt x="79744" y="342034"/>
                    <a:pt x="79744" y="339633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9C762B7C-9FBE-EE3D-9E92-8AC7F7C43529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607205" y="3711092"/>
              <a:ext cx="170993" cy="155378"/>
            </a:xfrm>
            <a:custGeom>
              <a:avLst/>
              <a:gdLst>
                <a:gd name="connsiteX0" fmla="*/ 104813 w 170993"/>
                <a:gd name="connsiteY0" fmla="*/ 48083 h 155378"/>
                <a:gd name="connsiteX1" fmla="*/ 138805 w 170993"/>
                <a:gd name="connsiteY1" fmla="*/ 7609 h 155378"/>
                <a:gd name="connsiteX2" fmla="*/ 155974 w 170993"/>
                <a:gd name="connsiteY2" fmla="*/ 12068 h 155378"/>
                <a:gd name="connsiteX3" fmla="*/ 139492 w 170993"/>
                <a:gd name="connsiteY3" fmla="*/ 30590 h 155378"/>
                <a:gd name="connsiteX4" fmla="*/ 152540 w 170993"/>
                <a:gd name="connsiteY4" fmla="*/ 42595 h 155378"/>
                <a:gd name="connsiteX5" fmla="*/ 171081 w 170993"/>
                <a:gd name="connsiteY5" fmla="*/ 22701 h 155378"/>
                <a:gd name="connsiteX6" fmla="*/ 139149 w 170993"/>
                <a:gd name="connsiteY6" fmla="*/ 63 h 155378"/>
                <a:gd name="connsiteX7" fmla="*/ 103096 w 170993"/>
                <a:gd name="connsiteY7" fmla="*/ 26131 h 155378"/>
                <a:gd name="connsiteX8" fmla="*/ 66013 w 170993"/>
                <a:gd name="connsiteY8" fmla="*/ 63 h 155378"/>
                <a:gd name="connsiteX9" fmla="*/ 10732 w 170993"/>
                <a:gd name="connsiteY9" fmla="*/ 52885 h 155378"/>
                <a:gd name="connsiteX10" fmla="*/ 14852 w 170993"/>
                <a:gd name="connsiteY10" fmla="*/ 56315 h 155378"/>
                <a:gd name="connsiteX11" fmla="*/ 19316 w 170993"/>
                <a:gd name="connsiteY11" fmla="*/ 52542 h 155378"/>
                <a:gd name="connsiteX12" fmla="*/ 65326 w 170993"/>
                <a:gd name="connsiteY12" fmla="*/ 7609 h 155378"/>
                <a:gd name="connsiteX13" fmla="*/ 83868 w 170993"/>
                <a:gd name="connsiteY13" fmla="*/ 30590 h 155378"/>
                <a:gd name="connsiteX14" fmla="*/ 65326 w 170993"/>
                <a:gd name="connsiteY14" fmla="*/ 112224 h 155378"/>
                <a:gd name="connsiteX15" fmla="*/ 32707 w 170993"/>
                <a:gd name="connsiteY15" fmla="*/ 147896 h 155378"/>
                <a:gd name="connsiteX16" fmla="*/ 15539 w 170993"/>
                <a:gd name="connsiteY16" fmla="*/ 143437 h 155378"/>
                <a:gd name="connsiteX17" fmla="*/ 31677 w 170993"/>
                <a:gd name="connsiteY17" fmla="*/ 124915 h 155378"/>
                <a:gd name="connsiteX18" fmla="*/ 18973 w 170993"/>
                <a:gd name="connsiteY18" fmla="*/ 112910 h 155378"/>
                <a:gd name="connsiteX19" fmla="*/ 88 w 170993"/>
                <a:gd name="connsiteY19" fmla="*/ 132804 h 155378"/>
                <a:gd name="connsiteX20" fmla="*/ 32364 w 170993"/>
                <a:gd name="connsiteY20" fmla="*/ 155442 h 155378"/>
                <a:gd name="connsiteX21" fmla="*/ 68417 w 170993"/>
                <a:gd name="connsiteY21" fmla="*/ 129374 h 155378"/>
                <a:gd name="connsiteX22" fmla="*/ 105500 w 170993"/>
                <a:gd name="connsiteY22" fmla="*/ 155442 h 155378"/>
                <a:gd name="connsiteX23" fmla="*/ 160437 w 170993"/>
                <a:gd name="connsiteY23" fmla="*/ 102620 h 155378"/>
                <a:gd name="connsiteX24" fmla="*/ 156317 w 170993"/>
                <a:gd name="connsiteY24" fmla="*/ 99190 h 155378"/>
                <a:gd name="connsiteX25" fmla="*/ 151853 w 170993"/>
                <a:gd name="connsiteY25" fmla="*/ 102963 h 155378"/>
                <a:gd name="connsiteX26" fmla="*/ 106186 w 170993"/>
                <a:gd name="connsiteY26" fmla="*/ 147896 h 155378"/>
                <a:gd name="connsiteX27" fmla="*/ 87301 w 170993"/>
                <a:gd name="connsiteY27" fmla="*/ 125258 h 155378"/>
                <a:gd name="connsiteX28" fmla="*/ 93139 w 170993"/>
                <a:gd name="connsiteY28" fmla="*/ 95074 h 155378"/>
                <a:gd name="connsiteX29" fmla="*/ 104813 w 170993"/>
                <a:gd name="connsiteY29" fmla="*/ 48083 h 155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70993" h="155378">
                  <a:moveTo>
                    <a:pt x="104813" y="48083"/>
                  </a:moveTo>
                  <a:cubicBezTo>
                    <a:pt x="106873" y="39165"/>
                    <a:pt x="114770" y="7609"/>
                    <a:pt x="138805" y="7609"/>
                  </a:cubicBezTo>
                  <a:cubicBezTo>
                    <a:pt x="140522" y="7609"/>
                    <a:pt x="148763" y="7609"/>
                    <a:pt x="155974" y="12068"/>
                  </a:cubicBezTo>
                  <a:cubicBezTo>
                    <a:pt x="146359" y="13783"/>
                    <a:pt x="139492" y="22358"/>
                    <a:pt x="139492" y="30590"/>
                  </a:cubicBezTo>
                  <a:cubicBezTo>
                    <a:pt x="139492" y="36078"/>
                    <a:pt x="143269" y="42595"/>
                    <a:pt x="152540" y="42595"/>
                  </a:cubicBezTo>
                  <a:cubicBezTo>
                    <a:pt x="160094" y="42595"/>
                    <a:pt x="171081" y="36421"/>
                    <a:pt x="171081" y="22701"/>
                  </a:cubicBezTo>
                  <a:cubicBezTo>
                    <a:pt x="171081" y="4865"/>
                    <a:pt x="150823" y="63"/>
                    <a:pt x="139149" y="63"/>
                  </a:cubicBezTo>
                  <a:cubicBezTo>
                    <a:pt x="119234" y="63"/>
                    <a:pt x="107216" y="18242"/>
                    <a:pt x="103096" y="26131"/>
                  </a:cubicBezTo>
                  <a:cubicBezTo>
                    <a:pt x="94512" y="3493"/>
                    <a:pt x="75970" y="63"/>
                    <a:pt x="66013" y="63"/>
                  </a:cubicBezTo>
                  <a:cubicBezTo>
                    <a:pt x="30304" y="63"/>
                    <a:pt x="10732" y="44310"/>
                    <a:pt x="10732" y="52885"/>
                  </a:cubicBezTo>
                  <a:cubicBezTo>
                    <a:pt x="10732" y="56315"/>
                    <a:pt x="14166" y="56315"/>
                    <a:pt x="14852" y="56315"/>
                  </a:cubicBezTo>
                  <a:cubicBezTo>
                    <a:pt x="17599" y="56315"/>
                    <a:pt x="18629" y="55629"/>
                    <a:pt x="19316" y="52542"/>
                  </a:cubicBezTo>
                  <a:cubicBezTo>
                    <a:pt x="30990" y="16184"/>
                    <a:pt x="53652" y="7609"/>
                    <a:pt x="65326" y="7609"/>
                  </a:cubicBezTo>
                  <a:cubicBezTo>
                    <a:pt x="71850" y="7609"/>
                    <a:pt x="83868" y="10696"/>
                    <a:pt x="83868" y="30590"/>
                  </a:cubicBezTo>
                  <a:cubicBezTo>
                    <a:pt x="83868" y="41223"/>
                    <a:pt x="78031" y="64204"/>
                    <a:pt x="65326" y="112224"/>
                  </a:cubicBezTo>
                  <a:cubicBezTo>
                    <a:pt x="59833" y="133490"/>
                    <a:pt x="47815" y="147896"/>
                    <a:pt x="32707" y="147896"/>
                  </a:cubicBezTo>
                  <a:cubicBezTo>
                    <a:pt x="30647" y="147896"/>
                    <a:pt x="22750" y="147896"/>
                    <a:pt x="15539" y="143437"/>
                  </a:cubicBezTo>
                  <a:cubicBezTo>
                    <a:pt x="24123" y="141722"/>
                    <a:pt x="31677" y="134519"/>
                    <a:pt x="31677" y="124915"/>
                  </a:cubicBezTo>
                  <a:cubicBezTo>
                    <a:pt x="31677" y="115654"/>
                    <a:pt x="24123" y="112910"/>
                    <a:pt x="18973" y="112910"/>
                  </a:cubicBezTo>
                  <a:cubicBezTo>
                    <a:pt x="8672" y="112910"/>
                    <a:pt x="88" y="121828"/>
                    <a:pt x="88" y="132804"/>
                  </a:cubicBezTo>
                  <a:cubicBezTo>
                    <a:pt x="88" y="148582"/>
                    <a:pt x="17256" y="155442"/>
                    <a:pt x="32364" y="155442"/>
                  </a:cubicBezTo>
                  <a:cubicBezTo>
                    <a:pt x="55025" y="155442"/>
                    <a:pt x="67386" y="131432"/>
                    <a:pt x="68417" y="129374"/>
                  </a:cubicBezTo>
                  <a:cubicBezTo>
                    <a:pt x="72537" y="142065"/>
                    <a:pt x="84898" y="155442"/>
                    <a:pt x="105500" y="155442"/>
                  </a:cubicBezTo>
                  <a:cubicBezTo>
                    <a:pt x="140866" y="155442"/>
                    <a:pt x="160437" y="111195"/>
                    <a:pt x="160437" y="102620"/>
                  </a:cubicBezTo>
                  <a:cubicBezTo>
                    <a:pt x="160437" y="99190"/>
                    <a:pt x="157347" y="99190"/>
                    <a:pt x="156317" y="99190"/>
                  </a:cubicBezTo>
                  <a:cubicBezTo>
                    <a:pt x="153227" y="99190"/>
                    <a:pt x="152540" y="100562"/>
                    <a:pt x="151853" y="102963"/>
                  </a:cubicBezTo>
                  <a:cubicBezTo>
                    <a:pt x="140522" y="139664"/>
                    <a:pt x="117174" y="147896"/>
                    <a:pt x="106186" y="147896"/>
                  </a:cubicBezTo>
                  <a:cubicBezTo>
                    <a:pt x="92795" y="147896"/>
                    <a:pt x="87301" y="136920"/>
                    <a:pt x="87301" y="125258"/>
                  </a:cubicBezTo>
                  <a:cubicBezTo>
                    <a:pt x="87301" y="117712"/>
                    <a:pt x="89362" y="110166"/>
                    <a:pt x="93139" y="95074"/>
                  </a:cubicBezTo>
                  <a:lnTo>
                    <a:pt x="104813" y="48083"/>
                  </a:lnTo>
                  <a:close/>
                </a:path>
              </a:pathLst>
            </a:custGeom>
            <a:solidFill>
              <a:srgbClr val="4DB3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205ECF61-1960-462C-02E1-5B72462FE2E0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823016" y="3826340"/>
              <a:ext cx="40173" cy="102556"/>
            </a:xfrm>
            <a:custGeom>
              <a:avLst/>
              <a:gdLst>
                <a:gd name="connsiteX0" fmla="*/ 40267 w 40173"/>
                <a:gd name="connsiteY0" fmla="*/ 36078 h 102556"/>
                <a:gd name="connsiteX1" fmla="*/ 18292 w 40173"/>
                <a:gd name="connsiteY1" fmla="*/ 63 h 102556"/>
                <a:gd name="connsiteX2" fmla="*/ 93 w 40173"/>
                <a:gd name="connsiteY2" fmla="*/ 18242 h 102556"/>
                <a:gd name="connsiteX3" fmla="*/ 18292 w 40173"/>
                <a:gd name="connsiteY3" fmla="*/ 36421 h 102556"/>
                <a:gd name="connsiteX4" fmla="*/ 30309 w 40173"/>
                <a:gd name="connsiteY4" fmla="*/ 31962 h 102556"/>
                <a:gd name="connsiteX5" fmla="*/ 32026 w 40173"/>
                <a:gd name="connsiteY5" fmla="*/ 30933 h 102556"/>
                <a:gd name="connsiteX6" fmla="*/ 32713 w 40173"/>
                <a:gd name="connsiteY6" fmla="*/ 36078 h 102556"/>
                <a:gd name="connsiteX7" fmla="*/ 9364 w 40173"/>
                <a:gd name="connsiteY7" fmla="*/ 93359 h 102556"/>
                <a:gd name="connsiteX8" fmla="*/ 5587 w 40173"/>
                <a:gd name="connsiteY8" fmla="*/ 98847 h 102556"/>
                <a:gd name="connsiteX9" fmla="*/ 9021 w 40173"/>
                <a:gd name="connsiteY9" fmla="*/ 102620 h 102556"/>
                <a:gd name="connsiteX10" fmla="*/ 40267 w 40173"/>
                <a:gd name="connsiteY10" fmla="*/ 36078 h 10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173" h="102556">
                  <a:moveTo>
                    <a:pt x="40267" y="36078"/>
                  </a:moveTo>
                  <a:cubicBezTo>
                    <a:pt x="40267" y="13440"/>
                    <a:pt x="31683" y="63"/>
                    <a:pt x="18292" y="63"/>
                  </a:cubicBezTo>
                  <a:cubicBezTo>
                    <a:pt x="6961" y="63"/>
                    <a:pt x="93" y="8638"/>
                    <a:pt x="93" y="18242"/>
                  </a:cubicBezTo>
                  <a:cubicBezTo>
                    <a:pt x="93" y="27503"/>
                    <a:pt x="6961" y="36421"/>
                    <a:pt x="18292" y="36421"/>
                  </a:cubicBezTo>
                  <a:cubicBezTo>
                    <a:pt x="22412" y="36421"/>
                    <a:pt x="26876" y="35049"/>
                    <a:pt x="30309" y="31962"/>
                  </a:cubicBezTo>
                  <a:cubicBezTo>
                    <a:pt x="31339" y="31276"/>
                    <a:pt x="31683" y="30933"/>
                    <a:pt x="32026" y="30933"/>
                  </a:cubicBezTo>
                  <a:cubicBezTo>
                    <a:pt x="32369" y="30933"/>
                    <a:pt x="32713" y="31276"/>
                    <a:pt x="32713" y="36078"/>
                  </a:cubicBezTo>
                  <a:cubicBezTo>
                    <a:pt x="32713" y="61460"/>
                    <a:pt x="20695" y="82040"/>
                    <a:pt x="9364" y="93359"/>
                  </a:cubicBezTo>
                  <a:cubicBezTo>
                    <a:pt x="5587" y="97132"/>
                    <a:pt x="5587" y="97818"/>
                    <a:pt x="5587" y="98847"/>
                  </a:cubicBezTo>
                  <a:cubicBezTo>
                    <a:pt x="5587" y="101248"/>
                    <a:pt x="7304" y="102620"/>
                    <a:pt x="9021" y="102620"/>
                  </a:cubicBezTo>
                  <a:cubicBezTo>
                    <a:pt x="12798" y="102620"/>
                    <a:pt x="40267" y="76209"/>
                    <a:pt x="40267" y="36078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EC2D3CAF-1F77-9F99-3D12-642BD838EC6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953988" y="3647980"/>
              <a:ext cx="105411" cy="218490"/>
            </a:xfrm>
            <a:custGeom>
              <a:avLst/>
              <a:gdLst>
                <a:gd name="connsiteX0" fmla="*/ 62933 w 105411"/>
                <a:gd name="connsiteY0" fmla="*/ 77581 h 218490"/>
                <a:gd name="connsiteX1" fmla="*/ 95209 w 105411"/>
                <a:gd name="connsiteY1" fmla="*/ 77581 h 218490"/>
                <a:gd name="connsiteX2" fmla="*/ 105510 w 105411"/>
                <a:gd name="connsiteY2" fmla="*/ 70721 h 218490"/>
                <a:gd name="connsiteX3" fmla="*/ 95896 w 105411"/>
                <a:gd name="connsiteY3" fmla="*/ 66948 h 218490"/>
                <a:gd name="connsiteX4" fmla="*/ 65680 w 105411"/>
                <a:gd name="connsiteY4" fmla="*/ 66948 h 218490"/>
                <a:gd name="connsiteX5" fmla="*/ 79758 w 105411"/>
                <a:gd name="connsiteY5" fmla="*/ 9324 h 218490"/>
                <a:gd name="connsiteX6" fmla="*/ 69800 w 105411"/>
                <a:gd name="connsiteY6" fmla="*/ 63 h 218490"/>
                <a:gd name="connsiteX7" fmla="*/ 56066 w 105411"/>
                <a:gd name="connsiteY7" fmla="*/ 12411 h 218490"/>
                <a:gd name="connsiteX8" fmla="*/ 42675 w 105411"/>
                <a:gd name="connsiteY8" fmla="*/ 66948 h 218490"/>
                <a:gd name="connsiteX9" fmla="*/ 10399 w 105411"/>
                <a:gd name="connsiteY9" fmla="*/ 66948 h 218490"/>
                <a:gd name="connsiteX10" fmla="*/ 98 w 105411"/>
                <a:gd name="connsiteY10" fmla="*/ 73465 h 218490"/>
                <a:gd name="connsiteX11" fmla="*/ 9712 w 105411"/>
                <a:gd name="connsiteY11" fmla="*/ 77581 h 218490"/>
                <a:gd name="connsiteX12" fmla="*/ 39928 w 105411"/>
                <a:gd name="connsiteY12" fmla="*/ 77581 h 218490"/>
                <a:gd name="connsiteX13" fmla="*/ 13832 w 105411"/>
                <a:gd name="connsiteY13" fmla="*/ 186998 h 218490"/>
                <a:gd name="connsiteX14" fmla="*/ 45422 w 105411"/>
                <a:gd name="connsiteY14" fmla="*/ 218554 h 218490"/>
                <a:gd name="connsiteX15" fmla="*/ 100016 w 105411"/>
                <a:gd name="connsiteY15" fmla="*/ 165732 h 218490"/>
                <a:gd name="connsiteX16" fmla="*/ 95896 w 105411"/>
                <a:gd name="connsiteY16" fmla="*/ 162302 h 218490"/>
                <a:gd name="connsiteX17" fmla="*/ 90745 w 105411"/>
                <a:gd name="connsiteY17" fmla="*/ 167104 h 218490"/>
                <a:gd name="connsiteX18" fmla="*/ 46108 w 105411"/>
                <a:gd name="connsiteY18" fmla="*/ 211008 h 218490"/>
                <a:gd name="connsiteX19" fmla="*/ 35464 w 105411"/>
                <a:gd name="connsiteY19" fmla="*/ 195230 h 218490"/>
                <a:gd name="connsiteX20" fmla="*/ 37524 w 105411"/>
                <a:gd name="connsiteY20" fmla="*/ 178766 h 218490"/>
                <a:gd name="connsiteX21" fmla="*/ 62933 w 105411"/>
                <a:gd name="connsiteY21" fmla="*/ 77581 h 218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411" h="218490">
                  <a:moveTo>
                    <a:pt x="62933" y="77581"/>
                  </a:moveTo>
                  <a:lnTo>
                    <a:pt x="95209" y="77581"/>
                  </a:lnTo>
                  <a:cubicBezTo>
                    <a:pt x="102076" y="77581"/>
                    <a:pt x="105510" y="77581"/>
                    <a:pt x="105510" y="70721"/>
                  </a:cubicBezTo>
                  <a:cubicBezTo>
                    <a:pt x="105510" y="66948"/>
                    <a:pt x="102076" y="66948"/>
                    <a:pt x="95896" y="66948"/>
                  </a:cubicBezTo>
                  <a:lnTo>
                    <a:pt x="65680" y="66948"/>
                  </a:lnTo>
                  <a:cubicBezTo>
                    <a:pt x="78041" y="18242"/>
                    <a:pt x="79758" y="11382"/>
                    <a:pt x="79758" y="9324"/>
                  </a:cubicBezTo>
                  <a:cubicBezTo>
                    <a:pt x="79758" y="3493"/>
                    <a:pt x="75637" y="63"/>
                    <a:pt x="69800" y="63"/>
                  </a:cubicBezTo>
                  <a:cubicBezTo>
                    <a:pt x="68770" y="63"/>
                    <a:pt x="59156" y="406"/>
                    <a:pt x="56066" y="12411"/>
                  </a:cubicBezTo>
                  <a:lnTo>
                    <a:pt x="42675" y="66948"/>
                  </a:lnTo>
                  <a:lnTo>
                    <a:pt x="10399" y="66948"/>
                  </a:lnTo>
                  <a:cubicBezTo>
                    <a:pt x="3532" y="66948"/>
                    <a:pt x="98" y="66948"/>
                    <a:pt x="98" y="73465"/>
                  </a:cubicBezTo>
                  <a:cubicBezTo>
                    <a:pt x="98" y="77581"/>
                    <a:pt x="2845" y="77581"/>
                    <a:pt x="9712" y="77581"/>
                  </a:cubicBezTo>
                  <a:lnTo>
                    <a:pt x="39928" y="77581"/>
                  </a:lnTo>
                  <a:cubicBezTo>
                    <a:pt x="15206" y="174993"/>
                    <a:pt x="13832" y="180824"/>
                    <a:pt x="13832" y="186998"/>
                  </a:cubicBezTo>
                  <a:cubicBezTo>
                    <a:pt x="13832" y="205520"/>
                    <a:pt x="26880" y="218554"/>
                    <a:pt x="45422" y="218554"/>
                  </a:cubicBezTo>
                  <a:cubicBezTo>
                    <a:pt x="80444" y="218554"/>
                    <a:pt x="100016" y="168476"/>
                    <a:pt x="100016" y="165732"/>
                  </a:cubicBezTo>
                  <a:cubicBezTo>
                    <a:pt x="100016" y="162302"/>
                    <a:pt x="97269" y="162302"/>
                    <a:pt x="95896" y="162302"/>
                  </a:cubicBezTo>
                  <a:cubicBezTo>
                    <a:pt x="92805" y="162302"/>
                    <a:pt x="92462" y="163331"/>
                    <a:pt x="90745" y="167104"/>
                  </a:cubicBezTo>
                  <a:cubicBezTo>
                    <a:pt x="75981" y="202776"/>
                    <a:pt x="57782" y="211008"/>
                    <a:pt x="46108" y="211008"/>
                  </a:cubicBezTo>
                  <a:cubicBezTo>
                    <a:pt x="38898" y="211008"/>
                    <a:pt x="35464" y="206549"/>
                    <a:pt x="35464" y="195230"/>
                  </a:cubicBezTo>
                  <a:cubicBezTo>
                    <a:pt x="35464" y="186998"/>
                    <a:pt x="36151" y="184597"/>
                    <a:pt x="37524" y="178766"/>
                  </a:cubicBezTo>
                  <a:lnTo>
                    <a:pt x="62933" y="77581"/>
                  </a:lnTo>
                  <a:close/>
                </a:path>
              </a:pathLst>
            </a:custGeom>
            <a:solidFill>
              <a:srgbClr val="1A1AFF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EA3BF54-7E14-3040-F91D-A0DAC238024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089654" y="3605448"/>
              <a:ext cx="79659" cy="342999"/>
            </a:xfrm>
            <a:custGeom>
              <a:avLst/>
              <a:gdLst>
                <a:gd name="connsiteX0" fmla="*/ 79761 w 79659"/>
                <a:gd name="connsiteY0" fmla="*/ 171563 h 342999"/>
                <a:gd name="connsiteX1" fmla="*/ 57099 w 79659"/>
                <a:gd name="connsiteY1" fmla="*/ 64547 h 342999"/>
                <a:gd name="connsiteX2" fmla="*/ 3535 w 79659"/>
                <a:gd name="connsiteY2" fmla="*/ 63 h 342999"/>
                <a:gd name="connsiteX3" fmla="*/ 102 w 79659"/>
                <a:gd name="connsiteY3" fmla="*/ 3493 h 342999"/>
                <a:gd name="connsiteX4" fmla="*/ 6625 w 79659"/>
                <a:gd name="connsiteY4" fmla="*/ 11382 h 342999"/>
                <a:gd name="connsiteX5" fmla="*/ 59846 w 79659"/>
                <a:gd name="connsiteY5" fmla="*/ 171563 h 342999"/>
                <a:gd name="connsiteX6" fmla="*/ 4565 w 79659"/>
                <a:gd name="connsiteY6" fmla="*/ 333802 h 342999"/>
                <a:gd name="connsiteX7" fmla="*/ 102 w 79659"/>
                <a:gd name="connsiteY7" fmla="*/ 339633 h 342999"/>
                <a:gd name="connsiteX8" fmla="*/ 3535 w 79659"/>
                <a:gd name="connsiteY8" fmla="*/ 343063 h 342999"/>
                <a:gd name="connsiteX9" fmla="*/ 58129 w 79659"/>
                <a:gd name="connsiteY9" fmla="*/ 276178 h 342999"/>
                <a:gd name="connsiteX10" fmla="*/ 79761 w 79659"/>
                <a:gd name="connsiteY10" fmla="*/ 171563 h 3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659" h="342999">
                  <a:moveTo>
                    <a:pt x="79761" y="171563"/>
                  </a:moveTo>
                  <a:cubicBezTo>
                    <a:pt x="79761" y="144809"/>
                    <a:pt x="75984" y="103306"/>
                    <a:pt x="57099" y="64547"/>
                  </a:cubicBezTo>
                  <a:cubicBezTo>
                    <a:pt x="36498" y="22358"/>
                    <a:pt x="6969" y="63"/>
                    <a:pt x="3535" y="63"/>
                  </a:cubicBezTo>
                  <a:cubicBezTo>
                    <a:pt x="1475" y="63"/>
                    <a:pt x="102" y="1435"/>
                    <a:pt x="102" y="3493"/>
                  </a:cubicBezTo>
                  <a:cubicBezTo>
                    <a:pt x="102" y="4522"/>
                    <a:pt x="102" y="5208"/>
                    <a:pt x="6625" y="11382"/>
                  </a:cubicBezTo>
                  <a:cubicBezTo>
                    <a:pt x="40275" y="45339"/>
                    <a:pt x="59846" y="99876"/>
                    <a:pt x="59846" y="171563"/>
                  </a:cubicBezTo>
                  <a:cubicBezTo>
                    <a:pt x="59846" y="230216"/>
                    <a:pt x="47142" y="290584"/>
                    <a:pt x="4565" y="333802"/>
                  </a:cubicBezTo>
                  <a:cubicBezTo>
                    <a:pt x="102" y="337918"/>
                    <a:pt x="102" y="338604"/>
                    <a:pt x="102" y="339633"/>
                  </a:cubicBezTo>
                  <a:cubicBezTo>
                    <a:pt x="102" y="341691"/>
                    <a:pt x="1475" y="343063"/>
                    <a:pt x="3535" y="343063"/>
                  </a:cubicBezTo>
                  <a:cubicBezTo>
                    <a:pt x="6969" y="343063"/>
                    <a:pt x="37871" y="319739"/>
                    <a:pt x="58129" y="276178"/>
                  </a:cubicBezTo>
                  <a:cubicBezTo>
                    <a:pt x="75641" y="238448"/>
                    <a:pt x="79761" y="200375"/>
                    <a:pt x="79761" y="171563"/>
                  </a:cubicBezTo>
                  <a:close/>
                </a:path>
              </a:pathLst>
            </a:custGeom>
            <a:solidFill>
              <a:srgbClr val="000000"/>
            </a:solidFill>
            <a:ln w="34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6" name="Graphique 54">
            <a:extLst>
              <a:ext uri="{FF2B5EF4-FFF2-40B4-BE49-F238E27FC236}">
                <a16:creationId xmlns:a16="http://schemas.microsoft.com/office/drawing/2014/main" id="{AF3B7E58-3D27-F550-AD99-A678500C528A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56774" y="3132540"/>
            <a:ext cx="153067" cy="250143"/>
          </a:xfrm>
          <a:custGeom>
            <a:avLst/>
            <a:gdLst>
              <a:gd name="connsiteX0" fmla="*/ 166635 w 166558"/>
              <a:gd name="connsiteY0" fmla="*/ 136949 h 272190"/>
              <a:gd name="connsiteX1" fmla="*/ 150810 w 166558"/>
              <a:gd name="connsiteY1" fmla="*/ 44373 h 272190"/>
              <a:gd name="connsiteX2" fmla="*/ 83554 w 166558"/>
              <a:gd name="connsiteY2" fmla="*/ 63 h 272190"/>
              <a:gd name="connsiteX3" fmla="*/ 14715 w 166558"/>
              <a:gd name="connsiteY3" fmla="*/ 47142 h 272190"/>
              <a:gd name="connsiteX4" fmla="*/ 77 w 166558"/>
              <a:gd name="connsiteY4" fmla="*/ 136949 h 272190"/>
              <a:gd name="connsiteX5" fmla="*/ 17880 w 166558"/>
              <a:gd name="connsiteY5" fmla="*/ 232295 h 272190"/>
              <a:gd name="connsiteX6" fmla="*/ 83158 w 166558"/>
              <a:gd name="connsiteY6" fmla="*/ 272254 h 272190"/>
              <a:gd name="connsiteX7" fmla="*/ 151997 w 166558"/>
              <a:gd name="connsiteY7" fmla="*/ 226361 h 272190"/>
              <a:gd name="connsiteX8" fmla="*/ 166635 w 166558"/>
              <a:gd name="connsiteY8" fmla="*/ 136949 h 272190"/>
              <a:gd name="connsiteX9" fmla="*/ 83158 w 166558"/>
              <a:gd name="connsiteY9" fmla="*/ 263550 h 272190"/>
              <a:gd name="connsiteX10" fmla="*/ 37266 w 166558"/>
              <a:gd name="connsiteY10" fmla="*/ 215679 h 272190"/>
              <a:gd name="connsiteX11" fmla="*/ 32914 w 166558"/>
              <a:gd name="connsiteY11" fmla="*/ 132202 h 272190"/>
              <a:gd name="connsiteX12" fmla="*/ 36079 w 166558"/>
              <a:gd name="connsiteY12" fmla="*/ 59407 h 272190"/>
              <a:gd name="connsiteX13" fmla="*/ 83158 w 166558"/>
              <a:gd name="connsiteY13" fmla="*/ 8767 h 272190"/>
              <a:gd name="connsiteX14" fmla="*/ 129842 w 166558"/>
              <a:gd name="connsiteY14" fmla="*/ 55055 h 272190"/>
              <a:gd name="connsiteX15" fmla="*/ 133798 w 166558"/>
              <a:gd name="connsiteY15" fmla="*/ 132202 h 272190"/>
              <a:gd name="connsiteX16" fmla="*/ 129447 w 166558"/>
              <a:gd name="connsiteY16" fmla="*/ 214097 h 272190"/>
              <a:gd name="connsiteX17" fmla="*/ 83158 w 166558"/>
              <a:gd name="connsiteY17" fmla="*/ 263550 h 27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66558" h="272190">
                <a:moveTo>
                  <a:pt x="166635" y="136949"/>
                </a:moveTo>
                <a:cubicBezTo>
                  <a:pt x="166635" y="105299"/>
                  <a:pt x="164657" y="73649"/>
                  <a:pt x="150810" y="44373"/>
                </a:cubicBezTo>
                <a:cubicBezTo>
                  <a:pt x="132612" y="6393"/>
                  <a:pt x="100170" y="63"/>
                  <a:pt x="83554" y="63"/>
                </a:cubicBezTo>
                <a:cubicBezTo>
                  <a:pt x="59816" y="63"/>
                  <a:pt x="30936" y="10349"/>
                  <a:pt x="14715" y="47142"/>
                </a:cubicBezTo>
                <a:cubicBezTo>
                  <a:pt x="2055" y="74441"/>
                  <a:pt x="77" y="105299"/>
                  <a:pt x="77" y="136949"/>
                </a:cubicBezTo>
                <a:cubicBezTo>
                  <a:pt x="77" y="166621"/>
                  <a:pt x="1659" y="202228"/>
                  <a:pt x="17880" y="232295"/>
                </a:cubicBezTo>
                <a:cubicBezTo>
                  <a:pt x="34892" y="264341"/>
                  <a:pt x="63773" y="272254"/>
                  <a:pt x="83158" y="272254"/>
                </a:cubicBezTo>
                <a:cubicBezTo>
                  <a:pt x="104522" y="272254"/>
                  <a:pt x="134590" y="263946"/>
                  <a:pt x="151997" y="226361"/>
                </a:cubicBezTo>
                <a:cubicBezTo>
                  <a:pt x="164657" y="199063"/>
                  <a:pt x="166635" y="168204"/>
                  <a:pt x="166635" y="136949"/>
                </a:cubicBezTo>
                <a:close/>
                <a:moveTo>
                  <a:pt x="83158" y="263550"/>
                </a:moveTo>
                <a:cubicBezTo>
                  <a:pt x="67729" y="263550"/>
                  <a:pt x="44387" y="253659"/>
                  <a:pt x="37266" y="215679"/>
                </a:cubicBezTo>
                <a:cubicBezTo>
                  <a:pt x="32914" y="191942"/>
                  <a:pt x="32914" y="155544"/>
                  <a:pt x="32914" y="132202"/>
                </a:cubicBezTo>
                <a:cubicBezTo>
                  <a:pt x="32914" y="106882"/>
                  <a:pt x="32914" y="80771"/>
                  <a:pt x="36079" y="59407"/>
                </a:cubicBezTo>
                <a:cubicBezTo>
                  <a:pt x="43596" y="12327"/>
                  <a:pt x="73268" y="8767"/>
                  <a:pt x="83158" y="8767"/>
                </a:cubicBezTo>
                <a:cubicBezTo>
                  <a:pt x="96214" y="8767"/>
                  <a:pt x="122325" y="15888"/>
                  <a:pt x="129842" y="55055"/>
                </a:cubicBezTo>
                <a:cubicBezTo>
                  <a:pt x="133798" y="77210"/>
                  <a:pt x="133798" y="107278"/>
                  <a:pt x="133798" y="132202"/>
                </a:cubicBezTo>
                <a:cubicBezTo>
                  <a:pt x="133798" y="161874"/>
                  <a:pt x="133798" y="188777"/>
                  <a:pt x="129447" y="214097"/>
                </a:cubicBezTo>
                <a:cubicBezTo>
                  <a:pt x="123512" y="251681"/>
                  <a:pt x="100961" y="263550"/>
                  <a:pt x="83158" y="263550"/>
                </a:cubicBezTo>
                <a:close/>
              </a:path>
            </a:pathLst>
          </a:custGeom>
          <a:solidFill>
            <a:srgbClr val="000000"/>
          </a:solidFill>
          <a:ln w="3810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5" name="Groupe 6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q_0&#10;$&#10;&#10;&#10;\end{document}&#10;" title="IguanaTex Vector Display">
            <a:extLst>
              <a:ext uri="{FF2B5EF4-FFF2-40B4-BE49-F238E27FC236}">
                <a16:creationId xmlns:a16="http://schemas.microsoft.com/office/drawing/2014/main" id="{4D6FD4C8-7E5D-1BF0-395E-3321EED7234F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289454" y="2270974"/>
            <a:ext cx="316810" cy="246495"/>
            <a:chOff x="4490841" y="4495286"/>
            <a:chExt cx="316810" cy="246495"/>
          </a:xfrm>
        </p:grpSpPr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81741814-2979-7DBB-9C6A-5EAA21123C0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490841" y="4495286"/>
              <a:ext cx="170041" cy="246495"/>
            </a:xfrm>
            <a:custGeom>
              <a:avLst/>
              <a:gdLst>
                <a:gd name="connsiteX0" fmla="*/ 170118 w 170041"/>
                <a:gd name="connsiteY0" fmla="*/ 4326 h 246495"/>
                <a:gd name="connsiteX1" fmla="*/ 165991 w 170041"/>
                <a:gd name="connsiteY1" fmla="*/ 450 h 246495"/>
                <a:gd name="connsiteX2" fmla="*/ 137926 w 170041"/>
                <a:gd name="connsiteY2" fmla="*/ 27193 h 246495"/>
                <a:gd name="connsiteX3" fmla="*/ 99542 w 170041"/>
                <a:gd name="connsiteY3" fmla="*/ 63 h 246495"/>
                <a:gd name="connsiteX4" fmla="*/ 77 w 170041"/>
                <a:gd name="connsiteY4" fmla="*/ 113621 h 246495"/>
                <a:gd name="connsiteX5" fmla="*/ 54556 w 170041"/>
                <a:gd name="connsiteY5" fmla="*/ 175633 h 246495"/>
                <a:gd name="connsiteX6" fmla="*/ 103257 w 170041"/>
                <a:gd name="connsiteY6" fmla="*/ 152378 h 246495"/>
                <a:gd name="connsiteX7" fmla="*/ 84685 w 170041"/>
                <a:gd name="connsiteY7" fmla="*/ 221754 h 246495"/>
                <a:gd name="connsiteX8" fmla="*/ 54969 w 170041"/>
                <a:gd name="connsiteY8" fmla="*/ 234544 h 246495"/>
                <a:gd name="connsiteX9" fmla="*/ 45476 w 170041"/>
                <a:gd name="connsiteY9" fmla="*/ 242295 h 246495"/>
                <a:gd name="connsiteX10" fmla="*/ 50841 w 170041"/>
                <a:gd name="connsiteY10" fmla="*/ 246558 h 246495"/>
                <a:gd name="connsiteX11" fmla="*/ 92113 w 170041"/>
                <a:gd name="connsiteY11" fmla="*/ 245396 h 246495"/>
                <a:gd name="connsiteX12" fmla="*/ 134624 w 170041"/>
                <a:gd name="connsiteY12" fmla="*/ 246558 h 246495"/>
                <a:gd name="connsiteX13" fmla="*/ 142053 w 170041"/>
                <a:gd name="connsiteY13" fmla="*/ 238807 h 246495"/>
                <a:gd name="connsiteX14" fmla="*/ 131322 w 170041"/>
                <a:gd name="connsiteY14" fmla="*/ 234544 h 246495"/>
                <a:gd name="connsiteX15" fmla="*/ 111511 w 170041"/>
                <a:gd name="connsiteY15" fmla="*/ 228342 h 246495"/>
                <a:gd name="connsiteX16" fmla="*/ 113162 w 170041"/>
                <a:gd name="connsiteY16" fmla="*/ 219816 h 246495"/>
                <a:gd name="connsiteX17" fmla="*/ 170118 w 170041"/>
                <a:gd name="connsiteY17" fmla="*/ 4326 h 246495"/>
                <a:gd name="connsiteX18" fmla="*/ 55794 w 170041"/>
                <a:gd name="connsiteY18" fmla="*/ 167106 h 246495"/>
                <a:gd name="connsiteX19" fmla="*/ 29380 w 170041"/>
                <a:gd name="connsiteY19" fmla="*/ 130674 h 246495"/>
                <a:gd name="connsiteX20" fmla="*/ 48365 w 170041"/>
                <a:gd name="connsiteY20" fmla="*/ 53548 h 246495"/>
                <a:gd name="connsiteX21" fmla="*/ 99542 w 170041"/>
                <a:gd name="connsiteY21" fmla="*/ 8589 h 246495"/>
                <a:gd name="connsiteX22" fmla="*/ 132147 w 170041"/>
                <a:gd name="connsiteY22" fmla="*/ 42696 h 246495"/>
                <a:gd name="connsiteX23" fmla="*/ 108210 w 170041"/>
                <a:gd name="connsiteY23" fmla="*/ 131450 h 246495"/>
                <a:gd name="connsiteX24" fmla="*/ 55794 w 170041"/>
                <a:gd name="connsiteY24" fmla="*/ 167106 h 24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0041" h="246495">
                  <a:moveTo>
                    <a:pt x="170118" y="4326"/>
                  </a:moveTo>
                  <a:cubicBezTo>
                    <a:pt x="170118" y="2776"/>
                    <a:pt x="168880" y="450"/>
                    <a:pt x="165991" y="450"/>
                  </a:cubicBezTo>
                  <a:cubicBezTo>
                    <a:pt x="161451" y="450"/>
                    <a:pt x="144942" y="15953"/>
                    <a:pt x="137926" y="27193"/>
                  </a:cubicBezTo>
                  <a:cubicBezTo>
                    <a:pt x="128846" y="6264"/>
                    <a:pt x="112750" y="63"/>
                    <a:pt x="99542" y="63"/>
                  </a:cubicBezTo>
                  <a:cubicBezTo>
                    <a:pt x="50841" y="63"/>
                    <a:pt x="77" y="57423"/>
                    <a:pt x="77" y="113621"/>
                  </a:cubicBezTo>
                  <a:cubicBezTo>
                    <a:pt x="77" y="151603"/>
                    <a:pt x="24427" y="175633"/>
                    <a:pt x="54556" y="175633"/>
                  </a:cubicBezTo>
                  <a:cubicBezTo>
                    <a:pt x="72303" y="175633"/>
                    <a:pt x="88399" y="166331"/>
                    <a:pt x="103257" y="152378"/>
                  </a:cubicBezTo>
                  <a:cubicBezTo>
                    <a:pt x="99542" y="165943"/>
                    <a:pt x="85923" y="218266"/>
                    <a:pt x="84685" y="221754"/>
                  </a:cubicBezTo>
                  <a:cubicBezTo>
                    <a:pt x="81383" y="232606"/>
                    <a:pt x="78081" y="234156"/>
                    <a:pt x="54969" y="234544"/>
                  </a:cubicBezTo>
                  <a:cubicBezTo>
                    <a:pt x="49603" y="234544"/>
                    <a:pt x="45476" y="234544"/>
                    <a:pt x="45476" y="242295"/>
                  </a:cubicBezTo>
                  <a:cubicBezTo>
                    <a:pt x="45476" y="242683"/>
                    <a:pt x="45476" y="246558"/>
                    <a:pt x="50841" y="246558"/>
                  </a:cubicBezTo>
                  <a:cubicBezTo>
                    <a:pt x="64048" y="246558"/>
                    <a:pt x="78494" y="245396"/>
                    <a:pt x="92113" y="245396"/>
                  </a:cubicBezTo>
                  <a:cubicBezTo>
                    <a:pt x="106146" y="245396"/>
                    <a:pt x="121004" y="246558"/>
                    <a:pt x="134624" y="246558"/>
                  </a:cubicBezTo>
                  <a:cubicBezTo>
                    <a:pt x="136687" y="246558"/>
                    <a:pt x="142053" y="246558"/>
                    <a:pt x="142053" y="238807"/>
                  </a:cubicBezTo>
                  <a:cubicBezTo>
                    <a:pt x="142053" y="234544"/>
                    <a:pt x="137926" y="234544"/>
                    <a:pt x="131322" y="234544"/>
                  </a:cubicBezTo>
                  <a:cubicBezTo>
                    <a:pt x="111511" y="234544"/>
                    <a:pt x="111511" y="231831"/>
                    <a:pt x="111511" y="228342"/>
                  </a:cubicBezTo>
                  <a:cubicBezTo>
                    <a:pt x="111511" y="225629"/>
                    <a:pt x="112337" y="223304"/>
                    <a:pt x="113162" y="219816"/>
                  </a:cubicBezTo>
                  <a:lnTo>
                    <a:pt x="170118" y="4326"/>
                  </a:lnTo>
                  <a:close/>
                  <a:moveTo>
                    <a:pt x="55794" y="167106"/>
                  </a:moveTo>
                  <a:cubicBezTo>
                    <a:pt x="31031" y="167106"/>
                    <a:pt x="29380" y="137263"/>
                    <a:pt x="29380" y="130674"/>
                  </a:cubicBezTo>
                  <a:cubicBezTo>
                    <a:pt x="29380" y="112071"/>
                    <a:pt x="41349" y="69826"/>
                    <a:pt x="48365" y="53548"/>
                  </a:cubicBezTo>
                  <a:cubicBezTo>
                    <a:pt x="61159" y="24867"/>
                    <a:pt x="82621" y="8589"/>
                    <a:pt x="99542" y="8589"/>
                  </a:cubicBezTo>
                  <a:cubicBezTo>
                    <a:pt x="126369" y="8589"/>
                    <a:pt x="132147" y="39983"/>
                    <a:pt x="132147" y="42696"/>
                  </a:cubicBezTo>
                  <a:cubicBezTo>
                    <a:pt x="132147" y="45021"/>
                    <a:pt x="109448" y="129899"/>
                    <a:pt x="108210" y="131450"/>
                  </a:cubicBezTo>
                  <a:cubicBezTo>
                    <a:pt x="102019" y="142302"/>
                    <a:pt x="78906" y="167106"/>
                    <a:pt x="55794" y="167106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EC9E2C31-3903-C407-C6DA-559205913F5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673600" y="4544584"/>
              <a:ext cx="134051" cy="185569"/>
            </a:xfrm>
            <a:custGeom>
              <a:avLst/>
              <a:gdLst>
                <a:gd name="connsiteX0" fmla="*/ 134133 w 134051"/>
                <a:gd name="connsiteY0" fmla="*/ 93663 h 185569"/>
                <a:gd name="connsiteX1" fmla="*/ 117088 w 134051"/>
                <a:gd name="connsiteY1" fmla="*/ 23396 h 185569"/>
                <a:gd name="connsiteX2" fmla="*/ 67107 w 134051"/>
                <a:gd name="connsiteY2" fmla="*/ 64 h 185569"/>
                <a:gd name="connsiteX3" fmla="*/ 81 w 134051"/>
                <a:gd name="connsiteY3" fmla="*/ 93663 h 185569"/>
                <a:gd name="connsiteX4" fmla="*/ 67107 w 134051"/>
                <a:gd name="connsiteY4" fmla="*/ 185634 h 185569"/>
                <a:gd name="connsiteX5" fmla="*/ 134133 w 134051"/>
                <a:gd name="connsiteY5" fmla="*/ 93663 h 185569"/>
                <a:gd name="connsiteX6" fmla="*/ 67107 w 134051"/>
                <a:gd name="connsiteY6" fmla="*/ 178037 h 185569"/>
                <a:gd name="connsiteX7" fmla="*/ 30416 w 134051"/>
                <a:gd name="connsiteY7" fmla="*/ 148465 h 185569"/>
                <a:gd name="connsiteX8" fmla="*/ 26371 w 134051"/>
                <a:gd name="connsiteY8" fmla="*/ 90136 h 185569"/>
                <a:gd name="connsiteX9" fmla="*/ 30705 w 134051"/>
                <a:gd name="connsiteY9" fmla="*/ 34791 h 185569"/>
                <a:gd name="connsiteX10" fmla="*/ 67107 w 134051"/>
                <a:gd name="connsiteY10" fmla="*/ 7661 h 185569"/>
                <a:gd name="connsiteX11" fmla="*/ 102931 w 134051"/>
                <a:gd name="connsiteY11" fmla="*/ 32349 h 185569"/>
                <a:gd name="connsiteX12" fmla="*/ 107843 w 134051"/>
                <a:gd name="connsiteY12" fmla="*/ 90136 h 185569"/>
                <a:gd name="connsiteX13" fmla="*/ 104087 w 134051"/>
                <a:gd name="connsiteY13" fmla="*/ 147380 h 185569"/>
                <a:gd name="connsiteX14" fmla="*/ 67107 w 134051"/>
                <a:gd name="connsiteY14" fmla="*/ 178037 h 18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4051" h="185569">
                  <a:moveTo>
                    <a:pt x="134133" y="93663"/>
                  </a:moveTo>
                  <a:cubicBezTo>
                    <a:pt x="134133" y="63820"/>
                    <a:pt x="130377" y="42387"/>
                    <a:pt x="117088" y="23396"/>
                  </a:cubicBezTo>
                  <a:cubicBezTo>
                    <a:pt x="108132" y="10916"/>
                    <a:pt x="90219" y="64"/>
                    <a:pt x="67107" y="64"/>
                  </a:cubicBezTo>
                  <a:cubicBezTo>
                    <a:pt x="81" y="64"/>
                    <a:pt x="81" y="74129"/>
                    <a:pt x="81" y="93663"/>
                  </a:cubicBezTo>
                  <a:cubicBezTo>
                    <a:pt x="81" y="113196"/>
                    <a:pt x="81" y="185634"/>
                    <a:pt x="67107" y="185634"/>
                  </a:cubicBezTo>
                  <a:cubicBezTo>
                    <a:pt x="134133" y="185634"/>
                    <a:pt x="134133" y="113196"/>
                    <a:pt x="134133" y="93663"/>
                  </a:cubicBezTo>
                  <a:close/>
                  <a:moveTo>
                    <a:pt x="67107" y="178037"/>
                  </a:moveTo>
                  <a:cubicBezTo>
                    <a:pt x="53817" y="178037"/>
                    <a:pt x="36194" y="170712"/>
                    <a:pt x="30416" y="148465"/>
                  </a:cubicBezTo>
                  <a:cubicBezTo>
                    <a:pt x="26371" y="132459"/>
                    <a:pt x="26371" y="110212"/>
                    <a:pt x="26371" y="90136"/>
                  </a:cubicBezTo>
                  <a:cubicBezTo>
                    <a:pt x="26371" y="70331"/>
                    <a:pt x="26371" y="49712"/>
                    <a:pt x="30705" y="34791"/>
                  </a:cubicBezTo>
                  <a:cubicBezTo>
                    <a:pt x="36772" y="13358"/>
                    <a:pt x="55262" y="7661"/>
                    <a:pt x="67107" y="7661"/>
                  </a:cubicBezTo>
                  <a:cubicBezTo>
                    <a:pt x="82708" y="7661"/>
                    <a:pt x="97731" y="16614"/>
                    <a:pt x="102931" y="32349"/>
                  </a:cubicBezTo>
                  <a:cubicBezTo>
                    <a:pt x="107554" y="46999"/>
                    <a:pt x="107843" y="66533"/>
                    <a:pt x="107843" y="90136"/>
                  </a:cubicBezTo>
                  <a:cubicBezTo>
                    <a:pt x="107843" y="110212"/>
                    <a:pt x="107843" y="130288"/>
                    <a:pt x="104087" y="147380"/>
                  </a:cubicBezTo>
                  <a:cubicBezTo>
                    <a:pt x="98309" y="172069"/>
                    <a:pt x="78663" y="178037"/>
                    <a:pt x="67107" y="178037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C62E20A-3C10-AA9F-8FD7-1EBD2E85F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Condition en flux imposé</a:t>
            </a:r>
          </a:p>
        </p:txBody>
      </p:sp>
      <p:sp>
        <p:nvSpPr>
          <p:cNvPr id="69" name="Forme libre 68">
            <a:extLst>
              <a:ext uri="{FF2B5EF4-FFF2-40B4-BE49-F238E27FC236}">
                <a16:creationId xmlns:a16="http://schemas.microsoft.com/office/drawing/2014/main" id="{14E67468-1BBE-3159-0943-1A5F450CC346}"/>
              </a:ext>
            </a:extLst>
          </p:cNvPr>
          <p:cNvSpPr/>
          <p:nvPr/>
        </p:nvSpPr>
        <p:spPr bwMode="auto">
          <a:xfrm>
            <a:off x="2297415" y="3273599"/>
            <a:ext cx="4882320" cy="626711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  <a:gd name="connsiteX0" fmla="*/ 0 w 1127886"/>
              <a:gd name="connsiteY0" fmla="*/ 0 h 966256"/>
              <a:gd name="connsiteX1" fmla="*/ 262663 w 1127886"/>
              <a:gd name="connsiteY1" fmla="*/ 657250 h 966256"/>
              <a:gd name="connsiteX2" fmla="*/ 829733 w 1127886"/>
              <a:gd name="connsiteY2" fmla="*/ 948267 h 966256"/>
              <a:gd name="connsiteX3" fmla="*/ 1105939 w 1127886"/>
              <a:gd name="connsiteY3" fmla="*/ 958264 h 966256"/>
              <a:gd name="connsiteX4" fmla="*/ 1110914 w 1127886"/>
              <a:gd name="connsiteY4" fmla="*/ 966256 h 966256"/>
              <a:gd name="connsiteX0" fmla="*/ 0 w 1134155"/>
              <a:gd name="connsiteY0" fmla="*/ 0 h 1178766"/>
              <a:gd name="connsiteX1" fmla="*/ 262663 w 1134155"/>
              <a:gd name="connsiteY1" fmla="*/ 657250 h 1178766"/>
              <a:gd name="connsiteX2" fmla="*/ 829733 w 1134155"/>
              <a:gd name="connsiteY2" fmla="*/ 948267 h 1178766"/>
              <a:gd name="connsiteX3" fmla="*/ 1105939 w 1134155"/>
              <a:gd name="connsiteY3" fmla="*/ 958264 h 1178766"/>
              <a:gd name="connsiteX4" fmla="*/ 1127941 w 1134155"/>
              <a:gd name="connsiteY4" fmla="*/ 1178766 h 1178766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105939 w 3328671"/>
              <a:gd name="connsiteY3" fmla="*/ 958264 h 1033873"/>
              <a:gd name="connsiteX4" fmla="*/ 3328671 w 3328671"/>
              <a:gd name="connsiteY4" fmla="*/ 1033873 h 1033873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340060 w 3328671"/>
              <a:gd name="connsiteY3" fmla="*/ 1006564 h 1033873"/>
              <a:gd name="connsiteX4" fmla="*/ 3328671 w 3328671"/>
              <a:gd name="connsiteY4" fmla="*/ 1033873 h 1033873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344317 w 3328671"/>
              <a:gd name="connsiteY3" fmla="*/ 987244 h 1033873"/>
              <a:gd name="connsiteX4" fmla="*/ 3328671 w 3328671"/>
              <a:gd name="connsiteY4" fmla="*/ 1033873 h 1033873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829733 w 3681980"/>
              <a:gd name="connsiteY2" fmla="*/ 948267 h 1072511"/>
              <a:gd name="connsiteX3" fmla="*/ 1344317 w 3681980"/>
              <a:gd name="connsiteY3" fmla="*/ 987244 h 1072511"/>
              <a:gd name="connsiteX4" fmla="*/ 3681980 w 3681980"/>
              <a:gd name="connsiteY4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829733 w 3681980"/>
              <a:gd name="connsiteY2" fmla="*/ 948267 h 1072511"/>
              <a:gd name="connsiteX3" fmla="*/ 1344317 w 3681980"/>
              <a:gd name="connsiteY3" fmla="*/ 987244 h 1072511"/>
              <a:gd name="connsiteX4" fmla="*/ 3681980 w 3681980"/>
              <a:gd name="connsiteY4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829733 w 3681980"/>
              <a:gd name="connsiteY2" fmla="*/ 948267 h 1072511"/>
              <a:gd name="connsiteX3" fmla="*/ 1344317 w 3681980"/>
              <a:gd name="connsiteY3" fmla="*/ 987244 h 1072511"/>
              <a:gd name="connsiteX4" fmla="*/ 3681980 w 3681980"/>
              <a:gd name="connsiteY4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829733 w 3681980"/>
              <a:gd name="connsiteY2" fmla="*/ 94826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829113 w 3681980"/>
              <a:gd name="connsiteY1" fmla="*/ 813734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829113 w 3681980"/>
              <a:gd name="connsiteY1" fmla="*/ 813734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69541 w 3681980"/>
              <a:gd name="connsiteY1" fmla="*/ 858444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69541 w 3681980"/>
              <a:gd name="connsiteY1" fmla="*/ 858444 h 1072511"/>
              <a:gd name="connsiteX2" fmla="*/ 1864119 w 3681980"/>
              <a:gd name="connsiteY2" fmla="*/ 1037687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69541 w 3681980"/>
              <a:gd name="connsiteY1" fmla="*/ 858444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69541 w 3681980"/>
              <a:gd name="connsiteY1" fmla="*/ 858444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504020 w 3681980"/>
              <a:gd name="connsiteY1" fmla="*/ 735491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504020 w 3681980"/>
              <a:gd name="connsiteY1" fmla="*/ 735491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504020 w 3681980"/>
              <a:gd name="connsiteY1" fmla="*/ 735491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504020 w 3681980"/>
              <a:gd name="connsiteY1" fmla="*/ 735491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99095 w 3681980"/>
              <a:gd name="connsiteY1" fmla="*/ 802555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  <a:gd name="connsiteX0" fmla="*/ 0 w 3681980"/>
              <a:gd name="connsiteY0" fmla="*/ 0 h 1072511"/>
              <a:gd name="connsiteX1" fmla="*/ 499095 w 3681980"/>
              <a:gd name="connsiteY1" fmla="*/ 802555 h 1072511"/>
              <a:gd name="connsiteX2" fmla="*/ 1268115 w 3681980"/>
              <a:gd name="connsiteY2" fmla="*/ 959445 h 1072511"/>
              <a:gd name="connsiteX3" fmla="*/ 3681980 w 3681980"/>
              <a:gd name="connsiteY3" fmla="*/ 1072511 h 107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1980" h="1072511">
                <a:moveTo>
                  <a:pt x="0" y="0"/>
                </a:moveTo>
                <a:cubicBezTo>
                  <a:pt x="119733" y="631543"/>
                  <a:pt x="341925" y="709715"/>
                  <a:pt x="499095" y="802555"/>
                </a:cubicBezTo>
                <a:cubicBezTo>
                  <a:pt x="656265" y="895395"/>
                  <a:pt x="1057800" y="925629"/>
                  <a:pt x="1268115" y="959445"/>
                </a:cubicBezTo>
                <a:cubicBezTo>
                  <a:pt x="1478430" y="993261"/>
                  <a:pt x="3087762" y="1046627"/>
                  <a:pt x="3681980" y="1072511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orme libre 76">
            <a:extLst>
              <a:ext uri="{FF2B5EF4-FFF2-40B4-BE49-F238E27FC236}">
                <a16:creationId xmlns:a16="http://schemas.microsoft.com/office/drawing/2014/main" id="{6AC63CE3-CBBF-4949-1C91-F018B201AC09}"/>
              </a:ext>
            </a:extLst>
          </p:cNvPr>
          <p:cNvSpPr/>
          <p:nvPr/>
        </p:nvSpPr>
        <p:spPr bwMode="auto">
          <a:xfrm>
            <a:off x="2302135" y="2348182"/>
            <a:ext cx="6812838" cy="1538539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  <a:gd name="connsiteX0" fmla="*/ 0 w 1355181"/>
              <a:gd name="connsiteY0" fmla="*/ 0 h 991458"/>
              <a:gd name="connsiteX1" fmla="*/ 262663 w 1355181"/>
              <a:gd name="connsiteY1" fmla="*/ 657250 h 991458"/>
              <a:gd name="connsiteX2" fmla="*/ 829733 w 1355181"/>
              <a:gd name="connsiteY2" fmla="*/ 948267 h 991458"/>
              <a:gd name="connsiteX3" fmla="*/ 1355181 w 1355181"/>
              <a:gd name="connsiteY3" fmla="*/ 990985 h 991458"/>
              <a:gd name="connsiteX0" fmla="*/ 0 w 1355181"/>
              <a:gd name="connsiteY0" fmla="*/ 0 h 991187"/>
              <a:gd name="connsiteX1" fmla="*/ 262663 w 1355181"/>
              <a:gd name="connsiteY1" fmla="*/ 657250 h 991187"/>
              <a:gd name="connsiteX2" fmla="*/ 682923 w 1355181"/>
              <a:gd name="connsiteY2" fmla="*/ 910405 h 991187"/>
              <a:gd name="connsiteX3" fmla="*/ 1355181 w 1355181"/>
              <a:gd name="connsiteY3" fmla="*/ 990985 h 991187"/>
              <a:gd name="connsiteX0" fmla="*/ 0 w 1355181"/>
              <a:gd name="connsiteY0" fmla="*/ 0 h 991164"/>
              <a:gd name="connsiteX1" fmla="*/ 262663 w 1355181"/>
              <a:gd name="connsiteY1" fmla="*/ 657250 h 991164"/>
              <a:gd name="connsiteX2" fmla="*/ 682923 w 1355181"/>
              <a:gd name="connsiteY2" fmla="*/ 910405 h 991164"/>
              <a:gd name="connsiteX3" fmla="*/ 1355181 w 1355181"/>
              <a:gd name="connsiteY3" fmla="*/ 990985 h 991164"/>
              <a:gd name="connsiteX0" fmla="*/ 0 w 1355181"/>
              <a:gd name="connsiteY0" fmla="*/ 0 h 991164"/>
              <a:gd name="connsiteX1" fmla="*/ 262663 w 1355181"/>
              <a:gd name="connsiteY1" fmla="*/ 657250 h 991164"/>
              <a:gd name="connsiteX2" fmla="*/ 682923 w 1355181"/>
              <a:gd name="connsiteY2" fmla="*/ 910405 h 991164"/>
              <a:gd name="connsiteX3" fmla="*/ 1355181 w 1355181"/>
              <a:gd name="connsiteY3" fmla="*/ 990985 h 991164"/>
              <a:gd name="connsiteX0" fmla="*/ 0 w 1355181"/>
              <a:gd name="connsiteY0" fmla="*/ 0 h 990985"/>
              <a:gd name="connsiteX1" fmla="*/ 262663 w 1355181"/>
              <a:gd name="connsiteY1" fmla="*/ 657250 h 990985"/>
              <a:gd name="connsiteX2" fmla="*/ 682923 w 1355181"/>
              <a:gd name="connsiteY2" fmla="*/ 910405 h 990985"/>
              <a:gd name="connsiteX3" fmla="*/ 1355181 w 1355181"/>
              <a:gd name="connsiteY3" fmla="*/ 990985 h 990985"/>
              <a:gd name="connsiteX0" fmla="*/ 0 w 1355181"/>
              <a:gd name="connsiteY0" fmla="*/ 0 h 990985"/>
              <a:gd name="connsiteX1" fmla="*/ 262663 w 1355181"/>
              <a:gd name="connsiteY1" fmla="*/ 657250 h 990985"/>
              <a:gd name="connsiteX2" fmla="*/ 649144 w 1355181"/>
              <a:gd name="connsiteY2" fmla="*/ 914612 h 990985"/>
              <a:gd name="connsiteX3" fmla="*/ 1355181 w 1355181"/>
              <a:gd name="connsiteY3" fmla="*/ 990985 h 990985"/>
              <a:gd name="connsiteX0" fmla="*/ 0 w 1355181"/>
              <a:gd name="connsiteY0" fmla="*/ 0 h 990985"/>
              <a:gd name="connsiteX1" fmla="*/ 262663 w 1355181"/>
              <a:gd name="connsiteY1" fmla="*/ 657250 h 990985"/>
              <a:gd name="connsiteX2" fmla="*/ 629656 w 1355181"/>
              <a:gd name="connsiteY2" fmla="*/ 889370 h 990985"/>
              <a:gd name="connsiteX3" fmla="*/ 1355181 w 1355181"/>
              <a:gd name="connsiteY3" fmla="*/ 990985 h 990985"/>
              <a:gd name="connsiteX0" fmla="*/ 0 w 1355181"/>
              <a:gd name="connsiteY0" fmla="*/ 0 h 990985"/>
              <a:gd name="connsiteX1" fmla="*/ 253568 w 1355181"/>
              <a:gd name="connsiteY1" fmla="*/ 669871 h 990985"/>
              <a:gd name="connsiteX2" fmla="*/ 629656 w 1355181"/>
              <a:gd name="connsiteY2" fmla="*/ 889370 h 990985"/>
              <a:gd name="connsiteX3" fmla="*/ 1355181 w 1355181"/>
              <a:gd name="connsiteY3" fmla="*/ 990985 h 990985"/>
              <a:gd name="connsiteX0" fmla="*/ 0 w 1355181"/>
              <a:gd name="connsiteY0" fmla="*/ 0 h 990985"/>
              <a:gd name="connsiteX1" fmla="*/ 253568 w 1355181"/>
              <a:gd name="connsiteY1" fmla="*/ 669871 h 990985"/>
              <a:gd name="connsiteX2" fmla="*/ 629656 w 1355181"/>
              <a:gd name="connsiteY2" fmla="*/ 889370 h 990985"/>
              <a:gd name="connsiteX3" fmla="*/ 1355181 w 1355181"/>
              <a:gd name="connsiteY3" fmla="*/ 990985 h 990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181" h="990985">
                <a:moveTo>
                  <a:pt x="0" y="0"/>
                </a:moveTo>
                <a:cubicBezTo>
                  <a:pt x="40922" y="285045"/>
                  <a:pt x="181105" y="576334"/>
                  <a:pt x="253568" y="669871"/>
                </a:cubicBezTo>
                <a:cubicBezTo>
                  <a:pt x="326031" y="763408"/>
                  <a:pt x="446054" y="835851"/>
                  <a:pt x="629656" y="889370"/>
                </a:cubicBezTo>
                <a:cubicBezTo>
                  <a:pt x="813258" y="942889"/>
                  <a:pt x="1200182" y="986771"/>
                  <a:pt x="1355181" y="990985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Forme libre 77">
            <a:extLst>
              <a:ext uri="{FF2B5EF4-FFF2-40B4-BE49-F238E27FC236}">
                <a16:creationId xmlns:a16="http://schemas.microsoft.com/office/drawing/2014/main" id="{915AFE25-AD56-0838-E965-48E4742D9A24}"/>
              </a:ext>
            </a:extLst>
          </p:cNvPr>
          <p:cNvSpPr/>
          <p:nvPr/>
        </p:nvSpPr>
        <p:spPr bwMode="auto">
          <a:xfrm>
            <a:off x="2304776" y="2804464"/>
            <a:ext cx="5951522" cy="1085466"/>
          </a:xfrm>
          <a:custGeom>
            <a:avLst/>
            <a:gdLst>
              <a:gd name="connsiteX0" fmla="*/ 0 w 1388533"/>
              <a:gd name="connsiteY0" fmla="*/ 0 h 975843"/>
              <a:gd name="connsiteX1" fmla="*/ 220133 w 1388533"/>
              <a:gd name="connsiteY1" fmla="*/ 728134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75843"/>
              <a:gd name="connsiteX1" fmla="*/ 241398 w 1388533"/>
              <a:gd name="connsiteY1" fmla="*/ 692692 h 975843"/>
              <a:gd name="connsiteX2" fmla="*/ 829733 w 1388533"/>
              <a:gd name="connsiteY2" fmla="*/ 948267 h 975843"/>
              <a:gd name="connsiteX3" fmla="*/ 1388533 w 1388533"/>
              <a:gd name="connsiteY3" fmla="*/ 965200 h 975843"/>
              <a:gd name="connsiteX0" fmla="*/ 0 w 1388533"/>
              <a:gd name="connsiteY0" fmla="*/ 0 h 969973"/>
              <a:gd name="connsiteX1" fmla="*/ 241398 w 1388533"/>
              <a:gd name="connsiteY1" fmla="*/ 692692 h 969973"/>
              <a:gd name="connsiteX2" fmla="*/ 829733 w 1388533"/>
              <a:gd name="connsiteY2" fmla="*/ 948267 h 969973"/>
              <a:gd name="connsiteX3" fmla="*/ 1388533 w 1388533"/>
              <a:gd name="connsiteY3" fmla="*/ 965200 h 969973"/>
              <a:gd name="connsiteX0" fmla="*/ 0 w 1388533"/>
              <a:gd name="connsiteY0" fmla="*/ 0 h 966893"/>
              <a:gd name="connsiteX1" fmla="*/ 241398 w 1388533"/>
              <a:gd name="connsiteY1" fmla="*/ 692692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893"/>
              <a:gd name="connsiteX1" fmla="*/ 262663 w 1388533"/>
              <a:gd name="connsiteY1" fmla="*/ 657250 h 966893"/>
              <a:gd name="connsiteX2" fmla="*/ 829733 w 1388533"/>
              <a:gd name="connsiteY2" fmla="*/ 948267 h 966893"/>
              <a:gd name="connsiteX3" fmla="*/ 1388533 w 1388533"/>
              <a:gd name="connsiteY3" fmla="*/ 965200 h 966893"/>
              <a:gd name="connsiteX0" fmla="*/ 0 w 1388533"/>
              <a:gd name="connsiteY0" fmla="*/ 0 h 966060"/>
              <a:gd name="connsiteX1" fmla="*/ 262663 w 1388533"/>
              <a:gd name="connsiteY1" fmla="*/ 657250 h 966060"/>
              <a:gd name="connsiteX2" fmla="*/ 829733 w 1388533"/>
              <a:gd name="connsiteY2" fmla="*/ 948267 h 966060"/>
              <a:gd name="connsiteX3" fmla="*/ 1388533 w 1388533"/>
              <a:gd name="connsiteY3" fmla="*/ 965200 h 966060"/>
              <a:gd name="connsiteX0" fmla="*/ 0 w 1388533"/>
              <a:gd name="connsiteY0" fmla="*/ 0 h 968409"/>
              <a:gd name="connsiteX1" fmla="*/ 262663 w 1388533"/>
              <a:gd name="connsiteY1" fmla="*/ 657250 h 968409"/>
              <a:gd name="connsiteX2" fmla="*/ 829733 w 1388533"/>
              <a:gd name="connsiteY2" fmla="*/ 948267 h 968409"/>
              <a:gd name="connsiteX3" fmla="*/ 1388533 w 1388533"/>
              <a:gd name="connsiteY3" fmla="*/ 965200 h 968409"/>
              <a:gd name="connsiteX0" fmla="*/ 0 w 1105939"/>
              <a:gd name="connsiteY0" fmla="*/ 0 h 974668"/>
              <a:gd name="connsiteX1" fmla="*/ 262663 w 1105939"/>
              <a:gd name="connsiteY1" fmla="*/ 657250 h 974668"/>
              <a:gd name="connsiteX2" fmla="*/ 829733 w 1105939"/>
              <a:gd name="connsiteY2" fmla="*/ 948267 h 974668"/>
              <a:gd name="connsiteX3" fmla="*/ 1105939 w 1105939"/>
              <a:gd name="connsiteY3" fmla="*/ 958264 h 974668"/>
              <a:gd name="connsiteX0" fmla="*/ 0 w 1105939"/>
              <a:gd name="connsiteY0" fmla="*/ 0 h 963261"/>
              <a:gd name="connsiteX1" fmla="*/ 262663 w 1105939"/>
              <a:gd name="connsiteY1" fmla="*/ 657250 h 963261"/>
              <a:gd name="connsiteX2" fmla="*/ 829733 w 1105939"/>
              <a:gd name="connsiteY2" fmla="*/ 948267 h 963261"/>
              <a:gd name="connsiteX3" fmla="*/ 1105939 w 1105939"/>
              <a:gd name="connsiteY3" fmla="*/ 958264 h 963261"/>
              <a:gd name="connsiteX0" fmla="*/ 0 w 1127886"/>
              <a:gd name="connsiteY0" fmla="*/ 0 h 966256"/>
              <a:gd name="connsiteX1" fmla="*/ 262663 w 1127886"/>
              <a:gd name="connsiteY1" fmla="*/ 657250 h 966256"/>
              <a:gd name="connsiteX2" fmla="*/ 829733 w 1127886"/>
              <a:gd name="connsiteY2" fmla="*/ 948267 h 966256"/>
              <a:gd name="connsiteX3" fmla="*/ 1105939 w 1127886"/>
              <a:gd name="connsiteY3" fmla="*/ 958264 h 966256"/>
              <a:gd name="connsiteX4" fmla="*/ 1110914 w 1127886"/>
              <a:gd name="connsiteY4" fmla="*/ 966256 h 966256"/>
              <a:gd name="connsiteX0" fmla="*/ 0 w 1134155"/>
              <a:gd name="connsiteY0" fmla="*/ 0 h 1178766"/>
              <a:gd name="connsiteX1" fmla="*/ 262663 w 1134155"/>
              <a:gd name="connsiteY1" fmla="*/ 657250 h 1178766"/>
              <a:gd name="connsiteX2" fmla="*/ 829733 w 1134155"/>
              <a:gd name="connsiteY2" fmla="*/ 948267 h 1178766"/>
              <a:gd name="connsiteX3" fmla="*/ 1105939 w 1134155"/>
              <a:gd name="connsiteY3" fmla="*/ 958264 h 1178766"/>
              <a:gd name="connsiteX4" fmla="*/ 1127941 w 1134155"/>
              <a:gd name="connsiteY4" fmla="*/ 1178766 h 1178766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105939 w 3328671"/>
              <a:gd name="connsiteY3" fmla="*/ 958264 h 1033873"/>
              <a:gd name="connsiteX4" fmla="*/ 3328671 w 3328671"/>
              <a:gd name="connsiteY4" fmla="*/ 1033873 h 1033873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340060 w 3328671"/>
              <a:gd name="connsiteY3" fmla="*/ 1006564 h 1033873"/>
              <a:gd name="connsiteX4" fmla="*/ 3328671 w 3328671"/>
              <a:gd name="connsiteY4" fmla="*/ 1033873 h 1033873"/>
              <a:gd name="connsiteX0" fmla="*/ 0 w 3328671"/>
              <a:gd name="connsiteY0" fmla="*/ 0 h 1033873"/>
              <a:gd name="connsiteX1" fmla="*/ 262663 w 3328671"/>
              <a:gd name="connsiteY1" fmla="*/ 657250 h 1033873"/>
              <a:gd name="connsiteX2" fmla="*/ 829733 w 3328671"/>
              <a:gd name="connsiteY2" fmla="*/ 948267 h 1033873"/>
              <a:gd name="connsiteX3" fmla="*/ 1344317 w 3328671"/>
              <a:gd name="connsiteY3" fmla="*/ 987244 h 1033873"/>
              <a:gd name="connsiteX4" fmla="*/ 3328671 w 3328671"/>
              <a:gd name="connsiteY4" fmla="*/ 1033873 h 1033873"/>
              <a:gd name="connsiteX0" fmla="*/ 0 w 3681980"/>
              <a:gd name="connsiteY0" fmla="*/ 0 h 1072511"/>
              <a:gd name="connsiteX1" fmla="*/ 262663 w 3681980"/>
              <a:gd name="connsiteY1" fmla="*/ 657250 h 1072511"/>
              <a:gd name="connsiteX2" fmla="*/ 829733 w 3681980"/>
              <a:gd name="connsiteY2" fmla="*/ 948267 h 1072511"/>
              <a:gd name="connsiteX3" fmla="*/ 1344317 w 3681980"/>
              <a:gd name="connsiteY3" fmla="*/ 987244 h 1072511"/>
              <a:gd name="connsiteX4" fmla="*/ 3681980 w 3681980"/>
              <a:gd name="connsiteY4" fmla="*/ 1072511 h 1072511"/>
              <a:gd name="connsiteX0" fmla="*/ 0 w 2953425"/>
              <a:gd name="connsiteY0" fmla="*/ 0 h 1113889"/>
              <a:gd name="connsiteX1" fmla="*/ 262663 w 2953425"/>
              <a:gd name="connsiteY1" fmla="*/ 657250 h 1113889"/>
              <a:gd name="connsiteX2" fmla="*/ 829733 w 2953425"/>
              <a:gd name="connsiteY2" fmla="*/ 948267 h 1113889"/>
              <a:gd name="connsiteX3" fmla="*/ 1344317 w 2953425"/>
              <a:gd name="connsiteY3" fmla="*/ 987244 h 1113889"/>
              <a:gd name="connsiteX4" fmla="*/ 2953425 w 2953425"/>
              <a:gd name="connsiteY4" fmla="*/ 1113889 h 1113889"/>
              <a:gd name="connsiteX0" fmla="*/ 0 w 2953425"/>
              <a:gd name="connsiteY0" fmla="*/ 0 h 1113889"/>
              <a:gd name="connsiteX1" fmla="*/ 262663 w 2953425"/>
              <a:gd name="connsiteY1" fmla="*/ 657250 h 1113889"/>
              <a:gd name="connsiteX2" fmla="*/ 866904 w 2953425"/>
              <a:gd name="connsiteY2" fmla="*/ 1039299 h 1113889"/>
              <a:gd name="connsiteX3" fmla="*/ 1344317 w 2953425"/>
              <a:gd name="connsiteY3" fmla="*/ 987244 h 1113889"/>
              <a:gd name="connsiteX4" fmla="*/ 2953425 w 2953425"/>
              <a:gd name="connsiteY4" fmla="*/ 1113889 h 1113889"/>
              <a:gd name="connsiteX0" fmla="*/ 0 w 2953425"/>
              <a:gd name="connsiteY0" fmla="*/ 0 h 1161156"/>
              <a:gd name="connsiteX1" fmla="*/ 262663 w 2953425"/>
              <a:gd name="connsiteY1" fmla="*/ 657250 h 1161156"/>
              <a:gd name="connsiteX2" fmla="*/ 866904 w 2953425"/>
              <a:gd name="connsiteY2" fmla="*/ 1039299 h 1161156"/>
              <a:gd name="connsiteX3" fmla="*/ 1697443 w 2953425"/>
              <a:gd name="connsiteY3" fmla="*/ 1161031 h 1161156"/>
              <a:gd name="connsiteX4" fmla="*/ 2953425 w 2953425"/>
              <a:gd name="connsiteY4" fmla="*/ 1113889 h 1161156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866904 w 2994313"/>
              <a:gd name="connsiteY2" fmla="*/ 1039299 h 1213195"/>
              <a:gd name="connsiteX3" fmla="*/ 1697443 w 2994313"/>
              <a:gd name="connsiteY3" fmla="*/ 1161031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866904 w 2994313"/>
              <a:gd name="connsiteY2" fmla="*/ 1039299 h 1213195"/>
              <a:gd name="connsiteX3" fmla="*/ 1701161 w 2994313"/>
              <a:gd name="connsiteY3" fmla="*/ 1202409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701161 w 2994313"/>
              <a:gd name="connsiteY3" fmla="*/ 1202409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43299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43299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43299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8494 w 2994313"/>
              <a:gd name="connsiteY3" fmla="*/ 1180243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8494 w 2994313"/>
              <a:gd name="connsiteY3" fmla="*/ 1180243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87252 w 2994313"/>
              <a:gd name="connsiteY2" fmla="*/ 1054077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64020 w 2994313"/>
              <a:gd name="connsiteY2" fmla="*/ 994966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64020 w 2994313"/>
              <a:gd name="connsiteY2" fmla="*/ 994966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262663 w 2994313"/>
              <a:gd name="connsiteY1" fmla="*/ 657250 h 1213195"/>
              <a:gd name="connsiteX2" fmla="*/ 764020 w 2994313"/>
              <a:gd name="connsiteY2" fmla="*/ 994966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764020 w 2994313"/>
              <a:gd name="connsiteY2" fmla="*/ 994966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1012935 w 2994313"/>
              <a:gd name="connsiteY2" fmla="*/ 1046688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1012935 w 2994313"/>
              <a:gd name="connsiteY2" fmla="*/ 1046688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1019573 w 2994313"/>
              <a:gd name="connsiteY2" fmla="*/ 1076243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1019573 w 2994313"/>
              <a:gd name="connsiteY2" fmla="*/ 1076243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79747 w 2994313"/>
              <a:gd name="connsiteY2" fmla="*/ 1009742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79747 w 2994313"/>
              <a:gd name="connsiteY2" fmla="*/ 1009742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59834 w 2994313"/>
              <a:gd name="connsiteY2" fmla="*/ 1061465 h 1213195"/>
              <a:gd name="connsiteX3" fmla="*/ 1541856 w 2994313"/>
              <a:gd name="connsiteY3" fmla="*/ 1150687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59834 w 2994313"/>
              <a:gd name="connsiteY2" fmla="*/ 1061465 h 1213195"/>
              <a:gd name="connsiteX3" fmla="*/ 1548494 w 2994313"/>
              <a:gd name="connsiteY3" fmla="*/ 1121131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59834 w 2994313"/>
              <a:gd name="connsiteY2" fmla="*/ 1061465 h 1213195"/>
              <a:gd name="connsiteX3" fmla="*/ 1548494 w 2994313"/>
              <a:gd name="connsiteY3" fmla="*/ 1121131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59834 w 2994313"/>
              <a:gd name="connsiteY2" fmla="*/ 1061465 h 1213195"/>
              <a:gd name="connsiteX3" fmla="*/ 1548494 w 2994313"/>
              <a:gd name="connsiteY3" fmla="*/ 1121131 h 1213195"/>
              <a:gd name="connsiteX4" fmla="*/ 2994313 w 2994313"/>
              <a:gd name="connsiteY4" fmla="*/ 1213195 h 1213195"/>
              <a:gd name="connsiteX0" fmla="*/ 0 w 2994313"/>
              <a:gd name="connsiteY0" fmla="*/ 0 h 1213195"/>
              <a:gd name="connsiteX1" fmla="*/ 451838 w 2994313"/>
              <a:gd name="connsiteY1" fmla="*/ 797639 h 1213195"/>
              <a:gd name="connsiteX2" fmla="*/ 959834 w 2994313"/>
              <a:gd name="connsiteY2" fmla="*/ 1061465 h 1213195"/>
              <a:gd name="connsiteX3" fmla="*/ 1528581 w 2994313"/>
              <a:gd name="connsiteY3" fmla="*/ 1143297 h 1213195"/>
              <a:gd name="connsiteX4" fmla="*/ 2994313 w 2994313"/>
              <a:gd name="connsiteY4" fmla="*/ 1213195 h 1213195"/>
              <a:gd name="connsiteX0" fmla="*/ 0 w 3024183"/>
              <a:gd name="connsiteY0" fmla="*/ 0 h 1227972"/>
              <a:gd name="connsiteX1" fmla="*/ 451838 w 3024183"/>
              <a:gd name="connsiteY1" fmla="*/ 797639 h 1227972"/>
              <a:gd name="connsiteX2" fmla="*/ 959834 w 3024183"/>
              <a:gd name="connsiteY2" fmla="*/ 1061465 h 1227972"/>
              <a:gd name="connsiteX3" fmla="*/ 1528581 w 3024183"/>
              <a:gd name="connsiteY3" fmla="*/ 1143297 h 1227972"/>
              <a:gd name="connsiteX4" fmla="*/ 3024183 w 3024183"/>
              <a:gd name="connsiteY4" fmla="*/ 1227972 h 1227972"/>
              <a:gd name="connsiteX0" fmla="*/ 0 w 3024183"/>
              <a:gd name="connsiteY0" fmla="*/ 0 h 1227972"/>
              <a:gd name="connsiteX1" fmla="*/ 451838 w 3024183"/>
              <a:gd name="connsiteY1" fmla="*/ 797639 h 1227972"/>
              <a:gd name="connsiteX2" fmla="*/ 959834 w 3024183"/>
              <a:gd name="connsiteY2" fmla="*/ 1061465 h 1227972"/>
              <a:gd name="connsiteX3" fmla="*/ 1528581 w 3024183"/>
              <a:gd name="connsiteY3" fmla="*/ 1143297 h 1227972"/>
              <a:gd name="connsiteX4" fmla="*/ 3024183 w 3024183"/>
              <a:gd name="connsiteY4" fmla="*/ 1227972 h 1227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183" h="1227972">
                <a:moveTo>
                  <a:pt x="0" y="0"/>
                </a:moveTo>
                <a:cubicBezTo>
                  <a:pt x="90705" y="462379"/>
                  <a:pt x="295185" y="657672"/>
                  <a:pt x="451838" y="797639"/>
                </a:cubicBezTo>
                <a:cubicBezTo>
                  <a:pt x="608491" y="937606"/>
                  <a:pt x="780377" y="1003855"/>
                  <a:pt x="959834" y="1061465"/>
                </a:cubicBezTo>
                <a:cubicBezTo>
                  <a:pt x="1139291" y="1119075"/>
                  <a:pt x="1184523" y="1115546"/>
                  <a:pt x="1528581" y="1143297"/>
                </a:cubicBezTo>
                <a:cubicBezTo>
                  <a:pt x="1872639" y="1171048"/>
                  <a:pt x="2735843" y="1214524"/>
                  <a:pt x="3024183" y="1227972"/>
                </a:cubicBez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B766FDB3-4077-EC88-08E0-7994ADFAC101}"/>
              </a:ext>
            </a:extLst>
          </p:cNvPr>
          <p:cNvCxnSpPr>
            <a:cxnSpLocks/>
          </p:cNvCxnSpPr>
          <p:nvPr/>
        </p:nvCxnSpPr>
        <p:spPr bwMode="auto">
          <a:xfrm>
            <a:off x="2297413" y="1858768"/>
            <a:ext cx="668961" cy="1391972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5EECA7A5-948C-496B-F4B2-A846EA5F4118}"/>
              </a:ext>
            </a:extLst>
          </p:cNvPr>
          <p:cNvCxnSpPr>
            <a:cxnSpLocks/>
          </p:cNvCxnSpPr>
          <p:nvPr/>
        </p:nvCxnSpPr>
        <p:spPr bwMode="auto">
          <a:xfrm>
            <a:off x="2297413" y="3285770"/>
            <a:ext cx="389606" cy="810691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56C8B270-75DE-CD41-5422-158CC07AEF20}"/>
              </a:ext>
            </a:extLst>
          </p:cNvPr>
          <p:cNvCxnSpPr>
            <a:cxnSpLocks/>
          </p:cNvCxnSpPr>
          <p:nvPr/>
        </p:nvCxnSpPr>
        <p:spPr bwMode="auto">
          <a:xfrm>
            <a:off x="2297413" y="2810102"/>
            <a:ext cx="581919" cy="1210856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6" name="Connecteur droit 75">
            <a:extLst>
              <a:ext uri="{FF2B5EF4-FFF2-40B4-BE49-F238E27FC236}">
                <a16:creationId xmlns:a16="http://schemas.microsoft.com/office/drawing/2014/main" id="{DA839B02-1CB2-82F3-E062-E349634E6390}"/>
              </a:ext>
            </a:extLst>
          </p:cNvPr>
          <p:cNvCxnSpPr>
            <a:cxnSpLocks/>
          </p:cNvCxnSpPr>
          <p:nvPr/>
        </p:nvCxnSpPr>
        <p:spPr bwMode="auto">
          <a:xfrm>
            <a:off x="2297413" y="2334435"/>
            <a:ext cx="668961" cy="1391972"/>
          </a:xfrm>
          <a:prstGeom prst="line">
            <a:avLst/>
          </a:prstGeom>
          <a:solidFill>
            <a:srgbClr val="00B8FF"/>
          </a:solidFill>
          <a:ln w="158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85" name="Image 84" descr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-\lambda \dsurd&#10;{ T  } { x}&#10;( \green{x}=0, \blue{t} ). \mathbf{e}_x = q_0&#10;$$&#10;&#10;&#10;\end{document}&#10;" title="IguanaTex Bitmap Display">
            <a:extLst>
              <a:ext uri="{FF2B5EF4-FFF2-40B4-BE49-F238E27FC236}">
                <a16:creationId xmlns:a16="http://schemas.microsoft.com/office/drawing/2014/main" id="{450CE489-D39C-CCB4-7B26-079CF36FB19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3707472" y="4229238"/>
            <a:ext cx="2970587" cy="605653"/>
          </a:xfrm>
          <a:prstGeom prst="rect">
            <a:avLst/>
          </a:prstGeom>
        </p:spPr>
      </p:pic>
      <p:sp>
        <p:nvSpPr>
          <p:cNvPr id="86" name="ZoneTexte 85">
            <a:extLst>
              <a:ext uri="{FF2B5EF4-FFF2-40B4-BE49-F238E27FC236}">
                <a16:creationId xmlns:a16="http://schemas.microsoft.com/office/drawing/2014/main" id="{544F7FB5-10D3-F726-26E7-F556A65C7F68}"/>
              </a:ext>
            </a:extLst>
          </p:cNvPr>
          <p:cNvSpPr txBox="1"/>
          <p:nvPr/>
        </p:nvSpPr>
        <p:spPr>
          <a:xfrm>
            <a:off x="302710" y="4343062"/>
            <a:ext cx="3018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Condition à gauche :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050C84A7-BD0A-E780-AB1B-717C265B6A22}"/>
              </a:ext>
            </a:extLst>
          </p:cNvPr>
          <p:cNvSpPr txBox="1"/>
          <p:nvPr/>
        </p:nvSpPr>
        <p:spPr>
          <a:xfrm>
            <a:off x="302710" y="5205159"/>
            <a:ext cx="187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On obtient :</a:t>
            </a: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43DF7C93-971C-62D1-C82E-811478215D87}"/>
              </a:ext>
            </a:extLst>
          </p:cNvPr>
          <p:cNvGrpSpPr/>
          <p:nvPr/>
        </p:nvGrpSpPr>
        <p:grpSpPr>
          <a:xfrm>
            <a:off x="7251671" y="4102286"/>
            <a:ext cx="2729098" cy="810657"/>
            <a:chOff x="2687235" y="6316532"/>
            <a:chExt cx="2729098" cy="810657"/>
          </a:xfrm>
        </p:grpSpPr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E04FD3D3-84BF-E7A5-63B9-CD1A563B449A}"/>
                </a:ext>
              </a:extLst>
            </p:cNvPr>
            <p:cNvSpPr txBox="1"/>
            <p:nvPr/>
          </p:nvSpPr>
          <p:spPr>
            <a:xfrm>
              <a:off x="2798247" y="6367917"/>
              <a:ext cx="250707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fr-F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lkboard" charset="0"/>
                  <a:ea typeface="ＭＳ Ｐゴシック" charset="0"/>
                </a:rPr>
                <a:t>🔔 </a:t>
              </a:r>
              <a:r>
                <a:rPr lang="fr-FR" sz="2000"/>
                <a:t>Impose la pente de </a:t>
              </a:r>
              <a:r>
                <a:rPr lang="fr-FR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T(x)</a:t>
              </a:r>
              <a:r>
                <a:rPr lang="fr-FR" sz="2000"/>
                <a:t> en </a:t>
              </a:r>
              <a:r>
                <a:rPr lang="fr-FR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x=0</a:t>
              </a:r>
              <a:r>
                <a:rPr lang="fr-FR" sz="2000"/>
                <a:t> !!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5B56FDA-BFF1-6E0D-0788-4A0993B0D18B}"/>
                </a:ext>
              </a:extLst>
            </p:cNvPr>
            <p:cNvSpPr/>
            <p:nvPr/>
          </p:nvSpPr>
          <p:spPr bwMode="auto">
            <a:xfrm>
              <a:off x="2687235" y="6316532"/>
              <a:ext cx="2729098" cy="81065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121972" dist="38100" dir="8100000" algn="tr" rotWithShape="0">
                <a:srgbClr val="FF0000">
                  <a:alpha val="87000"/>
                </a:srgb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21503" tIns="10751" rIns="21503" bIns="10751" rtlCol="0" anchor="ctr">
              <a:spAutoFit/>
            </a:bodyPr>
            <a:lstStyle/>
            <a:p>
              <a:pPr algn="l"/>
              <a:endParaRPr lang="fr-FR">
                <a:cs typeface="+mn-cs"/>
              </a:endParaRPr>
            </a:p>
          </p:txBody>
        </p:sp>
      </p:grpSp>
      <p:pic>
        <p:nvPicPr>
          <p:cNvPr id="14" name="Image 13" descr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 T(\green{x}, \blue{t}) - T_ 0&#10;    =  \frac{2}{\sqrt{\pi}} \frac{\sfluxchal_0 \sqrt{\blue{t}}}{b}&#10;      \underdef{&#10;      \left( &#10;&#9;e^{-\violet{\eta}^2} &#10;&#9;-&#10;  &#9;\sqrt{\pi}\,  \violet{\eta} \, \erfc \, \violet{\eta} \right)&#10;      }&#10;      {$F(\violet{\eta})$}     &#10; $$&#10;&#10;&#10;\end{document}&#10;" title="IguanaTex Bitmap Display">
            <a:extLst>
              <a:ext uri="{FF2B5EF4-FFF2-40B4-BE49-F238E27FC236}">
                <a16:creationId xmlns:a16="http://schemas.microsoft.com/office/drawing/2014/main" id="{508A46B5-6069-DD44-92E3-CCE1A193F929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2428355" y="5118048"/>
            <a:ext cx="5440537" cy="1054798"/>
          </a:xfrm>
          <a:prstGeom prst="rect">
            <a:avLst/>
          </a:prstGeom>
        </p:spPr>
      </p:pic>
      <p:pic>
        <p:nvPicPr>
          <p:cNvPr id="32" name="Image 31" descr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\text{où} \quad&#10;\violet{\eta} =  \frac{\green{x}}{2 \sqrt{a \blue{t}}}&#10;$$&#10;&#10;&#10;\end{document}&#10;" title="IguanaTex Bitmap Display">
            <a:extLst>
              <a:ext uri="{FF2B5EF4-FFF2-40B4-BE49-F238E27FC236}">
                <a16:creationId xmlns:a16="http://schemas.microsoft.com/office/drawing/2014/main" id="{159AE0E3-226A-3B0F-232B-5A3F04D79D8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431454" y="5288386"/>
            <a:ext cx="1720986" cy="58291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CC4502F-3F0E-B35E-C8CE-54D59CCDE1E0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5914" t="4855" r="1738" b="9096"/>
          <a:stretch/>
        </p:blipFill>
        <p:spPr>
          <a:xfrm>
            <a:off x="73544" y="5918693"/>
            <a:ext cx="4547140" cy="1627149"/>
          </a:xfrm>
          <a:prstGeom prst="rect">
            <a:avLst/>
          </a:prstGeom>
        </p:spPr>
      </p:pic>
      <p:pic>
        <p:nvPicPr>
          <p:cNvPr id="15" name="Image 14" descr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      F(\violet{\eta})&#10; $$&#10;&#10;&#10;\end{document}&#10;" title="IguanaTex Bitmap Display">
            <a:extLst>
              <a:ext uri="{FF2B5EF4-FFF2-40B4-BE49-F238E27FC236}">
                <a16:creationId xmlns:a16="http://schemas.microsoft.com/office/drawing/2014/main" id="{2B38F35B-F637-DB0E-3E97-97A5A8350E86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1256876" y="6321172"/>
            <a:ext cx="555157" cy="277578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F2496F3-D7D6-542E-99A8-E938015B07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0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" presetClass="entr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1" animBg="1"/>
      <p:bldP spid="17" grpId="0" animBg="1"/>
      <p:bldP spid="35" grpId="0" animBg="1"/>
      <p:bldP spid="69" grpId="0" animBg="1"/>
      <p:bldP spid="77" grpId="0" animBg="1"/>
      <p:bldP spid="78" grpId="0" animBg="1"/>
      <p:bldP spid="86" grpId="0"/>
      <p:bldP spid="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315BC6-5EBB-1350-3144-2903D766E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Exercice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771D99-1BA4-0771-2E08-20366A5F0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1" r="2731"/>
          <a:stretch/>
        </p:blipFill>
        <p:spPr>
          <a:xfrm>
            <a:off x="323348" y="1449564"/>
            <a:ext cx="7211794" cy="497498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37E3598-3233-F7A7-C292-B6B85F935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6" r="3071"/>
          <a:stretch/>
        </p:blipFill>
        <p:spPr>
          <a:xfrm>
            <a:off x="7659372" y="1726022"/>
            <a:ext cx="3032441" cy="372641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187BF6-7A8F-7CEF-49B8-0017E64B10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684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9 1 2 1 2">
            <a:extLst>
              <a:ext uri="{FF2B5EF4-FFF2-40B4-BE49-F238E27FC236}">
                <a16:creationId xmlns:a16="http://schemas.microsoft.com/office/drawing/2014/main" id="{BFCA7DDB-1D2B-8B89-9F0D-278037CAFFA3}"/>
              </a:ext>
            </a:extLst>
          </p:cNvPr>
          <p:cNvSpPr/>
          <p:nvPr/>
        </p:nvSpPr>
        <p:spPr bwMode="auto">
          <a:xfrm>
            <a:off x="2384157" y="4295062"/>
            <a:ext cx="4962688" cy="13559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BBEAC0-F810-59C2-6E5C-041A6A4D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Problème de contact</a:t>
            </a: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51E84C91-BBFD-7A4A-7E25-D0ACA369B584}"/>
              </a:ext>
            </a:extLst>
          </p:cNvPr>
          <p:cNvSpPr/>
          <p:nvPr/>
        </p:nvSpPr>
        <p:spPr bwMode="auto">
          <a:xfrm>
            <a:off x="1179711" y="1996052"/>
            <a:ext cx="3363686" cy="1191985"/>
          </a:xfrm>
          <a:custGeom>
            <a:avLst/>
            <a:gdLst>
              <a:gd name="connsiteX0" fmla="*/ 293915 w 3641272"/>
              <a:gd name="connsiteY0" fmla="*/ 0 h 1191985"/>
              <a:gd name="connsiteX1" fmla="*/ 3641272 w 3641272"/>
              <a:gd name="connsiteY1" fmla="*/ 0 h 1191985"/>
              <a:gd name="connsiteX2" fmla="*/ 3641272 w 3641272"/>
              <a:gd name="connsiteY2" fmla="*/ 1191985 h 1191985"/>
              <a:gd name="connsiteX3" fmla="*/ 277586 w 3641272"/>
              <a:gd name="connsiteY3" fmla="*/ 1191985 h 1191985"/>
              <a:gd name="connsiteX4" fmla="*/ 277586 w 3641272"/>
              <a:gd name="connsiteY4" fmla="*/ 1028700 h 1191985"/>
              <a:gd name="connsiteX5" fmla="*/ 0 w 3641272"/>
              <a:gd name="connsiteY5" fmla="*/ 751114 h 1191985"/>
              <a:gd name="connsiteX0" fmla="*/ 16329 w 3363686"/>
              <a:gd name="connsiteY0" fmla="*/ 0 h 1191985"/>
              <a:gd name="connsiteX1" fmla="*/ 3363686 w 3363686"/>
              <a:gd name="connsiteY1" fmla="*/ 0 h 1191985"/>
              <a:gd name="connsiteX2" fmla="*/ 3363686 w 3363686"/>
              <a:gd name="connsiteY2" fmla="*/ 1191985 h 1191985"/>
              <a:gd name="connsiteX3" fmla="*/ 0 w 3363686"/>
              <a:gd name="connsiteY3" fmla="*/ 1191985 h 1191985"/>
              <a:gd name="connsiteX4" fmla="*/ 0 w 3363686"/>
              <a:gd name="connsiteY4" fmla="*/ 1028700 h 1191985"/>
              <a:gd name="connsiteX0" fmla="*/ 16329 w 3363686"/>
              <a:gd name="connsiteY0" fmla="*/ 0 h 1191985"/>
              <a:gd name="connsiteX1" fmla="*/ 3363686 w 3363686"/>
              <a:gd name="connsiteY1" fmla="*/ 0 h 1191985"/>
              <a:gd name="connsiteX2" fmla="*/ 3363686 w 3363686"/>
              <a:gd name="connsiteY2" fmla="*/ 1191985 h 1191985"/>
              <a:gd name="connsiteX3" fmla="*/ 0 w 3363686"/>
              <a:gd name="connsiteY3" fmla="*/ 1191985 h 119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3686" h="1191985">
                <a:moveTo>
                  <a:pt x="16329" y="0"/>
                </a:moveTo>
                <a:lnTo>
                  <a:pt x="3363686" y="0"/>
                </a:lnTo>
                <a:lnTo>
                  <a:pt x="3363686" y="1191985"/>
                </a:lnTo>
                <a:lnTo>
                  <a:pt x="0" y="1191985"/>
                </a:lnTo>
              </a:path>
            </a:pathLst>
          </a:custGeom>
          <a:solidFill>
            <a:srgbClr val="FFC1BE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E7771F1E-9533-D369-DAB5-308B0BC69E87}"/>
              </a:ext>
            </a:extLst>
          </p:cNvPr>
          <p:cNvSpPr/>
          <p:nvPr/>
        </p:nvSpPr>
        <p:spPr bwMode="auto">
          <a:xfrm flipH="1">
            <a:off x="5831960" y="1996052"/>
            <a:ext cx="3363686" cy="1191985"/>
          </a:xfrm>
          <a:custGeom>
            <a:avLst/>
            <a:gdLst>
              <a:gd name="connsiteX0" fmla="*/ 293915 w 3641272"/>
              <a:gd name="connsiteY0" fmla="*/ 0 h 1191985"/>
              <a:gd name="connsiteX1" fmla="*/ 3641272 w 3641272"/>
              <a:gd name="connsiteY1" fmla="*/ 0 h 1191985"/>
              <a:gd name="connsiteX2" fmla="*/ 3641272 w 3641272"/>
              <a:gd name="connsiteY2" fmla="*/ 1191985 h 1191985"/>
              <a:gd name="connsiteX3" fmla="*/ 277586 w 3641272"/>
              <a:gd name="connsiteY3" fmla="*/ 1191985 h 1191985"/>
              <a:gd name="connsiteX4" fmla="*/ 277586 w 3641272"/>
              <a:gd name="connsiteY4" fmla="*/ 1028700 h 1191985"/>
              <a:gd name="connsiteX5" fmla="*/ 0 w 3641272"/>
              <a:gd name="connsiteY5" fmla="*/ 751114 h 1191985"/>
              <a:gd name="connsiteX0" fmla="*/ 16329 w 3363686"/>
              <a:gd name="connsiteY0" fmla="*/ 0 h 1191985"/>
              <a:gd name="connsiteX1" fmla="*/ 3363686 w 3363686"/>
              <a:gd name="connsiteY1" fmla="*/ 0 h 1191985"/>
              <a:gd name="connsiteX2" fmla="*/ 3363686 w 3363686"/>
              <a:gd name="connsiteY2" fmla="*/ 1191985 h 1191985"/>
              <a:gd name="connsiteX3" fmla="*/ 0 w 3363686"/>
              <a:gd name="connsiteY3" fmla="*/ 1191985 h 1191985"/>
              <a:gd name="connsiteX4" fmla="*/ 0 w 3363686"/>
              <a:gd name="connsiteY4" fmla="*/ 1028700 h 1191985"/>
              <a:gd name="connsiteX0" fmla="*/ 16329 w 3363686"/>
              <a:gd name="connsiteY0" fmla="*/ 0 h 1191985"/>
              <a:gd name="connsiteX1" fmla="*/ 3363686 w 3363686"/>
              <a:gd name="connsiteY1" fmla="*/ 0 h 1191985"/>
              <a:gd name="connsiteX2" fmla="*/ 3363686 w 3363686"/>
              <a:gd name="connsiteY2" fmla="*/ 1191985 h 1191985"/>
              <a:gd name="connsiteX3" fmla="*/ 0 w 3363686"/>
              <a:gd name="connsiteY3" fmla="*/ 1191985 h 1191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3686" h="1191985">
                <a:moveTo>
                  <a:pt x="16329" y="0"/>
                </a:moveTo>
                <a:lnTo>
                  <a:pt x="3363686" y="0"/>
                </a:lnTo>
                <a:lnTo>
                  <a:pt x="3363686" y="1191985"/>
                </a:lnTo>
                <a:lnTo>
                  <a:pt x="0" y="1191985"/>
                </a:ln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4" name="Groupe 213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1,0}&#10;$&#10;&#10;\end{document}&#10;" title="IguanaTex Vector Display">
            <a:extLst>
              <a:ext uri="{FF2B5EF4-FFF2-40B4-BE49-F238E27FC236}">
                <a16:creationId xmlns:a16="http://schemas.microsoft.com/office/drawing/2014/main" id="{9B1C7C02-89C7-73A8-BF0B-CEFAA9B2598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892300" y="2463800"/>
            <a:ext cx="2116193" cy="288126"/>
            <a:chOff x="4042323" y="3983276"/>
            <a:chExt cx="2116193" cy="288126"/>
          </a:xfrm>
        </p:grpSpPr>
        <p:sp>
          <p:nvSpPr>
            <p:cNvPr id="201" name="Forme libre 200">
              <a:extLst>
                <a:ext uri="{FF2B5EF4-FFF2-40B4-BE49-F238E27FC236}">
                  <a16:creationId xmlns:a16="http://schemas.microsoft.com/office/drawing/2014/main" id="{0D76D47F-B387-0907-4988-0C628EAF2740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4042323" y="4003596"/>
              <a:ext cx="189282" cy="188447"/>
            </a:xfrm>
            <a:custGeom>
              <a:avLst/>
              <a:gdLst>
                <a:gd name="connsiteX0" fmla="*/ 112254 w 189282"/>
                <a:gd name="connsiteY0" fmla="*/ 19548 h 188447"/>
                <a:gd name="connsiteX1" fmla="*/ 118656 w 189282"/>
                <a:gd name="connsiteY1" fmla="*/ 9249 h 188447"/>
                <a:gd name="connsiteX2" fmla="*/ 136193 w 189282"/>
                <a:gd name="connsiteY2" fmla="*/ 8692 h 188447"/>
                <a:gd name="connsiteX3" fmla="*/ 176833 w 189282"/>
                <a:gd name="connsiteY3" fmla="*/ 31517 h 188447"/>
                <a:gd name="connsiteX4" fmla="*/ 174606 w 189282"/>
                <a:gd name="connsiteY4" fmla="*/ 53785 h 188447"/>
                <a:gd name="connsiteX5" fmla="*/ 173771 w 189282"/>
                <a:gd name="connsiteY5" fmla="*/ 59074 h 188447"/>
                <a:gd name="connsiteX6" fmla="*/ 177111 w 189282"/>
                <a:gd name="connsiteY6" fmla="*/ 62693 h 188447"/>
                <a:gd name="connsiteX7" fmla="*/ 181287 w 189282"/>
                <a:gd name="connsiteY7" fmla="*/ 56291 h 188447"/>
                <a:gd name="connsiteX8" fmla="*/ 188802 w 189282"/>
                <a:gd name="connsiteY8" fmla="*/ 7857 h 188447"/>
                <a:gd name="connsiteX9" fmla="*/ 189359 w 189282"/>
                <a:gd name="connsiteY9" fmla="*/ 3125 h 188447"/>
                <a:gd name="connsiteX10" fmla="*/ 181843 w 189282"/>
                <a:gd name="connsiteY10" fmla="*/ 63 h 188447"/>
                <a:gd name="connsiteX11" fmla="*/ 27356 w 189282"/>
                <a:gd name="connsiteY11" fmla="*/ 63 h 188447"/>
                <a:gd name="connsiteX12" fmla="*/ 18448 w 189282"/>
                <a:gd name="connsiteY12" fmla="*/ 5630 h 188447"/>
                <a:gd name="connsiteX13" fmla="*/ 1747 w 189282"/>
                <a:gd name="connsiteY13" fmla="*/ 54621 h 188447"/>
                <a:gd name="connsiteX14" fmla="*/ 77 w 189282"/>
                <a:gd name="connsiteY14" fmla="*/ 59631 h 188447"/>
                <a:gd name="connsiteX15" fmla="*/ 3417 w 189282"/>
                <a:gd name="connsiteY15" fmla="*/ 62693 h 188447"/>
                <a:gd name="connsiteX16" fmla="*/ 8149 w 189282"/>
                <a:gd name="connsiteY16" fmla="*/ 56847 h 188447"/>
                <a:gd name="connsiteX17" fmla="*/ 71614 w 189282"/>
                <a:gd name="connsiteY17" fmla="*/ 8692 h 188447"/>
                <a:gd name="connsiteX18" fmla="*/ 82470 w 189282"/>
                <a:gd name="connsiteY18" fmla="*/ 8692 h 188447"/>
                <a:gd name="connsiteX19" fmla="*/ 90264 w 189282"/>
                <a:gd name="connsiteY19" fmla="*/ 12032 h 188447"/>
                <a:gd name="connsiteX20" fmla="*/ 89151 w 189282"/>
                <a:gd name="connsiteY20" fmla="*/ 17878 h 188447"/>
                <a:gd name="connsiteX21" fmla="*/ 51851 w 189282"/>
                <a:gd name="connsiteY21" fmla="*/ 166520 h 188447"/>
                <a:gd name="connsiteX22" fmla="*/ 18727 w 189282"/>
                <a:gd name="connsiteY22" fmla="*/ 179881 h 188447"/>
                <a:gd name="connsiteX23" fmla="*/ 7036 w 189282"/>
                <a:gd name="connsiteY23" fmla="*/ 185170 h 188447"/>
                <a:gd name="connsiteX24" fmla="*/ 11768 w 189282"/>
                <a:gd name="connsiteY24" fmla="*/ 188510 h 188447"/>
                <a:gd name="connsiteX25" fmla="*/ 34593 w 189282"/>
                <a:gd name="connsiteY25" fmla="*/ 187953 h 188447"/>
                <a:gd name="connsiteX26" fmla="*/ 58253 w 189282"/>
                <a:gd name="connsiteY26" fmla="*/ 187675 h 188447"/>
                <a:gd name="connsiteX27" fmla="*/ 81357 w 189282"/>
                <a:gd name="connsiteY27" fmla="*/ 187953 h 188447"/>
                <a:gd name="connsiteX28" fmla="*/ 105574 w 189282"/>
                <a:gd name="connsiteY28" fmla="*/ 188510 h 188447"/>
                <a:gd name="connsiteX29" fmla="*/ 111698 w 189282"/>
                <a:gd name="connsiteY29" fmla="*/ 182943 h 188447"/>
                <a:gd name="connsiteX30" fmla="*/ 102233 w 189282"/>
                <a:gd name="connsiteY30" fmla="*/ 179881 h 188447"/>
                <a:gd name="connsiteX31" fmla="*/ 84419 w 189282"/>
                <a:gd name="connsiteY31" fmla="*/ 179324 h 188447"/>
                <a:gd name="connsiteX32" fmla="*/ 74119 w 189282"/>
                <a:gd name="connsiteY32" fmla="*/ 173200 h 188447"/>
                <a:gd name="connsiteX33" fmla="*/ 75233 w 189282"/>
                <a:gd name="connsiteY33" fmla="*/ 167355 h 188447"/>
                <a:gd name="connsiteX34" fmla="*/ 11225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254" y="19548"/>
                  </a:moveTo>
                  <a:cubicBezTo>
                    <a:pt x="114203" y="11754"/>
                    <a:pt x="115316" y="10084"/>
                    <a:pt x="118656" y="9249"/>
                  </a:cubicBezTo>
                  <a:cubicBezTo>
                    <a:pt x="121162" y="8692"/>
                    <a:pt x="130347" y="8692"/>
                    <a:pt x="136193" y="8692"/>
                  </a:cubicBezTo>
                  <a:cubicBezTo>
                    <a:pt x="164307" y="8692"/>
                    <a:pt x="176833" y="9805"/>
                    <a:pt x="176833" y="31517"/>
                  </a:cubicBezTo>
                  <a:cubicBezTo>
                    <a:pt x="176833" y="35692"/>
                    <a:pt x="175719" y="46548"/>
                    <a:pt x="174606" y="53785"/>
                  </a:cubicBezTo>
                  <a:cubicBezTo>
                    <a:pt x="174328" y="54899"/>
                    <a:pt x="173771" y="58239"/>
                    <a:pt x="173771" y="59074"/>
                  </a:cubicBezTo>
                  <a:cubicBezTo>
                    <a:pt x="173771" y="60744"/>
                    <a:pt x="174606" y="62693"/>
                    <a:pt x="177111" y="62693"/>
                  </a:cubicBezTo>
                  <a:cubicBezTo>
                    <a:pt x="180173" y="62693"/>
                    <a:pt x="180730" y="60466"/>
                    <a:pt x="181287" y="56291"/>
                  </a:cubicBezTo>
                  <a:lnTo>
                    <a:pt x="188802" y="7857"/>
                  </a:lnTo>
                  <a:cubicBezTo>
                    <a:pt x="189081" y="6743"/>
                    <a:pt x="189359" y="3960"/>
                    <a:pt x="189359" y="3125"/>
                  </a:cubicBezTo>
                  <a:cubicBezTo>
                    <a:pt x="189359" y="63"/>
                    <a:pt x="186575" y="63"/>
                    <a:pt x="181843" y="63"/>
                  </a:cubicBezTo>
                  <a:lnTo>
                    <a:pt x="27356" y="63"/>
                  </a:lnTo>
                  <a:cubicBezTo>
                    <a:pt x="20675" y="63"/>
                    <a:pt x="20397" y="341"/>
                    <a:pt x="18448" y="5630"/>
                  </a:cubicBezTo>
                  <a:lnTo>
                    <a:pt x="1747" y="54621"/>
                  </a:lnTo>
                  <a:cubicBezTo>
                    <a:pt x="1469" y="55177"/>
                    <a:pt x="77" y="59074"/>
                    <a:pt x="77" y="59631"/>
                  </a:cubicBezTo>
                  <a:cubicBezTo>
                    <a:pt x="77" y="61301"/>
                    <a:pt x="1469" y="62693"/>
                    <a:pt x="3417" y="62693"/>
                  </a:cubicBezTo>
                  <a:cubicBezTo>
                    <a:pt x="6201" y="62693"/>
                    <a:pt x="6479" y="61301"/>
                    <a:pt x="8149" y="56847"/>
                  </a:cubicBezTo>
                  <a:cubicBezTo>
                    <a:pt x="23180" y="13702"/>
                    <a:pt x="30418" y="8692"/>
                    <a:pt x="71614" y="8692"/>
                  </a:cubicBezTo>
                  <a:lnTo>
                    <a:pt x="82470" y="8692"/>
                  </a:lnTo>
                  <a:cubicBezTo>
                    <a:pt x="90264" y="8692"/>
                    <a:pt x="90264" y="9805"/>
                    <a:pt x="90264" y="12032"/>
                  </a:cubicBezTo>
                  <a:cubicBezTo>
                    <a:pt x="90264" y="13702"/>
                    <a:pt x="89429" y="17042"/>
                    <a:pt x="89151" y="17878"/>
                  </a:cubicBezTo>
                  <a:lnTo>
                    <a:pt x="51851" y="166520"/>
                  </a:lnTo>
                  <a:cubicBezTo>
                    <a:pt x="49346" y="176819"/>
                    <a:pt x="48511" y="179881"/>
                    <a:pt x="18727" y="179881"/>
                  </a:cubicBezTo>
                  <a:cubicBezTo>
                    <a:pt x="8706" y="179881"/>
                    <a:pt x="7036" y="179881"/>
                    <a:pt x="7036" y="185170"/>
                  </a:cubicBezTo>
                  <a:cubicBezTo>
                    <a:pt x="7036" y="188510"/>
                    <a:pt x="10098" y="188510"/>
                    <a:pt x="11768" y="188510"/>
                  </a:cubicBezTo>
                  <a:cubicBezTo>
                    <a:pt x="19283" y="188510"/>
                    <a:pt x="27077" y="187953"/>
                    <a:pt x="34593" y="187953"/>
                  </a:cubicBezTo>
                  <a:cubicBezTo>
                    <a:pt x="42387" y="187953"/>
                    <a:pt x="50459" y="187675"/>
                    <a:pt x="58253" y="187675"/>
                  </a:cubicBezTo>
                  <a:cubicBezTo>
                    <a:pt x="66047" y="187675"/>
                    <a:pt x="73841" y="187953"/>
                    <a:pt x="81357" y="187953"/>
                  </a:cubicBezTo>
                  <a:cubicBezTo>
                    <a:pt x="89429" y="187953"/>
                    <a:pt x="97780" y="188510"/>
                    <a:pt x="105574" y="188510"/>
                  </a:cubicBezTo>
                  <a:cubicBezTo>
                    <a:pt x="108357" y="188510"/>
                    <a:pt x="111698" y="188510"/>
                    <a:pt x="111698" y="182943"/>
                  </a:cubicBezTo>
                  <a:cubicBezTo>
                    <a:pt x="111698" y="179881"/>
                    <a:pt x="109471" y="179881"/>
                    <a:pt x="102233" y="179881"/>
                  </a:cubicBezTo>
                  <a:cubicBezTo>
                    <a:pt x="95275" y="179881"/>
                    <a:pt x="91656" y="179881"/>
                    <a:pt x="84419" y="179324"/>
                  </a:cubicBezTo>
                  <a:cubicBezTo>
                    <a:pt x="76346" y="178489"/>
                    <a:pt x="74119" y="177654"/>
                    <a:pt x="74119" y="173200"/>
                  </a:cubicBezTo>
                  <a:cubicBezTo>
                    <a:pt x="74119" y="172922"/>
                    <a:pt x="74119" y="171530"/>
                    <a:pt x="75233" y="167355"/>
                  </a:cubicBezTo>
                  <a:lnTo>
                    <a:pt x="112254" y="1954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811F2624-1452-1E6D-0690-D4F85AD88F6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4264525" y="3983276"/>
              <a:ext cx="64578" cy="278356"/>
            </a:xfrm>
            <a:custGeom>
              <a:avLst/>
              <a:gdLst>
                <a:gd name="connsiteX0" fmla="*/ 64663 w 64578"/>
                <a:gd name="connsiteY0" fmla="*/ 275635 h 278356"/>
                <a:gd name="connsiteX1" fmla="*/ 59931 w 64578"/>
                <a:gd name="connsiteY1" fmla="*/ 269512 h 278356"/>
                <a:gd name="connsiteX2" fmla="*/ 16229 w 64578"/>
                <a:gd name="connsiteY2" fmla="*/ 139241 h 278356"/>
                <a:gd name="connsiteX3" fmla="*/ 61044 w 64578"/>
                <a:gd name="connsiteY3" fmla="*/ 7578 h 278356"/>
                <a:gd name="connsiteX4" fmla="*/ 64663 w 64578"/>
                <a:gd name="connsiteY4" fmla="*/ 2846 h 278356"/>
                <a:gd name="connsiteX5" fmla="*/ 61879 w 64578"/>
                <a:gd name="connsiteY5" fmla="*/ 63 h 278356"/>
                <a:gd name="connsiteX6" fmla="*/ 17620 w 64578"/>
                <a:gd name="connsiteY6" fmla="*/ 54342 h 278356"/>
                <a:gd name="connsiteX7" fmla="*/ 84 w 64578"/>
                <a:gd name="connsiteY7" fmla="*/ 139241 h 278356"/>
                <a:gd name="connsiteX8" fmla="*/ 18455 w 64578"/>
                <a:gd name="connsiteY8" fmla="*/ 226088 h 278356"/>
                <a:gd name="connsiteX9" fmla="*/ 61879 w 64578"/>
                <a:gd name="connsiteY9" fmla="*/ 278419 h 278356"/>
                <a:gd name="connsiteX10" fmla="*/ 64663 w 64578"/>
                <a:gd name="connsiteY10" fmla="*/ 275635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663" y="275635"/>
                  </a:moveTo>
                  <a:cubicBezTo>
                    <a:pt x="64663" y="274800"/>
                    <a:pt x="64663" y="274244"/>
                    <a:pt x="59931" y="269512"/>
                  </a:cubicBezTo>
                  <a:cubicBezTo>
                    <a:pt x="25136" y="234439"/>
                    <a:pt x="16229" y="181829"/>
                    <a:pt x="16229" y="139241"/>
                  </a:cubicBezTo>
                  <a:cubicBezTo>
                    <a:pt x="16229" y="90807"/>
                    <a:pt x="26806" y="42373"/>
                    <a:pt x="61044" y="7578"/>
                  </a:cubicBezTo>
                  <a:cubicBezTo>
                    <a:pt x="64663" y="4238"/>
                    <a:pt x="64663" y="3681"/>
                    <a:pt x="64663" y="2846"/>
                  </a:cubicBezTo>
                  <a:cubicBezTo>
                    <a:pt x="64663" y="898"/>
                    <a:pt x="63549" y="63"/>
                    <a:pt x="61879" y="63"/>
                  </a:cubicBezTo>
                  <a:cubicBezTo>
                    <a:pt x="59095" y="63"/>
                    <a:pt x="34043" y="18991"/>
                    <a:pt x="17620" y="54342"/>
                  </a:cubicBezTo>
                  <a:cubicBezTo>
                    <a:pt x="3424" y="84961"/>
                    <a:pt x="84" y="115859"/>
                    <a:pt x="84" y="139241"/>
                  </a:cubicBezTo>
                  <a:cubicBezTo>
                    <a:pt x="84" y="160953"/>
                    <a:pt x="3146" y="194634"/>
                    <a:pt x="18455" y="226088"/>
                  </a:cubicBezTo>
                  <a:cubicBezTo>
                    <a:pt x="35157" y="260326"/>
                    <a:pt x="59095" y="278419"/>
                    <a:pt x="61879" y="278419"/>
                  </a:cubicBezTo>
                  <a:cubicBezTo>
                    <a:pt x="63549" y="278419"/>
                    <a:pt x="64663" y="277584"/>
                    <a:pt x="64663" y="27563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44F5F309-6AE6-DB54-C821-1697D590A0B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4353290" y="4069010"/>
              <a:ext cx="138621" cy="126095"/>
            </a:xfrm>
            <a:custGeom>
              <a:avLst/>
              <a:gdLst>
                <a:gd name="connsiteX0" fmla="*/ 84986 w 138621"/>
                <a:gd name="connsiteY0" fmla="*/ 39033 h 126095"/>
                <a:gd name="connsiteX1" fmla="*/ 112544 w 138621"/>
                <a:gd name="connsiteY1" fmla="*/ 6187 h 126095"/>
                <a:gd name="connsiteX2" fmla="*/ 126461 w 138621"/>
                <a:gd name="connsiteY2" fmla="*/ 9805 h 126095"/>
                <a:gd name="connsiteX3" fmla="*/ 113100 w 138621"/>
                <a:gd name="connsiteY3" fmla="*/ 24836 h 126095"/>
                <a:gd name="connsiteX4" fmla="*/ 123678 w 138621"/>
                <a:gd name="connsiteY4" fmla="*/ 34579 h 126095"/>
                <a:gd name="connsiteX5" fmla="*/ 138709 w 138621"/>
                <a:gd name="connsiteY5" fmla="*/ 18434 h 126095"/>
                <a:gd name="connsiteX6" fmla="*/ 112822 w 138621"/>
                <a:gd name="connsiteY6" fmla="*/ 63 h 126095"/>
                <a:gd name="connsiteX7" fmla="*/ 83595 w 138621"/>
                <a:gd name="connsiteY7" fmla="*/ 21218 h 126095"/>
                <a:gd name="connsiteX8" fmla="*/ 53532 w 138621"/>
                <a:gd name="connsiteY8" fmla="*/ 63 h 126095"/>
                <a:gd name="connsiteX9" fmla="*/ 8717 w 138621"/>
                <a:gd name="connsiteY9" fmla="*/ 42930 h 126095"/>
                <a:gd name="connsiteX10" fmla="*/ 12057 w 138621"/>
                <a:gd name="connsiteY10" fmla="*/ 45713 h 126095"/>
                <a:gd name="connsiteX11" fmla="*/ 15676 w 138621"/>
                <a:gd name="connsiteY11" fmla="*/ 42651 h 126095"/>
                <a:gd name="connsiteX12" fmla="*/ 52975 w 138621"/>
                <a:gd name="connsiteY12" fmla="*/ 6187 h 126095"/>
                <a:gd name="connsiteX13" fmla="*/ 68007 w 138621"/>
                <a:gd name="connsiteY13" fmla="*/ 24836 h 126095"/>
                <a:gd name="connsiteX14" fmla="*/ 52975 w 138621"/>
                <a:gd name="connsiteY14" fmla="*/ 91085 h 126095"/>
                <a:gd name="connsiteX15" fmla="*/ 26532 w 138621"/>
                <a:gd name="connsiteY15" fmla="*/ 120034 h 126095"/>
                <a:gd name="connsiteX16" fmla="*/ 12614 w 138621"/>
                <a:gd name="connsiteY16" fmla="*/ 116416 h 126095"/>
                <a:gd name="connsiteX17" fmla="*/ 25697 w 138621"/>
                <a:gd name="connsiteY17" fmla="*/ 101384 h 126095"/>
                <a:gd name="connsiteX18" fmla="*/ 15397 w 138621"/>
                <a:gd name="connsiteY18" fmla="*/ 91642 h 126095"/>
                <a:gd name="connsiteX19" fmla="*/ 88 w 138621"/>
                <a:gd name="connsiteY19" fmla="*/ 107787 h 126095"/>
                <a:gd name="connsiteX20" fmla="*/ 26253 w 138621"/>
                <a:gd name="connsiteY20" fmla="*/ 126158 h 126095"/>
                <a:gd name="connsiteX21" fmla="*/ 55481 w 138621"/>
                <a:gd name="connsiteY21" fmla="*/ 105003 h 126095"/>
                <a:gd name="connsiteX22" fmla="*/ 85543 w 138621"/>
                <a:gd name="connsiteY22" fmla="*/ 126158 h 126095"/>
                <a:gd name="connsiteX23" fmla="*/ 130080 w 138621"/>
                <a:gd name="connsiteY23" fmla="*/ 83291 h 126095"/>
                <a:gd name="connsiteX24" fmla="*/ 126740 w 138621"/>
                <a:gd name="connsiteY24" fmla="*/ 80508 h 126095"/>
                <a:gd name="connsiteX25" fmla="*/ 123121 w 138621"/>
                <a:gd name="connsiteY25" fmla="*/ 83570 h 126095"/>
                <a:gd name="connsiteX26" fmla="*/ 86100 w 138621"/>
                <a:gd name="connsiteY26" fmla="*/ 120034 h 126095"/>
                <a:gd name="connsiteX27" fmla="*/ 70790 w 138621"/>
                <a:gd name="connsiteY27" fmla="*/ 101663 h 126095"/>
                <a:gd name="connsiteX28" fmla="*/ 75522 w 138621"/>
                <a:gd name="connsiteY28" fmla="*/ 77167 h 126095"/>
                <a:gd name="connsiteX29" fmla="*/ 84986 w 138621"/>
                <a:gd name="connsiteY29" fmla="*/ 39033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621" h="126095">
                  <a:moveTo>
                    <a:pt x="84986" y="39033"/>
                  </a:moveTo>
                  <a:cubicBezTo>
                    <a:pt x="86657" y="31795"/>
                    <a:pt x="93059" y="6187"/>
                    <a:pt x="112544" y="6187"/>
                  </a:cubicBezTo>
                  <a:cubicBezTo>
                    <a:pt x="113935" y="6187"/>
                    <a:pt x="120616" y="6187"/>
                    <a:pt x="126461" y="9805"/>
                  </a:cubicBezTo>
                  <a:cubicBezTo>
                    <a:pt x="118668" y="11197"/>
                    <a:pt x="113100" y="18156"/>
                    <a:pt x="113100" y="24836"/>
                  </a:cubicBezTo>
                  <a:cubicBezTo>
                    <a:pt x="113100" y="29290"/>
                    <a:pt x="116162" y="34579"/>
                    <a:pt x="123678" y="34579"/>
                  </a:cubicBezTo>
                  <a:cubicBezTo>
                    <a:pt x="129802" y="34579"/>
                    <a:pt x="138709" y="29569"/>
                    <a:pt x="138709" y="18434"/>
                  </a:cubicBezTo>
                  <a:cubicBezTo>
                    <a:pt x="138709" y="3960"/>
                    <a:pt x="122286" y="63"/>
                    <a:pt x="112822" y="63"/>
                  </a:cubicBezTo>
                  <a:cubicBezTo>
                    <a:pt x="96677" y="63"/>
                    <a:pt x="86935" y="14816"/>
                    <a:pt x="83595" y="21218"/>
                  </a:cubicBezTo>
                  <a:cubicBezTo>
                    <a:pt x="76636" y="2846"/>
                    <a:pt x="61604" y="63"/>
                    <a:pt x="53532" y="63"/>
                  </a:cubicBezTo>
                  <a:cubicBezTo>
                    <a:pt x="24583" y="63"/>
                    <a:pt x="8717" y="35971"/>
                    <a:pt x="8717" y="42930"/>
                  </a:cubicBezTo>
                  <a:cubicBezTo>
                    <a:pt x="8717" y="45713"/>
                    <a:pt x="11500" y="45713"/>
                    <a:pt x="12057" y="45713"/>
                  </a:cubicBezTo>
                  <a:cubicBezTo>
                    <a:pt x="14284" y="45713"/>
                    <a:pt x="15119" y="45156"/>
                    <a:pt x="15676" y="42651"/>
                  </a:cubicBezTo>
                  <a:cubicBezTo>
                    <a:pt x="25140" y="13146"/>
                    <a:pt x="43511" y="6187"/>
                    <a:pt x="52975" y="6187"/>
                  </a:cubicBezTo>
                  <a:cubicBezTo>
                    <a:pt x="58264" y="6187"/>
                    <a:pt x="68007" y="8692"/>
                    <a:pt x="68007" y="24836"/>
                  </a:cubicBezTo>
                  <a:cubicBezTo>
                    <a:pt x="68007" y="33466"/>
                    <a:pt x="63275" y="52115"/>
                    <a:pt x="52975" y="91085"/>
                  </a:cubicBezTo>
                  <a:cubicBezTo>
                    <a:pt x="48522" y="108343"/>
                    <a:pt x="38779" y="120034"/>
                    <a:pt x="26532" y="120034"/>
                  </a:cubicBezTo>
                  <a:cubicBezTo>
                    <a:pt x="24861" y="120034"/>
                    <a:pt x="18459" y="120034"/>
                    <a:pt x="12614" y="116416"/>
                  </a:cubicBezTo>
                  <a:cubicBezTo>
                    <a:pt x="19573" y="115024"/>
                    <a:pt x="25697" y="109178"/>
                    <a:pt x="25697" y="101384"/>
                  </a:cubicBezTo>
                  <a:cubicBezTo>
                    <a:pt x="25697" y="93869"/>
                    <a:pt x="19573" y="91642"/>
                    <a:pt x="15397" y="91642"/>
                  </a:cubicBezTo>
                  <a:cubicBezTo>
                    <a:pt x="7047" y="91642"/>
                    <a:pt x="88" y="98879"/>
                    <a:pt x="88" y="107787"/>
                  </a:cubicBezTo>
                  <a:cubicBezTo>
                    <a:pt x="88" y="120591"/>
                    <a:pt x="14006" y="126158"/>
                    <a:pt x="26253" y="126158"/>
                  </a:cubicBezTo>
                  <a:cubicBezTo>
                    <a:pt x="44625" y="126158"/>
                    <a:pt x="54646" y="106673"/>
                    <a:pt x="55481" y="105003"/>
                  </a:cubicBezTo>
                  <a:cubicBezTo>
                    <a:pt x="58821" y="115302"/>
                    <a:pt x="68842" y="126158"/>
                    <a:pt x="85543" y="126158"/>
                  </a:cubicBezTo>
                  <a:cubicBezTo>
                    <a:pt x="114214" y="126158"/>
                    <a:pt x="130080" y="90250"/>
                    <a:pt x="130080" y="83291"/>
                  </a:cubicBezTo>
                  <a:cubicBezTo>
                    <a:pt x="130080" y="80508"/>
                    <a:pt x="127575" y="80508"/>
                    <a:pt x="126740" y="80508"/>
                  </a:cubicBezTo>
                  <a:cubicBezTo>
                    <a:pt x="124235" y="80508"/>
                    <a:pt x="123678" y="81621"/>
                    <a:pt x="123121" y="83570"/>
                  </a:cubicBezTo>
                  <a:cubicBezTo>
                    <a:pt x="113935" y="113354"/>
                    <a:pt x="95007" y="120034"/>
                    <a:pt x="86100" y="120034"/>
                  </a:cubicBezTo>
                  <a:cubicBezTo>
                    <a:pt x="75244" y="120034"/>
                    <a:pt x="70790" y="111127"/>
                    <a:pt x="70790" y="101663"/>
                  </a:cubicBezTo>
                  <a:cubicBezTo>
                    <a:pt x="70790" y="95539"/>
                    <a:pt x="72460" y="89415"/>
                    <a:pt x="75522" y="77167"/>
                  </a:cubicBezTo>
                  <a:lnTo>
                    <a:pt x="84986" y="39033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4" name="Forme libre 203">
              <a:extLst>
                <a:ext uri="{FF2B5EF4-FFF2-40B4-BE49-F238E27FC236}">
                  <a16:creationId xmlns:a16="http://schemas.microsoft.com/office/drawing/2014/main" id="{C78E876D-09D5-4495-2AD3-D5C091D01BF8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4528245" y="4162538"/>
              <a:ext cx="32567" cy="83228"/>
            </a:xfrm>
            <a:custGeom>
              <a:avLst/>
              <a:gdLst>
                <a:gd name="connsiteX0" fmla="*/ 32661 w 32567"/>
                <a:gd name="connsiteY0" fmla="*/ 29290 h 83228"/>
                <a:gd name="connsiteX1" fmla="*/ 14846 w 32567"/>
                <a:gd name="connsiteY1" fmla="*/ 63 h 83228"/>
                <a:gd name="connsiteX2" fmla="*/ 93 w 32567"/>
                <a:gd name="connsiteY2" fmla="*/ 14816 h 83228"/>
                <a:gd name="connsiteX3" fmla="*/ 14846 w 32567"/>
                <a:gd name="connsiteY3" fmla="*/ 29569 h 83228"/>
                <a:gd name="connsiteX4" fmla="*/ 24589 w 32567"/>
                <a:gd name="connsiteY4" fmla="*/ 25950 h 83228"/>
                <a:gd name="connsiteX5" fmla="*/ 25981 w 32567"/>
                <a:gd name="connsiteY5" fmla="*/ 25115 h 83228"/>
                <a:gd name="connsiteX6" fmla="*/ 26537 w 32567"/>
                <a:gd name="connsiteY6" fmla="*/ 29290 h 83228"/>
                <a:gd name="connsiteX7" fmla="*/ 7609 w 32567"/>
                <a:gd name="connsiteY7" fmla="*/ 75776 h 83228"/>
                <a:gd name="connsiteX8" fmla="*/ 4547 w 32567"/>
                <a:gd name="connsiteY8" fmla="*/ 80229 h 83228"/>
                <a:gd name="connsiteX9" fmla="*/ 7331 w 32567"/>
                <a:gd name="connsiteY9" fmla="*/ 83291 h 83228"/>
                <a:gd name="connsiteX10" fmla="*/ 32661 w 32567"/>
                <a:gd name="connsiteY10" fmla="*/ 29290 h 8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67" h="83228">
                  <a:moveTo>
                    <a:pt x="32661" y="29290"/>
                  </a:moveTo>
                  <a:cubicBezTo>
                    <a:pt x="32661" y="10919"/>
                    <a:pt x="25702" y="63"/>
                    <a:pt x="14846" y="63"/>
                  </a:cubicBezTo>
                  <a:cubicBezTo>
                    <a:pt x="5661" y="63"/>
                    <a:pt x="93" y="7022"/>
                    <a:pt x="93" y="14816"/>
                  </a:cubicBezTo>
                  <a:cubicBezTo>
                    <a:pt x="93" y="22331"/>
                    <a:pt x="5661" y="29569"/>
                    <a:pt x="14846" y="29569"/>
                  </a:cubicBezTo>
                  <a:cubicBezTo>
                    <a:pt x="18187" y="29569"/>
                    <a:pt x="21805" y="28455"/>
                    <a:pt x="24589" y="25950"/>
                  </a:cubicBezTo>
                  <a:cubicBezTo>
                    <a:pt x="25424" y="25393"/>
                    <a:pt x="25702" y="25115"/>
                    <a:pt x="25981" y="25115"/>
                  </a:cubicBezTo>
                  <a:cubicBezTo>
                    <a:pt x="26259" y="25115"/>
                    <a:pt x="26537" y="25393"/>
                    <a:pt x="26537" y="29290"/>
                  </a:cubicBezTo>
                  <a:cubicBezTo>
                    <a:pt x="26537" y="49889"/>
                    <a:pt x="16795" y="66590"/>
                    <a:pt x="7609" y="75776"/>
                  </a:cubicBezTo>
                  <a:cubicBezTo>
                    <a:pt x="4547" y="78838"/>
                    <a:pt x="4547" y="79394"/>
                    <a:pt x="4547" y="80229"/>
                  </a:cubicBezTo>
                  <a:cubicBezTo>
                    <a:pt x="4547" y="82178"/>
                    <a:pt x="5939" y="83291"/>
                    <a:pt x="7331" y="83291"/>
                  </a:cubicBezTo>
                  <a:cubicBezTo>
                    <a:pt x="10393" y="83291"/>
                    <a:pt x="32661" y="61858"/>
                    <a:pt x="32661" y="29290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5" name="Forme libre 204">
              <a:extLst>
                <a:ext uri="{FF2B5EF4-FFF2-40B4-BE49-F238E27FC236}">
                  <a16:creationId xmlns:a16="http://schemas.microsoft.com/office/drawing/2014/main" id="{696D0730-7276-D97A-795A-8A405E514A0E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4634421" y="4017792"/>
              <a:ext cx="85455" cy="177312"/>
            </a:xfrm>
            <a:custGeom>
              <a:avLst/>
              <a:gdLst>
                <a:gd name="connsiteX0" fmla="*/ 51037 w 85455"/>
                <a:gd name="connsiteY0" fmla="*/ 62971 h 177312"/>
                <a:gd name="connsiteX1" fmla="*/ 77203 w 85455"/>
                <a:gd name="connsiteY1" fmla="*/ 62971 h 177312"/>
                <a:gd name="connsiteX2" fmla="*/ 85553 w 85455"/>
                <a:gd name="connsiteY2" fmla="*/ 57404 h 177312"/>
                <a:gd name="connsiteX3" fmla="*/ 77759 w 85455"/>
                <a:gd name="connsiteY3" fmla="*/ 54342 h 177312"/>
                <a:gd name="connsiteX4" fmla="*/ 53264 w 85455"/>
                <a:gd name="connsiteY4" fmla="*/ 54342 h 177312"/>
                <a:gd name="connsiteX5" fmla="*/ 64677 w 85455"/>
                <a:gd name="connsiteY5" fmla="*/ 7578 h 177312"/>
                <a:gd name="connsiteX6" fmla="*/ 56604 w 85455"/>
                <a:gd name="connsiteY6" fmla="*/ 63 h 177312"/>
                <a:gd name="connsiteX7" fmla="*/ 45470 w 85455"/>
                <a:gd name="connsiteY7" fmla="*/ 10084 h 177312"/>
                <a:gd name="connsiteX8" fmla="*/ 34614 w 85455"/>
                <a:gd name="connsiteY8" fmla="*/ 54342 h 177312"/>
                <a:gd name="connsiteX9" fmla="*/ 8449 w 85455"/>
                <a:gd name="connsiteY9" fmla="*/ 54342 h 177312"/>
                <a:gd name="connsiteX10" fmla="*/ 98 w 85455"/>
                <a:gd name="connsiteY10" fmla="*/ 59631 h 177312"/>
                <a:gd name="connsiteX11" fmla="*/ 7892 w 85455"/>
                <a:gd name="connsiteY11" fmla="*/ 62971 h 177312"/>
                <a:gd name="connsiteX12" fmla="*/ 32387 w 85455"/>
                <a:gd name="connsiteY12" fmla="*/ 62971 h 177312"/>
                <a:gd name="connsiteX13" fmla="*/ 11232 w 85455"/>
                <a:gd name="connsiteY13" fmla="*/ 151767 h 177312"/>
                <a:gd name="connsiteX14" fmla="*/ 36841 w 85455"/>
                <a:gd name="connsiteY14" fmla="*/ 177376 h 177312"/>
                <a:gd name="connsiteX15" fmla="*/ 81100 w 85455"/>
                <a:gd name="connsiteY15" fmla="*/ 134509 h 177312"/>
                <a:gd name="connsiteX16" fmla="*/ 77759 w 85455"/>
                <a:gd name="connsiteY16" fmla="*/ 131725 h 177312"/>
                <a:gd name="connsiteX17" fmla="*/ 73584 w 85455"/>
                <a:gd name="connsiteY17" fmla="*/ 135622 h 177312"/>
                <a:gd name="connsiteX18" fmla="*/ 37398 w 85455"/>
                <a:gd name="connsiteY18" fmla="*/ 171252 h 177312"/>
                <a:gd name="connsiteX19" fmla="*/ 28769 w 85455"/>
                <a:gd name="connsiteY19" fmla="*/ 158447 h 177312"/>
                <a:gd name="connsiteX20" fmla="*/ 30439 w 85455"/>
                <a:gd name="connsiteY20" fmla="*/ 145086 h 177312"/>
                <a:gd name="connsiteX21" fmla="*/ 51037 w 85455"/>
                <a:gd name="connsiteY21" fmla="*/ 62971 h 17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55" h="177312">
                  <a:moveTo>
                    <a:pt x="51037" y="62971"/>
                  </a:moveTo>
                  <a:lnTo>
                    <a:pt x="77203" y="62971"/>
                  </a:lnTo>
                  <a:cubicBezTo>
                    <a:pt x="82770" y="62971"/>
                    <a:pt x="85553" y="62971"/>
                    <a:pt x="85553" y="57404"/>
                  </a:cubicBezTo>
                  <a:cubicBezTo>
                    <a:pt x="85553" y="54342"/>
                    <a:pt x="82770" y="54342"/>
                    <a:pt x="77759" y="54342"/>
                  </a:cubicBezTo>
                  <a:lnTo>
                    <a:pt x="53264" y="54342"/>
                  </a:lnTo>
                  <a:cubicBezTo>
                    <a:pt x="63285" y="14816"/>
                    <a:pt x="64677" y="9249"/>
                    <a:pt x="64677" y="7578"/>
                  </a:cubicBezTo>
                  <a:cubicBezTo>
                    <a:pt x="64677" y="2846"/>
                    <a:pt x="61336" y="63"/>
                    <a:pt x="56604" y="63"/>
                  </a:cubicBezTo>
                  <a:cubicBezTo>
                    <a:pt x="55769" y="63"/>
                    <a:pt x="47975" y="341"/>
                    <a:pt x="45470" y="10084"/>
                  </a:cubicBezTo>
                  <a:lnTo>
                    <a:pt x="34614" y="54342"/>
                  </a:lnTo>
                  <a:lnTo>
                    <a:pt x="8449" y="54342"/>
                  </a:lnTo>
                  <a:cubicBezTo>
                    <a:pt x="2881" y="54342"/>
                    <a:pt x="98" y="54342"/>
                    <a:pt x="98" y="59631"/>
                  </a:cubicBezTo>
                  <a:cubicBezTo>
                    <a:pt x="98" y="62971"/>
                    <a:pt x="2325" y="62971"/>
                    <a:pt x="7892" y="62971"/>
                  </a:cubicBezTo>
                  <a:lnTo>
                    <a:pt x="32387" y="62971"/>
                  </a:lnTo>
                  <a:cubicBezTo>
                    <a:pt x="12346" y="142024"/>
                    <a:pt x="11232" y="146756"/>
                    <a:pt x="11232" y="151767"/>
                  </a:cubicBezTo>
                  <a:cubicBezTo>
                    <a:pt x="11232" y="166798"/>
                    <a:pt x="21810" y="177376"/>
                    <a:pt x="36841" y="177376"/>
                  </a:cubicBezTo>
                  <a:cubicBezTo>
                    <a:pt x="65233" y="177376"/>
                    <a:pt x="81100" y="136736"/>
                    <a:pt x="81100" y="134509"/>
                  </a:cubicBezTo>
                  <a:cubicBezTo>
                    <a:pt x="81100" y="131725"/>
                    <a:pt x="78873" y="131725"/>
                    <a:pt x="77759" y="131725"/>
                  </a:cubicBezTo>
                  <a:cubicBezTo>
                    <a:pt x="75254" y="131725"/>
                    <a:pt x="74976" y="132560"/>
                    <a:pt x="73584" y="135622"/>
                  </a:cubicBezTo>
                  <a:cubicBezTo>
                    <a:pt x="61615" y="164571"/>
                    <a:pt x="46862" y="171252"/>
                    <a:pt x="37398" y="171252"/>
                  </a:cubicBezTo>
                  <a:cubicBezTo>
                    <a:pt x="31552" y="171252"/>
                    <a:pt x="28769" y="167633"/>
                    <a:pt x="28769" y="158447"/>
                  </a:cubicBezTo>
                  <a:cubicBezTo>
                    <a:pt x="28769" y="151767"/>
                    <a:pt x="29325" y="149818"/>
                    <a:pt x="30439" y="145086"/>
                  </a:cubicBezTo>
                  <a:lnTo>
                    <a:pt x="51037" y="62971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6" name="Forme libre 205">
              <a:extLst>
                <a:ext uri="{FF2B5EF4-FFF2-40B4-BE49-F238E27FC236}">
                  <a16:creationId xmlns:a16="http://schemas.microsoft.com/office/drawing/2014/main" id="{3677F36B-307E-10EE-F75D-0F16A2692A94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4821444" y="4089887"/>
              <a:ext cx="185106" cy="65135"/>
            </a:xfrm>
            <a:custGeom>
              <a:avLst/>
              <a:gdLst>
                <a:gd name="connsiteX0" fmla="*/ 175747 w 185106"/>
                <a:gd name="connsiteY0" fmla="*/ 11197 h 65135"/>
                <a:gd name="connsiteX1" fmla="*/ 185211 w 185106"/>
                <a:gd name="connsiteY1" fmla="*/ 5630 h 65135"/>
                <a:gd name="connsiteX2" fmla="*/ 176025 w 185106"/>
                <a:gd name="connsiteY2" fmla="*/ 63 h 65135"/>
                <a:gd name="connsiteX3" fmla="*/ 9290 w 185106"/>
                <a:gd name="connsiteY3" fmla="*/ 63 h 65135"/>
                <a:gd name="connsiteX4" fmla="*/ 104 w 185106"/>
                <a:gd name="connsiteY4" fmla="*/ 5630 h 65135"/>
                <a:gd name="connsiteX5" fmla="*/ 9568 w 185106"/>
                <a:gd name="connsiteY5" fmla="*/ 11197 h 65135"/>
                <a:gd name="connsiteX6" fmla="*/ 175747 w 185106"/>
                <a:gd name="connsiteY6" fmla="*/ 11197 h 65135"/>
                <a:gd name="connsiteX7" fmla="*/ 176025 w 185106"/>
                <a:gd name="connsiteY7" fmla="*/ 65198 h 65135"/>
                <a:gd name="connsiteX8" fmla="*/ 185211 w 185106"/>
                <a:gd name="connsiteY8" fmla="*/ 59631 h 65135"/>
                <a:gd name="connsiteX9" fmla="*/ 175747 w 185106"/>
                <a:gd name="connsiteY9" fmla="*/ 54064 h 65135"/>
                <a:gd name="connsiteX10" fmla="*/ 9568 w 185106"/>
                <a:gd name="connsiteY10" fmla="*/ 54064 h 65135"/>
                <a:gd name="connsiteX11" fmla="*/ 104 w 185106"/>
                <a:gd name="connsiteY11" fmla="*/ 59631 h 65135"/>
                <a:gd name="connsiteX12" fmla="*/ 9290 w 185106"/>
                <a:gd name="connsiteY12" fmla="*/ 65198 h 65135"/>
                <a:gd name="connsiteX13" fmla="*/ 176025 w 185106"/>
                <a:gd name="connsiteY13" fmla="*/ 65198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747" y="11197"/>
                  </a:moveTo>
                  <a:cubicBezTo>
                    <a:pt x="179922" y="11197"/>
                    <a:pt x="185211" y="11197"/>
                    <a:pt x="185211" y="5630"/>
                  </a:cubicBezTo>
                  <a:cubicBezTo>
                    <a:pt x="185211" y="63"/>
                    <a:pt x="179922" y="63"/>
                    <a:pt x="176025" y="63"/>
                  </a:cubicBezTo>
                  <a:lnTo>
                    <a:pt x="9290" y="63"/>
                  </a:lnTo>
                  <a:cubicBezTo>
                    <a:pt x="5393" y="63"/>
                    <a:pt x="104" y="63"/>
                    <a:pt x="104" y="5630"/>
                  </a:cubicBezTo>
                  <a:cubicBezTo>
                    <a:pt x="104" y="11197"/>
                    <a:pt x="5393" y="11197"/>
                    <a:pt x="9568" y="11197"/>
                  </a:cubicBezTo>
                  <a:lnTo>
                    <a:pt x="175747" y="11197"/>
                  </a:lnTo>
                  <a:close/>
                  <a:moveTo>
                    <a:pt x="176025" y="65198"/>
                  </a:moveTo>
                  <a:cubicBezTo>
                    <a:pt x="179922" y="65198"/>
                    <a:pt x="185211" y="65198"/>
                    <a:pt x="185211" y="59631"/>
                  </a:cubicBezTo>
                  <a:cubicBezTo>
                    <a:pt x="185211" y="54064"/>
                    <a:pt x="179922" y="54064"/>
                    <a:pt x="175747" y="54064"/>
                  </a:cubicBezTo>
                  <a:lnTo>
                    <a:pt x="9568" y="54064"/>
                  </a:lnTo>
                  <a:cubicBezTo>
                    <a:pt x="5393" y="54064"/>
                    <a:pt x="104" y="54064"/>
                    <a:pt x="104" y="59631"/>
                  </a:cubicBezTo>
                  <a:cubicBezTo>
                    <a:pt x="104" y="65198"/>
                    <a:pt x="5393" y="65198"/>
                    <a:pt x="9290" y="65198"/>
                  </a:cubicBezTo>
                  <a:lnTo>
                    <a:pt x="176025" y="6519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7" name="Forme libre 206">
              <a:extLst>
                <a:ext uri="{FF2B5EF4-FFF2-40B4-BE49-F238E27FC236}">
                  <a16:creationId xmlns:a16="http://schemas.microsoft.com/office/drawing/2014/main" id="{CCAC5C94-0E7C-A108-96BF-62FFA2C70F3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5110531" y="4006658"/>
              <a:ext cx="117187" cy="191509"/>
            </a:xfrm>
            <a:custGeom>
              <a:avLst/>
              <a:gdLst>
                <a:gd name="connsiteX0" fmla="*/ 117303 w 117187"/>
                <a:gd name="connsiteY0" fmla="*/ 96374 h 191509"/>
                <a:gd name="connsiteX1" fmla="*/ 106169 w 117187"/>
                <a:gd name="connsiteY1" fmla="*/ 31239 h 191509"/>
                <a:gd name="connsiteX2" fmla="*/ 58848 w 117187"/>
                <a:gd name="connsiteY2" fmla="*/ 63 h 191509"/>
                <a:gd name="connsiteX3" fmla="*/ 10414 w 117187"/>
                <a:gd name="connsiteY3" fmla="*/ 33187 h 191509"/>
                <a:gd name="connsiteX4" fmla="*/ 115 w 117187"/>
                <a:gd name="connsiteY4" fmla="*/ 96374 h 191509"/>
                <a:gd name="connsiteX5" fmla="*/ 12641 w 117187"/>
                <a:gd name="connsiteY5" fmla="*/ 163458 h 191509"/>
                <a:gd name="connsiteX6" fmla="*/ 58570 w 117187"/>
                <a:gd name="connsiteY6" fmla="*/ 191572 h 191509"/>
                <a:gd name="connsiteX7" fmla="*/ 107004 w 117187"/>
                <a:gd name="connsiteY7" fmla="*/ 159282 h 191509"/>
                <a:gd name="connsiteX8" fmla="*/ 117303 w 117187"/>
                <a:gd name="connsiteY8" fmla="*/ 96374 h 191509"/>
                <a:gd name="connsiteX9" fmla="*/ 58570 w 117187"/>
                <a:gd name="connsiteY9" fmla="*/ 185448 h 191509"/>
                <a:gd name="connsiteX10" fmla="*/ 26280 w 117187"/>
                <a:gd name="connsiteY10" fmla="*/ 151767 h 191509"/>
                <a:gd name="connsiteX11" fmla="*/ 23218 w 117187"/>
                <a:gd name="connsiteY11" fmla="*/ 93034 h 191509"/>
                <a:gd name="connsiteX12" fmla="*/ 25445 w 117187"/>
                <a:gd name="connsiteY12" fmla="*/ 41816 h 191509"/>
                <a:gd name="connsiteX13" fmla="*/ 58570 w 117187"/>
                <a:gd name="connsiteY13" fmla="*/ 6187 h 191509"/>
                <a:gd name="connsiteX14" fmla="*/ 91416 w 117187"/>
                <a:gd name="connsiteY14" fmla="*/ 38754 h 191509"/>
                <a:gd name="connsiteX15" fmla="*/ 94199 w 117187"/>
                <a:gd name="connsiteY15" fmla="*/ 93034 h 191509"/>
                <a:gd name="connsiteX16" fmla="*/ 91137 w 117187"/>
                <a:gd name="connsiteY16" fmla="*/ 150653 h 191509"/>
                <a:gd name="connsiteX17" fmla="*/ 58570 w 117187"/>
                <a:gd name="connsiteY17" fmla="*/ 185448 h 1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187" h="191509">
                  <a:moveTo>
                    <a:pt x="117303" y="96374"/>
                  </a:moveTo>
                  <a:cubicBezTo>
                    <a:pt x="117303" y="74106"/>
                    <a:pt x="115911" y="51837"/>
                    <a:pt x="106169" y="31239"/>
                  </a:cubicBezTo>
                  <a:cubicBezTo>
                    <a:pt x="93364" y="4516"/>
                    <a:pt x="70539" y="63"/>
                    <a:pt x="58848" y="63"/>
                  </a:cubicBezTo>
                  <a:cubicBezTo>
                    <a:pt x="42147" y="63"/>
                    <a:pt x="21827" y="7300"/>
                    <a:pt x="10414" y="33187"/>
                  </a:cubicBezTo>
                  <a:cubicBezTo>
                    <a:pt x="1507" y="52394"/>
                    <a:pt x="115" y="74106"/>
                    <a:pt x="115" y="96374"/>
                  </a:cubicBezTo>
                  <a:cubicBezTo>
                    <a:pt x="115" y="117251"/>
                    <a:pt x="1228" y="142303"/>
                    <a:pt x="12641" y="163458"/>
                  </a:cubicBezTo>
                  <a:cubicBezTo>
                    <a:pt x="24610" y="186005"/>
                    <a:pt x="44930" y="191572"/>
                    <a:pt x="58570" y="191572"/>
                  </a:cubicBezTo>
                  <a:cubicBezTo>
                    <a:pt x="73601" y="191572"/>
                    <a:pt x="94756" y="185726"/>
                    <a:pt x="107004" y="159282"/>
                  </a:cubicBezTo>
                  <a:cubicBezTo>
                    <a:pt x="115911" y="140076"/>
                    <a:pt x="117303" y="118364"/>
                    <a:pt x="117303" y="96374"/>
                  </a:cubicBezTo>
                  <a:close/>
                  <a:moveTo>
                    <a:pt x="58570" y="185448"/>
                  </a:moveTo>
                  <a:cubicBezTo>
                    <a:pt x="47714" y="185448"/>
                    <a:pt x="31291" y="178489"/>
                    <a:pt x="26280" y="151767"/>
                  </a:cubicBezTo>
                  <a:cubicBezTo>
                    <a:pt x="23218" y="135065"/>
                    <a:pt x="23218" y="109457"/>
                    <a:pt x="23218" y="93034"/>
                  </a:cubicBezTo>
                  <a:cubicBezTo>
                    <a:pt x="23218" y="75219"/>
                    <a:pt x="23218" y="56847"/>
                    <a:pt x="25445" y="41816"/>
                  </a:cubicBezTo>
                  <a:cubicBezTo>
                    <a:pt x="30734" y="8692"/>
                    <a:pt x="51611" y="6187"/>
                    <a:pt x="58570" y="6187"/>
                  </a:cubicBezTo>
                  <a:cubicBezTo>
                    <a:pt x="67755" y="6187"/>
                    <a:pt x="86127" y="11197"/>
                    <a:pt x="91416" y="38754"/>
                  </a:cubicBezTo>
                  <a:cubicBezTo>
                    <a:pt x="94199" y="54342"/>
                    <a:pt x="94199" y="75497"/>
                    <a:pt x="94199" y="93034"/>
                  </a:cubicBezTo>
                  <a:cubicBezTo>
                    <a:pt x="94199" y="113910"/>
                    <a:pt x="94199" y="132839"/>
                    <a:pt x="91137" y="150653"/>
                  </a:cubicBezTo>
                  <a:cubicBezTo>
                    <a:pt x="86962" y="177097"/>
                    <a:pt x="71096" y="185448"/>
                    <a:pt x="58570" y="185448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8" name="Forme libre 207">
              <a:extLst>
                <a:ext uri="{FF2B5EF4-FFF2-40B4-BE49-F238E27FC236}">
                  <a16:creationId xmlns:a16="http://schemas.microsoft.com/office/drawing/2014/main" id="{57DC23D3-C57E-6A50-3881-036AB0B1324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5254720" y="3983276"/>
              <a:ext cx="64578" cy="278356"/>
            </a:xfrm>
            <a:custGeom>
              <a:avLst/>
              <a:gdLst>
                <a:gd name="connsiteX0" fmla="*/ 64698 w 64578"/>
                <a:gd name="connsiteY0" fmla="*/ 139241 h 278356"/>
                <a:gd name="connsiteX1" fmla="*/ 46327 w 64578"/>
                <a:gd name="connsiteY1" fmla="*/ 52394 h 278356"/>
                <a:gd name="connsiteX2" fmla="*/ 2903 w 64578"/>
                <a:gd name="connsiteY2" fmla="*/ 63 h 278356"/>
                <a:gd name="connsiteX3" fmla="*/ 120 w 64578"/>
                <a:gd name="connsiteY3" fmla="*/ 2846 h 278356"/>
                <a:gd name="connsiteX4" fmla="*/ 5409 w 64578"/>
                <a:gd name="connsiteY4" fmla="*/ 9249 h 278356"/>
                <a:gd name="connsiteX5" fmla="*/ 48554 w 64578"/>
                <a:gd name="connsiteY5" fmla="*/ 139241 h 278356"/>
                <a:gd name="connsiteX6" fmla="*/ 3738 w 64578"/>
                <a:gd name="connsiteY6" fmla="*/ 270903 h 278356"/>
                <a:gd name="connsiteX7" fmla="*/ 120 w 64578"/>
                <a:gd name="connsiteY7" fmla="*/ 275635 h 278356"/>
                <a:gd name="connsiteX8" fmla="*/ 2903 w 64578"/>
                <a:gd name="connsiteY8" fmla="*/ 278419 h 278356"/>
                <a:gd name="connsiteX9" fmla="*/ 47162 w 64578"/>
                <a:gd name="connsiteY9" fmla="*/ 224139 h 278356"/>
                <a:gd name="connsiteX10" fmla="*/ 64698 w 64578"/>
                <a:gd name="connsiteY10" fmla="*/ 139241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698" y="139241"/>
                  </a:moveTo>
                  <a:cubicBezTo>
                    <a:pt x="64698" y="117529"/>
                    <a:pt x="61637" y="83848"/>
                    <a:pt x="46327" y="52394"/>
                  </a:cubicBezTo>
                  <a:cubicBezTo>
                    <a:pt x="29626" y="18156"/>
                    <a:pt x="5687" y="63"/>
                    <a:pt x="2903" y="63"/>
                  </a:cubicBezTo>
                  <a:cubicBezTo>
                    <a:pt x="1233" y="63"/>
                    <a:pt x="120" y="1176"/>
                    <a:pt x="120" y="2846"/>
                  </a:cubicBezTo>
                  <a:cubicBezTo>
                    <a:pt x="120" y="3681"/>
                    <a:pt x="120" y="4238"/>
                    <a:pt x="5409" y="9249"/>
                  </a:cubicBezTo>
                  <a:cubicBezTo>
                    <a:pt x="32687" y="36806"/>
                    <a:pt x="48554" y="81064"/>
                    <a:pt x="48554" y="139241"/>
                  </a:cubicBezTo>
                  <a:cubicBezTo>
                    <a:pt x="48554" y="186840"/>
                    <a:pt x="38255" y="235830"/>
                    <a:pt x="3738" y="270903"/>
                  </a:cubicBezTo>
                  <a:cubicBezTo>
                    <a:pt x="120" y="274244"/>
                    <a:pt x="120" y="274800"/>
                    <a:pt x="120" y="275635"/>
                  </a:cubicBezTo>
                  <a:cubicBezTo>
                    <a:pt x="120" y="277306"/>
                    <a:pt x="1233" y="278419"/>
                    <a:pt x="2903" y="278419"/>
                  </a:cubicBezTo>
                  <a:cubicBezTo>
                    <a:pt x="5687" y="278419"/>
                    <a:pt x="30739" y="259491"/>
                    <a:pt x="47162" y="224139"/>
                  </a:cubicBezTo>
                  <a:cubicBezTo>
                    <a:pt x="61358" y="193520"/>
                    <a:pt x="64698" y="162623"/>
                    <a:pt x="64698" y="139241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09" name="Forme libre 208">
              <a:extLst>
                <a:ext uri="{FF2B5EF4-FFF2-40B4-BE49-F238E27FC236}">
                  <a16:creationId xmlns:a16="http://schemas.microsoft.com/office/drawing/2014/main" id="{8AE44B22-A504-CEBF-A5E7-E7429EB5EA4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5440011" y="4089887"/>
              <a:ext cx="185106" cy="65135"/>
            </a:xfrm>
            <a:custGeom>
              <a:avLst/>
              <a:gdLst>
                <a:gd name="connsiteX0" fmla="*/ 175769 w 185106"/>
                <a:gd name="connsiteY0" fmla="*/ 11197 h 65135"/>
                <a:gd name="connsiteX1" fmla="*/ 185233 w 185106"/>
                <a:gd name="connsiteY1" fmla="*/ 5630 h 65135"/>
                <a:gd name="connsiteX2" fmla="*/ 176048 w 185106"/>
                <a:gd name="connsiteY2" fmla="*/ 63 h 65135"/>
                <a:gd name="connsiteX3" fmla="*/ 9312 w 185106"/>
                <a:gd name="connsiteY3" fmla="*/ 63 h 65135"/>
                <a:gd name="connsiteX4" fmla="*/ 126 w 185106"/>
                <a:gd name="connsiteY4" fmla="*/ 5630 h 65135"/>
                <a:gd name="connsiteX5" fmla="*/ 9591 w 185106"/>
                <a:gd name="connsiteY5" fmla="*/ 11197 h 65135"/>
                <a:gd name="connsiteX6" fmla="*/ 175769 w 185106"/>
                <a:gd name="connsiteY6" fmla="*/ 11197 h 65135"/>
                <a:gd name="connsiteX7" fmla="*/ 176048 w 185106"/>
                <a:gd name="connsiteY7" fmla="*/ 65198 h 65135"/>
                <a:gd name="connsiteX8" fmla="*/ 185233 w 185106"/>
                <a:gd name="connsiteY8" fmla="*/ 59631 h 65135"/>
                <a:gd name="connsiteX9" fmla="*/ 175769 w 185106"/>
                <a:gd name="connsiteY9" fmla="*/ 54064 h 65135"/>
                <a:gd name="connsiteX10" fmla="*/ 9591 w 185106"/>
                <a:gd name="connsiteY10" fmla="*/ 54064 h 65135"/>
                <a:gd name="connsiteX11" fmla="*/ 126 w 185106"/>
                <a:gd name="connsiteY11" fmla="*/ 59631 h 65135"/>
                <a:gd name="connsiteX12" fmla="*/ 9312 w 185106"/>
                <a:gd name="connsiteY12" fmla="*/ 65198 h 65135"/>
                <a:gd name="connsiteX13" fmla="*/ 176048 w 185106"/>
                <a:gd name="connsiteY13" fmla="*/ 65198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769" y="11197"/>
                  </a:moveTo>
                  <a:cubicBezTo>
                    <a:pt x="179944" y="11197"/>
                    <a:pt x="185233" y="11197"/>
                    <a:pt x="185233" y="5630"/>
                  </a:cubicBezTo>
                  <a:cubicBezTo>
                    <a:pt x="185233" y="63"/>
                    <a:pt x="179944" y="63"/>
                    <a:pt x="176048" y="63"/>
                  </a:cubicBezTo>
                  <a:lnTo>
                    <a:pt x="9312" y="63"/>
                  </a:lnTo>
                  <a:cubicBezTo>
                    <a:pt x="5415" y="63"/>
                    <a:pt x="126" y="63"/>
                    <a:pt x="126" y="5630"/>
                  </a:cubicBezTo>
                  <a:cubicBezTo>
                    <a:pt x="126" y="11197"/>
                    <a:pt x="5415" y="11197"/>
                    <a:pt x="9591" y="11197"/>
                  </a:cubicBezTo>
                  <a:lnTo>
                    <a:pt x="175769" y="11197"/>
                  </a:lnTo>
                  <a:close/>
                  <a:moveTo>
                    <a:pt x="176048" y="65198"/>
                  </a:moveTo>
                  <a:cubicBezTo>
                    <a:pt x="179944" y="65198"/>
                    <a:pt x="185233" y="65198"/>
                    <a:pt x="185233" y="59631"/>
                  </a:cubicBezTo>
                  <a:cubicBezTo>
                    <a:pt x="185233" y="54064"/>
                    <a:pt x="179944" y="54064"/>
                    <a:pt x="175769" y="54064"/>
                  </a:cubicBezTo>
                  <a:lnTo>
                    <a:pt x="9591" y="54064"/>
                  </a:lnTo>
                  <a:cubicBezTo>
                    <a:pt x="5415" y="54064"/>
                    <a:pt x="126" y="54064"/>
                    <a:pt x="126" y="59631"/>
                  </a:cubicBezTo>
                  <a:cubicBezTo>
                    <a:pt x="126" y="65198"/>
                    <a:pt x="5415" y="65198"/>
                    <a:pt x="9312" y="65198"/>
                  </a:cubicBezTo>
                  <a:lnTo>
                    <a:pt x="176048" y="6519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0" name="Forme libre 209">
              <a:extLst>
                <a:ext uri="{FF2B5EF4-FFF2-40B4-BE49-F238E27FC236}">
                  <a16:creationId xmlns:a16="http://schemas.microsoft.com/office/drawing/2014/main" id="{3D82DC83-A91D-DF42-D95B-4151DCCE9960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5724923" y="4003596"/>
              <a:ext cx="189282" cy="188447"/>
            </a:xfrm>
            <a:custGeom>
              <a:avLst/>
              <a:gdLst>
                <a:gd name="connsiteX0" fmla="*/ 112314 w 189282"/>
                <a:gd name="connsiteY0" fmla="*/ 19548 h 188447"/>
                <a:gd name="connsiteX1" fmla="*/ 118717 w 189282"/>
                <a:gd name="connsiteY1" fmla="*/ 9249 h 188447"/>
                <a:gd name="connsiteX2" fmla="*/ 136253 w 189282"/>
                <a:gd name="connsiteY2" fmla="*/ 8692 h 188447"/>
                <a:gd name="connsiteX3" fmla="*/ 176893 w 189282"/>
                <a:gd name="connsiteY3" fmla="*/ 31517 h 188447"/>
                <a:gd name="connsiteX4" fmla="*/ 174666 w 189282"/>
                <a:gd name="connsiteY4" fmla="*/ 53785 h 188447"/>
                <a:gd name="connsiteX5" fmla="*/ 173831 w 189282"/>
                <a:gd name="connsiteY5" fmla="*/ 59074 h 188447"/>
                <a:gd name="connsiteX6" fmla="*/ 177171 w 189282"/>
                <a:gd name="connsiteY6" fmla="*/ 62693 h 188447"/>
                <a:gd name="connsiteX7" fmla="*/ 181347 w 189282"/>
                <a:gd name="connsiteY7" fmla="*/ 56291 h 188447"/>
                <a:gd name="connsiteX8" fmla="*/ 188862 w 189282"/>
                <a:gd name="connsiteY8" fmla="*/ 7857 h 188447"/>
                <a:gd name="connsiteX9" fmla="*/ 189419 w 189282"/>
                <a:gd name="connsiteY9" fmla="*/ 3125 h 188447"/>
                <a:gd name="connsiteX10" fmla="*/ 181904 w 189282"/>
                <a:gd name="connsiteY10" fmla="*/ 63 h 188447"/>
                <a:gd name="connsiteX11" fmla="*/ 27416 w 189282"/>
                <a:gd name="connsiteY11" fmla="*/ 63 h 188447"/>
                <a:gd name="connsiteX12" fmla="*/ 18508 w 189282"/>
                <a:gd name="connsiteY12" fmla="*/ 5630 h 188447"/>
                <a:gd name="connsiteX13" fmla="*/ 1807 w 189282"/>
                <a:gd name="connsiteY13" fmla="*/ 54621 h 188447"/>
                <a:gd name="connsiteX14" fmla="*/ 137 w 189282"/>
                <a:gd name="connsiteY14" fmla="*/ 59631 h 188447"/>
                <a:gd name="connsiteX15" fmla="*/ 3477 w 189282"/>
                <a:gd name="connsiteY15" fmla="*/ 62693 h 188447"/>
                <a:gd name="connsiteX16" fmla="*/ 8209 w 189282"/>
                <a:gd name="connsiteY16" fmla="*/ 56847 h 188447"/>
                <a:gd name="connsiteX17" fmla="*/ 71674 w 189282"/>
                <a:gd name="connsiteY17" fmla="*/ 8692 h 188447"/>
                <a:gd name="connsiteX18" fmla="*/ 82530 w 189282"/>
                <a:gd name="connsiteY18" fmla="*/ 8692 h 188447"/>
                <a:gd name="connsiteX19" fmla="*/ 90324 w 189282"/>
                <a:gd name="connsiteY19" fmla="*/ 12032 h 188447"/>
                <a:gd name="connsiteX20" fmla="*/ 89211 w 189282"/>
                <a:gd name="connsiteY20" fmla="*/ 17878 h 188447"/>
                <a:gd name="connsiteX21" fmla="*/ 51911 w 189282"/>
                <a:gd name="connsiteY21" fmla="*/ 166520 h 188447"/>
                <a:gd name="connsiteX22" fmla="*/ 18787 w 189282"/>
                <a:gd name="connsiteY22" fmla="*/ 179881 h 188447"/>
                <a:gd name="connsiteX23" fmla="*/ 7096 w 189282"/>
                <a:gd name="connsiteY23" fmla="*/ 185170 h 188447"/>
                <a:gd name="connsiteX24" fmla="*/ 11828 w 189282"/>
                <a:gd name="connsiteY24" fmla="*/ 188510 h 188447"/>
                <a:gd name="connsiteX25" fmla="*/ 34653 w 189282"/>
                <a:gd name="connsiteY25" fmla="*/ 187953 h 188447"/>
                <a:gd name="connsiteX26" fmla="*/ 58313 w 189282"/>
                <a:gd name="connsiteY26" fmla="*/ 187675 h 188447"/>
                <a:gd name="connsiteX27" fmla="*/ 81417 w 189282"/>
                <a:gd name="connsiteY27" fmla="*/ 187953 h 188447"/>
                <a:gd name="connsiteX28" fmla="*/ 105634 w 189282"/>
                <a:gd name="connsiteY28" fmla="*/ 188510 h 188447"/>
                <a:gd name="connsiteX29" fmla="*/ 111758 w 189282"/>
                <a:gd name="connsiteY29" fmla="*/ 182943 h 188447"/>
                <a:gd name="connsiteX30" fmla="*/ 102294 w 189282"/>
                <a:gd name="connsiteY30" fmla="*/ 179881 h 188447"/>
                <a:gd name="connsiteX31" fmla="*/ 84479 w 189282"/>
                <a:gd name="connsiteY31" fmla="*/ 179324 h 188447"/>
                <a:gd name="connsiteX32" fmla="*/ 74180 w 189282"/>
                <a:gd name="connsiteY32" fmla="*/ 173200 h 188447"/>
                <a:gd name="connsiteX33" fmla="*/ 75293 w 189282"/>
                <a:gd name="connsiteY33" fmla="*/ 167355 h 188447"/>
                <a:gd name="connsiteX34" fmla="*/ 11231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314" y="19548"/>
                  </a:moveTo>
                  <a:cubicBezTo>
                    <a:pt x="114263" y="11754"/>
                    <a:pt x="115376" y="10084"/>
                    <a:pt x="118717" y="9249"/>
                  </a:cubicBezTo>
                  <a:cubicBezTo>
                    <a:pt x="121222" y="8692"/>
                    <a:pt x="130408" y="8692"/>
                    <a:pt x="136253" y="8692"/>
                  </a:cubicBezTo>
                  <a:cubicBezTo>
                    <a:pt x="164367" y="8692"/>
                    <a:pt x="176893" y="9805"/>
                    <a:pt x="176893" y="31517"/>
                  </a:cubicBezTo>
                  <a:cubicBezTo>
                    <a:pt x="176893" y="35692"/>
                    <a:pt x="175780" y="46548"/>
                    <a:pt x="174666" y="53785"/>
                  </a:cubicBezTo>
                  <a:cubicBezTo>
                    <a:pt x="174388" y="54899"/>
                    <a:pt x="173831" y="58239"/>
                    <a:pt x="173831" y="59074"/>
                  </a:cubicBezTo>
                  <a:cubicBezTo>
                    <a:pt x="173831" y="60744"/>
                    <a:pt x="174666" y="62693"/>
                    <a:pt x="177171" y="62693"/>
                  </a:cubicBezTo>
                  <a:cubicBezTo>
                    <a:pt x="180233" y="62693"/>
                    <a:pt x="180790" y="60466"/>
                    <a:pt x="181347" y="56291"/>
                  </a:cubicBezTo>
                  <a:lnTo>
                    <a:pt x="188862" y="7857"/>
                  </a:lnTo>
                  <a:cubicBezTo>
                    <a:pt x="189141" y="6743"/>
                    <a:pt x="189419" y="3960"/>
                    <a:pt x="189419" y="3125"/>
                  </a:cubicBezTo>
                  <a:cubicBezTo>
                    <a:pt x="189419" y="63"/>
                    <a:pt x="186636" y="63"/>
                    <a:pt x="181904" y="63"/>
                  </a:cubicBezTo>
                  <a:lnTo>
                    <a:pt x="27416" y="63"/>
                  </a:lnTo>
                  <a:cubicBezTo>
                    <a:pt x="20735" y="63"/>
                    <a:pt x="20457" y="341"/>
                    <a:pt x="18508" y="5630"/>
                  </a:cubicBezTo>
                  <a:lnTo>
                    <a:pt x="1807" y="54621"/>
                  </a:lnTo>
                  <a:cubicBezTo>
                    <a:pt x="1529" y="55177"/>
                    <a:pt x="137" y="59074"/>
                    <a:pt x="137" y="59631"/>
                  </a:cubicBezTo>
                  <a:cubicBezTo>
                    <a:pt x="137" y="61301"/>
                    <a:pt x="1529" y="62693"/>
                    <a:pt x="3477" y="62693"/>
                  </a:cubicBezTo>
                  <a:cubicBezTo>
                    <a:pt x="6261" y="62693"/>
                    <a:pt x="6539" y="61301"/>
                    <a:pt x="8209" y="56847"/>
                  </a:cubicBezTo>
                  <a:cubicBezTo>
                    <a:pt x="23240" y="13702"/>
                    <a:pt x="30478" y="8692"/>
                    <a:pt x="71674" y="8692"/>
                  </a:cubicBezTo>
                  <a:lnTo>
                    <a:pt x="82530" y="8692"/>
                  </a:lnTo>
                  <a:cubicBezTo>
                    <a:pt x="90324" y="8692"/>
                    <a:pt x="90324" y="9805"/>
                    <a:pt x="90324" y="12032"/>
                  </a:cubicBezTo>
                  <a:cubicBezTo>
                    <a:pt x="90324" y="13702"/>
                    <a:pt x="89489" y="17042"/>
                    <a:pt x="89211" y="17878"/>
                  </a:cubicBezTo>
                  <a:lnTo>
                    <a:pt x="51911" y="166520"/>
                  </a:lnTo>
                  <a:cubicBezTo>
                    <a:pt x="49406" y="176819"/>
                    <a:pt x="48571" y="179881"/>
                    <a:pt x="18787" y="179881"/>
                  </a:cubicBezTo>
                  <a:cubicBezTo>
                    <a:pt x="8766" y="179881"/>
                    <a:pt x="7096" y="179881"/>
                    <a:pt x="7096" y="185170"/>
                  </a:cubicBezTo>
                  <a:cubicBezTo>
                    <a:pt x="7096" y="188510"/>
                    <a:pt x="10158" y="188510"/>
                    <a:pt x="11828" y="188510"/>
                  </a:cubicBezTo>
                  <a:cubicBezTo>
                    <a:pt x="19344" y="188510"/>
                    <a:pt x="27137" y="187953"/>
                    <a:pt x="34653" y="187953"/>
                  </a:cubicBezTo>
                  <a:cubicBezTo>
                    <a:pt x="42447" y="187953"/>
                    <a:pt x="50519" y="187675"/>
                    <a:pt x="58313" y="187675"/>
                  </a:cubicBezTo>
                  <a:cubicBezTo>
                    <a:pt x="66107" y="187675"/>
                    <a:pt x="73901" y="187953"/>
                    <a:pt x="81417" y="187953"/>
                  </a:cubicBezTo>
                  <a:cubicBezTo>
                    <a:pt x="89489" y="187953"/>
                    <a:pt x="97840" y="188510"/>
                    <a:pt x="105634" y="188510"/>
                  </a:cubicBezTo>
                  <a:cubicBezTo>
                    <a:pt x="108417" y="188510"/>
                    <a:pt x="111758" y="188510"/>
                    <a:pt x="111758" y="182943"/>
                  </a:cubicBezTo>
                  <a:cubicBezTo>
                    <a:pt x="111758" y="179881"/>
                    <a:pt x="109531" y="179881"/>
                    <a:pt x="102294" y="179881"/>
                  </a:cubicBezTo>
                  <a:cubicBezTo>
                    <a:pt x="95335" y="179881"/>
                    <a:pt x="91716" y="179881"/>
                    <a:pt x="84479" y="179324"/>
                  </a:cubicBezTo>
                  <a:cubicBezTo>
                    <a:pt x="76407" y="178489"/>
                    <a:pt x="74180" y="177654"/>
                    <a:pt x="74180" y="173200"/>
                  </a:cubicBezTo>
                  <a:cubicBezTo>
                    <a:pt x="74180" y="172922"/>
                    <a:pt x="74180" y="171530"/>
                    <a:pt x="75293" y="167355"/>
                  </a:cubicBezTo>
                  <a:lnTo>
                    <a:pt x="112314" y="1954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1" name="Forme libre 210">
              <a:extLst>
                <a:ext uri="{FF2B5EF4-FFF2-40B4-BE49-F238E27FC236}">
                  <a16:creationId xmlns:a16="http://schemas.microsoft.com/office/drawing/2014/main" id="{FF246EBE-A0FA-18EF-12A3-DD8DCC79118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5902145" y="4104416"/>
              <a:ext cx="70925" cy="129379"/>
            </a:xfrm>
            <a:custGeom>
              <a:avLst/>
              <a:gdLst>
                <a:gd name="connsiteX0" fmla="*/ 44179 w 70925"/>
                <a:gd name="connsiteY0" fmla="*/ 5520 h 129379"/>
                <a:gd name="connsiteX1" fmla="*/ 38333 w 70925"/>
                <a:gd name="connsiteY1" fmla="*/ 64 h 129379"/>
                <a:gd name="connsiteX2" fmla="*/ 143 w 70925"/>
                <a:gd name="connsiteY2" fmla="*/ 12535 h 129379"/>
                <a:gd name="connsiteX3" fmla="*/ 143 w 70925"/>
                <a:gd name="connsiteY3" fmla="*/ 19549 h 129379"/>
                <a:gd name="connsiteX4" fmla="*/ 28396 w 70925"/>
                <a:gd name="connsiteY4" fmla="*/ 14093 h 129379"/>
                <a:gd name="connsiteX5" fmla="*/ 28396 w 70925"/>
                <a:gd name="connsiteY5" fmla="*/ 113467 h 129379"/>
                <a:gd name="connsiteX6" fmla="*/ 8911 w 70925"/>
                <a:gd name="connsiteY6" fmla="*/ 122430 h 129379"/>
                <a:gd name="connsiteX7" fmla="*/ 1507 w 70925"/>
                <a:gd name="connsiteY7" fmla="*/ 122430 h 129379"/>
                <a:gd name="connsiteX8" fmla="*/ 1507 w 70925"/>
                <a:gd name="connsiteY8" fmla="*/ 129444 h 129379"/>
                <a:gd name="connsiteX9" fmla="*/ 36190 w 70925"/>
                <a:gd name="connsiteY9" fmla="*/ 128665 h 129379"/>
                <a:gd name="connsiteX10" fmla="*/ 71068 w 70925"/>
                <a:gd name="connsiteY10" fmla="*/ 129444 h 129379"/>
                <a:gd name="connsiteX11" fmla="*/ 71068 w 70925"/>
                <a:gd name="connsiteY11" fmla="*/ 122430 h 129379"/>
                <a:gd name="connsiteX12" fmla="*/ 63664 w 70925"/>
                <a:gd name="connsiteY12" fmla="*/ 122430 h 129379"/>
                <a:gd name="connsiteX13" fmla="*/ 44179 w 70925"/>
                <a:gd name="connsiteY13" fmla="*/ 113467 h 129379"/>
                <a:gd name="connsiteX14" fmla="*/ 44179 w 70925"/>
                <a:gd name="connsiteY14" fmla="*/ 5520 h 12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925" h="129379">
                  <a:moveTo>
                    <a:pt x="44179" y="5520"/>
                  </a:moveTo>
                  <a:cubicBezTo>
                    <a:pt x="44179" y="259"/>
                    <a:pt x="43789" y="64"/>
                    <a:pt x="38333" y="64"/>
                  </a:cubicBezTo>
                  <a:cubicBezTo>
                    <a:pt x="25863" y="12340"/>
                    <a:pt x="8132" y="12535"/>
                    <a:pt x="143" y="12535"/>
                  </a:cubicBezTo>
                  <a:lnTo>
                    <a:pt x="143" y="19549"/>
                  </a:lnTo>
                  <a:cubicBezTo>
                    <a:pt x="4819" y="19549"/>
                    <a:pt x="17679" y="19549"/>
                    <a:pt x="28396" y="14093"/>
                  </a:cubicBezTo>
                  <a:lnTo>
                    <a:pt x="28396" y="113467"/>
                  </a:lnTo>
                  <a:cubicBezTo>
                    <a:pt x="28396" y="119897"/>
                    <a:pt x="28396" y="122430"/>
                    <a:pt x="8911" y="122430"/>
                  </a:cubicBezTo>
                  <a:lnTo>
                    <a:pt x="1507" y="122430"/>
                  </a:lnTo>
                  <a:lnTo>
                    <a:pt x="1507" y="129444"/>
                  </a:lnTo>
                  <a:cubicBezTo>
                    <a:pt x="5014" y="129249"/>
                    <a:pt x="28980" y="128665"/>
                    <a:pt x="36190" y="128665"/>
                  </a:cubicBezTo>
                  <a:cubicBezTo>
                    <a:pt x="42230" y="128665"/>
                    <a:pt x="66781" y="129249"/>
                    <a:pt x="71068" y="129444"/>
                  </a:cubicBezTo>
                  <a:lnTo>
                    <a:pt x="71068" y="122430"/>
                  </a:lnTo>
                  <a:lnTo>
                    <a:pt x="63664" y="122430"/>
                  </a:lnTo>
                  <a:cubicBezTo>
                    <a:pt x="44179" y="122430"/>
                    <a:pt x="44179" y="119897"/>
                    <a:pt x="44179" y="113467"/>
                  </a:cubicBezTo>
                  <a:lnTo>
                    <a:pt x="44179" y="5520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2" name="Forme libre 211">
              <a:extLst>
                <a:ext uri="{FF2B5EF4-FFF2-40B4-BE49-F238E27FC236}">
                  <a16:creationId xmlns:a16="http://schemas.microsoft.com/office/drawing/2014/main" id="{D95FAAA1-AD3F-B6A5-5AE7-5D77D03BC4DB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6013686" y="4211389"/>
              <a:ext cx="24745" cy="60013"/>
            </a:xfrm>
            <a:custGeom>
              <a:avLst/>
              <a:gdLst>
                <a:gd name="connsiteX0" fmla="*/ 19437 w 24745"/>
                <a:gd name="connsiteY0" fmla="*/ 19354 h 60013"/>
                <a:gd name="connsiteX1" fmla="*/ 4239 w 24745"/>
                <a:gd name="connsiteY1" fmla="*/ 55012 h 60013"/>
                <a:gd name="connsiteX2" fmla="*/ 2875 w 24745"/>
                <a:gd name="connsiteY2" fmla="*/ 57350 h 60013"/>
                <a:gd name="connsiteX3" fmla="*/ 5603 w 24745"/>
                <a:gd name="connsiteY3" fmla="*/ 60078 h 60013"/>
                <a:gd name="connsiteX4" fmla="*/ 24893 w 24745"/>
                <a:gd name="connsiteY4" fmla="*/ 21303 h 60013"/>
                <a:gd name="connsiteX5" fmla="*/ 11253 w 24745"/>
                <a:gd name="connsiteY5" fmla="*/ 64 h 60013"/>
                <a:gd name="connsiteX6" fmla="*/ 147 w 24745"/>
                <a:gd name="connsiteY6" fmla="*/ 11171 h 60013"/>
                <a:gd name="connsiteX7" fmla="*/ 11448 w 24745"/>
                <a:gd name="connsiteY7" fmla="*/ 22472 h 60013"/>
                <a:gd name="connsiteX8" fmla="*/ 19437 w 24745"/>
                <a:gd name="connsiteY8" fmla="*/ 19354 h 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45" h="60013">
                  <a:moveTo>
                    <a:pt x="19437" y="19354"/>
                  </a:moveTo>
                  <a:cubicBezTo>
                    <a:pt x="19437" y="30071"/>
                    <a:pt x="17488" y="42541"/>
                    <a:pt x="4239" y="55012"/>
                  </a:cubicBezTo>
                  <a:cubicBezTo>
                    <a:pt x="3459" y="55791"/>
                    <a:pt x="2875" y="56376"/>
                    <a:pt x="2875" y="57350"/>
                  </a:cubicBezTo>
                  <a:cubicBezTo>
                    <a:pt x="2875" y="58714"/>
                    <a:pt x="4433" y="60078"/>
                    <a:pt x="5603" y="60078"/>
                  </a:cubicBezTo>
                  <a:cubicBezTo>
                    <a:pt x="8330" y="60078"/>
                    <a:pt x="24893" y="44490"/>
                    <a:pt x="24893" y="21303"/>
                  </a:cubicBezTo>
                  <a:cubicBezTo>
                    <a:pt x="24893" y="9222"/>
                    <a:pt x="20216" y="64"/>
                    <a:pt x="11253" y="64"/>
                  </a:cubicBezTo>
                  <a:cubicBezTo>
                    <a:pt x="4823" y="64"/>
                    <a:pt x="147" y="5130"/>
                    <a:pt x="147" y="11171"/>
                  </a:cubicBezTo>
                  <a:cubicBezTo>
                    <a:pt x="147" y="17406"/>
                    <a:pt x="4628" y="22472"/>
                    <a:pt x="11448" y="22472"/>
                  </a:cubicBezTo>
                  <a:cubicBezTo>
                    <a:pt x="16124" y="22472"/>
                    <a:pt x="19242" y="19354"/>
                    <a:pt x="19437" y="19354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13" name="Forme libre 212">
              <a:extLst>
                <a:ext uri="{FF2B5EF4-FFF2-40B4-BE49-F238E27FC236}">
                  <a16:creationId xmlns:a16="http://schemas.microsoft.com/office/drawing/2014/main" id="{67A97476-BACE-DC4F-C327-C99A025ABC5B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6068106" y="4104416"/>
              <a:ext cx="90410" cy="133276"/>
            </a:xfrm>
            <a:custGeom>
              <a:avLst/>
              <a:gdLst>
                <a:gd name="connsiteX0" fmla="*/ 90559 w 90410"/>
                <a:gd name="connsiteY0" fmla="*/ 67287 h 133276"/>
                <a:gd name="connsiteX1" fmla="*/ 79063 w 90410"/>
                <a:gd name="connsiteY1" fmla="*/ 16821 h 133276"/>
                <a:gd name="connsiteX2" fmla="*/ 45354 w 90410"/>
                <a:gd name="connsiteY2" fmla="*/ 64 h 133276"/>
                <a:gd name="connsiteX3" fmla="*/ 149 w 90410"/>
                <a:gd name="connsiteY3" fmla="*/ 67287 h 133276"/>
                <a:gd name="connsiteX4" fmla="*/ 45354 w 90410"/>
                <a:gd name="connsiteY4" fmla="*/ 133341 h 133276"/>
                <a:gd name="connsiteX5" fmla="*/ 90559 w 90410"/>
                <a:gd name="connsiteY5" fmla="*/ 67287 h 133276"/>
                <a:gd name="connsiteX6" fmla="*/ 45354 w 90410"/>
                <a:gd name="connsiteY6" fmla="*/ 127885 h 133276"/>
                <a:gd name="connsiteX7" fmla="*/ 20608 w 90410"/>
                <a:gd name="connsiteY7" fmla="*/ 106647 h 133276"/>
                <a:gd name="connsiteX8" fmla="*/ 17880 w 90410"/>
                <a:gd name="connsiteY8" fmla="*/ 64754 h 133276"/>
                <a:gd name="connsiteX9" fmla="*/ 20803 w 90410"/>
                <a:gd name="connsiteY9" fmla="*/ 25005 h 133276"/>
                <a:gd name="connsiteX10" fmla="*/ 45354 w 90410"/>
                <a:gd name="connsiteY10" fmla="*/ 5520 h 133276"/>
                <a:gd name="connsiteX11" fmla="*/ 69515 w 90410"/>
                <a:gd name="connsiteY11" fmla="*/ 23251 h 133276"/>
                <a:gd name="connsiteX12" fmla="*/ 72828 w 90410"/>
                <a:gd name="connsiteY12" fmla="*/ 64754 h 133276"/>
                <a:gd name="connsiteX13" fmla="*/ 70295 w 90410"/>
                <a:gd name="connsiteY13" fmla="*/ 105867 h 133276"/>
                <a:gd name="connsiteX14" fmla="*/ 45354 w 90410"/>
                <a:gd name="connsiteY14" fmla="*/ 127885 h 13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410" h="133276">
                  <a:moveTo>
                    <a:pt x="90559" y="67287"/>
                  </a:moveTo>
                  <a:cubicBezTo>
                    <a:pt x="90559" y="45854"/>
                    <a:pt x="88026" y="30461"/>
                    <a:pt x="79063" y="16821"/>
                  </a:cubicBezTo>
                  <a:cubicBezTo>
                    <a:pt x="73023" y="7858"/>
                    <a:pt x="60942" y="64"/>
                    <a:pt x="45354" y="64"/>
                  </a:cubicBezTo>
                  <a:cubicBezTo>
                    <a:pt x="149" y="64"/>
                    <a:pt x="149" y="53258"/>
                    <a:pt x="149" y="67287"/>
                  </a:cubicBezTo>
                  <a:cubicBezTo>
                    <a:pt x="149" y="81316"/>
                    <a:pt x="149" y="133341"/>
                    <a:pt x="45354" y="133341"/>
                  </a:cubicBezTo>
                  <a:cubicBezTo>
                    <a:pt x="90559" y="133341"/>
                    <a:pt x="90559" y="81316"/>
                    <a:pt x="90559" y="67287"/>
                  </a:cubicBezTo>
                  <a:close/>
                  <a:moveTo>
                    <a:pt x="45354" y="127885"/>
                  </a:moveTo>
                  <a:cubicBezTo>
                    <a:pt x="36391" y="127885"/>
                    <a:pt x="24505" y="122624"/>
                    <a:pt x="20608" y="106647"/>
                  </a:cubicBezTo>
                  <a:cubicBezTo>
                    <a:pt x="17880" y="95151"/>
                    <a:pt x="17880" y="79173"/>
                    <a:pt x="17880" y="64754"/>
                  </a:cubicBezTo>
                  <a:cubicBezTo>
                    <a:pt x="17880" y="50530"/>
                    <a:pt x="17880" y="35722"/>
                    <a:pt x="20803" y="25005"/>
                  </a:cubicBezTo>
                  <a:cubicBezTo>
                    <a:pt x="24895" y="9612"/>
                    <a:pt x="37365" y="5520"/>
                    <a:pt x="45354" y="5520"/>
                  </a:cubicBezTo>
                  <a:cubicBezTo>
                    <a:pt x="55876" y="5520"/>
                    <a:pt x="66008" y="11950"/>
                    <a:pt x="69515" y="23251"/>
                  </a:cubicBezTo>
                  <a:cubicBezTo>
                    <a:pt x="72633" y="33773"/>
                    <a:pt x="72828" y="47802"/>
                    <a:pt x="72828" y="64754"/>
                  </a:cubicBezTo>
                  <a:cubicBezTo>
                    <a:pt x="72828" y="79173"/>
                    <a:pt x="72828" y="93592"/>
                    <a:pt x="70295" y="105867"/>
                  </a:cubicBezTo>
                  <a:cubicBezTo>
                    <a:pt x="66398" y="123599"/>
                    <a:pt x="53148" y="127885"/>
                    <a:pt x="45354" y="12788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83" name="Groupe 182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2,0}&#10;$&#10;&#10;\end{document}&#10;" title="IguanaTex Vector Display">
            <a:extLst>
              <a:ext uri="{FF2B5EF4-FFF2-40B4-BE49-F238E27FC236}">
                <a16:creationId xmlns:a16="http://schemas.microsoft.com/office/drawing/2014/main" id="{553E0DA6-519F-91BD-76F5-31925C6636A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565900" y="2463800"/>
            <a:ext cx="2116193" cy="288126"/>
            <a:chOff x="8715923" y="4034076"/>
            <a:chExt cx="2116193" cy="288126"/>
          </a:xfrm>
        </p:grpSpPr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CDF27EB7-99C6-2596-7D0F-94D6F5B59E84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715923" y="4054396"/>
              <a:ext cx="189282" cy="188447"/>
            </a:xfrm>
            <a:custGeom>
              <a:avLst/>
              <a:gdLst>
                <a:gd name="connsiteX0" fmla="*/ 112254 w 189282"/>
                <a:gd name="connsiteY0" fmla="*/ 19548 h 188447"/>
                <a:gd name="connsiteX1" fmla="*/ 118656 w 189282"/>
                <a:gd name="connsiteY1" fmla="*/ 9249 h 188447"/>
                <a:gd name="connsiteX2" fmla="*/ 136193 w 189282"/>
                <a:gd name="connsiteY2" fmla="*/ 8692 h 188447"/>
                <a:gd name="connsiteX3" fmla="*/ 176833 w 189282"/>
                <a:gd name="connsiteY3" fmla="*/ 31517 h 188447"/>
                <a:gd name="connsiteX4" fmla="*/ 174606 w 189282"/>
                <a:gd name="connsiteY4" fmla="*/ 53785 h 188447"/>
                <a:gd name="connsiteX5" fmla="*/ 173771 w 189282"/>
                <a:gd name="connsiteY5" fmla="*/ 59074 h 188447"/>
                <a:gd name="connsiteX6" fmla="*/ 177111 w 189282"/>
                <a:gd name="connsiteY6" fmla="*/ 62693 h 188447"/>
                <a:gd name="connsiteX7" fmla="*/ 181287 w 189282"/>
                <a:gd name="connsiteY7" fmla="*/ 56291 h 188447"/>
                <a:gd name="connsiteX8" fmla="*/ 188802 w 189282"/>
                <a:gd name="connsiteY8" fmla="*/ 7857 h 188447"/>
                <a:gd name="connsiteX9" fmla="*/ 189359 w 189282"/>
                <a:gd name="connsiteY9" fmla="*/ 3125 h 188447"/>
                <a:gd name="connsiteX10" fmla="*/ 181843 w 189282"/>
                <a:gd name="connsiteY10" fmla="*/ 63 h 188447"/>
                <a:gd name="connsiteX11" fmla="*/ 27356 w 189282"/>
                <a:gd name="connsiteY11" fmla="*/ 63 h 188447"/>
                <a:gd name="connsiteX12" fmla="*/ 18448 w 189282"/>
                <a:gd name="connsiteY12" fmla="*/ 5630 h 188447"/>
                <a:gd name="connsiteX13" fmla="*/ 1747 w 189282"/>
                <a:gd name="connsiteY13" fmla="*/ 54621 h 188447"/>
                <a:gd name="connsiteX14" fmla="*/ 77 w 189282"/>
                <a:gd name="connsiteY14" fmla="*/ 59631 h 188447"/>
                <a:gd name="connsiteX15" fmla="*/ 3417 w 189282"/>
                <a:gd name="connsiteY15" fmla="*/ 62693 h 188447"/>
                <a:gd name="connsiteX16" fmla="*/ 8149 w 189282"/>
                <a:gd name="connsiteY16" fmla="*/ 56847 h 188447"/>
                <a:gd name="connsiteX17" fmla="*/ 71614 w 189282"/>
                <a:gd name="connsiteY17" fmla="*/ 8692 h 188447"/>
                <a:gd name="connsiteX18" fmla="*/ 82470 w 189282"/>
                <a:gd name="connsiteY18" fmla="*/ 8692 h 188447"/>
                <a:gd name="connsiteX19" fmla="*/ 90264 w 189282"/>
                <a:gd name="connsiteY19" fmla="*/ 12032 h 188447"/>
                <a:gd name="connsiteX20" fmla="*/ 89151 w 189282"/>
                <a:gd name="connsiteY20" fmla="*/ 17878 h 188447"/>
                <a:gd name="connsiteX21" fmla="*/ 51851 w 189282"/>
                <a:gd name="connsiteY21" fmla="*/ 166520 h 188447"/>
                <a:gd name="connsiteX22" fmla="*/ 18727 w 189282"/>
                <a:gd name="connsiteY22" fmla="*/ 179881 h 188447"/>
                <a:gd name="connsiteX23" fmla="*/ 7036 w 189282"/>
                <a:gd name="connsiteY23" fmla="*/ 185170 h 188447"/>
                <a:gd name="connsiteX24" fmla="*/ 11768 w 189282"/>
                <a:gd name="connsiteY24" fmla="*/ 188510 h 188447"/>
                <a:gd name="connsiteX25" fmla="*/ 34593 w 189282"/>
                <a:gd name="connsiteY25" fmla="*/ 187953 h 188447"/>
                <a:gd name="connsiteX26" fmla="*/ 58253 w 189282"/>
                <a:gd name="connsiteY26" fmla="*/ 187675 h 188447"/>
                <a:gd name="connsiteX27" fmla="*/ 81357 w 189282"/>
                <a:gd name="connsiteY27" fmla="*/ 187953 h 188447"/>
                <a:gd name="connsiteX28" fmla="*/ 105574 w 189282"/>
                <a:gd name="connsiteY28" fmla="*/ 188510 h 188447"/>
                <a:gd name="connsiteX29" fmla="*/ 111698 w 189282"/>
                <a:gd name="connsiteY29" fmla="*/ 182943 h 188447"/>
                <a:gd name="connsiteX30" fmla="*/ 102233 w 189282"/>
                <a:gd name="connsiteY30" fmla="*/ 179881 h 188447"/>
                <a:gd name="connsiteX31" fmla="*/ 84419 w 189282"/>
                <a:gd name="connsiteY31" fmla="*/ 179324 h 188447"/>
                <a:gd name="connsiteX32" fmla="*/ 74119 w 189282"/>
                <a:gd name="connsiteY32" fmla="*/ 173200 h 188447"/>
                <a:gd name="connsiteX33" fmla="*/ 75233 w 189282"/>
                <a:gd name="connsiteY33" fmla="*/ 167355 h 188447"/>
                <a:gd name="connsiteX34" fmla="*/ 11225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254" y="19548"/>
                  </a:moveTo>
                  <a:cubicBezTo>
                    <a:pt x="114203" y="11754"/>
                    <a:pt x="115316" y="10084"/>
                    <a:pt x="118656" y="9249"/>
                  </a:cubicBezTo>
                  <a:cubicBezTo>
                    <a:pt x="121162" y="8692"/>
                    <a:pt x="130347" y="8692"/>
                    <a:pt x="136193" y="8692"/>
                  </a:cubicBezTo>
                  <a:cubicBezTo>
                    <a:pt x="164307" y="8692"/>
                    <a:pt x="176833" y="9805"/>
                    <a:pt x="176833" y="31517"/>
                  </a:cubicBezTo>
                  <a:cubicBezTo>
                    <a:pt x="176833" y="35692"/>
                    <a:pt x="175719" y="46548"/>
                    <a:pt x="174606" y="53785"/>
                  </a:cubicBezTo>
                  <a:cubicBezTo>
                    <a:pt x="174328" y="54899"/>
                    <a:pt x="173771" y="58239"/>
                    <a:pt x="173771" y="59074"/>
                  </a:cubicBezTo>
                  <a:cubicBezTo>
                    <a:pt x="173771" y="60744"/>
                    <a:pt x="174606" y="62693"/>
                    <a:pt x="177111" y="62693"/>
                  </a:cubicBezTo>
                  <a:cubicBezTo>
                    <a:pt x="180173" y="62693"/>
                    <a:pt x="180730" y="60466"/>
                    <a:pt x="181287" y="56291"/>
                  </a:cubicBezTo>
                  <a:lnTo>
                    <a:pt x="188802" y="7857"/>
                  </a:lnTo>
                  <a:cubicBezTo>
                    <a:pt x="189081" y="6743"/>
                    <a:pt x="189359" y="3960"/>
                    <a:pt x="189359" y="3125"/>
                  </a:cubicBezTo>
                  <a:cubicBezTo>
                    <a:pt x="189359" y="63"/>
                    <a:pt x="186575" y="63"/>
                    <a:pt x="181843" y="63"/>
                  </a:cubicBezTo>
                  <a:lnTo>
                    <a:pt x="27356" y="63"/>
                  </a:lnTo>
                  <a:cubicBezTo>
                    <a:pt x="20675" y="63"/>
                    <a:pt x="20397" y="341"/>
                    <a:pt x="18448" y="5630"/>
                  </a:cubicBezTo>
                  <a:lnTo>
                    <a:pt x="1747" y="54621"/>
                  </a:lnTo>
                  <a:cubicBezTo>
                    <a:pt x="1469" y="55177"/>
                    <a:pt x="77" y="59074"/>
                    <a:pt x="77" y="59631"/>
                  </a:cubicBezTo>
                  <a:cubicBezTo>
                    <a:pt x="77" y="61301"/>
                    <a:pt x="1469" y="62693"/>
                    <a:pt x="3417" y="62693"/>
                  </a:cubicBezTo>
                  <a:cubicBezTo>
                    <a:pt x="6201" y="62693"/>
                    <a:pt x="6479" y="61301"/>
                    <a:pt x="8149" y="56847"/>
                  </a:cubicBezTo>
                  <a:cubicBezTo>
                    <a:pt x="23180" y="13702"/>
                    <a:pt x="30418" y="8692"/>
                    <a:pt x="71614" y="8692"/>
                  </a:cubicBezTo>
                  <a:lnTo>
                    <a:pt x="82470" y="8692"/>
                  </a:lnTo>
                  <a:cubicBezTo>
                    <a:pt x="90264" y="8692"/>
                    <a:pt x="90264" y="9805"/>
                    <a:pt x="90264" y="12032"/>
                  </a:cubicBezTo>
                  <a:cubicBezTo>
                    <a:pt x="90264" y="13702"/>
                    <a:pt x="89429" y="17042"/>
                    <a:pt x="89151" y="17878"/>
                  </a:cubicBezTo>
                  <a:lnTo>
                    <a:pt x="51851" y="166520"/>
                  </a:lnTo>
                  <a:cubicBezTo>
                    <a:pt x="49346" y="176819"/>
                    <a:pt x="48511" y="179881"/>
                    <a:pt x="18727" y="179881"/>
                  </a:cubicBezTo>
                  <a:cubicBezTo>
                    <a:pt x="8706" y="179881"/>
                    <a:pt x="7036" y="179881"/>
                    <a:pt x="7036" y="185170"/>
                  </a:cubicBezTo>
                  <a:cubicBezTo>
                    <a:pt x="7036" y="188510"/>
                    <a:pt x="10098" y="188510"/>
                    <a:pt x="11768" y="188510"/>
                  </a:cubicBezTo>
                  <a:cubicBezTo>
                    <a:pt x="19283" y="188510"/>
                    <a:pt x="27077" y="187953"/>
                    <a:pt x="34593" y="187953"/>
                  </a:cubicBezTo>
                  <a:cubicBezTo>
                    <a:pt x="42387" y="187953"/>
                    <a:pt x="50459" y="187675"/>
                    <a:pt x="58253" y="187675"/>
                  </a:cubicBezTo>
                  <a:cubicBezTo>
                    <a:pt x="66047" y="187675"/>
                    <a:pt x="73841" y="187953"/>
                    <a:pt x="81357" y="187953"/>
                  </a:cubicBezTo>
                  <a:cubicBezTo>
                    <a:pt x="89429" y="187953"/>
                    <a:pt x="97780" y="188510"/>
                    <a:pt x="105574" y="188510"/>
                  </a:cubicBezTo>
                  <a:cubicBezTo>
                    <a:pt x="108357" y="188510"/>
                    <a:pt x="111698" y="188510"/>
                    <a:pt x="111698" y="182943"/>
                  </a:cubicBezTo>
                  <a:cubicBezTo>
                    <a:pt x="111698" y="179881"/>
                    <a:pt x="109471" y="179881"/>
                    <a:pt x="102233" y="179881"/>
                  </a:cubicBezTo>
                  <a:cubicBezTo>
                    <a:pt x="95275" y="179881"/>
                    <a:pt x="91656" y="179881"/>
                    <a:pt x="84419" y="179324"/>
                  </a:cubicBezTo>
                  <a:cubicBezTo>
                    <a:pt x="76346" y="178489"/>
                    <a:pt x="74119" y="177654"/>
                    <a:pt x="74119" y="173200"/>
                  </a:cubicBezTo>
                  <a:cubicBezTo>
                    <a:pt x="74119" y="172922"/>
                    <a:pt x="74119" y="171530"/>
                    <a:pt x="75233" y="167355"/>
                  </a:cubicBezTo>
                  <a:lnTo>
                    <a:pt x="112254" y="1954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466FA3B9-8133-6D5D-E760-AFD10094206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938125" y="4034076"/>
              <a:ext cx="64578" cy="278356"/>
            </a:xfrm>
            <a:custGeom>
              <a:avLst/>
              <a:gdLst>
                <a:gd name="connsiteX0" fmla="*/ 64663 w 64578"/>
                <a:gd name="connsiteY0" fmla="*/ 275635 h 278356"/>
                <a:gd name="connsiteX1" fmla="*/ 59931 w 64578"/>
                <a:gd name="connsiteY1" fmla="*/ 269512 h 278356"/>
                <a:gd name="connsiteX2" fmla="*/ 16229 w 64578"/>
                <a:gd name="connsiteY2" fmla="*/ 139241 h 278356"/>
                <a:gd name="connsiteX3" fmla="*/ 61044 w 64578"/>
                <a:gd name="connsiteY3" fmla="*/ 7578 h 278356"/>
                <a:gd name="connsiteX4" fmla="*/ 64663 w 64578"/>
                <a:gd name="connsiteY4" fmla="*/ 2846 h 278356"/>
                <a:gd name="connsiteX5" fmla="*/ 61879 w 64578"/>
                <a:gd name="connsiteY5" fmla="*/ 63 h 278356"/>
                <a:gd name="connsiteX6" fmla="*/ 17620 w 64578"/>
                <a:gd name="connsiteY6" fmla="*/ 54342 h 278356"/>
                <a:gd name="connsiteX7" fmla="*/ 84 w 64578"/>
                <a:gd name="connsiteY7" fmla="*/ 139241 h 278356"/>
                <a:gd name="connsiteX8" fmla="*/ 18455 w 64578"/>
                <a:gd name="connsiteY8" fmla="*/ 226088 h 278356"/>
                <a:gd name="connsiteX9" fmla="*/ 61879 w 64578"/>
                <a:gd name="connsiteY9" fmla="*/ 278419 h 278356"/>
                <a:gd name="connsiteX10" fmla="*/ 64663 w 64578"/>
                <a:gd name="connsiteY10" fmla="*/ 275635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663" y="275635"/>
                  </a:moveTo>
                  <a:cubicBezTo>
                    <a:pt x="64663" y="274800"/>
                    <a:pt x="64663" y="274244"/>
                    <a:pt x="59931" y="269512"/>
                  </a:cubicBezTo>
                  <a:cubicBezTo>
                    <a:pt x="25136" y="234439"/>
                    <a:pt x="16229" y="181829"/>
                    <a:pt x="16229" y="139241"/>
                  </a:cubicBezTo>
                  <a:cubicBezTo>
                    <a:pt x="16229" y="90807"/>
                    <a:pt x="26806" y="42373"/>
                    <a:pt x="61044" y="7578"/>
                  </a:cubicBezTo>
                  <a:cubicBezTo>
                    <a:pt x="64663" y="4238"/>
                    <a:pt x="64663" y="3681"/>
                    <a:pt x="64663" y="2846"/>
                  </a:cubicBezTo>
                  <a:cubicBezTo>
                    <a:pt x="64663" y="898"/>
                    <a:pt x="63549" y="63"/>
                    <a:pt x="61879" y="63"/>
                  </a:cubicBezTo>
                  <a:cubicBezTo>
                    <a:pt x="59095" y="63"/>
                    <a:pt x="34043" y="18991"/>
                    <a:pt x="17620" y="54342"/>
                  </a:cubicBezTo>
                  <a:cubicBezTo>
                    <a:pt x="3424" y="84961"/>
                    <a:pt x="84" y="115859"/>
                    <a:pt x="84" y="139241"/>
                  </a:cubicBezTo>
                  <a:cubicBezTo>
                    <a:pt x="84" y="160953"/>
                    <a:pt x="3146" y="194634"/>
                    <a:pt x="18455" y="226088"/>
                  </a:cubicBezTo>
                  <a:cubicBezTo>
                    <a:pt x="35157" y="260326"/>
                    <a:pt x="59095" y="278419"/>
                    <a:pt x="61879" y="278419"/>
                  </a:cubicBezTo>
                  <a:cubicBezTo>
                    <a:pt x="63549" y="278419"/>
                    <a:pt x="64663" y="277584"/>
                    <a:pt x="64663" y="27563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531EB083-A554-F35B-A2B0-300AEBA473E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9026890" y="4119810"/>
              <a:ext cx="138621" cy="126095"/>
            </a:xfrm>
            <a:custGeom>
              <a:avLst/>
              <a:gdLst>
                <a:gd name="connsiteX0" fmla="*/ 84986 w 138621"/>
                <a:gd name="connsiteY0" fmla="*/ 39033 h 126095"/>
                <a:gd name="connsiteX1" fmla="*/ 112544 w 138621"/>
                <a:gd name="connsiteY1" fmla="*/ 6187 h 126095"/>
                <a:gd name="connsiteX2" fmla="*/ 126461 w 138621"/>
                <a:gd name="connsiteY2" fmla="*/ 9805 h 126095"/>
                <a:gd name="connsiteX3" fmla="*/ 113100 w 138621"/>
                <a:gd name="connsiteY3" fmla="*/ 24836 h 126095"/>
                <a:gd name="connsiteX4" fmla="*/ 123678 w 138621"/>
                <a:gd name="connsiteY4" fmla="*/ 34579 h 126095"/>
                <a:gd name="connsiteX5" fmla="*/ 138709 w 138621"/>
                <a:gd name="connsiteY5" fmla="*/ 18434 h 126095"/>
                <a:gd name="connsiteX6" fmla="*/ 112822 w 138621"/>
                <a:gd name="connsiteY6" fmla="*/ 63 h 126095"/>
                <a:gd name="connsiteX7" fmla="*/ 83595 w 138621"/>
                <a:gd name="connsiteY7" fmla="*/ 21218 h 126095"/>
                <a:gd name="connsiteX8" fmla="*/ 53532 w 138621"/>
                <a:gd name="connsiteY8" fmla="*/ 63 h 126095"/>
                <a:gd name="connsiteX9" fmla="*/ 8717 w 138621"/>
                <a:gd name="connsiteY9" fmla="*/ 42930 h 126095"/>
                <a:gd name="connsiteX10" fmla="*/ 12057 w 138621"/>
                <a:gd name="connsiteY10" fmla="*/ 45713 h 126095"/>
                <a:gd name="connsiteX11" fmla="*/ 15676 w 138621"/>
                <a:gd name="connsiteY11" fmla="*/ 42651 h 126095"/>
                <a:gd name="connsiteX12" fmla="*/ 52975 w 138621"/>
                <a:gd name="connsiteY12" fmla="*/ 6187 h 126095"/>
                <a:gd name="connsiteX13" fmla="*/ 68007 w 138621"/>
                <a:gd name="connsiteY13" fmla="*/ 24836 h 126095"/>
                <a:gd name="connsiteX14" fmla="*/ 52975 w 138621"/>
                <a:gd name="connsiteY14" fmla="*/ 91085 h 126095"/>
                <a:gd name="connsiteX15" fmla="*/ 26532 w 138621"/>
                <a:gd name="connsiteY15" fmla="*/ 120034 h 126095"/>
                <a:gd name="connsiteX16" fmla="*/ 12614 w 138621"/>
                <a:gd name="connsiteY16" fmla="*/ 116416 h 126095"/>
                <a:gd name="connsiteX17" fmla="*/ 25697 w 138621"/>
                <a:gd name="connsiteY17" fmla="*/ 101384 h 126095"/>
                <a:gd name="connsiteX18" fmla="*/ 15397 w 138621"/>
                <a:gd name="connsiteY18" fmla="*/ 91642 h 126095"/>
                <a:gd name="connsiteX19" fmla="*/ 88 w 138621"/>
                <a:gd name="connsiteY19" fmla="*/ 107787 h 126095"/>
                <a:gd name="connsiteX20" fmla="*/ 26253 w 138621"/>
                <a:gd name="connsiteY20" fmla="*/ 126158 h 126095"/>
                <a:gd name="connsiteX21" fmla="*/ 55481 w 138621"/>
                <a:gd name="connsiteY21" fmla="*/ 105003 h 126095"/>
                <a:gd name="connsiteX22" fmla="*/ 85543 w 138621"/>
                <a:gd name="connsiteY22" fmla="*/ 126158 h 126095"/>
                <a:gd name="connsiteX23" fmla="*/ 130080 w 138621"/>
                <a:gd name="connsiteY23" fmla="*/ 83291 h 126095"/>
                <a:gd name="connsiteX24" fmla="*/ 126740 w 138621"/>
                <a:gd name="connsiteY24" fmla="*/ 80508 h 126095"/>
                <a:gd name="connsiteX25" fmla="*/ 123121 w 138621"/>
                <a:gd name="connsiteY25" fmla="*/ 83570 h 126095"/>
                <a:gd name="connsiteX26" fmla="*/ 86100 w 138621"/>
                <a:gd name="connsiteY26" fmla="*/ 120034 h 126095"/>
                <a:gd name="connsiteX27" fmla="*/ 70790 w 138621"/>
                <a:gd name="connsiteY27" fmla="*/ 101663 h 126095"/>
                <a:gd name="connsiteX28" fmla="*/ 75522 w 138621"/>
                <a:gd name="connsiteY28" fmla="*/ 77167 h 126095"/>
                <a:gd name="connsiteX29" fmla="*/ 84986 w 138621"/>
                <a:gd name="connsiteY29" fmla="*/ 39033 h 12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621" h="126095">
                  <a:moveTo>
                    <a:pt x="84986" y="39033"/>
                  </a:moveTo>
                  <a:cubicBezTo>
                    <a:pt x="86657" y="31795"/>
                    <a:pt x="93059" y="6187"/>
                    <a:pt x="112544" y="6187"/>
                  </a:cubicBezTo>
                  <a:cubicBezTo>
                    <a:pt x="113935" y="6187"/>
                    <a:pt x="120616" y="6187"/>
                    <a:pt x="126461" y="9805"/>
                  </a:cubicBezTo>
                  <a:cubicBezTo>
                    <a:pt x="118668" y="11197"/>
                    <a:pt x="113100" y="18156"/>
                    <a:pt x="113100" y="24836"/>
                  </a:cubicBezTo>
                  <a:cubicBezTo>
                    <a:pt x="113100" y="29290"/>
                    <a:pt x="116162" y="34579"/>
                    <a:pt x="123678" y="34579"/>
                  </a:cubicBezTo>
                  <a:cubicBezTo>
                    <a:pt x="129802" y="34579"/>
                    <a:pt x="138709" y="29569"/>
                    <a:pt x="138709" y="18434"/>
                  </a:cubicBezTo>
                  <a:cubicBezTo>
                    <a:pt x="138709" y="3960"/>
                    <a:pt x="122286" y="63"/>
                    <a:pt x="112822" y="63"/>
                  </a:cubicBezTo>
                  <a:cubicBezTo>
                    <a:pt x="96677" y="63"/>
                    <a:pt x="86935" y="14816"/>
                    <a:pt x="83595" y="21218"/>
                  </a:cubicBezTo>
                  <a:cubicBezTo>
                    <a:pt x="76636" y="2846"/>
                    <a:pt x="61604" y="63"/>
                    <a:pt x="53532" y="63"/>
                  </a:cubicBezTo>
                  <a:cubicBezTo>
                    <a:pt x="24583" y="63"/>
                    <a:pt x="8717" y="35971"/>
                    <a:pt x="8717" y="42930"/>
                  </a:cubicBezTo>
                  <a:cubicBezTo>
                    <a:pt x="8717" y="45713"/>
                    <a:pt x="11500" y="45713"/>
                    <a:pt x="12057" y="45713"/>
                  </a:cubicBezTo>
                  <a:cubicBezTo>
                    <a:pt x="14284" y="45713"/>
                    <a:pt x="15119" y="45156"/>
                    <a:pt x="15676" y="42651"/>
                  </a:cubicBezTo>
                  <a:cubicBezTo>
                    <a:pt x="25140" y="13146"/>
                    <a:pt x="43511" y="6187"/>
                    <a:pt x="52975" y="6187"/>
                  </a:cubicBezTo>
                  <a:cubicBezTo>
                    <a:pt x="58264" y="6187"/>
                    <a:pt x="68007" y="8692"/>
                    <a:pt x="68007" y="24836"/>
                  </a:cubicBezTo>
                  <a:cubicBezTo>
                    <a:pt x="68007" y="33466"/>
                    <a:pt x="63275" y="52115"/>
                    <a:pt x="52975" y="91085"/>
                  </a:cubicBezTo>
                  <a:cubicBezTo>
                    <a:pt x="48522" y="108343"/>
                    <a:pt x="38779" y="120034"/>
                    <a:pt x="26532" y="120034"/>
                  </a:cubicBezTo>
                  <a:cubicBezTo>
                    <a:pt x="24861" y="120034"/>
                    <a:pt x="18459" y="120034"/>
                    <a:pt x="12614" y="116416"/>
                  </a:cubicBezTo>
                  <a:cubicBezTo>
                    <a:pt x="19573" y="115024"/>
                    <a:pt x="25697" y="109178"/>
                    <a:pt x="25697" y="101384"/>
                  </a:cubicBezTo>
                  <a:cubicBezTo>
                    <a:pt x="25697" y="93869"/>
                    <a:pt x="19573" y="91642"/>
                    <a:pt x="15397" y="91642"/>
                  </a:cubicBezTo>
                  <a:cubicBezTo>
                    <a:pt x="7047" y="91642"/>
                    <a:pt x="88" y="98879"/>
                    <a:pt x="88" y="107787"/>
                  </a:cubicBezTo>
                  <a:cubicBezTo>
                    <a:pt x="88" y="120591"/>
                    <a:pt x="14006" y="126158"/>
                    <a:pt x="26253" y="126158"/>
                  </a:cubicBezTo>
                  <a:cubicBezTo>
                    <a:pt x="44625" y="126158"/>
                    <a:pt x="54646" y="106673"/>
                    <a:pt x="55481" y="105003"/>
                  </a:cubicBezTo>
                  <a:cubicBezTo>
                    <a:pt x="58821" y="115302"/>
                    <a:pt x="68842" y="126158"/>
                    <a:pt x="85543" y="126158"/>
                  </a:cubicBezTo>
                  <a:cubicBezTo>
                    <a:pt x="114214" y="126158"/>
                    <a:pt x="130080" y="90250"/>
                    <a:pt x="130080" y="83291"/>
                  </a:cubicBezTo>
                  <a:cubicBezTo>
                    <a:pt x="130080" y="80508"/>
                    <a:pt x="127575" y="80508"/>
                    <a:pt x="126740" y="80508"/>
                  </a:cubicBezTo>
                  <a:cubicBezTo>
                    <a:pt x="124235" y="80508"/>
                    <a:pt x="123678" y="81621"/>
                    <a:pt x="123121" y="83570"/>
                  </a:cubicBezTo>
                  <a:cubicBezTo>
                    <a:pt x="113935" y="113354"/>
                    <a:pt x="95007" y="120034"/>
                    <a:pt x="86100" y="120034"/>
                  </a:cubicBezTo>
                  <a:cubicBezTo>
                    <a:pt x="75244" y="120034"/>
                    <a:pt x="70790" y="111127"/>
                    <a:pt x="70790" y="101663"/>
                  </a:cubicBezTo>
                  <a:cubicBezTo>
                    <a:pt x="70790" y="95539"/>
                    <a:pt x="72460" y="89415"/>
                    <a:pt x="75522" y="77167"/>
                  </a:cubicBezTo>
                  <a:lnTo>
                    <a:pt x="84986" y="39033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C021C6CB-67BD-7288-4929-5EB89E5CF258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201845" y="4213338"/>
              <a:ext cx="32567" cy="83228"/>
            </a:xfrm>
            <a:custGeom>
              <a:avLst/>
              <a:gdLst>
                <a:gd name="connsiteX0" fmla="*/ 32661 w 32567"/>
                <a:gd name="connsiteY0" fmla="*/ 29290 h 83228"/>
                <a:gd name="connsiteX1" fmla="*/ 14846 w 32567"/>
                <a:gd name="connsiteY1" fmla="*/ 63 h 83228"/>
                <a:gd name="connsiteX2" fmla="*/ 93 w 32567"/>
                <a:gd name="connsiteY2" fmla="*/ 14816 h 83228"/>
                <a:gd name="connsiteX3" fmla="*/ 14846 w 32567"/>
                <a:gd name="connsiteY3" fmla="*/ 29569 h 83228"/>
                <a:gd name="connsiteX4" fmla="*/ 24589 w 32567"/>
                <a:gd name="connsiteY4" fmla="*/ 25950 h 83228"/>
                <a:gd name="connsiteX5" fmla="*/ 25981 w 32567"/>
                <a:gd name="connsiteY5" fmla="*/ 25115 h 83228"/>
                <a:gd name="connsiteX6" fmla="*/ 26537 w 32567"/>
                <a:gd name="connsiteY6" fmla="*/ 29290 h 83228"/>
                <a:gd name="connsiteX7" fmla="*/ 7609 w 32567"/>
                <a:gd name="connsiteY7" fmla="*/ 75776 h 83228"/>
                <a:gd name="connsiteX8" fmla="*/ 4547 w 32567"/>
                <a:gd name="connsiteY8" fmla="*/ 80229 h 83228"/>
                <a:gd name="connsiteX9" fmla="*/ 7331 w 32567"/>
                <a:gd name="connsiteY9" fmla="*/ 83291 h 83228"/>
                <a:gd name="connsiteX10" fmla="*/ 32661 w 32567"/>
                <a:gd name="connsiteY10" fmla="*/ 29290 h 83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567" h="83228">
                  <a:moveTo>
                    <a:pt x="32661" y="29290"/>
                  </a:moveTo>
                  <a:cubicBezTo>
                    <a:pt x="32661" y="10919"/>
                    <a:pt x="25702" y="63"/>
                    <a:pt x="14846" y="63"/>
                  </a:cubicBezTo>
                  <a:cubicBezTo>
                    <a:pt x="5661" y="63"/>
                    <a:pt x="93" y="7022"/>
                    <a:pt x="93" y="14816"/>
                  </a:cubicBezTo>
                  <a:cubicBezTo>
                    <a:pt x="93" y="22331"/>
                    <a:pt x="5661" y="29569"/>
                    <a:pt x="14846" y="29569"/>
                  </a:cubicBezTo>
                  <a:cubicBezTo>
                    <a:pt x="18187" y="29569"/>
                    <a:pt x="21805" y="28455"/>
                    <a:pt x="24589" y="25950"/>
                  </a:cubicBezTo>
                  <a:cubicBezTo>
                    <a:pt x="25424" y="25393"/>
                    <a:pt x="25702" y="25115"/>
                    <a:pt x="25981" y="25115"/>
                  </a:cubicBezTo>
                  <a:cubicBezTo>
                    <a:pt x="26259" y="25115"/>
                    <a:pt x="26537" y="25393"/>
                    <a:pt x="26537" y="29290"/>
                  </a:cubicBezTo>
                  <a:cubicBezTo>
                    <a:pt x="26537" y="49889"/>
                    <a:pt x="16795" y="66590"/>
                    <a:pt x="7609" y="75776"/>
                  </a:cubicBezTo>
                  <a:cubicBezTo>
                    <a:pt x="4547" y="78838"/>
                    <a:pt x="4547" y="79394"/>
                    <a:pt x="4547" y="80229"/>
                  </a:cubicBezTo>
                  <a:cubicBezTo>
                    <a:pt x="4547" y="82178"/>
                    <a:pt x="5939" y="83291"/>
                    <a:pt x="7331" y="83291"/>
                  </a:cubicBezTo>
                  <a:cubicBezTo>
                    <a:pt x="10393" y="83291"/>
                    <a:pt x="32661" y="61858"/>
                    <a:pt x="32661" y="29290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45AE0835-AAFC-FD1C-CE63-C7E18DCC8407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308021" y="4068592"/>
              <a:ext cx="85455" cy="177312"/>
            </a:xfrm>
            <a:custGeom>
              <a:avLst/>
              <a:gdLst>
                <a:gd name="connsiteX0" fmla="*/ 51037 w 85455"/>
                <a:gd name="connsiteY0" fmla="*/ 62971 h 177312"/>
                <a:gd name="connsiteX1" fmla="*/ 77203 w 85455"/>
                <a:gd name="connsiteY1" fmla="*/ 62971 h 177312"/>
                <a:gd name="connsiteX2" fmla="*/ 85553 w 85455"/>
                <a:gd name="connsiteY2" fmla="*/ 57404 h 177312"/>
                <a:gd name="connsiteX3" fmla="*/ 77759 w 85455"/>
                <a:gd name="connsiteY3" fmla="*/ 54342 h 177312"/>
                <a:gd name="connsiteX4" fmla="*/ 53264 w 85455"/>
                <a:gd name="connsiteY4" fmla="*/ 54342 h 177312"/>
                <a:gd name="connsiteX5" fmla="*/ 64677 w 85455"/>
                <a:gd name="connsiteY5" fmla="*/ 7578 h 177312"/>
                <a:gd name="connsiteX6" fmla="*/ 56604 w 85455"/>
                <a:gd name="connsiteY6" fmla="*/ 63 h 177312"/>
                <a:gd name="connsiteX7" fmla="*/ 45470 w 85455"/>
                <a:gd name="connsiteY7" fmla="*/ 10084 h 177312"/>
                <a:gd name="connsiteX8" fmla="*/ 34614 w 85455"/>
                <a:gd name="connsiteY8" fmla="*/ 54342 h 177312"/>
                <a:gd name="connsiteX9" fmla="*/ 8449 w 85455"/>
                <a:gd name="connsiteY9" fmla="*/ 54342 h 177312"/>
                <a:gd name="connsiteX10" fmla="*/ 98 w 85455"/>
                <a:gd name="connsiteY10" fmla="*/ 59631 h 177312"/>
                <a:gd name="connsiteX11" fmla="*/ 7892 w 85455"/>
                <a:gd name="connsiteY11" fmla="*/ 62971 h 177312"/>
                <a:gd name="connsiteX12" fmla="*/ 32387 w 85455"/>
                <a:gd name="connsiteY12" fmla="*/ 62971 h 177312"/>
                <a:gd name="connsiteX13" fmla="*/ 11232 w 85455"/>
                <a:gd name="connsiteY13" fmla="*/ 151767 h 177312"/>
                <a:gd name="connsiteX14" fmla="*/ 36841 w 85455"/>
                <a:gd name="connsiteY14" fmla="*/ 177376 h 177312"/>
                <a:gd name="connsiteX15" fmla="*/ 81100 w 85455"/>
                <a:gd name="connsiteY15" fmla="*/ 134509 h 177312"/>
                <a:gd name="connsiteX16" fmla="*/ 77759 w 85455"/>
                <a:gd name="connsiteY16" fmla="*/ 131725 h 177312"/>
                <a:gd name="connsiteX17" fmla="*/ 73584 w 85455"/>
                <a:gd name="connsiteY17" fmla="*/ 135622 h 177312"/>
                <a:gd name="connsiteX18" fmla="*/ 37398 w 85455"/>
                <a:gd name="connsiteY18" fmla="*/ 171252 h 177312"/>
                <a:gd name="connsiteX19" fmla="*/ 28769 w 85455"/>
                <a:gd name="connsiteY19" fmla="*/ 158447 h 177312"/>
                <a:gd name="connsiteX20" fmla="*/ 30439 w 85455"/>
                <a:gd name="connsiteY20" fmla="*/ 145086 h 177312"/>
                <a:gd name="connsiteX21" fmla="*/ 51037 w 85455"/>
                <a:gd name="connsiteY21" fmla="*/ 62971 h 17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455" h="177312">
                  <a:moveTo>
                    <a:pt x="51037" y="62971"/>
                  </a:moveTo>
                  <a:lnTo>
                    <a:pt x="77203" y="62971"/>
                  </a:lnTo>
                  <a:cubicBezTo>
                    <a:pt x="82770" y="62971"/>
                    <a:pt x="85553" y="62971"/>
                    <a:pt x="85553" y="57404"/>
                  </a:cubicBezTo>
                  <a:cubicBezTo>
                    <a:pt x="85553" y="54342"/>
                    <a:pt x="82770" y="54342"/>
                    <a:pt x="77759" y="54342"/>
                  </a:cubicBezTo>
                  <a:lnTo>
                    <a:pt x="53264" y="54342"/>
                  </a:lnTo>
                  <a:cubicBezTo>
                    <a:pt x="63285" y="14816"/>
                    <a:pt x="64677" y="9249"/>
                    <a:pt x="64677" y="7578"/>
                  </a:cubicBezTo>
                  <a:cubicBezTo>
                    <a:pt x="64677" y="2846"/>
                    <a:pt x="61336" y="63"/>
                    <a:pt x="56604" y="63"/>
                  </a:cubicBezTo>
                  <a:cubicBezTo>
                    <a:pt x="55769" y="63"/>
                    <a:pt x="47975" y="341"/>
                    <a:pt x="45470" y="10084"/>
                  </a:cubicBezTo>
                  <a:lnTo>
                    <a:pt x="34614" y="54342"/>
                  </a:lnTo>
                  <a:lnTo>
                    <a:pt x="8449" y="54342"/>
                  </a:lnTo>
                  <a:cubicBezTo>
                    <a:pt x="2881" y="54342"/>
                    <a:pt x="98" y="54342"/>
                    <a:pt x="98" y="59631"/>
                  </a:cubicBezTo>
                  <a:cubicBezTo>
                    <a:pt x="98" y="62971"/>
                    <a:pt x="2325" y="62971"/>
                    <a:pt x="7892" y="62971"/>
                  </a:cubicBezTo>
                  <a:lnTo>
                    <a:pt x="32387" y="62971"/>
                  </a:lnTo>
                  <a:cubicBezTo>
                    <a:pt x="12346" y="142024"/>
                    <a:pt x="11232" y="146756"/>
                    <a:pt x="11232" y="151767"/>
                  </a:cubicBezTo>
                  <a:cubicBezTo>
                    <a:pt x="11232" y="166798"/>
                    <a:pt x="21810" y="177376"/>
                    <a:pt x="36841" y="177376"/>
                  </a:cubicBezTo>
                  <a:cubicBezTo>
                    <a:pt x="65233" y="177376"/>
                    <a:pt x="81100" y="136736"/>
                    <a:pt x="81100" y="134509"/>
                  </a:cubicBezTo>
                  <a:cubicBezTo>
                    <a:pt x="81100" y="131725"/>
                    <a:pt x="78873" y="131725"/>
                    <a:pt x="77759" y="131725"/>
                  </a:cubicBezTo>
                  <a:cubicBezTo>
                    <a:pt x="75254" y="131725"/>
                    <a:pt x="74976" y="132560"/>
                    <a:pt x="73584" y="135622"/>
                  </a:cubicBezTo>
                  <a:cubicBezTo>
                    <a:pt x="61615" y="164571"/>
                    <a:pt x="46862" y="171252"/>
                    <a:pt x="37398" y="171252"/>
                  </a:cubicBezTo>
                  <a:cubicBezTo>
                    <a:pt x="31552" y="171252"/>
                    <a:pt x="28769" y="167633"/>
                    <a:pt x="28769" y="158447"/>
                  </a:cubicBezTo>
                  <a:cubicBezTo>
                    <a:pt x="28769" y="151767"/>
                    <a:pt x="29325" y="149818"/>
                    <a:pt x="30439" y="145086"/>
                  </a:cubicBezTo>
                  <a:lnTo>
                    <a:pt x="51037" y="62971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5116BB79-021E-74FC-52EC-E99323695B3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495044" y="4140687"/>
              <a:ext cx="185106" cy="65135"/>
            </a:xfrm>
            <a:custGeom>
              <a:avLst/>
              <a:gdLst>
                <a:gd name="connsiteX0" fmla="*/ 175747 w 185106"/>
                <a:gd name="connsiteY0" fmla="*/ 11197 h 65135"/>
                <a:gd name="connsiteX1" fmla="*/ 185211 w 185106"/>
                <a:gd name="connsiteY1" fmla="*/ 5630 h 65135"/>
                <a:gd name="connsiteX2" fmla="*/ 176025 w 185106"/>
                <a:gd name="connsiteY2" fmla="*/ 63 h 65135"/>
                <a:gd name="connsiteX3" fmla="*/ 9290 w 185106"/>
                <a:gd name="connsiteY3" fmla="*/ 63 h 65135"/>
                <a:gd name="connsiteX4" fmla="*/ 104 w 185106"/>
                <a:gd name="connsiteY4" fmla="*/ 5630 h 65135"/>
                <a:gd name="connsiteX5" fmla="*/ 9568 w 185106"/>
                <a:gd name="connsiteY5" fmla="*/ 11197 h 65135"/>
                <a:gd name="connsiteX6" fmla="*/ 175747 w 185106"/>
                <a:gd name="connsiteY6" fmla="*/ 11197 h 65135"/>
                <a:gd name="connsiteX7" fmla="*/ 176025 w 185106"/>
                <a:gd name="connsiteY7" fmla="*/ 65198 h 65135"/>
                <a:gd name="connsiteX8" fmla="*/ 185211 w 185106"/>
                <a:gd name="connsiteY8" fmla="*/ 59631 h 65135"/>
                <a:gd name="connsiteX9" fmla="*/ 175747 w 185106"/>
                <a:gd name="connsiteY9" fmla="*/ 54064 h 65135"/>
                <a:gd name="connsiteX10" fmla="*/ 9568 w 185106"/>
                <a:gd name="connsiteY10" fmla="*/ 54064 h 65135"/>
                <a:gd name="connsiteX11" fmla="*/ 104 w 185106"/>
                <a:gd name="connsiteY11" fmla="*/ 59631 h 65135"/>
                <a:gd name="connsiteX12" fmla="*/ 9290 w 185106"/>
                <a:gd name="connsiteY12" fmla="*/ 65198 h 65135"/>
                <a:gd name="connsiteX13" fmla="*/ 176025 w 185106"/>
                <a:gd name="connsiteY13" fmla="*/ 65198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747" y="11197"/>
                  </a:moveTo>
                  <a:cubicBezTo>
                    <a:pt x="179922" y="11197"/>
                    <a:pt x="185211" y="11197"/>
                    <a:pt x="185211" y="5630"/>
                  </a:cubicBezTo>
                  <a:cubicBezTo>
                    <a:pt x="185211" y="63"/>
                    <a:pt x="179922" y="63"/>
                    <a:pt x="176025" y="63"/>
                  </a:cubicBezTo>
                  <a:lnTo>
                    <a:pt x="9290" y="63"/>
                  </a:lnTo>
                  <a:cubicBezTo>
                    <a:pt x="5393" y="63"/>
                    <a:pt x="104" y="63"/>
                    <a:pt x="104" y="5630"/>
                  </a:cubicBezTo>
                  <a:cubicBezTo>
                    <a:pt x="104" y="11197"/>
                    <a:pt x="5393" y="11197"/>
                    <a:pt x="9568" y="11197"/>
                  </a:cubicBezTo>
                  <a:lnTo>
                    <a:pt x="175747" y="11197"/>
                  </a:lnTo>
                  <a:close/>
                  <a:moveTo>
                    <a:pt x="176025" y="65198"/>
                  </a:moveTo>
                  <a:cubicBezTo>
                    <a:pt x="179922" y="65198"/>
                    <a:pt x="185211" y="65198"/>
                    <a:pt x="185211" y="59631"/>
                  </a:cubicBezTo>
                  <a:cubicBezTo>
                    <a:pt x="185211" y="54064"/>
                    <a:pt x="179922" y="54064"/>
                    <a:pt x="175747" y="54064"/>
                  </a:cubicBezTo>
                  <a:lnTo>
                    <a:pt x="9568" y="54064"/>
                  </a:lnTo>
                  <a:cubicBezTo>
                    <a:pt x="5393" y="54064"/>
                    <a:pt x="104" y="54064"/>
                    <a:pt x="104" y="59631"/>
                  </a:cubicBezTo>
                  <a:cubicBezTo>
                    <a:pt x="104" y="65198"/>
                    <a:pt x="5393" y="65198"/>
                    <a:pt x="9290" y="65198"/>
                  </a:cubicBezTo>
                  <a:lnTo>
                    <a:pt x="176025" y="6519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43309696-8E8D-2233-35B5-947841A36FA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9784131" y="4057458"/>
              <a:ext cx="117187" cy="191509"/>
            </a:xfrm>
            <a:custGeom>
              <a:avLst/>
              <a:gdLst>
                <a:gd name="connsiteX0" fmla="*/ 117303 w 117187"/>
                <a:gd name="connsiteY0" fmla="*/ 96374 h 191509"/>
                <a:gd name="connsiteX1" fmla="*/ 106169 w 117187"/>
                <a:gd name="connsiteY1" fmla="*/ 31239 h 191509"/>
                <a:gd name="connsiteX2" fmla="*/ 58848 w 117187"/>
                <a:gd name="connsiteY2" fmla="*/ 63 h 191509"/>
                <a:gd name="connsiteX3" fmla="*/ 10414 w 117187"/>
                <a:gd name="connsiteY3" fmla="*/ 33187 h 191509"/>
                <a:gd name="connsiteX4" fmla="*/ 115 w 117187"/>
                <a:gd name="connsiteY4" fmla="*/ 96374 h 191509"/>
                <a:gd name="connsiteX5" fmla="*/ 12641 w 117187"/>
                <a:gd name="connsiteY5" fmla="*/ 163458 h 191509"/>
                <a:gd name="connsiteX6" fmla="*/ 58570 w 117187"/>
                <a:gd name="connsiteY6" fmla="*/ 191572 h 191509"/>
                <a:gd name="connsiteX7" fmla="*/ 107004 w 117187"/>
                <a:gd name="connsiteY7" fmla="*/ 159282 h 191509"/>
                <a:gd name="connsiteX8" fmla="*/ 117303 w 117187"/>
                <a:gd name="connsiteY8" fmla="*/ 96374 h 191509"/>
                <a:gd name="connsiteX9" fmla="*/ 58570 w 117187"/>
                <a:gd name="connsiteY9" fmla="*/ 185448 h 191509"/>
                <a:gd name="connsiteX10" fmla="*/ 26280 w 117187"/>
                <a:gd name="connsiteY10" fmla="*/ 151767 h 191509"/>
                <a:gd name="connsiteX11" fmla="*/ 23218 w 117187"/>
                <a:gd name="connsiteY11" fmla="*/ 93034 h 191509"/>
                <a:gd name="connsiteX12" fmla="*/ 25445 w 117187"/>
                <a:gd name="connsiteY12" fmla="*/ 41816 h 191509"/>
                <a:gd name="connsiteX13" fmla="*/ 58570 w 117187"/>
                <a:gd name="connsiteY13" fmla="*/ 6187 h 191509"/>
                <a:gd name="connsiteX14" fmla="*/ 91416 w 117187"/>
                <a:gd name="connsiteY14" fmla="*/ 38754 h 191509"/>
                <a:gd name="connsiteX15" fmla="*/ 94199 w 117187"/>
                <a:gd name="connsiteY15" fmla="*/ 93034 h 191509"/>
                <a:gd name="connsiteX16" fmla="*/ 91137 w 117187"/>
                <a:gd name="connsiteY16" fmla="*/ 150653 h 191509"/>
                <a:gd name="connsiteX17" fmla="*/ 58570 w 117187"/>
                <a:gd name="connsiteY17" fmla="*/ 185448 h 1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187" h="191509">
                  <a:moveTo>
                    <a:pt x="117303" y="96374"/>
                  </a:moveTo>
                  <a:cubicBezTo>
                    <a:pt x="117303" y="74106"/>
                    <a:pt x="115911" y="51837"/>
                    <a:pt x="106169" y="31239"/>
                  </a:cubicBezTo>
                  <a:cubicBezTo>
                    <a:pt x="93364" y="4516"/>
                    <a:pt x="70539" y="63"/>
                    <a:pt x="58848" y="63"/>
                  </a:cubicBezTo>
                  <a:cubicBezTo>
                    <a:pt x="42147" y="63"/>
                    <a:pt x="21827" y="7300"/>
                    <a:pt x="10414" y="33187"/>
                  </a:cubicBezTo>
                  <a:cubicBezTo>
                    <a:pt x="1507" y="52394"/>
                    <a:pt x="115" y="74106"/>
                    <a:pt x="115" y="96374"/>
                  </a:cubicBezTo>
                  <a:cubicBezTo>
                    <a:pt x="115" y="117251"/>
                    <a:pt x="1228" y="142303"/>
                    <a:pt x="12641" y="163458"/>
                  </a:cubicBezTo>
                  <a:cubicBezTo>
                    <a:pt x="24610" y="186005"/>
                    <a:pt x="44930" y="191572"/>
                    <a:pt x="58570" y="191572"/>
                  </a:cubicBezTo>
                  <a:cubicBezTo>
                    <a:pt x="73601" y="191572"/>
                    <a:pt x="94756" y="185726"/>
                    <a:pt x="107004" y="159282"/>
                  </a:cubicBezTo>
                  <a:cubicBezTo>
                    <a:pt x="115911" y="140076"/>
                    <a:pt x="117303" y="118364"/>
                    <a:pt x="117303" y="96374"/>
                  </a:cubicBezTo>
                  <a:close/>
                  <a:moveTo>
                    <a:pt x="58570" y="185448"/>
                  </a:moveTo>
                  <a:cubicBezTo>
                    <a:pt x="47714" y="185448"/>
                    <a:pt x="31291" y="178489"/>
                    <a:pt x="26280" y="151767"/>
                  </a:cubicBezTo>
                  <a:cubicBezTo>
                    <a:pt x="23218" y="135065"/>
                    <a:pt x="23218" y="109457"/>
                    <a:pt x="23218" y="93034"/>
                  </a:cubicBezTo>
                  <a:cubicBezTo>
                    <a:pt x="23218" y="75219"/>
                    <a:pt x="23218" y="56847"/>
                    <a:pt x="25445" y="41816"/>
                  </a:cubicBezTo>
                  <a:cubicBezTo>
                    <a:pt x="30734" y="8692"/>
                    <a:pt x="51611" y="6187"/>
                    <a:pt x="58570" y="6187"/>
                  </a:cubicBezTo>
                  <a:cubicBezTo>
                    <a:pt x="67755" y="6187"/>
                    <a:pt x="86127" y="11197"/>
                    <a:pt x="91416" y="38754"/>
                  </a:cubicBezTo>
                  <a:cubicBezTo>
                    <a:pt x="94199" y="54342"/>
                    <a:pt x="94199" y="75497"/>
                    <a:pt x="94199" y="93034"/>
                  </a:cubicBezTo>
                  <a:cubicBezTo>
                    <a:pt x="94199" y="113910"/>
                    <a:pt x="94199" y="132839"/>
                    <a:pt x="91137" y="150653"/>
                  </a:cubicBezTo>
                  <a:cubicBezTo>
                    <a:pt x="86962" y="177097"/>
                    <a:pt x="71096" y="185448"/>
                    <a:pt x="58570" y="185448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3C39CF3C-B03D-98D2-FE97-1A2D18D0400C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9928320" y="4034076"/>
              <a:ext cx="64578" cy="278356"/>
            </a:xfrm>
            <a:custGeom>
              <a:avLst/>
              <a:gdLst>
                <a:gd name="connsiteX0" fmla="*/ 64698 w 64578"/>
                <a:gd name="connsiteY0" fmla="*/ 139241 h 278356"/>
                <a:gd name="connsiteX1" fmla="*/ 46327 w 64578"/>
                <a:gd name="connsiteY1" fmla="*/ 52394 h 278356"/>
                <a:gd name="connsiteX2" fmla="*/ 2903 w 64578"/>
                <a:gd name="connsiteY2" fmla="*/ 63 h 278356"/>
                <a:gd name="connsiteX3" fmla="*/ 120 w 64578"/>
                <a:gd name="connsiteY3" fmla="*/ 2846 h 278356"/>
                <a:gd name="connsiteX4" fmla="*/ 5409 w 64578"/>
                <a:gd name="connsiteY4" fmla="*/ 9249 h 278356"/>
                <a:gd name="connsiteX5" fmla="*/ 48554 w 64578"/>
                <a:gd name="connsiteY5" fmla="*/ 139241 h 278356"/>
                <a:gd name="connsiteX6" fmla="*/ 3738 w 64578"/>
                <a:gd name="connsiteY6" fmla="*/ 270903 h 278356"/>
                <a:gd name="connsiteX7" fmla="*/ 120 w 64578"/>
                <a:gd name="connsiteY7" fmla="*/ 275635 h 278356"/>
                <a:gd name="connsiteX8" fmla="*/ 2903 w 64578"/>
                <a:gd name="connsiteY8" fmla="*/ 278419 h 278356"/>
                <a:gd name="connsiteX9" fmla="*/ 47162 w 64578"/>
                <a:gd name="connsiteY9" fmla="*/ 224139 h 278356"/>
                <a:gd name="connsiteX10" fmla="*/ 64698 w 64578"/>
                <a:gd name="connsiteY10" fmla="*/ 139241 h 27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578" h="278356">
                  <a:moveTo>
                    <a:pt x="64698" y="139241"/>
                  </a:moveTo>
                  <a:cubicBezTo>
                    <a:pt x="64698" y="117529"/>
                    <a:pt x="61637" y="83848"/>
                    <a:pt x="46327" y="52394"/>
                  </a:cubicBezTo>
                  <a:cubicBezTo>
                    <a:pt x="29626" y="18156"/>
                    <a:pt x="5687" y="63"/>
                    <a:pt x="2903" y="63"/>
                  </a:cubicBezTo>
                  <a:cubicBezTo>
                    <a:pt x="1233" y="63"/>
                    <a:pt x="120" y="1176"/>
                    <a:pt x="120" y="2846"/>
                  </a:cubicBezTo>
                  <a:cubicBezTo>
                    <a:pt x="120" y="3681"/>
                    <a:pt x="120" y="4238"/>
                    <a:pt x="5409" y="9249"/>
                  </a:cubicBezTo>
                  <a:cubicBezTo>
                    <a:pt x="32687" y="36806"/>
                    <a:pt x="48554" y="81064"/>
                    <a:pt x="48554" y="139241"/>
                  </a:cubicBezTo>
                  <a:cubicBezTo>
                    <a:pt x="48554" y="186840"/>
                    <a:pt x="38255" y="235830"/>
                    <a:pt x="3738" y="270903"/>
                  </a:cubicBezTo>
                  <a:cubicBezTo>
                    <a:pt x="120" y="274244"/>
                    <a:pt x="120" y="274800"/>
                    <a:pt x="120" y="275635"/>
                  </a:cubicBezTo>
                  <a:cubicBezTo>
                    <a:pt x="120" y="277306"/>
                    <a:pt x="1233" y="278419"/>
                    <a:pt x="2903" y="278419"/>
                  </a:cubicBezTo>
                  <a:cubicBezTo>
                    <a:pt x="5687" y="278419"/>
                    <a:pt x="30739" y="259491"/>
                    <a:pt x="47162" y="224139"/>
                  </a:cubicBezTo>
                  <a:cubicBezTo>
                    <a:pt x="61358" y="193520"/>
                    <a:pt x="64698" y="162623"/>
                    <a:pt x="64698" y="139241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C1846AD2-8333-975D-5E60-14E6F145100A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10113611" y="4140687"/>
              <a:ext cx="185106" cy="65135"/>
            </a:xfrm>
            <a:custGeom>
              <a:avLst/>
              <a:gdLst>
                <a:gd name="connsiteX0" fmla="*/ 175769 w 185106"/>
                <a:gd name="connsiteY0" fmla="*/ 11197 h 65135"/>
                <a:gd name="connsiteX1" fmla="*/ 185233 w 185106"/>
                <a:gd name="connsiteY1" fmla="*/ 5630 h 65135"/>
                <a:gd name="connsiteX2" fmla="*/ 176048 w 185106"/>
                <a:gd name="connsiteY2" fmla="*/ 63 h 65135"/>
                <a:gd name="connsiteX3" fmla="*/ 9312 w 185106"/>
                <a:gd name="connsiteY3" fmla="*/ 63 h 65135"/>
                <a:gd name="connsiteX4" fmla="*/ 126 w 185106"/>
                <a:gd name="connsiteY4" fmla="*/ 5630 h 65135"/>
                <a:gd name="connsiteX5" fmla="*/ 9591 w 185106"/>
                <a:gd name="connsiteY5" fmla="*/ 11197 h 65135"/>
                <a:gd name="connsiteX6" fmla="*/ 175769 w 185106"/>
                <a:gd name="connsiteY6" fmla="*/ 11197 h 65135"/>
                <a:gd name="connsiteX7" fmla="*/ 176048 w 185106"/>
                <a:gd name="connsiteY7" fmla="*/ 65198 h 65135"/>
                <a:gd name="connsiteX8" fmla="*/ 185233 w 185106"/>
                <a:gd name="connsiteY8" fmla="*/ 59631 h 65135"/>
                <a:gd name="connsiteX9" fmla="*/ 175769 w 185106"/>
                <a:gd name="connsiteY9" fmla="*/ 54064 h 65135"/>
                <a:gd name="connsiteX10" fmla="*/ 9591 w 185106"/>
                <a:gd name="connsiteY10" fmla="*/ 54064 h 65135"/>
                <a:gd name="connsiteX11" fmla="*/ 126 w 185106"/>
                <a:gd name="connsiteY11" fmla="*/ 59631 h 65135"/>
                <a:gd name="connsiteX12" fmla="*/ 9312 w 185106"/>
                <a:gd name="connsiteY12" fmla="*/ 65198 h 65135"/>
                <a:gd name="connsiteX13" fmla="*/ 176048 w 185106"/>
                <a:gd name="connsiteY13" fmla="*/ 65198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106" h="65135">
                  <a:moveTo>
                    <a:pt x="175769" y="11197"/>
                  </a:moveTo>
                  <a:cubicBezTo>
                    <a:pt x="179944" y="11197"/>
                    <a:pt x="185233" y="11197"/>
                    <a:pt x="185233" y="5630"/>
                  </a:cubicBezTo>
                  <a:cubicBezTo>
                    <a:pt x="185233" y="63"/>
                    <a:pt x="179944" y="63"/>
                    <a:pt x="176048" y="63"/>
                  </a:cubicBezTo>
                  <a:lnTo>
                    <a:pt x="9312" y="63"/>
                  </a:lnTo>
                  <a:cubicBezTo>
                    <a:pt x="5415" y="63"/>
                    <a:pt x="126" y="63"/>
                    <a:pt x="126" y="5630"/>
                  </a:cubicBezTo>
                  <a:cubicBezTo>
                    <a:pt x="126" y="11197"/>
                    <a:pt x="5415" y="11197"/>
                    <a:pt x="9591" y="11197"/>
                  </a:cubicBezTo>
                  <a:lnTo>
                    <a:pt x="175769" y="11197"/>
                  </a:lnTo>
                  <a:close/>
                  <a:moveTo>
                    <a:pt x="176048" y="65198"/>
                  </a:moveTo>
                  <a:cubicBezTo>
                    <a:pt x="179944" y="65198"/>
                    <a:pt x="185233" y="65198"/>
                    <a:pt x="185233" y="59631"/>
                  </a:cubicBezTo>
                  <a:cubicBezTo>
                    <a:pt x="185233" y="54064"/>
                    <a:pt x="179944" y="54064"/>
                    <a:pt x="175769" y="54064"/>
                  </a:cubicBezTo>
                  <a:lnTo>
                    <a:pt x="9591" y="54064"/>
                  </a:lnTo>
                  <a:cubicBezTo>
                    <a:pt x="5415" y="54064"/>
                    <a:pt x="126" y="54064"/>
                    <a:pt x="126" y="59631"/>
                  </a:cubicBezTo>
                  <a:cubicBezTo>
                    <a:pt x="126" y="65198"/>
                    <a:pt x="5415" y="65198"/>
                    <a:pt x="9312" y="65198"/>
                  </a:cubicBezTo>
                  <a:lnTo>
                    <a:pt x="176048" y="6519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C53A63A9-CC59-DF90-16BB-6BFD9B4D696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10398523" y="4054396"/>
              <a:ext cx="189282" cy="188447"/>
            </a:xfrm>
            <a:custGeom>
              <a:avLst/>
              <a:gdLst>
                <a:gd name="connsiteX0" fmla="*/ 112314 w 189282"/>
                <a:gd name="connsiteY0" fmla="*/ 19548 h 188447"/>
                <a:gd name="connsiteX1" fmla="*/ 118717 w 189282"/>
                <a:gd name="connsiteY1" fmla="*/ 9249 h 188447"/>
                <a:gd name="connsiteX2" fmla="*/ 136253 w 189282"/>
                <a:gd name="connsiteY2" fmla="*/ 8692 h 188447"/>
                <a:gd name="connsiteX3" fmla="*/ 176893 w 189282"/>
                <a:gd name="connsiteY3" fmla="*/ 31517 h 188447"/>
                <a:gd name="connsiteX4" fmla="*/ 174666 w 189282"/>
                <a:gd name="connsiteY4" fmla="*/ 53785 h 188447"/>
                <a:gd name="connsiteX5" fmla="*/ 173831 w 189282"/>
                <a:gd name="connsiteY5" fmla="*/ 59074 h 188447"/>
                <a:gd name="connsiteX6" fmla="*/ 177171 w 189282"/>
                <a:gd name="connsiteY6" fmla="*/ 62693 h 188447"/>
                <a:gd name="connsiteX7" fmla="*/ 181347 w 189282"/>
                <a:gd name="connsiteY7" fmla="*/ 56291 h 188447"/>
                <a:gd name="connsiteX8" fmla="*/ 188862 w 189282"/>
                <a:gd name="connsiteY8" fmla="*/ 7857 h 188447"/>
                <a:gd name="connsiteX9" fmla="*/ 189419 w 189282"/>
                <a:gd name="connsiteY9" fmla="*/ 3125 h 188447"/>
                <a:gd name="connsiteX10" fmla="*/ 181904 w 189282"/>
                <a:gd name="connsiteY10" fmla="*/ 63 h 188447"/>
                <a:gd name="connsiteX11" fmla="*/ 27416 w 189282"/>
                <a:gd name="connsiteY11" fmla="*/ 63 h 188447"/>
                <a:gd name="connsiteX12" fmla="*/ 18508 w 189282"/>
                <a:gd name="connsiteY12" fmla="*/ 5630 h 188447"/>
                <a:gd name="connsiteX13" fmla="*/ 1807 w 189282"/>
                <a:gd name="connsiteY13" fmla="*/ 54621 h 188447"/>
                <a:gd name="connsiteX14" fmla="*/ 137 w 189282"/>
                <a:gd name="connsiteY14" fmla="*/ 59631 h 188447"/>
                <a:gd name="connsiteX15" fmla="*/ 3477 w 189282"/>
                <a:gd name="connsiteY15" fmla="*/ 62693 h 188447"/>
                <a:gd name="connsiteX16" fmla="*/ 8209 w 189282"/>
                <a:gd name="connsiteY16" fmla="*/ 56847 h 188447"/>
                <a:gd name="connsiteX17" fmla="*/ 71674 w 189282"/>
                <a:gd name="connsiteY17" fmla="*/ 8692 h 188447"/>
                <a:gd name="connsiteX18" fmla="*/ 82530 w 189282"/>
                <a:gd name="connsiteY18" fmla="*/ 8692 h 188447"/>
                <a:gd name="connsiteX19" fmla="*/ 90324 w 189282"/>
                <a:gd name="connsiteY19" fmla="*/ 12032 h 188447"/>
                <a:gd name="connsiteX20" fmla="*/ 89211 w 189282"/>
                <a:gd name="connsiteY20" fmla="*/ 17878 h 188447"/>
                <a:gd name="connsiteX21" fmla="*/ 51911 w 189282"/>
                <a:gd name="connsiteY21" fmla="*/ 166520 h 188447"/>
                <a:gd name="connsiteX22" fmla="*/ 18787 w 189282"/>
                <a:gd name="connsiteY22" fmla="*/ 179881 h 188447"/>
                <a:gd name="connsiteX23" fmla="*/ 7096 w 189282"/>
                <a:gd name="connsiteY23" fmla="*/ 185170 h 188447"/>
                <a:gd name="connsiteX24" fmla="*/ 11828 w 189282"/>
                <a:gd name="connsiteY24" fmla="*/ 188510 h 188447"/>
                <a:gd name="connsiteX25" fmla="*/ 34653 w 189282"/>
                <a:gd name="connsiteY25" fmla="*/ 187953 h 188447"/>
                <a:gd name="connsiteX26" fmla="*/ 58313 w 189282"/>
                <a:gd name="connsiteY26" fmla="*/ 187675 h 188447"/>
                <a:gd name="connsiteX27" fmla="*/ 81417 w 189282"/>
                <a:gd name="connsiteY27" fmla="*/ 187953 h 188447"/>
                <a:gd name="connsiteX28" fmla="*/ 105634 w 189282"/>
                <a:gd name="connsiteY28" fmla="*/ 188510 h 188447"/>
                <a:gd name="connsiteX29" fmla="*/ 111758 w 189282"/>
                <a:gd name="connsiteY29" fmla="*/ 182943 h 188447"/>
                <a:gd name="connsiteX30" fmla="*/ 102294 w 189282"/>
                <a:gd name="connsiteY30" fmla="*/ 179881 h 188447"/>
                <a:gd name="connsiteX31" fmla="*/ 84479 w 189282"/>
                <a:gd name="connsiteY31" fmla="*/ 179324 h 188447"/>
                <a:gd name="connsiteX32" fmla="*/ 74180 w 189282"/>
                <a:gd name="connsiteY32" fmla="*/ 173200 h 188447"/>
                <a:gd name="connsiteX33" fmla="*/ 75293 w 189282"/>
                <a:gd name="connsiteY33" fmla="*/ 167355 h 188447"/>
                <a:gd name="connsiteX34" fmla="*/ 11231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314" y="19548"/>
                  </a:moveTo>
                  <a:cubicBezTo>
                    <a:pt x="114263" y="11754"/>
                    <a:pt x="115376" y="10084"/>
                    <a:pt x="118717" y="9249"/>
                  </a:cubicBezTo>
                  <a:cubicBezTo>
                    <a:pt x="121222" y="8692"/>
                    <a:pt x="130408" y="8692"/>
                    <a:pt x="136253" y="8692"/>
                  </a:cubicBezTo>
                  <a:cubicBezTo>
                    <a:pt x="164367" y="8692"/>
                    <a:pt x="176893" y="9805"/>
                    <a:pt x="176893" y="31517"/>
                  </a:cubicBezTo>
                  <a:cubicBezTo>
                    <a:pt x="176893" y="35692"/>
                    <a:pt x="175780" y="46548"/>
                    <a:pt x="174666" y="53785"/>
                  </a:cubicBezTo>
                  <a:cubicBezTo>
                    <a:pt x="174388" y="54899"/>
                    <a:pt x="173831" y="58239"/>
                    <a:pt x="173831" y="59074"/>
                  </a:cubicBezTo>
                  <a:cubicBezTo>
                    <a:pt x="173831" y="60744"/>
                    <a:pt x="174666" y="62693"/>
                    <a:pt x="177171" y="62693"/>
                  </a:cubicBezTo>
                  <a:cubicBezTo>
                    <a:pt x="180233" y="62693"/>
                    <a:pt x="180790" y="60466"/>
                    <a:pt x="181347" y="56291"/>
                  </a:cubicBezTo>
                  <a:lnTo>
                    <a:pt x="188862" y="7857"/>
                  </a:lnTo>
                  <a:cubicBezTo>
                    <a:pt x="189141" y="6743"/>
                    <a:pt x="189419" y="3960"/>
                    <a:pt x="189419" y="3125"/>
                  </a:cubicBezTo>
                  <a:cubicBezTo>
                    <a:pt x="189419" y="63"/>
                    <a:pt x="186636" y="63"/>
                    <a:pt x="181904" y="63"/>
                  </a:cubicBezTo>
                  <a:lnTo>
                    <a:pt x="27416" y="63"/>
                  </a:lnTo>
                  <a:cubicBezTo>
                    <a:pt x="20735" y="63"/>
                    <a:pt x="20457" y="341"/>
                    <a:pt x="18508" y="5630"/>
                  </a:cubicBezTo>
                  <a:lnTo>
                    <a:pt x="1807" y="54621"/>
                  </a:lnTo>
                  <a:cubicBezTo>
                    <a:pt x="1529" y="55177"/>
                    <a:pt x="137" y="59074"/>
                    <a:pt x="137" y="59631"/>
                  </a:cubicBezTo>
                  <a:cubicBezTo>
                    <a:pt x="137" y="61301"/>
                    <a:pt x="1529" y="62693"/>
                    <a:pt x="3477" y="62693"/>
                  </a:cubicBezTo>
                  <a:cubicBezTo>
                    <a:pt x="6261" y="62693"/>
                    <a:pt x="6539" y="61301"/>
                    <a:pt x="8209" y="56847"/>
                  </a:cubicBezTo>
                  <a:cubicBezTo>
                    <a:pt x="23240" y="13702"/>
                    <a:pt x="30478" y="8692"/>
                    <a:pt x="71674" y="8692"/>
                  </a:cubicBezTo>
                  <a:lnTo>
                    <a:pt x="82530" y="8692"/>
                  </a:lnTo>
                  <a:cubicBezTo>
                    <a:pt x="90324" y="8692"/>
                    <a:pt x="90324" y="9805"/>
                    <a:pt x="90324" y="12032"/>
                  </a:cubicBezTo>
                  <a:cubicBezTo>
                    <a:pt x="90324" y="13702"/>
                    <a:pt x="89489" y="17042"/>
                    <a:pt x="89211" y="17878"/>
                  </a:cubicBezTo>
                  <a:lnTo>
                    <a:pt x="51911" y="166520"/>
                  </a:lnTo>
                  <a:cubicBezTo>
                    <a:pt x="49406" y="176819"/>
                    <a:pt x="48571" y="179881"/>
                    <a:pt x="18787" y="179881"/>
                  </a:cubicBezTo>
                  <a:cubicBezTo>
                    <a:pt x="8766" y="179881"/>
                    <a:pt x="7096" y="179881"/>
                    <a:pt x="7096" y="185170"/>
                  </a:cubicBezTo>
                  <a:cubicBezTo>
                    <a:pt x="7096" y="188510"/>
                    <a:pt x="10158" y="188510"/>
                    <a:pt x="11828" y="188510"/>
                  </a:cubicBezTo>
                  <a:cubicBezTo>
                    <a:pt x="19344" y="188510"/>
                    <a:pt x="27137" y="187953"/>
                    <a:pt x="34653" y="187953"/>
                  </a:cubicBezTo>
                  <a:cubicBezTo>
                    <a:pt x="42447" y="187953"/>
                    <a:pt x="50519" y="187675"/>
                    <a:pt x="58313" y="187675"/>
                  </a:cubicBezTo>
                  <a:cubicBezTo>
                    <a:pt x="66107" y="187675"/>
                    <a:pt x="73901" y="187953"/>
                    <a:pt x="81417" y="187953"/>
                  </a:cubicBezTo>
                  <a:cubicBezTo>
                    <a:pt x="89489" y="187953"/>
                    <a:pt x="97840" y="188510"/>
                    <a:pt x="105634" y="188510"/>
                  </a:cubicBezTo>
                  <a:cubicBezTo>
                    <a:pt x="108417" y="188510"/>
                    <a:pt x="111758" y="188510"/>
                    <a:pt x="111758" y="182943"/>
                  </a:cubicBezTo>
                  <a:cubicBezTo>
                    <a:pt x="111758" y="179881"/>
                    <a:pt x="109531" y="179881"/>
                    <a:pt x="102294" y="179881"/>
                  </a:cubicBezTo>
                  <a:cubicBezTo>
                    <a:pt x="95335" y="179881"/>
                    <a:pt x="91716" y="179881"/>
                    <a:pt x="84479" y="179324"/>
                  </a:cubicBezTo>
                  <a:cubicBezTo>
                    <a:pt x="76407" y="178489"/>
                    <a:pt x="74180" y="177654"/>
                    <a:pt x="74180" y="173200"/>
                  </a:cubicBezTo>
                  <a:cubicBezTo>
                    <a:pt x="74180" y="172922"/>
                    <a:pt x="74180" y="171530"/>
                    <a:pt x="75293" y="167355"/>
                  </a:cubicBezTo>
                  <a:lnTo>
                    <a:pt x="112314" y="1954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09CAC405-34D7-60FB-6D8D-8AD8116D4E18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10566782" y="4155216"/>
              <a:ext cx="86123" cy="129379"/>
            </a:xfrm>
            <a:custGeom>
              <a:avLst/>
              <a:gdLst>
                <a:gd name="connsiteX0" fmla="*/ 86266 w 86123"/>
                <a:gd name="connsiteY0" fmla="*/ 93982 h 129379"/>
                <a:gd name="connsiteX1" fmla="*/ 79641 w 86123"/>
                <a:gd name="connsiteY1" fmla="*/ 93982 h 129379"/>
                <a:gd name="connsiteX2" fmla="*/ 74575 w 86123"/>
                <a:gd name="connsiteY2" fmla="*/ 111713 h 129379"/>
                <a:gd name="connsiteX3" fmla="*/ 55285 w 86123"/>
                <a:gd name="connsiteY3" fmla="*/ 112882 h 129379"/>
                <a:gd name="connsiteX4" fmla="*/ 19433 w 86123"/>
                <a:gd name="connsiteY4" fmla="*/ 112882 h 129379"/>
                <a:gd name="connsiteX5" fmla="*/ 58403 w 86123"/>
                <a:gd name="connsiteY5" fmla="*/ 80147 h 129379"/>
                <a:gd name="connsiteX6" fmla="*/ 86266 w 86123"/>
                <a:gd name="connsiteY6" fmla="*/ 38060 h 129379"/>
                <a:gd name="connsiteX7" fmla="*/ 40671 w 86123"/>
                <a:gd name="connsiteY7" fmla="*/ 64 h 129379"/>
                <a:gd name="connsiteX8" fmla="*/ 143 w 86123"/>
                <a:gd name="connsiteY8" fmla="*/ 34942 h 129379"/>
                <a:gd name="connsiteX9" fmla="*/ 10470 w 86123"/>
                <a:gd name="connsiteY9" fmla="*/ 45854 h 129379"/>
                <a:gd name="connsiteX10" fmla="*/ 20797 w 86123"/>
                <a:gd name="connsiteY10" fmla="*/ 35527 h 129379"/>
                <a:gd name="connsiteX11" fmla="*/ 9301 w 86123"/>
                <a:gd name="connsiteY11" fmla="*/ 25200 h 129379"/>
                <a:gd name="connsiteX12" fmla="*/ 37749 w 86123"/>
                <a:gd name="connsiteY12" fmla="*/ 7079 h 129379"/>
                <a:gd name="connsiteX13" fmla="*/ 67366 w 86123"/>
                <a:gd name="connsiteY13" fmla="*/ 38060 h 129379"/>
                <a:gd name="connsiteX14" fmla="*/ 49050 w 86123"/>
                <a:gd name="connsiteY14" fmla="*/ 75471 h 129379"/>
                <a:gd name="connsiteX15" fmla="*/ 2091 w 86123"/>
                <a:gd name="connsiteY15" fmla="*/ 121845 h 129379"/>
                <a:gd name="connsiteX16" fmla="*/ 143 w 86123"/>
                <a:gd name="connsiteY16" fmla="*/ 129444 h 129379"/>
                <a:gd name="connsiteX17" fmla="*/ 80421 w 86123"/>
                <a:gd name="connsiteY17" fmla="*/ 129444 h 129379"/>
                <a:gd name="connsiteX18" fmla="*/ 86266 w 86123"/>
                <a:gd name="connsiteY18" fmla="*/ 93982 h 12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123" h="129379">
                  <a:moveTo>
                    <a:pt x="86266" y="93982"/>
                  </a:moveTo>
                  <a:lnTo>
                    <a:pt x="79641" y="93982"/>
                  </a:lnTo>
                  <a:cubicBezTo>
                    <a:pt x="79057" y="98268"/>
                    <a:pt x="77108" y="109764"/>
                    <a:pt x="74575" y="111713"/>
                  </a:cubicBezTo>
                  <a:cubicBezTo>
                    <a:pt x="73016" y="112882"/>
                    <a:pt x="58013" y="112882"/>
                    <a:pt x="55285" y="112882"/>
                  </a:cubicBezTo>
                  <a:lnTo>
                    <a:pt x="19433" y="112882"/>
                  </a:lnTo>
                  <a:cubicBezTo>
                    <a:pt x="39892" y="94761"/>
                    <a:pt x="46712" y="89305"/>
                    <a:pt x="58403" y="80147"/>
                  </a:cubicBezTo>
                  <a:cubicBezTo>
                    <a:pt x="72822" y="68651"/>
                    <a:pt x="86266" y="56571"/>
                    <a:pt x="86266" y="38060"/>
                  </a:cubicBezTo>
                  <a:cubicBezTo>
                    <a:pt x="86266" y="14483"/>
                    <a:pt x="65612" y="64"/>
                    <a:pt x="40671" y="64"/>
                  </a:cubicBezTo>
                  <a:cubicBezTo>
                    <a:pt x="16510" y="64"/>
                    <a:pt x="143" y="17016"/>
                    <a:pt x="143" y="34942"/>
                  </a:cubicBezTo>
                  <a:cubicBezTo>
                    <a:pt x="143" y="44880"/>
                    <a:pt x="8521" y="45854"/>
                    <a:pt x="10470" y="45854"/>
                  </a:cubicBezTo>
                  <a:cubicBezTo>
                    <a:pt x="15146" y="45854"/>
                    <a:pt x="20797" y="42541"/>
                    <a:pt x="20797" y="35527"/>
                  </a:cubicBezTo>
                  <a:cubicBezTo>
                    <a:pt x="20797" y="32020"/>
                    <a:pt x="19433" y="25200"/>
                    <a:pt x="9301" y="25200"/>
                  </a:cubicBezTo>
                  <a:cubicBezTo>
                    <a:pt x="15341" y="11366"/>
                    <a:pt x="28591" y="7079"/>
                    <a:pt x="37749" y="7079"/>
                  </a:cubicBezTo>
                  <a:cubicBezTo>
                    <a:pt x="57234" y="7079"/>
                    <a:pt x="67366" y="22277"/>
                    <a:pt x="67366" y="38060"/>
                  </a:cubicBezTo>
                  <a:cubicBezTo>
                    <a:pt x="67366" y="55012"/>
                    <a:pt x="55285" y="68456"/>
                    <a:pt x="49050" y="75471"/>
                  </a:cubicBezTo>
                  <a:lnTo>
                    <a:pt x="2091" y="121845"/>
                  </a:lnTo>
                  <a:cubicBezTo>
                    <a:pt x="143" y="123599"/>
                    <a:pt x="143" y="123988"/>
                    <a:pt x="143" y="129444"/>
                  </a:cubicBezTo>
                  <a:lnTo>
                    <a:pt x="80421" y="129444"/>
                  </a:lnTo>
                  <a:lnTo>
                    <a:pt x="86266" y="93982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B162E10F-B0DC-B3D9-5DAC-11982FB78700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10687286" y="4262189"/>
              <a:ext cx="24745" cy="60013"/>
            </a:xfrm>
            <a:custGeom>
              <a:avLst/>
              <a:gdLst>
                <a:gd name="connsiteX0" fmla="*/ 19437 w 24745"/>
                <a:gd name="connsiteY0" fmla="*/ 19354 h 60013"/>
                <a:gd name="connsiteX1" fmla="*/ 4239 w 24745"/>
                <a:gd name="connsiteY1" fmla="*/ 55012 h 60013"/>
                <a:gd name="connsiteX2" fmla="*/ 2875 w 24745"/>
                <a:gd name="connsiteY2" fmla="*/ 57350 h 60013"/>
                <a:gd name="connsiteX3" fmla="*/ 5603 w 24745"/>
                <a:gd name="connsiteY3" fmla="*/ 60078 h 60013"/>
                <a:gd name="connsiteX4" fmla="*/ 24893 w 24745"/>
                <a:gd name="connsiteY4" fmla="*/ 21303 h 60013"/>
                <a:gd name="connsiteX5" fmla="*/ 11253 w 24745"/>
                <a:gd name="connsiteY5" fmla="*/ 64 h 60013"/>
                <a:gd name="connsiteX6" fmla="*/ 147 w 24745"/>
                <a:gd name="connsiteY6" fmla="*/ 11171 h 60013"/>
                <a:gd name="connsiteX7" fmla="*/ 11448 w 24745"/>
                <a:gd name="connsiteY7" fmla="*/ 22472 h 60013"/>
                <a:gd name="connsiteX8" fmla="*/ 19437 w 24745"/>
                <a:gd name="connsiteY8" fmla="*/ 19354 h 6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45" h="60013">
                  <a:moveTo>
                    <a:pt x="19437" y="19354"/>
                  </a:moveTo>
                  <a:cubicBezTo>
                    <a:pt x="19437" y="30071"/>
                    <a:pt x="17488" y="42541"/>
                    <a:pt x="4239" y="55012"/>
                  </a:cubicBezTo>
                  <a:cubicBezTo>
                    <a:pt x="3459" y="55791"/>
                    <a:pt x="2875" y="56376"/>
                    <a:pt x="2875" y="57350"/>
                  </a:cubicBezTo>
                  <a:cubicBezTo>
                    <a:pt x="2875" y="58714"/>
                    <a:pt x="4433" y="60078"/>
                    <a:pt x="5603" y="60078"/>
                  </a:cubicBezTo>
                  <a:cubicBezTo>
                    <a:pt x="8330" y="60078"/>
                    <a:pt x="24893" y="44490"/>
                    <a:pt x="24893" y="21303"/>
                  </a:cubicBezTo>
                  <a:cubicBezTo>
                    <a:pt x="24893" y="9222"/>
                    <a:pt x="20216" y="64"/>
                    <a:pt x="11253" y="64"/>
                  </a:cubicBezTo>
                  <a:cubicBezTo>
                    <a:pt x="4823" y="64"/>
                    <a:pt x="147" y="5130"/>
                    <a:pt x="147" y="11171"/>
                  </a:cubicBezTo>
                  <a:cubicBezTo>
                    <a:pt x="147" y="17406"/>
                    <a:pt x="4628" y="22472"/>
                    <a:pt x="11448" y="22472"/>
                  </a:cubicBezTo>
                  <a:cubicBezTo>
                    <a:pt x="16124" y="22472"/>
                    <a:pt x="19242" y="19354"/>
                    <a:pt x="19437" y="19354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2143520C-CA33-9E5A-6EEC-514D9CEC1E73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10741706" y="4155216"/>
              <a:ext cx="90410" cy="133276"/>
            </a:xfrm>
            <a:custGeom>
              <a:avLst/>
              <a:gdLst>
                <a:gd name="connsiteX0" fmla="*/ 90559 w 90410"/>
                <a:gd name="connsiteY0" fmla="*/ 67287 h 133276"/>
                <a:gd name="connsiteX1" fmla="*/ 79063 w 90410"/>
                <a:gd name="connsiteY1" fmla="*/ 16821 h 133276"/>
                <a:gd name="connsiteX2" fmla="*/ 45354 w 90410"/>
                <a:gd name="connsiteY2" fmla="*/ 64 h 133276"/>
                <a:gd name="connsiteX3" fmla="*/ 149 w 90410"/>
                <a:gd name="connsiteY3" fmla="*/ 67287 h 133276"/>
                <a:gd name="connsiteX4" fmla="*/ 45354 w 90410"/>
                <a:gd name="connsiteY4" fmla="*/ 133341 h 133276"/>
                <a:gd name="connsiteX5" fmla="*/ 90559 w 90410"/>
                <a:gd name="connsiteY5" fmla="*/ 67287 h 133276"/>
                <a:gd name="connsiteX6" fmla="*/ 45354 w 90410"/>
                <a:gd name="connsiteY6" fmla="*/ 127885 h 133276"/>
                <a:gd name="connsiteX7" fmla="*/ 20608 w 90410"/>
                <a:gd name="connsiteY7" fmla="*/ 106647 h 133276"/>
                <a:gd name="connsiteX8" fmla="*/ 17880 w 90410"/>
                <a:gd name="connsiteY8" fmla="*/ 64754 h 133276"/>
                <a:gd name="connsiteX9" fmla="*/ 20803 w 90410"/>
                <a:gd name="connsiteY9" fmla="*/ 25005 h 133276"/>
                <a:gd name="connsiteX10" fmla="*/ 45354 w 90410"/>
                <a:gd name="connsiteY10" fmla="*/ 5520 h 133276"/>
                <a:gd name="connsiteX11" fmla="*/ 69515 w 90410"/>
                <a:gd name="connsiteY11" fmla="*/ 23251 h 133276"/>
                <a:gd name="connsiteX12" fmla="*/ 72828 w 90410"/>
                <a:gd name="connsiteY12" fmla="*/ 64754 h 133276"/>
                <a:gd name="connsiteX13" fmla="*/ 70295 w 90410"/>
                <a:gd name="connsiteY13" fmla="*/ 105867 h 133276"/>
                <a:gd name="connsiteX14" fmla="*/ 45354 w 90410"/>
                <a:gd name="connsiteY14" fmla="*/ 127885 h 13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410" h="133276">
                  <a:moveTo>
                    <a:pt x="90559" y="67287"/>
                  </a:moveTo>
                  <a:cubicBezTo>
                    <a:pt x="90559" y="45854"/>
                    <a:pt x="88026" y="30461"/>
                    <a:pt x="79063" y="16821"/>
                  </a:cubicBezTo>
                  <a:cubicBezTo>
                    <a:pt x="73023" y="7858"/>
                    <a:pt x="60942" y="64"/>
                    <a:pt x="45354" y="64"/>
                  </a:cubicBezTo>
                  <a:cubicBezTo>
                    <a:pt x="149" y="64"/>
                    <a:pt x="149" y="53258"/>
                    <a:pt x="149" y="67287"/>
                  </a:cubicBezTo>
                  <a:cubicBezTo>
                    <a:pt x="149" y="81316"/>
                    <a:pt x="149" y="133341"/>
                    <a:pt x="45354" y="133341"/>
                  </a:cubicBezTo>
                  <a:cubicBezTo>
                    <a:pt x="90559" y="133341"/>
                    <a:pt x="90559" y="81316"/>
                    <a:pt x="90559" y="67287"/>
                  </a:cubicBezTo>
                  <a:close/>
                  <a:moveTo>
                    <a:pt x="45354" y="127885"/>
                  </a:moveTo>
                  <a:cubicBezTo>
                    <a:pt x="36391" y="127885"/>
                    <a:pt x="24505" y="122624"/>
                    <a:pt x="20608" y="106647"/>
                  </a:cubicBezTo>
                  <a:cubicBezTo>
                    <a:pt x="17880" y="95151"/>
                    <a:pt x="17880" y="79173"/>
                    <a:pt x="17880" y="64754"/>
                  </a:cubicBezTo>
                  <a:cubicBezTo>
                    <a:pt x="17880" y="50530"/>
                    <a:pt x="17880" y="35722"/>
                    <a:pt x="20803" y="25005"/>
                  </a:cubicBezTo>
                  <a:cubicBezTo>
                    <a:pt x="24895" y="9612"/>
                    <a:pt x="37365" y="5520"/>
                    <a:pt x="45354" y="5520"/>
                  </a:cubicBezTo>
                  <a:cubicBezTo>
                    <a:pt x="55876" y="5520"/>
                    <a:pt x="66008" y="11950"/>
                    <a:pt x="69515" y="23251"/>
                  </a:cubicBezTo>
                  <a:cubicBezTo>
                    <a:pt x="72633" y="33773"/>
                    <a:pt x="72828" y="47802"/>
                    <a:pt x="72828" y="64754"/>
                  </a:cubicBezTo>
                  <a:cubicBezTo>
                    <a:pt x="72828" y="79173"/>
                    <a:pt x="72828" y="93592"/>
                    <a:pt x="70295" y="105867"/>
                  </a:cubicBezTo>
                  <a:cubicBezTo>
                    <a:pt x="66398" y="123599"/>
                    <a:pt x="53148" y="127885"/>
                    <a:pt x="45354" y="127885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108" name="ZoneTexte 107">
            <a:extLst>
              <a:ext uri="{FF2B5EF4-FFF2-40B4-BE49-F238E27FC236}">
                <a16:creationId xmlns:a16="http://schemas.microsoft.com/office/drawing/2014/main" id="{375E2549-BF97-3D56-6E5F-2AABBA7DB519}"/>
              </a:ext>
            </a:extLst>
          </p:cNvPr>
          <p:cNvSpPr txBox="1"/>
          <p:nvPr/>
        </p:nvSpPr>
        <p:spPr>
          <a:xfrm>
            <a:off x="2599560" y="3406269"/>
            <a:ext cx="3887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Température de contact ?</a:t>
            </a:r>
          </a:p>
        </p:txBody>
      </p:sp>
      <p:grpSp>
        <p:nvGrpSpPr>
          <p:cNvPr id="308" name="Groupe 307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_C = \dfrac{ b_1 T_{1,0} + b_2  T_{2,0} }&#10;  { b_1 + b_2 }&#10;$&#10;&#10;\end{document}&#10;" title="IguanaTex Vector Display">
            <a:extLst>
              <a:ext uri="{FF2B5EF4-FFF2-40B4-BE49-F238E27FC236}">
                <a16:creationId xmlns:a16="http://schemas.microsoft.com/office/drawing/2014/main" id="{4080600C-FA67-3BCB-ECA4-9F1EB6E22BD0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004456" y="4554575"/>
            <a:ext cx="3591487" cy="875673"/>
            <a:chOff x="5085163" y="5918325"/>
            <a:chExt cx="2537119" cy="618598"/>
          </a:xfrm>
        </p:grpSpPr>
        <p:sp>
          <p:nvSpPr>
            <p:cNvPr id="286" name="Forme libre 285">
              <a:extLst>
                <a:ext uri="{FF2B5EF4-FFF2-40B4-BE49-F238E27FC236}">
                  <a16:creationId xmlns:a16="http://schemas.microsoft.com/office/drawing/2014/main" id="{74506302-C97B-A634-72A7-BCA6D4144131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085163" y="6112756"/>
              <a:ext cx="191645" cy="189802"/>
            </a:xfrm>
            <a:custGeom>
              <a:avLst/>
              <a:gdLst>
                <a:gd name="connsiteX0" fmla="*/ 113655 w 191645"/>
                <a:gd name="connsiteY0" fmla="*/ 19692 h 189802"/>
                <a:gd name="connsiteX1" fmla="*/ 120137 w 191645"/>
                <a:gd name="connsiteY1" fmla="*/ 9318 h 189802"/>
                <a:gd name="connsiteX2" fmla="*/ 137892 w 191645"/>
                <a:gd name="connsiteY2" fmla="*/ 8758 h 189802"/>
                <a:gd name="connsiteX3" fmla="*/ 179040 w 191645"/>
                <a:gd name="connsiteY3" fmla="*/ 31747 h 189802"/>
                <a:gd name="connsiteX4" fmla="*/ 176785 w 191645"/>
                <a:gd name="connsiteY4" fmla="*/ 54176 h 189802"/>
                <a:gd name="connsiteX5" fmla="*/ 175939 w 191645"/>
                <a:gd name="connsiteY5" fmla="*/ 59502 h 189802"/>
                <a:gd name="connsiteX6" fmla="*/ 179321 w 191645"/>
                <a:gd name="connsiteY6" fmla="*/ 63147 h 189802"/>
                <a:gd name="connsiteX7" fmla="*/ 183549 w 191645"/>
                <a:gd name="connsiteY7" fmla="*/ 56699 h 189802"/>
                <a:gd name="connsiteX8" fmla="*/ 191158 w 191645"/>
                <a:gd name="connsiteY8" fmla="*/ 7917 h 189802"/>
                <a:gd name="connsiteX9" fmla="*/ 191722 w 191645"/>
                <a:gd name="connsiteY9" fmla="*/ 3150 h 189802"/>
                <a:gd name="connsiteX10" fmla="*/ 184112 w 191645"/>
                <a:gd name="connsiteY10" fmla="*/ 66 h 189802"/>
                <a:gd name="connsiteX11" fmla="*/ 27696 w 191645"/>
                <a:gd name="connsiteY11" fmla="*/ 66 h 189802"/>
                <a:gd name="connsiteX12" fmla="*/ 18678 w 191645"/>
                <a:gd name="connsiteY12" fmla="*/ 5674 h 189802"/>
                <a:gd name="connsiteX13" fmla="*/ 1768 w 191645"/>
                <a:gd name="connsiteY13" fmla="*/ 55017 h 189802"/>
                <a:gd name="connsiteX14" fmla="*/ 77 w 191645"/>
                <a:gd name="connsiteY14" fmla="*/ 60063 h 189802"/>
                <a:gd name="connsiteX15" fmla="*/ 3459 w 191645"/>
                <a:gd name="connsiteY15" fmla="*/ 63147 h 189802"/>
                <a:gd name="connsiteX16" fmla="*/ 8250 w 191645"/>
                <a:gd name="connsiteY16" fmla="*/ 57260 h 189802"/>
                <a:gd name="connsiteX17" fmla="*/ 72507 w 191645"/>
                <a:gd name="connsiteY17" fmla="*/ 8758 h 189802"/>
                <a:gd name="connsiteX18" fmla="*/ 83499 w 191645"/>
                <a:gd name="connsiteY18" fmla="*/ 8758 h 189802"/>
                <a:gd name="connsiteX19" fmla="*/ 91390 w 191645"/>
                <a:gd name="connsiteY19" fmla="*/ 12122 h 189802"/>
                <a:gd name="connsiteX20" fmla="*/ 90263 w 191645"/>
                <a:gd name="connsiteY20" fmla="*/ 18009 h 189802"/>
                <a:gd name="connsiteX21" fmla="*/ 52497 w 191645"/>
                <a:gd name="connsiteY21" fmla="*/ 167721 h 189802"/>
                <a:gd name="connsiteX22" fmla="*/ 18959 w 191645"/>
                <a:gd name="connsiteY22" fmla="*/ 181178 h 189802"/>
                <a:gd name="connsiteX23" fmla="*/ 7122 w 191645"/>
                <a:gd name="connsiteY23" fmla="*/ 186505 h 189802"/>
                <a:gd name="connsiteX24" fmla="*/ 11914 w 191645"/>
                <a:gd name="connsiteY24" fmla="*/ 189869 h 189802"/>
                <a:gd name="connsiteX25" fmla="*/ 35024 w 191645"/>
                <a:gd name="connsiteY25" fmla="*/ 189309 h 189802"/>
                <a:gd name="connsiteX26" fmla="*/ 58979 w 191645"/>
                <a:gd name="connsiteY26" fmla="*/ 189028 h 189802"/>
                <a:gd name="connsiteX27" fmla="*/ 82371 w 191645"/>
                <a:gd name="connsiteY27" fmla="*/ 189309 h 189802"/>
                <a:gd name="connsiteX28" fmla="*/ 106891 w 191645"/>
                <a:gd name="connsiteY28" fmla="*/ 189869 h 189802"/>
                <a:gd name="connsiteX29" fmla="*/ 113091 w 191645"/>
                <a:gd name="connsiteY29" fmla="*/ 184262 h 189802"/>
                <a:gd name="connsiteX30" fmla="*/ 103509 w 191645"/>
                <a:gd name="connsiteY30" fmla="*/ 181178 h 189802"/>
                <a:gd name="connsiteX31" fmla="*/ 85472 w 191645"/>
                <a:gd name="connsiteY31" fmla="*/ 180617 h 189802"/>
                <a:gd name="connsiteX32" fmla="*/ 75044 w 191645"/>
                <a:gd name="connsiteY32" fmla="*/ 174450 h 189802"/>
                <a:gd name="connsiteX33" fmla="*/ 76171 w 191645"/>
                <a:gd name="connsiteY33" fmla="*/ 168562 h 189802"/>
                <a:gd name="connsiteX34" fmla="*/ 113655 w 191645"/>
                <a:gd name="connsiteY34" fmla="*/ 19692 h 1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645" h="189802">
                  <a:moveTo>
                    <a:pt x="113655" y="19692"/>
                  </a:moveTo>
                  <a:cubicBezTo>
                    <a:pt x="115627" y="11842"/>
                    <a:pt x="116755" y="10159"/>
                    <a:pt x="120137" y="9318"/>
                  </a:cubicBezTo>
                  <a:cubicBezTo>
                    <a:pt x="122673" y="8758"/>
                    <a:pt x="131974" y="8758"/>
                    <a:pt x="137892" y="8758"/>
                  </a:cubicBezTo>
                  <a:cubicBezTo>
                    <a:pt x="166357" y="8758"/>
                    <a:pt x="179040" y="9879"/>
                    <a:pt x="179040" y="31747"/>
                  </a:cubicBezTo>
                  <a:cubicBezTo>
                    <a:pt x="179040" y="35952"/>
                    <a:pt x="177912" y="46886"/>
                    <a:pt x="176785" y="54176"/>
                  </a:cubicBezTo>
                  <a:cubicBezTo>
                    <a:pt x="176503" y="55297"/>
                    <a:pt x="175939" y="58661"/>
                    <a:pt x="175939" y="59502"/>
                  </a:cubicBezTo>
                  <a:cubicBezTo>
                    <a:pt x="175939" y="61185"/>
                    <a:pt x="176785" y="63147"/>
                    <a:pt x="179321" y="63147"/>
                  </a:cubicBezTo>
                  <a:cubicBezTo>
                    <a:pt x="182421" y="63147"/>
                    <a:pt x="182985" y="60904"/>
                    <a:pt x="183549" y="56699"/>
                  </a:cubicBezTo>
                  <a:lnTo>
                    <a:pt x="191158" y="7917"/>
                  </a:lnTo>
                  <a:cubicBezTo>
                    <a:pt x="191440" y="6795"/>
                    <a:pt x="191722" y="3991"/>
                    <a:pt x="191722" y="3150"/>
                  </a:cubicBezTo>
                  <a:cubicBezTo>
                    <a:pt x="191722" y="66"/>
                    <a:pt x="188904" y="66"/>
                    <a:pt x="184112" y="66"/>
                  </a:cubicBezTo>
                  <a:lnTo>
                    <a:pt x="27696" y="66"/>
                  </a:lnTo>
                  <a:cubicBezTo>
                    <a:pt x="20932" y="66"/>
                    <a:pt x="20650" y="347"/>
                    <a:pt x="18678" y="5674"/>
                  </a:cubicBezTo>
                  <a:lnTo>
                    <a:pt x="1768" y="55017"/>
                  </a:lnTo>
                  <a:cubicBezTo>
                    <a:pt x="1486" y="55577"/>
                    <a:pt x="77" y="59502"/>
                    <a:pt x="77" y="60063"/>
                  </a:cubicBezTo>
                  <a:cubicBezTo>
                    <a:pt x="77" y="61745"/>
                    <a:pt x="1486" y="63147"/>
                    <a:pt x="3459" y="63147"/>
                  </a:cubicBezTo>
                  <a:cubicBezTo>
                    <a:pt x="6277" y="63147"/>
                    <a:pt x="6559" y="61745"/>
                    <a:pt x="8250" y="57260"/>
                  </a:cubicBezTo>
                  <a:cubicBezTo>
                    <a:pt x="23469" y="13804"/>
                    <a:pt x="30796" y="8758"/>
                    <a:pt x="72507" y="8758"/>
                  </a:cubicBezTo>
                  <a:lnTo>
                    <a:pt x="83499" y="8758"/>
                  </a:lnTo>
                  <a:cubicBezTo>
                    <a:pt x="91390" y="8758"/>
                    <a:pt x="91390" y="9879"/>
                    <a:pt x="91390" y="12122"/>
                  </a:cubicBezTo>
                  <a:cubicBezTo>
                    <a:pt x="91390" y="13804"/>
                    <a:pt x="90545" y="17168"/>
                    <a:pt x="90263" y="18009"/>
                  </a:cubicBezTo>
                  <a:lnTo>
                    <a:pt x="52497" y="167721"/>
                  </a:lnTo>
                  <a:cubicBezTo>
                    <a:pt x="49961" y="178094"/>
                    <a:pt x="49115" y="181178"/>
                    <a:pt x="18959" y="181178"/>
                  </a:cubicBezTo>
                  <a:cubicBezTo>
                    <a:pt x="8813" y="181178"/>
                    <a:pt x="7122" y="181178"/>
                    <a:pt x="7122" y="186505"/>
                  </a:cubicBezTo>
                  <a:cubicBezTo>
                    <a:pt x="7122" y="189869"/>
                    <a:pt x="10223" y="189869"/>
                    <a:pt x="11914" y="189869"/>
                  </a:cubicBezTo>
                  <a:cubicBezTo>
                    <a:pt x="19523" y="189869"/>
                    <a:pt x="27414" y="189309"/>
                    <a:pt x="35024" y="189309"/>
                  </a:cubicBezTo>
                  <a:cubicBezTo>
                    <a:pt x="42915" y="189309"/>
                    <a:pt x="51088" y="189028"/>
                    <a:pt x="58979" y="189028"/>
                  </a:cubicBezTo>
                  <a:cubicBezTo>
                    <a:pt x="66871" y="189028"/>
                    <a:pt x="74762" y="189309"/>
                    <a:pt x="82371" y="189309"/>
                  </a:cubicBezTo>
                  <a:cubicBezTo>
                    <a:pt x="90545" y="189309"/>
                    <a:pt x="98999" y="189869"/>
                    <a:pt x="106891" y="189869"/>
                  </a:cubicBezTo>
                  <a:cubicBezTo>
                    <a:pt x="109709" y="189869"/>
                    <a:pt x="113091" y="189869"/>
                    <a:pt x="113091" y="184262"/>
                  </a:cubicBezTo>
                  <a:cubicBezTo>
                    <a:pt x="113091" y="181178"/>
                    <a:pt x="110836" y="181178"/>
                    <a:pt x="103509" y="181178"/>
                  </a:cubicBezTo>
                  <a:cubicBezTo>
                    <a:pt x="96463" y="181178"/>
                    <a:pt x="92799" y="181178"/>
                    <a:pt x="85472" y="180617"/>
                  </a:cubicBezTo>
                  <a:cubicBezTo>
                    <a:pt x="77298" y="179776"/>
                    <a:pt x="75044" y="178935"/>
                    <a:pt x="75044" y="174450"/>
                  </a:cubicBezTo>
                  <a:cubicBezTo>
                    <a:pt x="75044" y="174169"/>
                    <a:pt x="75044" y="172767"/>
                    <a:pt x="76171" y="168562"/>
                  </a:cubicBezTo>
                  <a:lnTo>
                    <a:pt x="113655" y="19692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7" name="Forme libre 286">
              <a:extLst>
                <a:ext uri="{FF2B5EF4-FFF2-40B4-BE49-F238E27FC236}">
                  <a16:creationId xmlns:a16="http://schemas.microsoft.com/office/drawing/2014/main" id="{DD5AB763-1133-9657-B16E-4A54054A6AB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256904" y="6206647"/>
              <a:ext cx="152498" cy="141889"/>
            </a:xfrm>
            <a:custGeom>
              <a:avLst/>
              <a:gdLst>
                <a:gd name="connsiteX0" fmla="*/ 152581 w 152498"/>
                <a:gd name="connsiteY0" fmla="*/ 2619 h 141889"/>
                <a:gd name="connsiteX1" fmla="*/ 150017 w 152498"/>
                <a:gd name="connsiteY1" fmla="*/ 68 h 141889"/>
                <a:gd name="connsiteX2" fmla="*/ 146466 w 152498"/>
                <a:gd name="connsiteY2" fmla="*/ 2423 h 141889"/>
                <a:gd name="connsiteX3" fmla="*/ 132064 w 152498"/>
                <a:gd name="connsiteY3" fmla="*/ 17534 h 141889"/>
                <a:gd name="connsiteX4" fmla="*/ 94975 w 152498"/>
                <a:gd name="connsiteY4" fmla="*/ 68 h 141889"/>
                <a:gd name="connsiteX5" fmla="*/ 83 w 152498"/>
                <a:gd name="connsiteY5" fmla="*/ 86615 h 141889"/>
                <a:gd name="connsiteX6" fmla="*/ 60648 w 152498"/>
                <a:gd name="connsiteY6" fmla="*/ 141957 h 141889"/>
                <a:gd name="connsiteX7" fmla="*/ 110560 w 152498"/>
                <a:gd name="connsiteY7" fmla="*/ 122725 h 141889"/>
                <a:gd name="connsiteX8" fmla="*/ 130486 w 152498"/>
                <a:gd name="connsiteY8" fmla="*/ 90932 h 141889"/>
                <a:gd name="connsiteX9" fmla="*/ 127132 w 152498"/>
                <a:gd name="connsiteY9" fmla="*/ 88381 h 141889"/>
                <a:gd name="connsiteX10" fmla="*/ 123581 w 152498"/>
                <a:gd name="connsiteY10" fmla="*/ 91521 h 141889"/>
                <a:gd name="connsiteX11" fmla="*/ 64002 w 152498"/>
                <a:gd name="connsiteY11" fmla="*/ 134892 h 141889"/>
                <a:gd name="connsiteX12" fmla="*/ 19811 w 152498"/>
                <a:gd name="connsiteY12" fmla="*/ 92698 h 141889"/>
                <a:gd name="connsiteX13" fmla="*/ 43879 w 152498"/>
                <a:gd name="connsiteY13" fmla="*/ 31272 h 141889"/>
                <a:gd name="connsiteX14" fmla="*/ 96948 w 152498"/>
                <a:gd name="connsiteY14" fmla="*/ 7133 h 141889"/>
                <a:gd name="connsiteX15" fmla="*/ 133248 w 152498"/>
                <a:gd name="connsiteY15" fmla="*/ 45598 h 141889"/>
                <a:gd name="connsiteX16" fmla="*/ 132656 w 152498"/>
                <a:gd name="connsiteY16" fmla="*/ 53644 h 141889"/>
                <a:gd name="connsiteX17" fmla="*/ 136207 w 152498"/>
                <a:gd name="connsiteY17" fmla="*/ 56196 h 141889"/>
                <a:gd name="connsiteX18" fmla="*/ 140350 w 152498"/>
                <a:gd name="connsiteY18" fmla="*/ 51878 h 141889"/>
                <a:gd name="connsiteX19" fmla="*/ 152581 w 152498"/>
                <a:gd name="connsiteY19" fmla="*/ 2619 h 14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498" h="141889">
                  <a:moveTo>
                    <a:pt x="152581" y="2619"/>
                  </a:moveTo>
                  <a:cubicBezTo>
                    <a:pt x="152581" y="1638"/>
                    <a:pt x="151990" y="68"/>
                    <a:pt x="150017" y="68"/>
                  </a:cubicBezTo>
                  <a:cubicBezTo>
                    <a:pt x="148636" y="68"/>
                    <a:pt x="148241" y="460"/>
                    <a:pt x="146466" y="2423"/>
                  </a:cubicBezTo>
                  <a:lnTo>
                    <a:pt x="132064" y="17534"/>
                  </a:lnTo>
                  <a:cubicBezTo>
                    <a:pt x="130289" y="15179"/>
                    <a:pt x="119241" y="68"/>
                    <a:pt x="94975" y="68"/>
                  </a:cubicBezTo>
                  <a:cubicBezTo>
                    <a:pt x="47036" y="68"/>
                    <a:pt x="83" y="42262"/>
                    <a:pt x="83" y="86615"/>
                  </a:cubicBezTo>
                  <a:cubicBezTo>
                    <a:pt x="83" y="118604"/>
                    <a:pt x="25335" y="141957"/>
                    <a:pt x="60648" y="141957"/>
                  </a:cubicBezTo>
                  <a:cubicBezTo>
                    <a:pt x="71301" y="141957"/>
                    <a:pt x="90240" y="139799"/>
                    <a:pt x="110560" y="122725"/>
                  </a:cubicBezTo>
                  <a:cubicBezTo>
                    <a:pt x="126146" y="109576"/>
                    <a:pt x="130486" y="92502"/>
                    <a:pt x="130486" y="90932"/>
                  </a:cubicBezTo>
                  <a:cubicBezTo>
                    <a:pt x="130486" y="88381"/>
                    <a:pt x="128118" y="88381"/>
                    <a:pt x="127132" y="88381"/>
                  </a:cubicBezTo>
                  <a:cubicBezTo>
                    <a:pt x="124567" y="88381"/>
                    <a:pt x="124173" y="89362"/>
                    <a:pt x="123581" y="91521"/>
                  </a:cubicBezTo>
                  <a:cubicBezTo>
                    <a:pt x="115492" y="118407"/>
                    <a:pt x="87873" y="134892"/>
                    <a:pt x="64002" y="134892"/>
                  </a:cubicBezTo>
                  <a:cubicBezTo>
                    <a:pt x="43090" y="134892"/>
                    <a:pt x="19811" y="123706"/>
                    <a:pt x="19811" y="92698"/>
                  </a:cubicBezTo>
                  <a:cubicBezTo>
                    <a:pt x="19811" y="87007"/>
                    <a:pt x="21192" y="56000"/>
                    <a:pt x="43879" y="31272"/>
                  </a:cubicBezTo>
                  <a:cubicBezTo>
                    <a:pt x="57492" y="16161"/>
                    <a:pt x="78206" y="7133"/>
                    <a:pt x="96948" y="7133"/>
                  </a:cubicBezTo>
                  <a:cubicBezTo>
                    <a:pt x="119833" y="7133"/>
                    <a:pt x="133248" y="23618"/>
                    <a:pt x="133248" y="45598"/>
                  </a:cubicBezTo>
                  <a:cubicBezTo>
                    <a:pt x="133248" y="51093"/>
                    <a:pt x="132656" y="52467"/>
                    <a:pt x="132656" y="53644"/>
                  </a:cubicBezTo>
                  <a:cubicBezTo>
                    <a:pt x="132656" y="56196"/>
                    <a:pt x="135221" y="56196"/>
                    <a:pt x="136207" y="56196"/>
                  </a:cubicBezTo>
                  <a:cubicBezTo>
                    <a:pt x="139363" y="56196"/>
                    <a:pt x="139363" y="55607"/>
                    <a:pt x="140350" y="51878"/>
                  </a:cubicBezTo>
                  <a:lnTo>
                    <a:pt x="152581" y="2619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8" name="Forme libre 287">
              <a:extLst>
                <a:ext uri="{FF2B5EF4-FFF2-40B4-BE49-F238E27FC236}">
                  <a16:creationId xmlns:a16="http://schemas.microsoft.com/office/drawing/2014/main" id="{9F25BC48-8A96-E6FF-35CC-903809AB4BFA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526721" y="6199667"/>
              <a:ext cx="187417" cy="65603"/>
            </a:xfrm>
            <a:custGeom>
              <a:avLst/>
              <a:gdLst>
                <a:gd name="connsiteX0" fmla="*/ 177927 w 187417"/>
                <a:gd name="connsiteY0" fmla="*/ 11281 h 65603"/>
                <a:gd name="connsiteX1" fmla="*/ 187510 w 187417"/>
                <a:gd name="connsiteY1" fmla="*/ 5674 h 65603"/>
                <a:gd name="connsiteX2" fmla="*/ 178209 w 187417"/>
                <a:gd name="connsiteY2" fmla="*/ 66 h 65603"/>
                <a:gd name="connsiteX3" fmla="*/ 9392 w 187417"/>
                <a:gd name="connsiteY3" fmla="*/ 66 h 65603"/>
                <a:gd name="connsiteX4" fmla="*/ 92 w 187417"/>
                <a:gd name="connsiteY4" fmla="*/ 5674 h 65603"/>
                <a:gd name="connsiteX5" fmla="*/ 9674 w 187417"/>
                <a:gd name="connsiteY5" fmla="*/ 11281 h 65603"/>
                <a:gd name="connsiteX6" fmla="*/ 177927 w 187417"/>
                <a:gd name="connsiteY6" fmla="*/ 11281 h 65603"/>
                <a:gd name="connsiteX7" fmla="*/ 178209 w 187417"/>
                <a:gd name="connsiteY7" fmla="*/ 65670 h 65603"/>
                <a:gd name="connsiteX8" fmla="*/ 187510 w 187417"/>
                <a:gd name="connsiteY8" fmla="*/ 60063 h 65603"/>
                <a:gd name="connsiteX9" fmla="*/ 177927 w 187417"/>
                <a:gd name="connsiteY9" fmla="*/ 54456 h 65603"/>
                <a:gd name="connsiteX10" fmla="*/ 9674 w 187417"/>
                <a:gd name="connsiteY10" fmla="*/ 54456 h 65603"/>
                <a:gd name="connsiteX11" fmla="*/ 92 w 187417"/>
                <a:gd name="connsiteY11" fmla="*/ 60063 h 65603"/>
                <a:gd name="connsiteX12" fmla="*/ 9392 w 187417"/>
                <a:gd name="connsiteY12" fmla="*/ 65670 h 65603"/>
                <a:gd name="connsiteX13" fmla="*/ 178209 w 187417"/>
                <a:gd name="connsiteY13" fmla="*/ 65670 h 6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417" h="65603">
                  <a:moveTo>
                    <a:pt x="177927" y="11281"/>
                  </a:moveTo>
                  <a:cubicBezTo>
                    <a:pt x="182155" y="11281"/>
                    <a:pt x="187510" y="11281"/>
                    <a:pt x="187510" y="5674"/>
                  </a:cubicBezTo>
                  <a:cubicBezTo>
                    <a:pt x="187510" y="66"/>
                    <a:pt x="182155" y="66"/>
                    <a:pt x="178209" y="66"/>
                  </a:cubicBezTo>
                  <a:lnTo>
                    <a:pt x="9392" y="66"/>
                  </a:lnTo>
                  <a:cubicBezTo>
                    <a:pt x="5447" y="66"/>
                    <a:pt x="92" y="66"/>
                    <a:pt x="92" y="5674"/>
                  </a:cubicBezTo>
                  <a:cubicBezTo>
                    <a:pt x="92" y="11281"/>
                    <a:pt x="5447" y="11281"/>
                    <a:pt x="9674" y="11281"/>
                  </a:cubicBezTo>
                  <a:lnTo>
                    <a:pt x="177927" y="11281"/>
                  </a:lnTo>
                  <a:close/>
                  <a:moveTo>
                    <a:pt x="178209" y="65670"/>
                  </a:moveTo>
                  <a:cubicBezTo>
                    <a:pt x="182155" y="65670"/>
                    <a:pt x="187510" y="65670"/>
                    <a:pt x="187510" y="60063"/>
                  </a:cubicBezTo>
                  <a:cubicBezTo>
                    <a:pt x="187510" y="54456"/>
                    <a:pt x="182155" y="54456"/>
                    <a:pt x="177927" y="54456"/>
                  </a:cubicBezTo>
                  <a:lnTo>
                    <a:pt x="9674" y="54456"/>
                  </a:lnTo>
                  <a:cubicBezTo>
                    <a:pt x="5447" y="54456"/>
                    <a:pt x="92" y="54456"/>
                    <a:pt x="92" y="60063"/>
                  </a:cubicBezTo>
                  <a:cubicBezTo>
                    <a:pt x="92" y="65670"/>
                    <a:pt x="5447" y="65670"/>
                    <a:pt x="9392" y="65670"/>
                  </a:cubicBezTo>
                  <a:lnTo>
                    <a:pt x="178209" y="65670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89" name="Forme libre 288">
              <a:extLst>
                <a:ext uri="{FF2B5EF4-FFF2-40B4-BE49-F238E27FC236}">
                  <a16:creationId xmlns:a16="http://schemas.microsoft.com/office/drawing/2014/main" id="{454B7569-DAB4-8DC3-A129-E529C384C61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855491" y="5918325"/>
              <a:ext cx="103713" cy="197652"/>
            </a:xfrm>
            <a:custGeom>
              <a:avLst/>
              <a:gdLst>
                <a:gd name="connsiteX0" fmla="*/ 54215 w 103713"/>
                <a:gd name="connsiteY0" fmla="*/ 3144 h 197652"/>
                <a:gd name="connsiteX1" fmla="*/ 50552 w 103713"/>
                <a:gd name="connsiteY1" fmla="*/ 60 h 197652"/>
                <a:gd name="connsiteX2" fmla="*/ 16168 w 103713"/>
                <a:gd name="connsiteY2" fmla="*/ 2863 h 197652"/>
                <a:gd name="connsiteX3" fmla="*/ 10813 w 103713"/>
                <a:gd name="connsiteY3" fmla="*/ 8470 h 197652"/>
                <a:gd name="connsiteX4" fmla="*/ 17577 w 103713"/>
                <a:gd name="connsiteY4" fmla="*/ 11835 h 197652"/>
                <a:gd name="connsiteX5" fmla="*/ 31669 w 103713"/>
                <a:gd name="connsiteY5" fmla="*/ 16601 h 197652"/>
                <a:gd name="connsiteX6" fmla="*/ 27723 w 103713"/>
                <a:gd name="connsiteY6" fmla="*/ 33983 h 197652"/>
                <a:gd name="connsiteX7" fmla="*/ 4613 w 103713"/>
                <a:gd name="connsiteY7" fmla="*/ 125380 h 197652"/>
                <a:gd name="connsiteX8" fmla="*/ 104 w 103713"/>
                <a:gd name="connsiteY8" fmla="*/ 153696 h 197652"/>
                <a:gd name="connsiteX9" fmla="*/ 35896 w 103713"/>
                <a:gd name="connsiteY9" fmla="*/ 197713 h 197652"/>
                <a:gd name="connsiteX10" fmla="*/ 103818 w 103713"/>
                <a:gd name="connsiteY10" fmla="*/ 115567 h 197652"/>
                <a:gd name="connsiteX11" fmla="*/ 66334 w 103713"/>
                <a:gd name="connsiteY11" fmla="*/ 70710 h 197652"/>
                <a:gd name="connsiteX12" fmla="*/ 33360 w 103713"/>
                <a:gd name="connsiteY12" fmla="*/ 87532 h 197652"/>
                <a:gd name="connsiteX13" fmla="*/ 54215 w 103713"/>
                <a:gd name="connsiteY13" fmla="*/ 3144 h 197652"/>
                <a:gd name="connsiteX14" fmla="*/ 27723 w 103713"/>
                <a:gd name="connsiteY14" fmla="*/ 109119 h 197652"/>
                <a:gd name="connsiteX15" fmla="*/ 31951 w 103713"/>
                <a:gd name="connsiteY15" fmla="*/ 99307 h 197652"/>
                <a:gd name="connsiteX16" fmla="*/ 65770 w 103713"/>
                <a:gd name="connsiteY16" fmla="*/ 76878 h 197652"/>
                <a:gd name="connsiteX17" fmla="*/ 83526 w 103713"/>
                <a:gd name="connsiteY17" fmla="*/ 103232 h 197652"/>
                <a:gd name="connsiteX18" fmla="*/ 69152 w 103713"/>
                <a:gd name="connsiteY18" fmla="*/ 162668 h 197652"/>
                <a:gd name="connsiteX19" fmla="*/ 35896 w 103713"/>
                <a:gd name="connsiteY19" fmla="*/ 191545 h 197652"/>
                <a:gd name="connsiteX20" fmla="*/ 17014 w 103713"/>
                <a:gd name="connsiteY20" fmla="*/ 163228 h 197652"/>
                <a:gd name="connsiteX21" fmla="*/ 21523 w 103713"/>
                <a:gd name="connsiteY21" fmla="*/ 134912 h 197652"/>
                <a:gd name="connsiteX22" fmla="*/ 27723 w 103713"/>
                <a:gd name="connsiteY22" fmla="*/ 109119 h 1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713" h="197652">
                  <a:moveTo>
                    <a:pt x="54215" y="3144"/>
                  </a:moveTo>
                  <a:cubicBezTo>
                    <a:pt x="54215" y="2863"/>
                    <a:pt x="54215" y="60"/>
                    <a:pt x="50552" y="60"/>
                  </a:cubicBezTo>
                  <a:cubicBezTo>
                    <a:pt x="44069" y="60"/>
                    <a:pt x="23496" y="2303"/>
                    <a:pt x="16168" y="2863"/>
                  </a:cubicBezTo>
                  <a:cubicBezTo>
                    <a:pt x="13913" y="3144"/>
                    <a:pt x="10813" y="3424"/>
                    <a:pt x="10813" y="8470"/>
                  </a:cubicBezTo>
                  <a:cubicBezTo>
                    <a:pt x="10813" y="11835"/>
                    <a:pt x="13350" y="11835"/>
                    <a:pt x="17577" y="11835"/>
                  </a:cubicBezTo>
                  <a:cubicBezTo>
                    <a:pt x="31105" y="11835"/>
                    <a:pt x="31669" y="13797"/>
                    <a:pt x="31669" y="16601"/>
                  </a:cubicBezTo>
                  <a:cubicBezTo>
                    <a:pt x="31669" y="18563"/>
                    <a:pt x="29132" y="28096"/>
                    <a:pt x="27723" y="33983"/>
                  </a:cubicBezTo>
                  <a:lnTo>
                    <a:pt x="4613" y="125380"/>
                  </a:lnTo>
                  <a:cubicBezTo>
                    <a:pt x="1231" y="139398"/>
                    <a:pt x="104" y="143884"/>
                    <a:pt x="104" y="153696"/>
                  </a:cubicBezTo>
                  <a:cubicBezTo>
                    <a:pt x="104" y="180330"/>
                    <a:pt x="15041" y="197713"/>
                    <a:pt x="35896" y="197713"/>
                  </a:cubicBezTo>
                  <a:cubicBezTo>
                    <a:pt x="69152" y="197713"/>
                    <a:pt x="103818" y="155939"/>
                    <a:pt x="103818" y="115567"/>
                  </a:cubicBezTo>
                  <a:cubicBezTo>
                    <a:pt x="103818" y="90055"/>
                    <a:pt x="88881" y="70710"/>
                    <a:pt x="66334" y="70710"/>
                  </a:cubicBezTo>
                  <a:cubicBezTo>
                    <a:pt x="53370" y="70710"/>
                    <a:pt x="41815" y="78841"/>
                    <a:pt x="33360" y="87532"/>
                  </a:cubicBezTo>
                  <a:lnTo>
                    <a:pt x="54215" y="3144"/>
                  </a:lnTo>
                  <a:close/>
                  <a:moveTo>
                    <a:pt x="27723" y="109119"/>
                  </a:moveTo>
                  <a:cubicBezTo>
                    <a:pt x="29414" y="102951"/>
                    <a:pt x="29414" y="102391"/>
                    <a:pt x="31951" y="99307"/>
                  </a:cubicBezTo>
                  <a:cubicBezTo>
                    <a:pt x="45760" y="81083"/>
                    <a:pt x="58443" y="76878"/>
                    <a:pt x="65770" y="76878"/>
                  </a:cubicBezTo>
                  <a:cubicBezTo>
                    <a:pt x="75916" y="76878"/>
                    <a:pt x="83526" y="85289"/>
                    <a:pt x="83526" y="103232"/>
                  </a:cubicBezTo>
                  <a:cubicBezTo>
                    <a:pt x="83526" y="119773"/>
                    <a:pt x="74225" y="152014"/>
                    <a:pt x="69152" y="162668"/>
                  </a:cubicBezTo>
                  <a:cubicBezTo>
                    <a:pt x="59852" y="181452"/>
                    <a:pt x="46888" y="191545"/>
                    <a:pt x="35896" y="191545"/>
                  </a:cubicBezTo>
                  <a:cubicBezTo>
                    <a:pt x="26314" y="191545"/>
                    <a:pt x="17014" y="183975"/>
                    <a:pt x="17014" y="163228"/>
                  </a:cubicBezTo>
                  <a:cubicBezTo>
                    <a:pt x="17014" y="157902"/>
                    <a:pt x="17014" y="152575"/>
                    <a:pt x="21523" y="134912"/>
                  </a:cubicBezTo>
                  <a:lnTo>
                    <a:pt x="27723" y="109119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0" name="Forme libre 289">
              <a:extLst>
                <a:ext uri="{FF2B5EF4-FFF2-40B4-BE49-F238E27FC236}">
                  <a16:creationId xmlns:a16="http://schemas.microsoft.com/office/drawing/2014/main" id="{47DA9E17-6D0A-3113-B6A6-937BC4FD084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5984702" y="6024637"/>
              <a:ext cx="71810" cy="130310"/>
            </a:xfrm>
            <a:custGeom>
              <a:avLst/>
              <a:gdLst>
                <a:gd name="connsiteX0" fmla="*/ 44694 w 71810"/>
                <a:gd name="connsiteY0" fmla="*/ 5556 h 130310"/>
                <a:gd name="connsiteX1" fmla="*/ 38775 w 71810"/>
                <a:gd name="connsiteY1" fmla="*/ 61 h 130310"/>
                <a:gd name="connsiteX2" fmla="*/ 108 w 71810"/>
                <a:gd name="connsiteY2" fmla="*/ 12621 h 130310"/>
                <a:gd name="connsiteX3" fmla="*/ 108 w 71810"/>
                <a:gd name="connsiteY3" fmla="*/ 19686 h 130310"/>
                <a:gd name="connsiteX4" fmla="*/ 28714 w 71810"/>
                <a:gd name="connsiteY4" fmla="*/ 14191 h 130310"/>
                <a:gd name="connsiteX5" fmla="*/ 28714 w 71810"/>
                <a:gd name="connsiteY5" fmla="*/ 114279 h 130310"/>
                <a:gd name="connsiteX6" fmla="*/ 8986 w 71810"/>
                <a:gd name="connsiteY6" fmla="*/ 123307 h 130310"/>
                <a:gd name="connsiteX7" fmla="*/ 1489 w 71810"/>
                <a:gd name="connsiteY7" fmla="*/ 123307 h 130310"/>
                <a:gd name="connsiteX8" fmla="*/ 1489 w 71810"/>
                <a:gd name="connsiteY8" fmla="*/ 130372 h 130310"/>
                <a:gd name="connsiteX9" fmla="*/ 36605 w 71810"/>
                <a:gd name="connsiteY9" fmla="*/ 129587 h 130310"/>
                <a:gd name="connsiteX10" fmla="*/ 71919 w 71810"/>
                <a:gd name="connsiteY10" fmla="*/ 130372 h 130310"/>
                <a:gd name="connsiteX11" fmla="*/ 71919 w 71810"/>
                <a:gd name="connsiteY11" fmla="*/ 123307 h 130310"/>
                <a:gd name="connsiteX12" fmla="*/ 64422 w 71810"/>
                <a:gd name="connsiteY12" fmla="*/ 123307 h 130310"/>
                <a:gd name="connsiteX13" fmla="*/ 44694 w 71810"/>
                <a:gd name="connsiteY13" fmla="*/ 114279 h 130310"/>
                <a:gd name="connsiteX14" fmla="*/ 44694 w 71810"/>
                <a:gd name="connsiteY14" fmla="*/ 5556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810" h="130310">
                  <a:moveTo>
                    <a:pt x="44694" y="5556"/>
                  </a:moveTo>
                  <a:cubicBezTo>
                    <a:pt x="44694" y="257"/>
                    <a:pt x="44299" y="61"/>
                    <a:pt x="38775" y="61"/>
                  </a:cubicBezTo>
                  <a:cubicBezTo>
                    <a:pt x="26149" y="12425"/>
                    <a:pt x="8197" y="12621"/>
                    <a:pt x="108" y="12621"/>
                  </a:cubicBezTo>
                  <a:lnTo>
                    <a:pt x="108" y="19686"/>
                  </a:lnTo>
                  <a:cubicBezTo>
                    <a:pt x="4843" y="19686"/>
                    <a:pt x="17863" y="19686"/>
                    <a:pt x="28714" y="14191"/>
                  </a:cubicBezTo>
                  <a:lnTo>
                    <a:pt x="28714" y="114279"/>
                  </a:lnTo>
                  <a:cubicBezTo>
                    <a:pt x="28714" y="120756"/>
                    <a:pt x="28714" y="123307"/>
                    <a:pt x="8986" y="123307"/>
                  </a:cubicBezTo>
                  <a:lnTo>
                    <a:pt x="1489" y="123307"/>
                  </a:lnTo>
                  <a:lnTo>
                    <a:pt x="1489" y="130372"/>
                  </a:lnTo>
                  <a:cubicBezTo>
                    <a:pt x="5040" y="130176"/>
                    <a:pt x="29306" y="129587"/>
                    <a:pt x="36605" y="129587"/>
                  </a:cubicBezTo>
                  <a:cubicBezTo>
                    <a:pt x="42721" y="129587"/>
                    <a:pt x="67578" y="130176"/>
                    <a:pt x="71919" y="130372"/>
                  </a:cubicBezTo>
                  <a:lnTo>
                    <a:pt x="71919" y="123307"/>
                  </a:lnTo>
                  <a:lnTo>
                    <a:pt x="64422" y="123307"/>
                  </a:lnTo>
                  <a:cubicBezTo>
                    <a:pt x="44694" y="123307"/>
                    <a:pt x="44694" y="120756"/>
                    <a:pt x="44694" y="114279"/>
                  </a:cubicBezTo>
                  <a:lnTo>
                    <a:pt x="44694" y="5556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1" name="Forme libre 290">
              <a:extLst>
                <a:ext uri="{FF2B5EF4-FFF2-40B4-BE49-F238E27FC236}">
                  <a16:creationId xmlns:a16="http://schemas.microsoft.com/office/drawing/2014/main" id="{CED5DEDD-769E-C0A5-9CF5-362A9D480EE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096395" y="5923091"/>
              <a:ext cx="191645" cy="189802"/>
            </a:xfrm>
            <a:custGeom>
              <a:avLst/>
              <a:gdLst>
                <a:gd name="connsiteX0" fmla="*/ 113690 w 191645"/>
                <a:gd name="connsiteY0" fmla="*/ 19685 h 189802"/>
                <a:gd name="connsiteX1" fmla="*/ 120173 w 191645"/>
                <a:gd name="connsiteY1" fmla="*/ 9312 h 189802"/>
                <a:gd name="connsiteX2" fmla="*/ 137928 w 191645"/>
                <a:gd name="connsiteY2" fmla="*/ 8751 h 189802"/>
                <a:gd name="connsiteX3" fmla="*/ 179075 w 191645"/>
                <a:gd name="connsiteY3" fmla="*/ 31740 h 189802"/>
                <a:gd name="connsiteX4" fmla="*/ 176821 w 191645"/>
                <a:gd name="connsiteY4" fmla="*/ 54169 h 189802"/>
                <a:gd name="connsiteX5" fmla="*/ 175975 w 191645"/>
                <a:gd name="connsiteY5" fmla="*/ 59496 h 189802"/>
                <a:gd name="connsiteX6" fmla="*/ 179357 w 191645"/>
                <a:gd name="connsiteY6" fmla="*/ 63140 h 189802"/>
                <a:gd name="connsiteX7" fmla="*/ 183585 w 191645"/>
                <a:gd name="connsiteY7" fmla="*/ 56692 h 189802"/>
                <a:gd name="connsiteX8" fmla="*/ 191194 w 191645"/>
                <a:gd name="connsiteY8" fmla="*/ 7910 h 189802"/>
                <a:gd name="connsiteX9" fmla="*/ 191758 w 191645"/>
                <a:gd name="connsiteY9" fmla="*/ 3144 h 189802"/>
                <a:gd name="connsiteX10" fmla="*/ 184148 w 191645"/>
                <a:gd name="connsiteY10" fmla="*/ 60 h 189802"/>
                <a:gd name="connsiteX11" fmla="*/ 27732 w 191645"/>
                <a:gd name="connsiteY11" fmla="*/ 60 h 189802"/>
                <a:gd name="connsiteX12" fmla="*/ 18713 w 191645"/>
                <a:gd name="connsiteY12" fmla="*/ 5667 h 189802"/>
                <a:gd name="connsiteX13" fmla="*/ 1803 w 191645"/>
                <a:gd name="connsiteY13" fmla="*/ 55010 h 189802"/>
                <a:gd name="connsiteX14" fmla="*/ 112 w 191645"/>
                <a:gd name="connsiteY14" fmla="*/ 60056 h 189802"/>
                <a:gd name="connsiteX15" fmla="*/ 3494 w 191645"/>
                <a:gd name="connsiteY15" fmla="*/ 63140 h 189802"/>
                <a:gd name="connsiteX16" fmla="*/ 8286 w 191645"/>
                <a:gd name="connsiteY16" fmla="*/ 57253 h 189802"/>
                <a:gd name="connsiteX17" fmla="*/ 72543 w 191645"/>
                <a:gd name="connsiteY17" fmla="*/ 8751 h 189802"/>
                <a:gd name="connsiteX18" fmla="*/ 83534 w 191645"/>
                <a:gd name="connsiteY18" fmla="*/ 8751 h 189802"/>
                <a:gd name="connsiteX19" fmla="*/ 91426 w 191645"/>
                <a:gd name="connsiteY19" fmla="*/ 12115 h 189802"/>
                <a:gd name="connsiteX20" fmla="*/ 90298 w 191645"/>
                <a:gd name="connsiteY20" fmla="*/ 18003 h 189802"/>
                <a:gd name="connsiteX21" fmla="*/ 52533 w 191645"/>
                <a:gd name="connsiteY21" fmla="*/ 167714 h 189802"/>
                <a:gd name="connsiteX22" fmla="*/ 18995 w 191645"/>
                <a:gd name="connsiteY22" fmla="*/ 181171 h 189802"/>
                <a:gd name="connsiteX23" fmla="*/ 7158 w 191645"/>
                <a:gd name="connsiteY23" fmla="*/ 186498 h 189802"/>
                <a:gd name="connsiteX24" fmla="*/ 11949 w 191645"/>
                <a:gd name="connsiteY24" fmla="*/ 189863 h 189802"/>
                <a:gd name="connsiteX25" fmla="*/ 35060 w 191645"/>
                <a:gd name="connsiteY25" fmla="*/ 189302 h 189802"/>
                <a:gd name="connsiteX26" fmla="*/ 59015 w 191645"/>
                <a:gd name="connsiteY26" fmla="*/ 189021 h 189802"/>
                <a:gd name="connsiteX27" fmla="*/ 82407 w 191645"/>
                <a:gd name="connsiteY27" fmla="*/ 189302 h 189802"/>
                <a:gd name="connsiteX28" fmla="*/ 106926 w 191645"/>
                <a:gd name="connsiteY28" fmla="*/ 189863 h 189802"/>
                <a:gd name="connsiteX29" fmla="*/ 113127 w 191645"/>
                <a:gd name="connsiteY29" fmla="*/ 184255 h 189802"/>
                <a:gd name="connsiteX30" fmla="*/ 103544 w 191645"/>
                <a:gd name="connsiteY30" fmla="*/ 181171 h 189802"/>
                <a:gd name="connsiteX31" fmla="*/ 85507 w 191645"/>
                <a:gd name="connsiteY31" fmla="*/ 180611 h 189802"/>
                <a:gd name="connsiteX32" fmla="*/ 75080 w 191645"/>
                <a:gd name="connsiteY32" fmla="*/ 174443 h 189802"/>
                <a:gd name="connsiteX33" fmla="*/ 76207 w 191645"/>
                <a:gd name="connsiteY33" fmla="*/ 168555 h 189802"/>
                <a:gd name="connsiteX34" fmla="*/ 113690 w 191645"/>
                <a:gd name="connsiteY34" fmla="*/ 19685 h 1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645" h="189802">
                  <a:moveTo>
                    <a:pt x="113690" y="19685"/>
                  </a:moveTo>
                  <a:cubicBezTo>
                    <a:pt x="115663" y="11835"/>
                    <a:pt x="116791" y="10153"/>
                    <a:pt x="120173" y="9312"/>
                  </a:cubicBezTo>
                  <a:cubicBezTo>
                    <a:pt x="122709" y="8751"/>
                    <a:pt x="132009" y="8751"/>
                    <a:pt x="137928" y="8751"/>
                  </a:cubicBezTo>
                  <a:cubicBezTo>
                    <a:pt x="166393" y="8751"/>
                    <a:pt x="179075" y="9872"/>
                    <a:pt x="179075" y="31740"/>
                  </a:cubicBezTo>
                  <a:cubicBezTo>
                    <a:pt x="179075" y="35946"/>
                    <a:pt x="177948" y="46880"/>
                    <a:pt x="176821" y="54169"/>
                  </a:cubicBezTo>
                  <a:cubicBezTo>
                    <a:pt x="176539" y="55290"/>
                    <a:pt x="175975" y="58655"/>
                    <a:pt x="175975" y="59496"/>
                  </a:cubicBezTo>
                  <a:cubicBezTo>
                    <a:pt x="175975" y="61178"/>
                    <a:pt x="176821" y="63140"/>
                    <a:pt x="179357" y="63140"/>
                  </a:cubicBezTo>
                  <a:cubicBezTo>
                    <a:pt x="182457" y="63140"/>
                    <a:pt x="183021" y="60898"/>
                    <a:pt x="183585" y="56692"/>
                  </a:cubicBezTo>
                  <a:lnTo>
                    <a:pt x="191194" y="7910"/>
                  </a:lnTo>
                  <a:cubicBezTo>
                    <a:pt x="191476" y="6788"/>
                    <a:pt x="191758" y="3985"/>
                    <a:pt x="191758" y="3144"/>
                  </a:cubicBezTo>
                  <a:cubicBezTo>
                    <a:pt x="191758" y="60"/>
                    <a:pt x="188939" y="60"/>
                    <a:pt x="184148" y="60"/>
                  </a:cubicBezTo>
                  <a:lnTo>
                    <a:pt x="27732" y="60"/>
                  </a:lnTo>
                  <a:cubicBezTo>
                    <a:pt x="20968" y="60"/>
                    <a:pt x="20686" y="340"/>
                    <a:pt x="18713" y="5667"/>
                  </a:cubicBezTo>
                  <a:lnTo>
                    <a:pt x="1803" y="55010"/>
                  </a:lnTo>
                  <a:cubicBezTo>
                    <a:pt x="1522" y="55571"/>
                    <a:pt x="112" y="59496"/>
                    <a:pt x="112" y="60056"/>
                  </a:cubicBezTo>
                  <a:cubicBezTo>
                    <a:pt x="112" y="61739"/>
                    <a:pt x="1522" y="63140"/>
                    <a:pt x="3494" y="63140"/>
                  </a:cubicBezTo>
                  <a:cubicBezTo>
                    <a:pt x="6313" y="63140"/>
                    <a:pt x="6595" y="61739"/>
                    <a:pt x="8286" y="57253"/>
                  </a:cubicBezTo>
                  <a:cubicBezTo>
                    <a:pt x="23504" y="13797"/>
                    <a:pt x="30832" y="8751"/>
                    <a:pt x="72543" y="8751"/>
                  </a:cubicBezTo>
                  <a:lnTo>
                    <a:pt x="83534" y="8751"/>
                  </a:lnTo>
                  <a:cubicBezTo>
                    <a:pt x="91426" y="8751"/>
                    <a:pt x="91426" y="9872"/>
                    <a:pt x="91426" y="12115"/>
                  </a:cubicBezTo>
                  <a:cubicBezTo>
                    <a:pt x="91426" y="13797"/>
                    <a:pt x="90580" y="17162"/>
                    <a:pt x="90298" y="18003"/>
                  </a:cubicBezTo>
                  <a:lnTo>
                    <a:pt x="52533" y="167714"/>
                  </a:lnTo>
                  <a:cubicBezTo>
                    <a:pt x="49997" y="178087"/>
                    <a:pt x="49151" y="181171"/>
                    <a:pt x="18995" y="181171"/>
                  </a:cubicBezTo>
                  <a:cubicBezTo>
                    <a:pt x="8849" y="181171"/>
                    <a:pt x="7158" y="181171"/>
                    <a:pt x="7158" y="186498"/>
                  </a:cubicBezTo>
                  <a:cubicBezTo>
                    <a:pt x="7158" y="189863"/>
                    <a:pt x="10258" y="189863"/>
                    <a:pt x="11949" y="189863"/>
                  </a:cubicBezTo>
                  <a:cubicBezTo>
                    <a:pt x="19559" y="189863"/>
                    <a:pt x="27450" y="189302"/>
                    <a:pt x="35060" y="189302"/>
                  </a:cubicBezTo>
                  <a:cubicBezTo>
                    <a:pt x="42951" y="189302"/>
                    <a:pt x="51124" y="189021"/>
                    <a:pt x="59015" y="189021"/>
                  </a:cubicBezTo>
                  <a:cubicBezTo>
                    <a:pt x="66906" y="189021"/>
                    <a:pt x="74798" y="189302"/>
                    <a:pt x="82407" y="189302"/>
                  </a:cubicBezTo>
                  <a:cubicBezTo>
                    <a:pt x="90580" y="189302"/>
                    <a:pt x="99035" y="189863"/>
                    <a:pt x="106926" y="189863"/>
                  </a:cubicBezTo>
                  <a:cubicBezTo>
                    <a:pt x="109745" y="189863"/>
                    <a:pt x="113127" y="189863"/>
                    <a:pt x="113127" y="184255"/>
                  </a:cubicBezTo>
                  <a:cubicBezTo>
                    <a:pt x="113127" y="181171"/>
                    <a:pt x="110872" y="181171"/>
                    <a:pt x="103544" y="181171"/>
                  </a:cubicBezTo>
                  <a:cubicBezTo>
                    <a:pt x="96499" y="181171"/>
                    <a:pt x="92835" y="181171"/>
                    <a:pt x="85507" y="180611"/>
                  </a:cubicBezTo>
                  <a:cubicBezTo>
                    <a:pt x="77334" y="179770"/>
                    <a:pt x="75080" y="178929"/>
                    <a:pt x="75080" y="174443"/>
                  </a:cubicBezTo>
                  <a:cubicBezTo>
                    <a:pt x="75080" y="174162"/>
                    <a:pt x="75080" y="172761"/>
                    <a:pt x="76207" y="168555"/>
                  </a:cubicBezTo>
                  <a:lnTo>
                    <a:pt x="113690" y="19685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2" name="Forme libre 291">
              <a:extLst>
                <a:ext uri="{FF2B5EF4-FFF2-40B4-BE49-F238E27FC236}">
                  <a16:creationId xmlns:a16="http://schemas.microsoft.com/office/drawing/2014/main" id="{3F5E5460-A52C-67D2-6CEE-F54BA3635F7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275830" y="6024637"/>
              <a:ext cx="71810" cy="130310"/>
            </a:xfrm>
            <a:custGeom>
              <a:avLst/>
              <a:gdLst>
                <a:gd name="connsiteX0" fmla="*/ 44704 w 71810"/>
                <a:gd name="connsiteY0" fmla="*/ 5556 h 130310"/>
                <a:gd name="connsiteX1" fmla="*/ 38786 w 71810"/>
                <a:gd name="connsiteY1" fmla="*/ 61 h 130310"/>
                <a:gd name="connsiteX2" fmla="*/ 118 w 71810"/>
                <a:gd name="connsiteY2" fmla="*/ 12621 h 130310"/>
                <a:gd name="connsiteX3" fmla="*/ 118 w 71810"/>
                <a:gd name="connsiteY3" fmla="*/ 19686 h 130310"/>
                <a:gd name="connsiteX4" fmla="*/ 28724 w 71810"/>
                <a:gd name="connsiteY4" fmla="*/ 14191 h 130310"/>
                <a:gd name="connsiteX5" fmla="*/ 28724 w 71810"/>
                <a:gd name="connsiteY5" fmla="*/ 114279 h 130310"/>
                <a:gd name="connsiteX6" fmla="*/ 8996 w 71810"/>
                <a:gd name="connsiteY6" fmla="*/ 123307 h 130310"/>
                <a:gd name="connsiteX7" fmla="*/ 1499 w 71810"/>
                <a:gd name="connsiteY7" fmla="*/ 123307 h 130310"/>
                <a:gd name="connsiteX8" fmla="*/ 1499 w 71810"/>
                <a:gd name="connsiteY8" fmla="*/ 130372 h 130310"/>
                <a:gd name="connsiteX9" fmla="*/ 36615 w 71810"/>
                <a:gd name="connsiteY9" fmla="*/ 129587 h 130310"/>
                <a:gd name="connsiteX10" fmla="*/ 71929 w 71810"/>
                <a:gd name="connsiteY10" fmla="*/ 130372 h 130310"/>
                <a:gd name="connsiteX11" fmla="*/ 71929 w 71810"/>
                <a:gd name="connsiteY11" fmla="*/ 123307 h 130310"/>
                <a:gd name="connsiteX12" fmla="*/ 64432 w 71810"/>
                <a:gd name="connsiteY12" fmla="*/ 123307 h 130310"/>
                <a:gd name="connsiteX13" fmla="*/ 44704 w 71810"/>
                <a:gd name="connsiteY13" fmla="*/ 114279 h 130310"/>
                <a:gd name="connsiteX14" fmla="*/ 44704 w 71810"/>
                <a:gd name="connsiteY14" fmla="*/ 5556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810" h="130310">
                  <a:moveTo>
                    <a:pt x="44704" y="5556"/>
                  </a:moveTo>
                  <a:cubicBezTo>
                    <a:pt x="44704" y="257"/>
                    <a:pt x="44309" y="61"/>
                    <a:pt x="38786" y="61"/>
                  </a:cubicBezTo>
                  <a:cubicBezTo>
                    <a:pt x="26159" y="12425"/>
                    <a:pt x="8207" y="12621"/>
                    <a:pt x="118" y="12621"/>
                  </a:cubicBezTo>
                  <a:lnTo>
                    <a:pt x="118" y="19686"/>
                  </a:lnTo>
                  <a:cubicBezTo>
                    <a:pt x="4853" y="19686"/>
                    <a:pt x="17874" y="19686"/>
                    <a:pt x="28724" y="14191"/>
                  </a:cubicBezTo>
                  <a:lnTo>
                    <a:pt x="28724" y="114279"/>
                  </a:lnTo>
                  <a:cubicBezTo>
                    <a:pt x="28724" y="120756"/>
                    <a:pt x="28724" y="123307"/>
                    <a:pt x="8996" y="123307"/>
                  </a:cubicBezTo>
                  <a:lnTo>
                    <a:pt x="1499" y="123307"/>
                  </a:lnTo>
                  <a:lnTo>
                    <a:pt x="1499" y="130372"/>
                  </a:lnTo>
                  <a:cubicBezTo>
                    <a:pt x="5050" y="130176"/>
                    <a:pt x="29316" y="129587"/>
                    <a:pt x="36615" y="129587"/>
                  </a:cubicBezTo>
                  <a:cubicBezTo>
                    <a:pt x="42731" y="129587"/>
                    <a:pt x="67589" y="130176"/>
                    <a:pt x="71929" y="130372"/>
                  </a:cubicBezTo>
                  <a:lnTo>
                    <a:pt x="71929" y="123307"/>
                  </a:lnTo>
                  <a:lnTo>
                    <a:pt x="64432" y="123307"/>
                  </a:lnTo>
                  <a:cubicBezTo>
                    <a:pt x="44704" y="123307"/>
                    <a:pt x="44704" y="120756"/>
                    <a:pt x="44704" y="114279"/>
                  </a:cubicBezTo>
                  <a:lnTo>
                    <a:pt x="44704" y="5556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3" name="Forme libre 292">
              <a:extLst>
                <a:ext uri="{FF2B5EF4-FFF2-40B4-BE49-F238E27FC236}">
                  <a16:creationId xmlns:a16="http://schemas.microsoft.com/office/drawing/2014/main" id="{51DE261E-3F1E-3C15-39AD-BF01215BD72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388764" y="6132378"/>
              <a:ext cx="25054" cy="60445"/>
            </a:xfrm>
            <a:custGeom>
              <a:avLst/>
              <a:gdLst>
                <a:gd name="connsiteX0" fmla="*/ 19653 w 25054"/>
                <a:gd name="connsiteY0" fmla="*/ 19490 h 60445"/>
                <a:gd name="connsiteX1" fmla="*/ 4265 w 25054"/>
                <a:gd name="connsiteY1" fmla="*/ 55404 h 60445"/>
                <a:gd name="connsiteX2" fmla="*/ 2884 w 25054"/>
                <a:gd name="connsiteY2" fmla="*/ 57759 h 60445"/>
                <a:gd name="connsiteX3" fmla="*/ 5646 w 25054"/>
                <a:gd name="connsiteY3" fmla="*/ 60507 h 60445"/>
                <a:gd name="connsiteX4" fmla="*/ 25177 w 25054"/>
                <a:gd name="connsiteY4" fmla="*/ 21453 h 60445"/>
                <a:gd name="connsiteX5" fmla="*/ 11367 w 25054"/>
                <a:gd name="connsiteY5" fmla="*/ 61 h 60445"/>
                <a:gd name="connsiteX6" fmla="*/ 122 w 25054"/>
                <a:gd name="connsiteY6" fmla="*/ 11248 h 60445"/>
                <a:gd name="connsiteX7" fmla="*/ 11565 w 25054"/>
                <a:gd name="connsiteY7" fmla="*/ 22630 h 60445"/>
                <a:gd name="connsiteX8" fmla="*/ 19653 w 25054"/>
                <a:gd name="connsiteY8" fmla="*/ 19490 h 6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54" h="60445">
                  <a:moveTo>
                    <a:pt x="19653" y="19490"/>
                  </a:moveTo>
                  <a:cubicBezTo>
                    <a:pt x="19653" y="30284"/>
                    <a:pt x="17680" y="42844"/>
                    <a:pt x="4265" y="55404"/>
                  </a:cubicBezTo>
                  <a:cubicBezTo>
                    <a:pt x="3476" y="56189"/>
                    <a:pt x="2884" y="56778"/>
                    <a:pt x="2884" y="57759"/>
                  </a:cubicBezTo>
                  <a:cubicBezTo>
                    <a:pt x="2884" y="59133"/>
                    <a:pt x="4462" y="60507"/>
                    <a:pt x="5646" y="60507"/>
                  </a:cubicBezTo>
                  <a:cubicBezTo>
                    <a:pt x="8408" y="60507"/>
                    <a:pt x="25177" y="44806"/>
                    <a:pt x="25177" y="21453"/>
                  </a:cubicBezTo>
                  <a:cubicBezTo>
                    <a:pt x="25177" y="9285"/>
                    <a:pt x="20442" y="61"/>
                    <a:pt x="11367" y="61"/>
                  </a:cubicBezTo>
                  <a:cubicBezTo>
                    <a:pt x="4857" y="61"/>
                    <a:pt x="122" y="5164"/>
                    <a:pt x="122" y="11248"/>
                  </a:cubicBezTo>
                  <a:cubicBezTo>
                    <a:pt x="122" y="17528"/>
                    <a:pt x="4660" y="22630"/>
                    <a:pt x="11565" y="22630"/>
                  </a:cubicBezTo>
                  <a:cubicBezTo>
                    <a:pt x="16299" y="22630"/>
                    <a:pt x="19456" y="19490"/>
                    <a:pt x="19653" y="19490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4" name="Forme libre 293">
              <a:extLst>
                <a:ext uri="{FF2B5EF4-FFF2-40B4-BE49-F238E27FC236}">
                  <a16:creationId xmlns:a16="http://schemas.microsoft.com/office/drawing/2014/main" id="{BBF4E1A1-A87A-F589-573B-090353A3B3DC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443862" y="6024637"/>
              <a:ext cx="91538" cy="134235"/>
            </a:xfrm>
            <a:custGeom>
              <a:avLst/>
              <a:gdLst>
                <a:gd name="connsiteX0" fmla="*/ 91663 w 91538"/>
                <a:gd name="connsiteY0" fmla="*/ 67768 h 134235"/>
                <a:gd name="connsiteX1" fmla="*/ 80024 w 91538"/>
                <a:gd name="connsiteY1" fmla="*/ 16939 h 134235"/>
                <a:gd name="connsiteX2" fmla="*/ 45894 w 91538"/>
                <a:gd name="connsiteY2" fmla="*/ 61 h 134235"/>
                <a:gd name="connsiteX3" fmla="*/ 125 w 91538"/>
                <a:gd name="connsiteY3" fmla="*/ 67768 h 134235"/>
                <a:gd name="connsiteX4" fmla="*/ 45894 w 91538"/>
                <a:gd name="connsiteY4" fmla="*/ 134297 h 134235"/>
                <a:gd name="connsiteX5" fmla="*/ 91663 w 91538"/>
                <a:gd name="connsiteY5" fmla="*/ 67768 h 134235"/>
                <a:gd name="connsiteX6" fmla="*/ 45894 w 91538"/>
                <a:gd name="connsiteY6" fmla="*/ 128802 h 134235"/>
                <a:gd name="connsiteX7" fmla="*/ 20839 w 91538"/>
                <a:gd name="connsiteY7" fmla="*/ 107411 h 134235"/>
                <a:gd name="connsiteX8" fmla="*/ 18077 w 91538"/>
                <a:gd name="connsiteY8" fmla="*/ 65217 h 134235"/>
                <a:gd name="connsiteX9" fmla="*/ 21036 w 91538"/>
                <a:gd name="connsiteY9" fmla="*/ 25181 h 134235"/>
                <a:gd name="connsiteX10" fmla="*/ 45894 w 91538"/>
                <a:gd name="connsiteY10" fmla="*/ 5556 h 134235"/>
                <a:gd name="connsiteX11" fmla="*/ 70357 w 91538"/>
                <a:gd name="connsiteY11" fmla="*/ 23415 h 134235"/>
                <a:gd name="connsiteX12" fmla="*/ 73711 w 91538"/>
                <a:gd name="connsiteY12" fmla="*/ 65217 h 134235"/>
                <a:gd name="connsiteX13" fmla="*/ 71146 w 91538"/>
                <a:gd name="connsiteY13" fmla="*/ 106626 h 134235"/>
                <a:gd name="connsiteX14" fmla="*/ 45894 w 91538"/>
                <a:gd name="connsiteY14" fmla="*/ 128802 h 13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538" h="134235">
                  <a:moveTo>
                    <a:pt x="91663" y="67768"/>
                  </a:moveTo>
                  <a:cubicBezTo>
                    <a:pt x="91663" y="46180"/>
                    <a:pt x="89099" y="30676"/>
                    <a:pt x="80024" y="16939"/>
                  </a:cubicBezTo>
                  <a:cubicBezTo>
                    <a:pt x="73908" y="7911"/>
                    <a:pt x="61677" y="61"/>
                    <a:pt x="45894" y="61"/>
                  </a:cubicBezTo>
                  <a:cubicBezTo>
                    <a:pt x="125" y="61"/>
                    <a:pt x="125" y="53638"/>
                    <a:pt x="125" y="67768"/>
                  </a:cubicBezTo>
                  <a:cubicBezTo>
                    <a:pt x="125" y="81898"/>
                    <a:pt x="125" y="134297"/>
                    <a:pt x="45894" y="134297"/>
                  </a:cubicBezTo>
                  <a:cubicBezTo>
                    <a:pt x="91663" y="134297"/>
                    <a:pt x="91663" y="81898"/>
                    <a:pt x="91663" y="67768"/>
                  </a:cubicBezTo>
                  <a:close/>
                  <a:moveTo>
                    <a:pt x="45894" y="128802"/>
                  </a:moveTo>
                  <a:cubicBezTo>
                    <a:pt x="36819" y="128802"/>
                    <a:pt x="24785" y="123503"/>
                    <a:pt x="20839" y="107411"/>
                  </a:cubicBezTo>
                  <a:cubicBezTo>
                    <a:pt x="18077" y="95832"/>
                    <a:pt x="18077" y="79739"/>
                    <a:pt x="18077" y="65217"/>
                  </a:cubicBezTo>
                  <a:cubicBezTo>
                    <a:pt x="18077" y="50890"/>
                    <a:pt x="18077" y="35975"/>
                    <a:pt x="21036" y="25181"/>
                  </a:cubicBezTo>
                  <a:cubicBezTo>
                    <a:pt x="25179" y="9677"/>
                    <a:pt x="37805" y="5556"/>
                    <a:pt x="45894" y="5556"/>
                  </a:cubicBezTo>
                  <a:cubicBezTo>
                    <a:pt x="56547" y="5556"/>
                    <a:pt x="66806" y="12033"/>
                    <a:pt x="70357" y="23415"/>
                  </a:cubicBezTo>
                  <a:cubicBezTo>
                    <a:pt x="73513" y="34013"/>
                    <a:pt x="73711" y="48143"/>
                    <a:pt x="73711" y="65217"/>
                  </a:cubicBezTo>
                  <a:cubicBezTo>
                    <a:pt x="73711" y="79739"/>
                    <a:pt x="73711" y="94262"/>
                    <a:pt x="71146" y="106626"/>
                  </a:cubicBezTo>
                  <a:cubicBezTo>
                    <a:pt x="67200" y="124484"/>
                    <a:pt x="53785" y="128802"/>
                    <a:pt x="45894" y="128802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5" name="Forme libre 294">
              <a:extLst>
                <a:ext uri="{FF2B5EF4-FFF2-40B4-BE49-F238E27FC236}">
                  <a16:creationId xmlns:a16="http://schemas.microsoft.com/office/drawing/2014/main" id="{88F9C980-5B16-A45A-3BC3-BBDBFE2C512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6638446" y="5949445"/>
              <a:ext cx="187417" cy="186718"/>
            </a:xfrm>
            <a:custGeom>
              <a:avLst/>
              <a:gdLst>
                <a:gd name="connsiteX0" fmla="*/ 99618 w 187417"/>
                <a:gd name="connsiteY0" fmla="*/ 99026 h 186718"/>
                <a:gd name="connsiteX1" fmla="*/ 178249 w 187417"/>
                <a:gd name="connsiteY1" fmla="*/ 99026 h 186718"/>
                <a:gd name="connsiteX2" fmla="*/ 187549 w 187417"/>
                <a:gd name="connsiteY2" fmla="*/ 93419 h 186718"/>
                <a:gd name="connsiteX3" fmla="*/ 178249 w 187417"/>
                <a:gd name="connsiteY3" fmla="*/ 87812 h 186718"/>
                <a:gd name="connsiteX4" fmla="*/ 99618 w 187417"/>
                <a:gd name="connsiteY4" fmla="*/ 87812 h 186718"/>
                <a:gd name="connsiteX5" fmla="*/ 99618 w 187417"/>
                <a:gd name="connsiteY5" fmla="*/ 9312 h 186718"/>
                <a:gd name="connsiteX6" fmla="*/ 93981 w 187417"/>
                <a:gd name="connsiteY6" fmla="*/ 60 h 186718"/>
                <a:gd name="connsiteX7" fmla="*/ 88344 w 187417"/>
                <a:gd name="connsiteY7" fmla="*/ 9312 h 186718"/>
                <a:gd name="connsiteX8" fmla="*/ 88344 w 187417"/>
                <a:gd name="connsiteY8" fmla="*/ 87812 h 186718"/>
                <a:gd name="connsiteX9" fmla="*/ 9432 w 187417"/>
                <a:gd name="connsiteY9" fmla="*/ 87812 h 186718"/>
                <a:gd name="connsiteX10" fmla="*/ 131 w 187417"/>
                <a:gd name="connsiteY10" fmla="*/ 93419 h 186718"/>
                <a:gd name="connsiteX11" fmla="*/ 9432 w 187417"/>
                <a:gd name="connsiteY11" fmla="*/ 99026 h 186718"/>
                <a:gd name="connsiteX12" fmla="*/ 88344 w 187417"/>
                <a:gd name="connsiteY12" fmla="*/ 99026 h 186718"/>
                <a:gd name="connsiteX13" fmla="*/ 88344 w 187417"/>
                <a:gd name="connsiteY13" fmla="*/ 177527 h 186718"/>
                <a:gd name="connsiteX14" fmla="*/ 93981 w 187417"/>
                <a:gd name="connsiteY14" fmla="*/ 186779 h 186718"/>
                <a:gd name="connsiteX15" fmla="*/ 99618 w 187417"/>
                <a:gd name="connsiteY15" fmla="*/ 177527 h 186718"/>
                <a:gd name="connsiteX16" fmla="*/ 99618 w 187417"/>
                <a:gd name="connsiteY16" fmla="*/ 99026 h 1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417" h="186718">
                  <a:moveTo>
                    <a:pt x="99618" y="99026"/>
                  </a:moveTo>
                  <a:lnTo>
                    <a:pt x="178249" y="99026"/>
                  </a:lnTo>
                  <a:cubicBezTo>
                    <a:pt x="182194" y="99026"/>
                    <a:pt x="187549" y="99026"/>
                    <a:pt x="187549" y="93419"/>
                  </a:cubicBezTo>
                  <a:cubicBezTo>
                    <a:pt x="187549" y="87812"/>
                    <a:pt x="182194" y="87812"/>
                    <a:pt x="178249" y="87812"/>
                  </a:cubicBezTo>
                  <a:lnTo>
                    <a:pt x="99618" y="87812"/>
                  </a:lnTo>
                  <a:lnTo>
                    <a:pt x="99618" y="9312"/>
                  </a:lnTo>
                  <a:cubicBezTo>
                    <a:pt x="99618" y="5387"/>
                    <a:pt x="99618" y="60"/>
                    <a:pt x="93981" y="60"/>
                  </a:cubicBezTo>
                  <a:cubicBezTo>
                    <a:pt x="88344" y="60"/>
                    <a:pt x="88344" y="5387"/>
                    <a:pt x="88344" y="9312"/>
                  </a:cubicBezTo>
                  <a:lnTo>
                    <a:pt x="88344" y="87812"/>
                  </a:lnTo>
                  <a:lnTo>
                    <a:pt x="9432" y="87812"/>
                  </a:lnTo>
                  <a:cubicBezTo>
                    <a:pt x="5486" y="87812"/>
                    <a:pt x="131" y="87812"/>
                    <a:pt x="131" y="93419"/>
                  </a:cubicBezTo>
                  <a:cubicBezTo>
                    <a:pt x="131" y="99026"/>
                    <a:pt x="5486" y="99026"/>
                    <a:pt x="9432" y="99026"/>
                  </a:cubicBezTo>
                  <a:lnTo>
                    <a:pt x="88344" y="99026"/>
                  </a:lnTo>
                  <a:lnTo>
                    <a:pt x="88344" y="177527"/>
                  </a:lnTo>
                  <a:cubicBezTo>
                    <a:pt x="88344" y="181452"/>
                    <a:pt x="88344" y="186779"/>
                    <a:pt x="93981" y="186779"/>
                  </a:cubicBezTo>
                  <a:cubicBezTo>
                    <a:pt x="99618" y="186779"/>
                    <a:pt x="99618" y="181452"/>
                    <a:pt x="99618" y="177527"/>
                  </a:cubicBezTo>
                  <a:lnTo>
                    <a:pt x="99618" y="99026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6" name="Forme libre 295">
              <a:extLst>
                <a:ext uri="{FF2B5EF4-FFF2-40B4-BE49-F238E27FC236}">
                  <a16:creationId xmlns:a16="http://schemas.microsoft.com/office/drawing/2014/main" id="{F4B1E30D-6B41-DE08-8F6C-C7397E9F9C3D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6917740" y="5918325"/>
              <a:ext cx="103713" cy="197652"/>
            </a:xfrm>
            <a:custGeom>
              <a:avLst/>
              <a:gdLst>
                <a:gd name="connsiteX0" fmla="*/ 54253 w 103713"/>
                <a:gd name="connsiteY0" fmla="*/ 3144 h 197652"/>
                <a:gd name="connsiteX1" fmla="*/ 50589 w 103713"/>
                <a:gd name="connsiteY1" fmla="*/ 60 h 197652"/>
                <a:gd name="connsiteX2" fmla="*/ 16206 w 103713"/>
                <a:gd name="connsiteY2" fmla="*/ 2863 h 197652"/>
                <a:gd name="connsiteX3" fmla="*/ 10851 w 103713"/>
                <a:gd name="connsiteY3" fmla="*/ 8470 h 197652"/>
                <a:gd name="connsiteX4" fmla="*/ 17615 w 103713"/>
                <a:gd name="connsiteY4" fmla="*/ 11835 h 197652"/>
                <a:gd name="connsiteX5" fmla="*/ 31706 w 103713"/>
                <a:gd name="connsiteY5" fmla="*/ 16601 h 197652"/>
                <a:gd name="connsiteX6" fmla="*/ 27761 w 103713"/>
                <a:gd name="connsiteY6" fmla="*/ 33983 h 197652"/>
                <a:gd name="connsiteX7" fmla="*/ 4651 w 103713"/>
                <a:gd name="connsiteY7" fmla="*/ 125380 h 197652"/>
                <a:gd name="connsiteX8" fmla="*/ 141 w 103713"/>
                <a:gd name="connsiteY8" fmla="*/ 153696 h 197652"/>
                <a:gd name="connsiteX9" fmla="*/ 35934 w 103713"/>
                <a:gd name="connsiteY9" fmla="*/ 197713 h 197652"/>
                <a:gd name="connsiteX10" fmla="*/ 103855 w 103713"/>
                <a:gd name="connsiteY10" fmla="*/ 115567 h 197652"/>
                <a:gd name="connsiteX11" fmla="*/ 66372 w 103713"/>
                <a:gd name="connsiteY11" fmla="*/ 70710 h 197652"/>
                <a:gd name="connsiteX12" fmla="*/ 33397 w 103713"/>
                <a:gd name="connsiteY12" fmla="*/ 87532 h 197652"/>
                <a:gd name="connsiteX13" fmla="*/ 54253 w 103713"/>
                <a:gd name="connsiteY13" fmla="*/ 3144 h 197652"/>
                <a:gd name="connsiteX14" fmla="*/ 27761 w 103713"/>
                <a:gd name="connsiteY14" fmla="*/ 109119 h 197652"/>
                <a:gd name="connsiteX15" fmla="*/ 31988 w 103713"/>
                <a:gd name="connsiteY15" fmla="*/ 99307 h 197652"/>
                <a:gd name="connsiteX16" fmla="*/ 65808 w 103713"/>
                <a:gd name="connsiteY16" fmla="*/ 76878 h 197652"/>
                <a:gd name="connsiteX17" fmla="*/ 83563 w 103713"/>
                <a:gd name="connsiteY17" fmla="*/ 103232 h 197652"/>
                <a:gd name="connsiteX18" fmla="*/ 69190 w 103713"/>
                <a:gd name="connsiteY18" fmla="*/ 162668 h 197652"/>
                <a:gd name="connsiteX19" fmla="*/ 35934 w 103713"/>
                <a:gd name="connsiteY19" fmla="*/ 191545 h 197652"/>
                <a:gd name="connsiteX20" fmla="*/ 17051 w 103713"/>
                <a:gd name="connsiteY20" fmla="*/ 163228 h 197652"/>
                <a:gd name="connsiteX21" fmla="*/ 21560 w 103713"/>
                <a:gd name="connsiteY21" fmla="*/ 134912 h 197652"/>
                <a:gd name="connsiteX22" fmla="*/ 27761 w 103713"/>
                <a:gd name="connsiteY22" fmla="*/ 109119 h 1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713" h="197652">
                  <a:moveTo>
                    <a:pt x="54253" y="3144"/>
                  </a:moveTo>
                  <a:cubicBezTo>
                    <a:pt x="54253" y="2863"/>
                    <a:pt x="54253" y="60"/>
                    <a:pt x="50589" y="60"/>
                  </a:cubicBezTo>
                  <a:cubicBezTo>
                    <a:pt x="44107" y="60"/>
                    <a:pt x="23533" y="2303"/>
                    <a:pt x="16206" y="2863"/>
                  </a:cubicBezTo>
                  <a:cubicBezTo>
                    <a:pt x="13951" y="3144"/>
                    <a:pt x="10851" y="3424"/>
                    <a:pt x="10851" y="8470"/>
                  </a:cubicBezTo>
                  <a:cubicBezTo>
                    <a:pt x="10851" y="11835"/>
                    <a:pt x="13387" y="11835"/>
                    <a:pt x="17615" y="11835"/>
                  </a:cubicBezTo>
                  <a:cubicBezTo>
                    <a:pt x="31143" y="11835"/>
                    <a:pt x="31706" y="13797"/>
                    <a:pt x="31706" y="16601"/>
                  </a:cubicBezTo>
                  <a:cubicBezTo>
                    <a:pt x="31706" y="18563"/>
                    <a:pt x="29170" y="28096"/>
                    <a:pt x="27761" y="33983"/>
                  </a:cubicBezTo>
                  <a:lnTo>
                    <a:pt x="4651" y="125380"/>
                  </a:lnTo>
                  <a:cubicBezTo>
                    <a:pt x="1269" y="139398"/>
                    <a:pt x="141" y="143884"/>
                    <a:pt x="141" y="153696"/>
                  </a:cubicBezTo>
                  <a:cubicBezTo>
                    <a:pt x="141" y="180330"/>
                    <a:pt x="15078" y="197713"/>
                    <a:pt x="35934" y="197713"/>
                  </a:cubicBezTo>
                  <a:cubicBezTo>
                    <a:pt x="69190" y="197713"/>
                    <a:pt x="103855" y="155939"/>
                    <a:pt x="103855" y="115567"/>
                  </a:cubicBezTo>
                  <a:cubicBezTo>
                    <a:pt x="103855" y="90055"/>
                    <a:pt x="88918" y="70710"/>
                    <a:pt x="66372" y="70710"/>
                  </a:cubicBezTo>
                  <a:cubicBezTo>
                    <a:pt x="53407" y="70710"/>
                    <a:pt x="41852" y="78841"/>
                    <a:pt x="33397" y="87532"/>
                  </a:cubicBezTo>
                  <a:lnTo>
                    <a:pt x="54253" y="3144"/>
                  </a:lnTo>
                  <a:close/>
                  <a:moveTo>
                    <a:pt x="27761" y="109119"/>
                  </a:moveTo>
                  <a:cubicBezTo>
                    <a:pt x="29452" y="102951"/>
                    <a:pt x="29452" y="102391"/>
                    <a:pt x="31988" y="99307"/>
                  </a:cubicBezTo>
                  <a:cubicBezTo>
                    <a:pt x="45798" y="81083"/>
                    <a:pt x="58480" y="76878"/>
                    <a:pt x="65808" y="76878"/>
                  </a:cubicBezTo>
                  <a:cubicBezTo>
                    <a:pt x="75954" y="76878"/>
                    <a:pt x="83563" y="85289"/>
                    <a:pt x="83563" y="103232"/>
                  </a:cubicBezTo>
                  <a:cubicBezTo>
                    <a:pt x="83563" y="119773"/>
                    <a:pt x="74263" y="152014"/>
                    <a:pt x="69190" y="162668"/>
                  </a:cubicBezTo>
                  <a:cubicBezTo>
                    <a:pt x="59889" y="181452"/>
                    <a:pt x="46925" y="191545"/>
                    <a:pt x="35934" y="191545"/>
                  </a:cubicBezTo>
                  <a:cubicBezTo>
                    <a:pt x="26352" y="191545"/>
                    <a:pt x="17051" y="183975"/>
                    <a:pt x="17051" y="163228"/>
                  </a:cubicBezTo>
                  <a:cubicBezTo>
                    <a:pt x="17051" y="157902"/>
                    <a:pt x="17051" y="152575"/>
                    <a:pt x="21560" y="134912"/>
                  </a:cubicBezTo>
                  <a:lnTo>
                    <a:pt x="27761" y="109119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7" name="Forme libre 296">
              <a:extLst>
                <a:ext uri="{FF2B5EF4-FFF2-40B4-BE49-F238E27FC236}">
                  <a16:creationId xmlns:a16="http://schemas.microsoft.com/office/drawing/2014/main" id="{CCC21A22-16C6-FF4F-4007-8134BDA8F9C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037875" y="6024637"/>
              <a:ext cx="87198" cy="130310"/>
            </a:xfrm>
            <a:custGeom>
              <a:avLst/>
              <a:gdLst>
                <a:gd name="connsiteX0" fmla="*/ 87344 w 87198"/>
                <a:gd name="connsiteY0" fmla="*/ 94654 h 130310"/>
                <a:gd name="connsiteX1" fmla="*/ 80637 w 87198"/>
                <a:gd name="connsiteY1" fmla="*/ 94654 h 130310"/>
                <a:gd name="connsiteX2" fmla="*/ 75507 w 87198"/>
                <a:gd name="connsiteY2" fmla="*/ 112513 h 130310"/>
                <a:gd name="connsiteX3" fmla="*/ 55976 w 87198"/>
                <a:gd name="connsiteY3" fmla="*/ 113691 h 130310"/>
                <a:gd name="connsiteX4" fmla="*/ 19676 w 87198"/>
                <a:gd name="connsiteY4" fmla="*/ 113691 h 130310"/>
                <a:gd name="connsiteX5" fmla="*/ 59133 w 87198"/>
                <a:gd name="connsiteY5" fmla="*/ 80720 h 130310"/>
                <a:gd name="connsiteX6" fmla="*/ 87344 w 87198"/>
                <a:gd name="connsiteY6" fmla="*/ 38330 h 130310"/>
                <a:gd name="connsiteX7" fmla="*/ 41180 w 87198"/>
                <a:gd name="connsiteY7" fmla="*/ 61 h 130310"/>
                <a:gd name="connsiteX8" fmla="*/ 146 w 87198"/>
                <a:gd name="connsiteY8" fmla="*/ 35190 h 130310"/>
                <a:gd name="connsiteX9" fmla="*/ 10601 w 87198"/>
                <a:gd name="connsiteY9" fmla="*/ 46180 h 130310"/>
                <a:gd name="connsiteX10" fmla="*/ 21057 w 87198"/>
                <a:gd name="connsiteY10" fmla="*/ 35779 h 130310"/>
                <a:gd name="connsiteX11" fmla="*/ 9418 w 87198"/>
                <a:gd name="connsiteY11" fmla="*/ 25378 h 130310"/>
                <a:gd name="connsiteX12" fmla="*/ 38221 w 87198"/>
                <a:gd name="connsiteY12" fmla="*/ 7126 h 130310"/>
                <a:gd name="connsiteX13" fmla="*/ 68208 w 87198"/>
                <a:gd name="connsiteY13" fmla="*/ 38330 h 130310"/>
                <a:gd name="connsiteX14" fmla="*/ 49663 w 87198"/>
                <a:gd name="connsiteY14" fmla="*/ 76010 h 130310"/>
                <a:gd name="connsiteX15" fmla="*/ 2118 w 87198"/>
                <a:gd name="connsiteY15" fmla="*/ 122718 h 130310"/>
                <a:gd name="connsiteX16" fmla="*/ 146 w 87198"/>
                <a:gd name="connsiteY16" fmla="*/ 130372 h 130310"/>
                <a:gd name="connsiteX17" fmla="*/ 81426 w 87198"/>
                <a:gd name="connsiteY17" fmla="*/ 130372 h 130310"/>
                <a:gd name="connsiteX18" fmla="*/ 87344 w 87198"/>
                <a:gd name="connsiteY18" fmla="*/ 94654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98" h="130310">
                  <a:moveTo>
                    <a:pt x="87344" y="94654"/>
                  </a:moveTo>
                  <a:lnTo>
                    <a:pt x="80637" y="94654"/>
                  </a:lnTo>
                  <a:cubicBezTo>
                    <a:pt x="80045" y="98972"/>
                    <a:pt x="78072" y="110551"/>
                    <a:pt x="75507" y="112513"/>
                  </a:cubicBezTo>
                  <a:cubicBezTo>
                    <a:pt x="73929" y="113691"/>
                    <a:pt x="58738" y="113691"/>
                    <a:pt x="55976" y="113691"/>
                  </a:cubicBezTo>
                  <a:lnTo>
                    <a:pt x="19676" y="113691"/>
                  </a:lnTo>
                  <a:cubicBezTo>
                    <a:pt x="40391" y="95439"/>
                    <a:pt x="47296" y="89944"/>
                    <a:pt x="59133" y="80720"/>
                  </a:cubicBezTo>
                  <a:cubicBezTo>
                    <a:pt x="73732" y="69142"/>
                    <a:pt x="87344" y="56974"/>
                    <a:pt x="87344" y="38330"/>
                  </a:cubicBezTo>
                  <a:cubicBezTo>
                    <a:pt x="87344" y="14584"/>
                    <a:pt x="66432" y="61"/>
                    <a:pt x="41180" y="61"/>
                  </a:cubicBezTo>
                  <a:cubicBezTo>
                    <a:pt x="16717" y="61"/>
                    <a:pt x="146" y="17135"/>
                    <a:pt x="146" y="35190"/>
                  </a:cubicBezTo>
                  <a:cubicBezTo>
                    <a:pt x="146" y="45199"/>
                    <a:pt x="8629" y="46180"/>
                    <a:pt x="10601" y="46180"/>
                  </a:cubicBezTo>
                  <a:cubicBezTo>
                    <a:pt x="15336" y="46180"/>
                    <a:pt x="21057" y="42844"/>
                    <a:pt x="21057" y="35779"/>
                  </a:cubicBezTo>
                  <a:cubicBezTo>
                    <a:pt x="21057" y="32246"/>
                    <a:pt x="19676" y="25378"/>
                    <a:pt x="9418" y="25378"/>
                  </a:cubicBezTo>
                  <a:cubicBezTo>
                    <a:pt x="15534" y="11444"/>
                    <a:pt x="28949" y="7126"/>
                    <a:pt x="38221" y="7126"/>
                  </a:cubicBezTo>
                  <a:cubicBezTo>
                    <a:pt x="57949" y="7126"/>
                    <a:pt x="68208" y="22434"/>
                    <a:pt x="68208" y="38330"/>
                  </a:cubicBezTo>
                  <a:cubicBezTo>
                    <a:pt x="68208" y="55404"/>
                    <a:pt x="55976" y="68945"/>
                    <a:pt x="49663" y="76010"/>
                  </a:cubicBezTo>
                  <a:lnTo>
                    <a:pt x="2118" y="122718"/>
                  </a:lnTo>
                  <a:cubicBezTo>
                    <a:pt x="146" y="124484"/>
                    <a:pt x="146" y="124877"/>
                    <a:pt x="146" y="130372"/>
                  </a:cubicBezTo>
                  <a:lnTo>
                    <a:pt x="81426" y="130372"/>
                  </a:lnTo>
                  <a:lnTo>
                    <a:pt x="87344" y="94654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8" name="Forme libre 297">
              <a:extLst>
                <a:ext uri="{FF2B5EF4-FFF2-40B4-BE49-F238E27FC236}">
                  <a16:creationId xmlns:a16="http://schemas.microsoft.com/office/drawing/2014/main" id="{D1464B71-821F-D1DB-8F06-CBDE810C78E7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158643" y="5923091"/>
              <a:ext cx="191645" cy="189802"/>
            </a:xfrm>
            <a:custGeom>
              <a:avLst/>
              <a:gdLst>
                <a:gd name="connsiteX0" fmla="*/ 113728 w 191645"/>
                <a:gd name="connsiteY0" fmla="*/ 19685 h 189802"/>
                <a:gd name="connsiteX1" fmla="*/ 120210 w 191645"/>
                <a:gd name="connsiteY1" fmla="*/ 9312 h 189802"/>
                <a:gd name="connsiteX2" fmla="*/ 137965 w 191645"/>
                <a:gd name="connsiteY2" fmla="*/ 8751 h 189802"/>
                <a:gd name="connsiteX3" fmla="*/ 179113 w 191645"/>
                <a:gd name="connsiteY3" fmla="*/ 31740 h 189802"/>
                <a:gd name="connsiteX4" fmla="*/ 176858 w 191645"/>
                <a:gd name="connsiteY4" fmla="*/ 54169 h 189802"/>
                <a:gd name="connsiteX5" fmla="*/ 176013 w 191645"/>
                <a:gd name="connsiteY5" fmla="*/ 59496 h 189802"/>
                <a:gd name="connsiteX6" fmla="*/ 179395 w 191645"/>
                <a:gd name="connsiteY6" fmla="*/ 63140 h 189802"/>
                <a:gd name="connsiteX7" fmla="*/ 183622 w 191645"/>
                <a:gd name="connsiteY7" fmla="*/ 56692 h 189802"/>
                <a:gd name="connsiteX8" fmla="*/ 191232 w 191645"/>
                <a:gd name="connsiteY8" fmla="*/ 7910 h 189802"/>
                <a:gd name="connsiteX9" fmla="*/ 191795 w 191645"/>
                <a:gd name="connsiteY9" fmla="*/ 3144 h 189802"/>
                <a:gd name="connsiteX10" fmla="*/ 184186 w 191645"/>
                <a:gd name="connsiteY10" fmla="*/ 60 h 189802"/>
                <a:gd name="connsiteX11" fmla="*/ 27769 w 191645"/>
                <a:gd name="connsiteY11" fmla="*/ 60 h 189802"/>
                <a:gd name="connsiteX12" fmla="*/ 18751 w 191645"/>
                <a:gd name="connsiteY12" fmla="*/ 5667 h 189802"/>
                <a:gd name="connsiteX13" fmla="*/ 1841 w 191645"/>
                <a:gd name="connsiteY13" fmla="*/ 55010 h 189802"/>
                <a:gd name="connsiteX14" fmla="*/ 150 w 191645"/>
                <a:gd name="connsiteY14" fmla="*/ 60056 h 189802"/>
                <a:gd name="connsiteX15" fmla="*/ 3532 w 191645"/>
                <a:gd name="connsiteY15" fmla="*/ 63140 h 189802"/>
                <a:gd name="connsiteX16" fmla="*/ 8323 w 191645"/>
                <a:gd name="connsiteY16" fmla="*/ 57253 h 189802"/>
                <a:gd name="connsiteX17" fmla="*/ 72581 w 191645"/>
                <a:gd name="connsiteY17" fmla="*/ 8751 h 189802"/>
                <a:gd name="connsiteX18" fmla="*/ 83572 w 191645"/>
                <a:gd name="connsiteY18" fmla="*/ 8751 h 189802"/>
                <a:gd name="connsiteX19" fmla="*/ 91463 w 191645"/>
                <a:gd name="connsiteY19" fmla="*/ 12115 h 189802"/>
                <a:gd name="connsiteX20" fmla="*/ 90336 w 191645"/>
                <a:gd name="connsiteY20" fmla="*/ 18003 h 189802"/>
                <a:gd name="connsiteX21" fmla="*/ 52571 w 191645"/>
                <a:gd name="connsiteY21" fmla="*/ 167714 h 189802"/>
                <a:gd name="connsiteX22" fmla="*/ 19033 w 191645"/>
                <a:gd name="connsiteY22" fmla="*/ 181171 h 189802"/>
                <a:gd name="connsiteX23" fmla="*/ 7196 w 191645"/>
                <a:gd name="connsiteY23" fmla="*/ 186498 h 189802"/>
                <a:gd name="connsiteX24" fmla="*/ 11987 w 191645"/>
                <a:gd name="connsiteY24" fmla="*/ 189863 h 189802"/>
                <a:gd name="connsiteX25" fmla="*/ 35097 w 191645"/>
                <a:gd name="connsiteY25" fmla="*/ 189302 h 189802"/>
                <a:gd name="connsiteX26" fmla="*/ 59053 w 191645"/>
                <a:gd name="connsiteY26" fmla="*/ 189021 h 189802"/>
                <a:gd name="connsiteX27" fmla="*/ 82445 w 191645"/>
                <a:gd name="connsiteY27" fmla="*/ 189302 h 189802"/>
                <a:gd name="connsiteX28" fmla="*/ 106964 w 191645"/>
                <a:gd name="connsiteY28" fmla="*/ 189863 h 189802"/>
                <a:gd name="connsiteX29" fmla="*/ 113164 w 191645"/>
                <a:gd name="connsiteY29" fmla="*/ 184255 h 189802"/>
                <a:gd name="connsiteX30" fmla="*/ 103582 w 191645"/>
                <a:gd name="connsiteY30" fmla="*/ 181171 h 189802"/>
                <a:gd name="connsiteX31" fmla="*/ 85545 w 191645"/>
                <a:gd name="connsiteY31" fmla="*/ 180611 h 189802"/>
                <a:gd name="connsiteX32" fmla="*/ 75117 w 191645"/>
                <a:gd name="connsiteY32" fmla="*/ 174443 h 189802"/>
                <a:gd name="connsiteX33" fmla="*/ 76244 w 191645"/>
                <a:gd name="connsiteY33" fmla="*/ 168555 h 189802"/>
                <a:gd name="connsiteX34" fmla="*/ 113728 w 191645"/>
                <a:gd name="connsiteY34" fmla="*/ 19685 h 18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1645" h="189802">
                  <a:moveTo>
                    <a:pt x="113728" y="19685"/>
                  </a:moveTo>
                  <a:cubicBezTo>
                    <a:pt x="115701" y="11835"/>
                    <a:pt x="116828" y="10153"/>
                    <a:pt x="120210" y="9312"/>
                  </a:cubicBezTo>
                  <a:cubicBezTo>
                    <a:pt x="122747" y="8751"/>
                    <a:pt x="132047" y="8751"/>
                    <a:pt x="137965" y="8751"/>
                  </a:cubicBezTo>
                  <a:cubicBezTo>
                    <a:pt x="166430" y="8751"/>
                    <a:pt x="179113" y="9872"/>
                    <a:pt x="179113" y="31740"/>
                  </a:cubicBezTo>
                  <a:cubicBezTo>
                    <a:pt x="179113" y="35946"/>
                    <a:pt x="177985" y="46880"/>
                    <a:pt x="176858" y="54169"/>
                  </a:cubicBezTo>
                  <a:cubicBezTo>
                    <a:pt x="176576" y="55290"/>
                    <a:pt x="176013" y="58655"/>
                    <a:pt x="176013" y="59496"/>
                  </a:cubicBezTo>
                  <a:cubicBezTo>
                    <a:pt x="176013" y="61178"/>
                    <a:pt x="176858" y="63140"/>
                    <a:pt x="179395" y="63140"/>
                  </a:cubicBezTo>
                  <a:cubicBezTo>
                    <a:pt x="182495" y="63140"/>
                    <a:pt x="183058" y="60898"/>
                    <a:pt x="183622" y="56692"/>
                  </a:cubicBezTo>
                  <a:lnTo>
                    <a:pt x="191232" y="7910"/>
                  </a:lnTo>
                  <a:cubicBezTo>
                    <a:pt x="191513" y="6788"/>
                    <a:pt x="191795" y="3985"/>
                    <a:pt x="191795" y="3144"/>
                  </a:cubicBezTo>
                  <a:cubicBezTo>
                    <a:pt x="191795" y="60"/>
                    <a:pt x="188977" y="60"/>
                    <a:pt x="184186" y="60"/>
                  </a:cubicBezTo>
                  <a:lnTo>
                    <a:pt x="27769" y="60"/>
                  </a:lnTo>
                  <a:cubicBezTo>
                    <a:pt x="21006" y="60"/>
                    <a:pt x="20724" y="340"/>
                    <a:pt x="18751" y="5667"/>
                  </a:cubicBezTo>
                  <a:lnTo>
                    <a:pt x="1841" y="55010"/>
                  </a:lnTo>
                  <a:cubicBezTo>
                    <a:pt x="1559" y="55571"/>
                    <a:pt x="150" y="59496"/>
                    <a:pt x="150" y="60056"/>
                  </a:cubicBezTo>
                  <a:cubicBezTo>
                    <a:pt x="150" y="61739"/>
                    <a:pt x="1559" y="63140"/>
                    <a:pt x="3532" y="63140"/>
                  </a:cubicBezTo>
                  <a:cubicBezTo>
                    <a:pt x="6350" y="63140"/>
                    <a:pt x="6632" y="61739"/>
                    <a:pt x="8323" y="57253"/>
                  </a:cubicBezTo>
                  <a:cubicBezTo>
                    <a:pt x="23542" y="13797"/>
                    <a:pt x="30870" y="8751"/>
                    <a:pt x="72581" y="8751"/>
                  </a:cubicBezTo>
                  <a:lnTo>
                    <a:pt x="83572" y="8751"/>
                  </a:lnTo>
                  <a:cubicBezTo>
                    <a:pt x="91463" y="8751"/>
                    <a:pt x="91463" y="9872"/>
                    <a:pt x="91463" y="12115"/>
                  </a:cubicBezTo>
                  <a:cubicBezTo>
                    <a:pt x="91463" y="13797"/>
                    <a:pt x="90618" y="17162"/>
                    <a:pt x="90336" y="18003"/>
                  </a:cubicBezTo>
                  <a:lnTo>
                    <a:pt x="52571" y="167714"/>
                  </a:lnTo>
                  <a:cubicBezTo>
                    <a:pt x="50034" y="178087"/>
                    <a:pt x="49189" y="181171"/>
                    <a:pt x="19033" y="181171"/>
                  </a:cubicBezTo>
                  <a:cubicBezTo>
                    <a:pt x="8887" y="181171"/>
                    <a:pt x="7196" y="181171"/>
                    <a:pt x="7196" y="186498"/>
                  </a:cubicBezTo>
                  <a:cubicBezTo>
                    <a:pt x="7196" y="189863"/>
                    <a:pt x="10296" y="189863"/>
                    <a:pt x="11987" y="189863"/>
                  </a:cubicBezTo>
                  <a:cubicBezTo>
                    <a:pt x="19596" y="189863"/>
                    <a:pt x="27488" y="189302"/>
                    <a:pt x="35097" y="189302"/>
                  </a:cubicBezTo>
                  <a:cubicBezTo>
                    <a:pt x="42988" y="189302"/>
                    <a:pt x="51161" y="189021"/>
                    <a:pt x="59053" y="189021"/>
                  </a:cubicBezTo>
                  <a:cubicBezTo>
                    <a:pt x="66944" y="189021"/>
                    <a:pt x="74835" y="189302"/>
                    <a:pt x="82445" y="189302"/>
                  </a:cubicBezTo>
                  <a:cubicBezTo>
                    <a:pt x="90618" y="189302"/>
                    <a:pt x="99073" y="189863"/>
                    <a:pt x="106964" y="189863"/>
                  </a:cubicBezTo>
                  <a:cubicBezTo>
                    <a:pt x="109782" y="189863"/>
                    <a:pt x="113164" y="189863"/>
                    <a:pt x="113164" y="184255"/>
                  </a:cubicBezTo>
                  <a:cubicBezTo>
                    <a:pt x="113164" y="181171"/>
                    <a:pt x="110910" y="181171"/>
                    <a:pt x="103582" y="181171"/>
                  </a:cubicBezTo>
                  <a:cubicBezTo>
                    <a:pt x="96536" y="181171"/>
                    <a:pt x="92872" y="181171"/>
                    <a:pt x="85545" y="180611"/>
                  </a:cubicBezTo>
                  <a:cubicBezTo>
                    <a:pt x="77372" y="179770"/>
                    <a:pt x="75117" y="178929"/>
                    <a:pt x="75117" y="174443"/>
                  </a:cubicBezTo>
                  <a:cubicBezTo>
                    <a:pt x="75117" y="174162"/>
                    <a:pt x="75117" y="172761"/>
                    <a:pt x="76244" y="168555"/>
                  </a:cubicBezTo>
                  <a:lnTo>
                    <a:pt x="113728" y="19685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299" name="Forme libre 298">
              <a:extLst>
                <a:ext uri="{FF2B5EF4-FFF2-40B4-BE49-F238E27FC236}">
                  <a16:creationId xmlns:a16="http://schemas.microsoft.com/office/drawing/2014/main" id="{30BA9AFD-5EA6-815E-AC62-EA93B871302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329004" y="6024637"/>
              <a:ext cx="87198" cy="130310"/>
            </a:xfrm>
            <a:custGeom>
              <a:avLst/>
              <a:gdLst>
                <a:gd name="connsiteX0" fmla="*/ 87354 w 87198"/>
                <a:gd name="connsiteY0" fmla="*/ 94654 h 130310"/>
                <a:gd name="connsiteX1" fmla="*/ 80647 w 87198"/>
                <a:gd name="connsiteY1" fmla="*/ 94654 h 130310"/>
                <a:gd name="connsiteX2" fmla="*/ 75517 w 87198"/>
                <a:gd name="connsiteY2" fmla="*/ 112513 h 130310"/>
                <a:gd name="connsiteX3" fmla="*/ 55987 w 87198"/>
                <a:gd name="connsiteY3" fmla="*/ 113691 h 130310"/>
                <a:gd name="connsiteX4" fmla="*/ 19687 w 87198"/>
                <a:gd name="connsiteY4" fmla="*/ 113691 h 130310"/>
                <a:gd name="connsiteX5" fmla="*/ 59143 w 87198"/>
                <a:gd name="connsiteY5" fmla="*/ 80720 h 130310"/>
                <a:gd name="connsiteX6" fmla="*/ 87354 w 87198"/>
                <a:gd name="connsiteY6" fmla="*/ 38330 h 130310"/>
                <a:gd name="connsiteX7" fmla="*/ 41190 w 87198"/>
                <a:gd name="connsiteY7" fmla="*/ 61 h 130310"/>
                <a:gd name="connsiteX8" fmla="*/ 156 w 87198"/>
                <a:gd name="connsiteY8" fmla="*/ 35190 h 130310"/>
                <a:gd name="connsiteX9" fmla="*/ 10612 w 87198"/>
                <a:gd name="connsiteY9" fmla="*/ 46180 h 130310"/>
                <a:gd name="connsiteX10" fmla="*/ 21068 w 87198"/>
                <a:gd name="connsiteY10" fmla="*/ 35779 h 130310"/>
                <a:gd name="connsiteX11" fmla="*/ 9428 w 87198"/>
                <a:gd name="connsiteY11" fmla="*/ 25378 h 130310"/>
                <a:gd name="connsiteX12" fmla="*/ 38231 w 87198"/>
                <a:gd name="connsiteY12" fmla="*/ 7126 h 130310"/>
                <a:gd name="connsiteX13" fmla="*/ 68218 w 87198"/>
                <a:gd name="connsiteY13" fmla="*/ 38330 h 130310"/>
                <a:gd name="connsiteX14" fmla="*/ 49674 w 87198"/>
                <a:gd name="connsiteY14" fmla="*/ 76010 h 130310"/>
                <a:gd name="connsiteX15" fmla="*/ 2129 w 87198"/>
                <a:gd name="connsiteY15" fmla="*/ 122718 h 130310"/>
                <a:gd name="connsiteX16" fmla="*/ 156 w 87198"/>
                <a:gd name="connsiteY16" fmla="*/ 130372 h 130310"/>
                <a:gd name="connsiteX17" fmla="*/ 81436 w 87198"/>
                <a:gd name="connsiteY17" fmla="*/ 130372 h 130310"/>
                <a:gd name="connsiteX18" fmla="*/ 87354 w 87198"/>
                <a:gd name="connsiteY18" fmla="*/ 94654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98" h="130310">
                  <a:moveTo>
                    <a:pt x="87354" y="94654"/>
                  </a:moveTo>
                  <a:lnTo>
                    <a:pt x="80647" y="94654"/>
                  </a:lnTo>
                  <a:cubicBezTo>
                    <a:pt x="80055" y="98972"/>
                    <a:pt x="78082" y="110551"/>
                    <a:pt x="75517" y="112513"/>
                  </a:cubicBezTo>
                  <a:cubicBezTo>
                    <a:pt x="73939" y="113691"/>
                    <a:pt x="58749" y="113691"/>
                    <a:pt x="55987" y="113691"/>
                  </a:cubicBezTo>
                  <a:lnTo>
                    <a:pt x="19687" y="113691"/>
                  </a:lnTo>
                  <a:cubicBezTo>
                    <a:pt x="40401" y="95439"/>
                    <a:pt x="47306" y="89944"/>
                    <a:pt x="59143" y="80720"/>
                  </a:cubicBezTo>
                  <a:cubicBezTo>
                    <a:pt x="73742" y="69142"/>
                    <a:pt x="87354" y="56974"/>
                    <a:pt x="87354" y="38330"/>
                  </a:cubicBezTo>
                  <a:cubicBezTo>
                    <a:pt x="87354" y="14584"/>
                    <a:pt x="66443" y="61"/>
                    <a:pt x="41190" y="61"/>
                  </a:cubicBezTo>
                  <a:cubicBezTo>
                    <a:pt x="16728" y="61"/>
                    <a:pt x="156" y="17135"/>
                    <a:pt x="156" y="35190"/>
                  </a:cubicBezTo>
                  <a:cubicBezTo>
                    <a:pt x="156" y="45199"/>
                    <a:pt x="8639" y="46180"/>
                    <a:pt x="10612" y="46180"/>
                  </a:cubicBezTo>
                  <a:cubicBezTo>
                    <a:pt x="15347" y="46180"/>
                    <a:pt x="21068" y="42844"/>
                    <a:pt x="21068" y="35779"/>
                  </a:cubicBezTo>
                  <a:cubicBezTo>
                    <a:pt x="21068" y="32246"/>
                    <a:pt x="19687" y="25378"/>
                    <a:pt x="9428" y="25378"/>
                  </a:cubicBezTo>
                  <a:cubicBezTo>
                    <a:pt x="15544" y="11444"/>
                    <a:pt x="28959" y="7126"/>
                    <a:pt x="38231" y="7126"/>
                  </a:cubicBezTo>
                  <a:cubicBezTo>
                    <a:pt x="57959" y="7126"/>
                    <a:pt x="68218" y="22434"/>
                    <a:pt x="68218" y="38330"/>
                  </a:cubicBezTo>
                  <a:cubicBezTo>
                    <a:pt x="68218" y="55404"/>
                    <a:pt x="55987" y="68945"/>
                    <a:pt x="49674" y="76010"/>
                  </a:cubicBezTo>
                  <a:lnTo>
                    <a:pt x="2129" y="122718"/>
                  </a:lnTo>
                  <a:cubicBezTo>
                    <a:pt x="156" y="124484"/>
                    <a:pt x="156" y="124877"/>
                    <a:pt x="156" y="130372"/>
                  </a:cubicBezTo>
                  <a:lnTo>
                    <a:pt x="81436" y="130372"/>
                  </a:lnTo>
                  <a:lnTo>
                    <a:pt x="87354" y="94654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0" name="Forme libre 299">
              <a:extLst>
                <a:ext uri="{FF2B5EF4-FFF2-40B4-BE49-F238E27FC236}">
                  <a16:creationId xmlns:a16="http://schemas.microsoft.com/office/drawing/2014/main" id="{B783D309-F03A-5E25-29E1-42011932C61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7451012" y="6132378"/>
              <a:ext cx="25054" cy="60445"/>
            </a:xfrm>
            <a:custGeom>
              <a:avLst/>
              <a:gdLst>
                <a:gd name="connsiteX0" fmla="*/ 19691 w 25054"/>
                <a:gd name="connsiteY0" fmla="*/ 19490 h 60445"/>
                <a:gd name="connsiteX1" fmla="*/ 4303 w 25054"/>
                <a:gd name="connsiteY1" fmla="*/ 55404 h 60445"/>
                <a:gd name="connsiteX2" fmla="*/ 2922 w 25054"/>
                <a:gd name="connsiteY2" fmla="*/ 57759 h 60445"/>
                <a:gd name="connsiteX3" fmla="*/ 5684 w 25054"/>
                <a:gd name="connsiteY3" fmla="*/ 60507 h 60445"/>
                <a:gd name="connsiteX4" fmla="*/ 25215 w 25054"/>
                <a:gd name="connsiteY4" fmla="*/ 21453 h 60445"/>
                <a:gd name="connsiteX5" fmla="*/ 11405 w 25054"/>
                <a:gd name="connsiteY5" fmla="*/ 61 h 60445"/>
                <a:gd name="connsiteX6" fmla="*/ 160 w 25054"/>
                <a:gd name="connsiteY6" fmla="*/ 11248 h 60445"/>
                <a:gd name="connsiteX7" fmla="*/ 11602 w 25054"/>
                <a:gd name="connsiteY7" fmla="*/ 22630 h 60445"/>
                <a:gd name="connsiteX8" fmla="*/ 19691 w 25054"/>
                <a:gd name="connsiteY8" fmla="*/ 19490 h 6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54" h="60445">
                  <a:moveTo>
                    <a:pt x="19691" y="19490"/>
                  </a:moveTo>
                  <a:cubicBezTo>
                    <a:pt x="19691" y="30284"/>
                    <a:pt x="17718" y="42844"/>
                    <a:pt x="4303" y="55404"/>
                  </a:cubicBezTo>
                  <a:cubicBezTo>
                    <a:pt x="3514" y="56189"/>
                    <a:pt x="2922" y="56778"/>
                    <a:pt x="2922" y="57759"/>
                  </a:cubicBezTo>
                  <a:cubicBezTo>
                    <a:pt x="2922" y="59133"/>
                    <a:pt x="4500" y="60507"/>
                    <a:pt x="5684" y="60507"/>
                  </a:cubicBezTo>
                  <a:cubicBezTo>
                    <a:pt x="8446" y="60507"/>
                    <a:pt x="25215" y="44806"/>
                    <a:pt x="25215" y="21453"/>
                  </a:cubicBezTo>
                  <a:cubicBezTo>
                    <a:pt x="25215" y="9285"/>
                    <a:pt x="20480" y="61"/>
                    <a:pt x="11405" y="61"/>
                  </a:cubicBezTo>
                  <a:cubicBezTo>
                    <a:pt x="4895" y="61"/>
                    <a:pt x="160" y="5164"/>
                    <a:pt x="160" y="11248"/>
                  </a:cubicBezTo>
                  <a:cubicBezTo>
                    <a:pt x="160" y="17528"/>
                    <a:pt x="4697" y="22630"/>
                    <a:pt x="11602" y="22630"/>
                  </a:cubicBezTo>
                  <a:cubicBezTo>
                    <a:pt x="16337" y="22630"/>
                    <a:pt x="19493" y="19490"/>
                    <a:pt x="19691" y="19490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1" name="Forme libre 300">
              <a:extLst>
                <a:ext uri="{FF2B5EF4-FFF2-40B4-BE49-F238E27FC236}">
                  <a16:creationId xmlns:a16="http://schemas.microsoft.com/office/drawing/2014/main" id="{160DEB8B-D214-0D70-AFFA-5B72356E30C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7506111" y="6024637"/>
              <a:ext cx="91538" cy="134235"/>
            </a:xfrm>
            <a:custGeom>
              <a:avLst/>
              <a:gdLst>
                <a:gd name="connsiteX0" fmla="*/ 91701 w 91538"/>
                <a:gd name="connsiteY0" fmla="*/ 67768 h 134235"/>
                <a:gd name="connsiteX1" fmla="*/ 80061 w 91538"/>
                <a:gd name="connsiteY1" fmla="*/ 16939 h 134235"/>
                <a:gd name="connsiteX2" fmla="*/ 45932 w 91538"/>
                <a:gd name="connsiteY2" fmla="*/ 61 h 134235"/>
                <a:gd name="connsiteX3" fmla="*/ 162 w 91538"/>
                <a:gd name="connsiteY3" fmla="*/ 67768 h 134235"/>
                <a:gd name="connsiteX4" fmla="*/ 45932 w 91538"/>
                <a:gd name="connsiteY4" fmla="*/ 134297 h 134235"/>
                <a:gd name="connsiteX5" fmla="*/ 91701 w 91538"/>
                <a:gd name="connsiteY5" fmla="*/ 67768 h 134235"/>
                <a:gd name="connsiteX6" fmla="*/ 45932 w 91538"/>
                <a:gd name="connsiteY6" fmla="*/ 128802 h 134235"/>
                <a:gd name="connsiteX7" fmla="*/ 20877 w 91538"/>
                <a:gd name="connsiteY7" fmla="*/ 107411 h 134235"/>
                <a:gd name="connsiteX8" fmla="*/ 18115 w 91538"/>
                <a:gd name="connsiteY8" fmla="*/ 65217 h 134235"/>
                <a:gd name="connsiteX9" fmla="*/ 21074 w 91538"/>
                <a:gd name="connsiteY9" fmla="*/ 25181 h 134235"/>
                <a:gd name="connsiteX10" fmla="*/ 45932 w 91538"/>
                <a:gd name="connsiteY10" fmla="*/ 5556 h 134235"/>
                <a:gd name="connsiteX11" fmla="*/ 70394 w 91538"/>
                <a:gd name="connsiteY11" fmla="*/ 23415 h 134235"/>
                <a:gd name="connsiteX12" fmla="*/ 73748 w 91538"/>
                <a:gd name="connsiteY12" fmla="*/ 65217 h 134235"/>
                <a:gd name="connsiteX13" fmla="*/ 71184 w 91538"/>
                <a:gd name="connsiteY13" fmla="*/ 106626 h 134235"/>
                <a:gd name="connsiteX14" fmla="*/ 45932 w 91538"/>
                <a:gd name="connsiteY14" fmla="*/ 128802 h 13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538" h="134235">
                  <a:moveTo>
                    <a:pt x="91701" y="67768"/>
                  </a:moveTo>
                  <a:cubicBezTo>
                    <a:pt x="91701" y="46180"/>
                    <a:pt x="89136" y="30676"/>
                    <a:pt x="80061" y="16939"/>
                  </a:cubicBezTo>
                  <a:cubicBezTo>
                    <a:pt x="73946" y="7911"/>
                    <a:pt x="61714" y="61"/>
                    <a:pt x="45932" y="61"/>
                  </a:cubicBezTo>
                  <a:cubicBezTo>
                    <a:pt x="162" y="61"/>
                    <a:pt x="162" y="53638"/>
                    <a:pt x="162" y="67768"/>
                  </a:cubicBezTo>
                  <a:cubicBezTo>
                    <a:pt x="162" y="81898"/>
                    <a:pt x="162" y="134297"/>
                    <a:pt x="45932" y="134297"/>
                  </a:cubicBezTo>
                  <a:cubicBezTo>
                    <a:pt x="91701" y="134297"/>
                    <a:pt x="91701" y="81898"/>
                    <a:pt x="91701" y="67768"/>
                  </a:cubicBezTo>
                  <a:close/>
                  <a:moveTo>
                    <a:pt x="45932" y="128802"/>
                  </a:moveTo>
                  <a:cubicBezTo>
                    <a:pt x="36857" y="128802"/>
                    <a:pt x="24822" y="123503"/>
                    <a:pt x="20877" y="107411"/>
                  </a:cubicBezTo>
                  <a:cubicBezTo>
                    <a:pt x="18115" y="95832"/>
                    <a:pt x="18115" y="79739"/>
                    <a:pt x="18115" y="65217"/>
                  </a:cubicBezTo>
                  <a:cubicBezTo>
                    <a:pt x="18115" y="50890"/>
                    <a:pt x="18115" y="35975"/>
                    <a:pt x="21074" y="25181"/>
                  </a:cubicBezTo>
                  <a:cubicBezTo>
                    <a:pt x="25217" y="9677"/>
                    <a:pt x="37843" y="5556"/>
                    <a:pt x="45932" y="5556"/>
                  </a:cubicBezTo>
                  <a:cubicBezTo>
                    <a:pt x="56585" y="5556"/>
                    <a:pt x="66843" y="12033"/>
                    <a:pt x="70394" y="23415"/>
                  </a:cubicBezTo>
                  <a:cubicBezTo>
                    <a:pt x="73551" y="34013"/>
                    <a:pt x="73748" y="48143"/>
                    <a:pt x="73748" y="65217"/>
                  </a:cubicBezTo>
                  <a:cubicBezTo>
                    <a:pt x="73748" y="79739"/>
                    <a:pt x="73748" y="94262"/>
                    <a:pt x="71184" y="106626"/>
                  </a:cubicBezTo>
                  <a:cubicBezTo>
                    <a:pt x="67238" y="124484"/>
                    <a:pt x="53823" y="128802"/>
                    <a:pt x="45932" y="128802"/>
                  </a:cubicBez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2" name="Forme libre 301">
              <a:extLst>
                <a:ext uri="{FF2B5EF4-FFF2-40B4-BE49-F238E27FC236}">
                  <a16:creationId xmlns:a16="http://schemas.microsoft.com/office/drawing/2014/main" id="{E38306EA-0429-AE14-06CA-80043446444E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42245" y="6226862"/>
              <a:ext cx="1780037" cy="11213"/>
            </a:xfrm>
            <a:custGeom>
              <a:avLst/>
              <a:gdLst>
                <a:gd name="connsiteX0" fmla="*/ 0 w 1780037"/>
                <a:gd name="connsiteY0" fmla="*/ 0 h 11213"/>
                <a:gd name="connsiteX1" fmla="*/ 1780038 w 1780037"/>
                <a:gd name="connsiteY1" fmla="*/ 0 h 11213"/>
                <a:gd name="connsiteX2" fmla="*/ 1780038 w 1780037"/>
                <a:gd name="connsiteY2" fmla="*/ 11214 h 11213"/>
                <a:gd name="connsiteX3" fmla="*/ 0 w 1780037"/>
                <a:gd name="connsiteY3" fmla="*/ 11214 h 1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0037" h="11213">
                  <a:moveTo>
                    <a:pt x="0" y="0"/>
                  </a:moveTo>
                  <a:lnTo>
                    <a:pt x="1780038" y="0"/>
                  </a:lnTo>
                  <a:lnTo>
                    <a:pt x="1780038" y="11214"/>
                  </a:lnTo>
                  <a:lnTo>
                    <a:pt x="0" y="11214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3" name="Forme libre 302">
              <a:extLst>
                <a:ext uri="{FF2B5EF4-FFF2-40B4-BE49-F238E27FC236}">
                  <a16:creationId xmlns:a16="http://schemas.microsoft.com/office/drawing/2014/main" id="{891F3E62-A466-2E2D-BCC1-41304D24272B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325896" y="6300302"/>
              <a:ext cx="103713" cy="197652"/>
            </a:xfrm>
            <a:custGeom>
              <a:avLst/>
              <a:gdLst>
                <a:gd name="connsiteX0" fmla="*/ 54232 w 103713"/>
                <a:gd name="connsiteY0" fmla="*/ 3157 h 197652"/>
                <a:gd name="connsiteX1" fmla="*/ 50568 w 103713"/>
                <a:gd name="connsiteY1" fmla="*/ 73 h 197652"/>
                <a:gd name="connsiteX2" fmla="*/ 16185 w 103713"/>
                <a:gd name="connsiteY2" fmla="*/ 2877 h 197652"/>
                <a:gd name="connsiteX3" fmla="*/ 10830 w 103713"/>
                <a:gd name="connsiteY3" fmla="*/ 8484 h 197652"/>
                <a:gd name="connsiteX4" fmla="*/ 17594 w 103713"/>
                <a:gd name="connsiteY4" fmla="*/ 11848 h 197652"/>
                <a:gd name="connsiteX5" fmla="*/ 31685 w 103713"/>
                <a:gd name="connsiteY5" fmla="*/ 16614 h 197652"/>
                <a:gd name="connsiteX6" fmla="*/ 27740 w 103713"/>
                <a:gd name="connsiteY6" fmla="*/ 33997 h 197652"/>
                <a:gd name="connsiteX7" fmla="*/ 4630 w 103713"/>
                <a:gd name="connsiteY7" fmla="*/ 125394 h 197652"/>
                <a:gd name="connsiteX8" fmla="*/ 120 w 103713"/>
                <a:gd name="connsiteY8" fmla="*/ 153710 h 197652"/>
                <a:gd name="connsiteX9" fmla="*/ 35913 w 103713"/>
                <a:gd name="connsiteY9" fmla="*/ 197726 h 197652"/>
                <a:gd name="connsiteX10" fmla="*/ 103834 w 103713"/>
                <a:gd name="connsiteY10" fmla="*/ 115581 h 197652"/>
                <a:gd name="connsiteX11" fmla="*/ 66351 w 103713"/>
                <a:gd name="connsiteY11" fmla="*/ 70724 h 197652"/>
                <a:gd name="connsiteX12" fmla="*/ 33376 w 103713"/>
                <a:gd name="connsiteY12" fmla="*/ 87545 h 197652"/>
                <a:gd name="connsiteX13" fmla="*/ 54232 w 103713"/>
                <a:gd name="connsiteY13" fmla="*/ 3157 h 197652"/>
                <a:gd name="connsiteX14" fmla="*/ 27740 w 103713"/>
                <a:gd name="connsiteY14" fmla="*/ 109133 h 197652"/>
                <a:gd name="connsiteX15" fmla="*/ 31967 w 103713"/>
                <a:gd name="connsiteY15" fmla="*/ 99320 h 197652"/>
                <a:gd name="connsiteX16" fmla="*/ 65787 w 103713"/>
                <a:gd name="connsiteY16" fmla="*/ 76892 h 197652"/>
                <a:gd name="connsiteX17" fmla="*/ 83542 w 103713"/>
                <a:gd name="connsiteY17" fmla="*/ 103245 h 197652"/>
                <a:gd name="connsiteX18" fmla="*/ 69169 w 103713"/>
                <a:gd name="connsiteY18" fmla="*/ 162681 h 197652"/>
                <a:gd name="connsiteX19" fmla="*/ 35913 w 103713"/>
                <a:gd name="connsiteY19" fmla="*/ 191558 h 197652"/>
                <a:gd name="connsiteX20" fmla="*/ 17030 w 103713"/>
                <a:gd name="connsiteY20" fmla="*/ 163242 h 197652"/>
                <a:gd name="connsiteX21" fmla="*/ 21540 w 103713"/>
                <a:gd name="connsiteY21" fmla="*/ 134926 h 197652"/>
                <a:gd name="connsiteX22" fmla="*/ 27740 w 103713"/>
                <a:gd name="connsiteY22" fmla="*/ 109133 h 1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713" h="197652">
                  <a:moveTo>
                    <a:pt x="54232" y="3157"/>
                  </a:moveTo>
                  <a:cubicBezTo>
                    <a:pt x="54232" y="2877"/>
                    <a:pt x="54232" y="73"/>
                    <a:pt x="50568" y="73"/>
                  </a:cubicBezTo>
                  <a:cubicBezTo>
                    <a:pt x="44086" y="73"/>
                    <a:pt x="23512" y="2316"/>
                    <a:pt x="16185" y="2877"/>
                  </a:cubicBezTo>
                  <a:cubicBezTo>
                    <a:pt x="13930" y="3157"/>
                    <a:pt x="10830" y="3438"/>
                    <a:pt x="10830" y="8484"/>
                  </a:cubicBezTo>
                  <a:cubicBezTo>
                    <a:pt x="10830" y="11848"/>
                    <a:pt x="13366" y="11848"/>
                    <a:pt x="17594" y="11848"/>
                  </a:cubicBezTo>
                  <a:cubicBezTo>
                    <a:pt x="31122" y="11848"/>
                    <a:pt x="31685" y="13811"/>
                    <a:pt x="31685" y="16614"/>
                  </a:cubicBezTo>
                  <a:cubicBezTo>
                    <a:pt x="31685" y="18577"/>
                    <a:pt x="29149" y="28109"/>
                    <a:pt x="27740" y="33997"/>
                  </a:cubicBezTo>
                  <a:lnTo>
                    <a:pt x="4630" y="125394"/>
                  </a:lnTo>
                  <a:cubicBezTo>
                    <a:pt x="1248" y="139412"/>
                    <a:pt x="120" y="143897"/>
                    <a:pt x="120" y="153710"/>
                  </a:cubicBezTo>
                  <a:cubicBezTo>
                    <a:pt x="120" y="180344"/>
                    <a:pt x="15057" y="197726"/>
                    <a:pt x="35913" y="197726"/>
                  </a:cubicBezTo>
                  <a:cubicBezTo>
                    <a:pt x="69169" y="197726"/>
                    <a:pt x="103834" y="155953"/>
                    <a:pt x="103834" y="115581"/>
                  </a:cubicBezTo>
                  <a:cubicBezTo>
                    <a:pt x="103834" y="90068"/>
                    <a:pt x="88897" y="70724"/>
                    <a:pt x="66351" y="70724"/>
                  </a:cubicBezTo>
                  <a:cubicBezTo>
                    <a:pt x="53386" y="70724"/>
                    <a:pt x="41831" y="78854"/>
                    <a:pt x="33376" y="87545"/>
                  </a:cubicBezTo>
                  <a:lnTo>
                    <a:pt x="54232" y="3157"/>
                  </a:lnTo>
                  <a:close/>
                  <a:moveTo>
                    <a:pt x="27740" y="109133"/>
                  </a:moveTo>
                  <a:cubicBezTo>
                    <a:pt x="29431" y="102965"/>
                    <a:pt x="29431" y="102404"/>
                    <a:pt x="31967" y="99320"/>
                  </a:cubicBezTo>
                  <a:cubicBezTo>
                    <a:pt x="45777" y="81097"/>
                    <a:pt x="58459" y="76892"/>
                    <a:pt x="65787" y="76892"/>
                  </a:cubicBezTo>
                  <a:cubicBezTo>
                    <a:pt x="75933" y="76892"/>
                    <a:pt x="83542" y="85302"/>
                    <a:pt x="83542" y="103245"/>
                  </a:cubicBezTo>
                  <a:cubicBezTo>
                    <a:pt x="83542" y="119786"/>
                    <a:pt x="74242" y="152028"/>
                    <a:pt x="69169" y="162681"/>
                  </a:cubicBezTo>
                  <a:cubicBezTo>
                    <a:pt x="59869" y="181465"/>
                    <a:pt x="46904" y="191558"/>
                    <a:pt x="35913" y="191558"/>
                  </a:cubicBezTo>
                  <a:cubicBezTo>
                    <a:pt x="26331" y="191558"/>
                    <a:pt x="17030" y="183989"/>
                    <a:pt x="17030" y="163242"/>
                  </a:cubicBezTo>
                  <a:cubicBezTo>
                    <a:pt x="17030" y="157915"/>
                    <a:pt x="17030" y="152588"/>
                    <a:pt x="21540" y="134926"/>
                  </a:cubicBezTo>
                  <a:lnTo>
                    <a:pt x="27740" y="109133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4" name="Forme libre 303">
              <a:extLst>
                <a:ext uri="{FF2B5EF4-FFF2-40B4-BE49-F238E27FC236}">
                  <a16:creationId xmlns:a16="http://schemas.microsoft.com/office/drawing/2014/main" id="{9EC217C3-E516-D5AA-3836-E997DCDCAF56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455106" y="6406613"/>
              <a:ext cx="71810" cy="130310"/>
            </a:xfrm>
            <a:custGeom>
              <a:avLst/>
              <a:gdLst>
                <a:gd name="connsiteX0" fmla="*/ 44710 w 71810"/>
                <a:gd name="connsiteY0" fmla="*/ 5570 h 130310"/>
                <a:gd name="connsiteX1" fmla="*/ 38792 w 71810"/>
                <a:gd name="connsiteY1" fmla="*/ 75 h 130310"/>
                <a:gd name="connsiteX2" fmla="*/ 125 w 71810"/>
                <a:gd name="connsiteY2" fmla="*/ 12635 h 130310"/>
                <a:gd name="connsiteX3" fmla="*/ 125 w 71810"/>
                <a:gd name="connsiteY3" fmla="*/ 19700 h 130310"/>
                <a:gd name="connsiteX4" fmla="*/ 28730 w 71810"/>
                <a:gd name="connsiteY4" fmla="*/ 14205 h 130310"/>
                <a:gd name="connsiteX5" fmla="*/ 28730 w 71810"/>
                <a:gd name="connsiteY5" fmla="*/ 114293 h 130310"/>
                <a:gd name="connsiteX6" fmla="*/ 9002 w 71810"/>
                <a:gd name="connsiteY6" fmla="*/ 123320 h 130310"/>
                <a:gd name="connsiteX7" fmla="*/ 1506 w 71810"/>
                <a:gd name="connsiteY7" fmla="*/ 123320 h 130310"/>
                <a:gd name="connsiteX8" fmla="*/ 1506 w 71810"/>
                <a:gd name="connsiteY8" fmla="*/ 130385 h 130310"/>
                <a:gd name="connsiteX9" fmla="*/ 36622 w 71810"/>
                <a:gd name="connsiteY9" fmla="*/ 129600 h 130310"/>
                <a:gd name="connsiteX10" fmla="*/ 71935 w 71810"/>
                <a:gd name="connsiteY10" fmla="*/ 130385 h 130310"/>
                <a:gd name="connsiteX11" fmla="*/ 71935 w 71810"/>
                <a:gd name="connsiteY11" fmla="*/ 123320 h 130310"/>
                <a:gd name="connsiteX12" fmla="*/ 64438 w 71810"/>
                <a:gd name="connsiteY12" fmla="*/ 123320 h 130310"/>
                <a:gd name="connsiteX13" fmla="*/ 44710 w 71810"/>
                <a:gd name="connsiteY13" fmla="*/ 114293 h 130310"/>
                <a:gd name="connsiteX14" fmla="*/ 44710 w 71810"/>
                <a:gd name="connsiteY14" fmla="*/ 5570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810" h="130310">
                  <a:moveTo>
                    <a:pt x="44710" y="5570"/>
                  </a:moveTo>
                  <a:cubicBezTo>
                    <a:pt x="44710" y="271"/>
                    <a:pt x="44316" y="75"/>
                    <a:pt x="38792" y="75"/>
                  </a:cubicBezTo>
                  <a:cubicBezTo>
                    <a:pt x="26166" y="12439"/>
                    <a:pt x="8213" y="12635"/>
                    <a:pt x="125" y="12635"/>
                  </a:cubicBezTo>
                  <a:lnTo>
                    <a:pt x="125" y="19700"/>
                  </a:lnTo>
                  <a:cubicBezTo>
                    <a:pt x="4859" y="19700"/>
                    <a:pt x="17880" y="19700"/>
                    <a:pt x="28730" y="14205"/>
                  </a:cubicBezTo>
                  <a:lnTo>
                    <a:pt x="28730" y="114293"/>
                  </a:lnTo>
                  <a:cubicBezTo>
                    <a:pt x="28730" y="120769"/>
                    <a:pt x="28730" y="123320"/>
                    <a:pt x="9002" y="123320"/>
                  </a:cubicBezTo>
                  <a:lnTo>
                    <a:pt x="1506" y="123320"/>
                  </a:lnTo>
                  <a:lnTo>
                    <a:pt x="1506" y="130385"/>
                  </a:lnTo>
                  <a:cubicBezTo>
                    <a:pt x="5057" y="130189"/>
                    <a:pt x="29322" y="129600"/>
                    <a:pt x="36622" y="129600"/>
                  </a:cubicBezTo>
                  <a:cubicBezTo>
                    <a:pt x="42738" y="129600"/>
                    <a:pt x="67595" y="130189"/>
                    <a:pt x="71935" y="130385"/>
                  </a:cubicBezTo>
                  <a:lnTo>
                    <a:pt x="71935" y="123320"/>
                  </a:lnTo>
                  <a:lnTo>
                    <a:pt x="64438" y="123320"/>
                  </a:lnTo>
                  <a:cubicBezTo>
                    <a:pt x="44710" y="123320"/>
                    <a:pt x="44710" y="120769"/>
                    <a:pt x="44710" y="114293"/>
                  </a:cubicBezTo>
                  <a:lnTo>
                    <a:pt x="44710" y="5570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5" name="Forme libre 304">
              <a:extLst>
                <a:ext uri="{FF2B5EF4-FFF2-40B4-BE49-F238E27FC236}">
                  <a16:creationId xmlns:a16="http://schemas.microsoft.com/office/drawing/2014/main" id="{17E75A42-871D-1D3E-2444-EA708D9576C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6638446" y="6331421"/>
              <a:ext cx="187417" cy="186718"/>
            </a:xfrm>
            <a:custGeom>
              <a:avLst/>
              <a:gdLst>
                <a:gd name="connsiteX0" fmla="*/ 99618 w 187417"/>
                <a:gd name="connsiteY0" fmla="*/ 99040 h 186718"/>
                <a:gd name="connsiteX1" fmla="*/ 178249 w 187417"/>
                <a:gd name="connsiteY1" fmla="*/ 99040 h 186718"/>
                <a:gd name="connsiteX2" fmla="*/ 187549 w 187417"/>
                <a:gd name="connsiteY2" fmla="*/ 93433 h 186718"/>
                <a:gd name="connsiteX3" fmla="*/ 178249 w 187417"/>
                <a:gd name="connsiteY3" fmla="*/ 87826 h 186718"/>
                <a:gd name="connsiteX4" fmla="*/ 99618 w 187417"/>
                <a:gd name="connsiteY4" fmla="*/ 87826 h 186718"/>
                <a:gd name="connsiteX5" fmla="*/ 99618 w 187417"/>
                <a:gd name="connsiteY5" fmla="*/ 9325 h 186718"/>
                <a:gd name="connsiteX6" fmla="*/ 93981 w 187417"/>
                <a:gd name="connsiteY6" fmla="*/ 73 h 186718"/>
                <a:gd name="connsiteX7" fmla="*/ 88344 w 187417"/>
                <a:gd name="connsiteY7" fmla="*/ 9325 h 186718"/>
                <a:gd name="connsiteX8" fmla="*/ 88344 w 187417"/>
                <a:gd name="connsiteY8" fmla="*/ 87826 h 186718"/>
                <a:gd name="connsiteX9" fmla="*/ 9432 w 187417"/>
                <a:gd name="connsiteY9" fmla="*/ 87826 h 186718"/>
                <a:gd name="connsiteX10" fmla="*/ 131 w 187417"/>
                <a:gd name="connsiteY10" fmla="*/ 93433 h 186718"/>
                <a:gd name="connsiteX11" fmla="*/ 9432 w 187417"/>
                <a:gd name="connsiteY11" fmla="*/ 99040 h 186718"/>
                <a:gd name="connsiteX12" fmla="*/ 88344 w 187417"/>
                <a:gd name="connsiteY12" fmla="*/ 99040 h 186718"/>
                <a:gd name="connsiteX13" fmla="*/ 88344 w 187417"/>
                <a:gd name="connsiteY13" fmla="*/ 177540 h 186718"/>
                <a:gd name="connsiteX14" fmla="*/ 93981 w 187417"/>
                <a:gd name="connsiteY14" fmla="*/ 186792 h 186718"/>
                <a:gd name="connsiteX15" fmla="*/ 99618 w 187417"/>
                <a:gd name="connsiteY15" fmla="*/ 177540 h 186718"/>
                <a:gd name="connsiteX16" fmla="*/ 99618 w 187417"/>
                <a:gd name="connsiteY16" fmla="*/ 99040 h 1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7417" h="186718">
                  <a:moveTo>
                    <a:pt x="99618" y="99040"/>
                  </a:moveTo>
                  <a:lnTo>
                    <a:pt x="178249" y="99040"/>
                  </a:lnTo>
                  <a:cubicBezTo>
                    <a:pt x="182194" y="99040"/>
                    <a:pt x="187549" y="99040"/>
                    <a:pt x="187549" y="93433"/>
                  </a:cubicBezTo>
                  <a:cubicBezTo>
                    <a:pt x="187549" y="87826"/>
                    <a:pt x="182194" y="87826"/>
                    <a:pt x="178249" y="87826"/>
                  </a:cubicBezTo>
                  <a:lnTo>
                    <a:pt x="99618" y="87826"/>
                  </a:lnTo>
                  <a:lnTo>
                    <a:pt x="99618" y="9325"/>
                  </a:lnTo>
                  <a:cubicBezTo>
                    <a:pt x="99618" y="5400"/>
                    <a:pt x="99618" y="73"/>
                    <a:pt x="93981" y="73"/>
                  </a:cubicBezTo>
                  <a:cubicBezTo>
                    <a:pt x="88344" y="73"/>
                    <a:pt x="88344" y="5400"/>
                    <a:pt x="88344" y="9325"/>
                  </a:cubicBezTo>
                  <a:lnTo>
                    <a:pt x="88344" y="87826"/>
                  </a:lnTo>
                  <a:lnTo>
                    <a:pt x="9432" y="87826"/>
                  </a:lnTo>
                  <a:cubicBezTo>
                    <a:pt x="5486" y="87826"/>
                    <a:pt x="131" y="87826"/>
                    <a:pt x="131" y="93433"/>
                  </a:cubicBezTo>
                  <a:cubicBezTo>
                    <a:pt x="131" y="99040"/>
                    <a:pt x="5486" y="99040"/>
                    <a:pt x="9432" y="99040"/>
                  </a:cubicBezTo>
                  <a:lnTo>
                    <a:pt x="88344" y="99040"/>
                  </a:lnTo>
                  <a:lnTo>
                    <a:pt x="88344" y="177540"/>
                  </a:lnTo>
                  <a:cubicBezTo>
                    <a:pt x="88344" y="181465"/>
                    <a:pt x="88344" y="186792"/>
                    <a:pt x="93981" y="186792"/>
                  </a:cubicBezTo>
                  <a:cubicBezTo>
                    <a:pt x="99618" y="186792"/>
                    <a:pt x="99618" y="181465"/>
                    <a:pt x="99618" y="177540"/>
                  </a:cubicBezTo>
                  <a:lnTo>
                    <a:pt x="99618" y="99040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6" name="Forme libre 305">
              <a:extLst>
                <a:ext uri="{FF2B5EF4-FFF2-40B4-BE49-F238E27FC236}">
                  <a16:creationId xmlns:a16="http://schemas.microsoft.com/office/drawing/2014/main" id="{7F786CD9-24D4-A918-5540-A88DEA0CEAA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6917740" y="6300302"/>
              <a:ext cx="103713" cy="197652"/>
            </a:xfrm>
            <a:custGeom>
              <a:avLst/>
              <a:gdLst>
                <a:gd name="connsiteX0" fmla="*/ 54253 w 103713"/>
                <a:gd name="connsiteY0" fmla="*/ 3157 h 197652"/>
                <a:gd name="connsiteX1" fmla="*/ 50589 w 103713"/>
                <a:gd name="connsiteY1" fmla="*/ 73 h 197652"/>
                <a:gd name="connsiteX2" fmla="*/ 16206 w 103713"/>
                <a:gd name="connsiteY2" fmla="*/ 2877 h 197652"/>
                <a:gd name="connsiteX3" fmla="*/ 10851 w 103713"/>
                <a:gd name="connsiteY3" fmla="*/ 8484 h 197652"/>
                <a:gd name="connsiteX4" fmla="*/ 17615 w 103713"/>
                <a:gd name="connsiteY4" fmla="*/ 11848 h 197652"/>
                <a:gd name="connsiteX5" fmla="*/ 31706 w 103713"/>
                <a:gd name="connsiteY5" fmla="*/ 16614 h 197652"/>
                <a:gd name="connsiteX6" fmla="*/ 27761 w 103713"/>
                <a:gd name="connsiteY6" fmla="*/ 33997 h 197652"/>
                <a:gd name="connsiteX7" fmla="*/ 4651 w 103713"/>
                <a:gd name="connsiteY7" fmla="*/ 125394 h 197652"/>
                <a:gd name="connsiteX8" fmla="*/ 141 w 103713"/>
                <a:gd name="connsiteY8" fmla="*/ 153710 h 197652"/>
                <a:gd name="connsiteX9" fmla="*/ 35934 w 103713"/>
                <a:gd name="connsiteY9" fmla="*/ 197726 h 197652"/>
                <a:gd name="connsiteX10" fmla="*/ 103855 w 103713"/>
                <a:gd name="connsiteY10" fmla="*/ 115581 h 197652"/>
                <a:gd name="connsiteX11" fmla="*/ 66372 w 103713"/>
                <a:gd name="connsiteY11" fmla="*/ 70724 h 197652"/>
                <a:gd name="connsiteX12" fmla="*/ 33397 w 103713"/>
                <a:gd name="connsiteY12" fmla="*/ 87545 h 197652"/>
                <a:gd name="connsiteX13" fmla="*/ 54253 w 103713"/>
                <a:gd name="connsiteY13" fmla="*/ 3157 h 197652"/>
                <a:gd name="connsiteX14" fmla="*/ 27761 w 103713"/>
                <a:gd name="connsiteY14" fmla="*/ 109133 h 197652"/>
                <a:gd name="connsiteX15" fmla="*/ 31988 w 103713"/>
                <a:gd name="connsiteY15" fmla="*/ 99320 h 197652"/>
                <a:gd name="connsiteX16" fmla="*/ 65808 w 103713"/>
                <a:gd name="connsiteY16" fmla="*/ 76892 h 197652"/>
                <a:gd name="connsiteX17" fmla="*/ 83563 w 103713"/>
                <a:gd name="connsiteY17" fmla="*/ 103245 h 197652"/>
                <a:gd name="connsiteX18" fmla="*/ 69190 w 103713"/>
                <a:gd name="connsiteY18" fmla="*/ 162681 h 197652"/>
                <a:gd name="connsiteX19" fmla="*/ 35934 w 103713"/>
                <a:gd name="connsiteY19" fmla="*/ 191558 h 197652"/>
                <a:gd name="connsiteX20" fmla="*/ 17051 w 103713"/>
                <a:gd name="connsiteY20" fmla="*/ 163242 h 197652"/>
                <a:gd name="connsiteX21" fmla="*/ 21560 w 103713"/>
                <a:gd name="connsiteY21" fmla="*/ 134926 h 197652"/>
                <a:gd name="connsiteX22" fmla="*/ 27761 w 103713"/>
                <a:gd name="connsiteY22" fmla="*/ 109133 h 19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3713" h="197652">
                  <a:moveTo>
                    <a:pt x="54253" y="3157"/>
                  </a:moveTo>
                  <a:cubicBezTo>
                    <a:pt x="54253" y="2877"/>
                    <a:pt x="54253" y="73"/>
                    <a:pt x="50589" y="73"/>
                  </a:cubicBezTo>
                  <a:cubicBezTo>
                    <a:pt x="44107" y="73"/>
                    <a:pt x="23533" y="2316"/>
                    <a:pt x="16206" y="2877"/>
                  </a:cubicBezTo>
                  <a:cubicBezTo>
                    <a:pt x="13951" y="3157"/>
                    <a:pt x="10851" y="3438"/>
                    <a:pt x="10851" y="8484"/>
                  </a:cubicBezTo>
                  <a:cubicBezTo>
                    <a:pt x="10851" y="11848"/>
                    <a:pt x="13387" y="11848"/>
                    <a:pt x="17615" y="11848"/>
                  </a:cubicBezTo>
                  <a:cubicBezTo>
                    <a:pt x="31143" y="11848"/>
                    <a:pt x="31706" y="13811"/>
                    <a:pt x="31706" y="16614"/>
                  </a:cubicBezTo>
                  <a:cubicBezTo>
                    <a:pt x="31706" y="18577"/>
                    <a:pt x="29170" y="28109"/>
                    <a:pt x="27761" y="33997"/>
                  </a:cubicBezTo>
                  <a:lnTo>
                    <a:pt x="4651" y="125394"/>
                  </a:lnTo>
                  <a:cubicBezTo>
                    <a:pt x="1269" y="139412"/>
                    <a:pt x="141" y="143897"/>
                    <a:pt x="141" y="153710"/>
                  </a:cubicBezTo>
                  <a:cubicBezTo>
                    <a:pt x="141" y="180344"/>
                    <a:pt x="15078" y="197726"/>
                    <a:pt x="35934" y="197726"/>
                  </a:cubicBezTo>
                  <a:cubicBezTo>
                    <a:pt x="69190" y="197726"/>
                    <a:pt x="103855" y="155953"/>
                    <a:pt x="103855" y="115581"/>
                  </a:cubicBezTo>
                  <a:cubicBezTo>
                    <a:pt x="103855" y="90068"/>
                    <a:pt x="88918" y="70724"/>
                    <a:pt x="66372" y="70724"/>
                  </a:cubicBezTo>
                  <a:cubicBezTo>
                    <a:pt x="53407" y="70724"/>
                    <a:pt x="41852" y="78854"/>
                    <a:pt x="33397" y="87545"/>
                  </a:cubicBezTo>
                  <a:lnTo>
                    <a:pt x="54253" y="3157"/>
                  </a:lnTo>
                  <a:close/>
                  <a:moveTo>
                    <a:pt x="27761" y="109133"/>
                  </a:moveTo>
                  <a:cubicBezTo>
                    <a:pt x="29452" y="102965"/>
                    <a:pt x="29452" y="102404"/>
                    <a:pt x="31988" y="99320"/>
                  </a:cubicBezTo>
                  <a:cubicBezTo>
                    <a:pt x="45798" y="81097"/>
                    <a:pt x="58480" y="76892"/>
                    <a:pt x="65808" y="76892"/>
                  </a:cubicBezTo>
                  <a:cubicBezTo>
                    <a:pt x="75954" y="76892"/>
                    <a:pt x="83563" y="85302"/>
                    <a:pt x="83563" y="103245"/>
                  </a:cubicBezTo>
                  <a:cubicBezTo>
                    <a:pt x="83563" y="119786"/>
                    <a:pt x="74263" y="152028"/>
                    <a:pt x="69190" y="162681"/>
                  </a:cubicBezTo>
                  <a:cubicBezTo>
                    <a:pt x="59889" y="181465"/>
                    <a:pt x="46925" y="191558"/>
                    <a:pt x="35934" y="191558"/>
                  </a:cubicBezTo>
                  <a:cubicBezTo>
                    <a:pt x="26352" y="191558"/>
                    <a:pt x="17051" y="183989"/>
                    <a:pt x="17051" y="163242"/>
                  </a:cubicBezTo>
                  <a:cubicBezTo>
                    <a:pt x="17051" y="157915"/>
                    <a:pt x="17051" y="152588"/>
                    <a:pt x="21560" y="134926"/>
                  </a:cubicBezTo>
                  <a:lnTo>
                    <a:pt x="27761" y="109133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307" name="Forme libre 306">
              <a:extLst>
                <a:ext uri="{FF2B5EF4-FFF2-40B4-BE49-F238E27FC236}">
                  <a16:creationId xmlns:a16="http://schemas.microsoft.com/office/drawing/2014/main" id="{8BD0DDD3-7271-1770-8BA0-EB71CEACAB1A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7037875" y="6406613"/>
              <a:ext cx="87198" cy="130310"/>
            </a:xfrm>
            <a:custGeom>
              <a:avLst/>
              <a:gdLst>
                <a:gd name="connsiteX0" fmla="*/ 87344 w 87198"/>
                <a:gd name="connsiteY0" fmla="*/ 94668 h 130310"/>
                <a:gd name="connsiteX1" fmla="*/ 80637 w 87198"/>
                <a:gd name="connsiteY1" fmla="*/ 94668 h 130310"/>
                <a:gd name="connsiteX2" fmla="*/ 75507 w 87198"/>
                <a:gd name="connsiteY2" fmla="*/ 112527 h 130310"/>
                <a:gd name="connsiteX3" fmla="*/ 55976 w 87198"/>
                <a:gd name="connsiteY3" fmla="*/ 113704 h 130310"/>
                <a:gd name="connsiteX4" fmla="*/ 19676 w 87198"/>
                <a:gd name="connsiteY4" fmla="*/ 113704 h 130310"/>
                <a:gd name="connsiteX5" fmla="*/ 59133 w 87198"/>
                <a:gd name="connsiteY5" fmla="*/ 80734 h 130310"/>
                <a:gd name="connsiteX6" fmla="*/ 87344 w 87198"/>
                <a:gd name="connsiteY6" fmla="*/ 38344 h 130310"/>
                <a:gd name="connsiteX7" fmla="*/ 41180 w 87198"/>
                <a:gd name="connsiteY7" fmla="*/ 75 h 130310"/>
                <a:gd name="connsiteX8" fmla="*/ 146 w 87198"/>
                <a:gd name="connsiteY8" fmla="*/ 35204 h 130310"/>
                <a:gd name="connsiteX9" fmla="*/ 10601 w 87198"/>
                <a:gd name="connsiteY9" fmla="*/ 46194 h 130310"/>
                <a:gd name="connsiteX10" fmla="*/ 21057 w 87198"/>
                <a:gd name="connsiteY10" fmla="*/ 35792 h 130310"/>
                <a:gd name="connsiteX11" fmla="*/ 9418 w 87198"/>
                <a:gd name="connsiteY11" fmla="*/ 25391 h 130310"/>
                <a:gd name="connsiteX12" fmla="*/ 38221 w 87198"/>
                <a:gd name="connsiteY12" fmla="*/ 7140 h 130310"/>
                <a:gd name="connsiteX13" fmla="*/ 68208 w 87198"/>
                <a:gd name="connsiteY13" fmla="*/ 38344 h 130310"/>
                <a:gd name="connsiteX14" fmla="*/ 49663 w 87198"/>
                <a:gd name="connsiteY14" fmla="*/ 76024 h 130310"/>
                <a:gd name="connsiteX15" fmla="*/ 2118 w 87198"/>
                <a:gd name="connsiteY15" fmla="*/ 122732 h 130310"/>
                <a:gd name="connsiteX16" fmla="*/ 146 w 87198"/>
                <a:gd name="connsiteY16" fmla="*/ 130385 h 130310"/>
                <a:gd name="connsiteX17" fmla="*/ 81426 w 87198"/>
                <a:gd name="connsiteY17" fmla="*/ 130385 h 130310"/>
                <a:gd name="connsiteX18" fmla="*/ 87344 w 87198"/>
                <a:gd name="connsiteY18" fmla="*/ 94668 h 130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7198" h="130310">
                  <a:moveTo>
                    <a:pt x="87344" y="94668"/>
                  </a:moveTo>
                  <a:lnTo>
                    <a:pt x="80637" y="94668"/>
                  </a:lnTo>
                  <a:cubicBezTo>
                    <a:pt x="80045" y="98985"/>
                    <a:pt x="78072" y="110564"/>
                    <a:pt x="75507" y="112527"/>
                  </a:cubicBezTo>
                  <a:cubicBezTo>
                    <a:pt x="73929" y="113704"/>
                    <a:pt x="58738" y="113704"/>
                    <a:pt x="55976" y="113704"/>
                  </a:cubicBezTo>
                  <a:lnTo>
                    <a:pt x="19676" y="113704"/>
                  </a:lnTo>
                  <a:cubicBezTo>
                    <a:pt x="40391" y="95453"/>
                    <a:pt x="47296" y="89958"/>
                    <a:pt x="59133" y="80734"/>
                  </a:cubicBezTo>
                  <a:cubicBezTo>
                    <a:pt x="73732" y="69155"/>
                    <a:pt x="87344" y="56988"/>
                    <a:pt x="87344" y="38344"/>
                  </a:cubicBezTo>
                  <a:cubicBezTo>
                    <a:pt x="87344" y="14597"/>
                    <a:pt x="66432" y="75"/>
                    <a:pt x="41180" y="75"/>
                  </a:cubicBezTo>
                  <a:cubicBezTo>
                    <a:pt x="16717" y="75"/>
                    <a:pt x="146" y="17149"/>
                    <a:pt x="146" y="35204"/>
                  </a:cubicBezTo>
                  <a:cubicBezTo>
                    <a:pt x="146" y="45213"/>
                    <a:pt x="8629" y="46194"/>
                    <a:pt x="10601" y="46194"/>
                  </a:cubicBezTo>
                  <a:cubicBezTo>
                    <a:pt x="15336" y="46194"/>
                    <a:pt x="21057" y="42858"/>
                    <a:pt x="21057" y="35792"/>
                  </a:cubicBezTo>
                  <a:cubicBezTo>
                    <a:pt x="21057" y="32260"/>
                    <a:pt x="19676" y="25391"/>
                    <a:pt x="9418" y="25391"/>
                  </a:cubicBezTo>
                  <a:cubicBezTo>
                    <a:pt x="15534" y="11457"/>
                    <a:pt x="28949" y="7140"/>
                    <a:pt x="38221" y="7140"/>
                  </a:cubicBezTo>
                  <a:cubicBezTo>
                    <a:pt x="57949" y="7140"/>
                    <a:pt x="68208" y="22447"/>
                    <a:pt x="68208" y="38344"/>
                  </a:cubicBezTo>
                  <a:cubicBezTo>
                    <a:pt x="68208" y="55418"/>
                    <a:pt x="55976" y="68959"/>
                    <a:pt x="49663" y="76024"/>
                  </a:cubicBezTo>
                  <a:lnTo>
                    <a:pt x="2118" y="122732"/>
                  </a:lnTo>
                  <a:cubicBezTo>
                    <a:pt x="146" y="124498"/>
                    <a:pt x="146" y="124890"/>
                    <a:pt x="146" y="130385"/>
                  </a:cubicBezTo>
                  <a:lnTo>
                    <a:pt x="81426" y="130385"/>
                  </a:lnTo>
                  <a:lnTo>
                    <a:pt x="87344" y="94668"/>
                  </a:lnTo>
                  <a:close/>
                </a:path>
              </a:pathLst>
            </a:custGeom>
            <a:solidFill>
              <a:srgbClr val="000000"/>
            </a:solidFill>
            <a:ln w="3535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334" name="Groupe 333">
            <a:extLst>
              <a:ext uri="{FF2B5EF4-FFF2-40B4-BE49-F238E27FC236}">
                <a16:creationId xmlns:a16="http://schemas.microsoft.com/office/drawing/2014/main" id="{5CFD6A8D-37D3-1EAE-4019-3E5EEF16A29C}"/>
              </a:ext>
            </a:extLst>
          </p:cNvPr>
          <p:cNvGrpSpPr/>
          <p:nvPr/>
        </p:nvGrpSpPr>
        <p:grpSpPr>
          <a:xfrm>
            <a:off x="2098762" y="6021046"/>
            <a:ext cx="6494289" cy="1000200"/>
            <a:chOff x="1089103" y="5476031"/>
            <a:chExt cx="6494289" cy="1000200"/>
          </a:xfrm>
        </p:grpSpPr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499A3C2-5208-EDAC-343E-640A3864F601}"/>
                </a:ext>
              </a:extLst>
            </p:cNvPr>
            <p:cNvSpPr/>
            <p:nvPr/>
          </p:nvSpPr>
          <p:spPr bwMode="auto">
            <a:xfrm>
              <a:off x="1089103" y="5476031"/>
              <a:ext cx="6494289" cy="10002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blurRad="121972" dist="38100" dir="8100000" algn="tr" rotWithShape="0">
                <a:srgbClr val="FF0000">
                  <a:alpha val="87000"/>
                </a:srgbClr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21503" tIns="10751" rIns="21503" bIns="10751" rtlCol="0" anchor="ctr">
              <a:spAutoFit/>
            </a:bodyPr>
            <a:lstStyle/>
            <a:p>
              <a:pPr algn="l"/>
              <a:endParaRPr lang="fr-FR">
                <a:cs typeface="+mn-cs"/>
              </a:endParaRPr>
            </a:p>
          </p:txBody>
        </p:sp>
        <p:sp>
          <p:nvSpPr>
            <p:cNvPr id="332" name="ZoneTexte 331">
              <a:extLst>
                <a:ext uri="{FF2B5EF4-FFF2-40B4-BE49-F238E27FC236}">
                  <a16:creationId xmlns:a16="http://schemas.microsoft.com/office/drawing/2014/main" id="{E0FBDBEA-6E76-C865-5D2E-80B808378C3E}"/>
                </a:ext>
              </a:extLst>
            </p:cNvPr>
            <p:cNvSpPr txBox="1"/>
            <p:nvPr/>
          </p:nvSpPr>
          <p:spPr>
            <a:xfrm>
              <a:off x="1205530" y="5579696"/>
              <a:ext cx="6324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fr-F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halkboard" charset="0"/>
                  <a:ea typeface="ＭＳ Ｐゴシック" charset="0"/>
                </a:rPr>
                <a:t>🔔 </a:t>
              </a:r>
              <a:r>
                <a:rPr lang="fr-FR" sz="2400"/>
                <a:t>La température de contact est proche de celle du milieu le plus effusif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4F6AC9B2-BD98-505E-AD8F-714084901651}"/>
              </a:ext>
            </a:extLst>
          </p:cNvPr>
          <p:cNvSpPr txBox="1"/>
          <p:nvPr/>
        </p:nvSpPr>
        <p:spPr>
          <a:xfrm>
            <a:off x="336240" y="4474033"/>
            <a:ext cx="1823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Par Laplace on obtient :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BC235D-0061-0463-867F-77FE881AEB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92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16E-6 2.85714E-6 L -0.12116 2.85714E-6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8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2317128" y="2993420"/>
            <a:ext cx="6057620" cy="156966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>
                <a:solidFill>
                  <a:schemeClr val="bg1"/>
                </a:solidFill>
              </a:rPr>
              <a:t>Milieux finis</a:t>
            </a:r>
            <a:br>
              <a:rPr lang="fr-FR" sz="4800">
                <a:solidFill>
                  <a:schemeClr val="bg1"/>
                </a:solidFill>
              </a:rPr>
            </a:br>
            <a:r>
              <a:rPr lang="fr-FR" sz="4800">
                <a:solidFill>
                  <a:schemeClr val="bg1"/>
                </a:solidFill>
              </a:rPr>
              <a:t>Résolution analytique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7D43EE-5B01-9D6E-2FD8-85A4DE8B02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65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F3D03-C4E7-BFFE-6835-7EAA64173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0" y="304800"/>
            <a:ext cx="8332390" cy="900113"/>
          </a:xfrm>
        </p:spPr>
        <p:txBody>
          <a:bodyPr/>
          <a:lstStyle/>
          <a:p>
            <a:r>
              <a:rPr lang="fr-FR"/>
              <a:t>Méthodes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20D4D2-BDB6-4C7D-20BD-DFADAE1A7302}"/>
              </a:ext>
            </a:extLst>
          </p:cNvPr>
          <p:cNvSpPr txBox="1"/>
          <p:nvPr/>
        </p:nvSpPr>
        <p:spPr>
          <a:xfrm>
            <a:off x="1187444" y="1293974"/>
            <a:ext cx="50136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Assez calculatoire dans le cas général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6FF94C-855C-2D9F-93E4-F759AC45217F}"/>
              </a:ext>
            </a:extLst>
          </p:cNvPr>
          <p:cNvSpPr txBox="1"/>
          <p:nvPr/>
        </p:nvSpPr>
        <p:spPr>
          <a:xfrm>
            <a:off x="1459102" y="1814868"/>
            <a:ext cx="58310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1800"/>
              <a:t>Laplace (transformée inverse souvent difficile)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/>
              <a:t>Transformée de Fourier (ou Hankel en cylindriques)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/>
              <a:t>Séparation des variables (cf. poly)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/>
              <a:t>Méthode des images, sources ponctuelles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/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6291A3-9C65-F7CB-CD97-575703586D22}"/>
              </a:ext>
            </a:extLst>
          </p:cNvPr>
          <p:cNvSpPr txBox="1"/>
          <p:nvPr/>
        </p:nvSpPr>
        <p:spPr>
          <a:xfrm>
            <a:off x="783246" y="3347363"/>
            <a:ext cx="91253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obtient en général une solution sous forme de série ou d’intégrale.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9AA839-86D2-0B27-92CB-653E56CD7A37}"/>
              </a:ext>
            </a:extLst>
          </p:cNvPr>
          <p:cNvSpPr txBox="1"/>
          <p:nvPr/>
        </p:nvSpPr>
        <p:spPr>
          <a:xfrm>
            <a:off x="8340030" y="7114688"/>
            <a:ext cx="1755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effectLst/>
              </a:rPr>
              <a:t>P130-OZI   </a:t>
            </a:r>
            <a:endParaRPr lang="fr-FR" sz="200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B5D93C-ED88-20FC-3F42-6B1A7AD77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030" y="4483441"/>
            <a:ext cx="1755622" cy="259707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EC09A76-3E8F-261A-E618-F0853FED326A}"/>
              </a:ext>
            </a:extLst>
          </p:cNvPr>
          <p:cNvSpPr txBox="1"/>
          <p:nvPr/>
        </p:nvSpPr>
        <p:spPr>
          <a:xfrm>
            <a:off x="431360" y="4870538"/>
            <a:ext cx="2146300" cy="11079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/>
              <a:t>Voir</a:t>
            </a:r>
            <a:br>
              <a:rPr lang="fr-FR"/>
            </a:br>
            <a:r>
              <a:rPr lang="fr-FR"/>
              <a:t>exemples dans le poly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1E0E1D-0B6A-BF8E-1BF3-5E94C11355E3}"/>
              </a:ext>
            </a:extLst>
          </p:cNvPr>
          <p:cNvSpPr txBox="1"/>
          <p:nvPr/>
        </p:nvSpPr>
        <p:spPr>
          <a:xfrm>
            <a:off x="7581165" y="3802936"/>
            <a:ext cx="3273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>
                <a:hlinkClick r:id="rId3"/>
              </a:rPr>
              <a:t>Heat conduction</a:t>
            </a:r>
            <a:endParaRPr lang="fr-FR" sz="1800"/>
          </a:p>
          <a:p>
            <a:pPr algn="ctr"/>
            <a:r>
              <a:rPr lang="fr-FR" sz="1800"/>
              <a:t>D. W. Hahn, M. N. Özişik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C2A84E-E507-AD5F-34E9-88A5CBC02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99" y="4471242"/>
            <a:ext cx="1724108" cy="259707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4CE68F2-FC2B-35E5-923B-CB823A64B2C3}"/>
              </a:ext>
            </a:extLst>
          </p:cNvPr>
          <p:cNvSpPr txBox="1"/>
          <p:nvPr/>
        </p:nvSpPr>
        <p:spPr>
          <a:xfrm>
            <a:off x="5536625" y="3802936"/>
            <a:ext cx="2293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>
                <a:hlinkClick r:id="rId5"/>
              </a:rPr>
              <a:t>Heat Conduction</a:t>
            </a:r>
            <a:br>
              <a:rPr lang="fr-FR" sz="1800"/>
            </a:br>
            <a:r>
              <a:rPr lang="fr-FR" sz="1800"/>
              <a:t>L. M. Jiji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050DDD-FCE5-4F68-3296-A309390F57F6}"/>
              </a:ext>
            </a:extLst>
          </p:cNvPr>
          <p:cNvSpPr txBox="1"/>
          <p:nvPr/>
        </p:nvSpPr>
        <p:spPr>
          <a:xfrm>
            <a:off x="5853475" y="7107472"/>
            <a:ext cx="1755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effectLst/>
              </a:rPr>
              <a:t>En ligne</a:t>
            </a:r>
            <a:endParaRPr lang="fr-FR" sz="200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F38A9E6-6668-7A0B-663D-799C16B24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017" y="4478655"/>
            <a:ext cx="1674999" cy="258487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F0ECB4A-7666-4175-4F6E-A22DCC9D0BAD}"/>
              </a:ext>
            </a:extLst>
          </p:cNvPr>
          <p:cNvSpPr txBox="1"/>
          <p:nvPr/>
        </p:nvSpPr>
        <p:spPr>
          <a:xfrm>
            <a:off x="2513103" y="3802936"/>
            <a:ext cx="3048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>
                <a:hlinkClick r:id="rId7"/>
              </a:rPr>
              <a:t>Conduction of heat in solids</a:t>
            </a:r>
            <a:br>
              <a:rPr lang="fr-FR" sz="1800"/>
            </a:br>
            <a:r>
              <a:rPr lang="fr-FR" sz="1800"/>
              <a:t>H. S. Carslaw, J. C. Jaeger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F6B12EB-82FA-0EE9-C9B9-C2D7EF8B7867}"/>
              </a:ext>
            </a:extLst>
          </p:cNvPr>
          <p:cNvSpPr txBox="1"/>
          <p:nvPr/>
        </p:nvSpPr>
        <p:spPr>
          <a:xfrm>
            <a:off x="3159705" y="7092918"/>
            <a:ext cx="17556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effectLst/>
              </a:rPr>
              <a:t>P130-CAR   </a:t>
            </a:r>
            <a:endParaRPr lang="fr-FR" sz="2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A8F31E9-6971-B65F-1C4A-EAB3BBA5F5DE}"/>
              </a:ext>
            </a:extLst>
          </p:cNvPr>
          <p:cNvSpPr/>
          <p:nvPr/>
        </p:nvSpPr>
        <p:spPr bwMode="auto">
          <a:xfrm>
            <a:off x="431361" y="4870538"/>
            <a:ext cx="2146299" cy="112195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outerShdw blurRad="121972" dist="38100" dir="8100000" algn="tr" rotWithShape="0">
              <a:srgbClr val="FF0000">
                <a:alpha val="87000"/>
              </a:srgb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21503" tIns="10751" rIns="21503" bIns="10751" rtlCol="0" anchor="ctr">
            <a:spAutoFit/>
          </a:bodyPr>
          <a:lstStyle/>
          <a:p>
            <a:pPr algn="l"/>
            <a:endParaRPr lang="fr-FR"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E0E081-0C9B-1F60-E046-541E6D495A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30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 animBg="1"/>
      <p:bldP spid="12" grpId="0"/>
      <p:bldP spid="16" grpId="0"/>
      <p:bldP spid="17" grpId="0"/>
      <p:bldP spid="21" grpId="0"/>
      <p:bldP spid="24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CDF8942-97A2-3703-66AD-5ECA366A1254}"/>
              </a:ext>
            </a:extLst>
          </p:cNvPr>
          <p:cNvPicPr>
            <a:picLocks noChangeAspect="1"/>
          </p:cNvPicPr>
          <p:nvPr/>
        </p:nvPicPr>
        <p:blipFill rotWithShape="1">
          <a:blip r:embed="rId97"/>
          <a:srcRect b="6799"/>
          <a:stretch/>
        </p:blipFill>
        <p:spPr>
          <a:xfrm>
            <a:off x="2665334" y="2482106"/>
            <a:ext cx="4894817" cy="3444784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84F9F6B-07B1-6B9E-144F-99E11CD52F56}"/>
              </a:ext>
            </a:extLst>
          </p:cNvPr>
          <p:cNvGrpSpPr/>
          <p:nvPr/>
        </p:nvGrpSpPr>
        <p:grpSpPr>
          <a:xfrm>
            <a:off x="2089870" y="1460551"/>
            <a:ext cx="7395618" cy="1439516"/>
            <a:chOff x="2484346" y="2963886"/>
            <a:chExt cx="5666681" cy="1405014"/>
          </a:xfrm>
        </p:grpSpPr>
        <p:sp>
          <p:nvSpPr>
            <p:cNvPr id="8" name="Bouton d'action : Personnalisé 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F18A413-0DFF-BA2B-23FC-CA0147D873AE}"/>
                </a:ext>
              </a:extLst>
            </p:cNvPr>
            <p:cNvSpPr/>
            <p:nvPr/>
          </p:nvSpPr>
          <p:spPr bwMode="auto">
            <a:xfrm>
              <a:off x="2568071" y="2963886"/>
              <a:ext cx="4482498" cy="1080120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sp>
          <p:nvSpPr>
            <p:cNvPr id="9" name="Graphique 2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  <a:extLst>
                <a:ext uri="{FF2B5EF4-FFF2-40B4-BE49-F238E27FC236}">
                  <a16:creationId xmlns:a16="http://schemas.microsoft.com/office/drawing/2014/main" id="{6A1143A7-F3D4-7DBE-5CB8-FE0D4BE16D35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2484346" y="4152900"/>
              <a:ext cx="123429" cy="216000"/>
            </a:xfrm>
            <a:custGeom>
              <a:avLst/>
              <a:gdLst>
                <a:gd name="connsiteX0" fmla="*/ 129500 w 129423"/>
                <a:gd name="connsiteY0" fmla="*/ 106430 h 211504"/>
                <a:gd name="connsiteX1" fmla="*/ 117203 w 129423"/>
                <a:gd name="connsiteY1" fmla="*/ 34494 h 211504"/>
                <a:gd name="connsiteX2" fmla="*/ 64942 w 129423"/>
                <a:gd name="connsiteY2" fmla="*/ 63 h 211504"/>
                <a:gd name="connsiteX3" fmla="*/ 11451 w 129423"/>
                <a:gd name="connsiteY3" fmla="*/ 36646 h 211504"/>
                <a:gd name="connsiteX4" fmla="*/ 77 w 129423"/>
                <a:gd name="connsiteY4" fmla="*/ 106430 h 211504"/>
                <a:gd name="connsiteX5" fmla="*/ 13911 w 129423"/>
                <a:gd name="connsiteY5" fmla="*/ 180518 h 211504"/>
                <a:gd name="connsiteX6" fmla="*/ 64635 w 129423"/>
                <a:gd name="connsiteY6" fmla="*/ 211567 h 211504"/>
                <a:gd name="connsiteX7" fmla="*/ 118126 w 129423"/>
                <a:gd name="connsiteY7" fmla="*/ 175906 h 211504"/>
                <a:gd name="connsiteX8" fmla="*/ 129500 w 129423"/>
                <a:gd name="connsiteY8" fmla="*/ 106430 h 211504"/>
                <a:gd name="connsiteX9" fmla="*/ 64635 w 129423"/>
                <a:gd name="connsiteY9" fmla="*/ 204804 h 211504"/>
                <a:gd name="connsiteX10" fmla="*/ 28974 w 129423"/>
                <a:gd name="connsiteY10" fmla="*/ 167606 h 211504"/>
                <a:gd name="connsiteX11" fmla="*/ 25592 w 129423"/>
                <a:gd name="connsiteY11" fmla="*/ 102741 h 211504"/>
                <a:gd name="connsiteX12" fmla="*/ 28052 w 129423"/>
                <a:gd name="connsiteY12" fmla="*/ 46176 h 211504"/>
                <a:gd name="connsiteX13" fmla="*/ 64635 w 129423"/>
                <a:gd name="connsiteY13" fmla="*/ 6826 h 211504"/>
                <a:gd name="connsiteX14" fmla="*/ 100910 w 129423"/>
                <a:gd name="connsiteY14" fmla="*/ 42794 h 211504"/>
                <a:gd name="connsiteX15" fmla="*/ 103984 w 129423"/>
                <a:gd name="connsiteY15" fmla="*/ 102741 h 211504"/>
                <a:gd name="connsiteX16" fmla="*/ 100603 w 129423"/>
                <a:gd name="connsiteY16" fmla="*/ 166376 h 211504"/>
                <a:gd name="connsiteX17" fmla="*/ 64635 w 129423"/>
                <a:gd name="connsiteY17" fmla="*/ 204804 h 21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423" h="211504">
                  <a:moveTo>
                    <a:pt x="129500" y="106430"/>
                  </a:moveTo>
                  <a:cubicBezTo>
                    <a:pt x="129500" y="81836"/>
                    <a:pt x="127963" y="57243"/>
                    <a:pt x="117203" y="34494"/>
                  </a:cubicBezTo>
                  <a:cubicBezTo>
                    <a:pt x="103062" y="4981"/>
                    <a:pt x="77854" y="63"/>
                    <a:pt x="64942" y="63"/>
                  </a:cubicBezTo>
                  <a:cubicBezTo>
                    <a:pt x="46497" y="63"/>
                    <a:pt x="24055" y="8056"/>
                    <a:pt x="11451" y="36646"/>
                  </a:cubicBezTo>
                  <a:cubicBezTo>
                    <a:pt x="1614" y="57857"/>
                    <a:pt x="77" y="81836"/>
                    <a:pt x="77" y="106430"/>
                  </a:cubicBezTo>
                  <a:cubicBezTo>
                    <a:pt x="77" y="129486"/>
                    <a:pt x="1306" y="157154"/>
                    <a:pt x="13911" y="180518"/>
                  </a:cubicBezTo>
                  <a:cubicBezTo>
                    <a:pt x="27130" y="205419"/>
                    <a:pt x="49571" y="211567"/>
                    <a:pt x="64635" y="211567"/>
                  </a:cubicBezTo>
                  <a:cubicBezTo>
                    <a:pt x="81235" y="211567"/>
                    <a:pt x="104599" y="205111"/>
                    <a:pt x="118126" y="175906"/>
                  </a:cubicBezTo>
                  <a:cubicBezTo>
                    <a:pt x="127963" y="154694"/>
                    <a:pt x="129500" y="130716"/>
                    <a:pt x="129500" y="106430"/>
                  </a:cubicBezTo>
                  <a:close/>
                  <a:moveTo>
                    <a:pt x="64635" y="204804"/>
                  </a:moveTo>
                  <a:cubicBezTo>
                    <a:pt x="52645" y="204804"/>
                    <a:pt x="34508" y="197118"/>
                    <a:pt x="28974" y="167606"/>
                  </a:cubicBezTo>
                  <a:cubicBezTo>
                    <a:pt x="25592" y="149161"/>
                    <a:pt x="25592" y="120878"/>
                    <a:pt x="25592" y="102741"/>
                  </a:cubicBezTo>
                  <a:cubicBezTo>
                    <a:pt x="25592" y="83066"/>
                    <a:pt x="25592" y="62776"/>
                    <a:pt x="28052" y="46176"/>
                  </a:cubicBezTo>
                  <a:cubicBezTo>
                    <a:pt x="33893" y="9593"/>
                    <a:pt x="56949" y="6826"/>
                    <a:pt x="64635" y="6826"/>
                  </a:cubicBezTo>
                  <a:cubicBezTo>
                    <a:pt x="74780" y="6826"/>
                    <a:pt x="95069" y="12360"/>
                    <a:pt x="100910" y="42794"/>
                  </a:cubicBezTo>
                  <a:cubicBezTo>
                    <a:pt x="103984" y="60009"/>
                    <a:pt x="103984" y="83373"/>
                    <a:pt x="103984" y="102741"/>
                  </a:cubicBezTo>
                  <a:cubicBezTo>
                    <a:pt x="103984" y="125797"/>
                    <a:pt x="103984" y="146702"/>
                    <a:pt x="100603" y="166376"/>
                  </a:cubicBezTo>
                  <a:cubicBezTo>
                    <a:pt x="95992" y="195581"/>
                    <a:pt x="78469" y="204804"/>
                    <a:pt x="64635" y="204804"/>
                  </a:cubicBezTo>
                  <a:close/>
                </a:path>
              </a:pathLst>
            </a:custGeom>
            <a:solidFill>
              <a:srgbClr val="000000"/>
            </a:solidFill>
            <a:ln w="30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56701932-32A3-C2A0-9C38-8D2EE74A18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46061" y="4044006"/>
              <a:ext cx="5361256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Graphique 31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e}&#10;$&#10;&#10;\end{document}&#10;" title="IguanaTex Vector Display">
              <a:extLst>
                <a:ext uri="{FF2B5EF4-FFF2-40B4-BE49-F238E27FC236}">
                  <a16:creationId xmlns:a16="http://schemas.microsoft.com/office/drawing/2014/main" id="{0D3A25A8-9911-9793-1CFB-AD482E229D65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6980146" y="4178299"/>
              <a:ext cx="130182" cy="162726"/>
            </a:xfrm>
            <a:custGeom>
              <a:avLst/>
              <a:gdLst>
                <a:gd name="connsiteX0" fmla="*/ 36651 w 99606"/>
                <a:gd name="connsiteY0" fmla="*/ 68477 h 146879"/>
                <a:gd name="connsiteX1" fmla="*/ 76338 w 99606"/>
                <a:gd name="connsiteY1" fmla="*/ 61019 h 146879"/>
                <a:gd name="connsiteX2" fmla="*/ 95792 w 99606"/>
                <a:gd name="connsiteY2" fmla="*/ 27623 h 146879"/>
                <a:gd name="connsiteX3" fmla="*/ 68037 w 99606"/>
                <a:gd name="connsiteY3" fmla="*/ 63 h 146879"/>
                <a:gd name="connsiteX4" fmla="*/ 77 w 99606"/>
                <a:gd name="connsiteY4" fmla="*/ 88255 h 146879"/>
                <a:gd name="connsiteX5" fmla="*/ 40801 w 99606"/>
                <a:gd name="connsiteY5" fmla="*/ 146942 h 146879"/>
                <a:gd name="connsiteX6" fmla="*/ 99683 w 99606"/>
                <a:gd name="connsiteY6" fmla="*/ 108682 h 146879"/>
                <a:gd name="connsiteX7" fmla="*/ 96570 w 99606"/>
                <a:gd name="connsiteY7" fmla="*/ 104467 h 146879"/>
                <a:gd name="connsiteX8" fmla="*/ 93198 w 99606"/>
                <a:gd name="connsiteY8" fmla="*/ 107709 h 146879"/>
                <a:gd name="connsiteX9" fmla="*/ 41320 w 99606"/>
                <a:gd name="connsiteY9" fmla="*/ 139809 h 146879"/>
                <a:gd name="connsiteX10" fmla="*/ 18753 w 99606"/>
                <a:gd name="connsiteY10" fmla="*/ 102197 h 146879"/>
                <a:gd name="connsiteX11" fmla="*/ 22903 w 99606"/>
                <a:gd name="connsiteY11" fmla="*/ 68477 h 146879"/>
                <a:gd name="connsiteX12" fmla="*/ 36651 w 99606"/>
                <a:gd name="connsiteY12" fmla="*/ 68477 h 146879"/>
                <a:gd name="connsiteX13" fmla="*/ 24460 w 99606"/>
                <a:gd name="connsiteY13" fmla="*/ 61343 h 146879"/>
                <a:gd name="connsiteX14" fmla="*/ 68037 w 99606"/>
                <a:gd name="connsiteY14" fmla="*/ 7196 h 146879"/>
                <a:gd name="connsiteX15" fmla="*/ 87232 w 99606"/>
                <a:gd name="connsiteY15" fmla="*/ 27623 h 146879"/>
                <a:gd name="connsiteX16" fmla="*/ 35095 w 99606"/>
                <a:gd name="connsiteY16" fmla="*/ 61343 h 146879"/>
                <a:gd name="connsiteX17" fmla="*/ 24460 w 99606"/>
                <a:gd name="connsiteY17" fmla="*/ 61343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9606" h="146879">
                  <a:moveTo>
                    <a:pt x="36651" y="68477"/>
                  </a:moveTo>
                  <a:cubicBezTo>
                    <a:pt x="44173" y="68477"/>
                    <a:pt x="63368" y="67828"/>
                    <a:pt x="76338" y="61019"/>
                  </a:cubicBezTo>
                  <a:cubicBezTo>
                    <a:pt x="94495" y="51292"/>
                    <a:pt x="95792" y="32162"/>
                    <a:pt x="95792" y="27623"/>
                  </a:cubicBezTo>
                  <a:cubicBezTo>
                    <a:pt x="95792" y="13356"/>
                    <a:pt x="85935" y="63"/>
                    <a:pt x="68037" y="63"/>
                  </a:cubicBezTo>
                  <a:cubicBezTo>
                    <a:pt x="39245" y="63"/>
                    <a:pt x="77" y="31514"/>
                    <a:pt x="77" y="88255"/>
                  </a:cubicBezTo>
                  <a:cubicBezTo>
                    <a:pt x="77" y="121327"/>
                    <a:pt x="15381" y="146942"/>
                    <a:pt x="40801" y="146942"/>
                  </a:cubicBezTo>
                  <a:cubicBezTo>
                    <a:pt x="77894" y="146942"/>
                    <a:pt x="99683" y="112573"/>
                    <a:pt x="99683" y="108682"/>
                  </a:cubicBezTo>
                  <a:cubicBezTo>
                    <a:pt x="99683" y="106737"/>
                    <a:pt x="98127" y="104467"/>
                    <a:pt x="96570" y="104467"/>
                  </a:cubicBezTo>
                  <a:cubicBezTo>
                    <a:pt x="95273" y="104467"/>
                    <a:pt x="94755" y="105115"/>
                    <a:pt x="93198" y="107709"/>
                  </a:cubicBezTo>
                  <a:cubicBezTo>
                    <a:pt x="72706" y="139809"/>
                    <a:pt x="44433" y="139809"/>
                    <a:pt x="41320" y="139809"/>
                  </a:cubicBezTo>
                  <a:cubicBezTo>
                    <a:pt x="21087" y="139809"/>
                    <a:pt x="18753" y="112573"/>
                    <a:pt x="18753" y="102197"/>
                  </a:cubicBezTo>
                  <a:cubicBezTo>
                    <a:pt x="18753" y="98306"/>
                    <a:pt x="19012" y="88255"/>
                    <a:pt x="22903" y="68477"/>
                  </a:cubicBezTo>
                  <a:lnTo>
                    <a:pt x="36651" y="68477"/>
                  </a:lnTo>
                  <a:close/>
                  <a:moveTo>
                    <a:pt x="24460" y="61343"/>
                  </a:moveTo>
                  <a:cubicBezTo>
                    <a:pt x="34576" y="12060"/>
                    <a:pt x="61293" y="7196"/>
                    <a:pt x="68037" y="7196"/>
                  </a:cubicBezTo>
                  <a:cubicBezTo>
                    <a:pt x="80229" y="7196"/>
                    <a:pt x="87232" y="16599"/>
                    <a:pt x="87232" y="27623"/>
                  </a:cubicBezTo>
                  <a:cubicBezTo>
                    <a:pt x="87232" y="61343"/>
                    <a:pt x="45730" y="61343"/>
                    <a:pt x="35095" y="61343"/>
                  </a:cubicBezTo>
                  <a:lnTo>
                    <a:pt x="24460" y="61343"/>
                  </a:lnTo>
                  <a:close/>
                </a:path>
              </a:pathLst>
            </a:custGeom>
            <a:solidFill>
              <a:srgbClr val="4DB300"/>
            </a:solidFill>
            <a:ln w="24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Graphique 5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 title="IguanaTex Vector Display">
              <a:extLst>
                <a:ext uri="{FF2B5EF4-FFF2-40B4-BE49-F238E27FC236}">
                  <a16:creationId xmlns:a16="http://schemas.microsoft.com/office/drawing/2014/main" id="{7C6761FC-ABDE-5964-345E-BD4DC4FF73B5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7988299" y="4076699"/>
              <a:ext cx="162728" cy="162726"/>
            </a:xfrm>
            <a:custGeom>
              <a:avLst/>
              <a:gdLst>
                <a:gd name="connsiteX0" fmla="*/ 98970 w 161471"/>
                <a:gd name="connsiteY0" fmla="*/ 45456 h 146879"/>
                <a:gd name="connsiteX1" fmla="*/ 131070 w 161471"/>
                <a:gd name="connsiteY1" fmla="*/ 7196 h 146879"/>
                <a:gd name="connsiteX2" fmla="*/ 147282 w 161471"/>
                <a:gd name="connsiteY2" fmla="*/ 11411 h 146879"/>
                <a:gd name="connsiteX3" fmla="*/ 131718 w 161471"/>
                <a:gd name="connsiteY3" fmla="*/ 28920 h 146879"/>
                <a:gd name="connsiteX4" fmla="*/ 144040 w 161471"/>
                <a:gd name="connsiteY4" fmla="*/ 40268 h 146879"/>
                <a:gd name="connsiteX5" fmla="*/ 161549 w 161471"/>
                <a:gd name="connsiteY5" fmla="*/ 21462 h 146879"/>
                <a:gd name="connsiteX6" fmla="*/ 131394 w 161471"/>
                <a:gd name="connsiteY6" fmla="*/ 63 h 146879"/>
                <a:gd name="connsiteX7" fmla="*/ 97349 w 161471"/>
                <a:gd name="connsiteY7" fmla="*/ 24705 h 146879"/>
                <a:gd name="connsiteX8" fmla="*/ 62331 w 161471"/>
                <a:gd name="connsiteY8" fmla="*/ 63 h 146879"/>
                <a:gd name="connsiteX9" fmla="*/ 10128 w 161471"/>
                <a:gd name="connsiteY9" fmla="*/ 49995 h 146879"/>
                <a:gd name="connsiteX10" fmla="*/ 14019 w 161471"/>
                <a:gd name="connsiteY10" fmla="*/ 53238 h 146879"/>
                <a:gd name="connsiteX11" fmla="*/ 18234 w 161471"/>
                <a:gd name="connsiteY11" fmla="*/ 49671 h 146879"/>
                <a:gd name="connsiteX12" fmla="*/ 61682 w 161471"/>
                <a:gd name="connsiteY12" fmla="*/ 7196 h 146879"/>
                <a:gd name="connsiteX13" fmla="*/ 79191 w 161471"/>
                <a:gd name="connsiteY13" fmla="*/ 28920 h 146879"/>
                <a:gd name="connsiteX14" fmla="*/ 61682 w 161471"/>
                <a:gd name="connsiteY14" fmla="*/ 106088 h 146879"/>
                <a:gd name="connsiteX15" fmla="*/ 30880 w 161471"/>
                <a:gd name="connsiteY15" fmla="*/ 139809 h 146879"/>
                <a:gd name="connsiteX16" fmla="*/ 14668 w 161471"/>
                <a:gd name="connsiteY16" fmla="*/ 135594 h 146879"/>
                <a:gd name="connsiteX17" fmla="*/ 29907 w 161471"/>
                <a:gd name="connsiteY17" fmla="*/ 118085 h 146879"/>
                <a:gd name="connsiteX18" fmla="*/ 17910 w 161471"/>
                <a:gd name="connsiteY18" fmla="*/ 106737 h 146879"/>
                <a:gd name="connsiteX19" fmla="*/ 77 w 161471"/>
                <a:gd name="connsiteY19" fmla="*/ 125542 h 146879"/>
                <a:gd name="connsiteX20" fmla="*/ 30555 w 161471"/>
                <a:gd name="connsiteY20" fmla="*/ 146942 h 146879"/>
                <a:gd name="connsiteX21" fmla="*/ 64601 w 161471"/>
                <a:gd name="connsiteY21" fmla="*/ 122300 h 146879"/>
                <a:gd name="connsiteX22" fmla="*/ 99619 w 161471"/>
                <a:gd name="connsiteY22" fmla="*/ 146942 h 146879"/>
                <a:gd name="connsiteX23" fmla="*/ 151497 w 161471"/>
                <a:gd name="connsiteY23" fmla="*/ 97010 h 146879"/>
                <a:gd name="connsiteX24" fmla="*/ 147606 w 161471"/>
                <a:gd name="connsiteY24" fmla="*/ 93767 h 146879"/>
                <a:gd name="connsiteX25" fmla="*/ 143391 w 161471"/>
                <a:gd name="connsiteY25" fmla="*/ 97334 h 146879"/>
                <a:gd name="connsiteX26" fmla="*/ 100267 w 161471"/>
                <a:gd name="connsiteY26" fmla="*/ 139809 h 146879"/>
                <a:gd name="connsiteX27" fmla="*/ 82434 w 161471"/>
                <a:gd name="connsiteY27" fmla="*/ 118409 h 146879"/>
                <a:gd name="connsiteX28" fmla="*/ 87946 w 161471"/>
                <a:gd name="connsiteY28" fmla="*/ 89876 h 146879"/>
                <a:gd name="connsiteX29" fmla="*/ 98970 w 161471"/>
                <a:gd name="connsiteY29" fmla="*/ 45456 h 14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1471" h="146879">
                  <a:moveTo>
                    <a:pt x="98970" y="45456"/>
                  </a:moveTo>
                  <a:cubicBezTo>
                    <a:pt x="100916" y="37026"/>
                    <a:pt x="108373" y="7196"/>
                    <a:pt x="131070" y="7196"/>
                  </a:cubicBezTo>
                  <a:cubicBezTo>
                    <a:pt x="132691" y="7196"/>
                    <a:pt x="140473" y="7196"/>
                    <a:pt x="147282" y="11411"/>
                  </a:cubicBezTo>
                  <a:cubicBezTo>
                    <a:pt x="138203" y="13032"/>
                    <a:pt x="131718" y="21138"/>
                    <a:pt x="131718" y="28920"/>
                  </a:cubicBezTo>
                  <a:cubicBezTo>
                    <a:pt x="131718" y="34108"/>
                    <a:pt x="135285" y="40268"/>
                    <a:pt x="144040" y="40268"/>
                  </a:cubicBezTo>
                  <a:cubicBezTo>
                    <a:pt x="151173" y="40268"/>
                    <a:pt x="161549" y="34432"/>
                    <a:pt x="161549" y="21462"/>
                  </a:cubicBezTo>
                  <a:cubicBezTo>
                    <a:pt x="161549" y="4602"/>
                    <a:pt x="142418" y="63"/>
                    <a:pt x="131394" y="63"/>
                  </a:cubicBezTo>
                  <a:cubicBezTo>
                    <a:pt x="112588" y="63"/>
                    <a:pt x="101240" y="17247"/>
                    <a:pt x="97349" y="24705"/>
                  </a:cubicBezTo>
                  <a:cubicBezTo>
                    <a:pt x="89243" y="3305"/>
                    <a:pt x="71734" y="63"/>
                    <a:pt x="62331" y="63"/>
                  </a:cubicBezTo>
                  <a:cubicBezTo>
                    <a:pt x="28610" y="63"/>
                    <a:pt x="10128" y="41889"/>
                    <a:pt x="10128" y="49995"/>
                  </a:cubicBezTo>
                  <a:cubicBezTo>
                    <a:pt x="10128" y="53238"/>
                    <a:pt x="13371" y="53238"/>
                    <a:pt x="14019" y="53238"/>
                  </a:cubicBezTo>
                  <a:cubicBezTo>
                    <a:pt x="16613" y="53238"/>
                    <a:pt x="17586" y="52589"/>
                    <a:pt x="18234" y="49671"/>
                  </a:cubicBezTo>
                  <a:cubicBezTo>
                    <a:pt x="29258" y="15302"/>
                    <a:pt x="50658" y="7196"/>
                    <a:pt x="61682" y="7196"/>
                  </a:cubicBezTo>
                  <a:cubicBezTo>
                    <a:pt x="67843" y="7196"/>
                    <a:pt x="79191" y="10114"/>
                    <a:pt x="79191" y="28920"/>
                  </a:cubicBezTo>
                  <a:cubicBezTo>
                    <a:pt x="79191" y="38971"/>
                    <a:pt x="73679" y="60695"/>
                    <a:pt x="61682" y="106088"/>
                  </a:cubicBezTo>
                  <a:cubicBezTo>
                    <a:pt x="56495" y="126191"/>
                    <a:pt x="45146" y="139809"/>
                    <a:pt x="30880" y="139809"/>
                  </a:cubicBezTo>
                  <a:cubicBezTo>
                    <a:pt x="28934" y="139809"/>
                    <a:pt x="21477" y="139809"/>
                    <a:pt x="14668" y="135594"/>
                  </a:cubicBezTo>
                  <a:cubicBezTo>
                    <a:pt x="22774" y="133972"/>
                    <a:pt x="29907" y="127164"/>
                    <a:pt x="29907" y="118085"/>
                  </a:cubicBezTo>
                  <a:cubicBezTo>
                    <a:pt x="29907" y="109331"/>
                    <a:pt x="22774" y="106737"/>
                    <a:pt x="17910" y="106737"/>
                  </a:cubicBezTo>
                  <a:cubicBezTo>
                    <a:pt x="8183" y="106737"/>
                    <a:pt x="77" y="115167"/>
                    <a:pt x="77" y="125542"/>
                  </a:cubicBezTo>
                  <a:cubicBezTo>
                    <a:pt x="77" y="140457"/>
                    <a:pt x="16289" y="146942"/>
                    <a:pt x="30555" y="146942"/>
                  </a:cubicBezTo>
                  <a:cubicBezTo>
                    <a:pt x="51955" y="146942"/>
                    <a:pt x="63628" y="124245"/>
                    <a:pt x="64601" y="122300"/>
                  </a:cubicBezTo>
                  <a:cubicBezTo>
                    <a:pt x="68492" y="134297"/>
                    <a:pt x="80164" y="146942"/>
                    <a:pt x="99619" y="146942"/>
                  </a:cubicBezTo>
                  <a:cubicBezTo>
                    <a:pt x="133015" y="146942"/>
                    <a:pt x="151497" y="105115"/>
                    <a:pt x="151497" y="97010"/>
                  </a:cubicBezTo>
                  <a:cubicBezTo>
                    <a:pt x="151497" y="93767"/>
                    <a:pt x="148579" y="93767"/>
                    <a:pt x="147606" y="93767"/>
                  </a:cubicBezTo>
                  <a:cubicBezTo>
                    <a:pt x="144688" y="93767"/>
                    <a:pt x="144040" y="95064"/>
                    <a:pt x="143391" y="97334"/>
                  </a:cubicBezTo>
                  <a:cubicBezTo>
                    <a:pt x="132691" y="132027"/>
                    <a:pt x="110643" y="139809"/>
                    <a:pt x="100267" y="139809"/>
                  </a:cubicBezTo>
                  <a:cubicBezTo>
                    <a:pt x="87622" y="139809"/>
                    <a:pt x="82434" y="129433"/>
                    <a:pt x="82434" y="118409"/>
                  </a:cubicBezTo>
                  <a:cubicBezTo>
                    <a:pt x="82434" y="111276"/>
                    <a:pt x="84379" y="104143"/>
                    <a:pt x="87946" y="89876"/>
                  </a:cubicBezTo>
                  <a:lnTo>
                    <a:pt x="98970" y="45456"/>
                  </a:lnTo>
                  <a:close/>
                </a:path>
              </a:pathLst>
            </a:custGeom>
            <a:solidFill>
              <a:srgbClr val="4DB300"/>
            </a:solidFill>
            <a:ln w="317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0" name="Titre 19">
            <a:extLst>
              <a:ext uri="{FF2B5EF4-FFF2-40B4-BE49-F238E27FC236}">
                <a16:creationId xmlns:a16="http://schemas.microsoft.com/office/drawing/2014/main" id="{7F8F6AFC-8940-D0D3-AC87-1F03790BC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Miilieu fini: exemple de solution</a:t>
            </a:r>
          </a:p>
        </p:txBody>
      </p:sp>
      <p:sp>
        <p:nvSpPr>
          <p:cNvPr id="22" name="Forme libre 21">
            <a:extLst>
              <a:ext uri="{FF2B5EF4-FFF2-40B4-BE49-F238E27FC236}">
                <a16:creationId xmlns:a16="http://schemas.microsoft.com/office/drawing/2014/main" id="{9F83A499-FB28-0A05-9395-CA9FF30BCDD0}"/>
              </a:ext>
            </a:extLst>
          </p:cNvPr>
          <p:cNvSpPr/>
          <p:nvPr/>
        </p:nvSpPr>
        <p:spPr bwMode="auto">
          <a:xfrm>
            <a:off x="671095" y="1623714"/>
            <a:ext cx="796706" cy="778598"/>
          </a:xfrm>
          <a:custGeom>
            <a:avLst/>
            <a:gdLst>
              <a:gd name="connsiteX0" fmla="*/ 0 w 1548143"/>
              <a:gd name="connsiteY0" fmla="*/ 778598 h 932507"/>
              <a:gd name="connsiteX1" fmla="*/ 506994 w 1548143"/>
              <a:gd name="connsiteY1" fmla="*/ 778598 h 932507"/>
              <a:gd name="connsiteX2" fmla="*/ 506994 w 1548143"/>
              <a:gd name="connsiteY2" fmla="*/ 0 h 932507"/>
              <a:gd name="connsiteX3" fmla="*/ 959668 w 1548143"/>
              <a:gd name="connsiteY3" fmla="*/ 0 h 932507"/>
              <a:gd name="connsiteX4" fmla="*/ 1548143 w 1548143"/>
              <a:gd name="connsiteY4" fmla="*/ 932507 h 932507"/>
              <a:gd name="connsiteX0" fmla="*/ 0 w 959668"/>
              <a:gd name="connsiteY0" fmla="*/ 778598 h 778598"/>
              <a:gd name="connsiteX1" fmla="*/ 506994 w 959668"/>
              <a:gd name="connsiteY1" fmla="*/ 778598 h 778598"/>
              <a:gd name="connsiteX2" fmla="*/ 506994 w 959668"/>
              <a:gd name="connsiteY2" fmla="*/ 0 h 778598"/>
              <a:gd name="connsiteX3" fmla="*/ 959668 w 959668"/>
              <a:gd name="connsiteY3" fmla="*/ 0 h 778598"/>
              <a:gd name="connsiteX0" fmla="*/ 0 w 796706"/>
              <a:gd name="connsiteY0" fmla="*/ 778598 h 778598"/>
              <a:gd name="connsiteX1" fmla="*/ 344032 w 796706"/>
              <a:gd name="connsiteY1" fmla="*/ 778598 h 778598"/>
              <a:gd name="connsiteX2" fmla="*/ 344032 w 796706"/>
              <a:gd name="connsiteY2" fmla="*/ 0 h 778598"/>
              <a:gd name="connsiteX3" fmla="*/ 796706 w 796706"/>
              <a:gd name="connsiteY3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06" h="778598">
                <a:moveTo>
                  <a:pt x="0" y="778598"/>
                </a:moveTo>
                <a:lnTo>
                  <a:pt x="344032" y="778598"/>
                </a:lnTo>
                <a:lnTo>
                  <a:pt x="344032" y="0"/>
                </a:lnTo>
                <a:lnTo>
                  <a:pt x="796706" y="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6" name="Groupe 9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828E8803-4FF5-A783-9FF9-7ECB6895E5E8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66706" y="2247901"/>
            <a:ext cx="248532" cy="252000"/>
            <a:chOff x="2203685" y="3815006"/>
            <a:chExt cx="230874" cy="234096"/>
          </a:xfrm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0EBE7E76-E648-8694-A0B6-45925B58A6C3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2203685" y="3815006"/>
              <a:ext cx="170353" cy="188447"/>
            </a:xfrm>
            <a:custGeom>
              <a:avLst/>
              <a:gdLst>
                <a:gd name="connsiteX0" fmla="*/ 101036 w 170353"/>
                <a:gd name="connsiteY0" fmla="*/ 19548 h 188447"/>
                <a:gd name="connsiteX1" fmla="*/ 106798 w 170353"/>
                <a:gd name="connsiteY1" fmla="*/ 9249 h 188447"/>
                <a:gd name="connsiteX2" fmla="*/ 122581 w 170353"/>
                <a:gd name="connsiteY2" fmla="*/ 8692 h 188447"/>
                <a:gd name="connsiteX3" fmla="*/ 159157 w 170353"/>
                <a:gd name="connsiteY3" fmla="*/ 31517 h 188447"/>
                <a:gd name="connsiteX4" fmla="*/ 157153 w 170353"/>
                <a:gd name="connsiteY4" fmla="*/ 53785 h 188447"/>
                <a:gd name="connsiteX5" fmla="*/ 156402 w 170353"/>
                <a:gd name="connsiteY5" fmla="*/ 59074 h 188447"/>
                <a:gd name="connsiteX6" fmla="*/ 159408 w 170353"/>
                <a:gd name="connsiteY6" fmla="*/ 62693 h 188447"/>
                <a:gd name="connsiteX7" fmla="*/ 163166 w 170353"/>
                <a:gd name="connsiteY7" fmla="*/ 56291 h 188447"/>
                <a:gd name="connsiteX8" fmla="*/ 169930 w 170353"/>
                <a:gd name="connsiteY8" fmla="*/ 7857 h 188447"/>
                <a:gd name="connsiteX9" fmla="*/ 170431 w 170353"/>
                <a:gd name="connsiteY9" fmla="*/ 3125 h 188447"/>
                <a:gd name="connsiteX10" fmla="*/ 163667 w 170353"/>
                <a:gd name="connsiteY10" fmla="*/ 63 h 188447"/>
                <a:gd name="connsiteX11" fmla="*/ 24628 w 170353"/>
                <a:gd name="connsiteY11" fmla="*/ 63 h 188447"/>
                <a:gd name="connsiteX12" fmla="*/ 16611 w 170353"/>
                <a:gd name="connsiteY12" fmla="*/ 5630 h 188447"/>
                <a:gd name="connsiteX13" fmla="*/ 1580 w 170353"/>
                <a:gd name="connsiteY13" fmla="*/ 54621 h 188447"/>
                <a:gd name="connsiteX14" fmla="*/ 77 w 170353"/>
                <a:gd name="connsiteY14" fmla="*/ 59631 h 188447"/>
                <a:gd name="connsiteX15" fmla="*/ 3083 w 170353"/>
                <a:gd name="connsiteY15" fmla="*/ 62693 h 188447"/>
                <a:gd name="connsiteX16" fmla="*/ 7342 w 170353"/>
                <a:gd name="connsiteY16" fmla="*/ 56847 h 188447"/>
                <a:gd name="connsiteX17" fmla="*/ 64461 w 170353"/>
                <a:gd name="connsiteY17" fmla="*/ 8692 h 188447"/>
                <a:gd name="connsiteX18" fmla="*/ 74231 w 170353"/>
                <a:gd name="connsiteY18" fmla="*/ 8692 h 188447"/>
                <a:gd name="connsiteX19" fmla="*/ 81245 w 170353"/>
                <a:gd name="connsiteY19" fmla="*/ 12032 h 188447"/>
                <a:gd name="connsiteX20" fmla="*/ 80243 w 170353"/>
                <a:gd name="connsiteY20" fmla="*/ 17878 h 188447"/>
                <a:gd name="connsiteX21" fmla="*/ 46674 w 170353"/>
                <a:gd name="connsiteY21" fmla="*/ 166520 h 188447"/>
                <a:gd name="connsiteX22" fmla="*/ 16862 w 170353"/>
                <a:gd name="connsiteY22" fmla="*/ 179881 h 188447"/>
                <a:gd name="connsiteX23" fmla="*/ 6340 w 170353"/>
                <a:gd name="connsiteY23" fmla="*/ 185170 h 188447"/>
                <a:gd name="connsiteX24" fmla="*/ 10599 w 170353"/>
                <a:gd name="connsiteY24" fmla="*/ 188510 h 188447"/>
                <a:gd name="connsiteX25" fmla="*/ 31141 w 170353"/>
                <a:gd name="connsiteY25" fmla="*/ 187953 h 188447"/>
                <a:gd name="connsiteX26" fmla="*/ 52436 w 170353"/>
                <a:gd name="connsiteY26" fmla="*/ 187675 h 188447"/>
                <a:gd name="connsiteX27" fmla="*/ 73229 w 170353"/>
                <a:gd name="connsiteY27" fmla="*/ 187953 h 188447"/>
                <a:gd name="connsiteX28" fmla="*/ 95024 w 170353"/>
                <a:gd name="connsiteY28" fmla="*/ 188510 h 188447"/>
                <a:gd name="connsiteX29" fmla="*/ 100535 w 170353"/>
                <a:gd name="connsiteY29" fmla="*/ 182943 h 188447"/>
                <a:gd name="connsiteX30" fmla="*/ 92018 w 170353"/>
                <a:gd name="connsiteY30" fmla="*/ 179881 h 188447"/>
                <a:gd name="connsiteX31" fmla="*/ 75984 w 170353"/>
                <a:gd name="connsiteY31" fmla="*/ 179324 h 188447"/>
                <a:gd name="connsiteX32" fmla="*/ 66715 w 170353"/>
                <a:gd name="connsiteY32" fmla="*/ 173200 h 188447"/>
                <a:gd name="connsiteX33" fmla="*/ 67717 w 170353"/>
                <a:gd name="connsiteY33" fmla="*/ 167355 h 188447"/>
                <a:gd name="connsiteX34" fmla="*/ 101036 w 170353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353" h="188447">
                  <a:moveTo>
                    <a:pt x="101036" y="19548"/>
                  </a:moveTo>
                  <a:cubicBezTo>
                    <a:pt x="102790" y="11754"/>
                    <a:pt x="103792" y="10084"/>
                    <a:pt x="106798" y="9249"/>
                  </a:cubicBezTo>
                  <a:cubicBezTo>
                    <a:pt x="109053" y="8692"/>
                    <a:pt x="117320" y="8692"/>
                    <a:pt x="122581" y="8692"/>
                  </a:cubicBezTo>
                  <a:cubicBezTo>
                    <a:pt x="147884" y="8692"/>
                    <a:pt x="159157" y="9805"/>
                    <a:pt x="159157" y="31517"/>
                  </a:cubicBezTo>
                  <a:cubicBezTo>
                    <a:pt x="159157" y="35692"/>
                    <a:pt x="158155" y="46548"/>
                    <a:pt x="157153" y="53785"/>
                  </a:cubicBezTo>
                  <a:cubicBezTo>
                    <a:pt x="156903" y="54899"/>
                    <a:pt x="156402" y="58239"/>
                    <a:pt x="156402" y="59074"/>
                  </a:cubicBezTo>
                  <a:cubicBezTo>
                    <a:pt x="156402" y="60744"/>
                    <a:pt x="157153" y="62693"/>
                    <a:pt x="159408" y="62693"/>
                  </a:cubicBezTo>
                  <a:cubicBezTo>
                    <a:pt x="162164" y="62693"/>
                    <a:pt x="162665" y="60466"/>
                    <a:pt x="163166" y="56291"/>
                  </a:cubicBezTo>
                  <a:lnTo>
                    <a:pt x="169930" y="7857"/>
                  </a:lnTo>
                  <a:cubicBezTo>
                    <a:pt x="170180" y="6743"/>
                    <a:pt x="170431" y="3960"/>
                    <a:pt x="170431" y="3125"/>
                  </a:cubicBezTo>
                  <a:cubicBezTo>
                    <a:pt x="170431" y="63"/>
                    <a:pt x="167925" y="63"/>
                    <a:pt x="163667" y="63"/>
                  </a:cubicBezTo>
                  <a:lnTo>
                    <a:pt x="24628" y="63"/>
                  </a:lnTo>
                  <a:cubicBezTo>
                    <a:pt x="18615" y="63"/>
                    <a:pt x="18365" y="341"/>
                    <a:pt x="16611" y="5630"/>
                  </a:cubicBezTo>
                  <a:lnTo>
                    <a:pt x="1580" y="54621"/>
                  </a:lnTo>
                  <a:cubicBezTo>
                    <a:pt x="1329" y="55177"/>
                    <a:pt x="77" y="59074"/>
                    <a:pt x="77" y="59631"/>
                  </a:cubicBezTo>
                  <a:cubicBezTo>
                    <a:pt x="77" y="61301"/>
                    <a:pt x="1329" y="62693"/>
                    <a:pt x="3083" y="62693"/>
                  </a:cubicBezTo>
                  <a:cubicBezTo>
                    <a:pt x="5588" y="62693"/>
                    <a:pt x="5839" y="61301"/>
                    <a:pt x="7342" y="56847"/>
                  </a:cubicBezTo>
                  <a:cubicBezTo>
                    <a:pt x="20870" y="13702"/>
                    <a:pt x="27383" y="8692"/>
                    <a:pt x="64461" y="8692"/>
                  </a:cubicBezTo>
                  <a:lnTo>
                    <a:pt x="74231" y="8692"/>
                  </a:lnTo>
                  <a:cubicBezTo>
                    <a:pt x="81245" y="8692"/>
                    <a:pt x="81245" y="9805"/>
                    <a:pt x="81245" y="12032"/>
                  </a:cubicBezTo>
                  <a:cubicBezTo>
                    <a:pt x="81245" y="13702"/>
                    <a:pt x="80494" y="17042"/>
                    <a:pt x="80243" y="17878"/>
                  </a:cubicBezTo>
                  <a:lnTo>
                    <a:pt x="46674" y="166520"/>
                  </a:lnTo>
                  <a:cubicBezTo>
                    <a:pt x="44419" y="176819"/>
                    <a:pt x="43667" y="179881"/>
                    <a:pt x="16862" y="179881"/>
                  </a:cubicBezTo>
                  <a:cubicBezTo>
                    <a:pt x="7843" y="179881"/>
                    <a:pt x="6340" y="179881"/>
                    <a:pt x="6340" y="185170"/>
                  </a:cubicBezTo>
                  <a:cubicBezTo>
                    <a:pt x="6340" y="188510"/>
                    <a:pt x="9095" y="188510"/>
                    <a:pt x="10599" y="188510"/>
                  </a:cubicBezTo>
                  <a:cubicBezTo>
                    <a:pt x="17363" y="188510"/>
                    <a:pt x="24377" y="187953"/>
                    <a:pt x="31141" y="187953"/>
                  </a:cubicBezTo>
                  <a:cubicBezTo>
                    <a:pt x="38156" y="187953"/>
                    <a:pt x="45421" y="187675"/>
                    <a:pt x="52436" y="187675"/>
                  </a:cubicBezTo>
                  <a:cubicBezTo>
                    <a:pt x="59450" y="187675"/>
                    <a:pt x="66465" y="187953"/>
                    <a:pt x="73229" y="187953"/>
                  </a:cubicBezTo>
                  <a:cubicBezTo>
                    <a:pt x="80494" y="187953"/>
                    <a:pt x="88009" y="188510"/>
                    <a:pt x="95024" y="188510"/>
                  </a:cubicBezTo>
                  <a:cubicBezTo>
                    <a:pt x="97529" y="188510"/>
                    <a:pt x="100535" y="188510"/>
                    <a:pt x="100535" y="182943"/>
                  </a:cubicBezTo>
                  <a:cubicBezTo>
                    <a:pt x="100535" y="179881"/>
                    <a:pt x="98531" y="179881"/>
                    <a:pt x="92018" y="179881"/>
                  </a:cubicBezTo>
                  <a:cubicBezTo>
                    <a:pt x="85755" y="179881"/>
                    <a:pt x="82498" y="179881"/>
                    <a:pt x="75984" y="179324"/>
                  </a:cubicBezTo>
                  <a:cubicBezTo>
                    <a:pt x="68719" y="178489"/>
                    <a:pt x="66715" y="177654"/>
                    <a:pt x="66715" y="173200"/>
                  </a:cubicBezTo>
                  <a:cubicBezTo>
                    <a:pt x="66715" y="172922"/>
                    <a:pt x="66715" y="171530"/>
                    <a:pt x="67717" y="167355"/>
                  </a:cubicBezTo>
                  <a:lnTo>
                    <a:pt x="101036" y="19548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D54FAD2B-3AFF-43A2-9DFB-C0BE0F15FFD3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2353190" y="3915826"/>
              <a:ext cx="81369" cy="133276"/>
            </a:xfrm>
            <a:custGeom>
              <a:avLst/>
              <a:gdLst>
                <a:gd name="connsiteX0" fmla="*/ 81452 w 81369"/>
                <a:gd name="connsiteY0" fmla="*/ 67287 h 133276"/>
                <a:gd name="connsiteX1" fmla="*/ 71105 w 81369"/>
                <a:gd name="connsiteY1" fmla="*/ 16821 h 133276"/>
                <a:gd name="connsiteX2" fmla="*/ 40767 w 81369"/>
                <a:gd name="connsiteY2" fmla="*/ 64 h 133276"/>
                <a:gd name="connsiteX3" fmla="*/ 83 w 81369"/>
                <a:gd name="connsiteY3" fmla="*/ 67287 h 133276"/>
                <a:gd name="connsiteX4" fmla="*/ 40767 w 81369"/>
                <a:gd name="connsiteY4" fmla="*/ 133341 h 133276"/>
                <a:gd name="connsiteX5" fmla="*/ 81452 w 81369"/>
                <a:gd name="connsiteY5" fmla="*/ 67287 h 133276"/>
                <a:gd name="connsiteX6" fmla="*/ 40767 w 81369"/>
                <a:gd name="connsiteY6" fmla="*/ 127885 h 133276"/>
                <a:gd name="connsiteX7" fmla="*/ 18496 w 81369"/>
                <a:gd name="connsiteY7" fmla="*/ 106647 h 133276"/>
                <a:gd name="connsiteX8" fmla="*/ 16041 w 81369"/>
                <a:gd name="connsiteY8" fmla="*/ 64754 h 133276"/>
                <a:gd name="connsiteX9" fmla="*/ 18671 w 81369"/>
                <a:gd name="connsiteY9" fmla="*/ 25005 h 133276"/>
                <a:gd name="connsiteX10" fmla="*/ 40767 w 81369"/>
                <a:gd name="connsiteY10" fmla="*/ 5520 h 133276"/>
                <a:gd name="connsiteX11" fmla="*/ 62512 w 81369"/>
                <a:gd name="connsiteY11" fmla="*/ 23251 h 133276"/>
                <a:gd name="connsiteX12" fmla="*/ 65493 w 81369"/>
                <a:gd name="connsiteY12" fmla="*/ 64754 h 133276"/>
                <a:gd name="connsiteX13" fmla="*/ 63214 w 81369"/>
                <a:gd name="connsiteY13" fmla="*/ 105867 h 133276"/>
                <a:gd name="connsiteX14" fmla="*/ 40767 w 81369"/>
                <a:gd name="connsiteY14" fmla="*/ 127885 h 13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369" h="133276">
                  <a:moveTo>
                    <a:pt x="81452" y="67287"/>
                  </a:moveTo>
                  <a:cubicBezTo>
                    <a:pt x="81452" y="45854"/>
                    <a:pt x="79172" y="30461"/>
                    <a:pt x="71105" y="16821"/>
                  </a:cubicBezTo>
                  <a:cubicBezTo>
                    <a:pt x="65669" y="7858"/>
                    <a:pt x="54796" y="64"/>
                    <a:pt x="40767" y="64"/>
                  </a:cubicBezTo>
                  <a:cubicBezTo>
                    <a:pt x="83" y="64"/>
                    <a:pt x="83" y="53258"/>
                    <a:pt x="83" y="67287"/>
                  </a:cubicBezTo>
                  <a:cubicBezTo>
                    <a:pt x="83" y="81316"/>
                    <a:pt x="83" y="133341"/>
                    <a:pt x="40767" y="133341"/>
                  </a:cubicBezTo>
                  <a:cubicBezTo>
                    <a:pt x="81452" y="133341"/>
                    <a:pt x="81452" y="81316"/>
                    <a:pt x="81452" y="67287"/>
                  </a:cubicBezTo>
                  <a:close/>
                  <a:moveTo>
                    <a:pt x="40767" y="127885"/>
                  </a:moveTo>
                  <a:cubicBezTo>
                    <a:pt x="32700" y="127885"/>
                    <a:pt x="22003" y="122624"/>
                    <a:pt x="18496" y="106647"/>
                  </a:cubicBezTo>
                  <a:cubicBezTo>
                    <a:pt x="16041" y="95151"/>
                    <a:pt x="16041" y="79173"/>
                    <a:pt x="16041" y="64754"/>
                  </a:cubicBezTo>
                  <a:cubicBezTo>
                    <a:pt x="16041" y="50530"/>
                    <a:pt x="16041" y="35722"/>
                    <a:pt x="18671" y="25005"/>
                  </a:cubicBezTo>
                  <a:cubicBezTo>
                    <a:pt x="22354" y="9612"/>
                    <a:pt x="33577" y="5520"/>
                    <a:pt x="40767" y="5520"/>
                  </a:cubicBezTo>
                  <a:cubicBezTo>
                    <a:pt x="50237" y="5520"/>
                    <a:pt x="59356" y="11950"/>
                    <a:pt x="62512" y="23251"/>
                  </a:cubicBezTo>
                  <a:cubicBezTo>
                    <a:pt x="65318" y="33773"/>
                    <a:pt x="65493" y="47802"/>
                    <a:pt x="65493" y="64754"/>
                  </a:cubicBezTo>
                  <a:cubicBezTo>
                    <a:pt x="65493" y="79173"/>
                    <a:pt x="65493" y="93592"/>
                    <a:pt x="63214" y="105867"/>
                  </a:cubicBezTo>
                  <a:cubicBezTo>
                    <a:pt x="59706" y="123599"/>
                    <a:pt x="47782" y="127885"/>
                    <a:pt x="40767" y="127885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87" name="Groupe 8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L&#10;$&#10;&#10;&#10;\end{document}&#10;" title="IguanaTex Vector Display">
            <a:extLst>
              <a:ext uri="{FF2B5EF4-FFF2-40B4-BE49-F238E27FC236}">
                <a16:creationId xmlns:a16="http://schemas.microsoft.com/office/drawing/2014/main" id="{5A66FF66-DDCA-7A4D-2D40-F90C8BA8673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536708" y="1470773"/>
            <a:ext cx="311314" cy="241727"/>
            <a:chOff x="3686723" y="3021188"/>
            <a:chExt cx="296469" cy="230200"/>
          </a:xfrm>
        </p:grpSpPr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EAE17EDA-22F4-FC60-A3B5-49836511CA17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3686723" y="3021188"/>
              <a:ext cx="189282" cy="188447"/>
            </a:xfrm>
            <a:custGeom>
              <a:avLst/>
              <a:gdLst>
                <a:gd name="connsiteX0" fmla="*/ 112254 w 189282"/>
                <a:gd name="connsiteY0" fmla="*/ 19548 h 188447"/>
                <a:gd name="connsiteX1" fmla="*/ 118656 w 189282"/>
                <a:gd name="connsiteY1" fmla="*/ 9249 h 188447"/>
                <a:gd name="connsiteX2" fmla="*/ 136193 w 189282"/>
                <a:gd name="connsiteY2" fmla="*/ 8692 h 188447"/>
                <a:gd name="connsiteX3" fmla="*/ 176833 w 189282"/>
                <a:gd name="connsiteY3" fmla="*/ 31517 h 188447"/>
                <a:gd name="connsiteX4" fmla="*/ 174606 w 189282"/>
                <a:gd name="connsiteY4" fmla="*/ 53785 h 188447"/>
                <a:gd name="connsiteX5" fmla="*/ 173771 w 189282"/>
                <a:gd name="connsiteY5" fmla="*/ 59074 h 188447"/>
                <a:gd name="connsiteX6" fmla="*/ 177111 w 189282"/>
                <a:gd name="connsiteY6" fmla="*/ 62693 h 188447"/>
                <a:gd name="connsiteX7" fmla="*/ 181287 w 189282"/>
                <a:gd name="connsiteY7" fmla="*/ 56291 h 188447"/>
                <a:gd name="connsiteX8" fmla="*/ 188802 w 189282"/>
                <a:gd name="connsiteY8" fmla="*/ 7857 h 188447"/>
                <a:gd name="connsiteX9" fmla="*/ 189359 w 189282"/>
                <a:gd name="connsiteY9" fmla="*/ 3125 h 188447"/>
                <a:gd name="connsiteX10" fmla="*/ 181843 w 189282"/>
                <a:gd name="connsiteY10" fmla="*/ 63 h 188447"/>
                <a:gd name="connsiteX11" fmla="*/ 27356 w 189282"/>
                <a:gd name="connsiteY11" fmla="*/ 63 h 188447"/>
                <a:gd name="connsiteX12" fmla="*/ 18448 w 189282"/>
                <a:gd name="connsiteY12" fmla="*/ 5630 h 188447"/>
                <a:gd name="connsiteX13" fmla="*/ 1747 w 189282"/>
                <a:gd name="connsiteY13" fmla="*/ 54621 h 188447"/>
                <a:gd name="connsiteX14" fmla="*/ 77 w 189282"/>
                <a:gd name="connsiteY14" fmla="*/ 59631 h 188447"/>
                <a:gd name="connsiteX15" fmla="*/ 3417 w 189282"/>
                <a:gd name="connsiteY15" fmla="*/ 62693 h 188447"/>
                <a:gd name="connsiteX16" fmla="*/ 8149 w 189282"/>
                <a:gd name="connsiteY16" fmla="*/ 56847 h 188447"/>
                <a:gd name="connsiteX17" fmla="*/ 71614 w 189282"/>
                <a:gd name="connsiteY17" fmla="*/ 8692 h 188447"/>
                <a:gd name="connsiteX18" fmla="*/ 82470 w 189282"/>
                <a:gd name="connsiteY18" fmla="*/ 8692 h 188447"/>
                <a:gd name="connsiteX19" fmla="*/ 90264 w 189282"/>
                <a:gd name="connsiteY19" fmla="*/ 12032 h 188447"/>
                <a:gd name="connsiteX20" fmla="*/ 89151 w 189282"/>
                <a:gd name="connsiteY20" fmla="*/ 17878 h 188447"/>
                <a:gd name="connsiteX21" fmla="*/ 51851 w 189282"/>
                <a:gd name="connsiteY21" fmla="*/ 166520 h 188447"/>
                <a:gd name="connsiteX22" fmla="*/ 18727 w 189282"/>
                <a:gd name="connsiteY22" fmla="*/ 179881 h 188447"/>
                <a:gd name="connsiteX23" fmla="*/ 7036 w 189282"/>
                <a:gd name="connsiteY23" fmla="*/ 185170 h 188447"/>
                <a:gd name="connsiteX24" fmla="*/ 11768 w 189282"/>
                <a:gd name="connsiteY24" fmla="*/ 188510 h 188447"/>
                <a:gd name="connsiteX25" fmla="*/ 34593 w 189282"/>
                <a:gd name="connsiteY25" fmla="*/ 187953 h 188447"/>
                <a:gd name="connsiteX26" fmla="*/ 58253 w 189282"/>
                <a:gd name="connsiteY26" fmla="*/ 187675 h 188447"/>
                <a:gd name="connsiteX27" fmla="*/ 81357 w 189282"/>
                <a:gd name="connsiteY27" fmla="*/ 187953 h 188447"/>
                <a:gd name="connsiteX28" fmla="*/ 105574 w 189282"/>
                <a:gd name="connsiteY28" fmla="*/ 188510 h 188447"/>
                <a:gd name="connsiteX29" fmla="*/ 111698 w 189282"/>
                <a:gd name="connsiteY29" fmla="*/ 182943 h 188447"/>
                <a:gd name="connsiteX30" fmla="*/ 102233 w 189282"/>
                <a:gd name="connsiteY30" fmla="*/ 179881 h 188447"/>
                <a:gd name="connsiteX31" fmla="*/ 84419 w 189282"/>
                <a:gd name="connsiteY31" fmla="*/ 179324 h 188447"/>
                <a:gd name="connsiteX32" fmla="*/ 74119 w 189282"/>
                <a:gd name="connsiteY32" fmla="*/ 173200 h 188447"/>
                <a:gd name="connsiteX33" fmla="*/ 75233 w 189282"/>
                <a:gd name="connsiteY33" fmla="*/ 167355 h 188447"/>
                <a:gd name="connsiteX34" fmla="*/ 11225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254" y="19548"/>
                  </a:moveTo>
                  <a:cubicBezTo>
                    <a:pt x="114203" y="11754"/>
                    <a:pt x="115316" y="10084"/>
                    <a:pt x="118656" y="9249"/>
                  </a:cubicBezTo>
                  <a:cubicBezTo>
                    <a:pt x="121162" y="8692"/>
                    <a:pt x="130347" y="8692"/>
                    <a:pt x="136193" y="8692"/>
                  </a:cubicBezTo>
                  <a:cubicBezTo>
                    <a:pt x="164307" y="8692"/>
                    <a:pt x="176833" y="9805"/>
                    <a:pt x="176833" y="31517"/>
                  </a:cubicBezTo>
                  <a:cubicBezTo>
                    <a:pt x="176833" y="35692"/>
                    <a:pt x="175719" y="46548"/>
                    <a:pt x="174606" y="53785"/>
                  </a:cubicBezTo>
                  <a:cubicBezTo>
                    <a:pt x="174328" y="54899"/>
                    <a:pt x="173771" y="58239"/>
                    <a:pt x="173771" y="59074"/>
                  </a:cubicBezTo>
                  <a:cubicBezTo>
                    <a:pt x="173771" y="60744"/>
                    <a:pt x="174606" y="62693"/>
                    <a:pt x="177111" y="62693"/>
                  </a:cubicBezTo>
                  <a:cubicBezTo>
                    <a:pt x="180173" y="62693"/>
                    <a:pt x="180730" y="60466"/>
                    <a:pt x="181287" y="56291"/>
                  </a:cubicBezTo>
                  <a:lnTo>
                    <a:pt x="188802" y="7857"/>
                  </a:lnTo>
                  <a:cubicBezTo>
                    <a:pt x="189081" y="6743"/>
                    <a:pt x="189359" y="3960"/>
                    <a:pt x="189359" y="3125"/>
                  </a:cubicBezTo>
                  <a:cubicBezTo>
                    <a:pt x="189359" y="63"/>
                    <a:pt x="186575" y="63"/>
                    <a:pt x="181843" y="63"/>
                  </a:cubicBezTo>
                  <a:lnTo>
                    <a:pt x="27356" y="63"/>
                  </a:lnTo>
                  <a:cubicBezTo>
                    <a:pt x="20675" y="63"/>
                    <a:pt x="20397" y="341"/>
                    <a:pt x="18448" y="5630"/>
                  </a:cubicBezTo>
                  <a:lnTo>
                    <a:pt x="1747" y="54621"/>
                  </a:lnTo>
                  <a:cubicBezTo>
                    <a:pt x="1469" y="55177"/>
                    <a:pt x="77" y="59074"/>
                    <a:pt x="77" y="59631"/>
                  </a:cubicBezTo>
                  <a:cubicBezTo>
                    <a:pt x="77" y="61301"/>
                    <a:pt x="1469" y="62693"/>
                    <a:pt x="3417" y="62693"/>
                  </a:cubicBezTo>
                  <a:cubicBezTo>
                    <a:pt x="6201" y="62693"/>
                    <a:pt x="6479" y="61301"/>
                    <a:pt x="8149" y="56847"/>
                  </a:cubicBezTo>
                  <a:cubicBezTo>
                    <a:pt x="23180" y="13702"/>
                    <a:pt x="30418" y="8692"/>
                    <a:pt x="71614" y="8692"/>
                  </a:cubicBezTo>
                  <a:lnTo>
                    <a:pt x="82470" y="8692"/>
                  </a:lnTo>
                  <a:cubicBezTo>
                    <a:pt x="90264" y="8692"/>
                    <a:pt x="90264" y="9805"/>
                    <a:pt x="90264" y="12032"/>
                  </a:cubicBezTo>
                  <a:cubicBezTo>
                    <a:pt x="90264" y="13702"/>
                    <a:pt x="89429" y="17042"/>
                    <a:pt x="89151" y="17878"/>
                  </a:cubicBezTo>
                  <a:lnTo>
                    <a:pt x="51851" y="166520"/>
                  </a:lnTo>
                  <a:cubicBezTo>
                    <a:pt x="49346" y="176819"/>
                    <a:pt x="48511" y="179881"/>
                    <a:pt x="18727" y="179881"/>
                  </a:cubicBezTo>
                  <a:cubicBezTo>
                    <a:pt x="8706" y="179881"/>
                    <a:pt x="7036" y="179881"/>
                    <a:pt x="7036" y="185170"/>
                  </a:cubicBezTo>
                  <a:cubicBezTo>
                    <a:pt x="7036" y="188510"/>
                    <a:pt x="10098" y="188510"/>
                    <a:pt x="11768" y="188510"/>
                  </a:cubicBezTo>
                  <a:cubicBezTo>
                    <a:pt x="19283" y="188510"/>
                    <a:pt x="27077" y="187953"/>
                    <a:pt x="34593" y="187953"/>
                  </a:cubicBezTo>
                  <a:cubicBezTo>
                    <a:pt x="42387" y="187953"/>
                    <a:pt x="50459" y="187675"/>
                    <a:pt x="58253" y="187675"/>
                  </a:cubicBezTo>
                  <a:cubicBezTo>
                    <a:pt x="66047" y="187675"/>
                    <a:pt x="73841" y="187953"/>
                    <a:pt x="81357" y="187953"/>
                  </a:cubicBezTo>
                  <a:cubicBezTo>
                    <a:pt x="89429" y="187953"/>
                    <a:pt x="97780" y="188510"/>
                    <a:pt x="105574" y="188510"/>
                  </a:cubicBezTo>
                  <a:cubicBezTo>
                    <a:pt x="108357" y="188510"/>
                    <a:pt x="111698" y="188510"/>
                    <a:pt x="111698" y="182943"/>
                  </a:cubicBezTo>
                  <a:cubicBezTo>
                    <a:pt x="111698" y="179881"/>
                    <a:pt x="109471" y="179881"/>
                    <a:pt x="102233" y="179881"/>
                  </a:cubicBezTo>
                  <a:cubicBezTo>
                    <a:pt x="95275" y="179881"/>
                    <a:pt x="91656" y="179881"/>
                    <a:pt x="84419" y="179324"/>
                  </a:cubicBezTo>
                  <a:cubicBezTo>
                    <a:pt x="76346" y="178489"/>
                    <a:pt x="74119" y="177654"/>
                    <a:pt x="74119" y="173200"/>
                  </a:cubicBezTo>
                  <a:cubicBezTo>
                    <a:pt x="74119" y="172922"/>
                    <a:pt x="74119" y="171530"/>
                    <a:pt x="75233" y="167355"/>
                  </a:cubicBezTo>
                  <a:lnTo>
                    <a:pt x="112254" y="19548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8361D82B-A2A1-A893-9A91-FCD0EE74A131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3856151" y="3118306"/>
              <a:ext cx="127041" cy="133082"/>
            </a:xfrm>
            <a:custGeom>
              <a:avLst/>
              <a:gdLst>
                <a:gd name="connsiteX0" fmla="*/ 66916 w 127041"/>
                <a:gd name="connsiteY0" fmla="*/ 16042 h 133082"/>
                <a:gd name="connsiteX1" fmla="*/ 87180 w 127041"/>
                <a:gd name="connsiteY1" fmla="*/ 7079 h 133082"/>
                <a:gd name="connsiteX2" fmla="*/ 95169 w 127041"/>
                <a:gd name="connsiteY2" fmla="*/ 2792 h 133082"/>
                <a:gd name="connsiteX3" fmla="*/ 91857 w 127041"/>
                <a:gd name="connsiteY3" fmla="*/ 64 h 133082"/>
                <a:gd name="connsiteX4" fmla="*/ 77438 w 127041"/>
                <a:gd name="connsiteY4" fmla="*/ 649 h 133082"/>
                <a:gd name="connsiteX5" fmla="*/ 61850 w 127041"/>
                <a:gd name="connsiteY5" fmla="*/ 844 h 133082"/>
                <a:gd name="connsiteX6" fmla="*/ 48405 w 127041"/>
                <a:gd name="connsiteY6" fmla="*/ 649 h 133082"/>
                <a:gd name="connsiteX7" fmla="*/ 35740 w 127041"/>
                <a:gd name="connsiteY7" fmla="*/ 64 h 133082"/>
                <a:gd name="connsiteX8" fmla="*/ 31648 w 127041"/>
                <a:gd name="connsiteY8" fmla="*/ 4351 h 133082"/>
                <a:gd name="connsiteX9" fmla="*/ 37883 w 127041"/>
                <a:gd name="connsiteY9" fmla="*/ 7079 h 133082"/>
                <a:gd name="connsiteX10" fmla="*/ 45288 w 127041"/>
                <a:gd name="connsiteY10" fmla="*/ 7469 h 133082"/>
                <a:gd name="connsiteX11" fmla="*/ 49769 w 127041"/>
                <a:gd name="connsiteY11" fmla="*/ 10196 h 133082"/>
                <a:gd name="connsiteX12" fmla="*/ 48990 w 127041"/>
                <a:gd name="connsiteY12" fmla="*/ 14483 h 133082"/>
                <a:gd name="connsiteX13" fmla="*/ 23075 w 127041"/>
                <a:gd name="connsiteY13" fmla="*/ 117948 h 133082"/>
                <a:gd name="connsiteX14" fmla="*/ 5928 w 127041"/>
                <a:gd name="connsiteY14" fmla="*/ 126132 h 133082"/>
                <a:gd name="connsiteX15" fmla="*/ 83 w 127041"/>
                <a:gd name="connsiteY15" fmla="*/ 130224 h 133082"/>
                <a:gd name="connsiteX16" fmla="*/ 5928 w 127041"/>
                <a:gd name="connsiteY16" fmla="*/ 133146 h 133082"/>
                <a:gd name="connsiteX17" fmla="*/ 103937 w 127041"/>
                <a:gd name="connsiteY17" fmla="*/ 133146 h 133082"/>
                <a:gd name="connsiteX18" fmla="*/ 110562 w 127041"/>
                <a:gd name="connsiteY18" fmla="*/ 129249 h 133082"/>
                <a:gd name="connsiteX19" fmla="*/ 127124 w 127041"/>
                <a:gd name="connsiteY19" fmla="*/ 84629 h 133082"/>
                <a:gd name="connsiteX20" fmla="*/ 123812 w 127041"/>
                <a:gd name="connsiteY20" fmla="*/ 81901 h 133082"/>
                <a:gd name="connsiteX21" fmla="*/ 119915 w 127041"/>
                <a:gd name="connsiteY21" fmla="*/ 85993 h 133082"/>
                <a:gd name="connsiteX22" fmla="*/ 68280 w 127041"/>
                <a:gd name="connsiteY22" fmla="*/ 126132 h 133082"/>
                <a:gd name="connsiteX23" fmla="*/ 46262 w 127041"/>
                <a:gd name="connsiteY23" fmla="*/ 126132 h 133082"/>
                <a:gd name="connsiteX24" fmla="*/ 40027 w 127041"/>
                <a:gd name="connsiteY24" fmla="*/ 124183 h 133082"/>
                <a:gd name="connsiteX25" fmla="*/ 40806 w 127041"/>
                <a:gd name="connsiteY25" fmla="*/ 120091 h 133082"/>
                <a:gd name="connsiteX26" fmla="*/ 66916 w 127041"/>
                <a:gd name="connsiteY26" fmla="*/ 16042 h 13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7041" h="133082">
                  <a:moveTo>
                    <a:pt x="66916" y="16042"/>
                  </a:moveTo>
                  <a:cubicBezTo>
                    <a:pt x="68669" y="9027"/>
                    <a:pt x="69254" y="7079"/>
                    <a:pt x="87180" y="7079"/>
                  </a:cubicBezTo>
                  <a:cubicBezTo>
                    <a:pt x="93220" y="7079"/>
                    <a:pt x="95169" y="7079"/>
                    <a:pt x="95169" y="2792"/>
                  </a:cubicBezTo>
                  <a:cubicBezTo>
                    <a:pt x="95169" y="2597"/>
                    <a:pt x="94974" y="64"/>
                    <a:pt x="91857" y="64"/>
                  </a:cubicBezTo>
                  <a:cubicBezTo>
                    <a:pt x="87375" y="64"/>
                    <a:pt x="82114" y="454"/>
                    <a:pt x="77438" y="649"/>
                  </a:cubicBezTo>
                  <a:cubicBezTo>
                    <a:pt x="72566" y="844"/>
                    <a:pt x="66721" y="844"/>
                    <a:pt x="61850" y="844"/>
                  </a:cubicBezTo>
                  <a:cubicBezTo>
                    <a:pt x="57758" y="844"/>
                    <a:pt x="52497" y="649"/>
                    <a:pt x="48405" y="649"/>
                  </a:cubicBezTo>
                  <a:cubicBezTo>
                    <a:pt x="44313" y="649"/>
                    <a:pt x="39637" y="64"/>
                    <a:pt x="35740" y="64"/>
                  </a:cubicBezTo>
                  <a:cubicBezTo>
                    <a:pt x="34571" y="64"/>
                    <a:pt x="31648" y="64"/>
                    <a:pt x="31648" y="4351"/>
                  </a:cubicBezTo>
                  <a:cubicBezTo>
                    <a:pt x="31648" y="7079"/>
                    <a:pt x="33986" y="7079"/>
                    <a:pt x="37883" y="7079"/>
                  </a:cubicBezTo>
                  <a:cubicBezTo>
                    <a:pt x="38078" y="7079"/>
                    <a:pt x="41780" y="7079"/>
                    <a:pt x="45288" y="7469"/>
                  </a:cubicBezTo>
                  <a:cubicBezTo>
                    <a:pt x="49379" y="7858"/>
                    <a:pt x="49769" y="8248"/>
                    <a:pt x="49769" y="10196"/>
                  </a:cubicBezTo>
                  <a:cubicBezTo>
                    <a:pt x="49769" y="10586"/>
                    <a:pt x="49769" y="11560"/>
                    <a:pt x="48990" y="14483"/>
                  </a:cubicBezTo>
                  <a:lnTo>
                    <a:pt x="23075" y="117948"/>
                  </a:lnTo>
                  <a:cubicBezTo>
                    <a:pt x="21321" y="124573"/>
                    <a:pt x="20931" y="126132"/>
                    <a:pt x="5928" y="126132"/>
                  </a:cubicBezTo>
                  <a:cubicBezTo>
                    <a:pt x="2616" y="126132"/>
                    <a:pt x="83" y="126132"/>
                    <a:pt x="83" y="130224"/>
                  </a:cubicBezTo>
                  <a:cubicBezTo>
                    <a:pt x="83" y="133146"/>
                    <a:pt x="2421" y="133146"/>
                    <a:pt x="5928" y="133146"/>
                  </a:cubicBezTo>
                  <a:lnTo>
                    <a:pt x="103937" y="133146"/>
                  </a:lnTo>
                  <a:cubicBezTo>
                    <a:pt x="108808" y="133146"/>
                    <a:pt x="109003" y="132951"/>
                    <a:pt x="110562" y="129249"/>
                  </a:cubicBezTo>
                  <a:cubicBezTo>
                    <a:pt x="112511" y="123988"/>
                    <a:pt x="127124" y="86188"/>
                    <a:pt x="127124" y="84629"/>
                  </a:cubicBezTo>
                  <a:cubicBezTo>
                    <a:pt x="127124" y="84044"/>
                    <a:pt x="126735" y="81901"/>
                    <a:pt x="123812" y="81901"/>
                  </a:cubicBezTo>
                  <a:cubicBezTo>
                    <a:pt x="121474" y="81901"/>
                    <a:pt x="121084" y="82875"/>
                    <a:pt x="119915" y="85993"/>
                  </a:cubicBezTo>
                  <a:cubicBezTo>
                    <a:pt x="112511" y="104503"/>
                    <a:pt x="103937" y="126132"/>
                    <a:pt x="68280" y="126132"/>
                  </a:cubicBezTo>
                  <a:lnTo>
                    <a:pt x="46262" y="126132"/>
                  </a:lnTo>
                  <a:cubicBezTo>
                    <a:pt x="40221" y="126132"/>
                    <a:pt x="40027" y="125937"/>
                    <a:pt x="40027" y="124183"/>
                  </a:cubicBezTo>
                  <a:cubicBezTo>
                    <a:pt x="40027" y="123988"/>
                    <a:pt x="40027" y="123014"/>
                    <a:pt x="40806" y="120091"/>
                  </a:cubicBezTo>
                  <a:lnTo>
                    <a:pt x="66916" y="16042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9" name="Forme libre 28">
            <a:extLst>
              <a:ext uri="{FF2B5EF4-FFF2-40B4-BE49-F238E27FC236}">
                <a16:creationId xmlns:a16="http://schemas.microsoft.com/office/drawing/2014/main" id="{A1A6D612-DAC5-D054-4FE3-CE2A6B430AF6}"/>
              </a:ext>
            </a:extLst>
          </p:cNvPr>
          <p:cNvSpPr/>
          <p:nvPr/>
        </p:nvSpPr>
        <p:spPr bwMode="auto">
          <a:xfrm flipV="1">
            <a:off x="8894653" y="1623714"/>
            <a:ext cx="796706" cy="778598"/>
          </a:xfrm>
          <a:custGeom>
            <a:avLst/>
            <a:gdLst>
              <a:gd name="connsiteX0" fmla="*/ 0 w 1548143"/>
              <a:gd name="connsiteY0" fmla="*/ 778598 h 932507"/>
              <a:gd name="connsiteX1" fmla="*/ 506994 w 1548143"/>
              <a:gd name="connsiteY1" fmla="*/ 778598 h 932507"/>
              <a:gd name="connsiteX2" fmla="*/ 506994 w 1548143"/>
              <a:gd name="connsiteY2" fmla="*/ 0 h 932507"/>
              <a:gd name="connsiteX3" fmla="*/ 959668 w 1548143"/>
              <a:gd name="connsiteY3" fmla="*/ 0 h 932507"/>
              <a:gd name="connsiteX4" fmla="*/ 1548143 w 1548143"/>
              <a:gd name="connsiteY4" fmla="*/ 932507 h 932507"/>
              <a:gd name="connsiteX0" fmla="*/ 0 w 959668"/>
              <a:gd name="connsiteY0" fmla="*/ 778598 h 778598"/>
              <a:gd name="connsiteX1" fmla="*/ 506994 w 959668"/>
              <a:gd name="connsiteY1" fmla="*/ 778598 h 778598"/>
              <a:gd name="connsiteX2" fmla="*/ 506994 w 959668"/>
              <a:gd name="connsiteY2" fmla="*/ 0 h 778598"/>
              <a:gd name="connsiteX3" fmla="*/ 959668 w 959668"/>
              <a:gd name="connsiteY3" fmla="*/ 0 h 778598"/>
              <a:gd name="connsiteX0" fmla="*/ 0 w 796706"/>
              <a:gd name="connsiteY0" fmla="*/ 778598 h 778598"/>
              <a:gd name="connsiteX1" fmla="*/ 344032 w 796706"/>
              <a:gd name="connsiteY1" fmla="*/ 778598 h 778598"/>
              <a:gd name="connsiteX2" fmla="*/ 344032 w 796706"/>
              <a:gd name="connsiteY2" fmla="*/ 0 h 778598"/>
              <a:gd name="connsiteX3" fmla="*/ 796706 w 796706"/>
              <a:gd name="connsiteY3" fmla="*/ 0 h 778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06" h="778598">
                <a:moveTo>
                  <a:pt x="0" y="778598"/>
                </a:moveTo>
                <a:lnTo>
                  <a:pt x="344032" y="778598"/>
                </a:lnTo>
                <a:lnTo>
                  <a:pt x="344032" y="0"/>
                </a:lnTo>
                <a:lnTo>
                  <a:pt x="796706" y="0"/>
                </a:lnTo>
              </a:path>
            </a:pathLst>
          </a:custGeom>
          <a:noFill/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5" name="Groupe 10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 title="IguanaTex Vector Display">
            <a:extLst>
              <a:ext uri="{FF2B5EF4-FFF2-40B4-BE49-F238E27FC236}">
                <a16:creationId xmlns:a16="http://schemas.microsoft.com/office/drawing/2014/main" id="{440C5E9F-BBD9-DEC8-C70D-FAE96639A1BC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512946" y="1460500"/>
            <a:ext cx="248532" cy="252000"/>
            <a:chOff x="10319545" y="2951930"/>
            <a:chExt cx="230874" cy="234096"/>
          </a:xfrm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B70DFFC2-2A95-F29E-E7B9-057F54FC54BF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0319545" y="2951930"/>
              <a:ext cx="170353" cy="188447"/>
            </a:xfrm>
            <a:custGeom>
              <a:avLst/>
              <a:gdLst>
                <a:gd name="connsiteX0" fmla="*/ 101036 w 170353"/>
                <a:gd name="connsiteY0" fmla="*/ 19548 h 188447"/>
                <a:gd name="connsiteX1" fmla="*/ 106798 w 170353"/>
                <a:gd name="connsiteY1" fmla="*/ 9249 h 188447"/>
                <a:gd name="connsiteX2" fmla="*/ 122581 w 170353"/>
                <a:gd name="connsiteY2" fmla="*/ 8692 h 188447"/>
                <a:gd name="connsiteX3" fmla="*/ 159157 w 170353"/>
                <a:gd name="connsiteY3" fmla="*/ 31517 h 188447"/>
                <a:gd name="connsiteX4" fmla="*/ 157153 w 170353"/>
                <a:gd name="connsiteY4" fmla="*/ 53785 h 188447"/>
                <a:gd name="connsiteX5" fmla="*/ 156402 w 170353"/>
                <a:gd name="connsiteY5" fmla="*/ 59074 h 188447"/>
                <a:gd name="connsiteX6" fmla="*/ 159408 w 170353"/>
                <a:gd name="connsiteY6" fmla="*/ 62693 h 188447"/>
                <a:gd name="connsiteX7" fmla="*/ 163166 w 170353"/>
                <a:gd name="connsiteY7" fmla="*/ 56291 h 188447"/>
                <a:gd name="connsiteX8" fmla="*/ 169930 w 170353"/>
                <a:gd name="connsiteY8" fmla="*/ 7857 h 188447"/>
                <a:gd name="connsiteX9" fmla="*/ 170431 w 170353"/>
                <a:gd name="connsiteY9" fmla="*/ 3125 h 188447"/>
                <a:gd name="connsiteX10" fmla="*/ 163667 w 170353"/>
                <a:gd name="connsiteY10" fmla="*/ 63 h 188447"/>
                <a:gd name="connsiteX11" fmla="*/ 24628 w 170353"/>
                <a:gd name="connsiteY11" fmla="*/ 63 h 188447"/>
                <a:gd name="connsiteX12" fmla="*/ 16611 w 170353"/>
                <a:gd name="connsiteY12" fmla="*/ 5630 h 188447"/>
                <a:gd name="connsiteX13" fmla="*/ 1580 w 170353"/>
                <a:gd name="connsiteY13" fmla="*/ 54621 h 188447"/>
                <a:gd name="connsiteX14" fmla="*/ 77 w 170353"/>
                <a:gd name="connsiteY14" fmla="*/ 59631 h 188447"/>
                <a:gd name="connsiteX15" fmla="*/ 3083 w 170353"/>
                <a:gd name="connsiteY15" fmla="*/ 62693 h 188447"/>
                <a:gd name="connsiteX16" fmla="*/ 7342 w 170353"/>
                <a:gd name="connsiteY16" fmla="*/ 56847 h 188447"/>
                <a:gd name="connsiteX17" fmla="*/ 64461 w 170353"/>
                <a:gd name="connsiteY17" fmla="*/ 8692 h 188447"/>
                <a:gd name="connsiteX18" fmla="*/ 74231 w 170353"/>
                <a:gd name="connsiteY18" fmla="*/ 8692 h 188447"/>
                <a:gd name="connsiteX19" fmla="*/ 81245 w 170353"/>
                <a:gd name="connsiteY19" fmla="*/ 12032 h 188447"/>
                <a:gd name="connsiteX20" fmla="*/ 80243 w 170353"/>
                <a:gd name="connsiteY20" fmla="*/ 17878 h 188447"/>
                <a:gd name="connsiteX21" fmla="*/ 46674 w 170353"/>
                <a:gd name="connsiteY21" fmla="*/ 166520 h 188447"/>
                <a:gd name="connsiteX22" fmla="*/ 16862 w 170353"/>
                <a:gd name="connsiteY22" fmla="*/ 179881 h 188447"/>
                <a:gd name="connsiteX23" fmla="*/ 6340 w 170353"/>
                <a:gd name="connsiteY23" fmla="*/ 185170 h 188447"/>
                <a:gd name="connsiteX24" fmla="*/ 10599 w 170353"/>
                <a:gd name="connsiteY24" fmla="*/ 188510 h 188447"/>
                <a:gd name="connsiteX25" fmla="*/ 31141 w 170353"/>
                <a:gd name="connsiteY25" fmla="*/ 187953 h 188447"/>
                <a:gd name="connsiteX26" fmla="*/ 52436 w 170353"/>
                <a:gd name="connsiteY26" fmla="*/ 187675 h 188447"/>
                <a:gd name="connsiteX27" fmla="*/ 73229 w 170353"/>
                <a:gd name="connsiteY27" fmla="*/ 187953 h 188447"/>
                <a:gd name="connsiteX28" fmla="*/ 95024 w 170353"/>
                <a:gd name="connsiteY28" fmla="*/ 188510 h 188447"/>
                <a:gd name="connsiteX29" fmla="*/ 100535 w 170353"/>
                <a:gd name="connsiteY29" fmla="*/ 182943 h 188447"/>
                <a:gd name="connsiteX30" fmla="*/ 92018 w 170353"/>
                <a:gd name="connsiteY30" fmla="*/ 179881 h 188447"/>
                <a:gd name="connsiteX31" fmla="*/ 75984 w 170353"/>
                <a:gd name="connsiteY31" fmla="*/ 179324 h 188447"/>
                <a:gd name="connsiteX32" fmla="*/ 66715 w 170353"/>
                <a:gd name="connsiteY32" fmla="*/ 173200 h 188447"/>
                <a:gd name="connsiteX33" fmla="*/ 67717 w 170353"/>
                <a:gd name="connsiteY33" fmla="*/ 167355 h 188447"/>
                <a:gd name="connsiteX34" fmla="*/ 101036 w 170353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0353" h="188447">
                  <a:moveTo>
                    <a:pt x="101036" y="19548"/>
                  </a:moveTo>
                  <a:cubicBezTo>
                    <a:pt x="102790" y="11754"/>
                    <a:pt x="103792" y="10084"/>
                    <a:pt x="106798" y="9249"/>
                  </a:cubicBezTo>
                  <a:cubicBezTo>
                    <a:pt x="109053" y="8692"/>
                    <a:pt x="117320" y="8692"/>
                    <a:pt x="122581" y="8692"/>
                  </a:cubicBezTo>
                  <a:cubicBezTo>
                    <a:pt x="147884" y="8692"/>
                    <a:pt x="159157" y="9805"/>
                    <a:pt x="159157" y="31517"/>
                  </a:cubicBezTo>
                  <a:cubicBezTo>
                    <a:pt x="159157" y="35692"/>
                    <a:pt x="158155" y="46548"/>
                    <a:pt x="157153" y="53785"/>
                  </a:cubicBezTo>
                  <a:cubicBezTo>
                    <a:pt x="156903" y="54899"/>
                    <a:pt x="156402" y="58239"/>
                    <a:pt x="156402" y="59074"/>
                  </a:cubicBezTo>
                  <a:cubicBezTo>
                    <a:pt x="156402" y="60744"/>
                    <a:pt x="157153" y="62693"/>
                    <a:pt x="159408" y="62693"/>
                  </a:cubicBezTo>
                  <a:cubicBezTo>
                    <a:pt x="162164" y="62693"/>
                    <a:pt x="162665" y="60466"/>
                    <a:pt x="163166" y="56291"/>
                  </a:cubicBezTo>
                  <a:lnTo>
                    <a:pt x="169930" y="7857"/>
                  </a:lnTo>
                  <a:cubicBezTo>
                    <a:pt x="170180" y="6743"/>
                    <a:pt x="170431" y="3960"/>
                    <a:pt x="170431" y="3125"/>
                  </a:cubicBezTo>
                  <a:cubicBezTo>
                    <a:pt x="170431" y="63"/>
                    <a:pt x="167925" y="63"/>
                    <a:pt x="163667" y="63"/>
                  </a:cubicBezTo>
                  <a:lnTo>
                    <a:pt x="24628" y="63"/>
                  </a:lnTo>
                  <a:cubicBezTo>
                    <a:pt x="18615" y="63"/>
                    <a:pt x="18365" y="341"/>
                    <a:pt x="16611" y="5630"/>
                  </a:cubicBezTo>
                  <a:lnTo>
                    <a:pt x="1580" y="54621"/>
                  </a:lnTo>
                  <a:cubicBezTo>
                    <a:pt x="1329" y="55177"/>
                    <a:pt x="77" y="59074"/>
                    <a:pt x="77" y="59631"/>
                  </a:cubicBezTo>
                  <a:cubicBezTo>
                    <a:pt x="77" y="61301"/>
                    <a:pt x="1329" y="62693"/>
                    <a:pt x="3083" y="62693"/>
                  </a:cubicBezTo>
                  <a:cubicBezTo>
                    <a:pt x="5588" y="62693"/>
                    <a:pt x="5839" y="61301"/>
                    <a:pt x="7342" y="56847"/>
                  </a:cubicBezTo>
                  <a:cubicBezTo>
                    <a:pt x="20870" y="13702"/>
                    <a:pt x="27383" y="8692"/>
                    <a:pt x="64461" y="8692"/>
                  </a:cubicBezTo>
                  <a:lnTo>
                    <a:pt x="74231" y="8692"/>
                  </a:lnTo>
                  <a:cubicBezTo>
                    <a:pt x="81245" y="8692"/>
                    <a:pt x="81245" y="9805"/>
                    <a:pt x="81245" y="12032"/>
                  </a:cubicBezTo>
                  <a:cubicBezTo>
                    <a:pt x="81245" y="13702"/>
                    <a:pt x="80494" y="17042"/>
                    <a:pt x="80243" y="17878"/>
                  </a:cubicBezTo>
                  <a:lnTo>
                    <a:pt x="46674" y="166520"/>
                  </a:lnTo>
                  <a:cubicBezTo>
                    <a:pt x="44419" y="176819"/>
                    <a:pt x="43667" y="179881"/>
                    <a:pt x="16862" y="179881"/>
                  </a:cubicBezTo>
                  <a:cubicBezTo>
                    <a:pt x="7843" y="179881"/>
                    <a:pt x="6340" y="179881"/>
                    <a:pt x="6340" y="185170"/>
                  </a:cubicBezTo>
                  <a:cubicBezTo>
                    <a:pt x="6340" y="188510"/>
                    <a:pt x="9095" y="188510"/>
                    <a:pt x="10599" y="188510"/>
                  </a:cubicBezTo>
                  <a:cubicBezTo>
                    <a:pt x="17363" y="188510"/>
                    <a:pt x="24377" y="187953"/>
                    <a:pt x="31141" y="187953"/>
                  </a:cubicBezTo>
                  <a:cubicBezTo>
                    <a:pt x="38156" y="187953"/>
                    <a:pt x="45421" y="187675"/>
                    <a:pt x="52436" y="187675"/>
                  </a:cubicBezTo>
                  <a:cubicBezTo>
                    <a:pt x="59450" y="187675"/>
                    <a:pt x="66465" y="187953"/>
                    <a:pt x="73229" y="187953"/>
                  </a:cubicBezTo>
                  <a:cubicBezTo>
                    <a:pt x="80494" y="187953"/>
                    <a:pt x="88009" y="188510"/>
                    <a:pt x="95024" y="188510"/>
                  </a:cubicBezTo>
                  <a:cubicBezTo>
                    <a:pt x="97529" y="188510"/>
                    <a:pt x="100535" y="188510"/>
                    <a:pt x="100535" y="182943"/>
                  </a:cubicBezTo>
                  <a:cubicBezTo>
                    <a:pt x="100535" y="179881"/>
                    <a:pt x="98531" y="179881"/>
                    <a:pt x="92018" y="179881"/>
                  </a:cubicBezTo>
                  <a:cubicBezTo>
                    <a:pt x="85755" y="179881"/>
                    <a:pt x="82498" y="179881"/>
                    <a:pt x="75984" y="179324"/>
                  </a:cubicBezTo>
                  <a:cubicBezTo>
                    <a:pt x="68719" y="178489"/>
                    <a:pt x="66715" y="177654"/>
                    <a:pt x="66715" y="173200"/>
                  </a:cubicBezTo>
                  <a:cubicBezTo>
                    <a:pt x="66715" y="172922"/>
                    <a:pt x="66715" y="171530"/>
                    <a:pt x="67717" y="167355"/>
                  </a:cubicBezTo>
                  <a:lnTo>
                    <a:pt x="101036" y="19548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84454931-41CC-34C4-2314-871DCF4B5D2D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0469050" y="3052750"/>
              <a:ext cx="81369" cy="133276"/>
            </a:xfrm>
            <a:custGeom>
              <a:avLst/>
              <a:gdLst>
                <a:gd name="connsiteX0" fmla="*/ 81452 w 81369"/>
                <a:gd name="connsiteY0" fmla="*/ 67287 h 133276"/>
                <a:gd name="connsiteX1" fmla="*/ 71105 w 81369"/>
                <a:gd name="connsiteY1" fmla="*/ 16821 h 133276"/>
                <a:gd name="connsiteX2" fmla="*/ 40767 w 81369"/>
                <a:gd name="connsiteY2" fmla="*/ 64 h 133276"/>
                <a:gd name="connsiteX3" fmla="*/ 83 w 81369"/>
                <a:gd name="connsiteY3" fmla="*/ 67287 h 133276"/>
                <a:gd name="connsiteX4" fmla="*/ 40767 w 81369"/>
                <a:gd name="connsiteY4" fmla="*/ 133341 h 133276"/>
                <a:gd name="connsiteX5" fmla="*/ 81452 w 81369"/>
                <a:gd name="connsiteY5" fmla="*/ 67287 h 133276"/>
                <a:gd name="connsiteX6" fmla="*/ 40767 w 81369"/>
                <a:gd name="connsiteY6" fmla="*/ 127885 h 133276"/>
                <a:gd name="connsiteX7" fmla="*/ 18496 w 81369"/>
                <a:gd name="connsiteY7" fmla="*/ 106647 h 133276"/>
                <a:gd name="connsiteX8" fmla="*/ 16041 w 81369"/>
                <a:gd name="connsiteY8" fmla="*/ 64754 h 133276"/>
                <a:gd name="connsiteX9" fmla="*/ 18671 w 81369"/>
                <a:gd name="connsiteY9" fmla="*/ 25005 h 133276"/>
                <a:gd name="connsiteX10" fmla="*/ 40767 w 81369"/>
                <a:gd name="connsiteY10" fmla="*/ 5520 h 133276"/>
                <a:gd name="connsiteX11" fmla="*/ 62512 w 81369"/>
                <a:gd name="connsiteY11" fmla="*/ 23251 h 133276"/>
                <a:gd name="connsiteX12" fmla="*/ 65493 w 81369"/>
                <a:gd name="connsiteY12" fmla="*/ 64754 h 133276"/>
                <a:gd name="connsiteX13" fmla="*/ 63214 w 81369"/>
                <a:gd name="connsiteY13" fmla="*/ 105867 h 133276"/>
                <a:gd name="connsiteX14" fmla="*/ 40767 w 81369"/>
                <a:gd name="connsiteY14" fmla="*/ 127885 h 13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1369" h="133276">
                  <a:moveTo>
                    <a:pt x="81452" y="67287"/>
                  </a:moveTo>
                  <a:cubicBezTo>
                    <a:pt x="81452" y="45854"/>
                    <a:pt x="79172" y="30461"/>
                    <a:pt x="71105" y="16821"/>
                  </a:cubicBezTo>
                  <a:cubicBezTo>
                    <a:pt x="65669" y="7858"/>
                    <a:pt x="54796" y="64"/>
                    <a:pt x="40767" y="64"/>
                  </a:cubicBezTo>
                  <a:cubicBezTo>
                    <a:pt x="83" y="64"/>
                    <a:pt x="83" y="53258"/>
                    <a:pt x="83" y="67287"/>
                  </a:cubicBezTo>
                  <a:cubicBezTo>
                    <a:pt x="83" y="81316"/>
                    <a:pt x="83" y="133341"/>
                    <a:pt x="40767" y="133341"/>
                  </a:cubicBezTo>
                  <a:cubicBezTo>
                    <a:pt x="81452" y="133341"/>
                    <a:pt x="81452" y="81316"/>
                    <a:pt x="81452" y="67287"/>
                  </a:cubicBezTo>
                  <a:close/>
                  <a:moveTo>
                    <a:pt x="40767" y="127885"/>
                  </a:moveTo>
                  <a:cubicBezTo>
                    <a:pt x="32700" y="127885"/>
                    <a:pt x="22003" y="122624"/>
                    <a:pt x="18496" y="106647"/>
                  </a:cubicBezTo>
                  <a:cubicBezTo>
                    <a:pt x="16041" y="95151"/>
                    <a:pt x="16041" y="79173"/>
                    <a:pt x="16041" y="64754"/>
                  </a:cubicBezTo>
                  <a:cubicBezTo>
                    <a:pt x="16041" y="50530"/>
                    <a:pt x="16041" y="35722"/>
                    <a:pt x="18671" y="25005"/>
                  </a:cubicBezTo>
                  <a:cubicBezTo>
                    <a:pt x="22354" y="9612"/>
                    <a:pt x="33577" y="5520"/>
                    <a:pt x="40767" y="5520"/>
                  </a:cubicBezTo>
                  <a:cubicBezTo>
                    <a:pt x="50237" y="5520"/>
                    <a:pt x="59356" y="11950"/>
                    <a:pt x="62512" y="23251"/>
                  </a:cubicBezTo>
                  <a:cubicBezTo>
                    <a:pt x="65318" y="33773"/>
                    <a:pt x="65493" y="47802"/>
                    <a:pt x="65493" y="64754"/>
                  </a:cubicBezTo>
                  <a:cubicBezTo>
                    <a:pt x="65493" y="79173"/>
                    <a:pt x="65493" y="93592"/>
                    <a:pt x="63214" y="105867"/>
                  </a:cubicBezTo>
                  <a:cubicBezTo>
                    <a:pt x="59706" y="123599"/>
                    <a:pt x="47782" y="127885"/>
                    <a:pt x="40767" y="127885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14" name="Groupe 11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R&#10;$&#10;&#10;&#10;\end{document}&#10;" title="IguanaTex Vector Display">
            <a:extLst>
              <a:ext uri="{FF2B5EF4-FFF2-40B4-BE49-F238E27FC236}">
                <a16:creationId xmlns:a16="http://schemas.microsoft.com/office/drawing/2014/main" id="{7ACD64E5-6D2D-244C-D4D1-D5D4AEEB4BF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9792557" y="2262584"/>
            <a:ext cx="325833" cy="237317"/>
            <a:chOff x="12030623" y="3749596"/>
            <a:chExt cx="321410" cy="234097"/>
          </a:xfrm>
        </p:grpSpPr>
        <p:sp>
          <p:nvSpPr>
            <p:cNvPr id="112" name="Forme libre 111">
              <a:extLst>
                <a:ext uri="{FF2B5EF4-FFF2-40B4-BE49-F238E27FC236}">
                  <a16:creationId xmlns:a16="http://schemas.microsoft.com/office/drawing/2014/main" id="{1DBBF591-5355-ED36-09A5-3C5CDF4479EE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2030623" y="3749596"/>
              <a:ext cx="189282" cy="188447"/>
            </a:xfrm>
            <a:custGeom>
              <a:avLst/>
              <a:gdLst>
                <a:gd name="connsiteX0" fmla="*/ 112254 w 189282"/>
                <a:gd name="connsiteY0" fmla="*/ 19548 h 188447"/>
                <a:gd name="connsiteX1" fmla="*/ 118656 w 189282"/>
                <a:gd name="connsiteY1" fmla="*/ 9249 h 188447"/>
                <a:gd name="connsiteX2" fmla="*/ 136193 w 189282"/>
                <a:gd name="connsiteY2" fmla="*/ 8692 h 188447"/>
                <a:gd name="connsiteX3" fmla="*/ 176833 w 189282"/>
                <a:gd name="connsiteY3" fmla="*/ 31517 h 188447"/>
                <a:gd name="connsiteX4" fmla="*/ 174606 w 189282"/>
                <a:gd name="connsiteY4" fmla="*/ 53785 h 188447"/>
                <a:gd name="connsiteX5" fmla="*/ 173771 w 189282"/>
                <a:gd name="connsiteY5" fmla="*/ 59074 h 188447"/>
                <a:gd name="connsiteX6" fmla="*/ 177111 w 189282"/>
                <a:gd name="connsiteY6" fmla="*/ 62693 h 188447"/>
                <a:gd name="connsiteX7" fmla="*/ 181287 w 189282"/>
                <a:gd name="connsiteY7" fmla="*/ 56291 h 188447"/>
                <a:gd name="connsiteX8" fmla="*/ 188802 w 189282"/>
                <a:gd name="connsiteY8" fmla="*/ 7857 h 188447"/>
                <a:gd name="connsiteX9" fmla="*/ 189359 w 189282"/>
                <a:gd name="connsiteY9" fmla="*/ 3125 h 188447"/>
                <a:gd name="connsiteX10" fmla="*/ 181843 w 189282"/>
                <a:gd name="connsiteY10" fmla="*/ 63 h 188447"/>
                <a:gd name="connsiteX11" fmla="*/ 27356 w 189282"/>
                <a:gd name="connsiteY11" fmla="*/ 63 h 188447"/>
                <a:gd name="connsiteX12" fmla="*/ 18448 w 189282"/>
                <a:gd name="connsiteY12" fmla="*/ 5630 h 188447"/>
                <a:gd name="connsiteX13" fmla="*/ 1747 w 189282"/>
                <a:gd name="connsiteY13" fmla="*/ 54621 h 188447"/>
                <a:gd name="connsiteX14" fmla="*/ 77 w 189282"/>
                <a:gd name="connsiteY14" fmla="*/ 59631 h 188447"/>
                <a:gd name="connsiteX15" fmla="*/ 3417 w 189282"/>
                <a:gd name="connsiteY15" fmla="*/ 62693 h 188447"/>
                <a:gd name="connsiteX16" fmla="*/ 8149 w 189282"/>
                <a:gd name="connsiteY16" fmla="*/ 56847 h 188447"/>
                <a:gd name="connsiteX17" fmla="*/ 71614 w 189282"/>
                <a:gd name="connsiteY17" fmla="*/ 8692 h 188447"/>
                <a:gd name="connsiteX18" fmla="*/ 82470 w 189282"/>
                <a:gd name="connsiteY18" fmla="*/ 8692 h 188447"/>
                <a:gd name="connsiteX19" fmla="*/ 90264 w 189282"/>
                <a:gd name="connsiteY19" fmla="*/ 12032 h 188447"/>
                <a:gd name="connsiteX20" fmla="*/ 89151 w 189282"/>
                <a:gd name="connsiteY20" fmla="*/ 17878 h 188447"/>
                <a:gd name="connsiteX21" fmla="*/ 51851 w 189282"/>
                <a:gd name="connsiteY21" fmla="*/ 166520 h 188447"/>
                <a:gd name="connsiteX22" fmla="*/ 18727 w 189282"/>
                <a:gd name="connsiteY22" fmla="*/ 179881 h 188447"/>
                <a:gd name="connsiteX23" fmla="*/ 7036 w 189282"/>
                <a:gd name="connsiteY23" fmla="*/ 185170 h 188447"/>
                <a:gd name="connsiteX24" fmla="*/ 11768 w 189282"/>
                <a:gd name="connsiteY24" fmla="*/ 188510 h 188447"/>
                <a:gd name="connsiteX25" fmla="*/ 34593 w 189282"/>
                <a:gd name="connsiteY25" fmla="*/ 187953 h 188447"/>
                <a:gd name="connsiteX26" fmla="*/ 58253 w 189282"/>
                <a:gd name="connsiteY26" fmla="*/ 187675 h 188447"/>
                <a:gd name="connsiteX27" fmla="*/ 81357 w 189282"/>
                <a:gd name="connsiteY27" fmla="*/ 187953 h 188447"/>
                <a:gd name="connsiteX28" fmla="*/ 105574 w 189282"/>
                <a:gd name="connsiteY28" fmla="*/ 188510 h 188447"/>
                <a:gd name="connsiteX29" fmla="*/ 111698 w 189282"/>
                <a:gd name="connsiteY29" fmla="*/ 182943 h 188447"/>
                <a:gd name="connsiteX30" fmla="*/ 102233 w 189282"/>
                <a:gd name="connsiteY30" fmla="*/ 179881 h 188447"/>
                <a:gd name="connsiteX31" fmla="*/ 84419 w 189282"/>
                <a:gd name="connsiteY31" fmla="*/ 179324 h 188447"/>
                <a:gd name="connsiteX32" fmla="*/ 74119 w 189282"/>
                <a:gd name="connsiteY32" fmla="*/ 173200 h 188447"/>
                <a:gd name="connsiteX33" fmla="*/ 75233 w 189282"/>
                <a:gd name="connsiteY33" fmla="*/ 167355 h 188447"/>
                <a:gd name="connsiteX34" fmla="*/ 112254 w 189282"/>
                <a:gd name="connsiteY34" fmla="*/ 19548 h 18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89282" h="188447">
                  <a:moveTo>
                    <a:pt x="112254" y="19548"/>
                  </a:moveTo>
                  <a:cubicBezTo>
                    <a:pt x="114203" y="11754"/>
                    <a:pt x="115316" y="10084"/>
                    <a:pt x="118656" y="9249"/>
                  </a:cubicBezTo>
                  <a:cubicBezTo>
                    <a:pt x="121162" y="8692"/>
                    <a:pt x="130347" y="8692"/>
                    <a:pt x="136193" y="8692"/>
                  </a:cubicBezTo>
                  <a:cubicBezTo>
                    <a:pt x="164307" y="8692"/>
                    <a:pt x="176833" y="9805"/>
                    <a:pt x="176833" y="31517"/>
                  </a:cubicBezTo>
                  <a:cubicBezTo>
                    <a:pt x="176833" y="35692"/>
                    <a:pt x="175719" y="46548"/>
                    <a:pt x="174606" y="53785"/>
                  </a:cubicBezTo>
                  <a:cubicBezTo>
                    <a:pt x="174328" y="54899"/>
                    <a:pt x="173771" y="58239"/>
                    <a:pt x="173771" y="59074"/>
                  </a:cubicBezTo>
                  <a:cubicBezTo>
                    <a:pt x="173771" y="60744"/>
                    <a:pt x="174606" y="62693"/>
                    <a:pt x="177111" y="62693"/>
                  </a:cubicBezTo>
                  <a:cubicBezTo>
                    <a:pt x="180173" y="62693"/>
                    <a:pt x="180730" y="60466"/>
                    <a:pt x="181287" y="56291"/>
                  </a:cubicBezTo>
                  <a:lnTo>
                    <a:pt x="188802" y="7857"/>
                  </a:lnTo>
                  <a:cubicBezTo>
                    <a:pt x="189081" y="6743"/>
                    <a:pt x="189359" y="3960"/>
                    <a:pt x="189359" y="3125"/>
                  </a:cubicBezTo>
                  <a:cubicBezTo>
                    <a:pt x="189359" y="63"/>
                    <a:pt x="186575" y="63"/>
                    <a:pt x="181843" y="63"/>
                  </a:cubicBezTo>
                  <a:lnTo>
                    <a:pt x="27356" y="63"/>
                  </a:lnTo>
                  <a:cubicBezTo>
                    <a:pt x="20675" y="63"/>
                    <a:pt x="20397" y="341"/>
                    <a:pt x="18448" y="5630"/>
                  </a:cubicBezTo>
                  <a:lnTo>
                    <a:pt x="1747" y="54621"/>
                  </a:lnTo>
                  <a:cubicBezTo>
                    <a:pt x="1469" y="55177"/>
                    <a:pt x="77" y="59074"/>
                    <a:pt x="77" y="59631"/>
                  </a:cubicBezTo>
                  <a:cubicBezTo>
                    <a:pt x="77" y="61301"/>
                    <a:pt x="1469" y="62693"/>
                    <a:pt x="3417" y="62693"/>
                  </a:cubicBezTo>
                  <a:cubicBezTo>
                    <a:pt x="6201" y="62693"/>
                    <a:pt x="6479" y="61301"/>
                    <a:pt x="8149" y="56847"/>
                  </a:cubicBezTo>
                  <a:cubicBezTo>
                    <a:pt x="23180" y="13702"/>
                    <a:pt x="30418" y="8692"/>
                    <a:pt x="71614" y="8692"/>
                  </a:cubicBezTo>
                  <a:lnTo>
                    <a:pt x="82470" y="8692"/>
                  </a:lnTo>
                  <a:cubicBezTo>
                    <a:pt x="90264" y="8692"/>
                    <a:pt x="90264" y="9805"/>
                    <a:pt x="90264" y="12032"/>
                  </a:cubicBezTo>
                  <a:cubicBezTo>
                    <a:pt x="90264" y="13702"/>
                    <a:pt x="89429" y="17042"/>
                    <a:pt x="89151" y="17878"/>
                  </a:cubicBezTo>
                  <a:lnTo>
                    <a:pt x="51851" y="166520"/>
                  </a:lnTo>
                  <a:cubicBezTo>
                    <a:pt x="49346" y="176819"/>
                    <a:pt x="48511" y="179881"/>
                    <a:pt x="18727" y="179881"/>
                  </a:cubicBezTo>
                  <a:cubicBezTo>
                    <a:pt x="8706" y="179881"/>
                    <a:pt x="7036" y="179881"/>
                    <a:pt x="7036" y="185170"/>
                  </a:cubicBezTo>
                  <a:cubicBezTo>
                    <a:pt x="7036" y="188510"/>
                    <a:pt x="10098" y="188510"/>
                    <a:pt x="11768" y="188510"/>
                  </a:cubicBezTo>
                  <a:cubicBezTo>
                    <a:pt x="19283" y="188510"/>
                    <a:pt x="27077" y="187953"/>
                    <a:pt x="34593" y="187953"/>
                  </a:cubicBezTo>
                  <a:cubicBezTo>
                    <a:pt x="42387" y="187953"/>
                    <a:pt x="50459" y="187675"/>
                    <a:pt x="58253" y="187675"/>
                  </a:cubicBezTo>
                  <a:cubicBezTo>
                    <a:pt x="66047" y="187675"/>
                    <a:pt x="73841" y="187953"/>
                    <a:pt x="81357" y="187953"/>
                  </a:cubicBezTo>
                  <a:cubicBezTo>
                    <a:pt x="89429" y="187953"/>
                    <a:pt x="97780" y="188510"/>
                    <a:pt x="105574" y="188510"/>
                  </a:cubicBezTo>
                  <a:cubicBezTo>
                    <a:pt x="108357" y="188510"/>
                    <a:pt x="111698" y="188510"/>
                    <a:pt x="111698" y="182943"/>
                  </a:cubicBezTo>
                  <a:cubicBezTo>
                    <a:pt x="111698" y="179881"/>
                    <a:pt x="109471" y="179881"/>
                    <a:pt x="102233" y="179881"/>
                  </a:cubicBezTo>
                  <a:cubicBezTo>
                    <a:pt x="95275" y="179881"/>
                    <a:pt x="91656" y="179881"/>
                    <a:pt x="84419" y="179324"/>
                  </a:cubicBezTo>
                  <a:cubicBezTo>
                    <a:pt x="76346" y="178489"/>
                    <a:pt x="74119" y="177654"/>
                    <a:pt x="74119" y="173200"/>
                  </a:cubicBezTo>
                  <a:cubicBezTo>
                    <a:pt x="74119" y="172922"/>
                    <a:pt x="74119" y="171530"/>
                    <a:pt x="75233" y="167355"/>
                  </a:cubicBezTo>
                  <a:lnTo>
                    <a:pt x="112254" y="19548"/>
                  </a:ln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13" name="Forme libre 112">
              <a:extLst>
                <a:ext uri="{FF2B5EF4-FFF2-40B4-BE49-F238E27FC236}">
                  <a16:creationId xmlns:a16="http://schemas.microsoft.com/office/drawing/2014/main" id="{A2D5D659-53C9-A47E-FE4F-F4DC21476DE6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2200441" y="3846714"/>
              <a:ext cx="151592" cy="136979"/>
            </a:xfrm>
            <a:custGeom>
              <a:avLst/>
              <a:gdLst>
                <a:gd name="connsiteX0" fmla="*/ 66721 w 151592"/>
                <a:gd name="connsiteY0" fmla="*/ 13704 h 136979"/>
                <a:gd name="connsiteX1" fmla="*/ 72761 w 151592"/>
                <a:gd name="connsiteY1" fmla="*/ 7079 h 136979"/>
                <a:gd name="connsiteX2" fmla="*/ 85232 w 151592"/>
                <a:gd name="connsiteY2" fmla="*/ 7079 h 136979"/>
                <a:gd name="connsiteX3" fmla="*/ 125760 w 151592"/>
                <a:gd name="connsiteY3" fmla="*/ 27148 h 136979"/>
                <a:gd name="connsiteX4" fmla="*/ 112900 w 151592"/>
                <a:gd name="connsiteY4" fmla="*/ 54427 h 136979"/>
                <a:gd name="connsiteX5" fmla="*/ 79386 w 151592"/>
                <a:gd name="connsiteY5" fmla="*/ 63780 h 136979"/>
                <a:gd name="connsiteX6" fmla="*/ 54251 w 151592"/>
                <a:gd name="connsiteY6" fmla="*/ 63780 h 136979"/>
                <a:gd name="connsiteX7" fmla="*/ 66721 w 151592"/>
                <a:gd name="connsiteY7" fmla="*/ 13704 h 136979"/>
                <a:gd name="connsiteX8" fmla="*/ 101989 w 151592"/>
                <a:gd name="connsiteY8" fmla="*/ 66898 h 136979"/>
                <a:gd name="connsiteX9" fmla="*/ 145830 w 151592"/>
                <a:gd name="connsiteY9" fmla="*/ 30071 h 136979"/>
                <a:gd name="connsiteX10" fmla="*/ 97702 w 151592"/>
                <a:gd name="connsiteY10" fmla="*/ 64 h 136979"/>
                <a:gd name="connsiteX11" fmla="*/ 37883 w 151592"/>
                <a:gd name="connsiteY11" fmla="*/ 64 h 136979"/>
                <a:gd name="connsiteX12" fmla="*/ 31648 w 151592"/>
                <a:gd name="connsiteY12" fmla="*/ 4351 h 136979"/>
                <a:gd name="connsiteX13" fmla="*/ 37883 w 151592"/>
                <a:gd name="connsiteY13" fmla="*/ 7079 h 136979"/>
                <a:gd name="connsiteX14" fmla="*/ 45288 w 151592"/>
                <a:gd name="connsiteY14" fmla="*/ 7469 h 136979"/>
                <a:gd name="connsiteX15" fmla="*/ 49769 w 151592"/>
                <a:gd name="connsiteY15" fmla="*/ 10196 h 136979"/>
                <a:gd name="connsiteX16" fmla="*/ 48990 w 151592"/>
                <a:gd name="connsiteY16" fmla="*/ 14483 h 136979"/>
                <a:gd name="connsiteX17" fmla="*/ 23075 w 151592"/>
                <a:gd name="connsiteY17" fmla="*/ 117948 h 136979"/>
                <a:gd name="connsiteX18" fmla="*/ 5928 w 151592"/>
                <a:gd name="connsiteY18" fmla="*/ 126132 h 136979"/>
                <a:gd name="connsiteX19" fmla="*/ 83 w 151592"/>
                <a:gd name="connsiteY19" fmla="*/ 130224 h 136979"/>
                <a:gd name="connsiteX20" fmla="*/ 3200 w 151592"/>
                <a:gd name="connsiteY20" fmla="*/ 133146 h 136979"/>
                <a:gd name="connsiteX21" fmla="*/ 15281 w 151592"/>
                <a:gd name="connsiteY21" fmla="*/ 132562 h 136979"/>
                <a:gd name="connsiteX22" fmla="*/ 28141 w 151592"/>
                <a:gd name="connsiteY22" fmla="*/ 132367 h 136979"/>
                <a:gd name="connsiteX23" fmla="*/ 40611 w 151592"/>
                <a:gd name="connsiteY23" fmla="*/ 132562 h 136979"/>
                <a:gd name="connsiteX24" fmla="*/ 53666 w 151592"/>
                <a:gd name="connsiteY24" fmla="*/ 133146 h 136979"/>
                <a:gd name="connsiteX25" fmla="*/ 57758 w 151592"/>
                <a:gd name="connsiteY25" fmla="*/ 129054 h 136979"/>
                <a:gd name="connsiteX26" fmla="*/ 51328 w 151592"/>
                <a:gd name="connsiteY26" fmla="*/ 126132 h 136979"/>
                <a:gd name="connsiteX27" fmla="*/ 43924 w 151592"/>
                <a:gd name="connsiteY27" fmla="*/ 125742 h 136979"/>
                <a:gd name="connsiteX28" fmla="*/ 39637 w 151592"/>
                <a:gd name="connsiteY28" fmla="*/ 122819 h 136979"/>
                <a:gd name="connsiteX29" fmla="*/ 40416 w 151592"/>
                <a:gd name="connsiteY29" fmla="*/ 118533 h 136979"/>
                <a:gd name="connsiteX30" fmla="*/ 52692 w 151592"/>
                <a:gd name="connsiteY30" fmla="*/ 69236 h 136979"/>
                <a:gd name="connsiteX31" fmla="*/ 79191 w 151592"/>
                <a:gd name="connsiteY31" fmla="*/ 69236 h 136979"/>
                <a:gd name="connsiteX32" fmla="*/ 103158 w 151592"/>
                <a:gd name="connsiteY32" fmla="*/ 86772 h 136979"/>
                <a:gd name="connsiteX33" fmla="*/ 100430 w 151592"/>
                <a:gd name="connsiteY33" fmla="*/ 100412 h 136979"/>
                <a:gd name="connsiteX34" fmla="*/ 97312 w 151592"/>
                <a:gd name="connsiteY34" fmla="*/ 115610 h 136979"/>
                <a:gd name="connsiteX35" fmla="*/ 125955 w 151592"/>
                <a:gd name="connsiteY35" fmla="*/ 137043 h 136979"/>
                <a:gd name="connsiteX36" fmla="*/ 151675 w 151592"/>
                <a:gd name="connsiteY36" fmla="*/ 114441 h 136979"/>
                <a:gd name="connsiteX37" fmla="*/ 148363 w 151592"/>
                <a:gd name="connsiteY37" fmla="*/ 111713 h 136979"/>
                <a:gd name="connsiteX38" fmla="*/ 144856 w 151592"/>
                <a:gd name="connsiteY38" fmla="*/ 115025 h 136979"/>
                <a:gd name="connsiteX39" fmla="*/ 126735 w 151592"/>
                <a:gd name="connsiteY39" fmla="*/ 131588 h 136979"/>
                <a:gd name="connsiteX40" fmla="*/ 117966 w 151592"/>
                <a:gd name="connsiteY40" fmla="*/ 118922 h 136979"/>
                <a:gd name="connsiteX41" fmla="*/ 119915 w 151592"/>
                <a:gd name="connsiteY41" fmla="*/ 98658 h 136979"/>
                <a:gd name="connsiteX42" fmla="*/ 120694 w 151592"/>
                <a:gd name="connsiteY42" fmla="*/ 89500 h 136979"/>
                <a:gd name="connsiteX43" fmla="*/ 115238 w 151592"/>
                <a:gd name="connsiteY43" fmla="*/ 75081 h 136979"/>
                <a:gd name="connsiteX44" fmla="*/ 101989 w 151592"/>
                <a:gd name="connsiteY44" fmla="*/ 66898 h 13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1592" h="136979">
                  <a:moveTo>
                    <a:pt x="66721" y="13704"/>
                  </a:moveTo>
                  <a:cubicBezTo>
                    <a:pt x="68085" y="8248"/>
                    <a:pt x="68475" y="7663"/>
                    <a:pt x="72761" y="7079"/>
                  </a:cubicBezTo>
                  <a:lnTo>
                    <a:pt x="85232" y="7079"/>
                  </a:lnTo>
                  <a:cubicBezTo>
                    <a:pt x="103353" y="7079"/>
                    <a:pt x="125760" y="7079"/>
                    <a:pt x="125760" y="27148"/>
                  </a:cubicBezTo>
                  <a:cubicBezTo>
                    <a:pt x="125760" y="35137"/>
                    <a:pt x="122058" y="47413"/>
                    <a:pt x="112900" y="54427"/>
                  </a:cubicBezTo>
                  <a:cubicBezTo>
                    <a:pt x="104911" y="60662"/>
                    <a:pt x="92831" y="63780"/>
                    <a:pt x="79386" y="63780"/>
                  </a:cubicBezTo>
                  <a:lnTo>
                    <a:pt x="54251" y="63780"/>
                  </a:lnTo>
                  <a:lnTo>
                    <a:pt x="66721" y="13704"/>
                  </a:lnTo>
                  <a:close/>
                  <a:moveTo>
                    <a:pt x="101989" y="66898"/>
                  </a:moveTo>
                  <a:cubicBezTo>
                    <a:pt x="125176" y="61442"/>
                    <a:pt x="145830" y="47413"/>
                    <a:pt x="145830" y="30071"/>
                  </a:cubicBezTo>
                  <a:cubicBezTo>
                    <a:pt x="145830" y="13314"/>
                    <a:pt x="125955" y="64"/>
                    <a:pt x="97702" y="64"/>
                  </a:cubicBezTo>
                  <a:lnTo>
                    <a:pt x="37883" y="64"/>
                  </a:lnTo>
                  <a:cubicBezTo>
                    <a:pt x="34181" y="64"/>
                    <a:pt x="31648" y="64"/>
                    <a:pt x="31648" y="4351"/>
                  </a:cubicBezTo>
                  <a:cubicBezTo>
                    <a:pt x="31648" y="7079"/>
                    <a:pt x="33986" y="7079"/>
                    <a:pt x="37883" y="7079"/>
                  </a:cubicBezTo>
                  <a:cubicBezTo>
                    <a:pt x="38078" y="7079"/>
                    <a:pt x="41780" y="7079"/>
                    <a:pt x="45288" y="7469"/>
                  </a:cubicBezTo>
                  <a:cubicBezTo>
                    <a:pt x="49379" y="7858"/>
                    <a:pt x="49769" y="8248"/>
                    <a:pt x="49769" y="10196"/>
                  </a:cubicBezTo>
                  <a:cubicBezTo>
                    <a:pt x="49769" y="10586"/>
                    <a:pt x="49769" y="11560"/>
                    <a:pt x="48990" y="14483"/>
                  </a:cubicBezTo>
                  <a:lnTo>
                    <a:pt x="23075" y="117948"/>
                  </a:lnTo>
                  <a:cubicBezTo>
                    <a:pt x="21516" y="124573"/>
                    <a:pt x="21126" y="126132"/>
                    <a:pt x="5928" y="126132"/>
                  </a:cubicBezTo>
                  <a:cubicBezTo>
                    <a:pt x="2616" y="126132"/>
                    <a:pt x="83" y="126132"/>
                    <a:pt x="83" y="130224"/>
                  </a:cubicBezTo>
                  <a:cubicBezTo>
                    <a:pt x="83" y="132172"/>
                    <a:pt x="1446" y="133146"/>
                    <a:pt x="3200" y="133146"/>
                  </a:cubicBezTo>
                  <a:cubicBezTo>
                    <a:pt x="6902" y="133146"/>
                    <a:pt x="11384" y="132562"/>
                    <a:pt x="15281" y="132562"/>
                  </a:cubicBezTo>
                  <a:cubicBezTo>
                    <a:pt x="18983" y="132562"/>
                    <a:pt x="24634" y="132367"/>
                    <a:pt x="28141" y="132367"/>
                  </a:cubicBezTo>
                  <a:cubicBezTo>
                    <a:pt x="32038" y="132367"/>
                    <a:pt x="36519" y="132562"/>
                    <a:pt x="40611" y="132562"/>
                  </a:cubicBezTo>
                  <a:cubicBezTo>
                    <a:pt x="44703" y="132562"/>
                    <a:pt x="49574" y="133146"/>
                    <a:pt x="53666" y="133146"/>
                  </a:cubicBezTo>
                  <a:cubicBezTo>
                    <a:pt x="54640" y="133146"/>
                    <a:pt x="57758" y="133146"/>
                    <a:pt x="57758" y="129054"/>
                  </a:cubicBezTo>
                  <a:cubicBezTo>
                    <a:pt x="57758" y="126132"/>
                    <a:pt x="55809" y="126132"/>
                    <a:pt x="51328" y="126132"/>
                  </a:cubicBezTo>
                  <a:cubicBezTo>
                    <a:pt x="48210" y="126132"/>
                    <a:pt x="47431" y="126132"/>
                    <a:pt x="43924" y="125742"/>
                  </a:cubicBezTo>
                  <a:cubicBezTo>
                    <a:pt x="39637" y="125158"/>
                    <a:pt x="39637" y="124768"/>
                    <a:pt x="39637" y="122819"/>
                  </a:cubicBezTo>
                  <a:cubicBezTo>
                    <a:pt x="39637" y="122624"/>
                    <a:pt x="39637" y="121455"/>
                    <a:pt x="40416" y="118533"/>
                  </a:cubicBezTo>
                  <a:lnTo>
                    <a:pt x="52692" y="69236"/>
                  </a:lnTo>
                  <a:lnTo>
                    <a:pt x="79191" y="69236"/>
                  </a:lnTo>
                  <a:cubicBezTo>
                    <a:pt x="95948" y="69236"/>
                    <a:pt x="103158" y="77614"/>
                    <a:pt x="103158" y="86772"/>
                  </a:cubicBezTo>
                  <a:cubicBezTo>
                    <a:pt x="103158" y="89305"/>
                    <a:pt x="101404" y="95930"/>
                    <a:pt x="100430" y="100412"/>
                  </a:cubicBezTo>
                  <a:cubicBezTo>
                    <a:pt x="98092" y="109375"/>
                    <a:pt x="97312" y="112297"/>
                    <a:pt x="97312" y="115610"/>
                  </a:cubicBezTo>
                  <a:cubicBezTo>
                    <a:pt x="97312" y="131003"/>
                    <a:pt x="111536" y="137043"/>
                    <a:pt x="125955" y="137043"/>
                  </a:cubicBezTo>
                  <a:cubicBezTo>
                    <a:pt x="143881" y="137043"/>
                    <a:pt x="151675" y="117948"/>
                    <a:pt x="151675" y="114441"/>
                  </a:cubicBezTo>
                  <a:cubicBezTo>
                    <a:pt x="151675" y="113856"/>
                    <a:pt x="151286" y="111713"/>
                    <a:pt x="148363" y="111713"/>
                  </a:cubicBezTo>
                  <a:cubicBezTo>
                    <a:pt x="145830" y="111713"/>
                    <a:pt x="145440" y="113077"/>
                    <a:pt x="144856" y="115025"/>
                  </a:cubicBezTo>
                  <a:cubicBezTo>
                    <a:pt x="142128" y="123599"/>
                    <a:pt x="134918" y="131588"/>
                    <a:pt x="126735" y="131588"/>
                  </a:cubicBezTo>
                  <a:cubicBezTo>
                    <a:pt x="121669" y="131588"/>
                    <a:pt x="117966" y="129444"/>
                    <a:pt x="117966" y="118922"/>
                  </a:cubicBezTo>
                  <a:cubicBezTo>
                    <a:pt x="117966" y="114051"/>
                    <a:pt x="119135" y="103919"/>
                    <a:pt x="119915" y="98658"/>
                  </a:cubicBezTo>
                  <a:cubicBezTo>
                    <a:pt x="120694" y="93397"/>
                    <a:pt x="120694" y="91449"/>
                    <a:pt x="120694" y="89500"/>
                  </a:cubicBezTo>
                  <a:cubicBezTo>
                    <a:pt x="120694" y="87162"/>
                    <a:pt x="120694" y="80927"/>
                    <a:pt x="115238" y="75081"/>
                  </a:cubicBezTo>
                  <a:cubicBezTo>
                    <a:pt x="111536" y="70989"/>
                    <a:pt x="106275" y="68456"/>
                    <a:pt x="101989" y="66898"/>
                  </a:cubicBezTo>
                  <a:close/>
                </a:path>
              </a:pathLst>
            </a:custGeom>
            <a:solidFill>
              <a:srgbClr val="000000"/>
            </a:solidFill>
            <a:ln w="2476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" name="Flèche vers le haut 1">
            <a:extLst>
              <a:ext uri="{FF2B5EF4-FFF2-40B4-BE49-F238E27FC236}">
                <a16:creationId xmlns:a16="http://schemas.microsoft.com/office/drawing/2014/main" id="{E093EC6F-D4B0-71E8-EB37-6CFA0EF415E1}"/>
              </a:ext>
            </a:extLst>
          </p:cNvPr>
          <p:cNvSpPr/>
          <p:nvPr/>
        </p:nvSpPr>
        <p:spPr bwMode="auto">
          <a:xfrm rot="2284515">
            <a:off x="4861135" y="4078591"/>
            <a:ext cx="324036" cy="654186"/>
          </a:xfrm>
          <a:prstGeom prst="upArrow">
            <a:avLst>
              <a:gd name="adj1" fmla="val 45411"/>
              <a:gd name="adj2" fmla="val 68354"/>
            </a:avLst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F7C516-16D7-8893-B05D-19DDBD3EA023}"/>
              </a:ext>
            </a:extLst>
          </p:cNvPr>
          <p:cNvSpPr txBox="1"/>
          <p:nvPr/>
        </p:nvSpPr>
        <p:spPr>
          <a:xfrm>
            <a:off x="3995756" y="4620112"/>
            <a:ext cx="1291011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/>
              <a:t>Régime permanent</a:t>
            </a:r>
          </a:p>
          <a:p>
            <a:pPr algn="ctr"/>
            <a:endParaRPr lang="fr-FR" sz="1400"/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C52E9F7C-DBF3-B5BF-5316-1D00DA90D6CD}"/>
              </a:ext>
            </a:extLst>
          </p:cNvPr>
          <p:cNvSpPr/>
          <p:nvPr/>
        </p:nvSpPr>
        <p:spPr bwMode="auto">
          <a:xfrm rot="16773611">
            <a:off x="6359476" y="4512156"/>
            <a:ext cx="2308351" cy="2613319"/>
          </a:xfrm>
          <a:prstGeom prst="arc">
            <a:avLst>
              <a:gd name="adj1" fmla="val 16788624"/>
              <a:gd name="adj2" fmla="val 20653832"/>
            </a:avLst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C571F77-646A-45CD-A4CC-28547C24904F}"/>
              </a:ext>
            </a:extLst>
          </p:cNvPr>
          <p:cNvSpPr/>
          <p:nvPr/>
        </p:nvSpPr>
        <p:spPr>
          <a:xfrm rot="19757849">
            <a:off x="6003253" y="4578759"/>
            <a:ext cx="1680151" cy="756411"/>
          </a:xfrm>
          <a:prstGeom prst="rect">
            <a:avLst/>
          </a:prstGeom>
          <a:noFill/>
          <a:ln>
            <a:noFill/>
          </a:ln>
          <a:effectLst>
            <a:outerShdw blurRad="58868" dist="63500" dir="21540000" algn="t" rotWithShape="0">
              <a:schemeClr val="bg1">
                <a:lumMod val="75000"/>
              </a:schemeClr>
            </a:outerShdw>
          </a:effectLst>
        </p:spPr>
        <p:txBody>
          <a:bodyPr wrap="none" lIns="91440" tIns="45720" rIns="91440" bIns="45720">
            <a:prstTxWarp prst="textArchUp">
              <a:avLst>
                <a:gd name="adj" fmla="val 12773548"/>
              </a:avLst>
            </a:prstTxWarp>
            <a:spAutoFit/>
          </a:bodyPr>
          <a:lstStyle/>
          <a:p>
            <a:pPr algn="ctr"/>
            <a:r>
              <a:rPr lang="fr-FR" sz="1800" b="0" cap="none" spc="0">
                <a:ln w="0"/>
                <a:solidFill>
                  <a:schemeClr val="tx1"/>
                </a:solidFill>
              </a:rPr>
              <a:t>t augmente</a:t>
            </a:r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29B6E0F6-5A02-4852-662B-289D6EC4F35C}"/>
              </a:ext>
            </a:extLst>
          </p:cNvPr>
          <p:cNvSpPr/>
          <p:nvPr/>
        </p:nvSpPr>
        <p:spPr bwMode="auto">
          <a:xfrm rot="5569138">
            <a:off x="2026586" y="1691384"/>
            <a:ext cx="2308351" cy="2613319"/>
          </a:xfrm>
          <a:prstGeom prst="arc">
            <a:avLst>
              <a:gd name="adj1" fmla="val 16788624"/>
              <a:gd name="adj2" fmla="val 20653832"/>
            </a:avLst>
          </a:prstGeom>
          <a:noFill/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139 1 2 1 2">
            <a:extLst>
              <a:ext uri="{FF2B5EF4-FFF2-40B4-BE49-F238E27FC236}">
                <a16:creationId xmlns:a16="http://schemas.microsoft.com/office/drawing/2014/main" id="{DA9A9F54-9DA5-603B-9902-EBBECCA44470}"/>
              </a:ext>
            </a:extLst>
          </p:cNvPr>
          <p:cNvSpPr/>
          <p:nvPr/>
        </p:nvSpPr>
        <p:spPr bwMode="auto">
          <a:xfrm>
            <a:off x="717393" y="5993043"/>
            <a:ext cx="9597065" cy="9555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95" name="Groupe 194" descr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( \green{x}, \blue{t} ) -T_{\text{RP}}( \green{x} )&#10;= \sum_{n = 1}^{+\infty} \frac{2}{n \pi} \bigl[&#10;  (-1)^n (T_R - T_0) - (T_L - T_0)&#10;  \bigr]&#10;  \sin \left(n \pi \frac{\green{x}}{e} \right)&#10;  \exp \left[ - (n \pi)^2 \frac{a \blue{t}}{e^2} \right]&#10;$$&#10;&#10;&#10;\end{document}&#10;" title="IguanaTex Vector Display">
            <a:extLst>
              <a:ext uri="{FF2B5EF4-FFF2-40B4-BE49-F238E27FC236}">
                <a16:creationId xmlns:a16="http://schemas.microsoft.com/office/drawing/2014/main" id="{121F7A14-11C3-7516-72E8-CA459949D15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933822" y="6087889"/>
            <a:ext cx="9164206" cy="765885"/>
            <a:chOff x="2571833" y="8280076"/>
            <a:chExt cx="9156744" cy="751996"/>
          </a:xfrm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1041561C-0607-D32B-183D-577A3927158A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571833" y="8544847"/>
              <a:ext cx="178915" cy="178126"/>
            </a:xfrm>
            <a:custGeom>
              <a:avLst/>
              <a:gdLst>
                <a:gd name="connsiteX0" fmla="*/ 106096 w 178915"/>
                <a:gd name="connsiteY0" fmla="*/ 18509 h 178126"/>
                <a:gd name="connsiteX1" fmla="*/ 112147 w 178915"/>
                <a:gd name="connsiteY1" fmla="*/ 8774 h 178126"/>
                <a:gd name="connsiteX2" fmla="*/ 128723 w 178915"/>
                <a:gd name="connsiteY2" fmla="*/ 8248 h 178126"/>
                <a:gd name="connsiteX3" fmla="*/ 167138 w 178915"/>
                <a:gd name="connsiteY3" fmla="*/ 29823 h 178126"/>
                <a:gd name="connsiteX4" fmla="*/ 165033 w 178915"/>
                <a:gd name="connsiteY4" fmla="*/ 50872 h 178126"/>
                <a:gd name="connsiteX5" fmla="*/ 164243 w 178915"/>
                <a:gd name="connsiteY5" fmla="*/ 55871 h 178126"/>
                <a:gd name="connsiteX6" fmla="*/ 167401 w 178915"/>
                <a:gd name="connsiteY6" fmla="*/ 59292 h 178126"/>
                <a:gd name="connsiteX7" fmla="*/ 171347 w 178915"/>
                <a:gd name="connsiteY7" fmla="*/ 53240 h 178126"/>
                <a:gd name="connsiteX8" fmla="*/ 178451 w 178915"/>
                <a:gd name="connsiteY8" fmla="*/ 7459 h 178126"/>
                <a:gd name="connsiteX9" fmla="*/ 178978 w 178915"/>
                <a:gd name="connsiteY9" fmla="*/ 2986 h 178126"/>
                <a:gd name="connsiteX10" fmla="*/ 171874 w 178915"/>
                <a:gd name="connsiteY10" fmla="*/ 91 h 178126"/>
                <a:gd name="connsiteX11" fmla="*/ 25847 w 178915"/>
                <a:gd name="connsiteY11" fmla="*/ 91 h 178126"/>
                <a:gd name="connsiteX12" fmla="*/ 17427 w 178915"/>
                <a:gd name="connsiteY12" fmla="*/ 5354 h 178126"/>
                <a:gd name="connsiteX13" fmla="*/ 1640 w 178915"/>
                <a:gd name="connsiteY13" fmla="*/ 51661 h 178126"/>
                <a:gd name="connsiteX14" fmla="*/ 62 w 178915"/>
                <a:gd name="connsiteY14" fmla="*/ 56397 h 178126"/>
                <a:gd name="connsiteX15" fmla="*/ 3219 w 178915"/>
                <a:gd name="connsiteY15" fmla="*/ 59292 h 178126"/>
                <a:gd name="connsiteX16" fmla="*/ 7692 w 178915"/>
                <a:gd name="connsiteY16" fmla="*/ 53766 h 178126"/>
                <a:gd name="connsiteX17" fmla="*/ 67681 w 178915"/>
                <a:gd name="connsiteY17" fmla="*/ 8248 h 178126"/>
                <a:gd name="connsiteX18" fmla="*/ 77943 w 178915"/>
                <a:gd name="connsiteY18" fmla="*/ 8248 h 178126"/>
                <a:gd name="connsiteX19" fmla="*/ 85310 w 178915"/>
                <a:gd name="connsiteY19" fmla="*/ 11405 h 178126"/>
                <a:gd name="connsiteX20" fmla="*/ 84257 w 178915"/>
                <a:gd name="connsiteY20" fmla="*/ 16931 h 178126"/>
                <a:gd name="connsiteX21" fmla="*/ 49001 w 178915"/>
                <a:gd name="connsiteY21" fmla="*/ 157432 h 178126"/>
                <a:gd name="connsiteX22" fmla="*/ 17690 w 178915"/>
                <a:gd name="connsiteY22" fmla="*/ 170062 h 178126"/>
                <a:gd name="connsiteX23" fmla="*/ 6640 w 178915"/>
                <a:gd name="connsiteY23" fmla="*/ 175061 h 178126"/>
                <a:gd name="connsiteX24" fmla="*/ 11112 w 178915"/>
                <a:gd name="connsiteY24" fmla="*/ 178218 h 178126"/>
                <a:gd name="connsiteX25" fmla="*/ 32688 w 178915"/>
                <a:gd name="connsiteY25" fmla="*/ 177692 h 178126"/>
                <a:gd name="connsiteX26" fmla="*/ 55052 w 178915"/>
                <a:gd name="connsiteY26" fmla="*/ 177429 h 178126"/>
                <a:gd name="connsiteX27" fmla="*/ 76890 w 178915"/>
                <a:gd name="connsiteY27" fmla="*/ 177692 h 178126"/>
                <a:gd name="connsiteX28" fmla="*/ 99781 w 178915"/>
                <a:gd name="connsiteY28" fmla="*/ 178218 h 178126"/>
                <a:gd name="connsiteX29" fmla="*/ 105569 w 178915"/>
                <a:gd name="connsiteY29" fmla="*/ 172956 h 178126"/>
                <a:gd name="connsiteX30" fmla="*/ 96624 w 178915"/>
                <a:gd name="connsiteY30" fmla="*/ 170062 h 178126"/>
                <a:gd name="connsiteX31" fmla="*/ 79785 w 178915"/>
                <a:gd name="connsiteY31" fmla="*/ 169535 h 178126"/>
                <a:gd name="connsiteX32" fmla="*/ 70049 w 178915"/>
                <a:gd name="connsiteY32" fmla="*/ 163747 h 178126"/>
                <a:gd name="connsiteX33" fmla="*/ 71102 w 178915"/>
                <a:gd name="connsiteY33" fmla="*/ 158222 h 178126"/>
                <a:gd name="connsiteX34" fmla="*/ 106096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096" y="18509"/>
                  </a:moveTo>
                  <a:cubicBezTo>
                    <a:pt x="107937" y="11142"/>
                    <a:pt x="108990" y="9564"/>
                    <a:pt x="112147" y="8774"/>
                  </a:cubicBezTo>
                  <a:cubicBezTo>
                    <a:pt x="114515" y="8248"/>
                    <a:pt x="123198" y="8248"/>
                    <a:pt x="128723" y="8248"/>
                  </a:cubicBezTo>
                  <a:cubicBezTo>
                    <a:pt x="155298" y="8248"/>
                    <a:pt x="167138" y="9300"/>
                    <a:pt x="167138" y="29823"/>
                  </a:cubicBezTo>
                  <a:cubicBezTo>
                    <a:pt x="167138" y="33770"/>
                    <a:pt x="166085" y="44031"/>
                    <a:pt x="165033" y="50872"/>
                  </a:cubicBezTo>
                  <a:cubicBezTo>
                    <a:pt x="164770" y="51924"/>
                    <a:pt x="164243" y="55082"/>
                    <a:pt x="164243" y="55871"/>
                  </a:cubicBezTo>
                  <a:cubicBezTo>
                    <a:pt x="164243" y="57450"/>
                    <a:pt x="165033" y="59292"/>
                    <a:pt x="167401" y="59292"/>
                  </a:cubicBezTo>
                  <a:cubicBezTo>
                    <a:pt x="170295" y="59292"/>
                    <a:pt x="170821" y="57187"/>
                    <a:pt x="171347" y="53240"/>
                  </a:cubicBezTo>
                  <a:lnTo>
                    <a:pt x="178451" y="7459"/>
                  </a:lnTo>
                  <a:cubicBezTo>
                    <a:pt x="178714" y="6406"/>
                    <a:pt x="178978" y="3775"/>
                    <a:pt x="178978" y="2986"/>
                  </a:cubicBezTo>
                  <a:cubicBezTo>
                    <a:pt x="178978" y="91"/>
                    <a:pt x="176346" y="91"/>
                    <a:pt x="171874" y="91"/>
                  </a:cubicBezTo>
                  <a:lnTo>
                    <a:pt x="25847" y="91"/>
                  </a:lnTo>
                  <a:cubicBezTo>
                    <a:pt x="19532" y="91"/>
                    <a:pt x="19269" y="355"/>
                    <a:pt x="17427" y="5354"/>
                  </a:cubicBezTo>
                  <a:lnTo>
                    <a:pt x="1640" y="51661"/>
                  </a:lnTo>
                  <a:cubicBezTo>
                    <a:pt x="1377" y="52188"/>
                    <a:pt x="62" y="55871"/>
                    <a:pt x="62" y="56397"/>
                  </a:cubicBezTo>
                  <a:cubicBezTo>
                    <a:pt x="62" y="57976"/>
                    <a:pt x="1377" y="59292"/>
                    <a:pt x="3219" y="59292"/>
                  </a:cubicBezTo>
                  <a:cubicBezTo>
                    <a:pt x="5850" y="59292"/>
                    <a:pt x="6113" y="57976"/>
                    <a:pt x="7692" y="53766"/>
                  </a:cubicBezTo>
                  <a:cubicBezTo>
                    <a:pt x="21900" y="12984"/>
                    <a:pt x="28741" y="8248"/>
                    <a:pt x="67681" y="8248"/>
                  </a:cubicBezTo>
                  <a:lnTo>
                    <a:pt x="77943" y="8248"/>
                  </a:lnTo>
                  <a:cubicBezTo>
                    <a:pt x="85310" y="8248"/>
                    <a:pt x="85310" y="9300"/>
                    <a:pt x="85310" y="11405"/>
                  </a:cubicBezTo>
                  <a:cubicBezTo>
                    <a:pt x="85310" y="12984"/>
                    <a:pt x="84521" y="16141"/>
                    <a:pt x="84257" y="16931"/>
                  </a:cubicBezTo>
                  <a:lnTo>
                    <a:pt x="49001" y="157432"/>
                  </a:lnTo>
                  <a:cubicBezTo>
                    <a:pt x="46633" y="167167"/>
                    <a:pt x="45843" y="170062"/>
                    <a:pt x="17690" y="170062"/>
                  </a:cubicBezTo>
                  <a:cubicBezTo>
                    <a:pt x="8218" y="170062"/>
                    <a:pt x="6640" y="170062"/>
                    <a:pt x="6640" y="175061"/>
                  </a:cubicBezTo>
                  <a:cubicBezTo>
                    <a:pt x="6640" y="178218"/>
                    <a:pt x="9534" y="178218"/>
                    <a:pt x="11112" y="178218"/>
                  </a:cubicBezTo>
                  <a:cubicBezTo>
                    <a:pt x="18216" y="178218"/>
                    <a:pt x="25584" y="177692"/>
                    <a:pt x="32688" y="177692"/>
                  </a:cubicBezTo>
                  <a:cubicBezTo>
                    <a:pt x="40055" y="177692"/>
                    <a:pt x="47685" y="177429"/>
                    <a:pt x="55052" y="177429"/>
                  </a:cubicBezTo>
                  <a:cubicBezTo>
                    <a:pt x="62419" y="177429"/>
                    <a:pt x="69786" y="177692"/>
                    <a:pt x="76890" y="177692"/>
                  </a:cubicBezTo>
                  <a:cubicBezTo>
                    <a:pt x="84521" y="177692"/>
                    <a:pt x="92414" y="178218"/>
                    <a:pt x="99781" y="178218"/>
                  </a:cubicBezTo>
                  <a:cubicBezTo>
                    <a:pt x="102412" y="178218"/>
                    <a:pt x="105569" y="178218"/>
                    <a:pt x="105569" y="172956"/>
                  </a:cubicBezTo>
                  <a:cubicBezTo>
                    <a:pt x="105569" y="170062"/>
                    <a:pt x="103465" y="170062"/>
                    <a:pt x="96624" y="170062"/>
                  </a:cubicBezTo>
                  <a:cubicBezTo>
                    <a:pt x="90046" y="170062"/>
                    <a:pt x="86625" y="170062"/>
                    <a:pt x="79785" y="169535"/>
                  </a:cubicBezTo>
                  <a:cubicBezTo>
                    <a:pt x="72154" y="168746"/>
                    <a:pt x="70049" y="167957"/>
                    <a:pt x="70049" y="163747"/>
                  </a:cubicBezTo>
                  <a:cubicBezTo>
                    <a:pt x="70049" y="163484"/>
                    <a:pt x="70049" y="162168"/>
                    <a:pt x="71102" y="158222"/>
                  </a:cubicBezTo>
                  <a:lnTo>
                    <a:pt x="106096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7FC1FF21-1CCA-58E3-ED34-B2F0E8C8F15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781867" y="8525639"/>
              <a:ext cx="61041" cy="263111"/>
            </a:xfrm>
            <a:custGeom>
              <a:avLst/>
              <a:gdLst>
                <a:gd name="connsiteX0" fmla="*/ 61111 w 61041"/>
                <a:gd name="connsiteY0" fmla="*/ 260572 h 263111"/>
                <a:gd name="connsiteX1" fmla="*/ 56638 w 61041"/>
                <a:gd name="connsiteY1" fmla="*/ 254783 h 263111"/>
                <a:gd name="connsiteX2" fmla="*/ 15329 w 61041"/>
                <a:gd name="connsiteY2" fmla="*/ 131647 h 263111"/>
                <a:gd name="connsiteX3" fmla="*/ 57690 w 61041"/>
                <a:gd name="connsiteY3" fmla="*/ 7195 h 263111"/>
                <a:gd name="connsiteX4" fmla="*/ 61111 w 61041"/>
                <a:gd name="connsiteY4" fmla="*/ 2723 h 263111"/>
                <a:gd name="connsiteX5" fmla="*/ 58480 w 61041"/>
                <a:gd name="connsiteY5" fmla="*/ 91 h 263111"/>
                <a:gd name="connsiteX6" fmla="*/ 16645 w 61041"/>
                <a:gd name="connsiteY6" fmla="*/ 51398 h 263111"/>
                <a:gd name="connsiteX7" fmla="*/ 69 w 61041"/>
                <a:gd name="connsiteY7" fmla="*/ 131647 h 263111"/>
                <a:gd name="connsiteX8" fmla="*/ 17434 w 61041"/>
                <a:gd name="connsiteY8" fmla="*/ 213738 h 263111"/>
                <a:gd name="connsiteX9" fmla="*/ 58480 w 61041"/>
                <a:gd name="connsiteY9" fmla="*/ 263203 h 263111"/>
                <a:gd name="connsiteX10" fmla="*/ 61111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111" y="260572"/>
                  </a:moveTo>
                  <a:cubicBezTo>
                    <a:pt x="61111" y="259783"/>
                    <a:pt x="61111" y="259256"/>
                    <a:pt x="56638" y="254783"/>
                  </a:cubicBezTo>
                  <a:cubicBezTo>
                    <a:pt x="23749" y="221631"/>
                    <a:pt x="15329" y="171903"/>
                    <a:pt x="15329" y="131647"/>
                  </a:cubicBezTo>
                  <a:cubicBezTo>
                    <a:pt x="15329" y="85866"/>
                    <a:pt x="25328" y="40084"/>
                    <a:pt x="57690" y="7195"/>
                  </a:cubicBezTo>
                  <a:cubicBezTo>
                    <a:pt x="61111" y="4038"/>
                    <a:pt x="61111" y="3512"/>
                    <a:pt x="61111" y="2723"/>
                  </a:cubicBezTo>
                  <a:cubicBezTo>
                    <a:pt x="61111" y="881"/>
                    <a:pt x="60058" y="91"/>
                    <a:pt x="58480" y="91"/>
                  </a:cubicBezTo>
                  <a:cubicBezTo>
                    <a:pt x="55849" y="91"/>
                    <a:pt x="32169" y="17983"/>
                    <a:pt x="16645" y="51398"/>
                  </a:cubicBezTo>
                  <a:cubicBezTo>
                    <a:pt x="3226" y="80341"/>
                    <a:pt x="69" y="109546"/>
                    <a:pt x="69" y="131647"/>
                  </a:cubicBezTo>
                  <a:cubicBezTo>
                    <a:pt x="69" y="152170"/>
                    <a:pt x="2963" y="184006"/>
                    <a:pt x="17434" y="213738"/>
                  </a:cubicBezTo>
                  <a:cubicBezTo>
                    <a:pt x="33221" y="246101"/>
                    <a:pt x="55849" y="263203"/>
                    <a:pt x="58480" y="263203"/>
                  </a:cubicBezTo>
                  <a:cubicBezTo>
                    <a:pt x="60058" y="263203"/>
                    <a:pt x="61111" y="262414"/>
                    <a:pt x="61111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5ADF877C-12D3-1AE6-0520-B458272F15B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865770" y="8606678"/>
              <a:ext cx="131029" cy="119189"/>
            </a:xfrm>
            <a:custGeom>
              <a:avLst/>
              <a:gdLst>
                <a:gd name="connsiteX0" fmla="*/ 80322 w 131029"/>
                <a:gd name="connsiteY0" fmla="*/ 36927 h 119189"/>
                <a:gd name="connsiteX1" fmla="*/ 106370 w 131029"/>
                <a:gd name="connsiteY1" fmla="*/ 5880 h 119189"/>
                <a:gd name="connsiteX2" fmla="*/ 119525 w 131029"/>
                <a:gd name="connsiteY2" fmla="*/ 9300 h 119189"/>
                <a:gd name="connsiteX3" fmla="*/ 106896 w 131029"/>
                <a:gd name="connsiteY3" fmla="*/ 23508 h 119189"/>
                <a:gd name="connsiteX4" fmla="*/ 116894 w 131029"/>
                <a:gd name="connsiteY4" fmla="*/ 32717 h 119189"/>
                <a:gd name="connsiteX5" fmla="*/ 131102 w 131029"/>
                <a:gd name="connsiteY5" fmla="*/ 17457 h 119189"/>
                <a:gd name="connsiteX6" fmla="*/ 106633 w 131029"/>
                <a:gd name="connsiteY6" fmla="*/ 91 h 119189"/>
                <a:gd name="connsiteX7" fmla="*/ 79006 w 131029"/>
                <a:gd name="connsiteY7" fmla="*/ 20088 h 119189"/>
                <a:gd name="connsiteX8" fmla="*/ 50590 w 131029"/>
                <a:gd name="connsiteY8" fmla="*/ 91 h 119189"/>
                <a:gd name="connsiteX9" fmla="*/ 8229 w 131029"/>
                <a:gd name="connsiteY9" fmla="*/ 40611 h 119189"/>
                <a:gd name="connsiteX10" fmla="*/ 11387 w 131029"/>
                <a:gd name="connsiteY10" fmla="*/ 43242 h 119189"/>
                <a:gd name="connsiteX11" fmla="*/ 14807 w 131029"/>
                <a:gd name="connsiteY11" fmla="*/ 40348 h 119189"/>
                <a:gd name="connsiteX12" fmla="*/ 50064 w 131029"/>
                <a:gd name="connsiteY12" fmla="*/ 5880 h 119189"/>
                <a:gd name="connsiteX13" fmla="*/ 64272 w 131029"/>
                <a:gd name="connsiteY13" fmla="*/ 23508 h 119189"/>
                <a:gd name="connsiteX14" fmla="*/ 50064 w 131029"/>
                <a:gd name="connsiteY14" fmla="*/ 86129 h 119189"/>
                <a:gd name="connsiteX15" fmla="*/ 25068 w 131029"/>
                <a:gd name="connsiteY15" fmla="*/ 113493 h 119189"/>
                <a:gd name="connsiteX16" fmla="*/ 11913 w 131029"/>
                <a:gd name="connsiteY16" fmla="*/ 110072 h 119189"/>
                <a:gd name="connsiteX17" fmla="*/ 24279 w 131029"/>
                <a:gd name="connsiteY17" fmla="*/ 95864 h 119189"/>
                <a:gd name="connsiteX18" fmla="*/ 14544 w 131029"/>
                <a:gd name="connsiteY18" fmla="*/ 86655 h 119189"/>
                <a:gd name="connsiteX19" fmla="*/ 73 w 131029"/>
                <a:gd name="connsiteY19" fmla="*/ 101916 h 119189"/>
                <a:gd name="connsiteX20" fmla="*/ 24805 w 131029"/>
                <a:gd name="connsiteY20" fmla="*/ 119281 h 119189"/>
                <a:gd name="connsiteX21" fmla="*/ 52432 w 131029"/>
                <a:gd name="connsiteY21" fmla="*/ 99285 h 119189"/>
                <a:gd name="connsiteX22" fmla="*/ 80848 w 131029"/>
                <a:gd name="connsiteY22" fmla="*/ 119281 h 119189"/>
                <a:gd name="connsiteX23" fmla="*/ 122946 w 131029"/>
                <a:gd name="connsiteY23" fmla="*/ 78762 h 119189"/>
                <a:gd name="connsiteX24" fmla="*/ 119789 w 131029"/>
                <a:gd name="connsiteY24" fmla="*/ 76131 h 119189"/>
                <a:gd name="connsiteX25" fmla="*/ 116368 w 131029"/>
                <a:gd name="connsiteY25" fmla="*/ 79025 h 119189"/>
                <a:gd name="connsiteX26" fmla="*/ 81374 w 131029"/>
                <a:gd name="connsiteY26" fmla="*/ 113493 h 119189"/>
                <a:gd name="connsiteX27" fmla="*/ 66903 w 131029"/>
                <a:gd name="connsiteY27" fmla="*/ 96127 h 119189"/>
                <a:gd name="connsiteX28" fmla="*/ 71376 w 131029"/>
                <a:gd name="connsiteY28" fmla="*/ 72973 h 119189"/>
                <a:gd name="connsiteX29" fmla="*/ 80322 w 131029"/>
                <a:gd name="connsiteY29" fmla="*/ 36927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29" h="119189">
                  <a:moveTo>
                    <a:pt x="80322" y="36927"/>
                  </a:moveTo>
                  <a:cubicBezTo>
                    <a:pt x="81901" y="30086"/>
                    <a:pt x="87952" y="5880"/>
                    <a:pt x="106370" y="5880"/>
                  </a:cubicBezTo>
                  <a:cubicBezTo>
                    <a:pt x="107685" y="5880"/>
                    <a:pt x="114000" y="5880"/>
                    <a:pt x="119525" y="9300"/>
                  </a:cubicBezTo>
                  <a:cubicBezTo>
                    <a:pt x="112158" y="10616"/>
                    <a:pt x="106896" y="17194"/>
                    <a:pt x="106896" y="23508"/>
                  </a:cubicBezTo>
                  <a:cubicBezTo>
                    <a:pt x="106896" y="27718"/>
                    <a:pt x="109790" y="32717"/>
                    <a:pt x="116894" y="32717"/>
                  </a:cubicBezTo>
                  <a:cubicBezTo>
                    <a:pt x="122683" y="32717"/>
                    <a:pt x="131102" y="27981"/>
                    <a:pt x="131102" y="17457"/>
                  </a:cubicBezTo>
                  <a:cubicBezTo>
                    <a:pt x="131102" y="3775"/>
                    <a:pt x="115579" y="91"/>
                    <a:pt x="106633" y="91"/>
                  </a:cubicBezTo>
                  <a:cubicBezTo>
                    <a:pt x="91373" y="91"/>
                    <a:pt x="82164" y="14036"/>
                    <a:pt x="79006" y="20088"/>
                  </a:cubicBezTo>
                  <a:cubicBezTo>
                    <a:pt x="72429" y="2723"/>
                    <a:pt x="58220" y="91"/>
                    <a:pt x="50590" y="91"/>
                  </a:cubicBezTo>
                  <a:cubicBezTo>
                    <a:pt x="23227" y="91"/>
                    <a:pt x="8229" y="34033"/>
                    <a:pt x="8229" y="40611"/>
                  </a:cubicBezTo>
                  <a:cubicBezTo>
                    <a:pt x="8229" y="43242"/>
                    <a:pt x="10860" y="43242"/>
                    <a:pt x="11387" y="43242"/>
                  </a:cubicBezTo>
                  <a:cubicBezTo>
                    <a:pt x="13492" y="43242"/>
                    <a:pt x="14281" y="42716"/>
                    <a:pt x="14807" y="40348"/>
                  </a:cubicBezTo>
                  <a:cubicBezTo>
                    <a:pt x="23753" y="12458"/>
                    <a:pt x="41118" y="5880"/>
                    <a:pt x="50064" y="5880"/>
                  </a:cubicBezTo>
                  <a:cubicBezTo>
                    <a:pt x="55063" y="5880"/>
                    <a:pt x="64272" y="8248"/>
                    <a:pt x="64272" y="23508"/>
                  </a:cubicBezTo>
                  <a:cubicBezTo>
                    <a:pt x="64272" y="31665"/>
                    <a:pt x="59799" y="49293"/>
                    <a:pt x="50064" y="86129"/>
                  </a:cubicBezTo>
                  <a:cubicBezTo>
                    <a:pt x="45854" y="102442"/>
                    <a:pt x="36645" y="113493"/>
                    <a:pt x="25068" y="113493"/>
                  </a:cubicBezTo>
                  <a:cubicBezTo>
                    <a:pt x="23490" y="113493"/>
                    <a:pt x="17438" y="113493"/>
                    <a:pt x="11913" y="110072"/>
                  </a:cubicBezTo>
                  <a:cubicBezTo>
                    <a:pt x="18491" y="108757"/>
                    <a:pt x="24279" y="103231"/>
                    <a:pt x="24279" y="95864"/>
                  </a:cubicBezTo>
                  <a:cubicBezTo>
                    <a:pt x="24279" y="88760"/>
                    <a:pt x="18491" y="86655"/>
                    <a:pt x="14544" y="86655"/>
                  </a:cubicBezTo>
                  <a:cubicBezTo>
                    <a:pt x="6651" y="86655"/>
                    <a:pt x="73" y="93496"/>
                    <a:pt x="73" y="101916"/>
                  </a:cubicBezTo>
                  <a:cubicBezTo>
                    <a:pt x="73" y="114019"/>
                    <a:pt x="13228" y="119281"/>
                    <a:pt x="24805" y="119281"/>
                  </a:cubicBezTo>
                  <a:cubicBezTo>
                    <a:pt x="42171" y="119281"/>
                    <a:pt x="51643" y="100863"/>
                    <a:pt x="52432" y="99285"/>
                  </a:cubicBezTo>
                  <a:cubicBezTo>
                    <a:pt x="55589" y="109020"/>
                    <a:pt x="65061" y="119281"/>
                    <a:pt x="80848" y="119281"/>
                  </a:cubicBezTo>
                  <a:cubicBezTo>
                    <a:pt x="107949" y="119281"/>
                    <a:pt x="122946" y="85340"/>
                    <a:pt x="122946" y="78762"/>
                  </a:cubicBezTo>
                  <a:cubicBezTo>
                    <a:pt x="122946" y="76131"/>
                    <a:pt x="120578" y="76131"/>
                    <a:pt x="119789" y="76131"/>
                  </a:cubicBezTo>
                  <a:cubicBezTo>
                    <a:pt x="117421" y="76131"/>
                    <a:pt x="116894" y="77183"/>
                    <a:pt x="116368" y="79025"/>
                  </a:cubicBezTo>
                  <a:cubicBezTo>
                    <a:pt x="107685" y="107178"/>
                    <a:pt x="89794" y="113493"/>
                    <a:pt x="81374" y="113493"/>
                  </a:cubicBezTo>
                  <a:cubicBezTo>
                    <a:pt x="71113" y="113493"/>
                    <a:pt x="66903" y="105073"/>
                    <a:pt x="66903" y="96127"/>
                  </a:cubicBezTo>
                  <a:cubicBezTo>
                    <a:pt x="66903" y="90339"/>
                    <a:pt x="68482" y="84550"/>
                    <a:pt x="71376" y="72973"/>
                  </a:cubicBezTo>
                  <a:lnTo>
                    <a:pt x="80322" y="36927"/>
                  </a:lnTo>
                  <a:close/>
                </a:path>
              </a:pathLst>
            </a:custGeom>
            <a:solidFill>
              <a:srgbClr val="1AB3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0CC36DB0-A105-8610-72A2-1813CAC9ECB8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3031143" y="8695083"/>
              <a:ext cx="30784" cy="78670"/>
            </a:xfrm>
            <a:custGeom>
              <a:avLst/>
              <a:gdLst>
                <a:gd name="connsiteX0" fmla="*/ 30863 w 30784"/>
                <a:gd name="connsiteY0" fmla="*/ 27718 h 78670"/>
                <a:gd name="connsiteX1" fmla="*/ 14023 w 30784"/>
                <a:gd name="connsiteY1" fmla="*/ 91 h 78670"/>
                <a:gd name="connsiteX2" fmla="*/ 79 w 30784"/>
                <a:gd name="connsiteY2" fmla="*/ 14036 h 78670"/>
                <a:gd name="connsiteX3" fmla="*/ 14023 w 30784"/>
                <a:gd name="connsiteY3" fmla="*/ 27981 h 78670"/>
                <a:gd name="connsiteX4" fmla="*/ 23232 w 30784"/>
                <a:gd name="connsiteY4" fmla="*/ 24561 h 78670"/>
                <a:gd name="connsiteX5" fmla="*/ 24548 w 30784"/>
                <a:gd name="connsiteY5" fmla="*/ 23772 h 78670"/>
                <a:gd name="connsiteX6" fmla="*/ 25074 w 30784"/>
                <a:gd name="connsiteY6" fmla="*/ 27718 h 78670"/>
                <a:gd name="connsiteX7" fmla="*/ 7183 w 30784"/>
                <a:gd name="connsiteY7" fmla="*/ 71658 h 78670"/>
                <a:gd name="connsiteX8" fmla="*/ 4288 w 30784"/>
                <a:gd name="connsiteY8" fmla="*/ 75868 h 78670"/>
                <a:gd name="connsiteX9" fmla="*/ 6919 w 30784"/>
                <a:gd name="connsiteY9" fmla="*/ 78762 h 78670"/>
                <a:gd name="connsiteX10" fmla="*/ 30863 w 30784"/>
                <a:gd name="connsiteY10" fmla="*/ 27718 h 7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784" h="78670">
                  <a:moveTo>
                    <a:pt x="30863" y="27718"/>
                  </a:moveTo>
                  <a:cubicBezTo>
                    <a:pt x="30863" y="10353"/>
                    <a:pt x="24285" y="91"/>
                    <a:pt x="14023" y="91"/>
                  </a:cubicBezTo>
                  <a:cubicBezTo>
                    <a:pt x="5341" y="91"/>
                    <a:pt x="79" y="6669"/>
                    <a:pt x="79" y="14036"/>
                  </a:cubicBezTo>
                  <a:cubicBezTo>
                    <a:pt x="79" y="21140"/>
                    <a:pt x="5341" y="27981"/>
                    <a:pt x="14023" y="27981"/>
                  </a:cubicBezTo>
                  <a:cubicBezTo>
                    <a:pt x="17181" y="27981"/>
                    <a:pt x="20601" y="26929"/>
                    <a:pt x="23232" y="24561"/>
                  </a:cubicBezTo>
                  <a:cubicBezTo>
                    <a:pt x="24022" y="24035"/>
                    <a:pt x="24285" y="23772"/>
                    <a:pt x="24548" y="23772"/>
                  </a:cubicBezTo>
                  <a:cubicBezTo>
                    <a:pt x="24811" y="23772"/>
                    <a:pt x="25074" y="24035"/>
                    <a:pt x="25074" y="27718"/>
                  </a:cubicBezTo>
                  <a:cubicBezTo>
                    <a:pt x="25074" y="47188"/>
                    <a:pt x="15865" y="62975"/>
                    <a:pt x="7183" y="71658"/>
                  </a:cubicBezTo>
                  <a:cubicBezTo>
                    <a:pt x="4288" y="74552"/>
                    <a:pt x="4288" y="75078"/>
                    <a:pt x="4288" y="75868"/>
                  </a:cubicBezTo>
                  <a:cubicBezTo>
                    <a:pt x="4288" y="77709"/>
                    <a:pt x="5604" y="78762"/>
                    <a:pt x="6919" y="78762"/>
                  </a:cubicBezTo>
                  <a:cubicBezTo>
                    <a:pt x="9814" y="78762"/>
                    <a:pt x="30863" y="58502"/>
                    <a:pt x="30863" y="27718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25618253-C70C-9F97-B8E8-7B41A9EDD594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131505" y="8558265"/>
              <a:ext cx="80775" cy="167602"/>
            </a:xfrm>
            <a:custGeom>
              <a:avLst/>
              <a:gdLst>
                <a:gd name="connsiteX0" fmla="*/ 48232 w 80775"/>
                <a:gd name="connsiteY0" fmla="*/ 59555 h 167602"/>
                <a:gd name="connsiteX1" fmla="*/ 72965 w 80775"/>
                <a:gd name="connsiteY1" fmla="*/ 59555 h 167602"/>
                <a:gd name="connsiteX2" fmla="*/ 80858 w 80775"/>
                <a:gd name="connsiteY2" fmla="*/ 54292 h 167602"/>
                <a:gd name="connsiteX3" fmla="*/ 73491 w 80775"/>
                <a:gd name="connsiteY3" fmla="*/ 51398 h 167602"/>
                <a:gd name="connsiteX4" fmla="*/ 50337 w 80775"/>
                <a:gd name="connsiteY4" fmla="*/ 51398 h 167602"/>
                <a:gd name="connsiteX5" fmla="*/ 61125 w 80775"/>
                <a:gd name="connsiteY5" fmla="*/ 7196 h 167602"/>
                <a:gd name="connsiteX6" fmla="*/ 53495 w 80775"/>
                <a:gd name="connsiteY6" fmla="*/ 91 h 167602"/>
                <a:gd name="connsiteX7" fmla="*/ 42970 w 80775"/>
                <a:gd name="connsiteY7" fmla="*/ 9564 h 167602"/>
                <a:gd name="connsiteX8" fmla="*/ 32709 w 80775"/>
                <a:gd name="connsiteY8" fmla="*/ 51398 h 167602"/>
                <a:gd name="connsiteX9" fmla="*/ 7976 w 80775"/>
                <a:gd name="connsiteY9" fmla="*/ 51398 h 167602"/>
                <a:gd name="connsiteX10" fmla="*/ 83 w 80775"/>
                <a:gd name="connsiteY10" fmla="*/ 56397 h 167602"/>
                <a:gd name="connsiteX11" fmla="*/ 7450 w 80775"/>
                <a:gd name="connsiteY11" fmla="*/ 59555 h 167602"/>
                <a:gd name="connsiteX12" fmla="*/ 30604 w 80775"/>
                <a:gd name="connsiteY12" fmla="*/ 59555 h 167602"/>
                <a:gd name="connsiteX13" fmla="*/ 10607 w 80775"/>
                <a:gd name="connsiteY13" fmla="*/ 143487 h 167602"/>
                <a:gd name="connsiteX14" fmla="*/ 34814 w 80775"/>
                <a:gd name="connsiteY14" fmla="*/ 167694 h 167602"/>
                <a:gd name="connsiteX15" fmla="*/ 76648 w 80775"/>
                <a:gd name="connsiteY15" fmla="*/ 127174 h 167602"/>
                <a:gd name="connsiteX16" fmla="*/ 73491 w 80775"/>
                <a:gd name="connsiteY16" fmla="*/ 124543 h 167602"/>
                <a:gd name="connsiteX17" fmla="*/ 69544 w 80775"/>
                <a:gd name="connsiteY17" fmla="*/ 128227 h 167602"/>
                <a:gd name="connsiteX18" fmla="*/ 35340 w 80775"/>
                <a:gd name="connsiteY18" fmla="*/ 161905 h 167602"/>
                <a:gd name="connsiteX19" fmla="*/ 27183 w 80775"/>
                <a:gd name="connsiteY19" fmla="*/ 149802 h 167602"/>
                <a:gd name="connsiteX20" fmla="*/ 28762 w 80775"/>
                <a:gd name="connsiteY20" fmla="*/ 137173 h 167602"/>
                <a:gd name="connsiteX21" fmla="*/ 48232 w 80775"/>
                <a:gd name="connsiteY21" fmla="*/ 59555 h 16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775" h="167602">
                  <a:moveTo>
                    <a:pt x="48232" y="59555"/>
                  </a:moveTo>
                  <a:lnTo>
                    <a:pt x="72965" y="59555"/>
                  </a:lnTo>
                  <a:cubicBezTo>
                    <a:pt x="78227" y="59555"/>
                    <a:pt x="80858" y="59555"/>
                    <a:pt x="80858" y="54292"/>
                  </a:cubicBezTo>
                  <a:cubicBezTo>
                    <a:pt x="80858" y="51398"/>
                    <a:pt x="78227" y="51398"/>
                    <a:pt x="73491" y="51398"/>
                  </a:cubicBezTo>
                  <a:lnTo>
                    <a:pt x="50337" y="51398"/>
                  </a:lnTo>
                  <a:cubicBezTo>
                    <a:pt x="59809" y="14036"/>
                    <a:pt x="61125" y="8774"/>
                    <a:pt x="61125" y="7196"/>
                  </a:cubicBezTo>
                  <a:cubicBezTo>
                    <a:pt x="61125" y="2723"/>
                    <a:pt x="57968" y="91"/>
                    <a:pt x="53495" y="91"/>
                  </a:cubicBezTo>
                  <a:cubicBezTo>
                    <a:pt x="52705" y="91"/>
                    <a:pt x="45338" y="355"/>
                    <a:pt x="42970" y="9564"/>
                  </a:cubicBezTo>
                  <a:lnTo>
                    <a:pt x="32709" y="51398"/>
                  </a:lnTo>
                  <a:lnTo>
                    <a:pt x="7976" y="51398"/>
                  </a:lnTo>
                  <a:cubicBezTo>
                    <a:pt x="2714" y="51398"/>
                    <a:pt x="83" y="51398"/>
                    <a:pt x="83" y="56397"/>
                  </a:cubicBezTo>
                  <a:cubicBezTo>
                    <a:pt x="83" y="59555"/>
                    <a:pt x="2188" y="59555"/>
                    <a:pt x="7450" y="59555"/>
                  </a:cubicBezTo>
                  <a:lnTo>
                    <a:pt x="30604" y="59555"/>
                  </a:lnTo>
                  <a:cubicBezTo>
                    <a:pt x="11660" y="134278"/>
                    <a:pt x="10607" y="138751"/>
                    <a:pt x="10607" y="143487"/>
                  </a:cubicBezTo>
                  <a:cubicBezTo>
                    <a:pt x="10607" y="157695"/>
                    <a:pt x="20606" y="167694"/>
                    <a:pt x="34814" y="167694"/>
                  </a:cubicBezTo>
                  <a:cubicBezTo>
                    <a:pt x="61651" y="167694"/>
                    <a:pt x="76648" y="129279"/>
                    <a:pt x="76648" y="127174"/>
                  </a:cubicBezTo>
                  <a:cubicBezTo>
                    <a:pt x="76648" y="124543"/>
                    <a:pt x="74544" y="124543"/>
                    <a:pt x="73491" y="124543"/>
                  </a:cubicBezTo>
                  <a:cubicBezTo>
                    <a:pt x="71123" y="124543"/>
                    <a:pt x="70860" y="125333"/>
                    <a:pt x="69544" y="128227"/>
                  </a:cubicBezTo>
                  <a:cubicBezTo>
                    <a:pt x="58231" y="155590"/>
                    <a:pt x="44286" y="161905"/>
                    <a:pt x="35340" y="161905"/>
                  </a:cubicBezTo>
                  <a:cubicBezTo>
                    <a:pt x="29815" y="161905"/>
                    <a:pt x="27183" y="158485"/>
                    <a:pt x="27183" y="149802"/>
                  </a:cubicBezTo>
                  <a:cubicBezTo>
                    <a:pt x="27183" y="143487"/>
                    <a:pt x="27710" y="141646"/>
                    <a:pt x="28762" y="137173"/>
                  </a:cubicBezTo>
                  <a:lnTo>
                    <a:pt x="48232" y="59555"/>
                  </a:lnTo>
                  <a:close/>
                </a:path>
              </a:pathLst>
            </a:custGeom>
            <a:solidFill>
              <a:srgbClr val="1A1AFF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0278E7B8-6678-CC9D-742A-7D12DDD337F4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3235463" y="8525639"/>
              <a:ext cx="61041" cy="263111"/>
            </a:xfrm>
            <a:custGeom>
              <a:avLst/>
              <a:gdLst>
                <a:gd name="connsiteX0" fmla="*/ 61128 w 61041"/>
                <a:gd name="connsiteY0" fmla="*/ 131647 h 263111"/>
                <a:gd name="connsiteX1" fmla="*/ 43763 w 61041"/>
                <a:gd name="connsiteY1" fmla="*/ 49556 h 263111"/>
                <a:gd name="connsiteX2" fmla="*/ 2718 w 61041"/>
                <a:gd name="connsiteY2" fmla="*/ 91 h 263111"/>
                <a:gd name="connsiteX3" fmla="*/ 87 w 61041"/>
                <a:gd name="connsiteY3" fmla="*/ 2723 h 263111"/>
                <a:gd name="connsiteX4" fmla="*/ 5086 w 61041"/>
                <a:gd name="connsiteY4" fmla="*/ 8774 h 263111"/>
                <a:gd name="connsiteX5" fmla="*/ 45868 w 61041"/>
                <a:gd name="connsiteY5" fmla="*/ 131647 h 263111"/>
                <a:gd name="connsiteX6" fmla="*/ 3507 w 61041"/>
                <a:gd name="connsiteY6" fmla="*/ 256099 h 263111"/>
                <a:gd name="connsiteX7" fmla="*/ 87 w 61041"/>
                <a:gd name="connsiteY7" fmla="*/ 260572 h 263111"/>
                <a:gd name="connsiteX8" fmla="*/ 2718 w 61041"/>
                <a:gd name="connsiteY8" fmla="*/ 263203 h 263111"/>
                <a:gd name="connsiteX9" fmla="*/ 44552 w 61041"/>
                <a:gd name="connsiteY9" fmla="*/ 211896 h 263111"/>
                <a:gd name="connsiteX10" fmla="*/ 61128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128" y="131647"/>
                  </a:moveTo>
                  <a:cubicBezTo>
                    <a:pt x="61128" y="111125"/>
                    <a:pt x="58234" y="79288"/>
                    <a:pt x="43763" y="49556"/>
                  </a:cubicBezTo>
                  <a:cubicBezTo>
                    <a:pt x="27976" y="17194"/>
                    <a:pt x="5349" y="91"/>
                    <a:pt x="2718" y="91"/>
                  </a:cubicBezTo>
                  <a:cubicBezTo>
                    <a:pt x="1139" y="91"/>
                    <a:pt x="87" y="1144"/>
                    <a:pt x="87" y="2723"/>
                  </a:cubicBezTo>
                  <a:cubicBezTo>
                    <a:pt x="87" y="3512"/>
                    <a:pt x="87" y="4038"/>
                    <a:pt x="5086" y="8774"/>
                  </a:cubicBezTo>
                  <a:cubicBezTo>
                    <a:pt x="30871" y="34822"/>
                    <a:pt x="45868" y="76657"/>
                    <a:pt x="45868" y="131647"/>
                  </a:cubicBezTo>
                  <a:cubicBezTo>
                    <a:pt x="45868" y="176639"/>
                    <a:pt x="36133" y="222947"/>
                    <a:pt x="3507" y="256099"/>
                  </a:cubicBezTo>
                  <a:cubicBezTo>
                    <a:pt x="87" y="259256"/>
                    <a:pt x="87" y="259783"/>
                    <a:pt x="87" y="260572"/>
                  </a:cubicBezTo>
                  <a:cubicBezTo>
                    <a:pt x="87" y="262151"/>
                    <a:pt x="1139" y="263203"/>
                    <a:pt x="2718" y="263203"/>
                  </a:cubicBezTo>
                  <a:cubicBezTo>
                    <a:pt x="5349" y="263203"/>
                    <a:pt x="29029" y="245311"/>
                    <a:pt x="44552" y="211896"/>
                  </a:cubicBezTo>
                  <a:cubicBezTo>
                    <a:pt x="57971" y="182954"/>
                    <a:pt x="61128" y="153749"/>
                    <a:pt x="61128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388C3536-CFCE-CADC-E757-6BD22BD1431B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3344625" y="8651933"/>
              <a:ext cx="160761" cy="10524"/>
            </a:xfrm>
            <a:custGeom>
              <a:avLst/>
              <a:gdLst>
                <a:gd name="connsiteX0" fmla="*/ 151643 w 160761"/>
                <a:gd name="connsiteY0" fmla="*/ 10616 h 10524"/>
                <a:gd name="connsiteX1" fmla="*/ 160852 w 160761"/>
                <a:gd name="connsiteY1" fmla="*/ 5354 h 10524"/>
                <a:gd name="connsiteX2" fmla="*/ 151643 w 160761"/>
                <a:gd name="connsiteY2" fmla="*/ 91 h 10524"/>
                <a:gd name="connsiteX3" fmla="*/ 9299 w 160761"/>
                <a:gd name="connsiteY3" fmla="*/ 91 h 10524"/>
                <a:gd name="connsiteX4" fmla="*/ 90 w 160761"/>
                <a:gd name="connsiteY4" fmla="*/ 5354 h 10524"/>
                <a:gd name="connsiteX5" fmla="*/ 9299 w 160761"/>
                <a:gd name="connsiteY5" fmla="*/ 10616 h 10524"/>
                <a:gd name="connsiteX6" fmla="*/ 151643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643" y="10616"/>
                  </a:moveTo>
                  <a:cubicBezTo>
                    <a:pt x="156116" y="10616"/>
                    <a:pt x="160852" y="10616"/>
                    <a:pt x="160852" y="5354"/>
                  </a:cubicBezTo>
                  <a:cubicBezTo>
                    <a:pt x="160852" y="91"/>
                    <a:pt x="156116" y="91"/>
                    <a:pt x="151643" y="91"/>
                  </a:cubicBezTo>
                  <a:lnTo>
                    <a:pt x="9299" y="91"/>
                  </a:lnTo>
                  <a:cubicBezTo>
                    <a:pt x="4826" y="91"/>
                    <a:pt x="90" y="91"/>
                    <a:pt x="90" y="5354"/>
                  </a:cubicBezTo>
                  <a:cubicBezTo>
                    <a:pt x="90" y="10616"/>
                    <a:pt x="4826" y="10616"/>
                    <a:pt x="9299" y="10616"/>
                  </a:cubicBezTo>
                  <a:lnTo>
                    <a:pt x="151643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32B8CA0B-4184-FD9C-5514-261C202CFDE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3533745" y="8544847"/>
              <a:ext cx="178915" cy="178126"/>
            </a:xfrm>
            <a:custGeom>
              <a:avLst/>
              <a:gdLst>
                <a:gd name="connsiteX0" fmla="*/ 106132 w 178915"/>
                <a:gd name="connsiteY0" fmla="*/ 18509 h 178126"/>
                <a:gd name="connsiteX1" fmla="*/ 112184 w 178915"/>
                <a:gd name="connsiteY1" fmla="*/ 8774 h 178126"/>
                <a:gd name="connsiteX2" fmla="*/ 128760 w 178915"/>
                <a:gd name="connsiteY2" fmla="*/ 8248 h 178126"/>
                <a:gd name="connsiteX3" fmla="*/ 167174 w 178915"/>
                <a:gd name="connsiteY3" fmla="*/ 29823 h 178126"/>
                <a:gd name="connsiteX4" fmla="*/ 165069 w 178915"/>
                <a:gd name="connsiteY4" fmla="*/ 50872 h 178126"/>
                <a:gd name="connsiteX5" fmla="*/ 164280 w 178915"/>
                <a:gd name="connsiteY5" fmla="*/ 55871 h 178126"/>
                <a:gd name="connsiteX6" fmla="*/ 167437 w 178915"/>
                <a:gd name="connsiteY6" fmla="*/ 59292 h 178126"/>
                <a:gd name="connsiteX7" fmla="*/ 171384 w 178915"/>
                <a:gd name="connsiteY7" fmla="*/ 53240 h 178126"/>
                <a:gd name="connsiteX8" fmla="*/ 178488 w 178915"/>
                <a:gd name="connsiteY8" fmla="*/ 7459 h 178126"/>
                <a:gd name="connsiteX9" fmla="*/ 179014 w 178915"/>
                <a:gd name="connsiteY9" fmla="*/ 2986 h 178126"/>
                <a:gd name="connsiteX10" fmla="*/ 171910 w 178915"/>
                <a:gd name="connsiteY10" fmla="*/ 91 h 178126"/>
                <a:gd name="connsiteX11" fmla="*/ 25883 w 178915"/>
                <a:gd name="connsiteY11" fmla="*/ 91 h 178126"/>
                <a:gd name="connsiteX12" fmla="*/ 17464 w 178915"/>
                <a:gd name="connsiteY12" fmla="*/ 5354 h 178126"/>
                <a:gd name="connsiteX13" fmla="*/ 1677 w 178915"/>
                <a:gd name="connsiteY13" fmla="*/ 51661 h 178126"/>
                <a:gd name="connsiteX14" fmla="*/ 98 w 178915"/>
                <a:gd name="connsiteY14" fmla="*/ 56397 h 178126"/>
                <a:gd name="connsiteX15" fmla="*/ 3256 w 178915"/>
                <a:gd name="connsiteY15" fmla="*/ 59292 h 178126"/>
                <a:gd name="connsiteX16" fmla="*/ 7728 w 178915"/>
                <a:gd name="connsiteY16" fmla="*/ 53766 h 178126"/>
                <a:gd name="connsiteX17" fmla="*/ 67718 w 178915"/>
                <a:gd name="connsiteY17" fmla="*/ 8248 h 178126"/>
                <a:gd name="connsiteX18" fmla="*/ 77979 w 178915"/>
                <a:gd name="connsiteY18" fmla="*/ 8248 h 178126"/>
                <a:gd name="connsiteX19" fmla="*/ 85346 w 178915"/>
                <a:gd name="connsiteY19" fmla="*/ 11405 h 178126"/>
                <a:gd name="connsiteX20" fmla="*/ 84294 w 178915"/>
                <a:gd name="connsiteY20" fmla="*/ 16931 h 178126"/>
                <a:gd name="connsiteX21" fmla="*/ 49037 w 178915"/>
                <a:gd name="connsiteY21" fmla="*/ 157432 h 178126"/>
                <a:gd name="connsiteX22" fmla="*/ 17727 w 178915"/>
                <a:gd name="connsiteY22" fmla="*/ 170062 h 178126"/>
                <a:gd name="connsiteX23" fmla="*/ 6676 w 178915"/>
                <a:gd name="connsiteY23" fmla="*/ 175061 h 178126"/>
                <a:gd name="connsiteX24" fmla="*/ 11149 w 178915"/>
                <a:gd name="connsiteY24" fmla="*/ 178218 h 178126"/>
                <a:gd name="connsiteX25" fmla="*/ 32724 w 178915"/>
                <a:gd name="connsiteY25" fmla="*/ 177692 h 178126"/>
                <a:gd name="connsiteX26" fmla="*/ 55089 w 178915"/>
                <a:gd name="connsiteY26" fmla="*/ 177429 h 178126"/>
                <a:gd name="connsiteX27" fmla="*/ 76927 w 178915"/>
                <a:gd name="connsiteY27" fmla="*/ 177692 h 178126"/>
                <a:gd name="connsiteX28" fmla="*/ 99817 w 178915"/>
                <a:gd name="connsiteY28" fmla="*/ 178218 h 178126"/>
                <a:gd name="connsiteX29" fmla="*/ 105606 w 178915"/>
                <a:gd name="connsiteY29" fmla="*/ 172956 h 178126"/>
                <a:gd name="connsiteX30" fmla="*/ 96660 w 178915"/>
                <a:gd name="connsiteY30" fmla="*/ 170062 h 178126"/>
                <a:gd name="connsiteX31" fmla="*/ 79821 w 178915"/>
                <a:gd name="connsiteY31" fmla="*/ 169535 h 178126"/>
                <a:gd name="connsiteX32" fmla="*/ 70086 w 178915"/>
                <a:gd name="connsiteY32" fmla="*/ 163747 h 178126"/>
                <a:gd name="connsiteX33" fmla="*/ 71138 w 178915"/>
                <a:gd name="connsiteY33" fmla="*/ 158222 h 178126"/>
                <a:gd name="connsiteX34" fmla="*/ 106132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132" y="18509"/>
                  </a:moveTo>
                  <a:cubicBezTo>
                    <a:pt x="107974" y="11142"/>
                    <a:pt x="109026" y="9564"/>
                    <a:pt x="112184" y="8774"/>
                  </a:cubicBezTo>
                  <a:cubicBezTo>
                    <a:pt x="114552" y="8248"/>
                    <a:pt x="123234" y="8248"/>
                    <a:pt x="128760" y="8248"/>
                  </a:cubicBezTo>
                  <a:cubicBezTo>
                    <a:pt x="155334" y="8248"/>
                    <a:pt x="167174" y="9300"/>
                    <a:pt x="167174" y="29823"/>
                  </a:cubicBezTo>
                  <a:cubicBezTo>
                    <a:pt x="167174" y="33770"/>
                    <a:pt x="166122" y="44031"/>
                    <a:pt x="165069" y="50872"/>
                  </a:cubicBezTo>
                  <a:cubicBezTo>
                    <a:pt x="164806" y="51924"/>
                    <a:pt x="164280" y="55082"/>
                    <a:pt x="164280" y="55871"/>
                  </a:cubicBezTo>
                  <a:cubicBezTo>
                    <a:pt x="164280" y="57450"/>
                    <a:pt x="165069" y="59292"/>
                    <a:pt x="167437" y="59292"/>
                  </a:cubicBezTo>
                  <a:cubicBezTo>
                    <a:pt x="170331" y="59292"/>
                    <a:pt x="170858" y="57187"/>
                    <a:pt x="171384" y="53240"/>
                  </a:cubicBezTo>
                  <a:lnTo>
                    <a:pt x="178488" y="7459"/>
                  </a:lnTo>
                  <a:cubicBezTo>
                    <a:pt x="178751" y="6406"/>
                    <a:pt x="179014" y="3775"/>
                    <a:pt x="179014" y="2986"/>
                  </a:cubicBezTo>
                  <a:cubicBezTo>
                    <a:pt x="179014" y="91"/>
                    <a:pt x="176383" y="91"/>
                    <a:pt x="171910" y="91"/>
                  </a:cubicBezTo>
                  <a:lnTo>
                    <a:pt x="25883" y="91"/>
                  </a:lnTo>
                  <a:cubicBezTo>
                    <a:pt x="19568" y="91"/>
                    <a:pt x="19305" y="355"/>
                    <a:pt x="17464" y="5354"/>
                  </a:cubicBezTo>
                  <a:lnTo>
                    <a:pt x="1677" y="51661"/>
                  </a:lnTo>
                  <a:cubicBezTo>
                    <a:pt x="1414" y="52188"/>
                    <a:pt x="98" y="55871"/>
                    <a:pt x="98" y="56397"/>
                  </a:cubicBezTo>
                  <a:cubicBezTo>
                    <a:pt x="98" y="57976"/>
                    <a:pt x="1414" y="59292"/>
                    <a:pt x="3256" y="59292"/>
                  </a:cubicBezTo>
                  <a:cubicBezTo>
                    <a:pt x="5887" y="59292"/>
                    <a:pt x="6150" y="57976"/>
                    <a:pt x="7728" y="53766"/>
                  </a:cubicBezTo>
                  <a:cubicBezTo>
                    <a:pt x="21936" y="12984"/>
                    <a:pt x="28777" y="8248"/>
                    <a:pt x="67718" y="8248"/>
                  </a:cubicBezTo>
                  <a:lnTo>
                    <a:pt x="77979" y="8248"/>
                  </a:lnTo>
                  <a:cubicBezTo>
                    <a:pt x="85346" y="8248"/>
                    <a:pt x="85346" y="9300"/>
                    <a:pt x="85346" y="11405"/>
                  </a:cubicBezTo>
                  <a:cubicBezTo>
                    <a:pt x="85346" y="12984"/>
                    <a:pt x="84557" y="16141"/>
                    <a:pt x="84294" y="16931"/>
                  </a:cubicBezTo>
                  <a:lnTo>
                    <a:pt x="49037" y="157432"/>
                  </a:lnTo>
                  <a:cubicBezTo>
                    <a:pt x="46669" y="167167"/>
                    <a:pt x="45880" y="170062"/>
                    <a:pt x="17727" y="170062"/>
                  </a:cubicBezTo>
                  <a:cubicBezTo>
                    <a:pt x="8255" y="170062"/>
                    <a:pt x="6676" y="170062"/>
                    <a:pt x="6676" y="175061"/>
                  </a:cubicBezTo>
                  <a:cubicBezTo>
                    <a:pt x="6676" y="178218"/>
                    <a:pt x="9570" y="178218"/>
                    <a:pt x="11149" y="178218"/>
                  </a:cubicBezTo>
                  <a:cubicBezTo>
                    <a:pt x="18253" y="178218"/>
                    <a:pt x="25620" y="177692"/>
                    <a:pt x="32724" y="177692"/>
                  </a:cubicBezTo>
                  <a:cubicBezTo>
                    <a:pt x="40091" y="177692"/>
                    <a:pt x="47721" y="177429"/>
                    <a:pt x="55089" y="177429"/>
                  </a:cubicBezTo>
                  <a:cubicBezTo>
                    <a:pt x="62456" y="177429"/>
                    <a:pt x="69823" y="177692"/>
                    <a:pt x="76927" y="177692"/>
                  </a:cubicBezTo>
                  <a:cubicBezTo>
                    <a:pt x="84557" y="177692"/>
                    <a:pt x="92450" y="178218"/>
                    <a:pt x="99817" y="178218"/>
                  </a:cubicBezTo>
                  <a:cubicBezTo>
                    <a:pt x="102449" y="178218"/>
                    <a:pt x="105606" y="178218"/>
                    <a:pt x="105606" y="172956"/>
                  </a:cubicBezTo>
                  <a:cubicBezTo>
                    <a:pt x="105606" y="170062"/>
                    <a:pt x="103501" y="170062"/>
                    <a:pt x="96660" y="170062"/>
                  </a:cubicBezTo>
                  <a:cubicBezTo>
                    <a:pt x="90082" y="170062"/>
                    <a:pt x="86662" y="170062"/>
                    <a:pt x="79821" y="169535"/>
                  </a:cubicBezTo>
                  <a:cubicBezTo>
                    <a:pt x="72191" y="168746"/>
                    <a:pt x="70086" y="167957"/>
                    <a:pt x="70086" y="163747"/>
                  </a:cubicBezTo>
                  <a:cubicBezTo>
                    <a:pt x="70086" y="163484"/>
                    <a:pt x="70086" y="162168"/>
                    <a:pt x="71138" y="158222"/>
                  </a:cubicBezTo>
                  <a:lnTo>
                    <a:pt x="106132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8CA42184-6E7B-86A4-1966-715C0A2CAAE2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3691868" y="8636646"/>
              <a:ext cx="139791" cy="129477"/>
            </a:xfrm>
            <a:custGeom>
              <a:avLst/>
              <a:gdLst>
                <a:gd name="connsiteX0" fmla="*/ 81879 w 139791"/>
                <a:gd name="connsiteY0" fmla="*/ 63082 h 129477"/>
                <a:gd name="connsiteX1" fmla="*/ 115031 w 139791"/>
                <a:gd name="connsiteY1" fmla="*/ 33429 h 129477"/>
                <a:gd name="connsiteX2" fmla="*/ 62172 w 139791"/>
                <a:gd name="connsiteY2" fmla="*/ 93 h 129477"/>
                <a:gd name="connsiteX3" fmla="*/ 104 w 139791"/>
                <a:gd name="connsiteY3" fmla="*/ 93 h 129477"/>
                <a:gd name="connsiteX4" fmla="*/ 104 w 139791"/>
                <a:gd name="connsiteY4" fmla="*/ 6723 h 129477"/>
                <a:gd name="connsiteX5" fmla="*/ 4524 w 139791"/>
                <a:gd name="connsiteY5" fmla="*/ 6723 h 129477"/>
                <a:gd name="connsiteX6" fmla="*/ 19074 w 139791"/>
                <a:gd name="connsiteY6" fmla="*/ 15011 h 129477"/>
                <a:gd name="connsiteX7" fmla="*/ 19074 w 139791"/>
                <a:gd name="connsiteY7" fmla="*/ 110968 h 129477"/>
                <a:gd name="connsiteX8" fmla="*/ 4524 w 139791"/>
                <a:gd name="connsiteY8" fmla="*/ 119256 h 129477"/>
                <a:gd name="connsiteX9" fmla="*/ 104 w 139791"/>
                <a:gd name="connsiteY9" fmla="*/ 119256 h 129477"/>
                <a:gd name="connsiteX10" fmla="*/ 104 w 139791"/>
                <a:gd name="connsiteY10" fmla="*/ 125887 h 129477"/>
                <a:gd name="connsiteX11" fmla="*/ 27362 w 139791"/>
                <a:gd name="connsiteY11" fmla="*/ 125150 h 129477"/>
                <a:gd name="connsiteX12" fmla="*/ 54805 w 139791"/>
                <a:gd name="connsiteY12" fmla="*/ 125887 h 129477"/>
                <a:gd name="connsiteX13" fmla="*/ 54805 w 139791"/>
                <a:gd name="connsiteY13" fmla="*/ 119256 h 129477"/>
                <a:gd name="connsiteX14" fmla="*/ 50385 w 139791"/>
                <a:gd name="connsiteY14" fmla="*/ 119256 h 129477"/>
                <a:gd name="connsiteX15" fmla="*/ 35835 w 139791"/>
                <a:gd name="connsiteY15" fmla="*/ 110968 h 129477"/>
                <a:gd name="connsiteX16" fmla="*/ 35835 w 139791"/>
                <a:gd name="connsiteY16" fmla="*/ 65476 h 129477"/>
                <a:gd name="connsiteX17" fmla="*/ 60330 w 139791"/>
                <a:gd name="connsiteY17" fmla="*/ 65476 h 129477"/>
                <a:gd name="connsiteX18" fmla="*/ 81327 w 139791"/>
                <a:gd name="connsiteY18" fmla="*/ 73028 h 129477"/>
                <a:gd name="connsiteX19" fmla="*/ 87773 w 139791"/>
                <a:gd name="connsiteY19" fmla="*/ 95681 h 129477"/>
                <a:gd name="connsiteX20" fmla="*/ 96245 w 139791"/>
                <a:gd name="connsiteY20" fmla="*/ 122203 h 129477"/>
                <a:gd name="connsiteX21" fmla="*/ 120188 w 139791"/>
                <a:gd name="connsiteY21" fmla="*/ 129570 h 129477"/>
                <a:gd name="connsiteX22" fmla="*/ 139895 w 139791"/>
                <a:gd name="connsiteY22" fmla="*/ 109126 h 129477"/>
                <a:gd name="connsiteX23" fmla="*/ 136764 w 139791"/>
                <a:gd name="connsiteY23" fmla="*/ 105627 h 129477"/>
                <a:gd name="connsiteX24" fmla="*/ 133633 w 139791"/>
                <a:gd name="connsiteY24" fmla="*/ 109126 h 129477"/>
                <a:gd name="connsiteX25" fmla="*/ 120925 w 139791"/>
                <a:gd name="connsiteY25" fmla="*/ 124413 h 129477"/>
                <a:gd name="connsiteX26" fmla="*/ 106743 w 139791"/>
                <a:gd name="connsiteY26" fmla="*/ 96786 h 129477"/>
                <a:gd name="connsiteX27" fmla="*/ 98823 w 139791"/>
                <a:gd name="connsiteY27" fmla="*/ 73028 h 129477"/>
                <a:gd name="connsiteX28" fmla="*/ 81879 w 139791"/>
                <a:gd name="connsiteY28" fmla="*/ 63082 h 129477"/>
                <a:gd name="connsiteX29" fmla="*/ 59778 w 139791"/>
                <a:gd name="connsiteY29" fmla="*/ 60319 h 129477"/>
                <a:gd name="connsiteX30" fmla="*/ 35835 w 139791"/>
                <a:gd name="connsiteY30" fmla="*/ 60319 h 129477"/>
                <a:gd name="connsiteX31" fmla="*/ 35835 w 139791"/>
                <a:gd name="connsiteY31" fmla="*/ 13906 h 129477"/>
                <a:gd name="connsiteX32" fmla="*/ 40807 w 139791"/>
                <a:gd name="connsiteY32" fmla="*/ 6908 h 129477"/>
                <a:gd name="connsiteX33" fmla="*/ 52411 w 139791"/>
                <a:gd name="connsiteY33" fmla="*/ 6723 h 129477"/>
                <a:gd name="connsiteX34" fmla="*/ 95324 w 139791"/>
                <a:gd name="connsiteY34" fmla="*/ 33429 h 129477"/>
                <a:gd name="connsiteX35" fmla="*/ 59778 w 139791"/>
                <a:gd name="connsiteY35" fmla="*/ 60319 h 12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9791" h="129477">
                  <a:moveTo>
                    <a:pt x="81879" y="63082"/>
                  </a:moveTo>
                  <a:cubicBezTo>
                    <a:pt x="98455" y="59214"/>
                    <a:pt x="115031" y="48348"/>
                    <a:pt x="115031" y="33429"/>
                  </a:cubicBezTo>
                  <a:cubicBezTo>
                    <a:pt x="115031" y="15011"/>
                    <a:pt x="90720" y="93"/>
                    <a:pt x="62172" y="93"/>
                  </a:cubicBezTo>
                  <a:lnTo>
                    <a:pt x="104" y="93"/>
                  </a:lnTo>
                  <a:lnTo>
                    <a:pt x="104" y="6723"/>
                  </a:lnTo>
                  <a:lnTo>
                    <a:pt x="4524" y="6723"/>
                  </a:lnTo>
                  <a:cubicBezTo>
                    <a:pt x="18706" y="6723"/>
                    <a:pt x="19074" y="8565"/>
                    <a:pt x="19074" y="15011"/>
                  </a:cubicBezTo>
                  <a:lnTo>
                    <a:pt x="19074" y="110968"/>
                  </a:lnTo>
                  <a:cubicBezTo>
                    <a:pt x="19074" y="117230"/>
                    <a:pt x="18706" y="119256"/>
                    <a:pt x="4524" y="119256"/>
                  </a:cubicBezTo>
                  <a:lnTo>
                    <a:pt x="104" y="119256"/>
                  </a:lnTo>
                  <a:lnTo>
                    <a:pt x="104" y="125887"/>
                  </a:lnTo>
                  <a:cubicBezTo>
                    <a:pt x="288" y="125887"/>
                    <a:pt x="19811" y="125150"/>
                    <a:pt x="27362" y="125150"/>
                  </a:cubicBezTo>
                  <a:cubicBezTo>
                    <a:pt x="35098" y="125150"/>
                    <a:pt x="45596" y="125518"/>
                    <a:pt x="54805" y="125887"/>
                  </a:cubicBezTo>
                  <a:lnTo>
                    <a:pt x="54805" y="119256"/>
                  </a:lnTo>
                  <a:lnTo>
                    <a:pt x="50385" y="119256"/>
                  </a:lnTo>
                  <a:cubicBezTo>
                    <a:pt x="36203" y="119256"/>
                    <a:pt x="35835" y="117414"/>
                    <a:pt x="35835" y="110968"/>
                  </a:cubicBezTo>
                  <a:lnTo>
                    <a:pt x="35835" y="65476"/>
                  </a:lnTo>
                  <a:lnTo>
                    <a:pt x="60330" y="65476"/>
                  </a:lnTo>
                  <a:cubicBezTo>
                    <a:pt x="63645" y="65476"/>
                    <a:pt x="73223" y="65476"/>
                    <a:pt x="81327" y="73028"/>
                  </a:cubicBezTo>
                  <a:cubicBezTo>
                    <a:pt x="87773" y="78737"/>
                    <a:pt x="87773" y="83341"/>
                    <a:pt x="87773" y="95681"/>
                  </a:cubicBezTo>
                  <a:cubicBezTo>
                    <a:pt x="87773" y="107653"/>
                    <a:pt x="87773" y="115204"/>
                    <a:pt x="96245" y="122203"/>
                  </a:cubicBezTo>
                  <a:cubicBezTo>
                    <a:pt x="104165" y="128649"/>
                    <a:pt x="115031" y="129570"/>
                    <a:pt x="120188" y="129570"/>
                  </a:cubicBezTo>
                  <a:cubicBezTo>
                    <a:pt x="135843" y="129570"/>
                    <a:pt x="139895" y="114652"/>
                    <a:pt x="139895" y="109126"/>
                  </a:cubicBezTo>
                  <a:cubicBezTo>
                    <a:pt x="139895" y="107837"/>
                    <a:pt x="139895" y="105627"/>
                    <a:pt x="136764" y="105627"/>
                  </a:cubicBezTo>
                  <a:cubicBezTo>
                    <a:pt x="134001" y="105627"/>
                    <a:pt x="133817" y="107285"/>
                    <a:pt x="133633" y="109126"/>
                  </a:cubicBezTo>
                  <a:cubicBezTo>
                    <a:pt x="132712" y="119809"/>
                    <a:pt x="126634" y="124413"/>
                    <a:pt x="120925" y="124413"/>
                  </a:cubicBezTo>
                  <a:cubicBezTo>
                    <a:pt x="110427" y="124413"/>
                    <a:pt x="108953" y="113547"/>
                    <a:pt x="106743" y="96786"/>
                  </a:cubicBezTo>
                  <a:cubicBezTo>
                    <a:pt x="104717" y="82052"/>
                    <a:pt x="104165" y="79105"/>
                    <a:pt x="98823" y="73028"/>
                  </a:cubicBezTo>
                  <a:cubicBezTo>
                    <a:pt x="96982" y="71002"/>
                    <a:pt x="91825" y="66213"/>
                    <a:pt x="81879" y="63082"/>
                  </a:cubicBezTo>
                  <a:close/>
                  <a:moveTo>
                    <a:pt x="59778" y="60319"/>
                  </a:moveTo>
                  <a:lnTo>
                    <a:pt x="35835" y="60319"/>
                  </a:lnTo>
                  <a:lnTo>
                    <a:pt x="35835" y="13906"/>
                  </a:lnTo>
                  <a:cubicBezTo>
                    <a:pt x="35835" y="8749"/>
                    <a:pt x="36019" y="7460"/>
                    <a:pt x="40807" y="6908"/>
                  </a:cubicBezTo>
                  <a:cubicBezTo>
                    <a:pt x="42281" y="6723"/>
                    <a:pt x="48543" y="6723"/>
                    <a:pt x="52411" y="6723"/>
                  </a:cubicBezTo>
                  <a:cubicBezTo>
                    <a:pt x="70092" y="6723"/>
                    <a:pt x="95324" y="6723"/>
                    <a:pt x="95324" y="33429"/>
                  </a:cubicBezTo>
                  <a:cubicBezTo>
                    <a:pt x="95324" y="54057"/>
                    <a:pt x="79301" y="60319"/>
                    <a:pt x="59778" y="60319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DB1867EC-0861-C433-60D0-9CB68BFDD1F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3844620" y="8636646"/>
              <a:ext cx="117689" cy="125793"/>
            </a:xfrm>
            <a:custGeom>
              <a:avLst/>
              <a:gdLst>
                <a:gd name="connsiteX0" fmla="*/ 36577 w 117689"/>
                <a:gd name="connsiteY0" fmla="*/ 68791 h 125793"/>
                <a:gd name="connsiteX1" fmla="*/ 70097 w 117689"/>
                <a:gd name="connsiteY1" fmla="*/ 68791 h 125793"/>
                <a:gd name="connsiteX2" fmla="*/ 117800 w 117689"/>
                <a:gd name="connsiteY2" fmla="*/ 34718 h 125793"/>
                <a:gd name="connsiteX3" fmla="*/ 70097 w 117689"/>
                <a:gd name="connsiteY3" fmla="*/ 93 h 125793"/>
                <a:gd name="connsiteX4" fmla="*/ 110 w 117689"/>
                <a:gd name="connsiteY4" fmla="*/ 93 h 125793"/>
                <a:gd name="connsiteX5" fmla="*/ 110 w 117689"/>
                <a:gd name="connsiteY5" fmla="*/ 6723 h 125793"/>
                <a:gd name="connsiteX6" fmla="*/ 4530 w 117689"/>
                <a:gd name="connsiteY6" fmla="*/ 6723 h 125793"/>
                <a:gd name="connsiteX7" fmla="*/ 19080 w 117689"/>
                <a:gd name="connsiteY7" fmla="*/ 15011 h 125793"/>
                <a:gd name="connsiteX8" fmla="*/ 19080 w 117689"/>
                <a:gd name="connsiteY8" fmla="*/ 110968 h 125793"/>
                <a:gd name="connsiteX9" fmla="*/ 4530 w 117689"/>
                <a:gd name="connsiteY9" fmla="*/ 119256 h 125793"/>
                <a:gd name="connsiteX10" fmla="*/ 110 w 117689"/>
                <a:gd name="connsiteY10" fmla="*/ 119256 h 125793"/>
                <a:gd name="connsiteX11" fmla="*/ 110 w 117689"/>
                <a:gd name="connsiteY11" fmla="*/ 125887 h 125793"/>
                <a:gd name="connsiteX12" fmla="*/ 27736 w 117689"/>
                <a:gd name="connsiteY12" fmla="*/ 125150 h 125793"/>
                <a:gd name="connsiteX13" fmla="*/ 55547 w 117689"/>
                <a:gd name="connsiteY13" fmla="*/ 125887 h 125793"/>
                <a:gd name="connsiteX14" fmla="*/ 55547 w 117689"/>
                <a:gd name="connsiteY14" fmla="*/ 119256 h 125793"/>
                <a:gd name="connsiteX15" fmla="*/ 51127 w 117689"/>
                <a:gd name="connsiteY15" fmla="*/ 119256 h 125793"/>
                <a:gd name="connsiteX16" fmla="*/ 36577 w 117689"/>
                <a:gd name="connsiteY16" fmla="*/ 110968 h 125793"/>
                <a:gd name="connsiteX17" fmla="*/ 36577 w 117689"/>
                <a:gd name="connsiteY17" fmla="*/ 68791 h 125793"/>
                <a:gd name="connsiteX18" fmla="*/ 65493 w 117689"/>
                <a:gd name="connsiteY18" fmla="*/ 6723 h 125793"/>
                <a:gd name="connsiteX19" fmla="*/ 98093 w 117689"/>
                <a:gd name="connsiteY19" fmla="*/ 34718 h 125793"/>
                <a:gd name="connsiteX20" fmla="*/ 65493 w 117689"/>
                <a:gd name="connsiteY20" fmla="*/ 62898 h 125793"/>
                <a:gd name="connsiteX21" fmla="*/ 35840 w 117689"/>
                <a:gd name="connsiteY21" fmla="*/ 62898 h 125793"/>
                <a:gd name="connsiteX22" fmla="*/ 35840 w 117689"/>
                <a:gd name="connsiteY22" fmla="*/ 13906 h 125793"/>
                <a:gd name="connsiteX23" fmla="*/ 44681 w 117689"/>
                <a:gd name="connsiteY23" fmla="*/ 6723 h 125793"/>
                <a:gd name="connsiteX24" fmla="*/ 65493 w 117689"/>
                <a:gd name="connsiteY24" fmla="*/ 6723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7689" h="125793">
                  <a:moveTo>
                    <a:pt x="36577" y="68791"/>
                  </a:moveTo>
                  <a:lnTo>
                    <a:pt x="70097" y="68791"/>
                  </a:lnTo>
                  <a:cubicBezTo>
                    <a:pt x="96803" y="68791"/>
                    <a:pt x="117800" y="53320"/>
                    <a:pt x="117800" y="34718"/>
                  </a:cubicBezTo>
                  <a:cubicBezTo>
                    <a:pt x="117800" y="16485"/>
                    <a:pt x="97172" y="93"/>
                    <a:pt x="70097" y="93"/>
                  </a:cubicBezTo>
                  <a:lnTo>
                    <a:pt x="110" y="93"/>
                  </a:lnTo>
                  <a:lnTo>
                    <a:pt x="110" y="6723"/>
                  </a:lnTo>
                  <a:lnTo>
                    <a:pt x="4530" y="6723"/>
                  </a:lnTo>
                  <a:cubicBezTo>
                    <a:pt x="18712" y="6723"/>
                    <a:pt x="19080" y="8565"/>
                    <a:pt x="19080" y="15011"/>
                  </a:cubicBezTo>
                  <a:lnTo>
                    <a:pt x="19080" y="110968"/>
                  </a:lnTo>
                  <a:cubicBezTo>
                    <a:pt x="19080" y="117230"/>
                    <a:pt x="18712" y="119256"/>
                    <a:pt x="4530" y="119256"/>
                  </a:cubicBezTo>
                  <a:lnTo>
                    <a:pt x="110" y="119256"/>
                  </a:lnTo>
                  <a:lnTo>
                    <a:pt x="110" y="125887"/>
                  </a:lnTo>
                  <a:cubicBezTo>
                    <a:pt x="9319" y="125518"/>
                    <a:pt x="21106" y="125150"/>
                    <a:pt x="27736" y="125150"/>
                  </a:cubicBezTo>
                  <a:cubicBezTo>
                    <a:pt x="34551" y="125150"/>
                    <a:pt x="46338" y="125518"/>
                    <a:pt x="55547" y="125887"/>
                  </a:cubicBezTo>
                  <a:lnTo>
                    <a:pt x="55547" y="119256"/>
                  </a:lnTo>
                  <a:lnTo>
                    <a:pt x="51127" y="119256"/>
                  </a:lnTo>
                  <a:cubicBezTo>
                    <a:pt x="36945" y="119256"/>
                    <a:pt x="36577" y="117414"/>
                    <a:pt x="36577" y="110968"/>
                  </a:cubicBezTo>
                  <a:lnTo>
                    <a:pt x="36577" y="68791"/>
                  </a:lnTo>
                  <a:close/>
                  <a:moveTo>
                    <a:pt x="65493" y="6723"/>
                  </a:moveTo>
                  <a:cubicBezTo>
                    <a:pt x="96251" y="6723"/>
                    <a:pt x="98093" y="24036"/>
                    <a:pt x="98093" y="34718"/>
                  </a:cubicBezTo>
                  <a:cubicBezTo>
                    <a:pt x="98093" y="42822"/>
                    <a:pt x="98093" y="62898"/>
                    <a:pt x="65493" y="62898"/>
                  </a:cubicBezTo>
                  <a:lnTo>
                    <a:pt x="35840" y="62898"/>
                  </a:lnTo>
                  <a:lnTo>
                    <a:pt x="35840" y="13906"/>
                  </a:lnTo>
                  <a:cubicBezTo>
                    <a:pt x="35840" y="8197"/>
                    <a:pt x="36025" y="6723"/>
                    <a:pt x="44681" y="6723"/>
                  </a:cubicBezTo>
                  <a:lnTo>
                    <a:pt x="65493" y="6723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6BF4DEE-1B6E-EB30-558A-F5CB5DAF957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4014564" y="8525639"/>
              <a:ext cx="61041" cy="263111"/>
            </a:xfrm>
            <a:custGeom>
              <a:avLst/>
              <a:gdLst>
                <a:gd name="connsiteX0" fmla="*/ 61158 w 61041"/>
                <a:gd name="connsiteY0" fmla="*/ 260572 h 263111"/>
                <a:gd name="connsiteX1" fmla="*/ 56685 w 61041"/>
                <a:gd name="connsiteY1" fmla="*/ 254783 h 263111"/>
                <a:gd name="connsiteX2" fmla="*/ 15376 w 61041"/>
                <a:gd name="connsiteY2" fmla="*/ 131647 h 263111"/>
                <a:gd name="connsiteX3" fmla="*/ 57737 w 61041"/>
                <a:gd name="connsiteY3" fmla="*/ 7195 h 263111"/>
                <a:gd name="connsiteX4" fmla="*/ 61158 w 61041"/>
                <a:gd name="connsiteY4" fmla="*/ 2723 h 263111"/>
                <a:gd name="connsiteX5" fmla="*/ 58526 w 61041"/>
                <a:gd name="connsiteY5" fmla="*/ 91 h 263111"/>
                <a:gd name="connsiteX6" fmla="*/ 16692 w 61041"/>
                <a:gd name="connsiteY6" fmla="*/ 51398 h 263111"/>
                <a:gd name="connsiteX7" fmla="*/ 116 w 61041"/>
                <a:gd name="connsiteY7" fmla="*/ 131647 h 263111"/>
                <a:gd name="connsiteX8" fmla="*/ 17481 w 61041"/>
                <a:gd name="connsiteY8" fmla="*/ 213738 h 263111"/>
                <a:gd name="connsiteX9" fmla="*/ 58526 w 61041"/>
                <a:gd name="connsiteY9" fmla="*/ 263203 h 263111"/>
                <a:gd name="connsiteX10" fmla="*/ 61158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158" y="260572"/>
                  </a:moveTo>
                  <a:cubicBezTo>
                    <a:pt x="61158" y="259783"/>
                    <a:pt x="61158" y="259256"/>
                    <a:pt x="56685" y="254783"/>
                  </a:cubicBezTo>
                  <a:cubicBezTo>
                    <a:pt x="23796" y="221631"/>
                    <a:pt x="15376" y="171903"/>
                    <a:pt x="15376" y="131647"/>
                  </a:cubicBezTo>
                  <a:cubicBezTo>
                    <a:pt x="15376" y="85866"/>
                    <a:pt x="25374" y="40084"/>
                    <a:pt x="57737" y="7195"/>
                  </a:cubicBezTo>
                  <a:cubicBezTo>
                    <a:pt x="61158" y="4038"/>
                    <a:pt x="61158" y="3512"/>
                    <a:pt x="61158" y="2723"/>
                  </a:cubicBezTo>
                  <a:cubicBezTo>
                    <a:pt x="61158" y="881"/>
                    <a:pt x="60105" y="91"/>
                    <a:pt x="58526" y="91"/>
                  </a:cubicBezTo>
                  <a:cubicBezTo>
                    <a:pt x="55895" y="91"/>
                    <a:pt x="32215" y="17983"/>
                    <a:pt x="16692" y="51398"/>
                  </a:cubicBezTo>
                  <a:cubicBezTo>
                    <a:pt x="3273" y="80341"/>
                    <a:pt x="116" y="109546"/>
                    <a:pt x="116" y="131647"/>
                  </a:cubicBezTo>
                  <a:cubicBezTo>
                    <a:pt x="116" y="152170"/>
                    <a:pt x="3010" y="184006"/>
                    <a:pt x="17481" y="213738"/>
                  </a:cubicBezTo>
                  <a:cubicBezTo>
                    <a:pt x="33268" y="246101"/>
                    <a:pt x="55895" y="263203"/>
                    <a:pt x="58526" y="263203"/>
                  </a:cubicBezTo>
                  <a:cubicBezTo>
                    <a:pt x="60105" y="263203"/>
                    <a:pt x="61158" y="262414"/>
                    <a:pt x="61158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6D200EFB-8542-4B62-6161-1DC06CDB4A6C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4098468" y="8606678"/>
              <a:ext cx="131029" cy="119189"/>
            </a:xfrm>
            <a:custGeom>
              <a:avLst/>
              <a:gdLst>
                <a:gd name="connsiteX0" fmla="*/ 80369 w 131029"/>
                <a:gd name="connsiteY0" fmla="*/ 36927 h 119189"/>
                <a:gd name="connsiteX1" fmla="*/ 106417 w 131029"/>
                <a:gd name="connsiteY1" fmla="*/ 5880 h 119189"/>
                <a:gd name="connsiteX2" fmla="*/ 119572 w 131029"/>
                <a:gd name="connsiteY2" fmla="*/ 9300 h 119189"/>
                <a:gd name="connsiteX3" fmla="*/ 106943 w 131029"/>
                <a:gd name="connsiteY3" fmla="*/ 23508 h 119189"/>
                <a:gd name="connsiteX4" fmla="*/ 116941 w 131029"/>
                <a:gd name="connsiteY4" fmla="*/ 32717 h 119189"/>
                <a:gd name="connsiteX5" fmla="*/ 131149 w 131029"/>
                <a:gd name="connsiteY5" fmla="*/ 17457 h 119189"/>
                <a:gd name="connsiteX6" fmla="*/ 106680 w 131029"/>
                <a:gd name="connsiteY6" fmla="*/ 91 h 119189"/>
                <a:gd name="connsiteX7" fmla="*/ 79053 w 131029"/>
                <a:gd name="connsiteY7" fmla="*/ 20088 h 119189"/>
                <a:gd name="connsiteX8" fmla="*/ 50637 w 131029"/>
                <a:gd name="connsiteY8" fmla="*/ 91 h 119189"/>
                <a:gd name="connsiteX9" fmla="*/ 8276 w 131029"/>
                <a:gd name="connsiteY9" fmla="*/ 40611 h 119189"/>
                <a:gd name="connsiteX10" fmla="*/ 11433 w 131029"/>
                <a:gd name="connsiteY10" fmla="*/ 43242 h 119189"/>
                <a:gd name="connsiteX11" fmla="*/ 14854 w 131029"/>
                <a:gd name="connsiteY11" fmla="*/ 40348 h 119189"/>
                <a:gd name="connsiteX12" fmla="*/ 50111 w 131029"/>
                <a:gd name="connsiteY12" fmla="*/ 5880 h 119189"/>
                <a:gd name="connsiteX13" fmla="*/ 64319 w 131029"/>
                <a:gd name="connsiteY13" fmla="*/ 23508 h 119189"/>
                <a:gd name="connsiteX14" fmla="*/ 50111 w 131029"/>
                <a:gd name="connsiteY14" fmla="*/ 86129 h 119189"/>
                <a:gd name="connsiteX15" fmla="*/ 25115 w 131029"/>
                <a:gd name="connsiteY15" fmla="*/ 113493 h 119189"/>
                <a:gd name="connsiteX16" fmla="*/ 11960 w 131029"/>
                <a:gd name="connsiteY16" fmla="*/ 110072 h 119189"/>
                <a:gd name="connsiteX17" fmla="*/ 24326 w 131029"/>
                <a:gd name="connsiteY17" fmla="*/ 95864 h 119189"/>
                <a:gd name="connsiteX18" fmla="*/ 14591 w 131029"/>
                <a:gd name="connsiteY18" fmla="*/ 86655 h 119189"/>
                <a:gd name="connsiteX19" fmla="*/ 120 w 131029"/>
                <a:gd name="connsiteY19" fmla="*/ 101916 h 119189"/>
                <a:gd name="connsiteX20" fmla="*/ 24852 w 131029"/>
                <a:gd name="connsiteY20" fmla="*/ 119281 h 119189"/>
                <a:gd name="connsiteX21" fmla="*/ 52479 w 131029"/>
                <a:gd name="connsiteY21" fmla="*/ 99285 h 119189"/>
                <a:gd name="connsiteX22" fmla="*/ 80895 w 131029"/>
                <a:gd name="connsiteY22" fmla="*/ 119281 h 119189"/>
                <a:gd name="connsiteX23" fmla="*/ 122993 w 131029"/>
                <a:gd name="connsiteY23" fmla="*/ 78762 h 119189"/>
                <a:gd name="connsiteX24" fmla="*/ 119835 w 131029"/>
                <a:gd name="connsiteY24" fmla="*/ 76131 h 119189"/>
                <a:gd name="connsiteX25" fmla="*/ 116415 w 131029"/>
                <a:gd name="connsiteY25" fmla="*/ 79025 h 119189"/>
                <a:gd name="connsiteX26" fmla="*/ 81421 w 131029"/>
                <a:gd name="connsiteY26" fmla="*/ 113493 h 119189"/>
                <a:gd name="connsiteX27" fmla="*/ 66950 w 131029"/>
                <a:gd name="connsiteY27" fmla="*/ 96127 h 119189"/>
                <a:gd name="connsiteX28" fmla="*/ 71423 w 131029"/>
                <a:gd name="connsiteY28" fmla="*/ 72973 h 119189"/>
                <a:gd name="connsiteX29" fmla="*/ 80369 w 131029"/>
                <a:gd name="connsiteY29" fmla="*/ 36927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29" h="119189">
                  <a:moveTo>
                    <a:pt x="80369" y="36927"/>
                  </a:moveTo>
                  <a:cubicBezTo>
                    <a:pt x="81947" y="30086"/>
                    <a:pt x="87999" y="5880"/>
                    <a:pt x="106417" y="5880"/>
                  </a:cubicBezTo>
                  <a:cubicBezTo>
                    <a:pt x="107732" y="5880"/>
                    <a:pt x="114047" y="5880"/>
                    <a:pt x="119572" y="9300"/>
                  </a:cubicBezTo>
                  <a:cubicBezTo>
                    <a:pt x="112205" y="10616"/>
                    <a:pt x="106943" y="17194"/>
                    <a:pt x="106943" y="23508"/>
                  </a:cubicBezTo>
                  <a:cubicBezTo>
                    <a:pt x="106943" y="27718"/>
                    <a:pt x="109837" y="32717"/>
                    <a:pt x="116941" y="32717"/>
                  </a:cubicBezTo>
                  <a:cubicBezTo>
                    <a:pt x="122729" y="32717"/>
                    <a:pt x="131149" y="27981"/>
                    <a:pt x="131149" y="17457"/>
                  </a:cubicBezTo>
                  <a:cubicBezTo>
                    <a:pt x="131149" y="3775"/>
                    <a:pt x="115625" y="91"/>
                    <a:pt x="106680" y="91"/>
                  </a:cubicBezTo>
                  <a:cubicBezTo>
                    <a:pt x="91419" y="91"/>
                    <a:pt x="82210" y="14036"/>
                    <a:pt x="79053" y="20088"/>
                  </a:cubicBezTo>
                  <a:cubicBezTo>
                    <a:pt x="72475" y="2723"/>
                    <a:pt x="58267" y="91"/>
                    <a:pt x="50637" y="91"/>
                  </a:cubicBezTo>
                  <a:cubicBezTo>
                    <a:pt x="23273" y="91"/>
                    <a:pt x="8276" y="34033"/>
                    <a:pt x="8276" y="40611"/>
                  </a:cubicBezTo>
                  <a:cubicBezTo>
                    <a:pt x="8276" y="43242"/>
                    <a:pt x="10907" y="43242"/>
                    <a:pt x="11433" y="43242"/>
                  </a:cubicBezTo>
                  <a:cubicBezTo>
                    <a:pt x="13538" y="43242"/>
                    <a:pt x="14328" y="42716"/>
                    <a:pt x="14854" y="40348"/>
                  </a:cubicBezTo>
                  <a:cubicBezTo>
                    <a:pt x="23800" y="12458"/>
                    <a:pt x="41165" y="5880"/>
                    <a:pt x="50111" y="5880"/>
                  </a:cubicBezTo>
                  <a:cubicBezTo>
                    <a:pt x="55110" y="5880"/>
                    <a:pt x="64319" y="8248"/>
                    <a:pt x="64319" y="23508"/>
                  </a:cubicBezTo>
                  <a:cubicBezTo>
                    <a:pt x="64319" y="31665"/>
                    <a:pt x="59846" y="49293"/>
                    <a:pt x="50111" y="86129"/>
                  </a:cubicBezTo>
                  <a:cubicBezTo>
                    <a:pt x="45901" y="102442"/>
                    <a:pt x="36692" y="113493"/>
                    <a:pt x="25115" y="113493"/>
                  </a:cubicBezTo>
                  <a:cubicBezTo>
                    <a:pt x="23536" y="113493"/>
                    <a:pt x="17485" y="113493"/>
                    <a:pt x="11960" y="110072"/>
                  </a:cubicBezTo>
                  <a:cubicBezTo>
                    <a:pt x="18537" y="108757"/>
                    <a:pt x="24326" y="103231"/>
                    <a:pt x="24326" y="95864"/>
                  </a:cubicBezTo>
                  <a:cubicBezTo>
                    <a:pt x="24326" y="88760"/>
                    <a:pt x="18537" y="86655"/>
                    <a:pt x="14591" y="86655"/>
                  </a:cubicBezTo>
                  <a:cubicBezTo>
                    <a:pt x="6697" y="86655"/>
                    <a:pt x="120" y="93496"/>
                    <a:pt x="120" y="101916"/>
                  </a:cubicBezTo>
                  <a:cubicBezTo>
                    <a:pt x="120" y="114019"/>
                    <a:pt x="13275" y="119281"/>
                    <a:pt x="24852" y="119281"/>
                  </a:cubicBezTo>
                  <a:cubicBezTo>
                    <a:pt x="42217" y="119281"/>
                    <a:pt x="51689" y="100863"/>
                    <a:pt x="52479" y="99285"/>
                  </a:cubicBezTo>
                  <a:cubicBezTo>
                    <a:pt x="55636" y="109020"/>
                    <a:pt x="65108" y="119281"/>
                    <a:pt x="80895" y="119281"/>
                  </a:cubicBezTo>
                  <a:cubicBezTo>
                    <a:pt x="107995" y="119281"/>
                    <a:pt x="122993" y="85340"/>
                    <a:pt x="122993" y="78762"/>
                  </a:cubicBezTo>
                  <a:cubicBezTo>
                    <a:pt x="122993" y="76131"/>
                    <a:pt x="120625" y="76131"/>
                    <a:pt x="119835" y="76131"/>
                  </a:cubicBezTo>
                  <a:cubicBezTo>
                    <a:pt x="117467" y="76131"/>
                    <a:pt x="116941" y="77183"/>
                    <a:pt x="116415" y="79025"/>
                  </a:cubicBezTo>
                  <a:cubicBezTo>
                    <a:pt x="107732" y="107178"/>
                    <a:pt x="89841" y="113493"/>
                    <a:pt x="81421" y="113493"/>
                  </a:cubicBezTo>
                  <a:cubicBezTo>
                    <a:pt x="71160" y="113493"/>
                    <a:pt x="66950" y="105073"/>
                    <a:pt x="66950" y="96127"/>
                  </a:cubicBezTo>
                  <a:cubicBezTo>
                    <a:pt x="66950" y="90339"/>
                    <a:pt x="68529" y="84550"/>
                    <a:pt x="71423" y="72973"/>
                  </a:cubicBezTo>
                  <a:lnTo>
                    <a:pt x="80369" y="36927"/>
                  </a:lnTo>
                  <a:close/>
                </a:path>
              </a:pathLst>
            </a:custGeom>
            <a:solidFill>
              <a:srgbClr val="1AB3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CD6FCB13-7BC7-959B-59D0-CB7C045ABB4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4256210" y="8525639"/>
              <a:ext cx="61041" cy="263111"/>
            </a:xfrm>
            <a:custGeom>
              <a:avLst/>
              <a:gdLst>
                <a:gd name="connsiteX0" fmla="*/ 61167 w 61041"/>
                <a:gd name="connsiteY0" fmla="*/ 131647 h 263111"/>
                <a:gd name="connsiteX1" fmla="*/ 43802 w 61041"/>
                <a:gd name="connsiteY1" fmla="*/ 49556 h 263111"/>
                <a:gd name="connsiteX2" fmla="*/ 2756 w 61041"/>
                <a:gd name="connsiteY2" fmla="*/ 91 h 263111"/>
                <a:gd name="connsiteX3" fmla="*/ 125 w 61041"/>
                <a:gd name="connsiteY3" fmla="*/ 2723 h 263111"/>
                <a:gd name="connsiteX4" fmla="*/ 5124 w 61041"/>
                <a:gd name="connsiteY4" fmla="*/ 8774 h 263111"/>
                <a:gd name="connsiteX5" fmla="*/ 45907 w 61041"/>
                <a:gd name="connsiteY5" fmla="*/ 131647 h 263111"/>
                <a:gd name="connsiteX6" fmla="*/ 3546 w 61041"/>
                <a:gd name="connsiteY6" fmla="*/ 256099 h 263111"/>
                <a:gd name="connsiteX7" fmla="*/ 125 w 61041"/>
                <a:gd name="connsiteY7" fmla="*/ 260572 h 263111"/>
                <a:gd name="connsiteX8" fmla="*/ 2756 w 61041"/>
                <a:gd name="connsiteY8" fmla="*/ 263203 h 263111"/>
                <a:gd name="connsiteX9" fmla="*/ 44591 w 61041"/>
                <a:gd name="connsiteY9" fmla="*/ 211896 h 263111"/>
                <a:gd name="connsiteX10" fmla="*/ 61167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167" y="131647"/>
                  </a:moveTo>
                  <a:cubicBezTo>
                    <a:pt x="61167" y="111125"/>
                    <a:pt x="58273" y="79288"/>
                    <a:pt x="43802" y="49556"/>
                  </a:cubicBezTo>
                  <a:cubicBezTo>
                    <a:pt x="28015" y="17194"/>
                    <a:pt x="5387" y="91"/>
                    <a:pt x="2756" y="91"/>
                  </a:cubicBezTo>
                  <a:cubicBezTo>
                    <a:pt x="1178" y="91"/>
                    <a:pt x="125" y="1144"/>
                    <a:pt x="125" y="2723"/>
                  </a:cubicBezTo>
                  <a:cubicBezTo>
                    <a:pt x="125" y="3512"/>
                    <a:pt x="125" y="4038"/>
                    <a:pt x="5124" y="8774"/>
                  </a:cubicBezTo>
                  <a:cubicBezTo>
                    <a:pt x="30909" y="34822"/>
                    <a:pt x="45907" y="76657"/>
                    <a:pt x="45907" y="131647"/>
                  </a:cubicBezTo>
                  <a:cubicBezTo>
                    <a:pt x="45907" y="176639"/>
                    <a:pt x="36172" y="222947"/>
                    <a:pt x="3546" y="256099"/>
                  </a:cubicBezTo>
                  <a:cubicBezTo>
                    <a:pt x="125" y="259256"/>
                    <a:pt x="125" y="259783"/>
                    <a:pt x="125" y="260572"/>
                  </a:cubicBezTo>
                  <a:cubicBezTo>
                    <a:pt x="125" y="262151"/>
                    <a:pt x="1178" y="263203"/>
                    <a:pt x="2756" y="263203"/>
                  </a:cubicBezTo>
                  <a:cubicBezTo>
                    <a:pt x="5387" y="263203"/>
                    <a:pt x="29067" y="245311"/>
                    <a:pt x="44591" y="211896"/>
                  </a:cubicBezTo>
                  <a:cubicBezTo>
                    <a:pt x="58010" y="182954"/>
                    <a:pt x="61167" y="153749"/>
                    <a:pt x="61167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B46A0D5F-EDD5-BD94-FF25-684B2E09399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4431353" y="8626411"/>
              <a:ext cx="174969" cy="61568"/>
            </a:xfrm>
            <a:custGeom>
              <a:avLst/>
              <a:gdLst>
                <a:gd name="connsiteX0" fmla="*/ 166155 w 174969"/>
                <a:gd name="connsiteY0" fmla="*/ 10616 h 61568"/>
                <a:gd name="connsiteX1" fmla="*/ 175101 w 174969"/>
                <a:gd name="connsiteY1" fmla="*/ 5354 h 61568"/>
                <a:gd name="connsiteX2" fmla="*/ 166418 w 174969"/>
                <a:gd name="connsiteY2" fmla="*/ 91 h 61568"/>
                <a:gd name="connsiteX3" fmla="*/ 8815 w 174969"/>
                <a:gd name="connsiteY3" fmla="*/ 91 h 61568"/>
                <a:gd name="connsiteX4" fmla="*/ 132 w 174969"/>
                <a:gd name="connsiteY4" fmla="*/ 5354 h 61568"/>
                <a:gd name="connsiteX5" fmla="*/ 9078 w 174969"/>
                <a:gd name="connsiteY5" fmla="*/ 10616 h 61568"/>
                <a:gd name="connsiteX6" fmla="*/ 166155 w 174969"/>
                <a:gd name="connsiteY6" fmla="*/ 10616 h 61568"/>
                <a:gd name="connsiteX7" fmla="*/ 166418 w 174969"/>
                <a:gd name="connsiteY7" fmla="*/ 61660 h 61568"/>
                <a:gd name="connsiteX8" fmla="*/ 175101 w 174969"/>
                <a:gd name="connsiteY8" fmla="*/ 56397 h 61568"/>
                <a:gd name="connsiteX9" fmla="*/ 166155 w 174969"/>
                <a:gd name="connsiteY9" fmla="*/ 51135 h 61568"/>
                <a:gd name="connsiteX10" fmla="*/ 9078 w 174969"/>
                <a:gd name="connsiteY10" fmla="*/ 51135 h 61568"/>
                <a:gd name="connsiteX11" fmla="*/ 132 w 174969"/>
                <a:gd name="connsiteY11" fmla="*/ 56397 h 61568"/>
                <a:gd name="connsiteX12" fmla="*/ 8815 w 174969"/>
                <a:gd name="connsiteY12" fmla="*/ 61660 h 61568"/>
                <a:gd name="connsiteX13" fmla="*/ 166418 w 174969"/>
                <a:gd name="connsiteY13" fmla="*/ 61660 h 61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969" h="61568">
                  <a:moveTo>
                    <a:pt x="166155" y="10616"/>
                  </a:moveTo>
                  <a:cubicBezTo>
                    <a:pt x="170102" y="10616"/>
                    <a:pt x="175101" y="10616"/>
                    <a:pt x="175101" y="5354"/>
                  </a:cubicBezTo>
                  <a:cubicBezTo>
                    <a:pt x="175101" y="91"/>
                    <a:pt x="170102" y="91"/>
                    <a:pt x="166418" y="91"/>
                  </a:cubicBezTo>
                  <a:lnTo>
                    <a:pt x="8815" y="91"/>
                  </a:lnTo>
                  <a:cubicBezTo>
                    <a:pt x="5131" y="91"/>
                    <a:pt x="132" y="91"/>
                    <a:pt x="132" y="5354"/>
                  </a:cubicBezTo>
                  <a:cubicBezTo>
                    <a:pt x="132" y="10616"/>
                    <a:pt x="5131" y="10616"/>
                    <a:pt x="9078" y="10616"/>
                  </a:cubicBezTo>
                  <a:lnTo>
                    <a:pt x="166155" y="10616"/>
                  </a:lnTo>
                  <a:close/>
                  <a:moveTo>
                    <a:pt x="166418" y="61660"/>
                  </a:moveTo>
                  <a:cubicBezTo>
                    <a:pt x="170102" y="61660"/>
                    <a:pt x="175101" y="61660"/>
                    <a:pt x="175101" y="56397"/>
                  </a:cubicBezTo>
                  <a:cubicBezTo>
                    <a:pt x="175101" y="51135"/>
                    <a:pt x="170102" y="51135"/>
                    <a:pt x="166155" y="51135"/>
                  </a:cubicBezTo>
                  <a:lnTo>
                    <a:pt x="9078" y="51135"/>
                  </a:lnTo>
                  <a:cubicBezTo>
                    <a:pt x="5131" y="51135"/>
                    <a:pt x="132" y="51135"/>
                    <a:pt x="132" y="56397"/>
                  </a:cubicBezTo>
                  <a:cubicBezTo>
                    <a:pt x="132" y="61660"/>
                    <a:pt x="5131" y="61660"/>
                    <a:pt x="8815" y="61660"/>
                  </a:cubicBezTo>
                  <a:lnTo>
                    <a:pt x="166418" y="61660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C96CC2EB-FD1D-FA45-BD42-D84E16EDB17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4719832" y="8280076"/>
              <a:ext cx="135555" cy="135739"/>
            </a:xfrm>
            <a:custGeom>
              <a:avLst/>
              <a:gdLst>
                <a:gd name="connsiteX0" fmla="*/ 72525 w 135555"/>
                <a:gd name="connsiteY0" fmla="*/ 72461 h 135739"/>
                <a:gd name="connsiteX1" fmla="*/ 128883 w 135555"/>
                <a:gd name="connsiteY1" fmla="*/ 72461 h 135739"/>
                <a:gd name="connsiteX2" fmla="*/ 135698 w 135555"/>
                <a:gd name="connsiteY2" fmla="*/ 68041 h 135739"/>
                <a:gd name="connsiteX3" fmla="*/ 128883 w 135555"/>
                <a:gd name="connsiteY3" fmla="*/ 63436 h 135739"/>
                <a:gd name="connsiteX4" fmla="*/ 72525 w 135555"/>
                <a:gd name="connsiteY4" fmla="*/ 63436 h 135739"/>
                <a:gd name="connsiteX5" fmla="*/ 72525 w 135555"/>
                <a:gd name="connsiteY5" fmla="*/ 6894 h 135739"/>
                <a:gd name="connsiteX6" fmla="*/ 68105 w 135555"/>
                <a:gd name="connsiteY6" fmla="*/ 79 h 135739"/>
                <a:gd name="connsiteX7" fmla="*/ 63500 w 135555"/>
                <a:gd name="connsiteY7" fmla="*/ 6894 h 135739"/>
                <a:gd name="connsiteX8" fmla="*/ 63500 w 135555"/>
                <a:gd name="connsiteY8" fmla="*/ 63436 h 135739"/>
                <a:gd name="connsiteX9" fmla="*/ 6957 w 135555"/>
                <a:gd name="connsiteY9" fmla="*/ 63436 h 135739"/>
                <a:gd name="connsiteX10" fmla="*/ 143 w 135555"/>
                <a:gd name="connsiteY10" fmla="*/ 67857 h 135739"/>
                <a:gd name="connsiteX11" fmla="*/ 6957 w 135555"/>
                <a:gd name="connsiteY11" fmla="*/ 72461 h 135739"/>
                <a:gd name="connsiteX12" fmla="*/ 63500 w 135555"/>
                <a:gd name="connsiteY12" fmla="*/ 72461 h 135739"/>
                <a:gd name="connsiteX13" fmla="*/ 63500 w 135555"/>
                <a:gd name="connsiteY13" fmla="*/ 129004 h 135739"/>
                <a:gd name="connsiteX14" fmla="*/ 67920 w 135555"/>
                <a:gd name="connsiteY14" fmla="*/ 135818 h 135739"/>
                <a:gd name="connsiteX15" fmla="*/ 72525 w 135555"/>
                <a:gd name="connsiteY15" fmla="*/ 129004 h 135739"/>
                <a:gd name="connsiteX16" fmla="*/ 72525 w 135555"/>
                <a:gd name="connsiteY16" fmla="*/ 72461 h 13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5555" h="135739">
                  <a:moveTo>
                    <a:pt x="72525" y="72461"/>
                  </a:moveTo>
                  <a:lnTo>
                    <a:pt x="128883" y="72461"/>
                  </a:lnTo>
                  <a:cubicBezTo>
                    <a:pt x="131278" y="72461"/>
                    <a:pt x="135698" y="72461"/>
                    <a:pt x="135698" y="68041"/>
                  </a:cubicBezTo>
                  <a:cubicBezTo>
                    <a:pt x="135698" y="63436"/>
                    <a:pt x="131462" y="63436"/>
                    <a:pt x="128883" y="63436"/>
                  </a:cubicBezTo>
                  <a:lnTo>
                    <a:pt x="72525" y="63436"/>
                  </a:lnTo>
                  <a:lnTo>
                    <a:pt x="72525" y="6894"/>
                  </a:lnTo>
                  <a:cubicBezTo>
                    <a:pt x="72525" y="4499"/>
                    <a:pt x="72525" y="79"/>
                    <a:pt x="68105" y="79"/>
                  </a:cubicBezTo>
                  <a:cubicBezTo>
                    <a:pt x="63500" y="79"/>
                    <a:pt x="63500" y="4315"/>
                    <a:pt x="63500" y="6894"/>
                  </a:cubicBezTo>
                  <a:lnTo>
                    <a:pt x="63500" y="63436"/>
                  </a:lnTo>
                  <a:lnTo>
                    <a:pt x="6957" y="63436"/>
                  </a:lnTo>
                  <a:cubicBezTo>
                    <a:pt x="4563" y="63436"/>
                    <a:pt x="143" y="63436"/>
                    <a:pt x="143" y="67857"/>
                  </a:cubicBezTo>
                  <a:cubicBezTo>
                    <a:pt x="143" y="72461"/>
                    <a:pt x="4379" y="72461"/>
                    <a:pt x="6957" y="72461"/>
                  </a:cubicBezTo>
                  <a:lnTo>
                    <a:pt x="63500" y="72461"/>
                  </a:lnTo>
                  <a:lnTo>
                    <a:pt x="63500" y="129004"/>
                  </a:lnTo>
                  <a:cubicBezTo>
                    <a:pt x="63500" y="131398"/>
                    <a:pt x="63500" y="135818"/>
                    <a:pt x="67920" y="135818"/>
                  </a:cubicBezTo>
                  <a:cubicBezTo>
                    <a:pt x="72525" y="135818"/>
                    <a:pt x="72525" y="131582"/>
                    <a:pt x="72525" y="129004"/>
                  </a:cubicBezTo>
                  <a:lnTo>
                    <a:pt x="72525" y="72461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E1238D87-D8BB-4FF9-1AF2-09E6F8027DA0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4882643" y="8312860"/>
              <a:ext cx="181231" cy="83064"/>
            </a:xfrm>
            <a:custGeom>
              <a:avLst/>
              <a:gdLst>
                <a:gd name="connsiteX0" fmla="*/ 92422 w 181231"/>
                <a:gd name="connsiteY0" fmla="*/ 30837 h 83064"/>
                <a:gd name="connsiteX1" fmla="*/ 72715 w 181231"/>
                <a:gd name="connsiteY1" fmla="*/ 11314 h 83064"/>
                <a:gd name="connsiteX2" fmla="*/ 39563 w 181231"/>
                <a:gd name="connsiteY2" fmla="*/ 79 h 83064"/>
                <a:gd name="connsiteX3" fmla="*/ 149 w 181231"/>
                <a:gd name="connsiteY3" fmla="*/ 41703 h 83064"/>
                <a:gd name="connsiteX4" fmla="*/ 39011 w 181231"/>
                <a:gd name="connsiteY4" fmla="*/ 83143 h 83064"/>
                <a:gd name="connsiteX5" fmla="*/ 89107 w 181231"/>
                <a:gd name="connsiteY5" fmla="*/ 52386 h 83064"/>
                <a:gd name="connsiteX6" fmla="*/ 108814 w 181231"/>
                <a:gd name="connsiteY6" fmla="*/ 71909 h 83064"/>
                <a:gd name="connsiteX7" fmla="*/ 141966 w 181231"/>
                <a:gd name="connsiteY7" fmla="*/ 83143 h 83064"/>
                <a:gd name="connsiteX8" fmla="*/ 181380 w 181231"/>
                <a:gd name="connsiteY8" fmla="*/ 41519 h 83064"/>
                <a:gd name="connsiteX9" fmla="*/ 142519 w 181231"/>
                <a:gd name="connsiteY9" fmla="*/ 79 h 83064"/>
                <a:gd name="connsiteX10" fmla="*/ 92422 w 181231"/>
                <a:gd name="connsiteY10" fmla="*/ 30837 h 83064"/>
                <a:gd name="connsiteX11" fmla="*/ 98316 w 181231"/>
                <a:gd name="connsiteY11" fmla="*/ 37651 h 83064"/>
                <a:gd name="connsiteX12" fmla="*/ 144176 w 181231"/>
                <a:gd name="connsiteY12" fmla="*/ 7078 h 83064"/>
                <a:gd name="connsiteX13" fmla="*/ 176223 w 181231"/>
                <a:gd name="connsiteY13" fmla="*/ 41519 h 83064"/>
                <a:gd name="connsiteX14" fmla="*/ 144913 w 181231"/>
                <a:gd name="connsiteY14" fmla="*/ 73014 h 83064"/>
                <a:gd name="connsiteX15" fmla="*/ 98316 w 181231"/>
                <a:gd name="connsiteY15" fmla="*/ 37651 h 83064"/>
                <a:gd name="connsiteX16" fmla="*/ 83213 w 181231"/>
                <a:gd name="connsiteY16" fmla="*/ 45571 h 83064"/>
                <a:gd name="connsiteX17" fmla="*/ 37353 w 181231"/>
                <a:gd name="connsiteY17" fmla="*/ 76145 h 83064"/>
                <a:gd name="connsiteX18" fmla="*/ 5306 w 181231"/>
                <a:gd name="connsiteY18" fmla="*/ 41703 h 83064"/>
                <a:gd name="connsiteX19" fmla="*/ 36616 w 181231"/>
                <a:gd name="connsiteY19" fmla="*/ 10209 h 83064"/>
                <a:gd name="connsiteX20" fmla="*/ 83213 w 181231"/>
                <a:gd name="connsiteY20" fmla="*/ 45571 h 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1231" h="83064">
                  <a:moveTo>
                    <a:pt x="92422" y="30837"/>
                  </a:moveTo>
                  <a:cubicBezTo>
                    <a:pt x="82661" y="19418"/>
                    <a:pt x="79714" y="16287"/>
                    <a:pt x="72715" y="11314"/>
                  </a:cubicBezTo>
                  <a:cubicBezTo>
                    <a:pt x="61480" y="3210"/>
                    <a:pt x="49693" y="79"/>
                    <a:pt x="39563" y="79"/>
                  </a:cubicBezTo>
                  <a:cubicBezTo>
                    <a:pt x="16725" y="79"/>
                    <a:pt x="149" y="19602"/>
                    <a:pt x="149" y="41703"/>
                  </a:cubicBezTo>
                  <a:cubicBezTo>
                    <a:pt x="149" y="63252"/>
                    <a:pt x="15988" y="83143"/>
                    <a:pt x="39011" y="83143"/>
                  </a:cubicBezTo>
                  <a:cubicBezTo>
                    <a:pt x="64611" y="83143"/>
                    <a:pt x="82477" y="62147"/>
                    <a:pt x="89107" y="52386"/>
                  </a:cubicBezTo>
                  <a:cubicBezTo>
                    <a:pt x="98868" y="63805"/>
                    <a:pt x="101815" y="66936"/>
                    <a:pt x="108814" y="71909"/>
                  </a:cubicBezTo>
                  <a:cubicBezTo>
                    <a:pt x="120049" y="80012"/>
                    <a:pt x="131836" y="83143"/>
                    <a:pt x="141966" y="83143"/>
                  </a:cubicBezTo>
                  <a:cubicBezTo>
                    <a:pt x="164804" y="83143"/>
                    <a:pt x="181380" y="63620"/>
                    <a:pt x="181380" y="41519"/>
                  </a:cubicBezTo>
                  <a:cubicBezTo>
                    <a:pt x="181380" y="19970"/>
                    <a:pt x="165541" y="79"/>
                    <a:pt x="142519" y="79"/>
                  </a:cubicBezTo>
                  <a:cubicBezTo>
                    <a:pt x="116918" y="79"/>
                    <a:pt x="99053" y="21075"/>
                    <a:pt x="92422" y="30837"/>
                  </a:cubicBezTo>
                  <a:close/>
                  <a:moveTo>
                    <a:pt x="98316" y="37651"/>
                  </a:moveTo>
                  <a:cubicBezTo>
                    <a:pt x="105683" y="25680"/>
                    <a:pt x="121706" y="7078"/>
                    <a:pt x="144176" y="7078"/>
                  </a:cubicBezTo>
                  <a:cubicBezTo>
                    <a:pt x="163147" y="7078"/>
                    <a:pt x="176223" y="23838"/>
                    <a:pt x="176223" y="41519"/>
                  </a:cubicBezTo>
                  <a:cubicBezTo>
                    <a:pt x="176223" y="59200"/>
                    <a:pt x="161857" y="73014"/>
                    <a:pt x="144913" y="73014"/>
                  </a:cubicBezTo>
                  <a:cubicBezTo>
                    <a:pt x="127784" y="73014"/>
                    <a:pt x="115997" y="59016"/>
                    <a:pt x="98316" y="37651"/>
                  </a:cubicBezTo>
                  <a:close/>
                  <a:moveTo>
                    <a:pt x="83213" y="45571"/>
                  </a:moveTo>
                  <a:cubicBezTo>
                    <a:pt x="75846" y="57543"/>
                    <a:pt x="59823" y="76145"/>
                    <a:pt x="37353" y="76145"/>
                  </a:cubicBezTo>
                  <a:cubicBezTo>
                    <a:pt x="18383" y="76145"/>
                    <a:pt x="5306" y="59384"/>
                    <a:pt x="5306" y="41703"/>
                  </a:cubicBezTo>
                  <a:cubicBezTo>
                    <a:pt x="5306" y="24022"/>
                    <a:pt x="19672" y="10209"/>
                    <a:pt x="36616" y="10209"/>
                  </a:cubicBezTo>
                  <a:cubicBezTo>
                    <a:pt x="53745" y="10209"/>
                    <a:pt x="65532" y="24206"/>
                    <a:pt x="83213" y="45571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865CA9A3-2CCC-D010-A58D-B5174BEDFE6A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4717289" y="8473015"/>
              <a:ext cx="350201" cy="368356"/>
            </a:xfrm>
            <a:custGeom>
              <a:avLst/>
              <a:gdLst>
                <a:gd name="connsiteX0" fmla="*/ 318508 w 350201"/>
                <a:gd name="connsiteY0" fmla="*/ 368438 h 368356"/>
                <a:gd name="connsiteX1" fmla="*/ 350344 w 350201"/>
                <a:gd name="connsiteY1" fmla="*/ 284243 h 368356"/>
                <a:gd name="connsiteX2" fmla="*/ 343766 w 350201"/>
                <a:gd name="connsiteY2" fmla="*/ 284243 h 368356"/>
                <a:gd name="connsiteX3" fmla="*/ 275357 w 350201"/>
                <a:gd name="connsiteY3" fmla="*/ 337391 h 368356"/>
                <a:gd name="connsiteX4" fmla="*/ 193530 w 350201"/>
                <a:gd name="connsiteY4" fmla="*/ 345547 h 368356"/>
                <a:gd name="connsiteX5" fmla="*/ 34873 w 350201"/>
                <a:gd name="connsiteY5" fmla="*/ 345547 h 368356"/>
                <a:gd name="connsiteX6" fmla="*/ 168797 w 350201"/>
                <a:gd name="connsiteY6" fmla="*/ 188470 h 368356"/>
                <a:gd name="connsiteX7" fmla="*/ 171165 w 350201"/>
                <a:gd name="connsiteY7" fmla="*/ 184260 h 368356"/>
                <a:gd name="connsiteX8" fmla="*/ 169323 w 350201"/>
                <a:gd name="connsiteY8" fmla="*/ 180313 h 368356"/>
                <a:gd name="connsiteX9" fmla="*/ 46713 w 350201"/>
                <a:gd name="connsiteY9" fmla="*/ 12711 h 368356"/>
                <a:gd name="connsiteX10" fmla="*/ 190899 w 350201"/>
                <a:gd name="connsiteY10" fmla="*/ 12711 h 368356"/>
                <a:gd name="connsiteX11" fmla="*/ 252467 w 350201"/>
                <a:gd name="connsiteY11" fmla="*/ 16921 h 368356"/>
                <a:gd name="connsiteX12" fmla="*/ 310351 w 350201"/>
                <a:gd name="connsiteY12" fmla="*/ 36655 h 368356"/>
                <a:gd name="connsiteX13" fmla="*/ 343766 w 350201"/>
                <a:gd name="connsiteY13" fmla="*/ 74016 h 368356"/>
                <a:gd name="connsiteX14" fmla="*/ 350344 w 350201"/>
                <a:gd name="connsiteY14" fmla="*/ 74016 h 368356"/>
                <a:gd name="connsiteX15" fmla="*/ 318508 w 350201"/>
                <a:gd name="connsiteY15" fmla="*/ 82 h 368356"/>
                <a:gd name="connsiteX16" fmla="*/ 7510 w 350201"/>
                <a:gd name="connsiteY16" fmla="*/ 82 h 368356"/>
                <a:gd name="connsiteX17" fmla="*/ 406 w 350201"/>
                <a:gd name="connsiteY17" fmla="*/ 1924 h 368356"/>
                <a:gd name="connsiteX18" fmla="*/ 143 w 350201"/>
                <a:gd name="connsiteY18" fmla="*/ 10606 h 368356"/>
                <a:gd name="connsiteX19" fmla="*/ 139329 w 350201"/>
                <a:gd name="connsiteY19" fmla="*/ 201099 h 368356"/>
                <a:gd name="connsiteX20" fmla="*/ 3037 w 350201"/>
                <a:gd name="connsiteY20" fmla="*/ 360808 h 368356"/>
                <a:gd name="connsiteX21" fmla="*/ 406 w 350201"/>
                <a:gd name="connsiteY21" fmla="*/ 365544 h 368356"/>
                <a:gd name="connsiteX22" fmla="*/ 7510 w 350201"/>
                <a:gd name="connsiteY22" fmla="*/ 368438 h 368356"/>
                <a:gd name="connsiteX23" fmla="*/ 318508 w 350201"/>
                <a:gd name="connsiteY23" fmla="*/ 368438 h 36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50201" h="368356">
                  <a:moveTo>
                    <a:pt x="318508" y="368438"/>
                  </a:moveTo>
                  <a:lnTo>
                    <a:pt x="350344" y="284243"/>
                  </a:lnTo>
                  <a:lnTo>
                    <a:pt x="343766" y="284243"/>
                  </a:lnTo>
                  <a:cubicBezTo>
                    <a:pt x="333505" y="311606"/>
                    <a:pt x="305615" y="329498"/>
                    <a:pt x="275357" y="337391"/>
                  </a:cubicBezTo>
                  <a:cubicBezTo>
                    <a:pt x="269832" y="338707"/>
                    <a:pt x="244047" y="345547"/>
                    <a:pt x="193530" y="345547"/>
                  </a:cubicBezTo>
                  <a:lnTo>
                    <a:pt x="34873" y="345547"/>
                  </a:lnTo>
                  <a:lnTo>
                    <a:pt x="168797" y="188470"/>
                  </a:lnTo>
                  <a:cubicBezTo>
                    <a:pt x="170639" y="186365"/>
                    <a:pt x="171165" y="185576"/>
                    <a:pt x="171165" y="184260"/>
                  </a:cubicBezTo>
                  <a:cubicBezTo>
                    <a:pt x="171165" y="183734"/>
                    <a:pt x="171165" y="182945"/>
                    <a:pt x="169323" y="180313"/>
                  </a:cubicBezTo>
                  <a:lnTo>
                    <a:pt x="46713" y="12711"/>
                  </a:lnTo>
                  <a:lnTo>
                    <a:pt x="190899" y="12711"/>
                  </a:lnTo>
                  <a:cubicBezTo>
                    <a:pt x="226155" y="12711"/>
                    <a:pt x="250099" y="16395"/>
                    <a:pt x="252467" y="16921"/>
                  </a:cubicBezTo>
                  <a:cubicBezTo>
                    <a:pt x="266675" y="19026"/>
                    <a:pt x="289565" y="23499"/>
                    <a:pt x="310351" y="36655"/>
                  </a:cubicBezTo>
                  <a:cubicBezTo>
                    <a:pt x="316929" y="40864"/>
                    <a:pt x="334821" y="52704"/>
                    <a:pt x="343766" y="74016"/>
                  </a:cubicBezTo>
                  <a:lnTo>
                    <a:pt x="350344" y="74016"/>
                  </a:lnTo>
                  <a:lnTo>
                    <a:pt x="318508" y="82"/>
                  </a:lnTo>
                  <a:lnTo>
                    <a:pt x="7510" y="82"/>
                  </a:lnTo>
                  <a:cubicBezTo>
                    <a:pt x="1458" y="82"/>
                    <a:pt x="1195" y="345"/>
                    <a:pt x="406" y="1924"/>
                  </a:cubicBezTo>
                  <a:cubicBezTo>
                    <a:pt x="143" y="2713"/>
                    <a:pt x="143" y="7712"/>
                    <a:pt x="143" y="10606"/>
                  </a:cubicBezTo>
                  <a:lnTo>
                    <a:pt x="139329" y="201099"/>
                  </a:lnTo>
                  <a:lnTo>
                    <a:pt x="3037" y="360808"/>
                  </a:lnTo>
                  <a:cubicBezTo>
                    <a:pt x="406" y="363965"/>
                    <a:pt x="406" y="365281"/>
                    <a:pt x="406" y="365544"/>
                  </a:cubicBezTo>
                  <a:cubicBezTo>
                    <a:pt x="406" y="368438"/>
                    <a:pt x="2774" y="368438"/>
                    <a:pt x="7510" y="368438"/>
                  </a:cubicBezTo>
                  <a:lnTo>
                    <a:pt x="318508" y="368438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F5385243-CB1C-DE9F-1AB4-56883DC9317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4703003" y="8949008"/>
              <a:ext cx="112532" cy="83064"/>
            </a:xfrm>
            <a:custGeom>
              <a:avLst/>
              <a:gdLst>
                <a:gd name="connsiteX0" fmla="*/ 13956 w 112532"/>
                <a:gd name="connsiteY0" fmla="*/ 69722 h 83064"/>
                <a:gd name="connsiteX1" fmla="*/ 12114 w 112532"/>
                <a:gd name="connsiteY1" fmla="*/ 77274 h 83064"/>
                <a:gd name="connsiteX2" fmla="*/ 18376 w 112532"/>
                <a:gd name="connsiteY2" fmla="*/ 83167 h 83064"/>
                <a:gd name="connsiteX3" fmla="*/ 25559 w 112532"/>
                <a:gd name="connsiteY3" fmla="*/ 79116 h 83064"/>
                <a:gd name="connsiteX4" fmla="*/ 28874 w 112532"/>
                <a:gd name="connsiteY4" fmla="*/ 67696 h 83064"/>
                <a:gd name="connsiteX5" fmla="*/ 32926 w 112532"/>
                <a:gd name="connsiteY5" fmla="*/ 51120 h 83064"/>
                <a:gd name="connsiteX6" fmla="*/ 36057 w 112532"/>
                <a:gd name="connsiteY6" fmla="*/ 38781 h 83064"/>
                <a:gd name="connsiteX7" fmla="*/ 43793 w 112532"/>
                <a:gd name="connsiteY7" fmla="*/ 22205 h 83064"/>
                <a:gd name="connsiteX8" fmla="*/ 71419 w 112532"/>
                <a:gd name="connsiteY8" fmla="*/ 5260 h 83064"/>
                <a:gd name="connsiteX9" fmla="*/ 82286 w 112532"/>
                <a:gd name="connsiteY9" fmla="*/ 18153 h 83064"/>
                <a:gd name="connsiteX10" fmla="*/ 71419 w 112532"/>
                <a:gd name="connsiteY10" fmla="*/ 57383 h 83064"/>
                <a:gd name="connsiteX11" fmla="*/ 68657 w 112532"/>
                <a:gd name="connsiteY11" fmla="*/ 67328 h 83064"/>
                <a:gd name="connsiteX12" fmla="*/ 86154 w 112532"/>
                <a:gd name="connsiteY12" fmla="*/ 83167 h 83064"/>
                <a:gd name="connsiteX13" fmla="*/ 112675 w 112532"/>
                <a:gd name="connsiteY13" fmla="*/ 54988 h 83064"/>
                <a:gd name="connsiteX14" fmla="*/ 109728 w 112532"/>
                <a:gd name="connsiteY14" fmla="*/ 52594 h 83064"/>
                <a:gd name="connsiteX15" fmla="*/ 106229 w 112532"/>
                <a:gd name="connsiteY15" fmla="*/ 55725 h 83064"/>
                <a:gd name="connsiteX16" fmla="*/ 86706 w 112532"/>
                <a:gd name="connsiteY16" fmla="*/ 78010 h 83064"/>
                <a:gd name="connsiteX17" fmla="*/ 82102 w 112532"/>
                <a:gd name="connsiteY17" fmla="*/ 71564 h 83064"/>
                <a:gd name="connsiteX18" fmla="*/ 86338 w 112532"/>
                <a:gd name="connsiteY18" fmla="*/ 56646 h 83064"/>
                <a:gd name="connsiteX19" fmla="*/ 96099 w 112532"/>
                <a:gd name="connsiteY19" fmla="*/ 21099 h 83064"/>
                <a:gd name="connsiteX20" fmla="*/ 72156 w 112532"/>
                <a:gd name="connsiteY20" fmla="*/ 103 h 83064"/>
                <a:gd name="connsiteX21" fmla="*/ 41030 w 112532"/>
                <a:gd name="connsiteY21" fmla="*/ 16863 h 83064"/>
                <a:gd name="connsiteX22" fmla="*/ 21323 w 112532"/>
                <a:gd name="connsiteY22" fmla="*/ 103 h 83064"/>
                <a:gd name="connsiteX23" fmla="*/ 6773 w 112532"/>
                <a:gd name="connsiteY23" fmla="*/ 10049 h 83064"/>
                <a:gd name="connsiteX24" fmla="*/ 142 w 112532"/>
                <a:gd name="connsiteY24" fmla="*/ 28282 h 83064"/>
                <a:gd name="connsiteX25" fmla="*/ 3273 w 112532"/>
                <a:gd name="connsiteY25" fmla="*/ 30677 h 83064"/>
                <a:gd name="connsiteX26" fmla="*/ 7325 w 112532"/>
                <a:gd name="connsiteY26" fmla="*/ 25151 h 83064"/>
                <a:gd name="connsiteX27" fmla="*/ 20770 w 112532"/>
                <a:gd name="connsiteY27" fmla="*/ 5260 h 83064"/>
                <a:gd name="connsiteX28" fmla="*/ 26848 w 112532"/>
                <a:gd name="connsiteY28" fmla="*/ 14285 h 83064"/>
                <a:gd name="connsiteX29" fmla="*/ 23901 w 112532"/>
                <a:gd name="connsiteY29" fmla="*/ 29572 h 83064"/>
                <a:gd name="connsiteX30" fmla="*/ 19849 w 112532"/>
                <a:gd name="connsiteY30" fmla="*/ 46148 h 83064"/>
                <a:gd name="connsiteX31" fmla="*/ 13956 w 112532"/>
                <a:gd name="connsiteY31" fmla="*/ 69722 h 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2532" h="83064">
                  <a:moveTo>
                    <a:pt x="13956" y="69722"/>
                  </a:moveTo>
                  <a:cubicBezTo>
                    <a:pt x="13219" y="72117"/>
                    <a:pt x="12114" y="76721"/>
                    <a:pt x="12114" y="77274"/>
                  </a:cubicBezTo>
                  <a:cubicBezTo>
                    <a:pt x="12114" y="81326"/>
                    <a:pt x="15429" y="83167"/>
                    <a:pt x="18376" y="83167"/>
                  </a:cubicBezTo>
                  <a:cubicBezTo>
                    <a:pt x="21691" y="83167"/>
                    <a:pt x="24638" y="80773"/>
                    <a:pt x="25559" y="79116"/>
                  </a:cubicBezTo>
                  <a:cubicBezTo>
                    <a:pt x="26480" y="77458"/>
                    <a:pt x="27953" y="71564"/>
                    <a:pt x="28874" y="67696"/>
                  </a:cubicBezTo>
                  <a:cubicBezTo>
                    <a:pt x="29795" y="64197"/>
                    <a:pt x="31821" y="55725"/>
                    <a:pt x="32926" y="51120"/>
                  </a:cubicBezTo>
                  <a:cubicBezTo>
                    <a:pt x="34031" y="47069"/>
                    <a:pt x="35136" y="43017"/>
                    <a:pt x="36057" y="38781"/>
                  </a:cubicBezTo>
                  <a:cubicBezTo>
                    <a:pt x="38083" y="31229"/>
                    <a:pt x="38451" y="29756"/>
                    <a:pt x="43793" y="22205"/>
                  </a:cubicBezTo>
                  <a:cubicBezTo>
                    <a:pt x="48950" y="14837"/>
                    <a:pt x="57606" y="5260"/>
                    <a:pt x="71419" y="5260"/>
                  </a:cubicBezTo>
                  <a:cubicBezTo>
                    <a:pt x="82102" y="5260"/>
                    <a:pt x="82286" y="14653"/>
                    <a:pt x="82286" y="18153"/>
                  </a:cubicBezTo>
                  <a:cubicBezTo>
                    <a:pt x="82286" y="29203"/>
                    <a:pt x="74366" y="49647"/>
                    <a:pt x="71419" y="57383"/>
                  </a:cubicBezTo>
                  <a:cubicBezTo>
                    <a:pt x="69393" y="62539"/>
                    <a:pt x="68657" y="64197"/>
                    <a:pt x="68657" y="67328"/>
                  </a:cubicBezTo>
                  <a:cubicBezTo>
                    <a:pt x="68657" y="77090"/>
                    <a:pt x="76760" y="83167"/>
                    <a:pt x="86154" y="83167"/>
                  </a:cubicBezTo>
                  <a:cubicBezTo>
                    <a:pt x="104571" y="83167"/>
                    <a:pt x="112675" y="57751"/>
                    <a:pt x="112675" y="54988"/>
                  </a:cubicBezTo>
                  <a:cubicBezTo>
                    <a:pt x="112675" y="52594"/>
                    <a:pt x="110281" y="52594"/>
                    <a:pt x="109728" y="52594"/>
                  </a:cubicBezTo>
                  <a:cubicBezTo>
                    <a:pt x="107150" y="52594"/>
                    <a:pt x="106966" y="53699"/>
                    <a:pt x="106229" y="55725"/>
                  </a:cubicBezTo>
                  <a:cubicBezTo>
                    <a:pt x="101993" y="70459"/>
                    <a:pt x="94073" y="78010"/>
                    <a:pt x="86706" y="78010"/>
                  </a:cubicBezTo>
                  <a:cubicBezTo>
                    <a:pt x="82838" y="78010"/>
                    <a:pt x="82102" y="75432"/>
                    <a:pt x="82102" y="71564"/>
                  </a:cubicBezTo>
                  <a:cubicBezTo>
                    <a:pt x="82102" y="67328"/>
                    <a:pt x="83022" y="64934"/>
                    <a:pt x="86338" y="56646"/>
                  </a:cubicBezTo>
                  <a:cubicBezTo>
                    <a:pt x="88548" y="50936"/>
                    <a:pt x="96099" y="31413"/>
                    <a:pt x="96099" y="21099"/>
                  </a:cubicBezTo>
                  <a:cubicBezTo>
                    <a:pt x="96099" y="3234"/>
                    <a:pt x="81917" y="103"/>
                    <a:pt x="72156" y="103"/>
                  </a:cubicBezTo>
                  <a:cubicBezTo>
                    <a:pt x="56869" y="103"/>
                    <a:pt x="46555" y="9496"/>
                    <a:pt x="41030" y="16863"/>
                  </a:cubicBezTo>
                  <a:cubicBezTo>
                    <a:pt x="39741" y="4155"/>
                    <a:pt x="28874" y="103"/>
                    <a:pt x="21323" y="103"/>
                  </a:cubicBezTo>
                  <a:cubicBezTo>
                    <a:pt x="13403" y="103"/>
                    <a:pt x="9167" y="5813"/>
                    <a:pt x="6773" y="10049"/>
                  </a:cubicBezTo>
                  <a:cubicBezTo>
                    <a:pt x="2721" y="16863"/>
                    <a:pt x="142" y="27361"/>
                    <a:pt x="142" y="28282"/>
                  </a:cubicBezTo>
                  <a:cubicBezTo>
                    <a:pt x="142" y="30677"/>
                    <a:pt x="2721" y="30677"/>
                    <a:pt x="3273" y="30677"/>
                  </a:cubicBezTo>
                  <a:cubicBezTo>
                    <a:pt x="5852" y="30677"/>
                    <a:pt x="6036" y="30124"/>
                    <a:pt x="7325" y="25151"/>
                  </a:cubicBezTo>
                  <a:cubicBezTo>
                    <a:pt x="10088" y="14285"/>
                    <a:pt x="13587" y="5260"/>
                    <a:pt x="20770" y="5260"/>
                  </a:cubicBezTo>
                  <a:cubicBezTo>
                    <a:pt x="25559" y="5260"/>
                    <a:pt x="26848" y="9312"/>
                    <a:pt x="26848" y="14285"/>
                  </a:cubicBezTo>
                  <a:cubicBezTo>
                    <a:pt x="26848" y="17784"/>
                    <a:pt x="25191" y="24599"/>
                    <a:pt x="23901" y="29572"/>
                  </a:cubicBezTo>
                  <a:cubicBezTo>
                    <a:pt x="22612" y="34544"/>
                    <a:pt x="20770" y="42096"/>
                    <a:pt x="19849" y="46148"/>
                  </a:cubicBezTo>
                  <a:lnTo>
                    <a:pt x="13956" y="69722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FC9E51B2-5344-72E5-42FE-48F69C019832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4837304" y="8959322"/>
              <a:ext cx="135555" cy="49543"/>
            </a:xfrm>
            <a:custGeom>
              <a:avLst/>
              <a:gdLst>
                <a:gd name="connsiteX0" fmla="*/ 128704 w 135555"/>
                <a:gd name="connsiteY0" fmla="*/ 9128 h 49543"/>
                <a:gd name="connsiteX1" fmla="*/ 135702 w 135555"/>
                <a:gd name="connsiteY1" fmla="*/ 4523 h 49543"/>
                <a:gd name="connsiteX2" fmla="*/ 128888 w 135555"/>
                <a:gd name="connsiteY2" fmla="*/ 103 h 49543"/>
                <a:gd name="connsiteX3" fmla="*/ 6962 w 135555"/>
                <a:gd name="connsiteY3" fmla="*/ 103 h 49543"/>
                <a:gd name="connsiteX4" fmla="*/ 147 w 135555"/>
                <a:gd name="connsiteY4" fmla="*/ 4523 h 49543"/>
                <a:gd name="connsiteX5" fmla="*/ 7146 w 135555"/>
                <a:gd name="connsiteY5" fmla="*/ 9128 h 49543"/>
                <a:gd name="connsiteX6" fmla="*/ 128704 w 135555"/>
                <a:gd name="connsiteY6" fmla="*/ 9128 h 49543"/>
                <a:gd name="connsiteX7" fmla="*/ 128888 w 135555"/>
                <a:gd name="connsiteY7" fmla="*/ 49647 h 49543"/>
                <a:gd name="connsiteX8" fmla="*/ 135702 w 135555"/>
                <a:gd name="connsiteY8" fmla="*/ 45227 h 49543"/>
                <a:gd name="connsiteX9" fmla="*/ 128704 w 135555"/>
                <a:gd name="connsiteY9" fmla="*/ 40622 h 49543"/>
                <a:gd name="connsiteX10" fmla="*/ 7146 w 135555"/>
                <a:gd name="connsiteY10" fmla="*/ 40622 h 49543"/>
                <a:gd name="connsiteX11" fmla="*/ 147 w 135555"/>
                <a:gd name="connsiteY11" fmla="*/ 45227 h 49543"/>
                <a:gd name="connsiteX12" fmla="*/ 6962 w 135555"/>
                <a:gd name="connsiteY12" fmla="*/ 49647 h 49543"/>
                <a:gd name="connsiteX13" fmla="*/ 128888 w 135555"/>
                <a:gd name="connsiteY13" fmla="*/ 49647 h 49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55" h="49543">
                  <a:moveTo>
                    <a:pt x="128704" y="9128"/>
                  </a:moveTo>
                  <a:cubicBezTo>
                    <a:pt x="131466" y="9128"/>
                    <a:pt x="135702" y="9128"/>
                    <a:pt x="135702" y="4523"/>
                  </a:cubicBezTo>
                  <a:cubicBezTo>
                    <a:pt x="135702" y="103"/>
                    <a:pt x="131282" y="103"/>
                    <a:pt x="128888" y="103"/>
                  </a:cubicBezTo>
                  <a:lnTo>
                    <a:pt x="6962" y="103"/>
                  </a:lnTo>
                  <a:cubicBezTo>
                    <a:pt x="4568" y="103"/>
                    <a:pt x="147" y="103"/>
                    <a:pt x="147" y="4523"/>
                  </a:cubicBezTo>
                  <a:cubicBezTo>
                    <a:pt x="147" y="9128"/>
                    <a:pt x="4383" y="9128"/>
                    <a:pt x="7146" y="9128"/>
                  </a:cubicBezTo>
                  <a:lnTo>
                    <a:pt x="128704" y="9128"/>
                  </a:lnTo>
                  <a:close/>
                  <a:moveTo>
                    <a:pt x="128888" y="49647"/>
                  </a:moveTo>
                  <a:cubicBezTo>
                    <a:pt x="131282" y="49647"/>
                    <a:pt x="135702" y="49647"/>
                    <a:pt x="135702" y="45227"/>
                  </a:cubicBezTo>
                  <a:cubicBezTo>
                    <a:pt x="135702" y="40622"/>
                    <a:pt x="131466" y="40622"/>
                    <a:pt x="128704" y="40622"/>
                  </a:cubicBezTo>
                  <a:lnTo>
                    <a:pt x="7146" y="40622"/>
                  </a:lnTo>
                  <a:cubicBezTo>
                    <a:pt x="4383" y="40622"/>
                    <a:pt x="147" y="40622"/>
                    <a:pt x="147" y="45227"/>
                  </a:cubicBezTo>
                  <a:cubicBezTo>
                    <a:pt x="147" y="49647"/>
                    <a:pt x="4568" y="49647"/>
                    <a:pt x="6962" y="49647"/>
                  </a:cubicBezTo>
                  <a:lnTo>
                    <a:pt x="128888" y="49647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A6F6CD45-9190-312F-B086-7CBED5A1216E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5006009" y="8907936"/>
              <a:ext cx="67040" cy="122294"/>
            </a:xfrm>
            <a:custGeom>
              <a:avLst/>
              <a:gdLst>
                <a:gd name="connsiteX0" fmla="*/ 41778 w 67040"/>
                <a:gd name="connsiteY0" fmla="*/ 5260 h 122294"/>
                <a:gd name="connsiteX1" fmla="*/ 36252 w 67040"/>
                <a:gd name="connsiteY1" fmla="*/ 103 h 122294"/>
                <a:gd name="connsiteX2" fmla="*/ 153 w 67040"/>
                <a:gd name="connsiteY2" fmla="*/ 11891 h 122294"/>
                <a:gd name="connsiteX3" fmla="*/ 153 w 67040"/>
                <a:gd name="connsiteY3" fmla="*/ 18521 h 122294"/>
                <a:gd name="connsiteX4" fmla="*/ 26859 w 67040"/>
                <a:gd name="connsiteY4" fmla="*/ 13364 h 122294"/>
                <a:gd name="connsiteX5" fmla="*/ 26859 w 67040"/>
                <a:gd name="connsiteY5" fmla="*/ 107295 h 122294"/>
                <a:gd name="connsiteX6" fmla="*/ 8441 w 67040"/>
                <a:gd name="connsiteY6" fmla="*/ 115767 h 122294"/>
                <a:gd name="connsiteX7" fmla="*/ 1443 w 67040"/>
                <a:gd name="connsiteY7" fmla="*/ 115767 h 122294"/>
                <a:gd name="connsiteX8" fmla="*/ 1443 w 67040"/>
                <a:gd name="connsiteY8" fmla="*/ 122397 h 122294"/>
                <a:gd name="connsiteX9" fmla="*/ 34226 w 67040"/>
                <a:gd name="connsiteY9" fmla="*/ 121661 h 122294"/>
                <a:gd name="connsiteX10" fmla="*/ 67194 w 67040"/>
                <a:gd name="connsiteY10" fmla="*/ 122397 h 122294"/>
                <a:gd name="connsiteX11" fmla="*/ 67194 w 67040"/>
                <a:gd name="connsiteY11" fmla="*/ 115767 h 122294"/>
                <a:gd name="connsiteX12" fmla="*/ 60195 w 67040"/>
                <a:gd name="connsiteY12" fmla="*/ 115767 h 122294"/>
                <a:gd name="connsiteX13" fmla="*/ 41778 w 67040"/>
                <a:gd name="connsiteY13" fmla="*/ 107295 h 122294"/>
                <a:gd name="connsiteX14" fmla="*/ 41778 w 67040"/>
                <a:gd name="connsiteY14" fmla="*/ 5260 h 12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040" h="122294">
                  <a:moveTo>
                    <a:pt x="41778" y="5260"/>
                  </a:moveTo>
                  <a:cubicBezTo>
                    <a:pt x="41778" y="287"/>
                    <a:pt x="41409" y="103"/>
                    <a:pt x="36252" y="103"/>
                  </a:cubicBezTo>
                  <a:cubicBezTo>
                    <a:pt x="24465" y="11706"/>
                    <a:pt x="7705" y="11891"/>
                    <a:pt x="153" y="11891"/>
                  </a:cubicBezTo>
                  <a:lnTo>
                    <a:pt x="153" y="18521"/>
                  </a:lnTo>
                  <a:cubicBezTo>
                    <a:pt x="4574" y="18521"/>
                    <a:pt x="16729" y="18521"/>
                    <a:pt x="26859" y="13364"/>
                  </a:cubicBezTo>
                  <a:lnTo>
                    <a:pt x="26859" y="107295"/>
                  </a:lnTo>
                  <a:cubicBezTo>
                    <a:pt x="26859" y="113373"/>
                    <a:pt x="26859" y="115767"/>
                    <a:pt x="8441" y="115767"/>
                  </a:cubicBezTo>
                  <a:lnTo>
                    <a:pt x="1443" y="115767"/>
                  </a:lnTo>
                  <a:lnTo>
                    <a:pt x="1443" y="122397"/>
                  </a:lnTo>
                  <a:cubicBezTo>
                    <a:pt x="4758" y="122213"/>
                    <a:pt x="27412" y="121661"/>
                    <a:pt x="34226" y="121661"/>
                  </a:cubicBezTo>
                  <a:cubicBezTo>
                    <a:pt x="39936" y="121661"/>
                    <a:pt x="63142" y="122213"/>
                    <a:pt x="67194" y="122397"/>
                  </a:cubicBezTo>
                  <a:lnTo>
                    <a:pt x="67194" y="115767"/>
                  </a:lnTo>
                  <a:lnTo>
                    <a:pt x="60195" y="115767"/>
                  </a:lnTo>
                  <a:cubicBezTo>
                    <a:pt x="41778" y="115767"/>
                    <a:pt x="41778" y="113373"/>
                    <a:pt x="41778" y="107295"/>
                  </a:cubicBezTo>
                  <a:lnTo>
                    <a:pt x="41778" y="5260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504C3762-0A54-A127-7BC7-F1F8BCCE8BEA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5272289" y="8369744"/>
              <a:ext cx="104981" cy="175232"/>
            </a:xfrm>
            <a:custGeom>
              <a:avLst/>
              <a:gdLst>
                <a:gd name="connsiteX0" fmla="*/ 20423 w 104981"/>
                <a:gd name="connsiteY0" fmla="*/ 155057 h 175232"/>
                <a:gd name="connsiteX1" fmla="*/ 48313 w 104981"/>
                <a:gd name="connsiteY1" fmla="*/ 127957 h 175232"/>
                <a:gd name="connsiteX2" fmla="*/ 105145 w 104981"/>
                <a:gd name="connsiteY2" fmla="*/ 51128 h 175232"/>
                <a:gd name="connsiteX3" fmla="*/ 49366 w 104981"/>
                <a:gd name="connsiteY3" fmla="*/ 85 h 175232"/>
                <a:gd name="connsiteX4" fmla="*/ 164 w 104981"/>
                <a:gd name="connsiteY4" fmla="*/ 47708 h 175232"/>
                <a:gd name="connsiteX5" fmla="*/ 14109 w 104981"/>
                <a:gd name="connsiteY5" fmla="*/ 62442 h 175232"/>
                <a:gd name="connsiteX6" fmla="*/ 27790 w 104981"/>
                <a:gd name="connsiteY6" fmla="*/ 48497 h 175232"/>
                <a:gd name="connsiteX7" fmla="*/ 13846 w 104981"/>
                <a:gd name="connsiteY7" fmla="*/ 34815 h 175232"/>
                <a:gd name="connsiteX8" fmla="*/ 10425 w 104981"/>
                <a:gd name="connsiteY8" fmla="*/ 35079 h 175232"/>
                <a:gd name="connsiteX9" fmla="*/ 45945 w 104981"/>
                <a:gd name="connsiteY9" fmla="*/ 8241 h 175232"/>
                <a:gd name="connsiteX10" fmla="*/ 81202 w 104981"/>
                <a:gd name="connsiteY10" fmla="*/ 51128 h 175232"/>
                <a:gd name="connsiteX11" fmla="*/ 53575 w 104981"/>
                <a:gd name="connsiteY11" fmla="*/ 109276 h 175232"/>
                <a:gd name="connsiteX12" fmla="*/ 3058 w 104981"/>
                <a:gd name="connsiteY12" fmla="*/ 165582 h 175232"/>
                <a:gd name="connsiteX13" fmla="*/ 164 w 104981"/>
                <a:gd name="connsiteY13" fmla="*/ 175317 h 175232"/>
                <a:gd name="connsiteX14" fmla="*/ 97778 w 104981"/>
                <a:gd name="connsiteY14" fmla="*/ 175317 h 175232"/>
                <a:gd name="connsiteX15" fmla="*/ 105145 w 104981"/>
                <a:gd name="connsiteY15" fmla="*/ 129536 h 175232"/>
                <a:gd name="connsiteX16" fmla="*/ 98567 w 104981"/>
                <a:gd name="connsiteY16" fmla="*/ 129536 h 175232"/>
                <a:gd name="connsiteX17" fmla="*/ 92779 w 104981"/>
                <a:gd name="connsiteY17" fmla="*/ 152953 h 175232"/>
                <a:gd name="connsiteX18" fmla="*/ 67783 w 104981"/>
                <a:gd name="connsiteY18" fmla="*/ 155057 h 175232"/>
                <a:gd name="connsiteX19" fmla="*/ 20423 w 104981"/>
                <a:gd name="connsiteY19" fmla="*/ 155057 h 1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981" h="175232">
                  <a:moveTo>
                    <a:pt x="20423" y="155057"/>
                  </a:moveTo>
                  <a:lnTo>
                    <a:pt x="48313" y="127957"/>
                  </a:lnTo>
                  <a:cubicBezTo>
                    <a:pt x="89359" y="91648"/>
                    <a:pt x="105145" y="77440"/>
                    <a:pt x="105145" y="51128"/>
                  </a:cubicBezTo>
                  <a:cubicBezTo>
                    <a:pt x="105145" y="21134"/>
                    <a:pt x="81465" y="85"/>
                    <a:pt x="49366" y="85"/>
                  </a:cubicBezTo>
                  <a:cubicBezTo>
                    <a:pt x="19634" y="85"/>
                    <a:pt x="164" y="24291"/>
                    <a:pt x="164" y="47708"/>
                  </a:cubicBezTo>
                  <a:cubicBezTo>
                    <a:pt x="164" y="62442"/>
                    <a:pt x="13319" y="62442"/>
                    <a:pt x="14109" y="62442"/>
                  </a:cubicBezTo>
                  <a:cubicBezTo>
                    <a:pt x="18582" y="62442"/>
                    <a:pt x="27790" y="59285"/>
                    <a:pt x="27790" y="48497"/>
                  </a:cubicBezTo>
                  <a:cubicBezTo>
                    <a:pt x="27790" y="41656"/>
                    <a:pt x="23054" y="34815"/>
                    <a:pt x="13846" y="34815"/>
                  </a:cubicBezTo>
                  <a:cubicBezTo>
                    <a:pt x="11741" y="34815"/>
                    <a:pt x="11214" y="34815"/>
                    <a:pt x="10425" y="35079"/>
                  </a:cubicBezTo>
                  <a:cubicBezTo>
                    <a:pt x="16477" y="17976"/>
                    <a:pt x="30685" y="8241"/>
                    <a:pt x="45945" y="8241"/>
                  </a:cubicBezTo>
                  <a:cubicBezTo>
                    <a:pt x="69888" y="8241"/>
                    <a:pt x="81202" y="29553"/>
                    <a:pt x="81202" y="51128"/>
                  </a:cubicBezTo>
                  <a:cubicBezTo>
                    <a:pt x="81202" y="72177"/>
                    <a:pt x="68047" y="92963"/>
                    <a:pt x="53575" y="109276"/>
                  </a:cubicBezTo>
                  <a:lnTo>
                    <a:pt x="3058" y="165582"/>
                  </a:lnTo>
                  <a:cubicBezTo>
                    <a:pt x="164" y="168476"/>
                    <a:pt x="164" y="169002"/>
                    <a:pt x="164" y="175317"/>
                  </a:cubicBezTo>
                  <a:lnTo>
                    <a:pt x="97778" y="175317"/>
                  </a:lnTo>
                  <a:lnTo>
                    <a:pt x="105145" y="129536"/>
                  </a:lnTo>
                  <a:lnTo>
                    <a:pt x="98567" y="129536"/>
                  </a:lnTo>
                  <a:cubicBezTo>
                    <a:pt x="97252" y="137429"/>
                    <a:pt x="95410" y="149006"/>
                    <a:pt x="92779" y="152953"/>
                  </a:cubicBezTo>
                  <a:cubicBezTo>
                    <a:pt x="90937" y="155057"/>
                    <a:pt x="73572" y="155057"/>
                    <a:pt x="67783" y="155057"/>
                  </a:cubicBezTo>
                  <a:lnTo>
                    <a:pt x="20423" y="155057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D05DEAC9-68C7-D10F-2846-CB963549892E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5166237" y="8651933"/>
              <a:ext cx="317349" cy="10523"/>
            </a:xfrm>
            <a:custGeom>
              <a:avLst/>
              <a:gdLst>
                <a:gd name="connsiteX0" fmla="*/ 0 w 317349"/>
                <a:gd name="connsiteY0" fmla="*/ 0 h 10523"/>
                <a:gd name="connsiteX1" fmla="*/ 317349 w 317349"/>
                <a:gd name="connsiteY1" fmla="*/ 0 h 10523"/>
                <a:gd name="connsiteX2" fmla="*/ 317349 w 317349"/>
                <a:gd name="connsiteY2" fmla="*/ 10524 h 10523"/>
                <a:gd name="connsiteX3" fmla="*/ 0 w 317349"/>
                <a:gd name="connsiteY3" fmla="*/ 10524 h 1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349" h="10523">
                  <a:moveTo>
                    <a:pt x="0" y="0"/>
                  </a:moveTo>
                  <a:lnTo>
                    <a:pt x="317349" y="0"/>
                  </a:lnTo>
                  <a:lnTo>
                    <a:pt x="317349" y="10524"/>
                  </a:lnTo>
                  <a:lnTo>
                    <a:pt x="0" y="1052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196283D-A329-5624-F9A9-D431F47DFA1F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5173867" y="8787159"/>
              <a:ext cx="142606" cy="119189"/>
            </a:xfrm>
            <a:custGeom>
              <a:avLst/>
              <a:gdLst>
                <a:gd name="connsiteX0" fmla="*/ 15684 w 142606"/>
                <a:gd name="connsiteY0" fmla="*/ 100870 h 119189"/>
                <a:gd name="connsiteX1" fmla="*/ 13316 w 142606"/>
                <a:gd name="connsiteY1" fmla="*/ 112184 h 119189"/>
                <a:gd name="connsiteX2" fmla="*/ 20946 w 142606"/>
                <a:gd name="connsiteY2" fmla="*/ 119288 h 119189"/>
                <a:gd name="connsiteX3" fmla="*/ 30681 w 142606"/>
                <a:gd name="connsiteY3" fmla="*/ 111921 h 119189"/>
                <a:gd name="connsiteX4" fmla="*/ 35680 w 142606"/>
                <a:gd name="connsiteY4" fmla="*/ 92450 h 119189"/>
                <a:gd name="connsiteX5" fmla="*/ 41469 w 142606"/>
                <a:gd name="connsiteY5" fmla="*/ 68770 h 119189"/>
                <a:gd name="connsiteX6" fmla="*/ 45942 w 142606"/>
                <a:gd name="connsiteY6" fmla="*/ 51142 h 119189"/>
                <a:gd name="connsiteX7" fmla="*/ 49362 w 142606"/>
                <a:gd name="connsiteY7" fmla="*/ 37986 h 119189"/>
                <a:gd name="connsiteX8" fmla="*/ 92249 w 142606"/>
                <a:gd name="connsiteY8" fmla="*/ 5887 h 119189"/>
                <a:gd name="connsiteX9" fmla="*/ 106457 w 142606"/>
                <a:gd name="connsiteY9" fmla="*/ 24305 h 119189"/>
                <a:gd name="connsiteX10" fmla="*/ 89355 w 142606"/>
                <a:gd name="connsiteY10" fmla="*/ 85610 h 119189"/>
                <a:gd name="connsiteX11" fmla="*/ 86724 w 142606"/>
                <a:gd name="connsiteY11" fmla="*/ 97713 h 119189"/>
                <a:gd name="connsiteX12" fmla="*/ 108299 w 142606"/>
                <a:gd name="connsiteY12" fmla="*/ 119288 h 119189"/>
                <a:gd name="connsiteX13" fmla="*/ 142767 w 142606"/>
                <a:gd name="connsiteY13" fmla="*/ 78769 h 119189"/>
                <a:gd name="connsiteX14" fmla="*/ 139609 w 142606"/>
                <a:gd name="connsiteY14" fmla="*/ 76138 h 119189"/>
                <a:gd name="connsiteX15" fmla="*/ 135663 w 142606"/>
                <a:gd name="connsiteY15" fmla="*/ 80874 h 119189"/>
                <a:gd name="connsiteX16" fmla="*/ 108825 w 142606"/>
                <a:gd name="connsiteY16" fmla="*/ 113499 h 119189"/>
                <a:gd name="connsiteX17" fmla="*/ 102511 w 142606"/>
                <a:gd name="connsiteY17" fmla="*/ 104817 h 119189"/>
                <a:gd name="connsiteX18" fmla="*/ 107247 w 142606"/>
                <a:gd name="connsiteY18" fmla="*/ 86136 h 119189"/>
                <a:gd name="connsiteX19" fmla="*/ 123296 w 142606"/>
                <a:gd name="connsiteY19" fmla="*/ 28251 h 119189"/>
                <a:gd name="connsiteX20" fmla="*/ 93039 w 142606"/>
                <a:gd name="connsiteY20" fmla="*/ 98 h 119189"/>
                <a:gd name="connsiteX21" fmla="*/ 51993 w 142606"/>
                <a:gd name="connsiteY21" fmla="*/ 22989 h 119189"/>
                <a:gd name="connsiteX22" fmla="*/ 27787 w 142606"/>
                <a:gd name="connsiteY22" fmla="*/ 98 h 119189"/>
                <a:gd name="connsiteX23" fmla="*/ 8054 w 142606"/>
                <a:gd name="connsiteY23" fmla="*/ 15096 h 119189"/>
                <a:gd name="connsiteX24" fmla="*/ 160 w 142606"/>
                <a:gd name="connsiteY24" fmla="*/ 40618 h 119189"/>
                <a:gd name="connsiteX25" fmla="*/ 3318 w 142606"/>
                <a:gd name="connsiteY25" fmla="*/ 43249 h 119189"/>
                <a:gd name="connsiteX26" fmla="*/ 7790 w 142606"/>
                <a:gd name="connsiteY26" fmla="*/ 37197 h 119189"/>
                <a:gd name="connsiteX27" fmla="*/ 26998 w 142606"/>
                <a:gd name="connsiteY27" fmla="*/ 5887 h 119189"/>
                <a:gd name="connsiteX28" fmla="*/ 35154 w 142606"/>
                <a:gd name="connsiteY28" fmla="*/ 17990 h 119189"/>
                <a:gd name="connsiteX29" fmla="*/ 30944 w 142606"/>
                <a:gd name="connsiteY29" fmla="*/ 40091 h 119189"/>
                <a:gd name="connsiteX30" fmla="*/ 15684 w 142606"/>
                <a:gd name="connsiteY30" fmla="*/ 100870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606" h="119189">
                  <a:moveTo>
                    <a:pt x="15684" y="100870"/>
                  </a:moveTo>
                  <a:cubicBezTo>
                    <a:pt x="14894" y="104817"/>
                    <a:pt x="13316" y="110868"/>
                    <a:pt x="13316" y="112184"/>
                  </a:cubicBezTo>
                  <a:cubicBezTo>
                    <a:pt x="13316" y="116920"/>
                    <a:pt x="16999" y="119288"/>
                    <a:pt x="20946" y="119288"/>
                  </a:cubicBezTo>
                  <a:cubicBezTo>
                    <a:pt x="24103" y="119288"/>
                    <a:pt x="28839" y="117183"/>
                    <a:pt x="30681" y="111921"/>
                  </a:cubicBezTo>
                  <a:cubicBezTo>
                    <a:pt x="30944" y="111395"/>
                    <a:pt x="34102" y="99028"/>
                    <a:pt x="35680" y="92450"/>
                  </a:cubicBezTo>
                  <a:lnTo>
                    <a:pt x="41469" y="68770"/>
                  </a:lnTo>
                  <a:cubicBezTo>
                    <a:pt x="43047" y="62982"/>
                    <a:pt x="44626" y="57194"/>
                    <a:pt x="45942" y="51142"/>
                  </a:cubicBezTo>
                  <a:cubicBezTo>
                    <a:pt x="46994" y="46669"/>
                    <a:pt x="49099" y="39039"/>
                    <a:pt x="49362" y="37986"/>
                  </a:cubicBezTo>
                  <a:cubicBezTo>
                    <a:pt x="53309" y="29830"/>
                    <a:pt x="67254" y="5887"/>
                    <a:pt x="92249" y="5887"/>
                  </a:cubicBezTo>
                  <a:cubicBezTo>
                    <a:pt x="104089" y="5887"/>
                    <a:pt x="106457" y="15622"/>
                    <a:pt x="106457" y="24305"/>
                  </a:cubicBezTo>
                  <a:cubicBezTo>
                    <a:pt x="106457" y="40618"/>
                    <a:pt x="93565" y="74296"/>
                    <a:pt x="89355" y="85610"/>
                  </a:cubicBezTo>
                  <a:cubicBezTo>
                    <a:pt x="86987" y="91661"/>
                    <a:pt x="86724" y="94819"/>
                    <a:pt x="86724" y="97713"/>
                  </a:cubicBezTo>
                  <a:cubicBezTo>
                    <a:pt x="86724" y="110079"/>
                    <a:pt x="95933" y="119288"/>
                    <a:pt x="108299" y="119288"/>
                  </a:cubicBezTo>
                  <a:cubicBezTo>
                    <a:pt x="133032" y="119288"/>
                    <a:pt x="142767" y="80874"/>
                    <a:pt x="142767" y="78769"/>
                  </a:cubicBezTo>
                  <a:cubicBezTo>
                    <a:pt x="142767" y="76138"/>
                    <a:pt x="140399" y="76138"/>
                    <a:pt x="139609" y="76138"/>
                  </a:cubicBezTo>
                  <a:cubicBezTo>
                    <a:pt x="136978" y="76138"/>
                    <a:pt x="136978" y="76927"/>
                    <a:pt x="135663" y="80874"/>
                  </a:cubicBezTo>
                  <a:cubicBezTo>
                    <a:pt x="130400" y="98765"/>
                    <a:pt x="121718" y="113499"/>
                    <a:pt x="108825" y="113499"/>
                  </a:cubicBezTo>
                  <a:cubicBezTo>
                    <a:pt x="104352" y="113499"/>
                    <a:pt x="102511" y="110868"/>
                    <a:pt x="102511" y="104817"/>
                  </a:cubicBezTo>
                  <a:cubicBezTo>
                    <a:pt x="102511" y="98239"/>
                    <a:pt x="104879" y="91924"/>
                    <a:pt x="107247" y="86136"/>
                  </a:cubicBezTo>
                  <a:cubicBezTo>
                    <a:pt x="112246" y="72191"/>
                    <a:pt x="123296" y="43249"/>
                    <a:pt x="123296" y="28251"/>
                  </a:cubicBezTo>
                  <a:cubicBezTo>
                    <a:pt x="123296" y="10623"/>
                    <a:pt x="111983" y="98"/>
                    <a:pt x="93039" y="98"/>
                  </a:cubicBezTo>
                  <a:cubicBezTo>
                    <a:pt x="69359" y="98"/>
                    <a:pt x="56466" y="16937"/>
                    <a:pt x="51993" y="22989"/>
                  </a:cubicBezTo>
                  <a:cubicBezTo>
                    <a:pt x="50678" y="8255"/>
                    <a:pt x="39890" y="98"/>
                    <a:pt x="27787" y="98"/>
                  </a:cubicBezTo>
                  <a:cubicBezTo>
                    <a:pt x="15684" y="98"/>
                    <a:pt x="10685" y="10360"/>
                    <a:pt x="8054" y="15096"/>
                  </a:cubicBezTo>
                  <a:cubicBezTo>
                    <a:pt x="3844" y="24041"/>
                    <a:pt x="160" y="39565"/>
                    <a:pt x="160" y="40618"/>
                  </a:cubicBezTo>
                  <a:cubicBezTo>
                    <a:pt x="160" y="43249"/>
                    <a:pt x="2791" y="43249"/>
                    <a:pt x="3318" y="43249"/>
                  </a:cubicBezTo>
                  <a:cubicBezTo>
                    <a:pt x="5949" y="43249"/>
                    <a:pt x="6212" y="42986"/>
                    <a:pt x="7790" y="37197"/>
                  </a:cubicBezTo>
                  <a:cubicBezTo>
                    <a:pt x="12263" y="18516"/>
                    <a:pt x="17526" y="5887"/>
                    <a:pt x="26998" y="5887"/>
                  </a:cubicBezTo>
                  <a:cubicBezTo>
                    <a:pt x="32260" y="5887"/>
                    <a:pt x="35154" y="9307"/>
                    <a:pt x="35154" y="17990"/>
                  </a:cubicBezTo>
                  <a:cubicBezTo>
                    <a:pt x="35154" y="23515"/>
                    <a:pt x="34365" y="26409"/>
                    <a:pt x="30944" y="40091"/>
                  </a:cubicBezTo>
                  <a:lnTo>
                    <a:pt x="15684" y="100870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EADD0C50-A73B-C5EC-05D2-DCB28C9B235E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5331270" y="8790053"/>
              <a:ext cx="142080" cy="116295"/>
            </a:xfrm>
            <a:custGeom>
              <a:avLst/>
              <a:gdLst>
                <a:gd name="connsiteX0" fmla="*/ 62787 w 142080"/>
                <a:gd name="connsiteY0" fmla="*/ 15359 h 116295"/>
                <a:gd name="connsiteX1" fmla="*/ 92518 w 142080"/>
                <a:gd name="connsiteY1" fmla="*/ 15359 h 116295"/>
                <a:gd name="connsiteX2" fmla="*/ 81468 w 142080"/>
                <a:gd name="connsiteY2" fmla="*/ 83242 h 116295"/>
                <a:gd name="connsiteX3" fmla="*/ 83573 w 142080"/>
                <a:gd name="connsiteY3" fmla="*/ 103238 h 116295"/>
                <a:gd name="connsiteX4" fmla="*/ 93045 w 142080"/>
                <a:gd name="connsiteY4" fmla="*/ 116394 h 116295"/>
                <a:gd name="connsiteX5" fmla="*/ 103832 w 142080"/>
                <a:gd name="connsiteY5" fmla="*/ 106395 h 116295"/>
                <a:gd name="connsiteX6" fmla="*/ 102254 w 142080"/>
                <a:gd name="connsiteY6" fmla="*/ 100607 h 116295"/>
                <a:gd name="connsiteX7" fmla="*/ 94623 w 142080"/>
                <a:gd name="connsiteY7" fmla="*/ 57194 h 116295"/>
                <a:gd name="connsiteX8" fmla="*/ 99359 w 142080"/>
                <a:gd name="connsiteY8" fmla="*/ 15359 h 116295"/>
                <a:gd name="connsiteX9" fmla="*/ 129354 w 142080"/>
                <a:gd name="connsiteY9" fmla="*/ 15359 h 116295"/>
                <a:gd name="connsiteX10" fmla="*/ 142246 w 142080"/>
                <a:gd name="connsiteY10" fmla="*/ 6413 h 116295"/>
                <a:gd name="connsiteX11" fmla="*/ 131722 w 142080"/>
                <a:gd name="connsiteY11" fmla="*/ 98 h 116295"/>
                <a:gd name="connsiteX12" fmla="*/ 43580 w 142080"/>
                <a:gd name="connsiteY12" fmla="*/ 98 h 116295"/>
                <a:gd name="connsiteX13" fmla="*/ 16216 w 142080"/>
                <a:gd name="connsiteY13" fmla="*/ 12465 h 116295"/>
                <a:gd name="connsiteX14" fmla="*/ 166 w 142080"/>
                <a:gd name="connsiteY14" fmla="*/ 36145 h 116295"/>
                <a:gd name="connsiteX15" fmla="*/ 3324 w 142080"/>
                <a:gd name="connsiteY15" fmla="*/ 38776 h 116295"/>
                <a:gd name="connsiteX16" fmla="*/ 7533 w 142080"/>
                <a:gd name="connsiteY16" fmla="*/ 35618 h 116295"/>
                <a:gd name="connsiteX17" fmla="*/ 40949 w 142080"/>
                <a:gd name="connsiteY17" fmla="*/ 15359 h 116295"/>
                <a:gd name="connsiteX18" fmla="*/ 55946 w 142080"/>
                <a:gd name="connsiteY18" fmla="*/ 15359 h 116295"/>
                <a:gd name="connsiteX19" fmla="*/ 22268 w 142080"/>
                <a:gd name="connsiteY19" fmla="*/ 102975 h 116295"/>
                <a:gd name="connsiteX20" fmla="*/ 20163 w 142080"/>
                <a:gd name="connsiteY20" fmla="*/ 109290 h 116295"/>
                <a:gd name="connsiteX21" fmla="*/ 27793 w 142080"/>
                <a:gd name="connsiteY21" fmla="*/ 116394 h 116295"/>
                <a:gd name="connsiteX22" fmla="*/ 40949 w 142080"/>
                <a:gd name="connsiteY22" fmla="*/ 99291 h 116295"/>
                <a:gd name="connsiteX23" fmla="*/ 48053 w 142080"/>
                <a:gd name="connsiteY23" fmla="*/ 73506 h 116295"/>
                <a:gd name="connsiteX24" fmla="*/ 62787 w 142080"/>
                <a:gd name="connsiteY24" fmla="*/ 15359 h 11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080" h="116295">
                  <a:moveTo>
                    <a:pt x="62787" y="15359"/>
                  </a:moveTo>
                  <a:lnTo>
                    <a:pt x="92518" y="15359"/>
                  </a:lnTo>
                  <a:cubicBezTo>
                    <a:pt x="83836" y="54299"/>
                    <a:pt x="81468" y="65613"/>
                    <a:pt x="81468" y="83242"/>
                  </a:cubicBezTo>
                  <a:cubicBezTo>
                    <a:pt x="81468" y="87188"/>
                    <a:pt x="81468" y="94292"/>
                    <a:pt x="83573" y="103238"/>
                  </a:cubicBezTo>
                  <a:cubicBezTo>
                    <a:pt x="86204" y="114815"/>
                    <a:pt x="89098" y="116394"/>
                    <a:pt x="93045" y="116394"/>
                  </a:cubicBezTo>
                  <a:cubicBezTo>
                    <a:pt x="98307" y="116394"/>
                    <a:pt x="103832" y="111658"/>
                    <a:pt x="103832" y="106395"/>
                  </a:cubicBezTo>
                  <a:cubicBezTo>
                    <a:pt x="103832" y="104817"/>
                    <a:pt x="103832" y="104291"/>
                    <a:pt x="102254" y="100607"/>
                  </a:cubicBezTo>
                  <a:cubicBezTo>
                    <a:pt x="94623" y="81663"/>
                    <a:pt x="94623" y="64561"/>
                    <a:pt x="94623" y="57194"/>
                  </a:cubicBezTo>
                  <a:cubicBezTo>
                    <a:pt x="94623" y="43249"/>
                    <a:pt x="96465" y="29041"/>
                    <a:pt x="99359" y="15359"/>
                  </a:cubicBezTo>
                  <a:lnTo>
                    <a:pt x="129354" y="15359"/>
                  </a:lnTo>
                  <a:cubicBezTo>
                    <a:pt x="132774" y="15359"/>
                    <a:pt x="142246" y="15359"/>
                    <a:pt x="142246" y="6413"/>
                  </a:cubicBezTo>
                  <a:cubicBezTo>
                    <a:pt x="142246" y="98"/>
                    <a:pt x="136721" y="98"/>
                    <a:pt x="131722" y="98"/>
                  </a:cubicBezTo>
                  <a:lnTo>
                    <a:pt x="43580" y="98"/>
                  </a:lnTo>
                  <a:cubicBezTo>
                    <a:pt x="37791" y="98"/>
                    <a:pt x="27793" y="98"/>
                    <a:pt x="16216" y="12465"/>
                  </a:cubicBezTo>
                  <a:cubicBezTo>
                    <a:pt x="7007" y="22726"/>
                    <a:pt x="166" y="34829"/>
                    <a:pt x="166" y="36145"/>
                  </a:cubicBezTo>
                  <a:cubicBezTo>
                    <a:pt x="166" y="36408"/>
                    <a:pt x="166" y="38776"/>
                    <a:pt x="3324" y="38776"/>
                  </a:cubicBezTo>
                  <a:cubicBezTo>
                    <a:pt x="5428" y="38776"/>
                    <a:pt x="5955" y="37723"/>
                    <a:pt x="7533" y="35618"/>
                  </a:cubicBezTo>
                  <a:cubicBezTo>
                    <a:pt x="20426" y="15359"/>
                    <a:pt x="35686" y="15359"/>
                    <a:pt x="40949" y="15359"/>
                  </a:cubicBezTo>
                  <a:lnTo>
                    <a:pt x="55946" y="15359"/>
                  </a:lnTo>
                  <a:cubicBezTo>
                    <a:pt x="47526" y="47195"/>
                    <a:pt x="33318" y="79032"/>
                    <a:pt x="22268" y="102975"/>
                  </a:cubicBezTo>
                  <a:cubicBezTo>
                    <a:pt x="20163" y="106922"/>
                    <a:pt x="20163" y="107448"/>
                    <a:pt x="20163" y="109290"/>
                  </a:cubicBezTo>
                  <a:cubicBezTo>
                    <a:pt x="20163" y="114289"/>
                    <a:pt x="24372" y="116394"/>
                    <a:pt x="27793" y="116394"/>
                  </a:cubicBezTo>
                  <a:cubicBezTo>
                    <a:pt x="35686" y="116394"/>
                    <a:pt x="37791" y="109027"/>
                    <a:pt x="40949" y="99291"/>
                  </a:cubicBezTo>
                  <a:cubicBezTo>
                    <a:pt x="44632" y="87188"/>
                    <a:pt x="44632" y="86662"/>
                    <a:pt x="48053" y="73506"/>
                  </a:cubicBezTo>
                  <a:lnTo>
                    <a:pt x="62787" y="1535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D406314D-0453-235D-CBA4-34B11286112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5568308" y="8499326"/>
              <a:ext cx="50517" cy="315470"/>
            </a:xfrm>
            <a:custGeom>
              <a:avLst/>
              <a:gdLst>
                <a:gd name="connsiteX0" fmla="*/ 173 w 50517"/>
                <a:gd name="connsiteY0" fmla="*/ 315554 h 315470"/>
                <a:gd name="connsiteX1" fmla="*/ 50691 w 50517"/>
                <a:gd name="connsiteY1" fmla="*/ 315554 h 315470"/>
                <a:gd name="connsiteX2" fmla="*/ 50691 w 50517"/>
                <a:gd name="connsiteY2" fmla="*/ 305030 h 315470"/>
                <a:gd name="connsiteX3" fmla="*/ 10698 w 50517"/>
                <a:gd name="connsiteY3" fmla="*/ 305030 h 315470"/>
                <a:gd name="connsiteX4" fmla="*/ 10698 w 50517"/>
                <a:gd name="connsiteY4" fmla="*/ 10608 h 315470"/>
                <a:gd name="connsiteX5" fmla="*/ 50691 w 50517"/>
                <a:gd name="connsiteY5" fmla="*/ 10608 h 315470"/>
                <a:gd name="connsiteX6" fmla="*/ 50691 w 50517"/>
                <a:gd name="connsiteY6" fmla="*/ 83 h 315470"/>
                <a:gd name="connsiteX7" fmla="*/ 173 w 50517"/>
                <a:gd name="connsiteY7" fmla="*/ 83 h 315470"/>
                <a:gd name="connsiteX8" fmla="*/ 173 w 50517"/>
                <a:gd name="connsiteY8" fmla="*/ 315554 h 31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17" h="315470">
                  <a:moveTo>
                    <a:pt x="173" y="315554"/>
                  </a:moveTo>
                  <a:lnTo>
                    <a:pt x="50691" y="315554"/>
                  </a:lnTo>
                  <a:lnTo>
                    <a:pt x="50691" y="305030"/>
                  </a:lnTo>
                  <a:lnTo>
                    <a:pt x="10698" y="305030"/>
                  </a:lnTo>
                  <a:lnTo>
                    <a:pt x="10698" y="10608"/>
                  </a:lnTo>
                  <a:lnTo>
                    <a:pt x="50691" y="10608"/>
                  </a:lnTo>
                  <a:lnTo>
                    <a:pt x="50691" y="83"/>
                  </a:lnTo>
                  <a:lnTo>
                    <a:pt x="173" y="83"/>
                  </a:lnTo>
                  <a:lnTo>
                    <a:pt x="173" y="31555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93D8FDDF-53FC-260F-3640-E6898ABA271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5650838" y="8525639"/>
              <a:ext cx="61041" cy="263111"/>
            </a:xfrm>
            <a:custGeom>
              <a:avLst/>
              <a:gdLst>
                <a:gd name="connsiteX0" fmla="*/ 61219 w 61041"/>
                <a:gd name="connsiteY0" fmla="*/ 260572 h 263111"/>
                <a:gd name="connsiteX1" fmla="*/ 56747 w 61041"/>
                <a:gd name="connsiteY1" fmla="*/ 254783 h 263111"/>
                <a:gd name="connsiteX2" fmla="*/ 15438 w 61041"/>
                <a:gd name="connsiteY2" fmla="*/ 131647 h 263111"/>
                <a:gd name="connsiteX3" fmla="*/ 57799 w 61041"/>
                <a:gd name="connsiteY3" fmla="*/ 7195 h 263111"/>
                <a:gd name="connsiteX4" fmla="*/ 61219 w 61041"/>
                <a:gd name="connsiteY4" fmla="*/ 2723 h 263111"/>
                <a:gd name="connsiteX5" fmla="*/ 58588 w 61041"/>
                <a:gd name="connsiteY5" fmla="*/ 91 h 263111"/>
                <a:gd name="connsiteX6" fmla="*/ 16754 w 61041"/>
                <a:gd name="connsiteY6" fmla="*/ 51398 h 263111"/>
                <a:gd name="connsiteX7" fmla="*/ 178 w 61041"/>
                <a:gd name="connsiteY7" fmla="*/ 131647 h 263111"/>
                <a:gd name="connsiteX8" fmla="*/ 17543 w 61041"/>
                <a:gd name="connsiteY8" fmla="*/ 213738 h 263111"/>
                <a:gd name="connsiteX9" fmla="*/ 58588 w 61041"/>
                <a:gd name="connsiteY9" fmla="*/ 263203 h 263111"/>
                <a:gd name="connsiteX10" fmla="*/ 61219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219" y="260572"/>
                  </a:moveTo>
                  <a:cubicBezTo>
                    <a:pt x="61219" y="259783"/>
                    <a:pt x="61219" y="259256"/>
                    <a:pt x="56747" y="254783"/>
                  </a:cubicBezTo>
                  <a:cubicBezTo>
                    <a:pt x="23858" y="221631"/>
                    <a:pt x="15438" y="171903"/>
                    <a:pt x="15438" y="131647"/>
                  </a:cubicBezTo>
                  <a:cubicBezTo>
                    <a:pt x="15438" y="85866"/>
                    <a:pt x="25436" y="40084"/>
                    <a:pt x="57799" y="7195"/>
                  </a:cubicBezTo>
                  <a:cubicBezTo>
                    <a:pt x="61219" y="4038"/>
                    <a:pt x="61219" y="3512"/>
                    <a:pt x="61219" y="2723"/>
                  </a:cubicBezTo>
                  <a:cubicBezTo>
                    <a:pt x="61219" y="881"/>
                    <a:pt x="60167" y="91"/>
                    <a:pt x="58588" y="91"/>
                  </a:cubicBezTo>
                  <a:cubicBezTo>
                    <a:pt x="55957" y="91"/>
                    <a:pt x="32277" y="17983"/>
                    <a:pt x="16754" y="51398"/>
                  </a:cubicBezTo>
                  <a:cubicBezTo>
                    <a:pt x="3335" y="80341"/>
                    <a:pt x="178" y="109546"/>
                    <a:pt x="178" y="131647"/>
                  </a:cubicBezTo>
                  <a:cubicBezTo>
                    <a:pt x="178" y="152170"/>
                    <a:pt x="3072" y="184006"/>
                    <a:pt x="17543" y="213738"/>
                  </a:cubicBezTo>
                  <a:cubicBezTo>
                    <a:pt x="33330" y="246101"/>
                    <a:pt x="55957" y="263203"/>
                    <a:pt x="58588" y="263203"/>
                  </a:cubicBezTo>
                  <a:cubicBezTo>
                    <a:pt x="60167" y="263203"/>
                    <a:pt x="61219" y="262414"/>
                    <a:pt x="61219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A9E14C20-3D76-C947-F139-9CAF5DACB4D7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5748950" y="8651933"/>
              <a:ext cx="160761" cy="10524"/>
            </a:xfrm>
            <a:custGeom>
              <a:avLst/>
              <a:gdLst>
                <a:gd name="connsiteX0" fmla="*/ 151734 w 160761"/>
                <a:gd name="connsiteY0" fmla="*/ 10616 h 10524"/>
                <a:gd name="connsiteX1" fmla="*/ 160943 w 160761"/>
                <a:gd name="connsiteY1" fmla="*/ 5354 h 10524"/>
                <a:gd name="connsiteX2" fmla="*/ 151734 w 160761"/>
                <a:gd name="connsiteY2" fmla="*/ 91 h 10524"/>
                <a:gd name="connsiteX3" fmla="*/ 9390 w 160761"/>
                <a:gd name="connsiteY3" fmla="*/ 91 h 10524"/>
                <a:gd name="connsiteX4" fmla="*/ 181 w 160761"/>
                <a:gd name="connsiteY4" fmla="*/ 5354 h 10524"/>
                <a:gd name="connsiteX5" fmla="*/ 9390 w 160761"/>
                <a:gd name="connsiteY5" fmla="*/ 10616 h 10524"/>
                <a:gd name="connsiteX6" fmla="*/ 151734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734" y="10616"/>
                  </a:moveTo>
                  <a:cubicBezTo>
                    <a:pt x="156207" y="10616"/>
                    <a:pt x="160943" y="10616"/>
                    <a:pt x="160943" y="5354"/>
                  </a:cubicBezTo>
                  <a:cubicBezTo>
                    <a:pt x="160943" y="91"/>
                    <a:pt x="156207" y="91"/>
                    <a:pt x="151734" y="91"/>
                  </a:cubicBezTo>
                  <a:lnTo>
                    <a:pt x="9390" y="91"/>
                  </a:lnTo>
                  <a:cubicBezTo>
                    <a:pt x="4918" y="91"/>
                    <a:pt x="181" y="91"/>
                    <a:pt x="181" y="5354"/>
                  </a:cubicBezTo>
                  <a:cubicBezTo>
                    <a:pt x="181" y="10616"/>
                    <a:pt x="4918" y="10616"/>
                    <a:pt x="9390" y="10616"/>
                  </a:cubicBezTo>
                  <a:lnTo>
                    <a:pt x="151734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C2D6D170-FCE1-D6E8-FA5A-3F2C376C69D8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5955171" y="8547741"/>
              <a:ext cx="86826" cy="175232"/>
            </a:xfrm>
            <a:custGeom>
              <a:avLst/>
              <a:gdLst>
                <a:gd name="connsiteX0" fmla="*/ 54127 w 86826"/>
                <a:gd name="connsiteY0" fmla="*/ 6932 h 175232"/>
                <a:gd name="connsiteX1" fmla="*/ 48076 w 86826"/>
                <a:gd name="connsiteY1" fmla="*/ 91 h 175232"/>
                <a:gd name="connsiteX2" fmla="*/ 189 w 86826"/>
                <a:gd name="connsiteY2" fmla="*/ 16931 h 175232"/>
                <a:gd name="connsiteX3" fmla="*/ 189 w 86826"/>
                <a:gd name="connsiteY3" fmla="*/ 25087 h 175232"/>
                <a:gd name="connsiteX4" fmla="*/ 34657 w 86826"/>
                <a:gd name="connsiteY4" fmla="*/ 18246 h 175232"/>
                <a:gd name="connsiteX5" fmla="*/ 34657 w 86826"/>
                <a:gd name="connsiteY5" fmla="*/ 154538 h 175232"/>
                <a:gd name="connsiteX6" fmla="*/ 10187 w 86826"/>
                <a:gd name="connsiteY6" fmla="*/ 167167 h 175232"/>
                <a:gd name="connsiteX7" fmla="*/ 1768 w 86826"/>
                <a:gd name="connsiteY7" fmla="*/ 167167 h 175232"/>
                <a:gd name="connsiteX8" fmla="*/ 1768 w 86826"/>
                <a:gd name="connsiteY8" fmla="*/ 175324 h 175232"/>
                <a:gd name="connsiteX9" fmla="*/ 44392 w 86826"/>
                <a:gd name="connsiteY9" fmla="*/ 174534 h 175232"/>
                <a:gd name="connsiteX10" fmla="*/ 87016 w 86826"/>
                <a:gd name="connsiteY10" fmla="*/ 175324 h 175232"/>
                <a:gd name="connsiteX11" fmla="*/ 87016 w 86826"/>
                <a:gd name="connsiteY11" fmla="*/ 167167 h 175232"/>
                <a:gd name="connsiteX12" fmla="*/ 78596 w 86826"/>
                <a:gd name="connsiteY12" fmla="*/ 167167 h 175232"/>
                <a:gd name="connsiteX13" fmla="*/ 54127 w 86826"/>
                <a:gd name="connsiteY13" fmla="*/ 154538 h 175232"/>
                <a:gd name="connsiteX14" fmla="*/ 54127 w 86826"/>
                <a:gd name="connsiteY14" fmla="*/ 6932 h 175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826" h="175232">
                  <a:moveTo>
                    <a:pt x="54127" y="6932"/>
                  </a:moveTo>
                  <a:cubicBezTo>
                    <a:pt x="54127" y="618"/>
                    <a:pt x="54127" y="91"/>
                    <a:pt x="48076" y="91"/>
                  </a:cubicBezTo>
                  <a:cubicBezTo>
                    <a:pt x="31763" y="16931"/>
                    <a:pt x="8609" y="16931"/>
                    <a:pt x="189" y="16931"/>
                  </a:cubicBezTo>
                  <a:lnTo>
                    <a:pt x="189" y="25087"/>
                  </a:lnTo>
                  <a:cubicBezTo>
                    <a:pt x="5451" y="25087"/>
                    <a:pt x="20975" y="25087"/>
                    <a:pt x="34657" y="18246"/>
                  </a:cubicBezTo>
                  <a:lnTo>
                    <a:pt x="34657" y="154538"/>
                  </a:lnTo>
                  <a:cubicBezTo>
                    <a:pt x="34657" y="164010"/>
                    <a:pt x="33868" y="167167"/>
                    <a:pt x="10187" y="167167"/>
                  </a:cubicBezTo>
                  <a:lnTo>
                    <a:pt x="1768" y="167167"/>
                  </a:lnTo>
                  <a:lnTo>
                    <a:pt x="1768" y="175324"/>
                  </a:lnTo>
                  <a:cubicBezTo>
                    <a:pt x="10977" y="174534"/>
                    <a:pt x="33868" y="174534"/>
                    <a:pt x="44392" y="174534"/>
                  </a:cubicBezTo>
                  <a:cubicBezTo>
                    <a:pt x="54916" y="174534"/>
                    <a:pt x="77807" y="174534"/>
                    <a:pt x="87016" y="175324"/>
                  </a:cubicBezTo>
                  <a:lnTo>
                    <a:pt x="87016" y="167167"/>
                  </a:lnTo>
                  <a:lnTo>
                    <a:pt x="78596" y="167167"/>
                  </a:lnTo>
                  <a:cubicBezTo>
                    <a:pt x="54916" y="167167"/>
                    <a:pt x="54127" y="164273"/>
                    <a:pt x="54127" y="154538"/>
                  </a:cubicBezTo>
                  <a:lnTo>
                    <a:pt x="54127" y="6932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1" name="Forme libre 150">
              <a:extLst>
                <a:ext uri="{FF2B5EF4-FFF2-40B4-BE49-F238E27FC236}">
                  <a16:creationId xmlns:a16="http://schemas.microsoft.com/office/drawing/2014/main" id="{F2423103-09BE-C27B-60FC-5C5BBFBCE943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078308" y="8525639"/>
              <a:ext cx="61041" cy="263111"/>
            </a:xfrm>
            <a:custGeom>
              <a:avLst/>
              <a:gdLst>
                <a:gd name="connsiteX0" fmla="*/ 61236 w 61041"/>
                <a:gd name="connsiteY0" fmla="*/ 131647 h 263111"/>
                <a:gd name="connsiteX1" fmla="*/ 43871 w 61041"/>
                <a:gd name="connsiteY1" fmla="*/ 49556 h 263111"/>
                <a:gd name="connsiteX2" fmla="*/ 2825 w 61041"/>
                <a:gd name="connsiteY2" fmla="*/ 91 h 263111"/>
                <a:gd name="connsiteX3" fmla="*/ 194 w 61041"/>
                <a:gd name="connsiteY3" fmla="*/ 2723 h 263111"/>
                <a:gd name="connsiteX4" fmla="*/ 5193 w 61041"/>
                <a:gd name="connsiteY4" fmla="*/ 8774 h 263111"/>
                <a:gd name="connsiteX5" fmla="*/ 45976 w 61041"/>
                <a:gd name="connsiteY5" fmla="*/ 131647 h 263111"/>
                <a:gd name="connsiteX6" fmla="*/ 3615 w 61041"/>
                <a:gd name="connsiteY6" fmla="*/ 256099 h 263111"/>
                <a:gd name="connsiteX7" fmla="*/ 194 w 61041"/>
                <a:gd name="connsiteY7" fmla="*/ 260572 h 263111"/>
                <a:gd name="connsiteX8" fmla="*/ 2825 w 61041"/>
                <a:gd name="connsiteY8" fmla="*/ 263203 h 263111"/>
                <a:gd name="connsiteX9" fmla="*/ 44660 w 61041"/>
                <a:gd name="connsiteY9" fmla="*/ 211896 h 263111"/>
                <a:gd name="connsiteX10" fmla="*/ 61236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236" y="131647"/>
                  </a:moveTo>
                  <a:cubicBezTo>
                    <a:pt x="61236" y="111125"/>
                    <a:pt x="58342" y="79288"/>
                    <a:pt x="43871" y="49556"/>
                  </a:cubicBezTo>
                  <a:cubicBezTo>
                    <a:pt x="28084" y="17194"/>
                    <a:pt x="5456" y="91"/>
                    <a:pt x="2825" y="91"/>
                  </a:cubicBezTo>
                  <a:cubicBezTo>
                    <a:pt x="1247" y="91"/>
                    <a:pt x="194" y="1144"/>
                    <a:pt x="194" y="2723"/>
                  </a:cubicBezTo>
                  <a:cubicBezTo>
                    <a:pt x="194" y="3512"/>
                    <a:pt x="194" y="4038"/>
                    <a:pt x="5193" y="8774"/>
                  </a:cubicBezTo>
                  <a:cubicBezTo>
                    <a:pt x="30978" y="34822"/>
                    <a:pt x="45976" y="76657"/>
                    <a:pt x="45976" y="131647"/>
                  </a:cubicBezTo>
                  <a:cubicBezTo>
                    <a:pt x="45976" y="176639"/>
                    <a:pt x="36240" y="222947"/>
                    <a:pt x="3615" y="256099"/>
                  </a:cubicBezTo>
                  <a:cubicBezTo>
                    <a:pt x="194" y="259256"/>
                    <a:pt x="194" y="259783"/>
                    <a:pt x="194" y="260572"/>
                  </a:cubicBezTo>
                  <a:cubicBezTo>
                    <a:pt x="194" y="262151"/>
                    <a:pt x="1247" y="263203"/>
                    <a:pt x="2825" y="263203"/>
                  </a:cubicBezTo>
                  <a:cubicBezTo>
                    <a:pt x="5456" y="263203"/>
                    <a:pt x="29136" y="245311"/>
                    <a:pt x="44660" y="211896"/>
                  </a:cubicBezTo>
                  <a:cubicBezTo>
                    <a:pt x="58079" y="182954"/>
                    <a:pt x="61236" y="153749"/>
                    <a:pt x="61236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2" name="Forme libre 151">
              <a:extLst>
                <a:ext uri="{FF2B5EF4-FFF2-40B4-BE49-F238E27FC236}">
                  <a16:creationId xmlns:a16="http://schemas.microsoft.com/office/drawing/2014/main" id="{B3AF3577-8662-911B-BEB9-83DA3B52A995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6174289" y="8533114"/>
              <a:ext cx="112532" cy="83064"/>
            </a:xfrm>
            <a:custGeom>
              <a:avLst/>
              <a:gdLst>
                <a:gd name="connsiteX0" fmla="*/ 14011 w 112532"/>
                <a:gd name="connsiteY0" fmla="*/ 69707 h 83064"/>
                <a:gd name="connsiteX1" fmla="*/ 12170 w 112532"/>
                <a:gd name="connsiteY1" fmla="*/ 77258 h 83064"/>
                <a:gd name="connsiteX2" fmla="*/ 18432 w 112532"/>
                <a:gd name="connsiteY2" fmla="*/ 83152 h 83064"/>
                <a:gd name="connsiteX3" fmla="*/ 25615 w 112532"/>
                <a:gd name="connsiteY3" fmla="*/ 79100 h 83064"/>
                <a:gd name="connsiteX4" fmla="*/ 28930 w 112532"/>
                <a:gd name="connsiteY4" fmla="*/ 67681 h 83064"/>
                <a:gd name="connsiteX5" fmla="*/ 32982 w 112532"/>
                <a:gd name="connsiteY5" fmla="*/ 51105 h 83064"/>
                <a:gd name="connsiteX6" fmla="*/ 36113 w 112532"/>
                <a:gd name="connsiteY6" fmla="*/ 38765 h 83064"/>
                <a:gd name="connsiteX7" fmla="*/ 43848 w 112532"/>
                <a:gd name="connsiteY7" fmla="*/ 22189 h 83064"/>
                <a:gd name="connsiteX8" fmla="*/ 71475 w 112532"/>
                <a:gd name="connsiteY8" fmla="*/ 5244 h 83064"/>
                <a:gd name="connsiteX9" fmla="*/ 82341 w 112532"/>
                <a:gd name="connsiteY9" fmla="*/ 18137 h 83064"/>
                <a:gd name="connsiteX10" fmla="*/ 71475 w 112532"/>
                <a:gd name="connsiteY10" fmla="*/ 57367 h 83064"/>
                <a:gd name="connsiteX11" fmla="*/ 68712 w 112532"/>
                <a:gd name="connsiteY11" fmla="*/ 67312 h 83064"/>
                <a:gd name="connsiteX12" fmla="*/ 86209 w 112532"/>
                <a:gd name="connsiteY12" fmla="*/ 83152 h 83064"/>
                <a:gd name="connsiteX13" fmla="*/ 112731 w 112532"/>
                <a:gd name="connsiteY13" fmla="*/ 54972 h 83064"/>
                <a:gd name="connsiteX14" fmla="*/ 109784 w 112532"/>
                <a:gd name="connsiteY14" fmla="*/ 52578 h 83064"/>
                <a:gd name="connsiteX15" fmla="*/ 106285 w 112532"/>
                <a:gd name="connsiteY15" fmla="*/ 55709 h 83064"/>
                <a:gd name="connsiteX16" fmla="*/ 86762 w 112532"/>
                <a:gd name="connsiteY16" fmla="*/ 77995 h 83064"/>
                <a:gd name="connsiteX17" fmla="*/ 82157 w 112532"/>
                <a:gd name="connsiteY17" fmla="*/ 71548 h 83064"/>
                <a:gd name="connsiteX18" fmla="*/ 86393 w 112532"/>
                <a:gd name="connsiteY18" fmla="*/ 56630 h 83064"/>
                <a:gd name="connsiteX19" fmla="*/ 96155 w 112532"/>
                <a:gd name="connsiteY19" fmla="*/ 21084 h 83064"/>
                <a:gd name="connsiteX20" fmla="*/ 72212 w 112532"/>
                <a:gd name="connsiteY20" fmla="*/ 87 h 83064"/>
                <a:gd name="connsiteX21" fmla="*/ 41086 w 112532"/>
                <a:gd name="connsiteY21" fmla="*/ 16848 h 83064"/>
                <a:gd name="connsiteX22" fmla="*/ 21379 w 112532"/>
                <a:gd name="connsiteY22" fmla="*/ 87 h 83064"/>
                <a:gd name="connsiteX23" fmla="*/ 6828 w 112532"/>
                <a:gd name="connsiteY23" fmla="*/ 10033 h 83064"/>
                <a:gd name="connsiteX24" fmla="*/ 198 w 112532"/>
                <a:gd name="connsiteY24" fmla="*/ 28267 h 83064"/>
                <a:gd name="connsiteX25" fmla="*/ 3329 w 112532"/>
                <a:gd name="connsiteY25" fmla="*/ 30661 h 83064"/>
                <a:gd name="connsiteX26" fmla="*/ 7381 w 112532"/>
                <a:gd name="connsiteY26" fmla="*/ 25136 h 83064"/>
                <a:gd name="connsiteX27" fmla="*/ 20826 w 112532"/>
                <a:gd name="connsiteY27" fmla="*/ 5244 h 83064"/>
                <a:gd name="connsiteX28" fmla="*/ 26904 w 112532"/>
                <a:gd name="connsiteY28" fmla="*/ 14269 h 83064"/>
                <a:gd name="connsiteX29" fmla="*/ 23957 w 112532"/>
                <a:gd name="connsiteY29" fmla="*/ 29556 h 83064"/>
                <a:gd name="connsiteX30" fmla="*/ 19905 w 112532"/>
                <a:gd name="connsiteY30" fmla="*/ 46132 h 83064"/>
                <a:gd name="connsiteX31" fmla="*/ 14011 w 112532"/>
                <a:gd name="connsiteY31" fmla="*/ 69707 h 83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2532" h="83064">
                  <a:moveTo>
                    <a:pt x="14011" y="69707"/>
                  </a:moveTo>
                  <a:cubicBezTo>
                    <a:pt x="13275" y="72101"/>
                    <a:pt x="12170" y="76705"/>
                    <a:pt x="12170" y="77258"/>
                  </a:cubicBezTo>
                  <a:cubicBezTo>
                    <a:pt x="12170" y="81310"/>
                    <a:pt x="15485" y="83152"/>
                    <a:pt x="18432" y="83152"/>
                  </a:cubicBezTo>
                  <a:cubicBezTo>
                    <a:pt x="21747" y="83152"/>
                    <a:pt x="24694" y="80757"/>
                    <a:pt x="25615" y="79100"/>
                  </a:cubicBezTo>
                  <a:cubicBezTo>
                    <a:pt x="26536" y="77442"/>
                    <a:pt x="28009" y="71548"/>
                    <a:pt x="28930" y="67681"/>
                  </a:cubicBezTo>
                  <a:cubicBezTo>
                    <a:pt x="29851" y="64181"/>
                    <a:pt x="31877" y="55709"/>
                    <a:pt x="32982" y="51105"/>
                  </a:cubicBezTo>
                  <a:cubicBezTo>
                    <a:pt x="34087" y="47053"/>
                    <a:pt x="35192" y="43001"/>
                    <a:pt x="36113" y="38765"/>
                  </a:cubicBezTo>
                  <a:cubicBezTo>
                    <a:pt x="38139" y="31213"/>
                    <a:pt x="38507" y="29740"/>
                    <a:pt x="43848" y="22189"/>
                  </a:cubicBezTo>
                  <a:cubicBezTo>
                    <a:pt x="49005" y="14822"/>
                    <a:pt x="57662" y="5244"/>
                    <a:pt x="71475" y="5244"/>
                  </a:cubicBezTo>
                  <a:cubicBezTo>
                    <a:pt x="82157" y="5244"/>
                    <a:pt x="82341" y="14637"/>
                    <a:pt x="82341" y="18137"/>
                  </a:cubicBezTo>
                  <a:cubicBezTo>
                    <a:pt x="82341" y="29188"/>
                    <a:pt x="74422" y="49631"/>
                    <a:pt x="71475" y="57367"/>
                  </a:cubicBezTo>
                  <a:cubicBezTo>
                    <a:pt x="69449" y="62524"/>
                    <a:pt x="68712" y="64181"/>
                    <a:pt x="68712" y="67312"/>
                  </a:cubicBezTo>
                  <a:cubicBezTo>
                    <a:pt x="68712" y="77074"/>
                    <a:pt x="76816" y="83152"/>
                    <a:pt x="86209" y="83152"/>
                  </a:cubicBezTo>
                  <a:cubicBezTo>
                    <a:pt x="104627" y="83152"/>
                    <a:pt x="112731" y="57735"/>
                    <a:pt x="112731" y="54972"/>
                  </a:cubicBezTo>
                  <a:cubicBezTo>
                    <a:pt x="112731" y="52578"/>
                    <a:pt x="110337" y="52578"/>
                    <a:pt x="109784" y="52578"/>
                  </a:cubicBezTo>
                  <a:cubicBezTo>
                    <a:pt x="107206" y="52578"/>
                    <a:pt x="107021" y="53683"/>
                    <a:pt x="106285" y="55709"/>
                  </a:cubicBezTo>
                  <a:cubicBezTo>
                    <a:pt x="102049" y="70443"/>
                    <a:pt x="94129" y="77995"/>
                    <a:pt x="86762" y="77995"/>
                  </a:cubicBezTo>
                  <a:cubicBezTo>
                    <a:pt x="82894" y="77995"/>
                    <a:pt x="82157" y="75416"/>
                    <a:pt x="82157" y="71548"/>
                  </a:cubicBezTo>
                  <a:cubicBezTo>
                    <a:pt x="82157" y="67312"/>
                    <a:pt x="83078" y="64918"/>
                    <a:pt x="86393" y="56630"/>
                  </a:cubicBezTo>
                  <a:cubicBezTo>
                    <a:pt x="88604" y="50921"/>
                    <a:pt x="96155" y="31398"/>
                    <a:pt x="96155" y="21084"/>
                  </a:cubicBezTo>
                  <a:cubicBezTo>
                    <a:pt x="96155" y="3218"/>
                    <a:pt x="81973" y="87"/>
                    <a:pt x="72212" y="87"/>
                  </a:cubicBezTo>
                  <a:cubicBezTo>
                    <a:pt x="56925" y="87"/>
                    <a:pt x="46611" y="9480"/>
                    <a:pt x="41086" y="16848"/>
                  </a:cubicBezTo>
                  <a:cubicBezTo>
                    <a:pt x="39796" y="4139"/>
                    <a:pt x="28930" y="87"/>
                    <a:pt x="21379" y="87"/>
                  </a:cubicBezTo>
                  <a:cubicBezTo>
                    <a:pt x="13459" y="87"/>
                    <a:pt x="9223" y="5797"/>
                    <a:pt x="6828" y="10033"/>
                  </a:cubicBezTo>
                  <a:cubicBezTo>
                    <a:pt x="2777" y="16848"/>
                    <a:pt x="198" y="27346"/>
                    <a:pt x="198" y="28267"/>
                  </a:cubicBezTo>
                  <a:cubicBezTo>
                    <a:pt x="198" y="30661"/>
                    <a:pt x="2777" y="30661"/>
                    <a:pt x="3329" y="30661"/>
                  </a:cubicBezTo>
                  <a:cubicBezTo>
                    <a:pt x="5908" y="30661"/>
                    <a:pt x="6092" y="30108"/>
                    <a:pt x="7381" y="25136"/>
                  </a:cubicBezTo>
                  <a:cubicBezTo>
                    <a:pt x="10144" y="14269"/>
                    <a:pt x="13643" y="5244"/>
                    <a:pt x="20826" y="5244"/>
                  </a:cubicBezTo>
                  <a:cubicBezTo>
                    <a:pt x="25615" y="5244"/>
                    <a:pt x="26904" y="9296"/>
                    <a:pt x="26904" y="14269"/>
                  </a:cubicBezTo>
                  <a:cubicBezTo>
                    <a:pt x="26904" y="17768"/>
                    <a:pt x="25246" y="24583"/>
                    <a:pt x="23957" y="29556"/>
                  </a:cubicBezTo>
                  <a:cubicBezTo>
                    <a:pt x="22668" y="34529"/>
                    <a:pt x="20826" y="42080"/>
                    <a:pt x="19905" y="46132"/>
                  </a:cubicBezTo>
                  <a:lnTo>
                    <a:pt x="14011" y="69707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3" name="Forme libre 152">
              <a:extLst>
                <a:ext uri="{FF2B5EF4-FFF2-40B4-BE49-F238E27FC236}">
                  <a16:creationId xmlns:a16="http://schemas.microsoft.com/office/drawing/2014/main" id="{F33809C5-8FAA-62F4-D9E3-DF9B5623A68B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6334901" y="8525639"/>
              <a:ext cx="61041" cy="263111"/>
            </a:xfrm>
            <a:custGeom>
              <a:avLst/>
              <a:gdLst>
                <a:gd name="connsiteX0" fmla="*/ 61245 w 61041"/>
                <a:gd name="connsiteY0" fmla="*/ 260572 h 263111"/>
                <a:gd name="connsiteX1" fmla="*/ 56772 w 61041"/>
                <a:gd name="connsiteY1" fmla="*/ 254783 h 263111"/>
                <a:gd name="connsiteX2" fmla="*/ 15464 w 61041"/>
                <a:gd name="connsiteY2" fmla="*/ 131647 h 263111"/>
                <a:gd name="connsiteX3" fmla="*/ 57825 w 61041"/>
                <a:gd name="connsiteY3" fmla="*/ 7195 h 263111"/>
                <a:gd name="connsiteX4" fmla="*/ 61245 w 61041"/>
                <a:gd name="connsiteY4" fmla="*/ 2723 h 263111"/>
                <a:gd name="connsiteX5" fmla="*/ 58614 w 61041"/>
                <a:gd name="connsiteY5" fmla="*/ 91 h 263111"/>
                <a:gd name="connsiteX6" fmla="*/ 16780 w 61041"/>
                <a:gd name="connsiteY6" fmla="*/ 51398 h 263111"/>
                <a:gd name="connsiteX7" fmla="*/ 204 w 61041"/>
                <a:gd name="connsiteY7" fmla="*/ 131647 h 263111"/>
                <a:gd name="connsiteX8" fmla="*/ 17569 w 61041"/>
                <a:gd name="connsiteY8" fmla="*/ 213738 h 263111"/>
                <a:gd name="connsiteX9" fmla="*/ 58614 w 61041"/>
                <a:gd name="connsiteY9" fmla="*/ 263203 h 263111"/>
                <a:gd name="connsiteX10" fmla="*/ 61245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245" y="260572"/>
                  </a:moveTo>
                  <a:cubicBezTo>
                    <a:pt x="61245" y="259783"/>
                    <a:pt x="61245" y="259256"/>
                    <a:pt x="56772" y="254783"/>
                  </a:cubicBezTo>
                  <a:cubicBezTo>
                    <a:pt x="23884" y="221631"/>
                    <a:pt x="15464" y="171903"/>
                    <a:pt x="15464" y="131647"/>
                  </a:cubicBezTo>
                  <a:cubicBezTo>
                    <a:pt x="15464" y="85866"/>
                    <a:pt x="25462" y="40084"/>
                    <a:pt x="57825" y="7195"/>
                  </a:cubicBezTo>
                  <a:cubicBezTo>
                    <a:pt x="61245" y="4038"/>
                    <a:pt x="61245" y="3512"/>
                    <a:pt x="61245" y="2723"/>
                  </a:cubicBezTo>
                  <a:cubicBezTo>
                    <a:pt x="61245" y="881"/>
                    <a:pt x="60193" y="91"/>
                    <a:pt x="58614" y="91"/>
                  </a:cubicBezTo>
                  <a:cubicBezTo>
                    <a:pt x="55983" y="91"/>
                    <a:pt x="32303" y="17983"/>
                    <a:pt x="16780" y="51398"/>
                  </a:cubicBezTo>
                  <a:cubicBezTo>
                    <a:pt x="3361" y="80341"/>
                    <a:pt x="204" y="109546"/>
                    <a:pt x="204" y="131647"/>
                  </a:cubicBezTo>
                  <a:cubicBezTo>
                    <a:pt x="204" y="152170"/>
                    <a:pt x="3098" y="184006"/>
                    <a:pt x="17569" y="213738"/>
                  </a:cubicBezTo>
                  <a:cubicBezTo>
                    <a:pt x="33356" y="246101"/>
                    <a:pt x="55983" y="263203"/>
                    <a:pt x="58614" y="263203"/>
                  </a:cubicBezTo>
                  <a:cubicBezTo>
                    <a:pt x="60193" y="263203"/>
                    <a:pt x="61245" y="262414"/>
                    <a:pt x="61245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4" name="Forme libre 153">
              <a:extLst>
                <a:ext uri="{FF2B5EF4-FFF2-40B4-BE49-F238E27FC236}">
                  <a16:creationId xmlns:a16="http://schemas.microsoft.com/office/drawing/2014/main" id="{6E169A7F-6922-03F4-318A-0C885B1BBD77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6417489" y="8544847"/>
              <a:ext cx="178915" cy="178126"/>
            </a:xfrm>
            <a:custGeom>
              <a:avLst/>
              <a:gdLst>
                <a:gd name="connsiteX0" fmla="*/ 106241 w 178915"/>
                <a:gd name="connsiteY0" fmla="*/ 18509 h 178126"/>
                <a:gd name="connsiteX1" fmla="*/ 112293 w 178915"/>
                <a:gd name="connsiteY1" fmla="*/ 8774 h 178126"/>
                <a:gd name="connsiteX2" fmla="*/ 128869 w 178915"/>
                <a:gd name="connsiteY2" fmla="*/ 8248 h 178126"/>
                <a:gd name="connsiteX3" fmla="*/ 167283 w 178915"/>
                <a:gd name="connsiteY3" fmla="*/ 29823 h 178126"/>
                <a:gd name="connsiteX4" fmla="*/ 165178 w 178915"/>
                <a:gd name="connsiteY4" fmla="*/ 50872 h 178126"/>
                <a:gd name="connsiteX5" fmla="*/ 164389 w 178915"/>
                <a:gd name="connsiteY5" fmla="*/ 55871 h 178126"/>
                <a:gd name="connsiteX6" fmla="*/ 167546 w 178915"/>
                <a:gd name="connsiteY6" fmla="*/ 59292 h 178126"/>
                <a:gd name="connsiteX7" fmla="*/ 171493 w 178915"/>
                <a:gd name="connsiteY7" fmla="*/ 53240 h 178126"/>
                <a:gd name="connsiteX8" fmla="*/ 178597 w 178915"/>
                <a:gd name="connsiteY8" fmla="*/ 7459 h 178126"/>
                <a:gd name="connsiteX9" fmla="*/ 179123 w 178915"/>
                <a:gd name="connsiteY9" fmla="*/ 2986 h 178126"/>
                <a:gd name="connsiteX10" fmla="*/ 172019 w 178915"/>
                <a:gd name="connsiteY10" fmla="*/ 91 h 178126"/>
                <a:gd name="connsiteX11" fmla="*/ 25992 w 178915"/>
                <a:gd name="connsiteY11" fmla="*/ 91 h 178126"/>
                <a:gd name="connsiteX12" fmla="*/ 17573 w 178915"/>
                <a:gd name="connsiteY12" fmla="*/ 5354 h 178126"/>
                <a:gd name="connsiteX13" fmla="*/ 1786 w 178915"/>
                <a:gd name="connsiteY13" fmla="*/ 51661 h 178126"/>
                <a:gd name="connsiteX14" fmla="*/ 207 w 178915"/>
                <a:gd name="connsiteY14" fmla="*/ 56397 h 178126"/>
                <a:gd name="connsiteX15" fmla="*/ 3365 w 178915"/>
                <a:gd name="connsiteY15" fmla="*/ 59292 h 178126"/>
                <a:gd name="connsiteX16" fmla="*/ 7838 w 178915"/>
                <a:gd name="connsiteY16" fmla="*/ 53766 h 178126"/>
                <a:gd name="connsiteX17" fmla="*/ 67827 w 178915"/>
                <a:gd name="connsiteY17" fmla="*/ 8248 h 178126"/>
                <a:gd name="connsiteX18" fmla="*/ 78088 w 178915"/>
                <a:gd name="connsiteY18" fmla="*/ 8248 h 178126"/>
                <a:gd name="connsiteX19" fmla="*/ 85456 w 178915"/>
                <a:gd name="connsiteY19" fmla="*/ 11405 h 178126"/>
                <a:gd name="connsiteX20" fmla="*/ 84403 w 178915"/>
                <a:gd name="connsiteY20" fmla="*/ 16931 h 178126"/>
                <a:gd name="connsiteX21" fmla="*/ 49146 w 178915"/>
                <a:gd name="connsiteY21" fmla="*/ 157432 h 178126"/>
                <a:gd name="connsiteX22" fmla="*/ 17836 w 178915"/>
                <a:gd name="connsiteY22" fmla="*/ 170062 h 178126"/>
                <a:gd name="connsiteX23" fmla="*/ 6785 w 178915"/>
                <a:gd name="connsiteY23" fmla="*/ 175061 h 178126"/>
                <a:gd name="connsiteX24" fmla="*/ 11258 w 178915"/>
                <a:gd name="connsiteY24" fmla="*/ 178218 h 178126"/>
                <a:gd name="connsiteX25" fmla="*/ 32833 w 178915"/>
                <a:gd name="connsiteY25" fmla="*/ 177692 h 178126"/>
                <a:gd name="connsiteX26" fmla="*/ 55198 w 178915"/>
                <a:gd name="connsiteY26" fmla="*/ 177429 h 178126"/>
                <a:gd name="connsiteX27" fmla="*/ 77036 w 178915"/>
                <a:gd name="connsiteY27" fmla="*/ 177692 h 178126"/>
                <a:gd name="connsiteX28" fmla="*/ 99927 w 178915"/>
                <a:gd name="connsiteY28" fmla="*/ 178218 h 178126"/>
                <a:gd name="connsiteX29" fmla="*/ 105715 w 178915"/>
                <a:gd name="connsiteY29" fmla="*/ 172956 h 178126"/>
                <a:gd name="connsiteX30" fmla="*/ 96769 w 178915"/>
                <a:gd name="connsiteY30" fmla="*/ 170062 h 178126"/>
                <a:gd name="connsiteX31" fmla="*/ 79930 w 178915"/>
                <a:gd name="connsiteY31" fmla="*/ 169535 h 178126"/>
                <a:gd name="connsiteX32" fmla="*/ 70195 w 178915"/>
                <a:gd name="connsiteY32" fmla="*/ 163747 h 178126"/>
                <a:gd name="connsiteX33" fmla="*/ 71247 w 178915"/>
                <a:gd name="connsiteY33" fmla="*/ 158222 h 178126"/>
                <a:gd name="connsiteX34" fmla="*/ 106241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241" y="18509"/>
                  </a:moveTo>
                  <a:cubicBezTo>
                    <a:pt x="108083" y="11142"/>
                    <a:pt x="109136" y="9564"/>
                    <a:pt x="112293" y="8774"/>
                  </a:cubicBezTo>
                  <a:cubicBezTo>
                    <a:pt x="114661" y="8248"/>
                    <a:pt x="123344" y="8248"/>
                    <a:pt x="128869" y="8248"/>
                  </a:cubicBezTo>
                  <a:cubicBezTo>
                    <a:pt x="155443" y="8248"/>
                    <a:pt x="167283" y="9300"/>
                    <a:pt x="167283" y="29823"/>
                  </a:cubicBezTo>
                  <a:cubicBezTo>
                    <a:pt x="167283" y="33770"/>
                    <a:pt x="166231" y="44031"/>
                    <a:pt x="165178" y="50872"/>
                  </a:cubicBezTo>
                  <a:cubicBezTo>
                    <a:pt x="164915" y="51924"/>
                    <a:pt x="164389" y="55082"/>
                    <a:pt x="164389" y="55871"/>
                  </a:cubicBezTo>
                  <a:cubicBezTo>
                    <a:pt x="164389" y="57450"/>
                    <a:pt x="165178" y="59292"/>
                    <a:pt x="167546" y="59292"/>
                  </a:cubicBezTo>
                  <a:cubicBezTo>
                    <a:pt x="170441" y="59292"/>
                    <a:pt x="170967" y="57187"/>
                    <a:pt x="171493" y="53240"/>
                  </a:cubicBezTo>
                  <a:lnTo>
                    <a:pt x="178597" y="7459"/>
                  </a:lnTo>
                  <a:cubicBezTo>
                    <a:pt x="178860" y="6406"/>
                    <a:pt x="179123" y="3775"/>
                    <a:pt x="179123" y="2986"/>
                  </a:cubicBezTo>
                  <a:cubicBezTo>
                    <a:pt x="179123" y="91"/>
                    <a:pt x="176492" y="91"/>
                    <a:pt x="172019" y="91"/>
                  </a:cubicBezTo>
                  <a:lnTo>
                    <a:pt x="25992" y="91"/>
                  </a:lnTo>
                  <a:cubicBezTo>
                    <a:pt x="19678" y="91"/>
                    <a:pt x="19415" y="355"/>
                    <a:pt x="17573" y="5354"/>
                  </a:cubicBezTo>
                  <a:lnTo>
                    <a:pt x="1786" y="51661"/>
                  </a:lnTo>
                  <a:cubicBezTo>
                    <a:pt x="1523" y="52188"/>
                    <a:pt x="207" y="55871"/>
                    <a:pt x="207" y="56397"/>
                  </a:cubicBezTo>
                  <a:cubicBezTo>
                    <a:pt x="207" y="57976"/>
                    <a:pt x="1523" y="59292"/>
                    <a:pt x="3365" y="59292"/>
                  </a:cubicBezTo>
                  <a:cubicBezTo>
                    <a:pt x="5996" y="59292"/>
                    <a:pt x="6259" y="57976"/>
                    <a:pt x="7838" y="53766"/>
                  </a:cubicBezTo>
                  <a:cubicBezTo>
                    <a:pt x="22046" y="12984"/>
                    <a:pt x="28887" y="8248"/>
                    <a:pt x="67827" y="8248"/>
                  </a:cubicBezTo>
                  <a:lnTo>
                    <a:pt x="78088" y="8248"/>
                  </a:lnTo>
                  <a:cubicBezTo>
                    <a:pt x="85456" y="8248"/>
                    <a:pt x="85456" y="9300"/>
                    <a:pt x="85456" y="11405"/>
                  </a:cubicBezTo>
                  <a:cubicBezTo>
                    <a:pt x="85456" y="12984"/>
                    <a:pt x="84666" y="16141"/>
                    <a:pt x="84403" y="16931"/>
                  </a:cubicBezTo>
                  <a:lnTo>
                    <a:pt x="49146" y="157432"/>
                  </a:lnTo>
                  <a:cubicBezTo>
                    <a:pt x="46778" y="167167"/>
                    <a:pt x="45989" y="170062"/>
                    <a:pt x="17836" y="170062"/>
                  </a:cubicBezTo>
                  <a:cubicBezTo>
                    <a:pt x="8364" y="170062"/>
                    <a:pt x="6785" y="170062"/>
                    <a:pt x="6785" y="175061"/>
                  </a:cubicBezTo>
                  <a:cubicBezTo>
                    <a:pt x="6785" y="178218"/>
                    <a:pt x="9679" y="178218"/>
                    <a:pt x="11258" y="178218"/>
                  </a:cubicBezTo>
                  <a:cubicBezTo>
                    <a:pt x="18362" y="178218"/>
                    <a:pt x="25729" y="177692"/>
                    <a:pt x="32833" y="177692"/>
                  </a:cubicBezTo>
                  <a:cubicBezTo>
                    <a:pt x="40200" y="177692"/>
                    <a:pt x="47831" y="177429"/>
                    <a:pt x="55198" y="177429"/>
                  </a:cubicBezTo>
                  <a:cubicBezTo>
                    <a:pt x="62565" y="177429"/>
                    <a:pt x="69932" y="177692"/>
                    <a:pt x="77036" y="177692"/>
                  </a:cubicBezTo>
                  <a:cubicBezTo>
                    <a:pt x="84666" y="177692"/>
                    <a:pt x="92560" y="178218"/>
                    <a:pt x="99927" y="178218"/>
                  </a:cubicBezTo>
                  <a:cubicBezTo>
                    <a:pt x="102558" y="178218"/>
                    <a:pt x="105715" y="178218"/>
                    <a:pt x="105715" y="172956"/>
                  </a:cubicBezTo>
                  <a:cubicBezTo>
                    <a:pt x="105715" y="170062"/>
                    <a:pt x="103610" y="170062"/>
                    <a:pt x="96769" y="170062"/>
                  </a:cubicBezTo>
                  <a:cubicBezTo>
                    <a:pt x="90192" y="170062"/>
                    <a:pt x="86771" y="170062"/>
                    <a:pt x="79930" y="169535"/>
                  </a:cubicBezTo>
                  <a:cubicBezTo>
                    <a:pt x="72300" y="168746"/>
                    <a:pt x="70195" y="167957"/>
                    <a:pt x="70195" y="163747"/>
                  </a:cubicBezTo>
                  <a:cubicBezTo>
                    <a:pt x="70195" y="163484"/>
                    <a:pt x="70195" y="162168"/>
                    <a:pt x="71247" y="158222"/>
                  </a:cubicBezTo>
                  <a:lnTo>
                    <a:pt x="106241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5" name="Forme libre 154">
              <a:extLst>
                <a:ext uri="{FF2B5EF4-FFF2-40B4-BE49-F238E27FC236}">
                  <a16:creationId xmlns:a16="http://schemas.microsoft.com/office/drawing/2014/main" id="{7F5D4B51-39FE-B32A-7920-635B57A1F000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6578007" y="8636646"/>
              <a:ext cx="143290" cy="129477"/>
            </a:xfrm>
            <a:custGeom>
              <a:avLst/>
              <a:gdLst>
                <a:gd name="connsiteX0" fmla="*/ 63202 w 143290"/>
                <a:gd name="connsiteY0" fmla="*/ 12985 h 129477"/>
                <a:gd name="connsiteX1" fmla="*/ 68912 w 143290"/>
                <a:gd name="connsiteY1" fmla="*/ 6723 h 129477"/>
                <a:gd name="connsiteX2" fmla="*/ 80699 w 143290"/>
                <a:gd name="connsiteY2" fmla="*/ 6723 h 129477"/>
                <a:gd name="connsiteX3" fmla="*/ 119008 w 143290"/>
                <a:gd name="connsiteY3" fmla="*/ 25694 h 129477"/>
                <a:gd name="connsiteX4" fmla="*/ 106852 w 143290"/>
                <a:gd name="connsiteY4" fmla="*/ 51479 h 129477"/>
                <a:gd name="connsiteX5" fmla="*/ 75174 w 143290"/>
                <a:gd name="connsiteY5" fmla="*/ 60319 h 129477"/>
                <a:gd name="connsiteX6" fmla="*/ 51415 w 143290"/>
                <a:gd name="connsiteY6" fmla="*/ 60319 h 129477"/>
                <a:gd name="connsiteX7" fmla="*/ 63202 w 143290"/>
                <a:gd name="connsiteY7" fmla="*/ 12985 h 129477"/>
                <a:gd name="connsiteX8" fmla="*/ 96538 w 143290"/>
                <a:gd name="connsiteY8" fmla="*/ 63266 h 129477"/>
                <a:gd name="connsiteX9" fmla="*/ 137978 w 143290"/>
                <a:gd name="connsiteY9" fmla="*/ 28456 h 129477"/>
                <a:gd name="connsiteX10" fmla="*/ 92486 w 143290"/>
                <a:gd name="connsiteY10" fmla="*/ 93 h 129477"/>
                <a:gd name="connsiteX11" fmla="*/ 35944 w 143290"/>
                <a:gd name="connsiteY11" fmla="*/ 93 h 129477"/>
                <a:gd name="connsiteX12" fmla="*/ 30050 w 143290"/>
                <a:gd name="connsiteY12" fmla="*/ 4145 h 129477"/>
                <a:gd name="connsiteX13" fmla="*/ 35944 w 143290"/>
                <a:gd name="connsiteY13" fmla="*/ 6723 h 129477"/>
                <a:gd name="connsiteX14" fmla="*/ 42943 w 143290"/>
                <a:gd name="connsiteY14" fmla="*/ 7092 h 129477"/>
                <a:gd name="connsiteX15" fmla="*/ 47179 w 143290"/>
                <a:gd name="connsiteY15" fmla="*/ 9670 h 129477"/>
                <a:gd name="connsiteX16" fmla="*/ 46442 w 143290"/>
                <a:gd name="connsiteY16" fmla="*/ 13722 h 129477"/>
                <a:gd name="connsiteX17" fmla="*/ 21946 w 143290"/>
                <a:gd name="connsiteY17" fmla="*/ 111521 h 129477"/>
                <a:gd name="connsiteX18" fmla="*/ 5739 w 143290"/>
                <a:gd name="connsiteY18" fmla="*/ 119256 h 129477"/>
                <a:gd name="connsiteX19" fmla="*/ 213 w 143290"/>
                <a:gd name="connsiteY19" fmla="*/ 123124 h 129477"/>
                <a:gd name="connsiteX20" fmla="*/ 3160 w 143290"/>
                <a:gd name="connsiteY20" fmla="*/ 125887 h 129477"/>
                <a:gd name="connsiteX21" fmla="*/ 14579 w 143290"/>
                <a:gd name="connsiteY21" fmla="*/ 125334 h 129477"/>
                <a:gd name="connsiteX22" fmla="*/ 26735 w 143290"/>
                <a:gd name="connsiteY22" fmla="*/ 125150 h 129477"/>
                <a:gd name="connsiteX23" fmla="*/ 38522 w 143290"/>
                <a:gd name="connsiteY23" fmla="*/ 125334 h 129477"/>
                <a:gd name="connsiteX24" fmla="*/ 50862 w 143290"/>
                <a:gd name="connsiteY24" fmla="*/ 125887 h 129477"/>
                <a:gd name="connsiteX25" fmla="*/ 54730 w 143290"/>
                <a:gd name="connsiteY25" fmla="*/ 122019 h 129477"/>
                <a:gd name="connsiteX26" fmla="*/ 48652 w 143290"/>
                <a:gd name="connsiteY26" fmla="*/ 119256 h 129477"/>
                <a:gd name="connsiteX27" fmla="*/ 41653 w 143290"/>
                <a:gd name="connsiteY27" fmla="*/ 118888 h 129477"/>
                <a:gd name="connsiteX28" fmla="*/ 37601 w 143290"/>
                <a:gd name="connsiteY28" fmla="*/ 116125 h 129477"/>
                <a:gd name="connsiteX29" fmla="*/ 38338 w 143290"/>
                <a:gd name="connsiteY29" fmla="*/ 112073 h 129477"/>
                <a:gd name="connsiteX30" fmla="*/ 49941 w 143290"/>
                <a:gd name="connsiteY30" fmla="*/ 65476 h 129477"/>
                <a:gd name="connsiteX31" fmla="*/ 74990 w 143290"/>
                <a:gd name="connsiteY31" fmla="*/ 65476 h 129477"/>
                <a:gd name="connsiteX32" fmla="*/ 97643 w 143290"/>
                <a:gd name="connsiteY32" fmla="*/ 82052 h 129477"/>
                <a:gd name="connsiteX33" fmla="*/ 95065 w 143290"/>
                <a:gd name="connsiteY33" fmla="*/ 94945 h 129477"/>
                <a:gd name="connsiteX34" fmla="*/ 92118 w 143290"/>
                <a:gd name="connsiteY34" fmla="*/ 109311 h 129477"/>
                <a:gd name="connsiteX35" fmla="*/ 119192 w 143290"/>
                <a:gd name="connsiteY35" fmla="*/ 129570 h 129477"/>
                <a:gd name="connsiteX36" fmla="*/ 143504 w 143290"/>
                <a:gd name="connsiteY36" fmla="*/ 108206 h 129477"/>
                <a:gd name="connsiteX37" fmla="*/ 140373 w 143290"/>
                <a:gd name="connsiteY37" fmla="*/ 105627 h 129477"/>
                <a:gd name="connsiteX38" fmla="*/ 137058 w 143290"/>
                <a:gd name="connsiteY38" fmla="*/ 108758 h 129477"/>
                <a:gd name="connsiteX39" fmla="*/ 119929 w 143290"/>
                <a:gd name="connsiteY39" fmla="*/ 124413 h 129477"/>
                <a:gd name="connsiteX40" fmla="*/ 111641 w 143290"/>
                <a:gd name="connsiteY40" fmla="*/ 112442 h 129477"/>
                <a:gd name="connsiteX41" fmla="*/ 113483 w 143290"/>
                <a:gd name="connsiteY41" fmla="*/ 93287 h 129477"/>
                <a:gd name="connsiteX42" fmla="*/ 114219 w 143290"/>
                <a:gd name="connsiteY42" fmla="*/ 84631 h 129477"/>
                <a:gd name="connsiteX43" fmla="*/ 109062 w 143290"/>
                <a:gd name="connsiteY43" fmla="*/ 71002 h 129477"/>
                <a:gd name="connsiteX44" fmla="*/ 96538 w 143290"/>
                <a:gd name="connsiteY44" fmla="*/ 63266 h 12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43290" h="129477">
                  <a:moveTo>
                    <a:pt x="63202" y="12985"/>
                  </a:moveTo>
                  <a:cubicBezTo>
                    <a:pt x="64491" y="7828"/>
                    <a:pt x="64860" y="7276"/>
                    <a:pt x="68912" y="6723"/>
                  </a:cubicBezTo>
                  <a:lnTo>
                    <a:pt x="80699" y="6723"/>
                  </a:lnTo>
                  <a:cubicBezTo>
                    <a:pt x="97828" y="6723"/>
                    <a:pt x="119008" y="6723"/>
                    <a:pt x="119008" y="25694"/>
                  </a:cubicBezTo>
                  <a:cubicBezTo>
                    <a:pt x="119008" y="33245"/>
                    <a:pt x="115509" y="44848"/>
                    <a:pt x="106852" y="51479"/>
                  </a:cubicBezTo>
                  <a:cubicBezTo>
                    <a:pt x="99301" y="57372"/>
                    <a:pt x="87882" y="60319"/>
                    <a:pt x="75174" y="60319"/>
                  </a:cubicBezTo>
                  <a:lnTo>
                    <a:pt x="51415" y="60319"/>
                  </a:lnTo>
                  <a:lnTo>
                    <a:pt x="63202" y="12985"/>
                  </a:lnTo>
                  <a:close/>
                  <a:moveTo>
                    <a:pt x="96538" y="63266"/>
                  </a:moveTo>
                  <a:cubicBezTo>
                    <a:pt x="118456" y="58109"/>
                    <a:pt x="137978" y="44848"/>
                    <a:pt x="137978" y="28456"/>
                  </a:cubicBezTo>
                  <a:cubicBezTo>
                    <a:pt x="137978" y="12617"/>
                    <a:pt x="119192" y="93"/>
                    <a:pt x="92486" y="93"/>
                  </a:cubicBezTo>
                  <a:lnTo>
                    <a:pt x="35944" y="93"/>
                  </a:lnTo>
                  <a:cubicBezTo>
                    <a:pt x="32444" y="93"/>
                    <a:pt x="30050" y="93"/>
                    <a:pt x="30050" y="4145"/>
                  </a:cubicBezTo>
                  <a:cubicBezTo>
                    <a:pt x="30050" y="6723"/>
                    <a:pt x="32260" y="6723"/>
                    <a:pt x="35944" y="6723"/>
                  </a:cubicBezTo>
                  <a:cubicBezTo>
                    <a:pt x="36128" y="6723"/>
                    <a:pt x="39627" y="6723"/>
                    <a:pt x="42943" y="7092"/>
                  </a:cubicBezTo>
                  <a:cubicBezTo>
                    <a:pt x="46810" y="7460"/>
                    <a:pt x="47179" y="7828"/>
                    <a:pt x="47179" y="9670"/>
                  </a:cubicBezTo>
                  <a:cubicBezTo>
                    <a:pt x="47179" y="10039"/>
                    <a:pt x="47179" y="10959"/>
                    <a:pt x="46442" y="13722"/>
                  </a:cubicBezTo>
                  <a:lnTo>
                    <a:pt x="21946" y="111521"/>
                  </a:lnTo>
                  <a:cubicBezTo>
                    <a:pt x="20473" y="117783"/>
                    <a:pt x="20104" y="119256"/>
                    <a:pt x="5739" y="119256"/>
                  </a:cubicBezTo>
                  <a:cubicBezTo>
                    <a:pt x="2608" y="119256"/>
                    <a:pt x="213" y="119256"/>
                    <a:pt x="213" y="123124"/>
                  </a:cubicBezTo>
                  <a:cubicBezTo>
                    <a:pt x="213" y="124966"/>
                    <a:pt x="1502" y="125887"/>
                    <a:pt x="3160" y="125887"/>
                  </a:cubicBezTo>
                  <a:cubicBezTo>
                    <a:pt x="6659" y="125887"/>
                    <a:pt x="10896" y="125334"/>
                    <a:pt x="14579" y="125334"/>
                  </a:cubicBezTo>
                  <a:cubicBezTo>
                    <a:pt x="18078" y="125334"/>
                    <a:pt x="23420" y="125150"/>
                    <a:pt x="26735" y="125150"/>
                  </a:cubicBezTo>
                  <a:cubicBezTo>
                    <a:pt x="30418" y="125150"/>
                    <a:pt x="34655" y="125334"/>
                    <a:pt x="38522" y="125334"/>
                  </a:cubicBezTo>
                  <a:cubicBezTo>
                    <a:pt x="42390" y="125334"/>
                    <a:pt x="46994" y="125887"/>
                    <a:pt x="50862" y="125887"/>
                  </a:cubicBezTo>
                  <a:cubicBezTo>
                    <a:pt x="51783" y="125887"/>
                    <a:pt x="54730" y="125887"/>
                    <a:pt x="54730" y="122019"/>
                  </a:cubicBezTo>
                  <a:cubicBezTo>
                    <a:pt x="54730" y="119256"/>
                    <a:pt x="52888" y="119256"/>
                    <a:pt x="48652" y="119256"/>
                  </a:cubicBezTo>
                  <a:cubicBezTo>
                    <a:pt x="45705" y="119256"/>
                    <a:pt x="44968" y="119256"/>
                    <a:pt x="41653" y="118888"/>
                  </a:cubicBezTo>
                  <a:cubicBezTo>
                    <a:pt x="37601" y="118335"/>
                    <a:pt x="37601" y="117967"/>
                    <a:pt x="37601" y="116125"/>
                  </a:cubicBezTo>
                  <a:cubicBezTo>
                    <a:pt x="37601" y="115941"/>
                    <a:pt x="37601" y="114836"/>
                    <a:pt x="38338" y="112073"/>
                  </a:cubicBezTo>
                  <a:lnTo>
                    <a:pt x="49941" y="65476"/>
                  </a:lnTo>
                  <a:lnTo>
                    <a:pt x="74990" y="65476"/>
                  </a:lnTo>
                  <a:cubicBezTo>
                    <a:pt x="90829" y="65476"/>
                    <a:pt x="97643" y="73396"/>
                    <a:pt x="97643" y="82052"/>
                  </a:cubicBezTo>
                  <a:cubicBezTo>
                    <a:pt x="97643" y="84447"/>
                    <a:pt x="95986" y="90709"/>
                    <a:pt x="95065" y="94945"/>
                  </a:cubicBezTo>
                  <a:cubicBezTo>
                    <a:pt x="92855" y="103417"/>
                    <a:pt x="92118" y="106180"/>
                    <a:pt x="92118" y="109311"/>
                  </a:cubicBezTo>
                  <a:cubicBezTo>
                    <a:pt x="92118" y="123861"/>
                    <a:pt x="105563" y="129570"/>
                    <a:pt x="119192" y="129570"/>
                  </a:cubicBezTo>
                  <a:cubicBezTo>
                    <a:pt x="136137" y="129570"/>
                    <a:pt x="143504" y="111521"/>
                    <a:pt x="143504" y="108206"/>
                  </a:cubicBezTo>
                  <a:cubicBezTo>
                    <a:pt x="143504" y="107653"/>
                    <a:pt x="143135" y="105627"/>
                    <a:pt x="140373" y="105627"/>
                  </a:cubicBezTo>
                  <a:cubicBezTo>
                    <a:pt x="137978" y="105627"/>
                    <a:pt x="137610" y="106916"/>
                    <a:pt x="137058" y="108758"/>
                  </a:cubicBezTo>
                  <a:cubicBezTo>
                    <a:pt x="134479" y="116862"/>
                    <a:pt x="127664" y="124413"/>
                    <a:pt x="119929" y="124413"/>
                  </a:cubicBezTo>
                  <a:cubicBezTo>
                    <a:pt x="115140" y="124413"/>
                    <a:pt x="111641" y="122387"/>
                    <a:pt x="111641" y="112442"/>
                  </a:cubicBezTo>
                  <a:cubicBezTo>
                    <a:pt x="111641" y="107837"/>
                    <a:pt x="112746" y="98260"/>
                    <a:pt x="113483" y="93287"/>
                  </a:cubicBezTo>
                  <a:cubicBezTo>
                    <a:pt x="114219" y="88314"/>
                    <a:pt x="114219" y="86473"/>
                    <a:pt x="114219" y="84631"/>
                  </a:cubicBezTo>
                  <a:cubicBezTo>
                    <a:pt x="114219" y="82421"/>
                    <a:pt x="114219" y="76527"/>
                    <a:pt x="109062" y="71002"/>
                  </a:cubicBezTo>
                  <a:cubicBezTo>
                    <a:pt x="105563" y="67134"/>
                    <a:pt x="100590" y="64739"/>
                    <a:pt x="96538" y="63266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6" name="Forme libre 155">
              <a:extLst>
                <a:ext uri="{FF2B5EF4-FFF2-40B4-BE49-F238E27FC236}">
                  <a16:creationId xmlns:a16="http://schemas.microsoft.com/office/drawing/2014/main" id="{76E47C8D-C2CE-BB58-F86A-15E2779498B8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6759372" y="8651933"/>
              <a:ext cx="160761" cy="10524"/>
            </a:xfrm>
            <a:custGeom>
              <a:avLst/>
              <a:gdLst>
                <a:gd name="connsiteX0" fmla="*/ 151772 w 160761"/>
                <a:gd name="connsiteY0" fmla="*/ 10616 h 10524"/>
                <a:gd name="connsiteX1" fmla="*/ 160981 w 160761"/>
                <a:gd name="connsiteY1" fmla="*/ 5354 h 10524"/>
                <a:gd name="connsiteX2" fmla="*/ 151772 w 160761"/>
                <a:gd name="connsiteY2" fmla="*/ 91 h 10524"/>
                <a:gd name="connsiteX3" fmla="*/ 9429 w 160761"/>
                <a:gd name="connsiteY3" fmla="*/ 91 h 10524"/>
                <a:gd name="connsiteX4" fmla="*/ 220 w 160761"/>
                <a:gd name="connsiteY4" fmla="*/ 5354 h 10524"/>
                <a:gd name="connsiteX5" fmla="*/ 9429 w 160761"/>
                <a:gd name="connsiteY5" fmla="*/ 10616 h 10524"/>
                <a:gd name="connsiteX6" fmla="*/ 151772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772" y="10616"/>
                  </a:moveTo>
                  <a:cubicBezTo>
                    <a:pt x="156245" y="10616"/>
                    <a:pt x="160981" y="10616"/>
                    <a:pt x="160981" y="5354"/>
                  </a:cubicBezTo>
                  <a:cubicBezTo>
                    <a:pt x="160981" y="91"/>
                    <a:pt x="156245" y="91"/>
                    <a:pt x="151772" y="91"/>
                  </a:cubicBezTo>
                  <a:lnTo>
                    <a:pt x="9429" y="91"/>
                  </a:lnTo>
                  <a:cubicBezTo>
                    <a:pt x="4956" y="91"/>
                    <a:pt x="220" y="91"/>
                    <a:pt x="220" y="5354"/>
                  </a:cubicBezTo>
                  <a:cubicBezTo>
                    <a:pt x="220" y="10616"/>
                    <a:pt x="4956" y="10616"/>
                    <a:pt x="9429" y="10616"/>
                  </a:cubicBezTo>
                  <a:lnTo>
                    <a:pt x="151772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7" name="Forme libre 156">
              <a:extLst>
                <a:ext uri="{FF2B5EF4-FFF2-40B4-BE49-F238E27FC236}">
                  <a16:creationId xmlns:a16="http://schemas.microsoft.com/office/drawing/2014/main" id="{739C3A31-E561-4563-0E5B-5E8A94E2AA8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6948491" y="8544847"/>
              <a:ext cx="178915" cy="178126"/>
            </a:xfrm>
            <a:custGeom>
              <a:avLst/>
              <a:gdLst>
                <a:gd name="connsiteX0" fmla="*/ 106261 w 178915"/>
                <a:gd name="connsiteY0" fmla="*/ 18509 h 178126"/>
                <a:gd name="connsiteX1" fmla="*/ 112313 w 178915"/>
                <a:gd name="connsiteY1" fmla="*/ 8774 h 178126"/>
                <a:gd name="connsiteX2" fmla="*/ 128889 w 178915"/>
                <a:gd name="connsiteY2" fmla="*/ 8248 h 178126"/>
                <a:gd name="connsiteX3" fmla="*/ 167303 w 178915"/>
                <a:gd name="connsiteY3" fmla="*/ 29823 h 178126"/>
                <a:gd name="connsiteX4" fmla="*/ 165198 w 178915"/>
                <a:gd name="connsiteY4" fmla="*/ 50872 h 178126"/>
                <a:gd name="connsiteX5" fmla="*/ 164409 w 178915"/>
                <a:gd name="connsiteY5" fmla="*/ 55871 h 178126"/>
                <a:gd name="connsiteX6" fmla="*/ 167566 w 178915"/>
                <a:gd name="connsiteY6" fmla="*/ 59292 h 178126"/>
                <a:gd name="connsiteX7" fmla="*/ 171513 w 178915"/>
                <a:gd name="connsiteY7" fmla="*/ 53240 h 178126"/>
                <a:gd name="connsiteX8" fmla="*/ 178617 w 178915"/>
                <a:gd name="connsiteY8" fmla="*/ 7459 h 178126"/>
                <a:gd name="connsiteX9" fmla="*/ 179143 w 178915"/>
                <a:gd name="connsiteY9" fmla="*/ 2986 h 178126"/>
                <a:gd name="connsiteX10" fmla="*/ 172039 w 178915"/>
                <a:gd name="connsiteY10" fmla="*/ 91 h 178126"/>
                <a:gd name="connsiteX11" fmla="*/ 26012 w 178915"/>
                <a:gd name="connsiteY11" fmla="*/ 91 h 178126"/>
                <a:gd name="connsiteX12" fmla="*/ 17593 w 178915"/>
                <a:gd name="connsiteY12" fmla="*/ 5354 h 178126"/>
                <a:gd name="connsiteX13" fmla="*/ 1806 w 178915"/>
                <a:gd name="connsiteY13" fmla="*/ 51661 h 178126"/>
                <a:gd name="connsiteX14" fmla="*/ 227 w 178915"/>
                <a:gd name="connsiteY14" fmla="*/ 56397 h 178126"/>
                <a:gd name="connsiteX15" fmla="*/ 3385 w 178915"/>
                <a:gd name="connsiteY15" fmla="*/ 59292 h 178126"/>
                <a:gd name="connsiteX16" fmla="*/ 7858 w 178915"/>
                <a:gd name="connsiteY16" fmla="*/ 53766 h 178126"/>
                <a:gd name="connsiteX17" fmla="*/ 67847 w 178915"/>
                <a:gd name="connsiteY17" fmla="*/ 8248 h 178126"/>
                <a:gd name="connsiteX18" fmla="*/ 78109 w 178915"/>
                <a:gd name="connsiteY18" fmla="*/ 8248 h 178126"/>
                <a:gd name="connsiteX19" fmla="*/ 85476 w 178915"/>
                <a:gd name="connsiteY19" fmla="*/ 11405 h 178126"/>
                <a:gd name="connsiteX20" fmla="*/ 84423 w 178915"/>
                <a:gd name="connsiteY20" fmla="*/ 16931 h 178126"/>
                <a:gd name="connsiteX21" fmla="*/ 49166 w 178915"/>
                <a:gd name="connsiteY21" fmla="*/ 157432 h 178126"/>
                <a:gd name="connsiteX22" fmla="*/ 17856 w 178915"/>
                <a:gd name="connsiteY22" fmla="*/ 170062 h 178126"/>
                <a:gd name="connsiteX23" fmla="*/ 6805 w 178915"/>
                <a:gd name="connsiteY23" fmla="*/ 175061 h 178126"/>
                <a:gd name="connsiteX24" fmla="*/ 11278 w 178915"/>
                <a:gd name="connsiteY24" fmla="*/ 178218 h 178126"/>
                <a:gd name="connsiteX25" fmla="*/ 32853 w 178915"/>
                <a:gd name="connsiteY25" fmla="*/ 177692 h 178126"/>
                <a:gd name="connsiteX26" fmla="*/ 55218 w 178915"/>
                <a:gd name="connsiteY26" fmla="*/ 177429 h 178126"/>
                <a:gd name="connsiteX27" fmla="*/ 77056 w 178915"/>
                <a:gd name="connsiteY27" fmla="*/ 177692 h 178126"/>
                <a:gd name="connsiteX28" fmla="*/ 99947 w 178915"/>
                <a:gd name="connsiteY28" fmla="*/ 178218 h 178126"/>
                <a:gd name="connsiteX29" fmla="*/ 105735 w 178915"/>
                <a:gd name="connsiteY29" fmla="*/ 172956 h 178126"/>
                <a:gd name="connsiteX30" fmla="*/ 96789 w 178915"/>
                <a:gd name="connsiteY30" fmla="*/ 170062 h 178126"/>
                <a:gd name="connsiteX31" fmla="*/ 79950 w 178915"/>
                <a:gd name="connsiteY31" fmla="*/ 169535 h 178126"/>
                <a:gd name="connsiteX32" fmla="*/ 70215 w 178915"/>
                <a:gd name="connsiteY32" fmla="*/ 163747 h 178126"/>
                <a:gd name="connsiteX33" fmla="*/ 71268 w 178915"/>
                <a:gd name="connsiteY33" fmla="*/ 158222 h 178126"/>
                <a:gd name="connsiteX34" fmla="*/ 106261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261" y="18509"/>
                  </a:moveTo>
                  <a:cubicBezTo>
                    <a:pt x="108103" y="11142"/>
                    <a:pt x="109156" y="9564"/>
                    <a:pt x="112313" y="8774"/>
                  </a:cubicBezTo>
                  <a:cubicBezTo>
                    <a:pt x="114681" y="8248"/>
                    <a:pt x="123364" y="8248"/>
                    <a:pt x="128889" y="8248"/>
                  </a:cubicBezTo>
                  <a:cubicBezTo>
                    <a:pt x="155463" y="8248"/>
                    <a:pt x="167303" y="9300"/>
                    <a:pt x="167303" y="29823"/>
                  </a:cubicBezTo>
                  <a:cubicBezTo>
                    <a:pt x="167303" y="33770"/>
                    <a:pt x="166251" y="44031"/>
                    <a:pt x="165198" y="50872"/>
                  </a:cubicBezTo>
                  <a:cubicBezTo>
                    <a:pt x="164935" y="51924"/>
                    <a:pt x="164409" y="55082"/>
                    <a:pt x="164409" y="55871"/>
                  </a:cubicBezTo>
                  <a:cubicBezTo>
                    <a:pt x="164409" y="57450"/>
                    <a:pt x="165198" y="59292"/>
                    <a:pt x="167566" y="59292"/>
                  </a:cubicBezTo>
                  <a:cubicBezTo>
                    <a:pt x="170461" y="59292"/>
                    <a:pt x="170987" y="57187"/>
                    <a:pt x="171513" y="53240"/>
                  </a:cubicBezTo>
                  <a:lnTo>
                    <a:pt x="178617" y="7459"/>
                  </a:lnTo>
                  <a:cubicBezTo>
                    <a:pt x="178880" y="6406"/>
                    <a:pt x="179143" y="3775"/>
                    <a:pt x="179143" y="2986"/>
                  </a:cubicBezTo>
                  <a:cubicBezTo>
                    <a:pt x="179143" y="91"/>
                    <a:pt x="176512" y="91"/>
                    <a:pt x="172039" y="91"/>
                  </a:cubicBezTo>
                  <a:lnTo>
                    <a:pt x="26012" y="91"/>
                  </a:lnTo>
                  <a:cubicBezTo>
                    <a:pt x="19698" y="91"/>
                    <a:pt x="19435" y="355"/>
                    <a:pt x="17593" y="5354"/>
                  </a:cubicBezTo>
                  <a:lnTo>
                    <a:pt x="1806" y="51661"/>
                  </a:lnTo>
                  <a:cubicBezTo>
                    <a:pt x="1543" y="52188"/>
                    <a:pt x="227" y="55871"/>
                    <a:pt x="227" y="56397"/>
                  </a:cubicBezTo>
                  <a:cubicBezTo>
                    <a:pt x="227" y="57976"/>
                    <a:pt x="1543" y="59292"/>
                    <a:pt x="3385" y="59292"/>
                  </a:cubicBezTo>
                  <a:cubicBezTo>
                    <a:pt x="6016" y="59292"/>
                    <a:pt x="6279" y="57976"/>
                    <a:pt x="7858" y="53766"/>
                  </a:cubicBezTo>
                  <a:cubicBezTo>
                    <a:pt x="22066" y="12984"/>
                    <a:pt x="28907" y="8248"/>
                    <a:pt x="67847" y="8248"/>
                  </a:cubicBezTo>
                  <a:lnTo>
                    <a:pt x="78109" y="8248"/>
                  </a:lnTo>
                  <a:cubicBezTo>
                    <a:pt x="85476" y="8248"/>
                    <a:pt x="85476" y="9300"/>
                    <a:pt x="85476" y="11405"/>
                  </a:cubicBezTo>
                  <a:cubicBezTo>
                    <a:pt x="85476" y="12984"/>
                    <a:pt x="84686" y="16141"/>
                    <a:pt x="84423" y="16931"/>
                  </a:cubicBezTo>
                  <a:lnTo>
                    <a:pt x="49166" y="157432"/>
                  </a:lnTo>
                  <a:cubicBezTo>
                    <a:pt x="46798" y="167167"/>
                    <a:pt x="46009" y="170062"/>
                    <a:pt x="17856" y="170062"/>
                  </a:cubicBezTo>
                  <a:cubicBezTo>
                    <a:pt x="8384" y="170062"/>
                    <a:pt x="6805" y="170062"/>
                    <a:pt x="6805" y="175061"/>
                  </a:cubicBezTo>
                  <a:cubicBezTo>
                    <a:pt x="6805" y="178218"/>
                    <a:pt x="9700" y="178218"/>
                    <a:pt x="11278" y="178218"/>
                  </a:cubicBezTo>
                  <a:cubicBezTo>
                    <a:pt x="18382" y="178218"/>
                    <a:pt x="25749" y="177692"/>
                    <a:pt x="32853" y="177692"/>
                  </a:cubicBezTo>
                  <a:cubicBezTo>
                    <a:pt x="40220" y="177692"/>
                    <a:pt x="47851" y="177429"/>
                    <a:pt x="55218" y="177429"/>
                  </a:cubicBezTo>
                  <a:cubicBezTo>
                    <a:pt x="62585" y="177429"/>
                    <a:pt x="69952" y="177692"/>
                    <a:pt x="77056" y="177692"/>
                  </a:cubicBezTo>
                  <a:cubicBezTo>
                    <a:pt x="84686" y="177692"/>
                    <a:pt x="92580" y="178218"/>
                    <a:pt x="99947" y="178218"/>
                  </a:cubicBezTo>
                  <a:cubicBezTo>
                    <a:pt x="102578" y="178218"/>
                    <a:pt x="105735" y="178218"/>
                    <a:pt x="105735" y="172956"/>
                  </a:cubicBezTo>
                  <a:cubicBezTo>
                    <a:pt x="105735" y="170062"/>
                    <a:pt x="103630" y="170062"/>
                    <a:pt x="96789" y="170062"/>
                  </a:cubicBezTo>
                  <a:cubicBezTo>
                    <a:pt x="90212" y="170062"/>
                    <a:pt x="86791" y="170062"/>
                    <a:pt x="79950" y="169535"/>
                  </a:cubicBezTo>
                  <a:cubicBezTo>
                    <a:pt x="72320" y="168746"/>
                    <a:pt x="70215" y="167957"/>
                    <a:pt x="70215" y="163747"/>
                  </a:cubicBezTo>
                  <a:cubicBezTo>
                    <a:pt x="70215" y="163484"/>
                    <a:pt x="70215" y="162168"/>
                    <a:pt x="71268" y="158222"/>
                  </a:cubicBezTo>
                  <a:lnTo>
                    <a:pt x="106261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8" name="Forme libre 157">
              <a:extLst>
                <a:ext uri="{FF2B5EF4-FFF2-40B4-BE49-F238E27FC236}">
                  <a16:creationId xmlns:a16="http://schemas.microsoft.com/office/drawing/2014/main" id="{23BEBD9B-1F09-6465-E710-4BFF7016951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7105510" y="8640145"/>
              <a:ext cx="85458" cy="125977"/>
            </a:xfrm>
            <a:custGeom>
              <a:avLst/>
              <a:gdLst>
                <a:gd name="connsiteX0" fmla="*/ 85692 w 85458"/>
                <a:gd name="connsiteY0" fmla="*/ 63634 h 125977"/>
                <a:gd name="connsiteX1" fmla="*/ 74825 w 85458"/>
                <a:gd name="connsiteY1" fmla="*/ 15932 h 125977"/>
                <a:gd name="connsiteX2" fmla="*/ 42963 w 85458"/>
                <a:gd name="connsiteY2" fmla="*/ 93 h 125977"/>
                <a:gd name="connsiteX3" fmla="*/ 233 w 85458"/>
                <a:gd name="connsiteY3" fmla="*/ 63634 h 125977"/>
                <a:gd name="connsiteX4" fmla="*/ 42963 w 85458"/>
                <a:gd name="connsiteY4" fmla="*/ 126071 h 125977"/>
                <a:gd name="connsiteX5" fmla="*/ 85692 w 85458"/>
                <a:gd name="connsiteY5" fmla="*/ 63634 h 125977"/>
                <a:gd name="connsiteX6" fmla="*/ 42963 w 85458"/>
                <a:gd name="connsiteY6" fmla="*/ 120914 h 125977"/>
                <a:gd name="connsiteX7" fmla="*/ 19572 w 85458"/>
                <a:gd name="connsiteY7" fmla="*/ 100838 h 125977"/>
                <a:gd name="connsiteX8" fmla="*/ 16994 w 85458"/>
                <a:gd name="connsiteY8" fmla="*/ 61240 h 125977"/>
                <a:gd name="connsiteX9" fmla="*/ 19756 w 85458"/>
                <a:gd name="connsiteY9" fmla="*/ 23668 h 125977"/>
                <a:gd name="connsiteX10" fmla="*/ 42963 w 85458"/>
                <a:gd name="connsiteY10" fmla="*/ 5250 h 125977"/>
                <a:gd name="connsiteX11" fmla="*/ 65801 w 85458"/>
                <a:gd name="connsiteY11" fmla="*/ 22010 h 125977"/>
                <a:gd name="connsiteX12" fmla="*/ 68932 w 85458"/>
                <a:gd name="connsiteY12" fmla="*/ 61240 h 125977"/>
                <a:gd name="connsiteX13" fmla="*/ 66537 w 85458"/>
                <a:gd name="connsiteY13" fmla="*/ 100102 h 125977"/>
                <a:gd name="connsiteX14" fmla="*/ 42963 w 85458"/>
                <a:gd name="connsiteY14" fmla="*/ 120914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58" h="125977">
                  <a:moveTo>
                    <a:pt x="85692" y="63634"/>
                  </a:moveTo>
                  <a:cubicBezTo>
                    <a:pt x="85692" y="43375"/>
                    <a:pt x="83298" y="28825"/>
                    <a:pt x="74825" y="15932"/>
                  </a:cubicBezTo>
                  <a:cubicBezTo>
                    <a:pt x="69116" y="7460"/>
                    <a:pt x="57697" y="93"/>
                    <a:pt x="42963" y="93"/>
                  </a:cubicBezTo>
                  <a:cubicBezTo>
                    <a:pt x="233" y="93"/>
                    <a:pt x="233" y="50374"/>
                    <a:pt x="233" y="63634"/>
                  </a:cubicBezTo>
                  <a:cubicBezTo>
                    <a:pt x="233" y="76895"/>
                    <a:pt x="233" y="126071"/>
                    <a:pt x="42963" y="126071"/>
                  </a:cubicBezTo>
                  <a:cubicBezTo>
                    <a:pt x="85692" y="126071"/>
                    <a:pt x="85692" y="76895"/>
                    <a:pt x="85692" y="63634"/>
                  </a:cubicBezTo>
                  <a:close/>
                  <a:moveTo>
                    <a:pt x="42963" y="120914"/>
                  </a:moveTo>
                  <a:cubicBezTo>
                    <a:pt x="34490" y="120914"/>
                    <a:pt x="23256" y="115941"/>
                    <a:pt x="19572" y="100838"/>
                  </a:cubicBezTo>
                  <a:cubicBezTo>
                    <a:pt x="16994" y="89972"/>
                    <a:pt x="16994" y="74869"/>
                    <a:pt x="16994" y="61240"/>
                  </a:cubicBezTo>
                  <a:cubicBezTo>
                    <a:pt x="16994" y="47795"/>
                    <a:pt x="16994" y="33798"/>
                    <a:pt x="19756" y="23668"/>
                  </a:cubicBezTo>
                  <a:cubicBezTo>
                    <a:pt x="23624" y="9118"/>
                    <a:pt x="35411" y="5250"/>
                    <a:pt x="42963" y="5250"/>
                  </a:cubicBezTo>
                  <a:cubicBezTo>
                    <a:pt x="52908" y="5250"/>
                    <a:pt x="62486" y="11328"/>
                    <a:pt x="65801" y="22010"/>
                  </a:cubicBezTo>
                  <a:cubicBezTo>
                    <a:pt x="68748" y="31956"/>
                    <a:pt x="68932" y="45217"/>
                    <a:pt x="68932" y="61240"/>
                  </a:cubicBezTo>
                  <a:cubicBezTo>
                    <a:pt x="68932" y="74869"/>
                    <a:pt x="68932" y="88498"/>
                    <a:pt x="66537" y="100102"/>
                  </a:cubicBezTo>
                  <a:cubicBezTo>
                    <a:pt x="62854" y="116862"/>
                    <a:pt x="50330" y="120914"/>
                    <a:pt x="42963" y="120914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9" name="Forme libre 158">
              <a:extLst>
                <a:ext uri="{FF2B5EF4-FFF2-40B4-BE49-F238E27FC236}">
                  <a16:creationId xmlns:a16="http://schemas.microsoft.com/office/drawing/2014/main" id="{3FA22F91-E0BA-F693-04D1-7016D616D0B4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7228965" y="8525639"/>
              <a:ext cx="61041" cy="263111"/>
            </a:xfrm>
            <a:custGeom>
              <a:avLst/>
              <a:gdLst>
                <a:gd name="connsiteX0" fmla="*/ 61280 w 61041"/>
                <a:gd name="connsiteY0" fmla="*/ 131647 h 263111"/>
                <a:gd name="connsiteX1" fmla="*/ 43914 w 61041"/>
                <a:gd name="connsiteY1" fmla="*/ 49556 h 263111"/>
                <a:gd name="connsiteX2" fmla="*/ 2869 w 61041"/>
                <a:gd name="connsiteY2" fmla="*/ 91 h 263111"/>
                <a:gd name="connsiteX3" fmla="*/ 238 w 61041"/>
                <a:gd name="connsiteY3" fmla="*/ 2723 h 263111"/>
                <a:gd name="connsiteX4" fmla="*/ 5237 w 61041"/>
                <a:gd name="connsiteY4" fmla="*/ 8774 h 263111"/>
                <a:gd name="connsiteX5" fmla="*/ 46019 w 61041"/>
                <a:gd name="connsiteY5" fmla="*/ 131647 h 263111"/>
                <a:gd name="connsiteX6" fmla="*/ 3658 w 61041"/>
                <a:gd name="connsiteY6" fmla="*/ 256099 h 263111"/>
                <a:gd name="connsiteX7" fmla="*/ 238 w 61041"/>
                <a:gd name="connsiteY7" fmla="*/ 260572 h 263111"/>
                <a:gd name="connsiteX8" fmla="*/ 2869 w 61041"/>
                <a:gd name="connsiteY8" fmla="*/ 263203 h 263111"/>
                <a:gd name="connsiteX9" fmla="*/ 44704 w 61041"/>
                <a:gd name="connsiteY9" fmla="*/ 211896 h 263111"/>
                <a:gd name="connsiteX10" fmla="*/ 61280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280" y="131647"/>
                  </a:moveTo>
                  <a:cubicBezTo>
                    <a:pt x="61280" y="111125"/>
                    <a:pt x="58385" y="79288"/>
                    <a:pt x="43914" y="49556"/>
                  </a:cubicBezTo>
                  <a:cubicBezTo>
                    <a:pt x="28128" y="17194"/>
                    <a:pt x="5500" y="91"/>
                    <a:pt x="2869" y="91"/>
                  </a:cubicBezTo>
                  <a:cubicBezTo>
                    <a:pt x="1290" y="91"/>
                    <a:pt x="238" y="1144"/>
                    <a:pt x="238" y="2723"/>
                  </a:cubicBezTo>
                  <a:cubicBezTo>
                    <a:pt x="238" y="3512"/>
                    <a:pt x="238" y="4038"/>
                    <a:pt x="5237" y="8774"/>
                  </a:cubicBezTo>
                  <a:cubicBezTo>
                    <a:pt x="31022" y="34822"/>
                    <a:pt x="46019" y="76657"/>
                    <a:pt x="46019" y="131647"/>
                  </a:cubicBezTo>
                  <a:cubicBezTo>
                    <a:pt x="46019" y="176639"/>
                    <a:pt x="36284" y="222947"/>
                    <a:pt x="3658" y="256099"/>
                  </a:cubicBezTo>
                  <a:cubicBezTo>
                    <a:pt x="238" y="259256"/>
                    <a:pt x="238" y="259783"/>
                    <a:pt x="238" y="260572"/>
                  </a:cubicBezTo>
                  <a:cubicBezTo>
                    <a:pt x="238" y="262151"/>
                    <a:pt x="1290" y="263203"/>
                    <a:pt x="2869" y="263203"/>
                  </a:cubicBezTo>
                  <a:cubicBezTo>
                    <a:pt x="5500" y="263203"/>
                    <a:pt x="29180" y="245311"/>
                    <a:pt x="44704" y="211896"/>
                  </a:cubicBezTo>
                  <a:cubicBezTo>
                    <a:pt x="58122" y="182954"/>
                    <a:pt x="61280" y="153749"/>
                    <a:pt x="61280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0" name="Forme libre 159">
              <a:extLst>
                <a:ext uri="{FF2B5EF4-FFF2-40B4-BE49-F238E27FC236}">
                  <a16:creationId xmlns:a16="http://schemas.microsoft.com/office/drawing/2014/main" id="{385E155F-E37C-E383-F4B4-E1079F40A2FD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7338128" y="8651933"/>
              <a:ext cx="160761" cy="10524"/>
            </a:xfrm>
            <a:custGeom>
              <a:avLst/>
              <a:gdLst>
                <a:gd name="connsiteX0" fmla="*/ 151794 w 160761"/>
                <a:gd name="connsiteY0" fmla="*/ 10616 h 10524"/>
                <a:gd name="connsiteX1" fmla="*/ 161003 w 160761"/>
                <a:gd name="connsiteY1" fmla="*/ 5354 h 10524"/>
                <a:gd name="connsiteX2" fmla="*/ 151794 w 160761"/>
                <a:gd name="connsiteY2" fmla="*/ 91 h 10524"/>
                <a:gd name="connsiteX3" fmla="*/ 9451 w 160761"/>
                <a:gd name="connsiteY3" fmla="*/ 91 h 10524"/>
                <a:gd name="connsiteX4" fmla="*/ 242 w 160761"/>
                <a:gd name="connsiteY4" fmla="*/ 5354 h 10524"/>
                <a:gd name="connsiteX5" fmla="*/ 9451 w 160761"/>
                <a:gd name="connsiteY5" fmla="*/ 10616 h 10524"/>
                <a:gd name="connsiteX6" fmla="*/ 151794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794" y="10616"/>
                  </a:moveTo>
                  <a:cubicBezTo>
                    <a:pt x="156267" y="10616"/>
                    <a:pt x="161003" y="10616"/>
                    <a:pt x="161003" y="5354"/>
                  </a:cubicBezTo>
                  <a:cubicBezTo>
                    <a:pt x="161003" y="91"/>
                    <a:pt x="156267" y="91"/>
                    <a:pt x="151794" y="91"/>
                  </a:cubicBezTo>
                  <a:lnTo>
                    <a:pt x="9451" y="91"/>
                  </a:lnTo>
                  <a:cubicBezTo>
                    <a:pt x="4978" y="91"/>
                    <a:pt x="242" y="91"/>
                    <a:pt x="242" y="5354"/>
                  </a:cubicBezTo>
                  <a:cubicBezTo>
                    <a:pt x="242" y="10616"/>
                    <a:pt x="4978" y="10616"/>
                    <a:pt x="9451" y="10616"/>
                  </a:cubicBezTo>
                  <a:lnTo>
                    <a:pt x="151794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1" name="Forme libre 160">
              <a:extLst>
                <a:ext uri="{FF2B5EF4-FFF2-40B4-BE49-F238E27FC236}">
                  <a16:creationId xmlns:a16="http://schemas.microsoft.com/office/drawing/2014/main" id="{F580DB22-1679-D1B7-10C9-8318B17B189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7546981" y="8525639"/>
              <a:ext cx="61041" cy="263111"/>
            </a:xfrm>
            <a:custGeom>
              <a:avLst/>
              <a:gdLst>
                <a:gd name="connsiteX0" fmla="*/ 61291 w 61041"/>
                <a:gd name="connsiteY0" fmla="*/ 260572 h 263111"/>
                <a:gd name="connsiteX1" fmla="*/ 56818 w 61041"/>
                <a:gd name="connsiteY1" fmla="*/ 254783 h 263111"/>
                <a:gd name="connsiteX2" fmla="*/ 15510 w 61041"/>
                <a:gd name="connsiteY2" fmla="*/ 131647 h 263111"/>
                <a:gd name="connsiteX3" fmla="*/ 57871 w 61041"/>
                <a:gd name="connsiteY3" fmla="*/ 7195 h 263111"/>
                <a:gd name="connsiteX4" fmla="*/ 61291 w 61041"/>
                <a:gd name="connsiteY4" fmla="*/ 2723 h 263111"/>
                <a:gd name="connsiteX5" fmla="*/ 58660 w 61041"/>
                <a:gd name="connsiteY5" fmla="*/ 91 h 263111"/>
                <a:gd name="connsiteX6" fmla="*/ 16825 w 61041"/>
                <a:gd name="connsiteY6" fmla="*/ 51398 h 263111"/>
                <a:gd name="connsiteX7" fmla="*/ 249 w 61041"/>
                <a:gd name="connsiteY7" fmla="*/ 131647 h 263111"/>
                <a:gd name="connsiteX8" fmla="*/ 17615 w 61041"/>
                <a:gd name="connsiteY8" fmla="*/ 213738 h 263111"/>
                <a:gd name="connsiteX9" fmla="*/ 58660 w 61041"/>
                <a:gd name="connsiteY9" fmla="*/ 263203 h 263111"/>
                <a:gd name="connsiteX10" fmla="*/ 61291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291" y="260572"/>
                  </a:moveTo>
                  <a:cubicBezTo>
                    <a:pt x="61291" y="259783"/>
                    <a:pt x="61291" y="259256"/>
                    <a:pt x="56818" y="254783"/>
                  </a:cubicBezTo>
                  <a:cubicBezTo>
                    <a:pt x="23929" y="221631"/>
                    <a:pt x="15510" y="171903"/>
                    <a:pt x="15510" y="131647"/>
                  </a:cubicBezTo>
                  <a:cubicBezTo>
                    <a:pt x="15510" y="85866"/>
                    <a:pt x="25508" y="40084"/>
                    <a:pt x="57871" y="7195"/>
                  </a:cubicBezTo>
                  <a:cubicBezTo>
                    <a:pt x="61291" y="4038"/>
                    <a:pt x="61291" y="3512"/>
                    <a:pt x="61291" y="2723"/>
                  </a:cubicBezTo>
                  <a:cubicBezTo>
                    <a:pt x="61291" y="881"/>
                    <a:pt x="60239" y="91"/>
                    <a:pt x="58660" y="91"/>
                  </a:cubicBezTo>
                  <a:cubicBezTo>
                    <a:pt x="56029" y="91"/>
                    <a:pt x="32349" y="17983"/>
                    <a:pt x="16825" y="51398"/>
                  </a:cubicBezTo>
                  <a:cubicBezTo>
                    <a:pt x="3407" y="80341"/>
                    <a:pt x="249" y="109546"/>
                    <a:pt x="249" y="131647"/>
                  </a:cubicBezTo>
                  <a:cubicBezTo>
                    <a:pt x="249" y="152170"/>
                    <a:pt x="3144" y="184006"/>
                    <a:pt x="17615" y="213738"/>
                  </a:cubicBezTo>
                  <a:cubicBezTo>
                    <a:pt x="33401" y="246101"/>
                    <a:pt x="56029" y="263203"/>
                    <a:pt x="58660" y="263203"/>
                  </a:cubicBezTo>
                  <a:cubicBezTo>
                    <a:pt x="60239" y="263203"/>
                    <a:pt x="61291" y="262414"/>
                    <a:pt x="61291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2" name="Forme libre 161">
              <a:extLst>
                <a:ext uri="{FF2B5EF4-FFF2-40B4-BE49-F238E27FC236}">
                  <a16:creationId xmlns:a16="http://schemas.microsoft.com/office/drawing/2014/main" id="{9B1BAF1A-3748-E6E7-8B42-8781DDDD6DFC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629569" y="8544847"/>
              <a:ext cx="178915" cy="178126"/>
            </a:xfrm>
            <a:custGeom>
              <a:avLst/>
              <a:gdLst>
                <a:gd name="connsiteX0" fmla="*/ 106287 w 178915"/>
                <a:gd name="connsiteY0" fmla="*/ 18509 h 178126"/>
                <a:gd name="connsiteX1" fmla="*/ 112339 w 178915"/>
                <a:gd name="connsiteY1" fmla="*/ 8774 h 178126"/>
                <a:gd name="connsiteX2" fmla="*/ 128915 w 178915"/>
                <a:gd name="connsiteY2" fmla="*/ 8248 h 178126"/>
                <a:gd name="connsiteX3" fmla="*/ 167329 w 178915"/>
                <a:gd name="connsiteY3" fmla="*/ 29823 h 178126"/>
                <a:gd name="connsiteX4" fmla="*/ 165224 w 178915"/>
                <a:gd name="connsiteY4" fmla="*/ 50872 h 178126"/>
                <a:gd name="connsiteX5" fmla="*/ 164435 w 178915"/>
                <a:gd name="connsiteY5" fmla="*/ 55871 h 178126"/>
                <a:gd name="connsiteX6" fmla="*/ 167592 w 178915"/>
                <a:gd name="connsiteY6" fmla="*/ 59292 h 178126"/>
                <a:gd name="connsiteX7" fmla="*/ 171539 w 178915"/>
                <a:gd name="connsiteY7" fmla="*/ 53240 h 178126"/>
                <a:gd name="connsiteX8" fmla="*/ 178643 w 178915"/>
                <a:gd name="connsiteY8" fmla="*/ 7459 h 178126"/>
                <a:gd name="connsiteX9" fmla="*/ 179169 w 178915"/>
                <a:gd name="connsiteY9" fmla="*/ 2986 h 178126"/>
                <a:gd name="connsiteX10" fmla="*/ 172065 w 178915"/>
                <a:gd name="connsiteY10" fmla="*/ 91 h 178126"/>
                <a:gd name="connsiteX11" fmla="*/ 26038 w 178915"/>
                <a:gd name="connsiteY11" fmla="*/ 91 h 178126"/>
                <a:gd name="connsiteX12" fmla="*/ 17619 w 178915"/>
                <a:gd name="connsiteY12" fmla="*/ 5354 h 178126"/>
                <a:gd name="connsiteX13" fmla="*/ 1832 w 178915"/>
                <a:gd name="connsiteY13" fmla="*/ 51661 h 178126"/>
                <a:gd name="connsiteX14" fmla="*/ 253 w 178915"/>
                <a:gd name="connsiteY14" fmla="*/ 56397 h 178126"/>
                <a:gd name="connsiteX15" fmla="*/ 3411 w 178915"/>
                <a:gd name="connsiteY15" fmla="*/ 59292 h 178126"/>
                <a:gd name="connsiteX16" fmla="*/ 7884 w 178915"/>
                <a:gd name="connsiteY16" fmla="*/ 53766 h 178126"/>
                <a:gd name="connsiteX17" fmla="*/ 67873 w 178915"/>
                <a:gd name="connsiteY17" fmla="*/ 8248 h 178126"/>
                <a:gd name="connsiteX18" fmla="*/ 78134 w 178915"/>
                <a:gd name="connsiteY18" fmla="*/ 8248 h 178126"/>
                <a:gd name="connsiteX19" fmla="*/ 85501 w 178915"/>
                <a:gd name="connsiteY19" fmla="*/ 11405 h 178126"/>
                <a:gd name="connsiteX20" fmla="*/ 84449 w 178915"/>
                <a:gd name="connsiteY20" fmla="*/ 16931 h 178126"/>
                <a:gd name="connsiteX21" fmla="*/ 49192 w 178915"/>
                <a:gd name="connsiteY21" fmla="*/ 157432 h 178126"/>
                <a:gd name="connsiteX22" fmla="*/ 17882 w 178915"/>
                <a:gd name="connsiteY22" fmla="*/ 170062 h 178126"/>
                <a:gd name="connsiteX23" fmla="*/ 6831 w 178915"/>
                <a:gd name="connsiteY23" fmla="*/ 175061 h 178126"/>
                <a:gd name="connsiteX24" fmla="*/ 11304 w 178915"/>
                <a:gd name="connsiteY24" fmla="*/ 178218 h 178126"/>
                <a:gd name="connsiteX25" fmla="*/ 32879 w 178915"/>
                <a:gd name="connsiteY25" fmla="*/ 177692 h 178126"/>
                <a:gd name="connsiteX26" fmla="*/ 55244 w 178915"/>
                <a:gd name="connsiteY26" fmla="*/ 177429 h 178126"/>
                <a:gd name="connsiteX27" fmla="*/ 77082 w 178915"/>
                <a:gd name="connsiteY27" fmla="*/ 177692 h 178126"/>
                <a:gd name="connsiteX28" fmla="*/ 99973 w 178915"/>
                <a:gd name="connsiteY28" fmla="*/ 178218 h 178126"/>
                <a:gd name="connsiteX29" fmla="*/ 105761 w 178915"/>
                <a:gd name="connsiteY29" fmla="*/ 172956 h 178126"/>
                <a:gd name="connsiteX30" fmla="*/ 96815 w 178915"/>
                <a:gd name="connsiteY30" fmla="*/ 170062 h 178126"/>
                <a:gd name="connsiteX31" fmla="*/ 79976 w 178915"/>
                <a:gd name="connsiteY31" fmla="*/ 169535 h 178126"/>
                <a:gd name="connsiteX32" fmla="*/ 70241 w 178915"/>
                <a:gd name="connsiteY32" fmla="*/ 163747 h 178126"/>
                <a:gd name="connsiteX33" fmla="*/ 71293 w 178915"/>
                <a:gd name="connsiteY33" fmla="*/ 158222 h 178126"/>
                <a:gd name="connsiteX34" fmla="*/ 106287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287" y="18509"/>
                  </a:moveTo>
                  <a:cubicBezTo>
                    <a:pt x="108129" y="11142"/>
                    <a:pt x="109181" y="9564"/>
                    <a:pt x="112339" y="8774"/>
                  </a:cubicBezTo>
                  <a:cubicBezTo>
                    <a:pt x="114707" y="8248"/>
                    <a:pt x="123389" y="8248"/>
                    <a:pt x="128915" y="8248"/>
                  </a:cubicBezTo>
                  <a:cubicBezTo>
                    <a:pt x="155489" y="8248"/>
                    <a:pt x="167329" y="9300"/>
                    <a:pt x="167329" y="29823"/>
                  </a:cubicBezTo>
                  <a:cubicBezTo>
                    <a:pt x="167329" y="33770"/>
                    <a:pt x="166277" y="44031"/>
                    <a:pt x="165224" y="50872"/>
                  </a:cubicBezTo>
                  <a:cubicBezTo>
                    <a:pt x="164961" y="51924"/>
                    <a:pt x="164435" y="55082"/>
                    <a:pt x="164435" y="55871"/>
                  </a:cubicBezTo>
                  <a:cubicBezTo>
                    <a:pt x="164435" y="57450"/>
                    <a:pt x="165224" y="59292"/>
                    <a:pt x="167592" y="59292"/>
                  </a:cubicBezTo>
                  <a:cubicBezTo>
                    <a:pt x="170486" y="59292"/>
                    <a:pt x="171013" y="57187"/>
                    <a:pt x="171539" y="53240"/>
                  </a:cubicBezTo>
                  <a:lnTo>
                    <a:pt x="178643" y="7459"/>
                  </a:lnTo>
                  <a:cubicBezTo>
                    <a:pt x="178906" y="6406"/>
                    <a:pt x="179169" y="3775"/>
                    <a:pt x="179169" y="2986"/>
                  </a:cubicBezTo>
                  <a:cubicBezTo>
                    <a:pt x="179169" y="91"/>
                    <a:pt x="176538" y="91"/>
                    <a:pt x="172065" y="91"/>
                  </a:cubicBezTo>
                  <a:lnTo>
                    <a:pt x="26038" y="91"/>
                  </a:lnTo>
                  <a:cubicBezTo>
                    <a:pt x="19724" y="91"/>
                    <a:pt x="19460" y="355"/>
                    <a:pt x="17619" y="5354"/>
                  </a:cubicBezTo>
                  <a:lnTo>
                    <a:pt x="1832" y="51661"/>
                  </a:lnTo>
                  <a:cubicBezTo>
                    <a:pt x="1569" y="52188"/>
                    <a:pt x="253" y="55871"/>
                    <a:pt x="253" y="56397"/>
                  </a:cubicBezTo>
                  <a:cubicBezTo>
                    <a:pt x="253" y="57976"/>
                    <a:pt x="1569" y="59292"/>
                    <a:pt x="3411" y="59292"/>
                  </a:cubicBezTo>
                  <a:cubicBezTo>
                    <a:pt x="6042" y="59292"/>
                    <a:pt x="6305" y="57976"/>
                    <a:pt x="7884" y="53766"/>
                  </a:cubicBezTo>
                  <a:cubicBezTo>
                    <a:pt x="22092" y="12984"/>
                    <a:pt x="28932" y="8248"/>
                    <a:pt x="67873" y="8248"/>
                  </a:cubicBezTo>
                  <a:lnTo>
                    <a:pt x="78134" y="8248"/>
                  </a:lnTo>
                  <a:cubicBezTo>
                    <a:pt x="85501" y="8248"/>
                    <a:pt x="85501" y="9300"/>
                    <a:pt x="85501" y="11405"/>
                  </a:cubicBezTo>
                  <a:cubicBezTo>
                    <a:pt x="85501" y="12984"/>
                    <a:pt x="84712" y="16141"/>
                    <a:pt x="84449" y="16931"/>
                  </a:cubicBezTo>
                  <a:lnTo>
                    <a:pt x="49192" y="157432"/>
                  </a:lnTo>
                  <a:cubicBezTo>
                    <a:pt x="46824" y="167167"/>
                    <a:pt x="46035" y="170062"/>
                    <a:pt x="17882" y="170062"/>
                  </a:cubicBezTo>
                  <a:cubicBezTo>
                    <a:pt x="8410" y="170062"/>
                    <a:pt x="6831" y="170062"/>
                    <a:pt x="6831" y="175061"/>
                  </a:cubicBezTo>
                  <a:cubicBezTo>
                    <a:pt x="6831" y="178218"/>
                    <a:pt x="9725" y="178218"/>
                    <a:pt x="11304" y="178218"/>
                  </a:cubicBezTo>
                  <a:cubicBezTo>
                    <a:pt x="18408" y="178218"/>
                    <a:pt x="25775" y="177692"/>
                    <a:pt x="32879" y="177692"/>
                  </a:cubicBezTo>
                  <a:cubicBezTo>
                    <a:pt x="40246" y="177692"/>
                    <a:pt x="47876" y="177429"/>
                    <a:pt x="55244" y="177429"/>
                  </a:cubicBezTo>
                  <a:cubicBezTo>
                    <a:pt x="62611" y="177429"/>
                    <a:pt x="69978" y="177692"/>
                    <a:pt x="77082" y="177692"/>
                  </a:cubicBezTo>
                  <a:cubicBezTo>
                    <a:pt x="84712" y="177692"/>
                    <a:pt x="92605" y="178218"/>
                    <a:pt x="99973" y="178218"/>
                  </a:cubicBezTo>
                  <a:cubicBezTo>
                    <a:pt x="102604" y="178218"/>
                    <a:pt x="105761" y="178218"/>
                    <a:pt x="105761" y="172956"/>
                  </a:cubicBezTo>
                  <a:cubicBezTo>
                    <a:pt x="105761" y="170062"/>
                    <a:pt x="103656" y="170062"/>
                    <a:pt x="96815" y="170062"/>
                  </a:cubicBezTo>
                  <a:cubicBezTo>
                    <a:pt x="90237" y="170062"/>
                    <a:pt x="86817" y="170062"/>
                    <a:pt x="79976" y="169535"/>
                  </a:cubicBezTo>
                  <a:cubicBezTo>
                    <a:pt x="72346" y="168746"/>
                    <a:pt x="70241" y="167957"/>
                    <a:pt x="70241" y="163747"/>
                  </a:cubicBezTo>
                  <a:cubicBezTo>
                    <a:pt x="70241" y="163484"/>
                    <a:pt x="70241" y="162168"/>
                    <a:pt x="71293" y="158222"/>
                  </a:cubicBezTo>
                  <a:lnTo>
                    <a:pt x="106287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3" name="Forme libre 162">
              <a:extLst>
                <a:ext uri="{FF2B5EF4-FFF2-40B4-BE49-F238E27FC236}">
                  <a16:creationId xmlns:a16="http://schemas.microsoft.com/office/drawing/2014/main" id="{30263CAF-D9C3-91DD-EF74-C5E732F8ABD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7789718" y="8636646"/>
              <a:ext cx="120084" cy="125793"/>
            </a:xfrm>
            <a:custGeom>
              <a:avLst/>
              <a:gdLst>
                <a:gd name="connsiteX0" fmla="*/ 63432 w 120084"/>
                <a:gd name="connsiteY0" fmla="*/ 15196 h 125793"/>
                <a:gd name="connsiteX1" fmla="*/ 82587 w 120084"/>
                <a:gd name="connsiteY1" fmla="*/ 6723 h 125793"/>
                <a:gd name="connsiteX2" fmla="*/ 90138 w 120084"/>
                <a:gd name="connsiteY2" fmla="*/ 2671 h 125793"/>
                <a:gd name="connsiteX3" fmla="*/ 87007 w 120084"/>
                <a:gd name="connsiteY3" fmla="*/ 93 h 125793"/>
                <a:gd name="connsiteX4" fmla="*/ 73378 w 120084"/>
                <a:gd name="connsiteY4" fmla="*/ 645 h 125793"/>
                <a:gd name="connsiteX5" fmla="*/ 58644 w 120084"/>
                <a:gd name="connsiteY5" fmla="*/ 830 h 125793"/>
                <a:gd name="connsiteX6" fmla="*/ 45935 w 120084"/>
                <a:gd name="connsiteY6" fmla="*/ 645 h 125793"/>
                <a:gd name="connsiteX7" fmla="*/ 33964 w 120084"/>
                <a:gd name="connsiteY7" fmla="*/ 93 h 125793"/>
                <a:gd name="connsiteX8" fmla="*/ 30096 w 120084"/>
                <a:gd name="connsiteY8" fmla="*/ 4145 h 125793"/>
                <a:gd name="connsiteX9" fmla="*/ 35990 w 120084"/>
                <a:gd name="connsiteY9" fmla="*/ 6723 h 125793"/>
                <a:gd name="connsiteX10" fmla="*/ 42988 w 120084"/>
                <a:gd name="connsiteY10" fmla="*/ 7092 h 125793"/>
                <a:gd name="connsiteX11" fmla="*/ 47224 w 120084"/>
                <a:gd name="connsiteY11" fmla="*/ 9670 h 125793"/>
                <a:gd name="connsiteX12" fmla="*/ 46488 w 120084"/>
                <a:gd name="connsiteY12" fmla="*/ 13722 h 125793"/>
                <a:gd name="connsiteX13" fmla="*/ 21992 w 120084"/>
                <a:gd name="connsiteY13" fmla="*/ 111521 h 125793"/>
                <a:gd name="connsiteX14" fmla="*/ 5784 w 120084"/>
                <a:gd name="connsiteY14" fmla="*/ 119256 h 125793"/>
                <a:gd name="connsiteX15" fmla="*/ 259 w 120084"/>
                <a:gd name="connsiteY15" fmla="*/ 123124 h 125793"/>
                <a:gd name="connsiteX16" fmla="*/ 5784 w 120084"/>
                <a:gd name="connsiteY16" fmla="*/ 125887 h 125793"/>
                <a:gd name="connsiteX17" fmla="*/ 98426 w 120084"/>
                <a:gd name="connsiteY17" fmla="*/ 125887 h 125793"/>
                <a:gd name="connsiteX18" fmla="*/ 104688 w 120084"/>
                <a:gd name="connsiteY18" fmla="*/ 122203 h 125793"/>
                <a:gd name="connsiteX19" fmla="*/ 120343 w 120084"/>
                <a:gd name="connsiteY19" fmla="*/ 80026 h 125793"/>
                <a:gd name="connsiteX20" fmla="*/ 117212 w 120084"/>
                <a:gd name="connsiteY20" fmla="*/ 77448 h 125793"/>
                <a:gd name="connsiteX21" fmla="*/ 113529 w 120084"/>
                <a:gd name="connsiteY21" fmla="*/ 81316 h 125793"/>
                <a:gd name="connsiteX22" fmla="*/ 64721 w 120084"/>
                <a:gd name="connsiteY22" fmla="*/ 119256 h 125793"/>
                <a:gd name="connsiteX23" fmla="*/ 43909 w 120084"/>
                <a:gd name="connsiteY23" fmla="*/ 119256 h 125793"/>
                <a:gd name="connsiteX24" fmla="*/ 38016 w 120084"/>
                <a:gd name="connsiteY24" fmla="*/ 117414 h 125793"/>
                <a:gd name="connsiteX25" fmla="*/ 38752 w 120084"/>
                <a:gd name="connsiteY25" fmla="*/ 113547 h 125793"/>
                <a:gd name="connsiteX26" fmla="*/ 63432 w 120084"/>
                <a:gd name="connsiteY26" fmla="*/ 15196 h 125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084" h="125793">
                  <a:moveTo>
                    <a:pt x="63432" y="15196"/>
                  </a:moveTo>
                  <a:cubicBezTo>
                    <a:pt x="65090" y="8565"/>
                    <a:pt x="65642" y="6723"/>
                    <a:pt x="82587" y="6723"/>
                  </a:cubicBezTo>
                  <a:cubicBezTo>
                    <a:pt x="88296" y="6723"/>
                    <a:pt x="90138" y="6723"/>
                    <a:pt x="90138" y="2671"/>
                  </a:cubicBezTo>
                  <a:cubicBezTo>
                    <a:pt x="90138" y="2487"/>
                    <a:pt x="89954" y="93"/>
                    <a:pt x="87007" y="93"/>
                  </a:cubicBezTo>
                  <a:cubicBezTo>
                    <a:pt x="82771" y="93"/>
                    <a:pt x="77798" y="461"/>
                    <a:pt x="73378" y="645"/>
                  </a:cubicBezTo>
                  <a:cubicBezTo>
                    <a:pt x="68773" y="830"/>
                    <a:pt x="63248" y="830"/>
                    <a:pt x="58644" y="830"/>
                  </a:cubicBezTo>
                  <a:cubicBezTo>
                    <a:pt x="54776" y="830"/>
                    <a:pt x="49803" y="645"/>
                    <a:pt x="45935" y="645"/>
                  </a:cubicBezTo>
                  <a:cubicBezTo>
                    <a:pt x="42068" y="645"/>
                    <a:pt x="37647" y="93"/>
                    <a:pt x="33964" y="93"/>
                  </a:cubicBezTo>
                  <a:cubicBezTo>
                    <a:pt x="32859" y="93"/>
                    <a:pt x="30096" y="93"/>
                    <a:pt x="30096" y="4145"/>
                  </a:cubicBezTo>
                  <a:cubicBezTo>
                    <a:pt x="30096" y="6723"/>
                    <a:pt x="32306" y="6723"/>
                    <a:pt x="35990" y="6723"/>
                  </a:cubicBezTo>
                  <a:cubicBezTo>
                    <a:pt x="36174" y="6723"/>
                    <a:pt x="39673" y="6723"/>
                    <a:pt x="42988" y="7092"/>
                  </a:cubicBezTo>
                  <a:cubicBezTo>
                    <a:pt x="46856" y="7460"/>
                    <a:pt x="47224" y="7828"/>
                    <a:pt x="47224" y="9670"/>
                  </a:cubicBezTo>
                  <a:cubicBezTo>
                    <a:pt x="47224" y="10039"/>
                    <a:pt x="47224" y="10959"/>
                    <a:pt x="46488" y="13722"/>
                  </a:cubicBezTo>
                  <a:lnTo>
                    <a:pt x="21992" y="111521"/>
                  </a:lnTo>
                  <a:cubicBezTo>
                    <a:pt x="20334" y="117783"/>
                    <a:pt x="19966" y="119256"/>
                    <a:pt x="5784" y="119256"/>
                  </a:cubicBezTo>
                  <a:cubicBezTo>
                    <a:pt x="2653" y="119256"/>
                    <a:pt x="259" y="119256"/>
                    <a:pt x="259" y="123124"/>
                  </a:cubicBezTo>
                  <a:cubicBezTo>
                    <a:pt x="259" y="125887"/>
                    <a:pt x="2469" y="125887"/>
                    <a:pt x="5784" y="125887"/>
                  </a:cubicBezTo>
                  <a:lnTo>
                    <a:pt x="98426" y="125887"/>
                  </a:lnTo>
                  <a:cubicBezTo>
                    <a:pt x="103030" y="125887"/>
                    <a:pt x="103215" y="125702"/>
                    <a:pt x="104688" y="122203"/>
                  </a:cubicBezTo>
                  <a:cubicBezTo>
                    <a:pt x="106530" y="117230"/>
                    <a:pt x="120343" y="81500"/>
                    <a:pt x="120343" y="80026"/>
                  </a:cubicBezTo>
                  <a:cubicBezTo>
                    <a:pt x="120343" y="79474"/>
                    <a:pt x="119975" y="77448"/>
                    <a:pt x="117212" y="77448"/>
                  </a:cubicBezTo>
                  <a:cubicBezTo>
                    <a:pt x="115002" y="77448"/>
                    <a:pt x="114634" y="78369"/>
                    <a:pt x="113529" y="81316"/>
                  </a:cubicBezTo>
                  <a:cubicBezTo>
                    <a:pt x="106530" y="98812"/>
                    <a:pt x="98426" y="119256"/>
                    <a:pt x="64721" y="119256"/>
                  </a:cubicBezTo>
                  <a:lnTo>
                    <a:pt x="43909" y="119256"/>
                  </a:lnTo>
                  <a:cubicBezTo>
                    <a:pt x="38200" y="119256"/>
                    <a:pt x="38016" y="119072"/>
                    <a:pt x="38016" y="117414"/>
                  </a:cubicBezTo>
                  <a:cubicBezTo>
                    <a:pt x="38016" y="117230"/>
                    <a:pt x="38016" y="116309"/>
                    <a:pt x="38752" y="113547"/>
                  </a:cubicBezTo>
                  <a:lnTo>
                    <a:pt x="63432" y="1519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4" name="Forme libre 163">
              <a:extLst>
                <a:ext uri="{FF2B5EF4-FFF2-40B4-BE49-F238E27FC236}">
                  <a16:creationId xmlns:a16="http://schemas.microsoft.com/office/drawing/2014/main" id="{5780E8AE-D849-2F03-1B35-58608B5016B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7956351" y="8651933"/>
              <a:ext cx="160761" cy="10524"/>
            </a:xfrm>
            <a:custGeom>
              <a:avLst/>
              <a:gdLst>
                <a:gd name="connsiteX0" fmla="*/ 151817 w 160761"/>
                <a:gd name="connsiteY0" fmla="*/ 10616 h 10524"/>
                <a:gd name="connsiteX1" fmla="*/ 161026 w 160761"/>
                <a:gd name="connsiteY1" fmla="*/ 5354 h 10524"/>
                <a:gd name="connsiteX2" fmla="*/ 151817 w 160761"/>
                <a:gd name="connsiteY2" fmla="*/ 91 h 10524"/>
                <a:gd name="connsiteX3" fmla="*/ 9474 w 160761"/>
                <a:gd name="connsiteY3" fmla="*/ 91 h 10524"/>
                <a:gd name="connsiteX4" fmla="*/ 265 w 160761"/>
                <a:gd name="connsiteY4" fmla="*/ 5354 h 10524"/>
                <a:gd name="connsiteX5" fmla="*/ 9474 w 160761"/>
                <a:gd name="connsiteY5" fmla="*/ 10616 h 10524"/>
                <a:gd name="connsiteX6" fmla="*/ 151817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817" y="10616"/>
                  </a:moveTo>
                  <a:cubicBezTo>
                    <a:pt x="156290" y="10616"/>
                    <a:pt x="161026" y="10616"/>
                    <a:pt x="161026" y="5354"/>
                  </a:cubicBezTo>
                  <a:cubicBezTo>
                    <a:pt x="161026" y="91"/>
                    <a:pt x="156290" y="91"/>
                    <a:pt x="151817" y="91"/>
                  </a:cubicBezTo>
                  <a:lnTo>
                    <a:pt x="9474" y="91"/>
                  </a:lnTo>
                  <a:cubicBezTo>
                    <a:pt x="5001" y="91"/>
                    <a:pt x="265" y="91"/>
                    <a:pt x="265" y="5354"/>
                  </a:cubicBezTo>
                  <a:cubicBezTo>
                    <a:pt x="265" y="10616"/>
                    <a:pt x="5001" y="10616"/>
                    <a:pt x="9474" y="10616"/>
                  </a:cubicBezTo>
                  <a:lnTo>
                    <a:pt x="151817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orme libre 164">
              <a:extLst>
                <a:ext uri="{FF2B5EF4-FFF2-40B4-BE49-F238E27FC236}">
                  <a16:creationId xmlns:a16="http://schemas.microsoft.com/office/drawing/2014/main" id="{A04C40F7-2CA8-07B3-3421-88A052601EE7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8145470" y="8544847"/>
              <a:ext cx="178915" cy="178126"/>
            </a:xfrm>
            <a:custGeom>
              <a:avLst/>
              <a:gdLst>
                <a:gd name="connsiteX0" fmla="*/ 106307 w 178915"/>
                <a:gd name="connsiteY0" fmla="*/ 18509 h 178126"/>
                <a:gd name="connsiteX1" fmla="*/ 112358 w 178915"/>
                <a:gd name="connsiteY1" fmla="*/ 8774 h 178126"/>
                <a:gd name="connsiteX2" fmla="*/ 128934 w 178915"/>
                <a:gd name="connsiteY2" fmla="*/ 8248 h 178126"/>
                <a:gd name="connsiteX3" fmla="*/ 167349 w 178915"/>
                <a:gd name="connsiteY3" fmla="*/ 29823 h 178126"/>
                <a:gd name="connsiteX4" fmla="*/ 165244 w 178915"/>
                <a:gd name="connsiteY4" fmla="*/ 50872 h 178126"/>
                <a:gd name="connsiteX5" fmla="*/ 164454 w 178915"/>
                <a:gd name="connsiteY5" fmla="*/ 55871 h 178126"/>
                <a:gd name="connsiteX6" fmla="*/ 167612 w 178915"/>
                <a:gd name="connsiteY6" fmla="*/ 59292 h 178126"/>
                <a:gd name="connsiteX7" fmla="*/ 171558 w 178915"/>
                <a:gd name="connsiteY7" fmla="*/ 53240 h 178126"/>
                <a:gd name="connsiteX8" fmla="*/ 178662 w 178915"/>
                <a:gd name="connsiteY8" fmla="*/ 7459 h 178126"/>
                <a:gd name="connsiteX9" fmla="*/ 179189 w 178915"/>
                <a:gd name="connsiteY9" fmla="*/ 2986 h 178126"/>
                <a:gd name="connsiteX10" fmla="*/ 172085 w 178915"/>
                <a:gd name="connsiteY10" fmla="*/ 91 h 178126"/>
                <a:gd name="connsiteX11" fmla="*/ 26058 w 178915"/>
                <a:gd name="connsiteY11" fmla="*/ 91 h 178126"/>
                <a:gd name="connsiteX12" fmla="*/ 17638 w 178915"/>
                <a:gd name="connsiteY12" fmla="*/ 5354 h 178126"/>
                <a:gd name="connsiteX13" fmla="*/ 1851 w 178915"/>
                <a:gd name="connsiteY13" fmla="*/ 51661 h 178126"/>
                <a:gd name="connsiteX14" fmla="*/ 273 w 178915"/>
                <a:gd name="connsiteY14" fmla="*/ 56397 h 178126"/>
                <a:gd name="connsiteX15" fmla="*/ 3430 w 178915"/>
                <a:gd name="connsiteY15" fmla="*/ 59292 h 178126"/>
                <a:gd name="connsiteX16" fmla="*/ 7903 w 178915"/>
                <a:gd name="connsiteY16" fmla="*/ 53766 h 178126"/>
                <a:gd name="connsiteX17" fmla="*/ 67892 w 178915"/>
                <a:gd name="connsiteY17" fmla="*/ 8248 h 178126"/>
                <a:gd name="connsiteX18" fmla="*/ 78154 w 178915"/>
                <a:gd name="connsiteY18" fmla="*/ 8248 h 178126"/>
                <a:gd name="connsiteX19" fmla="*/ 85521 w 178915"/>
                <a:gd name="connsiteY19" fmla="*/ 11405 h 178126"/>
                <a:gd name="connsiteX20" fmla="*/ 84469 w 178915"/>
                <a:gd name="connsiteY20" fmla="*/ 16931 h 178126"/>
                <a:gd name="connsiteX21" fmla="*/ 49212 w 178915"/>
                <a:gd name="connsiteY21" fmla="*/ 157432 h 178126"/>
                <a:gd name="connsiteX22" fmla="*/ 17901 w 178915"/>
                <a:gd name="connsiteY22" fmla="*/ 170062 h 178126"/>
                <a:gd name="connsiteX23" fmla="*/ 6851 w 178915"/>
                <a:gd name="connsiteY23" fmla="*/ 175061 h 178126"/>
                <a:gd name="connsiteX24" fmla="*/ 11323 w 178915"/>
                <a:gd name="connsiteY24" fmla="*/ 178218 h 178126"/>
                <a:gd name="connsiteX25" fmla="*/ 32899 w 178915"/>
                <a:gd name="connsiteY25" fmla="*/ 177692 h 178126"/>
                <a:gd name="connsiteX26" fmla="*/ 55263 w 178915"/>
                <a:gd name="connsiteY26" fmla="*/ 177429 h 178126"/>
                <a:gd name="connsiteX27" fmla="*/ 77101 w 178915"/>
                <a:gd name="connsiteY27" fmla="*/ 177692 h 178126"/>
                <a:gd name="connsiteX28" fmla="*/ 99992 w 178915"/>
                <a:gd name="connsiteY28" fmla="*/ 178218 h 178126"/>
                <a:gd name="connsiteX29" fmla="*/ 105781 w 178915"/>
                <a:gd name="connsiteY29" fmla="*/ 172956 h 178126"/>
                <a:gd name="connsiteX30" fmla="*/ 96835 w 178915"/>
                <a:gd name="connsiteY30" fmla="*/ 170062 h 178126"/>
                <a:gd name="connsiteX31" fmla="*/ 79996 w 178915"/>
                <a:gd name="connsiteY31" fmla="*/ 169535 h 178126"/>
                <a:gd name="connsiteX32" fmla="*/ 70260 w 178915"/>
                <a:gd name="connsiteY32" fmla="*/ 163747 h 178126"/>
                <a:gd name="connsiteX33" fmla="*/ 71313 w 178915"/>
                <a:gd name="connsiteY33" fmla="*/ 158222 h 178126"/>
                <a:gd name="connsiteX34" fmla="*/ 106307 w 178915"/>
                <a:gd name="connsiteY34" fmla="*/ 18509 h 17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8915" h="178126">
                  <a:moveTo>
                    <a:pt x="106307" y="18509"/>
                  </a:moveTo>
                  <a:cubicBezTo>
                    <a:pt x="108149" y="11142"/>
                    <a:pt x="109201" y="9564"/>
                    <a:pt x="112358" y="8774"/>
                  </a:cubicBezTo>
                  <a:cubicBezTo>
                    <a:pt x="114726" y="8248"/>
                    <a:pt x="123409" y="8248"/>
                    <a:pt x="128934" y="8248"/>
                  </a:cubicBezTo>
                  <a:cubicBezTo>
                    <a:pt x="155509" y="8248"/>
                    <a:pt x="167349" y="9300"/>
                    <a:pt x="167349" y="29823"/>
                  </a:cubicBezTo>
                  <a:cubicBezTo>
                    <a:pt x="167349" y="33770"/>
                    <a:pt x="166296" y="44031"/>
                    <a:pt x="165244" y="50872"/>
                  </a:cubicBezTo>
                  <a:cubicBezTo>
                    <a:pt x="164981" y="51924"/>
                    <a:pt x="164454" y="55082"/>
                    <a:pt x="164454" y="55871"/>
                  </a:cubicBezTo>
                  <a:cubicBezTo>
                    <a:pt x="164454" y="57450"/>
                    <a:pt x="165244" y="59292"/>
                    <a:pt x="167612" y="59292"/>
                  </a:cubicBezTo>
                  <a:cubicBezTo>
                    <a:pt x="170506" y="59292"/>
                    <a:pt x="171032" y="57187"/>
                    <a:pt x="171558" y="53240"/>
                  </a:cubicBezTo>
                  <a:lnTo>
                    <a:pt x="178662" y="7459"/>
                  </a:lnTo>
                  <a:cubicBezTo>
                    <a:pt x="178926" y="6406"/>
                    <a:pt x="179189" y="3775"/>
                    <a:pt x="179189" y="2986"/>
                  </a:cubicBezTo>
                  <a:cubicBezTo>
                    <a:pt x="179189" y="91"/>
                    <a:pt x="176558" y="91"/>
                    <a:pt x="172085" y="91"/>
                  </a:cubicBezTo>
                  <a:lnTo>
                    <a:pt x="26058" y="91"/>
                  </a:lnTo>
                  <a:cubicBezTo>
                    <a:pt x="19743" y="91"/>
                    <a:pt x="19480" y="355"/>
                    <a:pt x="17638" y="5354"/>
                  </a:cubicBezTo>
                  <a:lnTo>
                    <a:pt x="1851" y="51661"/>
                  </a:lnTo>
                  <a:cubicBezTo>
                    <a:pt x="1588" y="52188"/>
                    <a:pt x="273" y="55871"/>
                    <a:pt x="273" y="56397"/>
                  </a:cubicBezTo>
                  <a:cubicBezTo>
                    <a:pt x="273" y="57976"/>
                    <a:pt x="1588" y="59292"/>
                    <a:pt x="3430" y="59292"/>
                  </a:cubicBezTo>
                  <a:cubicBezTo>
                    <a:pt x="6061" y="59292"/>
                    <a:pt x="6324" y="57976"/>
                    <a:pt x="7903" y="53766"/>
                  </a:cubicBezTo>
                  <a:cubicBezTo>
                    <a:pt x="22111" y="12984"/>
                    <a:pt x="28952" y="8248"/>
                    <a:pt x="67892" y="8248"/>
                  </a:cubicBezTo>
                  <a:lnTo>
                    <a:pt x="78154" y="8248"/>
                  </a:lnTo>
                  <a:cubicBezTo>
                    <a:pt x="85521" y="8248"/>
                    <a:pt x="85521" y="9300"/>
                    <a:pt x="85521" y="11405"/>
                  </a:cubicBezTo>
                  <a:cubicBezTo>
                    <a:pt x="85521" y="12984"/>
                    <a:pt x="84732" y="16141"/>
                    <a:pt x="84469" y="16931"/>
                  </a:cubicBezTo>
                  <a:lnTo>
                    <a:pt x="49212" y="157432"/>
                  </a:lnTo>
                  <a:cubicBezTo>
                    <a:pt x="46844" y="167167"/>
                    <a:pt x="46054" y="170062"/>
                    <a:pt x="17901" y="170062"/>
                  </a:cubicBezTo>
                  <a:cubicBezTo>
                    <a:pt x="8429" y="170062"/>
                    <a:pt x="6851" y="170062"/>
                    <a:pt x="6851" y="175061"/>
                  </a:cubicBezTo>
                  <a:cubicBezTo>
                    <a:pt x="6851" y="178218"/>
                    <a:pt x="9745" y="178218"/>
                    <a:pt x="11323" y="178218"/>
                  </a:cubicBezTo>
                  <a:cubicBezTo>
                    <a:pt x="18428" y="178218"/>
                    <a:pt x="25795" y="177692"/>
                    <a:pt x="32899" y="177692"/>
                  </a:cubicBezTo>
                  <a:cubicBezTo>
                    <a:pt x="40266" y="177692"/>
                    <a:pt x="47896" y="177429"/>
                    <a:pt x="55263" y="177429"/>
                  </a:cubicBezTo>
                  <a:cubicBezTo>
                    <a:pt x="62630" y="177429"/>
                    <a:pt x="69997" y="177692"/>
                    <a:pt x="77101" y="177692"/>
                  </a:cubicBezTo>
                  <a:cubicBezTo>
                    <a:pt x="84732" y="177692"/>
                    <a:pt x="92625" y="178218"/>
                    <a:pt x="99992" y="178218"/>
                  </a:cubicBezTo>
                  <a:cubicBezTo>
                    <a:pt x="102623" y="178218"/>
                    <a:pt x="105781" y="178218"/>
                    <a:pt x="105781" y="172956"/>
                  </a:cubicBezTo>
                  <a:cubicBezTo>
                    <a:pt x="105781" y="170062"/>
                    <a:pt x="103676" y="170062"/>
                    <a:pt x="96835" y="170062"/>
                  </a:cubicBezTo>
                  <a:cubicBezTo>
                    <a:pt x="90257" y="170062"/>
                    <a:pt x="86837" y="170062"/>
                    <a:pt x="79996" y="169535"/>
                  </a:cubicBezTo>
                  <a:cubicBezTo>
                    <a:pt x="72365" y="168746"/>
                    <a:pt x="70260" y="167957"/>
                    <a:pt x="70260" y="163747"/>
                  </a:cubicBezTo>
                  <a:cubicBezTo>
                    <a:pt x="70260" y="163484"/>
                    <a:pt x="70260" y="162168"/>
                    <a:pt x="71313" y="158222"/>
                  </a:cubicBezTo>
                  <a:lnTo>
                    <a:pt x="106307" y="1850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orme libre 165">
              <a:extLst>
                <a:ext uri="{FF2B5EF4-FFF2-40B4-BE49-F238E27FC236}">
                  <a16:creationId xmlns:a16="http://schemas.microsoft.com/office/drawing/2014/main" id="{24C5218C-95EA-7290-E7D2-3E3342582814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8302489" y="8640145"/>
              <a:ext cx="85458" cy="125977"/>
            </a:xfrm>
            <a:custGeom>
              <a:avLst/>
              <a:gdLst>
                <a:gd name="connsiteX0" fmla="*/ 85737 w 85458"/>
                <a:gd name="connsiteY0" fmla="*/ 63634 h 125977"/>
                <a:gd name="connsiteX1" fmla="*/ 74871 w 85458"/>
                <a:gd name="connsiteY1" fmla="*/ 15932 h 125977"/>
                <a:gd name="connsiteX2" fmla="*/ 43008 w 85458"/>
                <a:gd name="connsiteY2" fmla="*/ 93 h 125977"/>
                <a:gd name="connsiteX3" fmla="*/ 279 w 85458"/>
                <a:gd name="connsiteY3" fmla="*/ 63634 h 125977"/>
                <a:gd name="connsiteX4" fmla="*/ 43008 w 85458"/>
                <a:gd name="connsiteY4" fmla="*/ 126071 h 125977"/>
                <a:gd name="connsiteX5" fmla="*/ 85737 w 85458"/>
                <a:gd name="connsiteY5" fmla="*/ 63634 h 125977"/>
                <a:gd name="connsiteX6" fmla="*/ 43008 w 85458"/>
                <a:gd name="connsiteY6" fmla="*/ 120914 h 125977"/>
                <a:gd name="connsiteX7" fmla="*/ 19617 w 85458"/>
                <a:gd name="connsiteY7" fmla="*/ 100838 h 125977"/>
                <a:gd name="connsiteX8" fmla="*/ 17039 w 85458"/>
                <a:gd name="connsiteY8" fmla="*/ 61240 h 125977"/>
                <a:gd name="connsiteX9" fmla="*/ 19802 w 85458"/>
                <a:gd name="connsiteY9" fmla="*/ 23668 h 125977"/>
                <a:gd name="connsiteX10" fmla="*/ 43008 w 85458"/>
                <a:gd name="connsiteY10" fmla="*/ 5250 h 125977"/>
                <a:gd name="connsiteX11" fmla="*/ 65846 w 85458"/>
                <a:gd name="connsiteY11" fmla="*/ 22010 h 125977"/>
                <a:gd name="connsiteX12" fmla="*/ 68977 w 85458"/>
                <a:gd name="connsiteY12" fmla="*/ 61240 h 125977"/>
                <a:gd name="connsiteX13" fmla="*/ 66583 w 85458"/>
                <a:gd name="connsiteY13" fmla="*/ 100102 h 125977"/>
                <a:gd name="connsiteX14" fmla="*/ 43008 w 85458"/>
                <a:gd name="connsiteY14" fmla="*/ 120914 h 12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5458" h="125977">
                  <a:moveTo>
                    <a:pt x="85737" y="63634"/>
                  </a:moveTo>
                  <a:cubicBezTo>
                    <a:pt x="85737" y="43375"/>
                    <a:pt x="83343" y="28825"/>
                    <a:pt x="74871" y="15932"/>
                  </a:cubicBezTo>
                  <a:cubicBezTo>
                    <a:pt x="69161" y="7460"/>
                    <a:pt x="57742" y="93"/>
                    <a:pt x="43008" y="93"/>
                  </a:cubicBezTo>
                  <a:cubicBezTo>
                    <a:pt x="279" y="93"/>
                    <a:pt x="279" y="50374"/>
                    <a:pt x="279" y="63634"/>
                  </a:cubicBezTo>
                  <a:cubicBezTo>
                    <a:pt x="279" y="76895"/>
                    <a:pt x="279" y="126071"/>
                    <a:pt x="43008" y="126071"/>
                  </a:cubicBezTo>
                  <a:cubicBezTo>
                    <a:pt x="85737" y="126071"/>
                    <a:pt x="85737" y="76895"/>
                    <a:pt x="85737" y="63634"/>
                  </a:cubicBezTo>
                  <a:close/>
                  <a:moveTo>
                    <a:pt x="43008" y="120914"/>
                  </a:moveTo>
                  <a:cubicBezTo>
                    <a:pt x="34536" y="120914"/>
                    <a:pt x="23301" y="115941"/>
                    <a:pt x="19617" y="100838"/>
                  </a:cubicBezTo>
                  <a:cubicBezTo>
                    <a:pt x="17039" y="89972"/>
                    <a:pt x="17039" y="74869"/>
                    <a:pt x="17039" y="61240"/>
                  </a:cubicBezTo>
                  <a:cubicBezTo>
                    <a:pt x="17039" y="47795"/>
                    <a:pt x="17039" y="33798"/>
                    <a:pt x="19802" y="23668"/>
                  </a:cubicBezTo>
                  <a:cubicBezTo>
                    <a:pt x="23669" y="9118"/>
                    <a:pt x="35457" y="5250"/>
                    <a:pt x="43008" y="5250"/>
                  </a:cubicBezTo>
                  <a:cubicBezTo>
                    <a:pt x="52954" y="5250"/>
                    <a:pt x="62531" y="11328"/>
                    <a:pt x="65846" y="22010"/>
                  </a:cubicBezTo>
                  <a:cubicBezTo>
                    <a:pt x="68793" y="31956"/>
                    <a:pt x="68977" y="45217"/>
                    <a:pt x="68977" y="61240"/>
                  </a:cubicBezTo>
                  <a:cubicBezTo>
                    <a:pt x="68977" y="74869"/>
                    <a:pt x="68977" y="88498"/>
                    <a:pt x="66583" y="100102"/>
                  </a:cubicBezTo>
                  <a:cubicBezTo>
                    <a:pt x="62899" y="116862"/>
                    <a:pt x="50375" y="120914"/>
                    <a:pt x="43008" y="120914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7" name="Forme libre 166">
              <a:extLst>
                <a:ext uri="{FF2B5EF4-FFF2-40B4-BE49-F238E27FC236}">
                  <a16:creationId xmlns:a16="http://schemas.microsoft.com/office/drawing/2014/main" id="{04BCBD7E-ADE2-8F02-DCB3-07FBDE36970A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8425944" y="8525639"/>
              <a:ext cx="61041" cy="263111"/>
            </a:xfrm>
            <a:custGeom>
              <a:avLst/>
              <a:gdLst>
                <a:gd name="connsiteX0" fmla="*/ 61325 w 61041"/>
                <a:gd name="connsiteY0" fmla="*/ 131647 h 263111"/>
                <a:gd name="connsiteX1" fmla="*/ 43960 w 61041"/>
                <a:gd name="connsiteY1" fmla="*/ 49556 h 263111"/>
                <a:gd name="connsiteX2" fmla="*/ 2914 w 61041"/>
                <a:gd name="connsiteY2" fmla="*/ 91 h 263111"/>
                <a:gd name="connsiteX3" fmla="*/ 283 w 61041"/>
                <a:gd name="connsiteY3" fmla="*/ 2723 h 263111"/>
                <a:gd name="connsiteX4" fmla="*/ 5282 w 61041"/>
                <a:gd name="connsiteY4" fmla="*/ 8774 h 263111"/>
                <a:gd name="connsiteX5" fmla="*/ 46065 w 61041"/>
                <a:gd name="connsiteY5" fmla="*/ 131647 h 263111"/>
                <a:gd name="connsiteX6" fmla="*/ 3704 w 61041"/>
                <a:gd name="connsiteY6" fmla="*/ 256099 h 263111"/>
                <a:gd name="connsiteX7" fmla="*/ 283 w 61041"/>
                <a:gd name="connsiteY7" fmla="*/ 260572 h 263111"/>
                <a:gd name="connsiteX8" fmla="*/ 2914 w 61041"/>
                <a:gd name="connsiteY8" fmla="*/ 263203 h 263111"/>
                <a:gd name="connsiteX9" fmla="*/ 44749 w 61041"/>
                <a:gd name="connsiteY9" fmla="*/ 211896 h 263111"/>
                <a:gd name="connsiteX10" fmla="*/ 61325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325" y="131647"/>
                  </a:moveTo>
                  <a:cubicBezTo>
                    <a:pt x="61325" y="111125"/>
                    <a:pt x="58431" y="79288"/>
                    <a:pt x="43960" y="49556"/>
                  </a:cubicBezTo>
                  <a:cubicBezTo>
                    <a:pt x="28173" y="17194"/>
                    <a:pt x="5545" y="91"/>
                    <a:pt x="2914" y="91"/>
                  </a:cubicBezTo>
                  <a:cubicBezTo>
                    <a:pt x="1336" y="91"/>
                    <a:pt x="283" y="1144"/>
                    <a:pt x="283" y="2723"/>
                  </a:cubicBezTo>
                  <a:cubicBezTo>
                    <a:pt x="283" y="3512"/>
                    <a:pt x="283" y="4038"/>
                    <a:pt x="5282" y="8774"/>
                  </a:cubicBezTo>
                  <a:cubicBezTo>
                    <a:pt x="31067" y="34822"/>
                    <a:pt x="46065" y="76657"/>
                    <a:pt x="46065" y="131647"/>
                  </a:cubicBezTo>
                  <a:cubicBezTo>
                    <a:pt x="46065" y="176639"/>
                    <a:pt x="36329" y="222947"/>
                    <a:pt x="3704" y="256099"/>
                  </a:cubicBezTo>
                  <a:cubicBezTo>
                    <a:pt x="283" y="259256"/>
                    <a:pt x="283" y="259783"/>
                    <a:pt x="283" y="260572"/>
                  </a:cubicBezTo>
                  <a:cubicBezTo>
                    <a:pt x="283" y="262151"/>
                    <a:pt x="1336" y="263203"/>
                    <a:pt x="2914" y="263203"/>
                  </a:cubicBezTo>
                  <a:cubicBezTo>
                    <a:pt x="5545" y="263203"/>
                    <a:pt x="29225" y="245311"/>
                    <a:pt x="44749" y="211896"/>
                  </a:cubicBezTo>
                  <a:cubicBezTo>
                    <a:pt x="58168" y="182954"/>
                    <a:pt x="61325" y="153749"/>
                    <a:pt x="61325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8" name="Forme libre 167">
              <a:extLst>
                <a:ext uri="{FF2B5EF4-FFF2-40B4-BE49-F238E27FC236}">
                  <a16:creationId xmlns:a16="http://schemas.microsoft.com/office/drawing/2014/main" id="{1646988C-2B54-FB05-F05E-6A8FBD392E8D}"/>
                </a:ext>
              </a:extLst>
            </p:cNvPr>
            <p:cNvSpPr/>
            <p:nvPr>
              <p:custDataLst>
                <p:tags r:id="rId58"/>
              </p:custDataLst>
            </p:nvPr>
          </p:nvSpPr>
          <p:spPr>
            <a:xfrm>
              <a:off x="8519057" y="8499326"/>
              <a:ext cx="50517" cy="315470"/>
            </a:xfrm>
            <a:custGeom>
              <a:avLst/>
              <a:gdLst>
                <a:gd name="connsiteX0" fmla="*/ 50804 w 50517"/>
                <a:gd name="connsiteY0" fmla="*/ 315554 h 315470"/>
                <a:gd name="connsiteX1" fmla="*/ 50804 w 50517"/>
                <a:gd name="connsiteY1" fmla="*/ 83 h 315470"/>
                <a:gd name="connsiteX2" fmla="*/ 287 w 50517"/>
                <a:gd name="connsiteY2" fmla="*/ 83 h 315470"/>
                <a:gd name="connsiteX3" fmla="*/ 287 w 50517"/>
                <a:gd name="connsiteY3" fmla="*/ 10608 h 315470"/>
                <a:gd name="connsiteX4" fmla="*/ 40280 w 50517"/>
                <a:gd name="connsiteY4" fmla="*/ 10608 h 315470"/>
                <a:gd name="connsiteX5" fmla="*/ 40280 w 50517"/>
                <a:gd name="connsiteY5" fmla="*/ 305030 h 315470"/>
                <a:gd name="connsiteX6" fmla="*/ 287 w 50517"/>
                <a:gd name="connsiteY6" fmla="*/ 305030 h 315470"/>
                <a:gd name="connsiteX7" fmla="*/ 287 w 50517"/>
                <a:gd name="connsiteY7" fmla="*/ 315554 h 315470"/>
                <a:gd name="connsiteX8" fmla="*/ 50804 w 50517"/>
                <a:gd name="connsiteY8" fmla="*/ 315554 h 31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517" h="315470">
                  <a:moveTo>
                    <a:pt x="50804" y="315554"/>
                  </a:moveTo>
                  <a:lnTo>
                    <a:pt x="50804" y="83"/>
                  </a:lnTo>
                  <a:lnTo>
                    <a:pt x="287" y="83"/>
                  </a:lnTo>
                  <a:lnTo>
                    <a:pt x="287" y="10608"/>
                  </a:lnTo>
                  <a:lnTo>
                    <a:pt x="40280" y="10608"/>
                  </a:lnTo>
                  <a:lnTo>
                    <a:pt x="40280" y="305030"/>
                  </a:lnTo>
                  <a:lnTo>
                    <a:pt x="287" y="305030"/>
                  </a:lnTo>
                  <a:lnTo>
                    <a:pt x="287" y="315554"/>
                  </a:lnTo>
                  <a:lnTo>
                    <a:pt x="50804" y="31555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9" name="Forme libre 168">
              <a:extLst>
                <a:ext uri="{FF2B5EF4-FFF2-40B4-BE49-F238E27FC236}">
                  <a16:creationId xmlns:a16="http://schemas.microsoft.com/office/drawing/2014/main" id="{B42BE647-01E6-CD14-4C3B-F1F3FA1968A3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8675432" y="8605099"/>
              <a:ext cx="86037" cy="120768"/>
            </a:xfrm>
            <a:custGeom>
              <a:avLst/>
              <a:gdLst>
                <a:gd name="connsiteX0" fmla="*/ 46337 w 86037"/>
                <a:gd name="connsiteY0" fmla="*/ 66922 h 120768"/>
                <a:gd name="connsiteX1" fmla="*/ 73701 w 86037"/>
                <a:gd name="connsiteY1" fmla="*/ 91128 h 120768"/>
                <a:gd name="connsiteX2" fmla="*/ 43969 w 86037"/>
                <a:gd name="connsiteY2" fmla="*/ 115071 h 120768"/>
                <a:gd name="connsiteX3" fmla="*/ 7397 w 86037"/>
                <a:gd name="connsiteY3" fmla="*/ 77709 h 120768"/>
                <a:gd name="connsiteX4" fmla="*/ 3713 w 86037"/>
                <a:gd name="connsiteY4" fmla="*/ 73237 h 120768"/>
                <a:gd name="connsiteX5" fmla="*/ 293 w 86037"/>
                <a:gd name="connsiteY5" fmla="*/ 79814 h 120768"/>
                <a:gd name="connsiteX6" fmla="*/ 293 w 86037"/>
                <a:gd name="connsiteY6" fmla="*/ 114545 h 120768"/>
                <a:gd name="connsiteX7" fmla="*/ 3187 w 86037"/>
                <a:gd name="connsiteY7" fmla="*/ 120860 h 120768"/>
                <a:gd name="connsiteX8" fmla="*/ 9765 w 86037"/>
                <a:gd name="connsiteY8" fmla="*/ 115597 h 120768"/>
                <a:gd name="connsiteX9" fmla="*/ 15027 w 86037"/>
                <a:gd name="connsiteY9" fmla="*/ 109546 h 120768"/>
                <a:gd name="connsiteX10" fmla="*/ 43969 w 86037"/>
                <a:gd name="connsiteY10" fmla="*/ 120860 h 120768"/>
                <a:gd name="connsiteX11" fmla="*/ 86330 w 86037"/>
                <a:gd name="connsiteY11" fmla="*/ 84287 h 120768"/>
                <a:gd name="connsiteX12" fmla="*/ 75280 w 86037"/>
                <a:gd name="connsiteY12" fmla="*/ 59292 h 120768"/>
                <a:gd name="connsiteX13" fmla="*/ 45285 w 86037"/>
                <a:gd name="connsiteY13" fmla="*/ 46662 h 120768"/>
                <a:gd name="connsiteX14" fmla="*/ 12922 w 86037"/>
                <a:gd name="connsiteY14" fmla="*/ 25087 h 120768"/>
                <a:gd name="connsiteX15" fmla="*/ 42391 w 86037"/>
                <a:gd name="connsiteY15" fmla="*/ 5091 h 120768"/>
                <a:gd name="connsiteX16" fmla="*/ 73175 w 86037"/>
                <a:gd name="connsiteY16" fmla="*/ 36927 h 120768"/>
                <a:gd name="connsiteX17" fmla="*/ 76332 w 86037"/>
                <a:gd name="connsiteY17" fmla="*/ 39295 h 120768"/>
                <a:gd name="connsiteX18" fmla="*/ 79752 w 86037"/>
                <a:gd name="connsiteY18" fmla="*/ 32980 h 120768"/>
                <a:gd name="connsiteX19" fmla="*/ 79752 w 86037"/>
                <a:gd name="connsiteY19" fmla="*/ 6406 h 120768"/>
                <a:gd name="connsiteX20" fmla="*/ 76858 w 86037"/>
                <a:gd name="connsiteY20" fmla="*/ 91 h 120768"/>
                <a:gd name="connsiteX21" fmla="*/ 71596 w 86037"/>
                <a:gd name="connsiteY21" fmla="*/ 3249 h 120768"/>
                <a:gd name="connsiteX22" fmla="*/ 67123 w 86037"/>
                <a:gd name="connsiteY22" fmla="*/ 7459 h 120768"/>
                <a:gd name="connsiteX23" fmla="*/ 42391 w 86037"/>
                <a:gd name="connsiteY23" fmla="*/ 91 h 120768"/>
                <a:gd name="connsiteX24" fmla="*/ 293 w 86037"/>
                <a:gd name="connsiteY24" fmla="*/ 32454 h 120768"/>
                <a:gd name="connsiteX25" fmla="*/ 11607 w 86037"/>
                <a:gd name="connsiteY25" fmla="*/ 54819 h 120768"/>
                <a:gd name="connsiteX26" fmla="*/ 46337 w 86037"/>
                <a:gd name="connsiteY26" fmla="*/ 66922 h 1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6037" h="120768">
                  <a:moveTo>
                    <a:pt x="46337" y="66922"/>
                  </a:moveTo>
                  <a:cubicBezTo>
                    <a:pt x="52126" y="67974"/>
                    <a:pt x="73701" y="72184"/>
                    <a:pt x="73701" y="91128"/>
                  </a:cubicBezTo>
                  <a:cubicBezTo>
                    <a:pt x="73701" y="104547"/>
                    <a:pt x="64492" y="115071"/>
                    <a:pt x="43969" y="115071"/>
                  </a:cubicBezTo>
                  <a:cubicBezTo>
                    <a:pt x="21868" y="115071"/>
                    <a:pt x="12396" y="100074"/>
                    <a:pt x="7397" y="77709"/>
                  </a:cubicBezTo>
                  <a:cubicBezTo>
                    <a:pt x="6607" y="74289"/>
                    <a:pt x="6344" y="73237"/>
                    <a:pt x="3713" y="73237"/>
                  </a:cubicBezTo>
                  <a:cubicBezTo>
                    <a:pt x="293" y="73237"/>
                    <a:pt x="293" y="75078"/>
                    <a:pt x="293" y="79814"/>
                  </a:cubicBezTo>
                  <a:lnTo>
                    <a:pt x="293" y="114545"/>
                  </a:lnTo>
                  <a:cubicBezTo>
                    <a:pt x="293" y="119018"/>
                    <a:pt x="293" y="120860"/>
                    <a:pt x="3187" y="120860"/>
                  </a:cubicBezTo>
                  <a:cubicBezTo>
                    <a:pt x="4503" y="120860"/>
                    <a:pt x="4766" y="120597"/>
                    <a:pt x="9765" y="115597"/>
                  </a:cubicBezTo>
                  <a:cubicBezTo>
                    <a:pt x="10291" y="115071"/>
                    <a:pt x="10291" y="114545"/>
                    <a:pt x="15027" y="109546"/>
                  </a:cubicBezTo>
                  <a:cubicBezTo>
                    <a:pt x="26604" y="120597"/>
                    <a:pt x="38444" y="120860"/>
                    <a:pt x="43969" y="120860"/>
                  </a:cubicBezTo>
                  <a:cubicBezTo>
                    <a:pt x="74227" y="120860"/>
                    <a:pt x="86330" y="103231"/>
                    <a:pt x="86330" y="84287"/>
                  </a:cubicBezTo>
                  <a:cubicBezTo>
                    <a:pt x="86330" y="70342"/>
                    <a:pt x="78437" y="62449"/>
                    <a:pt x="75280" y="59292"/>
                  </a:cubicBezTo>
                  <a:cubicBezTo>
                    <a:pt x="66597" y="50872"/>
                    <a:pt x="56336" y="48767"/>
                    <a:pt x="45285" y="46662"/>
                  </a:cubicBezTo>
                  <a:cubicBezTo>
                    <a:pt x="30551" y="43768"/>
                    <a:pt x="12922" y="40348"/>
                    <a:pt x="12922" y="25087"/>
                  </a:cubicBezTo>
                  <a:cubicBezTo>
                    <a:pt x="12922" y="15878"/>
                    <a:pt x="19763" y="5091"/>
                    <a:pt x="42391" y="5091"/>
                  </a:cubicBezTo>
                  <a:cubicBezTo>
                    <a:pt x="71333" y="5091"/>
                    <a:pt x="72648" y="28771"/>
                    <a:pt x="73175" y="36927"/>
                  </a:cubicBezTo>
                  <a:cubicBezTo>
                    <a:pt x="73438" y="39295"/>
                    <a:pt x="75806" y="39295"/>
                    <a:pt x="76332" y="39295"/>
                  </a:cubicBezTo>
                  <a:cubicBezTo>
                    <a:pt x="79752" y="39295"/>
                    <a:pt x="79752" y="37980"/>
                    <a:pt x="79752" y="32980"/>
                  </a:cubicBezTo>
                  <a:lnTo>
                    <a:pt x="79752" y="6406"/>
                  </a:lnTo>
                  <a:cubicBezTo>
                    <a:pt x="79752" y="1933"/>
                    <a:pt x="79752" y="91"/>
                    <a:pt x="76858" y="91"/>
                  </a:cubicBezTo>
                  <a:cubicBezTo>
                    <a:pt x="75543" y="91"/>
                    <a:pt x="75016" y="91"/>
                    <a:pt x="71596" y="3249"/>
                  </a:cubicBezTo>
                  <a:cubicBezTo>
                    <a:pt x="70807" y="4301"/>
                    <a:pt x="68176" y="6669"/>
                    <a:pt x="67123" y="7459"/>
                  </a:cubicBezTo>
                  <a:cubicBezTo>
                    <a:pt x="57125" y="91"/>
                    <a:pt x="46337" y="91"/>
                    <a:pt x="42391" y="91"/>
                  </a:cubicBezTo>
                  <a:cubicBezTo>
                    <a:pt x="10291" y="91"/>
                    <a:pt x="293" y="17720"/>
                    <a:pt x="293" y="32454"/>
                  </a:cubicBezTo>
                  <a:cubicBezTo>
                    <a:pt x="293" y="41663"/>
                    <a:pt x="4503" y="49030"/>
                    <a:pt x="11607" y="54819"/>
                  </a:cubicBezTo>
                  <a:cubicBezTo>
                    <a:pt x="20026" y="61660"/>
                    <a:pt x="27393" y="63238"/>
                    <a:pt x="46337" y="6692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0" name="Forme libre 169">
              <a:extLst>
                <a:ext uri="{FF2B5EF4-FFF2-40B4-BE49-F238E27FC236}">
                  <a16:creationId xmlns:a16="http://schemas.microsoft.com/office/drawing/2014/main" id="{047B1CCC-217B-4846-C62D-B311145ED2DE}"/>
                </a:ext>
              </a:extLst>
            </p:cNvPr>
            <p:cNvSpPr/>
            <p:nvPr>
              <p:custDataLst>
                <p:tags r:id="rId60"/>
              </p:custDataLst>
            </p:nvPr>
          </p:nvSpPr>
          <p:spPr>
            <a:xfrm>
              <a:off x="8779215" y="8546951"/>
              <a:ext cx="56305" cy="176021"/>
            </a:xfrm>
            <a:custGeom>
              <a:avLst/>
              <a:gdLst>
                <a:gd name="connsiteX0" fmla="*/ 38185 w 56305"/>
                <a:gd name="connsiteY0" fmla="*/ 59818 h 176021"/>
                <a:gd name="connsiteX1" fmla="*/ 1349 w 56305"/>
                <a:gd name="connsiteY1" fmla="*/ 62712 h 176021"/>
                <a:gd name="connsiteX2" fmla="*/ 1349 w 56305"/>
                <a:gd name="connsiteY2" fmla="*/ 70869 h 176021"/>
                <a:gd name="connsiteX3" fmla="*/ 20819 w 56305"/>
                <a:gd name="connsiteY3" fmla="*/ 85340 h 176021"/>
                <a:gd name="connsiteX4" fmla="*/ 20819 w 56305"/>
                <a:gd name="connsiteY4" fmla="*/ 156117 h 176021"/>
                <a:gd name="connsiteX5" fmla="*/ 297 w 56305"/>
                <a:gd name="connsiteY5" fmla="*/ 167957 h 176021"/>
                <a:gd name="connsiteX6" fmla="*/ 297 w 56305"/>
                <a:gd name="connsiteY6" fmla="*/ 176113 h 176021"/>
                <a:gd name="connsiteX7" fmla="*/ 29239 w 56305"/>
                <a:gd name="connsiteY7" fmla="*/ 175324 h 176021"/>
                <a:gd name="connsiteX8" fmla="*/ 56603 w 56305"/>
                <a:gd name="connsiteY8" fmla="*/ 176113 h 176021"/>
                <a:gd name="connsiteX9" fmla="*/ 56603 w 56305"/>
                <a:gd name="connsiteY9" fmla="*/ 167957 h 176021"/>
                <a:gd name="connsiteX10" fmla="*/ 38185 w 56305"/>
                <a:gd name="connsiteY10" fmla="*/ 156380 h 176021"/>
                <a:gd name="connsiteX11" fmla="*/ 38185 w 56305"/>
                <a:gd name="connsiteY11" fmla="*/ 59818 h 176021"/>
                <a:gd name="connsiteX12" fmla="*/ 39237 w 56305"/>
                <a:gd name="connsiteY12" fmla="*/ 14036 h 176021"/>
                <a:gd name="connsiteX13" fmla="*/ 25292 w 56305"/>
                <a:gd name="connsiteY13" fmla="*/ 91 h 176021"/>
                <a:gd name="connsiteX14" fmla="*/ 11347 w 56305"/>
                <a:gd name="connsiteY14" fmla="*/ 14036 h 176021"/>
                <a:gd name="connsiteX15" fmla="*/ 25292 w 56305"/>
                <a:gd name="connsiteY15" fmla="*/ 27981 h 176021"/>
                <a:gd name="connsiteX16" fmla="*/ 39237 w 56305"/>
                <a:gd name="connsiteY16" fmla="*/ 14036 h 176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305" h="176021">
                  <a:moveTo>
                    <a:pt x="38185" y="59818"/>
                  </a:moveTo>
                  <a:lnTo>
                    <a:pt x="1349" y="62712"/>
                  </a:lnTo>
                  <a:lnTo>
                    <a:pt x="1349" y="70869"/>
                  </a:lnTo>
                  <a:cubicBezTo>
                    <a:pt x="18451" y="70869"/>
                    <a:pt x="20819" y="72447"/>
                    <a:pt x="20819" y="85340"/>
                  </a:cubicBezTo>
                  <a:lnTo>
                    <a:pt x="20819" y="156117"/>
                  </a:lnTo>
                  <a:cubicBezTo>
                    <a:pt x="20819" y="167957"/>
                    <a:pt x="17925" y="167957"/>
                    <a:pt x="297" y="167957"/>
                  </a:cubicBezTo>
                  <a:lnTo>
                    <a:pt x="297" y="176113"/>
                  </a:lnTo>
                  <a:cubicBezTo>
                    <a:pt x="8716" y="175850"/>
                    <a:pt x="22924" y="175324"/>
                    <a:pt x="29239" y="175324"/>
                  </a:cubicBezTo>
                  <a:cubicBezTo>
                    <a:pt x="38448" y="175324"/>
                    <a:pt x="47657" y="175850"/>
                    <a:pt x="56603" y="176113"/>
                  </a:cubicBezTo>
                  <a:lnTo>
                    <a:pt x="56603" y="167957"/>
                  </a:lnTo>
                  <a:cubicBezTo>
                    <a:pt x="39237" y="167957"/>
                    <a:pt x="38185" y="166641"/>
                    <a:pt x="38185" y="156380"/>
                  </a:cubicBezTo>
                  <a:lnTo>
                    <a:pt x="38185" y="59818"/>
                  </a:lnTo>
                  <a:close/>
                  <a:moveTo>
                    <a:pt x="39237" y="14036"/>
                  </a:moveTo>
                  <a:cubicBezTo>
                    <a:pt x="39237" y="5617"/>
                    <a:pt x="32659" y="91"/>
                    <a:pt x="25292" y="91"/>
                  </a:cubicBezTo>
                  <a:cubicBezTo>
                    <a:pt x="17136" y="91"/>
                    <a:pt x="11347" y="7195"/>
                    <a:pt x="11347" y="14036"/>
                  </a:cubicBezTo>
                  <a:cubicBezTo>
                    <a:pt x="11347" y="21140"/>
                    <a:pt x="17136" y="27981"/>
                    <a:pt x="25292" y="27981"/>
                  </a:cubicBezTo>
                  <a:cubicBezTo>
                    <a:pt x="32659" y="27981"/>
                    <a:pt x="39237" y="22456"/>
                    <a:pt x="39237" y="14036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1" name="Forme libre 170">
              <a:extLst>
                <a:ext uri="{FF2B5EF4-FFF2-40B4-BE49-F238E27FC236}">
                  <a16:creationId xmlns:a16="http://schemas.microsoft.com/office/drawing/2014/main" id="{51C5D059-D31B-03ED-0E6D-5B8466B01892}"/>
                </a:ext>
              </a:extLst>
            </p:cNvPr>
            <p:cNvSpPr/>
            <p:nvPr>
              <p:custDataLst>
                <p:tags r:id="rId61"/>
              </p:custDataLst>
            </p:nvPr>
          </p:nvSpPr>
          <p:spPr>
            <a:xfrm>
              <a:off x="8852039" y="8606678"/>
              <a:ext cx="132345" cy="116295"/>
            </a:xfrm>
            <a:custGeom>
              <a:avLst/>
              <a:gdLst>
                <a:gd name="connsiteX0" fmla="*/ 20822 w 132345"/>
                <a:gd name="connsiteY0" fmla="*/ 25876 h 116295"/>
                <a:gd name="connsiteX1" fmla="*/ 20822 w 132345"/>
                <a:gd name="connsiteY1" fmla="*/ 96390 h 116295"/>
                <a:gd name="connsiteX2" fmla="*/ 299 w 132345"/>
                <a:gd name="connsiteY2" fmla="*/ 108230 h 116295"/>
                <a:gd name="connsiteX3" fmla="*/ 299 w 132345"/>
                <a:gd name="connsiteY3" fmla="*/ 116387 h 116295"/>
                <a:gd name="connsiteX4" fmla="*/ 30031 w 132345"/>
                <a:gd name="connsiteY4" fmla="*/ 115597 h 116295"/>
                <a:gd name="connsiteX5" fmla="*/ 59500 w 132345"/>
                <a:gd name="connsiteY5" fmla="*/ 116387 h 116295"/>
                <a:gd name="connsiteX6" fmla="*/ 59500 w 132345"/>
                <a:gd name="connsiteY6" fmla="*/ 108230 h 116295"/>
                <a:gd name="connsiteX7" fmla="*/ 38977 w 132345"/>
                <a:gd name="connsiteY7" fmla="*/ 96390 h 116295"/>
                <a:gd name="connsiteX8" fmla="*/ 38977 w 132345"/>
                <a:gd name="connsiteY8" fmla="*/ 47978 h 116295"/>
                <a:gd name="connsiteX9" fmla="*/ 74497 w 132345"/>
                <a:gd name="connsiteY9" fmla="*/ 5880 h 116295"/>
                <a:gd name="connsiteX10" fmla="*/ 93967 w 132345"/>
                <a:gd name="connsiteY10" fmla="*/ 35085 h 116295"/>
                <a:gd name="connsiteX11" fmla="*/ 93967 w 132345"/>
                <a:gd name="connsiteY11" fmla="*/ 96390 h 116295"/>
                <a:gd name="connsiteX12" fmla="*/ 73444 w 132345"/>
                <a:gd name="connsiteY12" fmla="*/ 108230 h 116295"/>
                <a:gd name="connsiteX13" fmla="*/ 73444 w 132345"/>
                <a:gd name="connsiteY13" fmla="*/ 116387 h 116295"/>
                <a:gd name="connsiteX14" fmla="*/ 103176 w 132345"/>
                <a:gd name="connsiteY14" fmla="*/ 115597 h 116295"/>
                <a:gd name="connsiteX15" fmla="*/ 132645 w 132345"/>
                <a:gd name="connsiteY15" fmla="*/ 116387 h 116295"/>
                <a:gd name="connsiteX16" fmla="*/ 132645 w 132345"/>
                <a:gd name="connsiteY16" fmla="*/ 108230 h 116295"/>
                <a:gd name="connsiteX17" fmla="*/ 112122 w 132345"/>
                <a:gd name="connsiteY17" fmla="*/ 100337 h 116295"/>
                <a:gd name="connsiteX18" fmla="*/ 112122 w 132345"/>
                <a:gd name="connsiteY18" fmla="*/ 50083 h 116295"/>
                <a:gd name="connsiteX19" fmla="*/ 103965 w 132345"/>
                <a:gd name="connsiteY19" fmla="*/ 9827 h 116295"/>
                <a:gd name="connsiteX20" fmla="*/ 76339 w 132345"/>
                <a:gd name="connsiteY20" fmla="*/ 91 h 116295"/>
                <a:gd name="connsiteX21" fmla="*/ 37398 w 132345"/>
                <a:gd name="connsiteY21" fmla="*/ 27718 h 116295"/>
                <a:gd name="connsiteX22" fmla="*/ 37398 w 132345"/>
                <a:gd name="connsiteY22" fmla="*/ 91 h 116295"/>
                <a:gd name="connsiteX23" fmla="*/ 299 w 132345"/>
                <a:gd name="connsiteY23" fmla="*/ 2986 h 116295"/>
                <a:gd name="connsiteX24" fmla="*/ 299 w 132345"/>
                <a:gd name="connsiteY24" fmla="*/ 11142 h 116295"/>
                <a:gd name="connsiteX25" fmla="*/ 20822 w 132345"/>
                <a:gd name="connsiteY25" fmla="*/ 25876 h 11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2345" h="116295">
                  <a:moveTo>
                    <a:pt x="20822" y="25876"/>
                  </a:moveTo>
                  <a:lnTo>
                    <a:pt x="20822" y="96390"/>
                  </a:lnTo>
                  <a:cubicBezTo>
                    <a:pt x="20822" y="108230"/>
                    <a:pt x="17928" y="108230"/>
                    <a:pt x="299" y="108230"/>
                  </a:cubicBezTo>
                  <a:lnTo>
                    <a:pt x="299" y="116387"/>
                  </a:lnTo>
                  <a:cubicBezTo>
                    <a:pt x="9508" y="116124"/>
                    <a:pt x="22927" y="115597"/>
                    <a:pt x="30031" y="115597"/>
                  </a:cubicBezTo>
                  <a:cubicBezTo>
                    <a:pt x="36872" y="115597"/>
                    <a:pt x="50554" y="116124"/>
                    <a:pt x="59500" y="116387"/>
                  </a:cubicBezTo>
                  <a:lnTo>
                    <a:pt x="59500" y="108230"/>
                  </a:lnTo>
                  <a:cubicBezTo>
                    <a:pt x="41871" y="108230"/>
                    <a:pt x="38977" y="108230"/>
                    <a:pt x="38977" y="96390"/>
                  </a:cubicBezTo>
                  <a:lnTo>
                    <a:pt x="38977" y="47978"/>
                  </a:lnTo>
                  <a:cubicBezTo>
                    <a:pt x="38977" y="20614"/>
                    <a:pt x="57658" y="5880"/>
                    <a:pt x="74497" y="5880"/>
                  </a:cubicBezTo>
                  <a:cubicBezTo>
                    <a:pt x="91073" y="5880"/>
                    <a:pt x="93967" y="20088"/>
                    <a:pt x="93967" y="35085"/>
                  </a:cubicBezTo>
                  <a:lnTo>
                    <a:pt x="93967" y="96390"/>
                  </a:lnTo>
                  <a:cubicBezTo>
                    <a:pt x="93967" y="108230"/>
                    <a:pt x="91073" y="108230"/>
                    <a:pt x="73444" y="108230"/>
                  </a:cubicBezTo>
                  <a:lnTo>
                    <a:pt x="73444" y="116387"/>
                  </a:lnTo>
                  <a:cubicBezTo>
                    <a:pt x="82653" y="116124"/>
                    <a:pt x="96072" y="115597"/>
                    <a:pt x="103176" y="115597"/>
                  </a:cubicBezTo>
                  <a:cubicBezTo>
                    <a:pt x="110017" y="115597"/>
                    <a:pt x="123699" y="116124"/>
                    <a:pt x="132645" y="116387"/>
                  </a:cubicBezTo>
                  <a:lnTo>
                    <a:pt x="132645" y="108230"/>
                  </a:lnTo>
                  <a:cubicBezTo>
                    <a:pt x="118963" y="108230"/>
                    <a:pt x="112385" y="108230"/>
                    <a:pt x="112122" y="100337"/>
                  </a:cubicBezTo>
                  <a:lnTo>
                    <a:pt x="112122" y="50083"/>
                  </a:lnTo>
                  <a:cubicBezTo>
                    <a:pt x="112122" y="27455"/>
                    <a:pt x="112122" y="19299"/>
                    <a:pt x="103965" y="9827"/>
                  </a:cubicBezTo>
                  <a:cubicBezTo>
                    <a:pt x="100282" y="5354"/>
                    <a:pt x="91599" y="91"/>
                    <a:pt x="76339" y="91"/>
                  </a:cubicBezTo>
                  <a:cubicBezTo>
                    <a:pt x="57132" y="91"/>
                    <a:pt x="44765" y="11405"/>
                    <a:pt x="37398" y="27718"/>
                  </a:cubicBezTo>
                  <a:lnTo>
                    <a:pt x="37398" y="91"/>
                  </a:lnTo>
                  <a:lnTo>
                    <a:pt x="299" y="2986"/>
                  </a:lnTo>
                  <a:lnTo>
                    <a:pt x="299" y="11142"/>
                  </a:lnTo>
                  <a:cubicBezTo>
                    <a:pt x="18717" y="11142"/>
                    <a:pt x="20822" y="12984"/>
                    <a:pt x="20822" y="25876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2" name="Forme libre 171">
              <a:extLst>
                <a:ext uri="{FF2B5EF4-FFF2-40B4-BE49-F238E27FC236}">
                  <a16:creationId xmlns:a16="http://schemas.microsoft.com/office/drawing/2014/main" id="{451ABC9C-29D8-7139-A705-79E6B31DEEEF}"/>
                </a:ext>
              </a:extLst>
            </p:cNvPr>
            <p:cNvSpPr/>
            <p:nvPr>
              <p:custDataLst>
                <p:tags r:id="rId62"/>
              </p:custDataLst>
            </p:nvPr>
          </p:nvSpPr>
          <p:spPr>
            <a:xfrm>
              <a:off x="9081004" y="8420392"/>
              <a:ext cx="99982" cy="473337"/>
            </a:xfrm>
            <a:custGeom>
              <a:avLst/>
              <a:gdLst>
                <a:gd name="connsiteX0" fmla="*/ 88449 w 99982"/>
                <a:gd name="connsiteY0" fmla="*/ 470524 h 473337"/>
                <a:gd name="connsiteX1" fmla="*/ 91606 w 99982"/>
                <a:gd name="connsiteY1" fmla="*/ 473418 h 473337"/>
                <a:gd name="connsiteX2" fmla="*/ 97395 w 99982"/>
                <a:gd name="connsiteY2" fmla="*/ 473418 h 473337"/>
                <a:gd name="connsiteX3" fmla="*/ 100289 w 99982"/>
                <a:gd name="connsiteY3" fmla="*/ 470787 h 473337"/>
                <a:gd name="connsiteX4" fmla="*/ 99237 w 99982"/>
                <a:gd name="connsiteY4" fmla="*/ 468419 h 473337"/>
                <a:gd name="connsiteX5" fmla="*/ 59244 w 99982"/>
                <a:gd name="connsiteY5" fmla="*/ 415534 h 473337"/>
                <a:gd name="connsiteX6" fmla="*/ 20303 w 99982"/>
                <a:gd name="connsiteY6" fmla="*/ 236881 h 473337"/>
                <a:gd name="connsiteX7" fmla="*/ 99500 w 99982"/>
                <a:gd name="connsiteY7" fmla="*/ 4816 h 473337"/>
                <a:gd name="connsiteX8" fmla="*/ 100289 w 99982"/>
                <a:gd name="connsiteY8" fmla="*/ 2712 h 473337"/>
                <a:gd name="connsiteX9" fmla="*/ 95290 w 99982"/>
                <a:gd name="connsiteY9" fmla="*/ 80 h 473337"/>
                <a:gd name="connsiteX10" fmla="*/ 88975 w 99982"/>
                <a:gd name="connsiteY10" fmla="*/ 2185 h 473337"/>
                <a:gd name="connsiteX11" fmla="*/ 17672 w 99982"/>
                <a:gd name="connsiteY11" fmla="*/ 115850 h 473337"/>
                <a:gd name="connsiteX12" fmla="*/ 307 w 99982"/>
                <a:gd name="connsiteY12" fmla="*/ 236618 h 473337"/>
                <a:gd name="connsiteX13" fmla="*/ 52929 w 99982"/>
                <a:gd name="connsiteY13" fmla="*/ 430531 h 473337"/>
                <a:gd name="connsiteX14" fmla="*/ 69768 w 99982"/>
                <a:gd name="connsiteY14" fmla="*/ 451843 h 473337"/>
                <a:gd name="connsiteX15" fmla="*/ 78188 w 99982"/>
                <a:gd name="connsiteY15" fmla="*/ 461052 h 473337"/>
                <a:gd name="connsiteX16" fmla="*/ 88449 w 99982"/>
                <a:gd name="connsiteY16" fmla="*/ 470524 h 4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982" h="473337">
                  <a:moveTo>
                    <a:pt x="88449" y="470524"/>
                  </a:moveTo>
                  <a:cubicBezTo>
                    <a:pt x="88975" y="470787"/>
                    <a:pt x="91343" y="473418"/>
                    <a:pt x="91606" y="473418"/>
                  </a:cubicBezTo>
                  <a:lnTo>
                    <a:pt x="97395" y="473418"/>
                  </a:lnTo>
                  <a:cubicBezTo>
                    <a:pt x="98184" y="473418"/>
                    <a:pt x="100289" y="473155"/>
                    <a:pt x="100289" y="470787"/>
                  </a:cubicBezTo>
                  <a:cubicBezTo>
                    <a:pt x="100289" y="469735"/>
                    <a:pt x="99763" y="469208"/>
                    <a:pt x="99237" y="468419"/>
                  </a:cubicBezTo>
                  <a:cubicBezTo>
                    <a:pt x="89765" y="458947"/>
                    <a:pt x="75557" y="444476"/>
                    <a:pt x="59244" y="415534"/>
                  </a:cubicBezTo>
                  <a:cubicBezTo>
                    <a:pt x="30828" y="365016"/>
                    <a:pt x="20303" y="300028"/>
                    <a:pt x="20303" y="236881"/>
                  </a:cubicBezTo>
                  <a:cubicBezTo>
                    <a:pt x="20303" y="120059"/>
                    <a:pt x="53455" y="51387"/>
                    <a:pt x="99500" y="4816"/>
                  </a:cubicBezTo>
                  <a:cubicBezTo>
                    <a:pt x="100289" y="4027"/>
                    <a:pt x="100289" y="3238"/>
                    <a:pt x="100289" y="2712"/>
                  </a:cubicBezTo>
                  <a:cubicBezTo>
                    <a:pt x="100289" y="80"/>
                    <a:pt x="98447" y="80"/>
                    <a:pt x="95290" y="80"/>
                  </a:cubicBezTo>
                  <a:cubicBezTo>
                    <a:pt x="91869" y="80"/>
                    <a:pt x="91343" y="80"/>
                    <a:pt x="88975" y="2185"/>
                  </a:cubicBezTo>
                  <a:cubicBezTo>
                    <a:pt x="63980" y="23760"/>
                    <a:pt x="35827" y="60333"/>
                    <a:pt x="17672" y="115850"/>
                  </a:cubicBezTo>
                  <a:cubicBezTo>
                    <a:pt x="6358" y="150580"/>
                    <a:pt x="307" y="192941"/>
                    <a:pt x="307" y="236618"/>
                  </a:cubicBezTo>
                  <a:cubicBezTo>
                    <a:pt x="307" y="298975"/>
                    <a:pt x="11620" y="369489"/>
                    <a:pt x="52929" y="430531"/>
                  </a:cubicBezTo>
                  <a:cubicBezTo>
                    <a:pt x="60033" y="440792"/>
                    <a:pt x="69768" y="451580"/>
                    <a:pt x="69768" y="451843"/>
                  </a:cubicBezTo>
                  <a:cubicBezTo>
                    <a:pt x="72399" y="455000"/>
                    <a:pt x="76083" y="459210"/>
                    <a:pt x="78188" y="461052"/>
                  </a:cubicBezTo>
                  <a:lnTo>
                    <a:pt x="88449" y="47052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orme libre 172">
              <a:extLst>
                <a:ext uri="{FF2B5EF4-FFF2-40B4-BE49-F238E27FC236}">
                  <a16:creationId xmlns:a16="http://schemas.microsoft.com/office/drawing/2014/main" id="{C5B21D41-B46A-DD18-C3E1-D5223BF16729}"/>
                </a:ext>
              </a:extLst>
            </p:cNvPr>
            <p:cNvSpPr/>
            <p:nvPr>
              <p:custDataLst>
                <p:tags r:id="rId63"/>
              </p:custDataLst>
            </p:nvPr>
          </p:nvSpPr>
          <p:spPr>
            <a:xfrm>
              <a:off x="9198410" y="8606678"/>
              <a:ext cx="142606" cy="119189"/>
            </a:xfrm>
            <a:custGeom>
              <a:avLst/>
              <a:gdLst>
                <a:gd name="connsiteX0" fmla="*/ 15836 w 142606"/>
                <a:gd name="connsiteY0" fmla="*/ 100863 h 119189"/>
                <a:gd name="connsiteX1" fmla="*/ 13468 w 142606"/>
                <a:gd name="connsiteY1" fmla="*/ 112177 h 119189"/>
                <a:gd name="connsiteX2" fmla="*/ 21098 w 142606"/>
                <a:gd name="connsiteY2" fmla="*/ 119281 h 119189"/>
                <a:gd name="connsiteX3" fmla="*/ 30834 w 142606"/>
                <a:gd name="connsiteY3" fmla="*/ 111914 h 119189"/>
                <a:gd name="connsiteX4" fmla="*/ 35833 w 142606"/>
                <a:gd name="connsiteY4" fmla="*/ 92444 h 119189"/>
                <a:gd name="connsiteX5" fmla="*/ 41621 w 142606"/>
                <a:gd name="connsiteY5" fmla="*/ 68764 h 119189"/>
                <a:gd name="connsiteX6" fmla="*/ 46094 w 142606"/>
                <a:gd name="connsiteY6" fmla="*/ 51135 h 119189"/>
                <a:gd name="connsiteX7" fmla="*/ 49514 w 142606"/>
                <a:gd name="connsiteY7" fmla="*/ 37980 h 119189"/>
                <a:gd name="connsiteX8" fmla="*/ 92402 w 142606"/>
                <a:gd name="connsiteY8" fmla="*/ 5880 h 119189"/>
                <a:gd name="connsiteX9" fmla="*/ 106610 w 142606"/>
                <a:gd name="connsiteY9" fmla="*/ 24298 h 119189"/>
                <a:gd name="connsiteX10" fmla="*/ 89507 w 142606"/>
                <a:gd name="connsiteY10" fmla="*/ 85603 h 119189"/>
                <a:gd name="connsiteX11" fmla="*/ 86876 w 142606"/>
                <a:gd name="connsiteY11" fmla="*/ 97706 h 119189"/>
                <a:gd name="connsiteX12" fmla="*/ 108451 w 142606"/>
                <a:gd name="connsiteY12" fmla="*/ 119281 h 119189"/>
                <a:gd name="connsiteX13" fmla="*/ 142919 w 142606"/>
                <a:gd name="connsiteY13" fmla="*/ 78762 h 119189"/>
                <a:gd name="connsiteX14" fmla="*/ 139762 w 142606"/>
                <a:gd name="connsiteY14" fmla="*/ 76131 h 119189"/>
                <a:gd name="connsiteX15" fmla="*/ 135815 w 142606"/>
                <a:gd name="connsiteY15" fmla="*/ 80867 h 119189"/>
                <a:gd name="connsiteX16" fmla="*/ 108978 w 142606"/>
                <a:gd name="connsiteY16" fmla="*/ 113493 h 119189"/>
                <a:gd name="connsiteX17" fmla="*/ 102663 w 142606"/>
                <a:gd name="connsiteY17" fmla="*/ 104810 h 119189"/>
                <a:gd name="connsiteX18" fmla="*/ 107399 w 142606"/>
                <a:gd name="connsiteY18" fmla="*/ 86129 h 119189"/>
                <a:gd name="connsiteX19" fmla="*/ 123449 w 142606"/>
                <a:gd name="connsiteY19" fmla="*/ 28244 h 119189"/>
                <a:gd name="connsiteX20" fmla="*/ 93191 w 142606"/>
                <a:gd name="connsiteY20" fmla="*/ 91 h 119189"/>
                <a:gd name="connsiteX21" fmla="*/ 52146 w 142606"/>
                <a:gd name="connsiteY21" fmla="*/ 22982 h 119189"/>
                <a:gd name="connsiteX22" fmla="*/ 27939 w 142606"/>
                <a:gd name="connsiteY22" fmla="*/ 91 h 119189"/>
                <a:gd name="connsiteX23" fmla="*/ 8206 w 142606"/>
                <a:gd name="connsiteY23" fmla="*/ 15089 h 119189"/>
                <a:gd name="connsiteX24" fmla="*/ 313 w 142606"/>
                <a:gd name="connsiteY24" fmla="*/ 40611 h 119189"/>
                <a:gd name="connsiteX25" fmla="*/ 3470 w 142606"/>
                <a:gd name="connsiteY25" fmla="*/ 43242 h 119189"/>
                <a:gd name="connsiteX26" fmla="*/ 7943 w 142606"/>
                <a:gd name="connsiteY26" fmla="*/ 37190 h 119189"/>
                <a:gd name="connsiteX27" fmla="*/ 27150 w 142606"/>
                <a:gd name="connsiteY27" fmla="*/ 5880 h 119189"/>
                <a:gd name="connsiteX28" fmla="*/ 35306 w 142606"/>
                <a:gd name="connsiteY28" fmla="*/ 17983 h 119189"/>
                <a:gd name="connsiteX29" fmla="*/ 31097 w 142606"/>
                <a:gd name="connsiteY29" fmla="*/ 40084 h 119189"/>
                <a:gd name="connsiteX30" fmla="*/ 15836 w 142606"/>
                <a:gd name="connsiteY30" fmla="*/ 100863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606" h="119189">
                  <a:moveTo>
                    <a:pt x="15836" y="100863"/>
                  </a:moveTo>
                  <a:cubicBezTo>
                    <a:pt x="15047" y="104810"/>
                    <a:pt x="13468" y="110861"/>
                    <a:pt x="13468" y="112177"/>
                  </a:cubicBezTo>
                  <a:cubicBezTo>
                    <a:pt x="13468" y="116913"/>
                    <a:pt x="17152" y="119281"/>
                    <a:pt x="21098" y="119281"/>
                  </a:cubicBezTo>
                  <a:cubicBezTo>
                    <a:pt x="24256" y="119281"/>
                    <a:pt x="28992" y="117176"/>
                    <a:pt x="30834" y="111914"/>
                  </a:cubicBezTo>
                  <a:cubicBezTo>
                    <a:pt x="31097" y="111388"/>
                    <a:pt x="34254" y="99021"/>
                    <a:pt x="35833" y="92444"/>
                  </a:cubicBezTo>
                  <a:lnTo>
                    <a:pt x="41621" y="68764"/>
                  </a:lnTo>
                  <a:cubicBezTo>
                    <a:pt x="43200" y="62975"/>
                    <a:pt x="44778" y="57187"/>
                    <a:pt x="46094" y="51135"/>
                  </a:cubicBezTo>
                  <a:cubicBezTo>
                    <a:pt x="47146" y="46662"/>
                    <a:pt x="49251" y="39032"/>
                    <a:pt x="49514" y="37980"/>
                  </a:cubicBezTo>
                  <a:cubicBezTo>
                    <a:pt x="53461" y="29823"/>
                    <a:pt x="67406" y="5880"/>
                    <a:pt x="92402" y="5880"/>
                  </a:cubicBezTo>
                  <a:cubicBezTo>
                    <a:pt x="104242" y="5880"/>
                    <a:pt x="106610" y="15615"/>
                    <a:pt x="106610" y="24298"/>
                  </a:cubicBezTo>
                  <a:cubicBezTo>
                    <a:pt x="106610" y="40611"/>
                    <a:pt x="93717" y="74289"/>
                    <a:pt x="89507" y="85603"/>
                  </a:cubicBezTo>
                  <a:cubicBezTo>
                    <a:pt x="87139" y="91654"/>
                    <a:pt x="86876" y="94812"/>
                    <a:pt x="86876" y="97706"/>
                  </a:cubicBezTo>
                  <a:cubicBezTo>
                    <a:pt x="86876" y="110072"/>
                    <a:pt x="96085" y="119281"/>
                    <a:pt x="108451" y="119281"/>
                  </a:cubicBezTo>
                  <a:cubicBezTo>
                    <a:pt x="133184" y="119281"/>
                    <a:pt x="142919" y="80867"/>
                    <a:pt x="142919" y="78762"/>
                  </a:cubicBezTo>
                  <a:cubicBezTo>
                    <a:pt x="142919" y="76131"/>
                    <a:pt x="140551" y="76131"/>
                    <a:pt x="139762" y="76131"/>
                  </a:cubicBezTo>
                  <a:cubicBezTo>
                    <a:pt x="137131" y="76131"/>
                    <a:pt x="137131" y="76920"/>
                    <a:pt x="135815" y="80867"/>
                  </a:cubicBezTo>
                  <a:cubicBezTo>
                    <a:pt x="130553" y="98758"/>
                    <a:pt x="121870" y="113493"/>
                    <a:pt x="108978" y="113493"/>
                  </a:cubicBezTo>
                  <a:cubicBezTo>
                    <a:pt x="104505" y="113493"/>
                    <a:pt x="102663" y="110861"/>
                    <a:pt x="102663" y="104810"/>
                  </a:cubicBezTo>
                  <a:cubicBezTo>
                    <a:pt x="102663" y="98232"/>
                    <a:pt x="105031" y="91917"/>
                    <a:pt x="107399" y="86129"/>
                  </a:cubicBezTo>
                  <a:cubicBezTo>
                    <a:pt x="112398" y="72184"/>
                    <a:pt x="123449" y="43242"/>
                    <a:pt x="123449" y="28244"/>
                  </a:cubicBezTo>
                  <a:cubicBezTo>
                    <a:pt x="123449" y="10616"/>
                    <a:pt x="112135" y="91"/>
                    <a:pt x="93191" y="91"/>
                  </a:cubicBezTo>
                  <a:cubicBezTo>
                    <a:pt x="69511" y="91"/>
                    <a:pt x="56618" y="16931"/>
                    <a:pt x="52146" y="22982"/>
                  </a:cubicBezTo>
                  <a:cubicBezTo>
                    <a:pt x="50830" y="8248"/>
                    <a:pt x="40042" y="91"/>
                    <a:pt x="27939" y="91"/>
                  </a:cubicBezTo>
                  <a:cubicBezTo>
                    <a:pt x="15836" y="91"/>
                    <a:pt x="10837" y="10353"/>
                    <a:pt x="8206" y="15089"/>
                  </a:cubicBezTo>
                  <a:cubicBezTo>
                    <a:pt x="3996" y="24035"/>
                    <a:pt x="313" y="39558"/>
                    <a:pt x="313" y="40611"/>
                  </a:cubicBezTo>
                  <a:cubicBezTo>
                    <a:pt x="313" y="43242"/>
                    <a:pt x="2944" y="43242"/>
                    <a:pt x="3470" y="43242"/>
                  </a:cubicBezTo>
                  <a:cubicBezTo>
                    <a:pt x="6101" y="43242"/>
                    <a:pt x="6364" y="42979"/>
                    <a:pt x="7943" y="37190"/>
                  </a:cubicBezTo>
                  <a:cubicBezTo>
                    <a:pt x="12416" y="18509"/>
                    <a:pt x="17678" y="5880"/>
                    <a:pt x="27150" y="5880"/>
                  </a:cubicBezTo>
                  <a:cubicBezTo>
                    <a:pt x="32412" y="5880"/>
                    <a:pt x="35306" y="9300"/>
                    <a:pt x="35306" y="17983"/>
                  </a:cubicBezTo>
                  <a:cubicBezTo>
                    <a:pt x="35306" y="23508"/>
                    <a:pt x="34517" y="26403"/>
                    <a:pt x="31097" y="40084"/>
                  </a:cubicBezTo>
                  <a:lnTo>
                    <a:pt x="15836" y="100863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orme libre 173">
              <a:extLst>
                <a:ext uri="{FF2B5EF4-FFF2-40B4-BE49-F238E27FC236}">
                  <a16:creationId xmlns:a16="http://schemas.microsoft.com/office/drawing/2014/main" id="{9D90FE68-32EF-7BC4-E1C3-AAB7E33A75B1}"/>
                </a:ext>
              </a:extLst>
            </p:cNvPr>
            <p:cNvSpPr/>
            <p:nvPr>
              <p:custDataLst>
                <p:tags r:id="rId64"/>
              </p:custDataLst>
            </p:nvPr>
          </p:nvSpPr>
          <p:spPr>
            <a:xfrm>
              <a:off x="9355812" y="8609572"/>
              <a:ext cx="142080" cy="116295"/>
            </a:xfrm>
            <a:custGeom>
              <a:avLst/>
              <a:gdLst>
                <a:gd name="connsiteX0" fmla="*/ 62939 w 142080"/>
                <a:gd name="connsiteY0" fmla="*/ 15352 h 116295"/>
                <a:gd name="connsiteX1" fmla="*/ 92671 w 142080"/>
                <a:gd name="connsiteY1" fmla="*/ 15352 h 116295"/>
                <a:gd name="connsiteX2" fmla="*/ 81620 w 142080"/>
                <a:gd name="connsiteY2" fmla="*/ 83235 h 116295"/>
                <a:gd name="connsiteX3" fmla="*/ 83725 w 142080"/>
                <a:gd name="connsiteY3" fmla="*/ 103231 h 116295"/>
                <a:gd name="connsiteX4" fmla="*/ 93197 w 142080"/>
                <a:gd name="connsiteY4" fmla="*/ 116387 h 116295"/>
                <a:gd name="connsiteX5" fmla="*/ 103985 w 142080"/>
                <a:gd name="connsiteY5" fmla="*/ 106389 h 116295"/>
                <a:gd name="connsiteX6" fmla="*/ 102406 w 142080"/>
                <a:gd name="connsiteY6" fmla="*/ 100600 h 116295"/>
                <a:gd name="connsiteX7" fmla="*/ 94776 w 142080"/>
                <a:gd name="connsiteY7" fmla="*/ 57187 h 116295"/>
                <a:gd name="connsiteX8" fmla="*/ 99512 w 142080"/>
                <a:gd name="connsiteY8" fmla="*/ 15352 h 116295"/>
                <a:gd name="connsiteX9" fmla="*/ 129506 w 142080"/>
                <a:gd name="connsiteY9" fmla="*/ 15352 h 116295"/>
                <a:gd name="connsiteX10" fmla="*/ 142399 w 142080"/>
                <a:gd name="connsiteY10" fmla="*/ 6406 h 116295"/>
                <a:gd name="connsiteX11" fmla="*/ 131874 w 142080"/>
                <a:gd name="connsiteY11" fmla="*/ 91 h 116295"/>
                <a:gd name="connsiteX12" fmla="*/ 43732 w 142080"/>
                <a:gd name="connsiteY12" fmla="*/ 91 h 116295"/>
                <a:gd name="connsiteX13" fmla="*/ 16368 w 142080"/>
                <a:gd name="connsiteY13" fmla="*/ 12458 h 116295"/>
                <a:gd name="connsiteX14" fmla="*/ 319 w 142080"/>
                <a:gd name="connsiteY14" fmla="*/ 36138 h 116295"/>
                <a:gd name="connsiteX15" fmla="*/ 3476 w 142080"/>
                <a:gd name="connsiteY15" fmla="*/ 38769 h 116295"/>
                <a:gd name="connsiteX16" fmla="*/ 7686 w 142080"/>
                <a:gd name="connsiteY16" fmla="*/ 35612 h 116295"/>
                <a:gd name="connsiteX17" fmla="*/ 41101 w 142080"/>
                <a:gd name="connsiteY17" fmla="*/ 15352 h 116295"/>
                <a:gd name="connsiteX18" fmla="*/ 56098 w 142080"/>
                <a:gd name="connsiteY18" fmla="*/ 15352 h 116295"/>
                <a:gd name="connsiteX19" fmla="*/ 22420 w 142080"/>
                <a:gd name="connsiteY19" fmla="*/ 102968 h 116295"/>
                <a:gd name="connsiteX20" fmla="*/ 20315 w 142080"/>
                <a:gd name="connsiteY20" fmla="*/ 109283 h 116295"/>
                <a:gd name="connsiteX21" fmla="*/ 27945 w 142080"/>
                <a:gd name="connsiteY21" fmla="*/ 116387 h 116295"/>
                <a:gd name="connsiteX22" fmla="*/ 41101 w 142080"/>
                <a:gd name="connsiteY22" fmla="*/ 99285 h 116295"/>
                <a:gd name="connsiteX23" fmla="*/ 48205 w 142080"/>
                <a:gd name="connsiteY23" fmla="*/ 73500 h 116295"/>
                <a:gd name="connsiteX24" fmla="*/ 62939 w 142080"/>
                <a:gd name="connsiteY24" fmla="*/ 15352 h 11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080" h="116295">
                  <a:moveTo>
                    <a:pt x="62939" y="15352"/>
                  </a:moveTo>
                  <a:lnTo>
                    <a:pt x="92671" y="15352"/>
                  </a:lnTo>
                  <a:cubicBezTo>
                    <a:pt x="83988" y="54292"/>
                    <a:pt x="81620" y="65606"/>
                    <a:pt x="81620" y="83235"/>
                  </a:cubicBezTo>
                  <a:cubicBezTo>
                    <a:pt x="81620" y="87181"/>
                    <a:pt x="81620" y="94285"/>
                    <a:pt x="83725" y="103231"/>
                  </a:cubicBezTo>
                  <a:cubicBezTo>
                    <a:pt x="86356" y="114808"/>
                    <a:pt x="89250" y="116387"/>
                    <a:pt x="93197" y="116387"/>
                  </a:cubicBezTo>
                  <a:cubicBezTo>
                    <a:pt x="98459" y="116387"/>
                    <a:pt x="103985" y="111651"/>
                    <a:pt x="103985" y="106389"/>
                  </a:cubicBezTo>
                  <a:cubicBezTo>
                    <a:pt x="103985" y="104810"/>
                    <a:pt x="103985" y="104284"/>
                    <a:pt x="102406" y="100600"/>
                  </a:cubicBezTo>
                  <a:cubicBezTo>
                    <a:pt x="94776" y="81656"/>
                    <a:pt x="94776" y="64554"/>
                    <a:pt x="94776" y="57187"/>
                  </a:cubicBezTo>
                  <a:cubicBezTo>
                    <a:pt x="94776" y="43242"/>
                    <a:pt x="96617" y="29034"/>
                    <a:pt x="99512" y="15352"/>
                  </a:cubicBezTo>
                  <a:lnTo>
                    <a:pt x="129506" y="15352"/>
                  </a:lnTo>
                  <a:cubicBezTo>
                    <a:pt x="132927" y="15352"/>
                    <a:pt x="142399" y="15352"/>
                    <a:pt x="142399" y="6406"/>
                  </a:cubicBezTo>
                  <a:cubicBezTo>
                    <a:pt x="142399" y="91"/>
                    <a:pt x="136873" y="91"/>
                    <a:pt x="131874" y="91"/>
                  </a:cubicBezTo>
                  <a:lnTo>
                    <a:pt x="43732" y="91"/>
                  </a:lnTo>
                  <a:cubicBezTo>
                    <a:pt x="37944" y="91"/>
                    <a:pt x="27945" y="91"/>
                    <a:pt x="16368" y="12458"/>
                  </a:cubicBezTo>
                  <a:cubicBezTo>
                    <a:pt x="7160" y="22719"/>
                    <a:pt x="319" y="34822"/>
                    <a:pt x="319" y="36138"/>
                  </a:cubicBezTo>
                  <a:cubicBezTo>
                    <a:pt x="319" y="36401"/>
                    <a:pt x="319" y="38769"/>
                    <a:pt x="3476" y="38769"/>
                  </a:cubicBezTo>
                  <a:cubicBezTo>
                    <a:pt x="5581" y="38769"/>
                    <a:pt x="6107" y="37716"/>
                    <a:pt x="7686" y="35612"/>
                  </a:cubicBezTo>
                  <a:cubicBezTo>
                    <a:pt x="20578" y="15352"/>
                    <a:pt x="35839" y="15352"/>
                    <a:pt x="41101" y="15352"/>
                  </a:cubicBezTo>
                  <a:lnTo>
                    <a:pt x="56098" y="15352"/>
                  </a:lnTo>
                  <a:cubicBezTo>
                    <a:pt x="47679" y="47188"/>
                    <a:pt x="33471" y="79025"/>
                    <a:pt x="22420" y="102968"/>
                  </a:cubicBezTo>
                  <a:cubicBezTo>
                    <a:pt x="20315" y="106915"/>
                    <a:pt x="20315" y="107441"/>
                    <a:pt x="20315" y="109283"/>
                  </a:cubicBezTo>
                  <a:cubicBezTo>
                    <a:pt x="20315" y="114282"/>
                    <a:pt x="24525" y="116387"/>
                    <a:pt x="27945" y="116387"/>
                  </a:cubicBezTo>
                  <a:cubicBezTo>
                    <a:pt x="35839" y="116387"/>
                    <a:pt x="37944" y="109020"/>
                    <a:pt x="41101" y="99285"/>
                  </a:cubicBezTo>
                  <a:cubicBezTo>
                    <a:pt x="44784" y="87181"/>
                    <a:pt x="44784" y="86655"/>
                    <a:pt x="48205" y="73500"/>
                  </a:cubicBezTo>
                  <a:lnTo>
                    <a:pt x="62939" y="15352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5" name="Forme libre 174">
              <a:extLst>
                <a:ext uri="{FF2B5EF4-FFF2-40B4-BE49-F238E27FC236}">
                  <a16:creationId xmlns:a16="http://schemas.microsoft.com/office/drawing/2014/main" id="{A17C16AF-42B9-3446-24E8-96C26ED22825}"/>
                </a:ext>
              </a:extLst>
            </p:cNvPr>
            <p:cNvSpPr/>
            <p:nvPr>
              <p:custDataLst>
                <p:tags r:id="rId65"/>
              </p:custDataLst>
            </p:nvPr>
          </p:nvSpPr>
          <p:spPr>
            <a:xfrm>
              <a:off x="9547333" y="8428681"/>
              <a:ext cx="131029" cy="119189"/>
            </a:xfrm>
            <a:custGeom>
              <a:avLst/>
              <a:gdLst>
                <a:gd name="connsiteX0" fmla="*/ 80575 w 131029"/>
                <a:gd name="connsiteY0" fmla="*/ 36920 h 119189"/>
                <a:gd name="connsiteX1" fmla="*/ 106623 w 131029"/>
                <a:gd name="connsiteY1" fmla="*/ 5873 h 119189"/>
                <a:gd name="connsiteX2" fmla="*/ 119778 w 131029"/>
                <a:gd name="connsiteY2" fmla="*/ 9294 h 119189"/>
                <a:gd name="connsiteX3" fmla="*/ 107149 w 131029"/>
                <a:gd name="connsiteY3" fmla="*/ 23502 h 119189"/>
                <a:gd name="connsiteX4" fmla="*/ 117147 w 131029"/>
                <a:gd name="connsiteY4" fmla="*/ 32711 h 119189"/>
                <a:gd name="connsiteX5" fmla="*/ 131355 w 131029"/>
                <a:gd name="connsiteY5" fmla="*/ 17450 h 119189"/>
                <a:gd name="connsiteX6" fmla="*/ 106886 w 131029"/>
                <a:gd name="connsiteY6" fmla="*/ 85 h 119189"/>
                <a:gd name="connsiteX7" fmla="*/ 79259 w 131029"/>
                <a:gd name="connsiteY7" fmla="*/ 20081 h 119189"/>
                <a:gd name="connsiteX8" fmla="*/ 50843 w 131029"/>
                <a:gd name="connsiteY8" fmla="*/ 85 h 119189"/>
                <a:gd name="connsiteX9" fmla="*/ 8482 w 131029"/>
                <a:gd name="connsiteY9" fmla="*/ 40604 h 119189"/>
                <a:gd name="connsiteX10" fmla="*/ 11640 w 131029"/>
                <a:gd name="connsiteY10" fmla="*/ 43235 h 119189"/>
                <a:gd name="connsiteX11" fmla="*/ 15060 w 131029"/>
                <a:gd name="connsiteY11" fmla="*/ 40341 h 119189"/>
                <a:gd name="connsiteX12" fmla="*/ 50317 w 131029"/>
                <a:gd name="connsiteY12" fmla="*/ 5873 h 119189"/>
                <a:gd name="connsiteX13" fmla="*/ 64525 w 131029"/>
                <a:gd name="connsiteY13" fmla="*/ 23502 h 119189"/>
                <a:gd name="connsiteX14" fmla="*/ 50317 w 131029"/>
                <a:gd name="connsiteY14" fmla="*/ 86122 h 119189"/>
                <a:gd name="connsiteX15" fmla="*/ 25321 w 131029"/>
                <a:gd name="connsiteY15" fmla="*/ 113486 h 119189"/>
                <a:gd name="connsiteX16" fmla="*/ 12166 w 131029"/>
                <a:gd name="connsiteY16" fmla="*/ 110065 h 119189"/>
                <a:gd name="connsiteX17" fmla="*/ 24532 w 131029"/>
                <a:gd name="connsiteY17" fmla="*/ 95857 h 119189"/>
                <a:gd name="connsiteX18" fmla="*/ 14797 w 131029"/>
                <a:gd name="connsiteY18" fmla="*/ 86648 h 119189"/>
                <a:gd name="connsiteX19" fmla="*/ 326 w 131029"/>
                <a:gd name="connsiteY19" fmla="*/ 101909 h 119189"/>
                <a:gd name="connsiteX20" fmla="*/ 25058 w 131029"/>
                <a:gd name="connsiteY20" fmla="*/ 119274 h 119189"/>
                <a:gd name="connsiteX21" fmla="*/ 52685 w 131029"/>
                <a:gd name="connsiteY21" fmla="*/ 99278 h 119189"/>
                <a:gd name="connsiteX22" fmla="*/ 81101 w 131029"/>
                <a:gd name="connsiteY22" fmla="*/ 119274 h 119189"/>
                <a:gd name="connsiteX23" fmla="*/ 123199 w 131029"/>
                <a:gd name="connsiteY23" fmla="*/ 78755 h 119189"/>
                <a:gd name="connsiteX24" fmla="*/ 120042 w 131029"/>
                <a:gd name="connsiteY24" fmla="*/ 76124 h 119189"/>
                <a:gd name="connsiteX25" fmla="*/ 116621 w 131029"/>
                <a:gd name="connsiteY25" fmla="*/ 79018 h 119189"/>
                <a:gd name="connsiteX26" fmla="*/ 81627 w 131029"/>
                <a:gd name="connsiteY26" fmla="*/ 113486 h 119189"/>
                <a:gd name="connsiteX27" fmla="*/ 67156 w 131029"/>
                <a:gd name="connsiteY27" fmla="*/ 96120 h 119189"/>
                <a:gd name="connsiteX28" fmla="*/ 71629 w 131029"/>
                <a:gd name="connsiteY28" fmla="*/ 72967 h 119189"/>
                <a:gd name="connsiteX29" fmla="*/ 80575 w 131029"/>
                <a:gd name="connsiteY29" fmla="*/ 36920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1029" h="119189">
                  <a:moveTo>
                    <a:pt x="80575" y="36920"/>
                  </a:moveTo>
                  <a:cubicBezTo>
                    <a:pt x="82154" y="30079"/>
                    <a:pt x="88205" y="5873"/>
                    <a:pt x="106623" y="5873"/>
                  </a:cubicBezTo>
                  <a:cubicBezTo>
                    <a:pt x="107938" y="5873"/>
                    <a:pt x="114253" y="5873"/>
                    <a:pt x="119778" y="9294"/>
                  </a:cubicBezTo>
                  <a:cubicBezTo>
                    <a:pt x="112411" y="10609"/>
                    <a:pt x="107149" y="17187"/>
                    <a:pt x="107149" y="23502"/>
                  </a:cubicBezTo>
                  <a:cubicBezTo>
                    <a:pt x="107149" y="27711"/>
                    <a:pt x="110043" y="32711"/>
                    <a:pt x="117147" y="32711"/>
                  </a:cubicBezTo>
                  <a:cubicBezTo>
                    <a:pt x="122936" y="32711"/>
                    <a:pt x="131355" y="27975"/>
                    <a:pt x="131355" y="17450"/>
                  </a:cubicBezTo>
                  <a:cubicBezTo>
                    <a:pt x="131355" y="3768"/>
                    <a:pt x="115832" y="85"/>
                    <a:pt x="106886" y="85"/>
                  </a:cubicBezTo>
                  <a:cubicBezTo>
                    <a:pt x="91626" y="85"/>
                    <a:pt x="82417" y="14030"/>
                    <a:pt x="79259" y="20081"/>
                  </a:cubicBezTo>
                  <a:cubicBezTo>
                    <a:pt x="72682" y="2716"/>
                    <a:pt x="58473" y="85"/>
                    <a:pt x="50843" y="85"/>
                  </a:cubicBezTo>
                  <a:cubicBezTo>
                    <a:pt x="23480" y="85"/>
                    <a:pt x="8482" y="34026"/>
                    <a:pt x="8482" y="40604"/>
                  </a:cubicBezTo>
                  <a:cubicBezTo>
                    <a:pt x="8482" y="43235"/>
                    <a:pt x="11113" y="43235"/>
                    <a:pt x="11640" y="43235"/>
                  </a:cubicBezTo>
                  <a:cubicBezTo>
                    <a:pt x="13745" y="43235"/>
                    <a:pt x="14534" y="42709"/>
                    <a:pt x="15060" y="40341"/>
                  </a:cubicBezTo>
                  <a:cubicBezTo>
                    <a:pt x="24006" y="12451"/>
                    <a:pt x="41371" y="5873"/>
                    <a:pt x="50317" y="5873"/>
                  </a:cubicBezTo>
                  <a:cubicBezTo>
                    <a:pt x="55316" y="5873"/>
                    <a:pt x="64525" y="8241"/>
                    <a:pt x="64525" y="23502"/>
                  </a:cubicBezTo>
                  <a:cubicBezTo>
                    <a:pt x="64525" y="31658"/>
                    <a:pt x="60052" y="49287"/>
                    <a:pt x="50317" y="86122"/>
                  </a:cubicBezTo>
                  <a:cubicBezTo>
                    <a:pt x="46107" y="102435"/>
                    <a:pt x="36898" y="113486"/>
                    <a:pt x="25321" y="113486"/>
                  </a:cubicBezTo>
                  <a:cubicBezTo>
                    <a:pt x="23743" y="113486"/>
                    <a:pt x="17691" y="113486"/>
                    <a:pt x="12166" y="110065"/>
                  </a:cubicBezTo>
                  <a:cubicBezTo>
                    <a:pt x="18744" y="108750"/>
                    <a:pt x="24532" y="103224"/>
                    <a:pt x="24532" y="95857"/>
                  </a:cubicBezTo>
                  <a:cubicBezTo>
                    <a:pt x="24532" y="88753"/>
                    <a:pt x="18744" y="86648"/>
                    <a:pt x="14797" y="86648"/>
                  </a:cubicBezTo>
                  <a:cubicBezTo>
                    <a:pt x="6904" y="86648"/>
                    <a:pt x="326" y="93489"/>
                    <a:pt x="326" y="101909"/>
                  </a:cubicBezTo>
                  <a:cubicBezTo>
                    <a:pt x="326" y="114012"/>
                    <a:pt x="13481" y="119274"/>
                    <a:pt x="25058" y="119274"/>
                  </a:cubicBezTo>
                  <a:cubicBezTo>
                    <a:pt x="42424" y="119274"/>
                    <a:pt x="51896" y="100856"/>
                    <a:pt x="52685" y="99278"/>
                  </a:cubicBezTo>
                  <a:cubicBezTo>
                    <a:pt x="55842" y="109013"/>
                    <a:pt x="65314" y="119274"/>
                    <a:pt x="81101" y="119274"/>
                  </a:cubicBezTo>
                  <a:cubicBezTo>
                    <a:pt x="108202" y="119274"/>
                    <a:pt x="123199" y="85333"/>
                    <a:pt x="123199" y="78755"/>
                  </a:cubicBezTo>
                  <a:cubicBezTo>
                    <a:pt x="123199" y="76124"/>
                    <a:pt x="120831" y="76124"/>
                    <a:pt x="120042" y="76124"/>
                  </a:cubicBezTo>
                  <a:cubicBezTo>
                    <a:pt x="117674" y="76124"/>
                    <a:pt x="117147" y="77176"/>
                    <a:pt x="116621" y="79018"/>
                  </a:cubicBezTo>
                  <a:cubicBezTo>
                    <a:pt x="107938" y="107171"/>
                    <a:pt x="90047" y="113486"/>
                    <a:pt x="81627" y="113486"/>
                  </a:cubicBezTo>
                  <a:cubicBezTo>
                    <a:pt x="71366" y="113486"/>
                    <a:pt x="67156" y="105066"/>
                    <a:pt x="67156" y="96120"/>
                  </a:cubicBezTo>
                  <a:cubicBezTo>
                    <a:pt x="67156" y="90332"/>
                    <a:pt x="68735" y="84544"/>
                    <a:pt x="71629" y="72967"/>
                  </a:cubicBezTo>
                  <a:lnTo>
                    <a:pt x="80575" y="36920"/>
                  </a:lnTo>
                  <a:close/>
                </a:path>
              </a:pathLst>
            </a:custGeom>
            <a:solidFill>
              <a:srgbClr val="1AB3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6" name="Forme libre 175">
              <a:extLst>
                <a:ext uri="{FF2B5EF4-FFF2-40B4-BE49-F238E27FC236}">
                  <a16:creationId xmlns:a16="http://schemas.microsoft.com/office/drawing/2014/main" id="{4F7C8284-54D5-166A-9994-E17447E2C5FD}"/>
                </a:ext>
              </a:extLst>
            </p:cNvPr>
            <p:cNvSpPr/>
            <p:nvPr>
              <p:custDataLst>
                <p:tags r:id="rId66"/>
              </p:custDataLst>
            </p:nvPr>
          </p:nvSpPr>
          <p:spPr>
            <a:xfrm>
              <a:off x="9539702" y="8651933"/>
              <a:ext cx="150375" cy="10523"/>
            </a:xfrm>
            <a:custGeom>
              <a:avLst/>
              <a:gdLst>
                <a:gd name="connsiteX0" fmla="*/ 0 w 150375"/>
                <a:gd name="connsiteY0" fmla="*/ 0 h 10523"/>
                <a:gd name="connsiteX1" fmla="*/ 150375 w 150375"/>
                <a:gd name="connsiteY1" fmla="*/ 0 h 10523"/>
                <a:gd name="connsiteX2" fmla="*/ 150375 w 150375"/>
                <a:gd name="connsiteY2" fmla="*/ 10524 h 10523"/>
                <a:gd name="connsiteX3" fmla="*/ 0 w 150375"/>
                <a:gd name="connsiteY3" fmla="*/ 10524 h 1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375" h="10523">
                  <a:moveTo>
                    <a:pt x="0" y="0"/>
                  </a:moveTo>
                  <a:lnTo>
                    <a:pt x="150375" y="0"/>
                  </a:lnTo>
                  <a:lnTo>
                    <a:pt x="150375" y="10524"/>
                  </a:lnTo>
                  <a:lnTo>
                    <a:pt x="0" y="1052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7" name="Forme libre 176">
              <a:extLst>
                <a:ext uri="{FF2B5EF4-FFF2-40B4-BE49-F238E27FC236}">
                  <a16:creationId xmlns:a16="http://schemas.microsoft.com/office/drawing/2014/main" id="{B754AF6D-22F6-D319-90A8-C42133B045DD}"/>
                </a:ext>
              </a:extLst>
            </p:cNvPr>
            <p:cNvSpPr/>
            <p:nvPr>
              <p:custDataLst>
                <p:tags r:id="rId67"/>
              </p:custDataLst>
            </p:nvPr>
          </p:nvSpPr>
          <p:spPr>
            <a:xfrm>
              <a:off x="9565738" y="8787159"/>
              <a:ext cx="101034" cy="119189"/>
            </a:xfrm>
            <a:custGeom>
              <a:avLst/>
              <a:gdLst>
                <a:gd name="connsiteX0" fmla="*/ 37425 w 101034"/>
                <a:gd name="connsiteY0" fmla="*/ 55615 h 119189"/>
                <a:gd name="connsiteX1" fmla="*/ 77681 w 101034"/>
                <a:gd name="connsiteY1" fmla="*/ 49563 h 119189"/>
                <a:gd name="connsiteX2" fmla="*/ 97415 w 101034"/>
                <a:gd name="connsiteY2" fmla="*/ 22463 h 119189"/>
                <a:gd name="connsiteX3" fmla="*/ 69262 w 101034"/>
                <a:gd name="connsiteY3" fmla="*/ 98 h 119189"/>
                <a:gd name="connsiteX4" fmla="*/ 326 w 101034"/>
                <a:gd name="connsiteY4" fmla="*/ 71665 h 119189"/>
                <a:gd name="connsiteX5" fmla="*/ 41635 w 101034"/>
                <a:gd name="connsiteY5" fmla="*/ 119288 h 119189"/>
                <a:gd name="connsiteX6" fmla="*/ 101361 w 101034"/>
                <a:gd name="connsiteY6" fmla="*/ 88241 h 119189"/>
                <a:gd name="connsiteX7" fmla="*/ 98204 w 101034"/>
                <a:gd name="connsiteY7" fmla="*/ 84820 h 119189"/>
                <a:gd name="connsiteX8" fmla="*/ 94783 w 101034"/>
                <a:gd name="connsiteY8" fmla="*/ 87451 h 119189"/>
                <a:gd name="connsiteX9" fmla="*/ 42161 w 101034"/>
                <a:gd name="connsiteY9" fmla="*/ 113499 h 119189"/>
                <a:gd name="connsiteX10" fmla="*/ 19270 w 101034"/>
                <a:gd name="connsiteY10" fmla="*/ 82978 h 119189"/>
                <a:gd name="connsiteX11" fmla="*/ 23480 w 101034"/>
                <a:gd name="connsiteY11" fmla="*/ 55615 h 119189"/>
                <a:gd name="connsiteX12" fmla="*/ 37425 w 101034"/>
                <a:gd name="connsiteY12" fmla="*/ 55615 h 119189"/>
                <a:gd name="connsiteX13" fmla="*/ 25059 w 101034"/>
                <a:gd name="connsiteY13" fmla="*/ 49826 h 119189"/>
                <a:gd name="connsiteX14" fmla="*/ 69262 w 101034"/>
                <a:gd name="connsiteY14" fmla="*/ 5887 h 119189"/>
                <a:gd name="connsiteX15" fmla="*/ 88732 w 101034"/>
                <a:gd name="connsiteY15" fmla="*/ 22463 h 119189"/>
                <a:gd name="connsiteX16" fmla="*/ 35846 w 101034"/>
                <a:gd name="connsiteY16" fmla="*/ 49826 h 119189"/>
                <a:gd name="connsiteX17" fmla="*/ 25059 w 101034"/>
                <a:gd name="connsiteY17" fmla="*/ 49826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034" h="119189">
                  <a:moveTo>
                    <a:pt x="37425" y="55615"/>
                  </a:moveTo>
                  <a:cubicBezTo>
                    <a:pt x="45055" y="55615"/>
                    <a:pt x="64526" y="55089"/>
                    <a:pt x="77681" y="49563"/>
                  </a:cubicBezTo>
                  <a:cubicBezTo>
                    <a:pt x="96099" y="41670"/>
                    <a:pt x="97415" y="26146"/>
                    <a:pt x="97415" y="22463"/>
                  </a:cubicBezTo>
                  <a:cubicBezTo>
                    <a:pt x="97415" y="10886"/>
                    <a:pt x="87416" y="98"/>
                    <a:pt x="69262" y="98"/>
                  </a:cubicBezTo>
                  <a:cubicBezTo>
                    <a:pt x="40056" y="98"/>
                    <a:pt x="326" y="25620"/>
                    <a:pt x="326" y="71665"/>
                  </a:cubicBezTo>
                  <a:cubicBezTo>
                    <a:pt x="326" y="98502"/>
                    <a:pt x="15850" y="119288"/>
                    <a:pt x="41635" y="119288"/>
                  </a:cubicBezTo>
                  <a:cubicBezTo>
                    <a:pt x="79260" y="119288"/>
                    <a:pt x="101361" y="91398"/>
                    <a:pt x="101361" y="88241"/>
                  </a:cubicBezTo>
                  <a:cubicBezTo>
                    <a:pt x="101361" y="86662"/>
                    <a:pt x="99783" y="84820"/>
                    <a:pt x="98204" y="84820"/>
                  </a:cubicBezTo>
                  <a:cubicBezTo>
                    <a:pt x="96888" y="84820"/>
                    <a:pt x="96362" y="85346"/>
                    <a:pt x="94783" y="87451"/>
                  </a:cubicBezTo>
                  <a:cubicBezTo>
                    <a:pt x="73998" y="113499"/>
                    <a:pt x="45318" y="113499"/>
                    <a:pt x="42161" y="113499"/>
                  </a:cubicBezTo>
                  <a:cubicBezTo>
                    <a:pt x="21638" y="113499"/>
                    <a:pt x="19270" y="91398"/>
                    <a:pt x="19270" y="82978"/>
                  </a:cubicBezTo>
                  <a:cubicBezTo>
                    <a:pt x="19270" y="79821"/>
                    <a:pt x="19534" y="71665"/>
                    <a:pt x="23480" y="55615"/>
                  </a:cubicBezTo>
                  <a:lnTo>
                    <a:pt x="37425" y="55615"/>
                  </a:lnTo>
                  <a:close/>
                  <a:moveTo>
                    <a:pt x="25059" y="49826"/>
                  </a:moveTo>
                  <a:cubicBezTo>
                    <a:pt x="35320" y="9833"/>
                    <a:pt x="62421" y="5887"/>
                    <a:pt x="69262" y="5887"/>
                  </a:cubicBezTo>
                  <a:cubicBezTo>
                    <a:pt x="81628" y="5887"/>
                    <a:pt x="88732" y="13517"/>
                    <a:pt x="88732" y="22463"/>
                  </a:cubicBezTo>
                  <a:cubicBezTo>
                    <a:pt x="88732" y="49826"/>
                    <a:pt x="46634" y="49826"/>
                    <a:pt x="35846" y="49826"/>
                  </a:cubicBezTo>
                  <a:lnTo>
                    <a:pt x="25059" y="4982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8" name="Forme libre 177">
              <a:extLst>
                <a:ext uri="{FF2B5EF4-FFF2-40B4-BE49-F238E27FC236}">
                  <a16:creationId xmlns:a16="http://schemas.microsoft.com/office/drawing/2014/main" id="{A89DD7ED-27E8-F504-8DC7-B01D4F5B47C2}"/>
                </a:ext>
              </a:extLst>
            </p:cNvPr>
            <p:cNvSpPr/>
            <p:nvPr>
              <p:custDataLst>
                <p:tags r:id="rId68"/>
              </p:custDataLst>
            </p:nvPr>
          </p:nvSpPr>
          <p:spPr>
            <a:xfrm>
              <a:off x="9731123" y="8420392"/>
              <a:ext cx="99982" cy="473337"/>
            </a:xfrm>
            <a:custGeom>
              <a:avLst/>
              <a:gdLst>
                <a:gd name="connsiteX0" fmla="*/ 100315 w 99982"/>
                <a:gd name="connsiteY0" fmla="*/ 236618 h 473337"/>
                <a:gd name="connsiteX1" fmla="*/ 30854 w 99982"/>
                <a:gd name="connsiteY1" fmla="*/ 21656 h 473337"/>
                <a:gd name="connsiteX2" fmla="*/ 11120 w 99982"/>
                <a:gd name="connsiteY2" fmla="*/ 1659 h 473337"/>
                <a:gd name="connsiteX3" fmla="*/ 5332 w 99982"/>
                <a:gd name="connsiteY3" fmla="*/ 80 h 473337"/>
                <a:gd name="connsiteX4" fmla="*/ 333 w 99982"/>
                <a:gd name="connsiteY4" fmla="*/ 2712 h 473337"/>
                <a:gd name="connsiteX5" fmla="*/ 1911 w 99982"/>
                <a:gd name="connsiteY5" fmla="*/ 5343 h 473337"/>
                <a:gd name="connsiteX6" fmla="*/ 41378 w 99982"/>
                <a:gd name="connsiteY6" fmla="*/ 57965 h 473337"/>
                <a:gd name="connsiteX7" fmla="*/ 80319 w 99982"/>
                <a:gd name="connsiteY7" fmla="*/ 236618 h 473337"/>
                <a:gd name="connsiteX8" fmla="*/ 1385 w 99982"/>
                <a:gd name="connsiteY8" fmla="*/ 468682 h 473337"/>
                <a:gd name="connsiteX9" fmla="*/ 333 w 99982"/>
                <a:gd name="connsiteY9" fmla="*/ 470787 h 473337"/>
                <a:gd name="connsiteX10" fmla="*/ 5332 w 99982"/>
                <a:gd name="connsiteY10" fmla="*/ 473418 h 473337"/>
                <a:gd name="connsiteX11" fmla="*/ 11647 w 99982"/>
                <a:gd name="connsiteY11" fmla="*/ 471313 h 473337"/>
                <a:gd name="connsiteX12" fmla="*/ 82950 w 99982"/>
                <a:gd name="connsiteY12" fmla="*/ 357649 h 473337"/>
                <a:gd name="connsiteX13" fmla="*/ 100315 w 99982"/>
                <a:gd name="connsiteY13" fmla="*/ 236618 h 47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982" h="473337">
                  <a:moveTo>
                    <a:pt x="100315" y="236618"/>
                  </a:moveTo>
                  <a:cubicBezTo>
                    <a:pt x="100315" y="161105"/>
                    <a:pt x="82687" y="80856"/>
                    <a:pt x="30854" y="21656"/>
                  </a:cubicBezTo>
                  <a:cubicBezTo>
                    <a:pt x="27170" y="17446"/>
                    <a:pt x="17435" y="7184"/>
                    <a:pt x="11120" y="1659"/>
                  </a:cubicBezTo>
                  <a:cubicBezTo>
                    <a:pt x="9279" y="80"/>
                    <a:pt x="8752" y="80"/>
                    <a:pt x="5332" y="80"/>
                  </a:cubicBezTo>
                  <a:cubicBezTo>
                    <a:pt x="2701" y="80"/>
                    <a:pt x="333" y="80"/>
                    <a:pt x="333" y="2712"/>
                  </a:cubicBezTo>
                  <a:cubicBezTo>
                    <a:pt x="333" y="3764"/>
                    <a:pt x="1385" y="4816"/>
                    <a:pt x="1911" y="5343"/>
                  </a:cubicBezTo>
                  <a:cubicBezTo>
                    <a:pt x="10857" y="14552"/>
                    <a:pt x="25065" y="29023"/>
                    <a:pt x="41378" y="57965"/>
                  </a:cubicBezTo>
                  <a:cubicBezTo>
                    <a:pt x="69794" y="108482"/>
                    <a:pt x="80319" y="173471"/>
                    <a:pt x="80319" y="236618"/>
                  </a:cubicBezTo>
                  <a:cubicBezTo>
                    <a:pt x="80319" y="350808"/>
                    <a:pt x="48745" y="420533"/>
                    <a:pt x="1385" y="468682"/>
                  </a:cubicBezTo>
                  <a:cubicBezTo>
                    <a:pt x="859" y="469208"/>
                    <a:pt x="333" y="469998"/>
                    <a:pt x="333" y="470787"/>
                  </a:cubicBezTo>
                  <a:cubicBezTo>
                    <a:pt x="333" y="473418"/>
                    <a:pt x="2701" y="473418"/>
                    <a:pt x="5332" y="473418"/>
                  </a:cubicBezTo>
                  <a:cubicBezTo>
                    <a:pt x="8752" y="473418"/>
                    <a:pt x="9279" y="473418"/>
                    <a:pt x="11647" y="471313"/>
                  </a:cubicBezTo>
                  <a:cubicBezTo>
                    <a:pt x="36642" y="449738"/>
                    <a:pt x="64795" y="413166"/>
                    <a:pt x="82950" y="357649"/>
                  </a:cubicBezTo>
                  <a:cubicBezTo>
                    <a:pt x="94527" y="321603"/>
                    <a:pt x="100315" y="278979"/>
                    <a:pt x="100315" y="236618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9" name="Forme libre 178">
              <a:extLst>
                <a:ext uri="{FF2B5EF4-FFF2-40B4-BE49-F238E27FC236}">
                  <a16:creationId xmlns:a16="http://schemas.microsoft.com/office/drawing/2014/main" id="{851E5AB0-C512-C0EC-C62E-24BBE31EFAB9}"/>
                </a:ext>
              </a:extLst>
            </p:cNvPr>
            <p:cNvSpPr/>
            <p:nvPr>
              <p:custDataLst>
                <p:tags r:id="rId69"/>
              </p:custDataLst>
            </p:nvPr>
          </p:nvSpPr>
          <p:spPr>
            <a:xfrm>
              <a:off x="9930005" y="8605099"/>
              <a:ext cx="101824" cy="120768"/>
            </a:xfrm>
            <a:custGeom>
              <a:avLst/>
              <a:gdLst>
                <a:gd name="connsiteX0" fmla="*/ 22442 w 101824"/>
                <a:gd name="connsiteY0" fmla="*/ 51661 h 120768"/>
                <a:gd name="connsiteX1" fmla="*/ 55068 w 101824"/>
                <a:gd name="connsiteY1" fmla="*/ 5880 h 120768"/>
                <a:gd name="connsiteX2" fmla="*/ 84799 w 101824"/>
                <a:gd name="connsiteY2" fmla="*/ 51661 h 120768"/>
                <a:gd name="connsiteX3" fmla="*/ 22442 w 101824"/>
                <a:gd name="connsiteY3" fmla="*/ 51661 h 120768"/>
                <a:gd name="connsiteX4" fmla="*/ 22179 w 101824"/>
                <a:gd name="connsiteY4" fmla="*/ 57187 h 120768"/>
                <a:gd name="connsiteX5" fmla="*/ 95587 w 101824"/>
                <a:gd name="connsiteY5" fmla="*/ 57187 h 120768"/>
                <a:gd name="connsiteX6" fmla="*/ 102165 w 101824"/>
                <a:gd name="connsiteY6" fmla="*/ 51661 h 120768"/>
                <a:gd name="connsiteX7" fmla="*/ 55068 w 101824"/>
                <a:gd name="connsiteY7" fmla="*/ 91 h 120768"/>
                <a:gd name="connsiteX8" fmla="*/ 340 w 101824"/>
                <a:gd name="connsiteY8" fmla="*/ 60081 h 120768"/>
                <a:gd name="connsiteX9" fmla="*/ 58225 w 101824"/>
                <a:gd name="connsiteY9" fmla="*/ 120860 h 120768"/>
                <a:gd name="connsiteX10" fmla="*/ 102165 w 101824"/>
                <a:gd name="connsiteY10" fmla="*/ 86655 h 120768"/>
                <a:gd name="connsiteX11" fmla="*/ 98744 w 101824"/>
                <a:gd name="connsiteY11" fmla="*/ 83498 h 120768"/>
                <a:gd name="connsiteX12" fmla="*/ 95324 w 101824"/>
                <a:gd name="connsiteY12" fmla="*/ 87181 h 120768"/>
                <a:gd name="connsiteX13" fmla="*/ 59804 w 101824"/>
                <a:gd name="connsiteY13" fmla="*/ 114282 h 120768"/>
                <a:gd name="connsiteX14" fmla="*/ 30072 w 101824"/>
                <a:gd name="connsiteY14" fmla="*/ 96653 h 120768"/>
                <a:gd name="connsiteX15" fmla="*/ 22179 w 101824"/>
                <a:gd name="connsiteY15" fmla="*/ 57187 h 1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24" h="120768">
                  <a:moveTo>
                    <a:pt x="22442" y="51661"/>
                  </a:moveTo>
                  <a:cubicBezTo>
                    <a:pt x="24020" y="12458"/>
                    <a:pt x="46122" y="5880"/>
                    <a:pt x="55068" y="5880"/>
                  </a:cubicBezTo>
                  <a:cubicBezTo>
                    <a:pt x="82168" y="5880"/>
                    <a:pt x="84799" y="41400"/>
                    <a:pt x="84799" y="51661"/>
                  </a:cubicBezTo>
                  <a:lnTo>
                    <a:pt x="22442" y="51661"/>
                  </a:lnTo>
                  <a:close/>
                  <a:moveTo>
                    <a:pt x="22179" y="57187"/>
                  </a:moveTo>
                  <a:lnTo>
                    <a:pt x="95587" y="57187"/>
                  </a:lnTo>
                  <a:cubicBezTo>
                    <a:pt x="101375" y="57187"/>
                    <a:pt x="102165" y="57187"/>
                    <a:pt x="102165" y="51661"/>
                  </a:cubicBezTo>
                  <a:cubicBezTo>
                    <a:pt x="102165" y="25613"/>
                    <a:pt x="87956" y="91"/>
                    <a:pt x="55068" y="91"/>
                  </a:cubicBezTo>
                  <a:cubicBezTo>
                    <a:pt x="24547" y="91"/>
                    <a:pt x="340" y="27192"/>
                    <a:pt x="340" y="60081"/>
                  </a:cubicBezTo>
                  <a:cubicBezTo>
                    <a:pt x="340" y="95338"/>
                    <a:pt x="27967" y="120860"/>
                    <a:pt x="58225" y="120860"/>
                  </a:cubicBezTo>
                  <a:cubicBezTo>
                    <a:pt x="90324" y="120860"/>
                    <a:pt x="102165" y="91654"/>
                    <a:pt x="102165" y="86655"/>
                  </a:cubicBezTo>
                  <a:cubicBezTo>
                    <a:pt x="102165" y="84024"/>
                    <a:pt x="100060" y="83498"/>
                    <a:pt x="98744" y="83498"/>
                  </a:cubicBezTo>
                  <a:cubicBezTo>
                    <a:pt x="96376" y="83498"/>
                    <a:pt x="95850" y="85077"/>
                    <a:pt x="95324" y="87181"/>
                  </a:cubicBezTo>
                  <a:cubicBezTo>
                    <a:pt x="86115" y="114282"/>
                    <a:pt x="62435" y="114282"/>
                    <a:pt x="59804" y="114282"/>
                  </a:cubicBezTo>
                  <a:cubicBezTo>
                    <a:pt x="46648" y="114282"/>
                    <a:pt x="36124" y="106389"/>
                    <a:pt x="30072" y="96653"/>
                  </a:cubicBezTo>
                  <a:cubicBezTo>
                    <a:pt x="22179" y="84024"/>
                    <a:pt x="22179" y="66659"/>
                    <a:pt x="22179" y="5718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0" name="Forme libre 179">
              <a:extLst>
                <a:ext uri="{FF2B5EF4-FFF2-40B4-BE49-F238E27FC236}">
                  <a16:creationId xmlns:a16="http://schemas.microsoft.com/office/drawing/2014/main" id="{CD60C5F0-24A3-C1F7-E0A9-D7C6A03E52F2}"/>
                </a:ext>
              </a:extLst>
            </p:cNvPr>
            <p:cNvSpPr/>
            <p:nvPr>
              <p:custDataLst>
                <p:tags r:id="rId70"/>
              </p:custDataLst>
            </p:nvPr>
          </p:nvSpPr>
          <p:spPr>
            <a:xfrm>
              <a:off x="10042734" y="8609572"/>
              <a:ext cx="132608" cy="113401"/>
            </a:xfrm>
            <a:custGeom>
              <a:avLst/>
              <a:gdLst>
                <a:gd name="connsiteX0" fmla="*/ 72700 w 132608"/>
                <a:gd name="connsiteY0" fmla="*/ 51661 h 113401"/>
                <a:gd name="connsiteX1" fmla="*/ 96907 w 132608"/>
                <a:gd name="connsiteY1" fmla="*/ 21930 h 113401"/>
                <a:gd name="connsiteX2" fmla="*/ 128217 w 132608"/>
                <a:gd name="connsiteY2" fmla="*/ 8248 h 113401"/>
                <a:gd name="connsiteX3" fmla="*/ 128217 w 132608"/>
                <a:gd name="connsiteY3" fmla="*/ 91 h 113401"/>
                <a:gd name="connsiteX4" fmla="*/ 106642 w 132608"/>
                <a:gd name="connsiteY4" fmla="*/ 881 h 113401"/>
                <a:gd name="connsiteX5" fmla="*/ 81383 w 132608"/>
                <a:gd name="connsiteY5" fmla="*/ 91 h 113401"/>
                <a:gd name="connsiteX6" fmla="*/ 81383 w 132608"/>
                <a:gd name="connsiteY6" fmla="*/ 8248 h 113401"/>
                <a:gd name="connsiteX7" fmla="*/ 89013 w 132608"/>
                <a:gd name="connsiteY7" fmla="*/ 16404 h 113401"/>
                <a:gd name="connsiteX8" fmla="*/ 85067 w 132608"/>
                <a:gd name="connsiteY8" fmla="*/ 25613 h 113401"/>
                <a:gd name="connsiteX9" fmla="*/ 68754 w 132608"/>
                <a:gd name="connsiteY9" fmla="*/ 46136 h 113401"/>
                <a:gd name="connsiteX10" fmla="*/ 48231 w 132608"/>
                <a:gd name="connsiteY10" fmla="*/ 19562 h 113401"/>
                <a:gd name="connsiteX11" fmla="*/ 45863 w 132608"/>
                <a:gd name="connsiteY11" fmla="*/ 14826 h 113401"/>
                <a:gd name="connsiteX12" fmla="*/ 55072 w 132608"/>
                <a:gd name="connsiteY12" fmla="*/ 8248 h 113401"/>
                <a:gd name="connsiteX13" fmla="*/ 55072 w 132608"/>
                <a:gd name="connsiteY13" fmla="*/ 91 h 113401"/>
                <a:gd name="connsiteX14" fmla="*/ 26656 w 132608"/>
                <a:gd name="connsiteY14" fmla="*/ 881 h 113401"/>
                <a:gd name="connsiteX15" fmla="*/ 1660 w 132608"/>
                <a:gd name="connsiteY15" fmla="*/ 91 h 113401"/>
                <a:gd name="connsiteX16" fmla="*/ 1660 w 132608"/>
                <a:gd name="connsiteY16" fmla="*/ 8248 h 113401"/>
                <a:gd name="connsiteX17" fmla="*/ 32707 w 132608"/>
                <a:gd name="connsiteY17" fmla="*/ 24298 h 113401"/>
                <a:gd name="connsiteX18" fmla="*/ 58756 w 132608"/>
                <a:gd name="connsiteY18" fmla="*/ 58239 h 113401"/>
                <a:gd name="connsiteX19" fmla="*/ 34023 w 132608"/>
                <a:gd name="connsiteY19" fmla="*/ 89549 h 113401"/>
                <a:gd name="connsiteX20" fmla="*/ 345 w 132608"/>
                <a:gd name="connsiteY20" fmla="*/ 105336 h 113401"/>
                <a:gd name="connsiteX21" fmla="*/ 345 w 132608"/>
                <a:gd name="connsiteY21" fmla="*/ 113493 h 113401"/>
                <a:gd name="connsiteX22" fmla="*/ 22183 w 132608"/>
                <a:gd name="connsiteY22" fmla="*/ 112703 h 113401"/>
                <a:gd name="connsiteX23" fmla="*/ 47179 w 132608"/>
                <a:gd name="connsiteY23" fmla="*/ 113493 h 113401"/>
                <a:gd name="connsiteX24" fmla="*/ 47179 w 132608"/>
                <a:gd name="connsiteY24" fmla="*/ 105336 h 113401"/>
                <a:gd name="connsiteX25" fmla="*/ 39548 w 132608"/>
                <a:gd name="connsiteY25" fmla="*/ 97180 h 113401"/>
                <a:gd name="connsiteX26" fmla="*/ 63228 w 132608"/>
                <a:gd name="connsiteY26" fmla="*/ 63764 h 113401"/>
                <a:gd name="connsiteX27" fmla="*/ 83225 w 132608"/>
                <a:gd name="connsiteY27" fmla="*/ 90076 h 113401"/>
                <a:gd name="connsiteX28" fmla="*/ 88750 w 132608"/>
                <a:gd name="connsiteY28" fmla="*/ 98758 h 113401"/>
                <a:gd name="connsiteX29" fmla="*/ 79278 w 132608"/>
                <a:gd name="connsiteY29" fmla="*/ 105336 h 113401"/>
                <a:gd name="connsiteX30" fmla="*/ 79278 w 132608"/>
                <a:gd name="connsiteY30" fmla="*/ 113493 h 113401"/>
                <a:gd name="connsiteX31" fmla="*/ 107694 w 132608"/>
                <a:gd name="connsiteY31" fmla="*/ 112703 h 113401"/>
                <a:gd name="connsiteX32" fmla="*/ 132953 w 132608"/>
                <a:gd name="connsiteY32" fmla="*/ 113493 h 113401"/>
                <a:gd name="connsiteX33" fmla="*/ 132953 w 132608"/>
                <a:gd name="connsiteY33" fmla="*/ 105336 h 113401"/>
                <a:gd name="connsiteX34" fmla="*/ 107957 w 132608"/>
                <a:gd name="connsiteY34" fmla="*/ 97180 h 113401"/>
                <a:gd name="connsiteX35" fmla="*/ 72700 w 132608"/>
                <a:gd name="connsiteY35" fmla="*/ 51661 h 11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2608" h="113401">
                  <a:moveTo>
                    <a:pt x="72700" y="51661"/>
                  </a:moveTo>
                  <a:cubicBezTo>
                    <a:pt x="80594" y="41663"/>
                    <a:pt x="90592" y="28771"/>
                    <a:pt x="96907" y="21930"/>
                  </a:cubicBezTo>
                  <a:cubicBezTo>
                    <a:pt x="105063" y="12458"/>
                    <a:pt x="115851" y="8511"/>
                    <a:pt x="128217" y="8248"/>
                  </a:cubicBezTo>
                  <a:lnTo>
                    <a:pt x="128217" y="91"/>
                  </a:lnTo>
                  <a:cubicBezTo>
                    <a:pt x="121376" y="618"/>
                    <a:pt x="113483" y="881"/>
                    <a:pt x="106642" y="881"/>
                  </a:cubicBezTo>
                  <a:cubicBezTo>
                    <a:pt x="98748" y="881"/>
                    <a:pt x="84804" y="355"/>
                    <a:pt x="81383" y="91"/>
                  </a:cubicBezTo>
                  <a:lnTo>
                    <a:pt x="81383" y="8248"/>
                  </a:lnTo>
                  <a:cubicBezTo>
                    <a:pt x="86908" y="8774"/>
                    <a:pt x="89013" y="12195"/>
                    <a:pt x="89013" y="16404"/>
                  </a:cubicBezTo>
                  <a:cubicBezTo>
                    <a:pt x="89013" y="20614"/>
                    <a:pt x="86382" y="24035"/>
                    <a:pt x="85067" y="25613"/>
                  </a:cubicBezTo>
                  <a:lnTo>
                    <a:pt x="68754" y="46136"/>
                  </a:lnTo>
                  <a:lnTo>
                    <a:pt x="48231" y="19562"/>
                  </a:lnTo>
                  <a:cubicBezTo>
                    <a:pt x="45863" y="16931"/>
                    <a:pt x="45863" y="16404"/>
                    <a:pt x="45863" y="14826"/>
                  </a:cubicBezTo>
                  <a:cubicBezTo>
                    <a:pt x="45863" y="10879"/>
                    <a:pt x="49810" y="8511"/>
                    <a:pt x="55072" y="8248"/>
                  </a:cubicBezTo>
                  <a:lnTo>
                    <a:pt x="55072" y="91"/>
                  </a:lnTo>
                  <a:cubicBezTo>
                    <a:pt x="48231" y="355"/>
                    <a:pt x="30866" y="881"/>
                    <a:pt x="26656" y="881"/>
                  </a:cubicBezTo>
                  <a:cubicBezTo>
                    <a:pt x="21131" y="881"/>
                    <a:pt x="8764" y="618"/>
                    <a:pt x="1660" y="91"/>
                  </a:cubicBezTo>
                  <a:lnTo>
                    <a:pt x="1660" y="8248"/>
                  </a:lnTo>
                  <a:cubicBezTo>
                    <a:pt x="20078" y="8248"/>
                    <a:pt x="20341" y="8511"/>
                    <a:pt x="32707" y="24298"/>
                  </a:cubicBezTo>
                  <a:lnTo>
                    <a:pt x="58756" y="58239"/>
                  </a:lnTo>
                  <a:lnTo>
                    <a:pt x="34023" y="89549"/>
                  </a:lnTo>
                  <a:cubicBezTo>
                    <a:pt x="21394" y="104810"/>
                    <a:pt x="5870" y="105336"/>
                    <a:pt x="345" y="105336"/>
                  </a:cubicBezTo>
                  <a:lnTo>
                    <a:pt x="345" y="113493"/>
                  </a:lnTo>
                  <a:cubicBezTo>
                    <a:pt x="7186" y="112966"/>
                    <a:pt x="15342" y="112703"/>
                    <a:pt x="22183" y="112703"/>
                  </a:cubicBezTo>
                  <a:cubicBezTo>
                    <a:pt x="29813" y="112703"/>
                    <a:pt x="40864" y="113229"/>
                    <a:pt x="47179" y="113493"/>
                  </a:cubicBezTo>
                  <a:lnTo>
                    <a:pt x="47179" y="105336"/>
                  </a:lnTo>
                  <a:cubicBezTo>
                    <a:pt x="41390" y="104547"/>
                    <a:pt x="39548" y="101126"/>
                    <a:pt x="39548" y="97180"/>
                  </a:cubicBezTo>
                  <a:cubicBezTo>
                    <a:pt x="39548" y="91391"/>
                    <a:pt x="47179" y="82709"/>
                    <a:pt x="63228" y="63764"/>
                  </a:cubicBezTo>
                  <a:lnTo>
                    <a:pt x="83225" y="90076"/>
                  </a:lnTo>
                  <a:cubicBezTo>
                    <a:pt x="85330" y="92970"/>
                    <a:pt x="88750" y="97180"/>
                    <a:pt x="88750" y="98758"/>
                  </a:cubicBezTo>
                  <a:cubicBezTo>
                    <a:pt x="88750" y="101126"/>
                    <a:pt x="86382" y="105073"/>
                    <a:pt x="79278" y="105336"/>
                  </a:cubicBezTo>
                  <a:lnTo>
                    <a:pt x="79278" y="113493"/>
                  </a:lnTo>
                  <a:cubicBezTo>
                    <a:pt x="87172" y="113229"/>
                    <a:pt x="101906" y="112703"/>
                    <a:pt x="107694" y="112703"/>
                  </a:cubicBezTo>
                  <a:cubicBezTo>
                    <a:pt x="114798" y="112703"/>
                    <a:pt x="125060" y="112966"/>
                    <a:pt x="132953" y="113493"/>
                  </a:cubicBezTo>
                  <a:lnTo>
                    <a:pt x="132953" y="105336"/>
                  </a:lnTo>
                  <a:cubicBezTo>
                    <a:pt x="118745" y="105336"/>
                    <a:pt x="114009" y="104810"/>
                    <a:pt x="107957" y="97180"/>
                  </a:cubicBezTo>
                  <a:lnTo>
                    <a:pt x="72700" y="51661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5DA2C125-C104-070E-B387-FC33E5FB6CBD}"/>
                </a:ext>
              </a:extLst>
            </p:cNvPr>
            <p:cNvSpPr/>
            <p:nvPr>
              <p:custDataLst>
                <p:tags r:id="rId71"/>
              </p:custDataLst>
            </p:nvPr>
          </p:nvSpPr>
          <p:spPr>
            <a:xfrm>
              <a:off x="10185809" y="8606678"/>
              <a:ext cx="129713" cy="167338"/>
            </a:xfrm>
            <a:custGeom>
              <a:avLst/>
              <a:gdLst>
                <a:gd name="connsiteX0" fmla="*/ 38238 w 129713"/>
                <a:gd name="connsiteY0" fmla="*/ 17457 h 167338"/>
                <a:gd name="connsiteX1" fmla="*/ 38238 w 129713"/>
                <a:gd name="connsiteY1" fmla="*/ 91 h 167338"/>
                <a:gd name="connsiteX2" fmla="*/ 350 w 129713"/>
                <a:gd name="connsiteY2" fmla="*/ 2986 h 167338"/>
                <a:gd name="connsiteX3" fmla="*/ 350 w 129713"/>
                <a:gd name="connsiteY3" fmla="*/ 11142 h 167338"/>
                <a:gd name="connsiteX4" fmla="*/ 20873 w 129713"/>
                <a:gd name="connsiteY4" fmla="*/ 24298 h 167338"/>
                <a:gd name="connsiteX5" fmla="*/ 20873 w 129713"/>
                <a:gd name="connsiteY5" fmla="*/ 147434 h 167338"/>
                <a:gd name="connsiteX6" fmla="*/ 350 w 129713"/>
                <a:gd name="connsiteY6" fmla="*/ 159274 h 167338"/>
                <a:gd name="connsiteX7" fmla="*/ 350 w 129713"/>
                <a:gd name="connsiteY7" fmla="*/ 167430 h 167338"/>
                <a:gd name="connsiteX8" fmla="*/ 29819 w 129713"/>
                <a:gd name="connsiteY8" fmla="*/ 166641 h 167338"/>
                <a:gd name="connsiteX9" fmla="*/ 59550 w 129713"/>
                <a:gd name="connsiteY9" fmla="*/ 167430 h 167338"/>
                <a:gd name="connsiteX10" fmla="*/ 59550 w 129713"/>
                <a:gd name="connsiteY10" fmla="*/ 159274 h 167338"/>
                <a:gd name="connsiteX11" fmla="*/ 39027 w 129713"/>
                <a:gd name="connsiteY11" fmla="*/ 147434 h 167338"/>
                <a:gd name="connsiteX12" fmla="*/ 39027 w 129713"/>
                <a:gd name="connsiteY12" fmla="*/ 103231 h 167338"/>
                <a:gd name="connsiteX13" fmla="*/ 39027 w 129713"/>
                <a:gd name="connsiteY13" fmla="*/ 100863 h 167338"/>
                <a:gd name="connsiteX14" fmla="*/ 71390 w 129713"/>
                <a:gd name="connsiteY14" fmla="*/ 119281 h 167338"/>
                <a:gd name="connsiteX15" fmla="*/ 130064 w 129713"/>
                <a:gd name="connsiteY15" fmla="*/ 59555 h 167338"/>
                <a:gd name="connsiteX16" fmla="*/ 75074 w 129713"/>
                <a:gd name="connsiteY16" fmla="*/ 91 h 167338"/>
                <a:gd name="connsiteX17" fmla="*/ 38238 w 129713"/>
                <a:gd name="connsiteY17" fmla="*/ 17457 h 167338"/>
                <a:gd name="connsiteX18" fmla="*/ 39027 w 129713"/>
                <a:gd name="connsiteY18" fmla="*/ 86392 h 167338"/>
                <a:gd name="connsiteX19" fmla="*/ 39027 w 129713"/>
                <a:gd name="connsiteY19" fmla="*/ 27718 h 167338"/>
                <a:gd name="connsiteX20" fmla="*/ 72969 w 129713"/>
                <a:gd name="connsiteY20" fmla="*/ 6669 h 167338"/>
                <a:gd name="connsiteX21" fmla="*/ 108226 w 129713"/>
                <a:gd name="connsiteY21" fmla="*/ 59555 h 167338"/>
                <a:gd name="connsiteX22" fmla="*/ 70338 w 129713"/>
                <a:gd name="connsiteY22" fmla="*/ 113493 h 167338"/>
                <a:gd name="connsiteX23" fmla="*/ 42711 w 129713"/>
                <a:gd name="connsiteY23" fmla="*/ 97443 h 167338"/>
                <a:gd name="connsiteX24" fmla="*/ 39027 w 129713"/>
                <a:gd name="connsiteY24" fmla="*/ 86392 h 16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13" h="167338">
                  <a:moveTo>
                    <a:pt x="38238" y="17457"/>
                  </a:moveTo>
                  <a:lnTo>
                    <a:pt x="38238" y="91"/>
                  </a:lnTo>
                  <a:lnTo>
                    <a:pt x="350" y="2986"/>
                  </a:lnTo>
                  <a:lnTo>
                    <a:pt x="350" y="11142"/>
                  </a:lnTo>
                  <a:cubicBezTo>
                    <a:pt x="19031" y="11142"/>
                    <a:pt x="20873" y="12721"/>
                    <a:pt x="20873" y="24298"/>
                  </a:cubicBezTo>
                  <a:lnTo>
                    <a:pt x="20873" y="147434"/>
                  </a:lnTo>
                  <a:cubicBezTo>
                    <a:pt x="20873" y="159274"/>
                    <a:pt x="17979" y="159274"/>
                    <a:pt x="350" y="159274"/>
                  </a:cubicBezTo>
                  <a:lnTo>
                    <a:pt x="350" y="167430"/>
                  </a:lnTo>
                  <a:cubicBezTo>
                    <a:pt x="9296" y="167167"/>
                    <a:pt x="22978" y="166641"/>
                    <a:pt x="29819" y="166641"/>
                  </a:cubicBezTo>
                  <a:cubicBezTo>
                    <a:pt x="36923" y="166641"/>
                    <a:pt x="50341" y="167167"/>
                    <a:pt x="59550" y="167430"/>
                  </a:cubicBezTo>
                  <a:lnTo>
                    <a:pt x="59550" y="159274"/>
                  </a:lnTo>
                  <a:cubicBezTo>
                    <a:pt x="41922" y="159274"/>
                    <a:pt x="39027" y="159274"/>
                    <a:pt x="39027" y="147434"/>
                  </a:cubicBezTo>
                  <a:lnTo>
                    <a:pt x="39027" y="103231"/>
                  </a:lnTo>
                  <a:lnTo>
                    <a:pt x="39027" y="100863"/>
                  </a:lnTo>
                  <a:cubicBezTo>
                    <a:pt x="40343" y="105073"/>
                    <a:pt x="51394" y="119281"/>
                    <a:pt x="71390" y="119281"/>
                  </a:cubicBezTo>
                  <a:cubicBezTo>
                    <a:pt x="102700" y="119281"/>
                    <a:pt x="130064" y="93496"/>
                    <a:pt x="130064" y="59555"/>
                  </a:cubicBezTo>
                  <a:cubicBezTo>
                    <a:pt x="130064" y="26140"/>
                    <a:pt x="104542" y="91"/>
                    <a:pt x="75074" y="91"/>
                  </a:cubicBezTo>
                  <a:cubicBezTo>
                    <a:pt x="54551" y="91"/>
                    <a:pt x="43500" y="11668"/>
                    <a:pt x="38238" y="17457"/>
                  </a:cubicBezTo>
                  <a:close/>
                  <a:moveTo>
                    <a:pt x="39027" y="86392"/>
                  </a:moveTo>
                  <a:lnTo>
                    <a:pt x="39027" y="27718"/>
                  </a:lnTo>
                  <a:cubicBezTo>
                    <a:pt x="46658" y="14300"/>
                    <a:pt x="59550" y="6669"/>
                    <a:pt x="72969" y="6669"/>
                  </a:cubicBezTo>
                  <a:cubicBezTo>
                    <a:pt x="92176" y="6669"/>
                    <a:pt x="108226" y="29823"/>
                    <a:pt x="108226" y="59555"/>
                  </a:cubicBezTo>
                  <a:cubicBezTo>
                    <a:pt x="108226" y="91391"/>
                    <a:pt x="89808" y="113493"/>
                    <a:pt x="70338" y="113493"/>
                  </a:cubicBezTo>
                  <a:cubicBezTo>
                    <a:pt x="59813" y="113493"/>
                    <a:pt x="49815" y="108230"/>
                    <a:pt x="42711" y="97443"/>
                  </a:cubicBezTo>
                  <a:cubicBezTo>
                    <a:pt x="39027" y="91917"/>
                    <a:pt x="39027" y="91654"/>
                    <a:pt x="39027" y="8639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09410EE9-AEE6-BF50-948B-E63867B9583E}"/>
                </a:ext>
              </a:extLst>
            </p:cNvPr>
            <p:cNvSpPr/>
            <p:nvPr>
              <p:custDataLst>
                <p:tags r:id="rId72"/>
              </p:custDataLst>
            </p:nvPr>
          </p:nvSpPr>
          <p:spPr>
            <a:xfrm>
              <a:off x="10434244" y="8341458"/>
              <a:ext cx="69198" cy="631204"/>
            </a:xfrm>
            <a:custGeom>
              <a:avLst/>
              <a:gdLst>
                <a:gd name="connsiteX0" fmla="*/ 357 w 69198"/>
                <a:gd name="connsiteY0" fmla="*/ 631282 h 631204"/>
                <a:gd name="connsiteX1" fmla="*/ 69556 w 69198"/>
                <a:gd name="connsiteY1" fmla="*/ 631282 h 631204"/>
                <a:gd name="connsiteX2" fmla="*/ 69556 w 69198"/>
                <a:gd name="connsiteY2" fmla="*/ 616811 h 631204"/>
                <a:gd name="connsiteX3" fmla="*/ 14828 w 69198"/>
                <a:gd name="connsiteY3" fmla="*/ 616811 h 631204"/>
                <a:gd name="connsiteX4" fmla="*/ 14828 w 69198"/>
                <a:gd name="connsiteY4" fmla="*/ 14549 h 631204"/>
                <a:gd name="connsiteX5" fmla="*/ 69556 w 69198"/>
                <a:gd name="connsiteY5" fmla="*/ 14549 h 631204"/>
                <a:gd name="connsiteX6" fmla="*/ 69556 w 69198"/>
                <a:gd name="connsiteY6" fmla="*/ 77 h 631204"/>
                <a:gd name="connsiteX7" fmla="*/ 357 w 69198"/>
                <a:gd name="connsiteY7" fmla="*/ 77 h 631204"/>
                <a:gd name="connsiteX8" fmla="*/ 357 w 69198"/>
                <a:gd name="connsiteY8" fmla="*/ 631282 h 63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98" h="631204">
                  <a:moveTo>
                    <a:pt x="357" y="631282"/>
                  </a:moveTo>
                  <a:lnTo>
                    <a:pt x="69556" y="631282"/>
                  </a:lnTo>
                  <a:lnTo>
                    <a:pt x="69556" y="616811"/>
                  </a:lnTo>
                  <a:lnTo>
                    <a:pt x="14828" y="616811"/>
                  </a:lnTo>
                  <a:lnTo>
                    <a:pt x="14828" y="14549"/>
                  </a:lnTo>
                  <a:lnTo>
                    <a:pt x="69556" y="14549"/>
                  </a:lnTo>
                  <a:lnTo>
                    <a:pt x="69556" y="77"/>
                  </a:lnTo>
                  <a:lnTo>
                    <a:pt x="357" y="77"/>
                  </a:lnTo>
                  <a:lnTo>
                    <a:pt x="357" y="631282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BA6CE3A4-3E6C-A52A-2A32-5D9FFB76208D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10529169" y="8651933"/>
              <a:ext cx="160761" cy="10524"/>
            </a:xfrm>
            <a:custGeom>
              <a:avLst/>
              <a:gdLst>
                <a:gd name="connsiteX0" fmla="*/ 151915 w 160761"/>
                <a:gd name="connsiteY0" fmla="*/ 10616 h 10524"/>
                <a:gd name="connsiteX1" fmla="*/ 161124 w 160761"/>
                <a:gd name="connsiteY1" fmla="*/ 5354 h 10524"/>
                <a:gd name="connsiteX2" fmla="*/ 151915 w 160761"/>
                <a:gd name="connsiteY2" fmla="*/ 91 h 10524"/>
                <a:gd name="connsiteX3" fmla="*/ 9571 w 160761"/>
                <a:gd name="connsiteY3" fmla="*/ 91 h 10524"/>
                <a:gd name="connsiteX4" fmla="*/ 362 w 160761"/>
                <a:gd name="connsiteY4" fmla="*/ 5354 h 10524"/>
                <a:gd name="connsiteX5" fmla="*/ 9571 w 160761"/>
                <a:gd name="connsiteY5" fmla="*/ 10616 h 10524"/>
                <a:gd name="connsiteX6" fmla="*/ 151915 w 160761"/>
                <a:gd name="connsiteY6" fmla="*/ 10616 h 10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761" h="10524">
                  <a:moveTo>
                    <a:pt x="151915" y="10616"/>
                  </a:moveTo>
                  <a:cubicBezTo>
                    <a:pt x="156388" y="10616"/>
                    <a:pt x="161124" y="10616"/>
                    <a:pt x="161124" y="5354"/>
                  </a:cubicBezTo>
                  <a:cubicBezTo>
                    <a:pt x="161124" y="91"/>
                    <a:pt x="156388" y="91"/>
                    <a:pt x="151915" y="91"/>
                  </a:cubicBezTo>
                  <a:lnTo>
                    <a:pt x="9571" y="91"/>
                  </a:lnTo>
                  <a:cubicBezTo>
                    <a:pt x="5099" y="91"/>
                    <a:pt x="362" y="91"/>
                    <a:pt x="362" y="5354"/>
                  </a:cubicBezTo>
                  <a:cubicBezTo>
                    <a:pt x="362" y="10616"/>
                    <a:pt x="5099" y="10616"/>
                    <a:pt x="9571" y="10616"/>
                  </a:cubicBezTo>
                  <a:lnTo>
                    <a:pt x="151915" y="1061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4" name="Forme libre 183">
              <a:extLst>
                <a:ext uri="{FF2B5EF4-FFF2-40B4-BE49-F238E27FC236}">
                  <a16:creationId xmlns:a16="http://schemas.microsoft.com/office/drawing/2014/main" id="{270BFB04-8DB6-971A-23DB-1F9960B59141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0738022" y="8525639"/>
              <a:ext cx="61041" cy="263111"/>
            </a:xfrm>
            <a:custGeom>
              <a:avLst/>
              <a:gdLst>
                <a:gd name="connsiteX0" fmla="*/ 61412 w 61041"/>
                <a:gd name="connsiteY0" fmla="*/ 260572 h 263111"/>
                <a:gd name="connsiteX1" fmla="*/ 56939 w 61041"/>
                <a:gd name="connsiteY1" fmla="*/ 254783 h 263111"/>
                <a:gd name="connsiteX2" fmla="*/ 15631 w 61041"/>
                <a:gd name="connsiteY2" fmla="*/ 131647 h 263111"/>
                <a:gd name="connsiteX3" fmla="*/ 57992 w 61041"/>
                <a:gd name="connsiteY3" fmla="*/ 7195 h 263111"/>
                <a:gd name="connsiteX4" fmla="*/ 61412 w 61041"/>
                <a:gd name="connsiteY4" fmla="*/ 2723 h 263111"/>
                <a:gd name="connsiteX5" fmla="*/ 58781 w 61041"/>
                <a:gd name="connsiteY5" fmla="*/ 91 h 263111"/>
                <a:gd name="connsiteX6" fmla="*/ 16946 w 61041"/>
                <a:gd name="connsiteY6" fmla="*/ 51398 h 263111"/>
                <a:gd name="connsiteX7" fmla="*/ 370 w 61041"/>
                <a:gd name="connsiteY7" fmla="*/ 131647 h 263111"/>
                <a:gd name="connsiteX8" fmla="*/ 17736 w 61041"/>
                <a:gd name="connsiteY8" fmla="*/ 213738 h 263111"/>
                <a:gd name="connsiteX9" fmla="*/ 58781 w 61041"/>
                <a:gd name="connsiteY9" fmla="*/ 263203 h 263111"/>
                <a:gd name="connsiteX10" fmla="*/ 61412 w 61041"/>
                <a:gd name="connsiteY10" fmla="*/ 260572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412" y="260572"/>
                  </a:moveTo>
                  <a:cubicBezTo>
                    <a:pt x="61412" y="259783"/>
                    <a:pt x="61412" y="259256"/>
                    <a:pt x="56939" y="254783"/>
                  </a:cubicBezTo>
                  <a:cubicBezTo>
                    <a:pt x="24050" y="221631"/>
                    <a:pt x="15631" y="171903"/>
                    <a:pt x="15631" y="131647"/>
                  </a:cubicBezTo>
                  <a:cubicBezTo>
                    <a:pt x="15631" y="85866"/>
                    <a:pt x="25629" y="40084"/>
                    <a:pt x="57992" y="7195"/>
                  </a:cubicBezTo>
                  <a:cubicBezTo>
                    <a:pt x="61412" y="4038"/>
                    <a:pt x="61412" y="3512"/>
                    <a:pt x="61412" y="2723"/>
                  </a:cubicBezTo>
                  <a:cubicBezTo>
                    <a:pt x="61412" y="881"/>
                    <a:pt x="60360" y="91"/>
                    <a:pt x="58781" y="91"/>
                  </a:cubicBezTo>
                  <a:cubicBezTo>
                    <a:pt x="56150" y="91"/>
                    <a:pt x="32470" y="17983"/>
                    <a:pt x="16946" y="51398"/>
                  </a:cubicBezTo>
                  <a:cubicBezTo>
                    <a:pt x="3528" y="80341"/>
                    <a:pt x="370" y="109546"/>
                    <a:pt x="370" y="131647"/>
                  </a:cubicBezTo>
                  <a:cubicBezTo>
                    <a:pt x="370" y="152170"/>
                    <a:pt x="3264" y="184006"/>
                    <a:pt x="17736" y="213738"/>
                  </a:cubicBezTo>
                  <a:cubicBezTo>
                    <a:pt x="33522" y="246101"/>
                    <a:pt x="56150" y="263203"/>
                    <a:pt x="58781" y="263203"/>
                  </a:cubicBezTo>
                  <a:cubicBezTo>
                    <a:pt x="60360" y="263203"/>
                    <a:pt x="61412" y="262414"/>
                    <a:pt x="61412" y="260572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5" name="Forme libre 184">
              <a:extLst>
                <a:ext uri="{FF2B5EF4-FFF2-40B4-BE49-F238E27FC236}">
                  <a16:creationId xmlns:a16="http://schemas.microsoft.com/office/drawing/2014/main" id="{8C8CD91E-64F3-EABC-02D7-C38D473300A9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0821926" y="8606678"/>
              <a:ext cx="142606" cy="119189"/>
            </a:xfrm>
            <a:custGeom>
              <a:avLst/>
              <a:gdLst>
                <a:gd name="connsiteX0" fmla="*/ 15898 w 142606"/>
                <a:gd name="connsiteY0" fmla="*/ 100863 h 119189"/>
                <a:gd name="connsiteX1" fmla="*/ 13530 w 142606"/>
                <a:gd name="connsiteY1" fmla="*/ 112177 h 119189"/>
                <a:gd name="connsiteX2" fmla="*/ 21160 w 142606"/>
                <a:gd name="connsiteY2" fmla="*/ 119281 h 119189"/>
                <a:gd name="connsiteX3" fmla="*/ 30895 w 142606"/>
                <a:gd name="connsiteY3" fmla="*/ 111914 h 119189"/>
                <a:gd name="connsiteX4" fmla="*/ 35894 w 142606"/>
                <a:gd name="connsiteY4" fmla="*/ 92444 h 119189"/>
                <a:gd name="connsiteX5" fmla="*/ 41683 w 142606"/>
                <a:gd name="connsiteY5" fmla="*/ 68764 h 119189"/>
                <a:gd name="connsiteX6" fmla="*/ 46156 w 142606"/>
                <a:gd name="connsiteY6" fmla="*/ 51135 h 119189"/>
                <a:gd name="connsiteX7" fmla="*/ 49576 w 142606"/>
                <a:gd name="connsiteY7" fmla="*/ 37980 h 119189"/>
                <a:gd name="connsiteX8" fmla="*/ 92463 w 142606"/>
                <a:gd name="connsiteY8" fmla="*/ 5880 h 119189"/>
                <a:gd name="connsiteX9" fmla="*/ 106671 w 142606"/>
                <a:gd name="connsiteY9" fmla="*/ 24298 h 119189"/>
                <a:gd name="connsiteX10" fmla="*/ 89569 w 142606"/>
                <a:gd name="connsiteY10" fmla="*/ 85603 h 119189"/>
                <a:gd name="connsiteX11" fmla="*/ 86938 w 142606"/>
                <a:gd name="connsiteY11" fmla="*/ 97706 h 119189"/>
                <a:gd name="connsiteX12" fmla="*/ 108513 w 142606"/>
                <a:gd name="connsiteY12" fmla="*/ 119281 h 119189"/>
                <a:gd name="connsiteX13" fmla="*/ 142981 w 142606"/>
                <a:gd name="connsiteY13" fmla="*/ 78762 h 119189"/>
                <a:gd name="connsiteX14" fmla="*/ 139823 w 142606"/>
                <a:gd name="connsiteY14" fmla="*/ 76131 h 119189"/>
                <a:gd name="connsiteX15" fmla="*/ 135877 w 142606"/>
                <a:gd name="connsiteY15" fmla="*/ 80867 h 119189"/>
                <a:gd name="connsiteX16" fmla="*/ 109039 w 142606"/>
                <a:gd name="connsiteY16" fmla="*/ 113493 h 119189"/>
                <a:gd name="connsiteX17" fmla="*/ 102724 w 142606"/>
                <a:gd name="connsiteY17" fmla="*/ 104810 h 119189"/>
                <a:gd name="connsiteX18" fmla="*/ 107460 w 142606"/>
                <a:gd name="connsiteY18" fmla="*/ 86129 h 119189"/>
                <a:gd name="connsiteX19" fmla="*/ 123510 w 142606"/>
                <a:gd name="connsiteY19" fmla="*/ 28244 h 119189"/>
                <a:gd name="connsiteX20" fmla="*/ 93252 w 142606"/>
                <a:gd name="connsiteY20" fmla="*/ 91 h 119189"/>
                <a:gd name="connsiteX21" fmla="*/ 52207 w 142606"/>
                <a:gd name="connsiteY21" fmla="*/ 22982 h 119189"/>
                <a:gd name="connsiteX22" fmla="*/ 28001 w 142606"/>
                <a:gd name="connsiteY22" fmla="*/ 91 h 119189"/>
                <a:gd name="connsiteX23" fmla="*/ 8267 w 142606"/>
                <a:gd name="connsiteY23" fmla="*/ 15089 h 119189"/>
                <a:gd name="connsiteX24" fmla="*/ 374 w 142606"/>
                <a:gd name="connsiteY24" fmla="*/ 40611 h 119189"/>
                <a:gd name="connsiteX25" fmla="*/ 3531 w 142606"/>
                <a:gd name="connsiteY25" fmla="*/ 43242 h 119189"/>
                <a:gd name="connsiteX26" fmla="*/ 8004 w 142606"/>
                <a:gd name="connsiteY26" fmla="*/ 37190 h 119189"/>
                <a:gd name="connsiteX27" fmla="*/ 27211 w 142606"/>
                <a:gd name="connsiteY27" fmla="*/ 5880 h 119189"/>
                <a:gd name="connsiteX28" fmla="*/ 35368 w 142606"/>
                <a:gd name="connsiteY28" fmla="*/ 17983 h 119189"/>
                <a:gd name="connsiteX29" fmla="*/ 31158 w 142606"/>
                <a:gd name="connsiteY29" fmla="*/ 40084 h 119189"/>
                <a:gd name="connsiteX30" fmla="*/ 15898 w 142606"/>
                <a:gd name="connsiteY30" fmla="*/ 100863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2606" h="119189">
                  <a:moveTo>
                    <a:pt x="15898" y="100863"/>
                  </a:moveTo>
                  <a:cubicBezTo>
                    <a:pt x="15108" y="104810"/>
                    <a:pt x="13530" y="110861"/>
                    <a:pt x="13530" y="112177"/>
                  </a:cubicBezTo>
                  <a:cubicBezTo>
                    <a:pt x="13530" y="116913"/>
                    <a:pt x="17213" y="119281"/>
                    <a:pt x="21160" y="119281"/>
                  </a:cubicBezTo>
                  <a:cubicBezTo>
                    <a:pt x="24317" y="119281"/>
                    <a:pt x="29053" y="117176"/>
                    <a:pt x="30895" y="111914"/>
                  </a:cubicBezTo>
                  <a:cubicBezTo>
                    <a:pt x="31158" y="111388"/>
                    <a:pt x="34315" y="99021"/>
                    <a:pt x="35894" y="92444"/>
                  </a:cubicBezTo>
                  <a:lnTo>
                    <a:pt x="41683" y="68764"/>
                  </a:lnTo>
                  <a:cubicBezTo>
                    <a:pt x="43261" y="62975"/>
                    <a:pt x="44840" y="57187"/>
                    <a:pt x="46156" y="51135"/>
                  </a:cubicBezTo>
                  <a:cubicBezTo>
                    <a:pt x="47208" y="46662"/>
                    <a:pt x="49313" y="39032"/>
                    <a:pt x="49576" y="37980"/>
                  </a:cubicBezTo>
                  <a:cubicBezTo>
                    <a:pt x="53523" y="29823"/>
                    <a:pt x="67468" y="5880"/>
                    <a:pt x="92463" y="5880"/>
                  </a:cubicBezTo>
                  <a:cubicBezTo>
                    <a:pt x="104303" y="5880"/>
                    <a:pt x="106671" y="15615"/>
                    <a:pt x="106671" y="24298"/>
                  </a:cubicBezTo>
                  <a:cubicBezTo>
                    <a:pt x="106671" y="40611"/>
                    <a:pt x="93779" y="74289"/>
                    <a:pt x="89569" y="85603"/>
                  </a:cubicBezTo>
                  <a:cubicBezTo>
                    <a:pt x="87201" y="91654"/>
                    <a:pt x="86938" y="94812"/>
                    <a:pt x="86938" y="97706"/>
                  </a:cubicBezTo>
                  <a:cubicBezTo>
                    <a:pt x="86938" y="110072"/>
                    <a:pt x="96147" y="119281"/>
                    <a:pt x="108513" y="119281"/>
                  </a:cubicBezTo>
                  <a:cubicBezTo>
                    <a:pt x="133245" y="119281"/>
                    <a:pt x="142981" y="80867"/>
                    <a:pt x="142981" y="78762"/>
                  </a:cubicBezTo>
                  <a:cubicBezTo>
                    <a:pt x="142981" y="76131"/>
                    <a:pt x="140613" y="76131"/>
                    <a:pt x="139823" y="76131"/>
                  </a:cubicBezTo>
                  <a:cubicBezTo>
                    <a:pt x="137192" y="76131"/>
                    <a:pt x="137192" y="76920"/>
                    <a:pt x="135877" y="80867"/>
                  </a:cubicBezTo>
                  <a:cubicBezTo>
                    <a:pt x="130614" y="98758"/>
                    <a:pt x="121932" y="113493"/>
                    <a:pt x="109039" y="113493"/>
                  </a:cubicBezTo>
                  <a:cubicBezTo>
                    <a:pt x="104566" y="113493"/>
                    <a:pt x="102724" y="110861"/>
                    <a:pt x="102724" y="104810"/>
                  </a:cubicBezTo>
                  <a:cubicBezTo>
                    <a:pt x="102724" y="98232"/>
                    <a:pt x="105092" y="91917"/>
                    <a:pt x="107460" y="86129"/>
                  </a:cubicBezTo>
                  <a:cubicBezTo>
                    <a:pt x="112460" y="72184"/>
                    <a:pt x="123510" y="43242"/>
                    <a:pt x="123510" y="28244"/>
                  </a:cubicBezTo>
                  <a:cubicBezTo>
                    <a:pt x="123510" y="10616"/>
                    <a:pt x="112196" y="91"/>
                    <a:pt x="93252" y="91"/>
                  </a:cubicBezTo>
                  <a:cubicBezTo>
                    <a:pt x="69572" y="91"/>
                    <a:pt x="56680" y="16931"/>
                    <a:pt x="52207" y="22982"/>
                  </a:cubicBezTo>
                  <a:cubicBezTo>
                    <a:pt x="50891" y="8248"/>
                    <a:pt x="40104" y="91"/>
                    <a:pt x="28001" y="91"/>
                  </a:cubicBezTo>
                  <a:cubicBezTo>
                    <a:pt x="15898" y="91"/>
                    <a:pt x="10899" y="10353"/>
                    <a:pt x="8267" y="15089"/>
                  </a:cubicBezTo>
                  <a:cubicBezTo>
                    <a:pt x="4058" y="24035"/>
                    <a:pt x="374" y="39558"/>
                    <a:pt x="374" y="40611"/>
                  </a:cubicBezTo>
                  <a:cubicBezTo>
                    <a:pt x="374" y="43242"/>
                    <a:pt x="3005" y="43242"/>
                    <a:pt x="3531" y="43242"/>
                  </a:cubicBezTo>
                  <a:cubicBezTo>
                    <a:pt x="6163" y="43242"/>
                    <a:pt x="6426" y="42979"/>
                    <a:pt x="8004" y="37190"/>
                  </a:cubicBezTo>
                  <a:cubicBezTo>
                    <a:pt x="12477" y="18509"/>
                    <a:pt x="17739" y="5880"/>
                    <a:pt x="27211" y="5880"/>
                  </a:cubicBezTo>
                  <a:cubicBezTo>
                    <a:pt x="32474" y="5880"/>
                    <a:pt x="35368" y="9300"/>
                    <a:pt x="35368" y="17983"/>
                  </a:cubicBezTo>
                  <a:cubicBezTo>
                    <a:pt x="35368" y="23508"/>
                    <a:pt x="34579" y="26403"/>
                    <a:pt x="31158" y="40084"/>
                  </a:cubicBezTo>
                  <a:lnTo>
                    <a:pt x="15898" y="100863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6" name="Forme libre 185">
              <a:extLst>
                <a:ext uri="{FF2B5EF4-FFF2-40B4-BE49-F238E27FC236}">
                  <a16:creationId xmlns:a16="http://schemas.microsoft.com/office/drawing/2014/main" id="{E140F579-7BF4-6098-0D90-6442501C0264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0979328" y="8609572"/>
              <a:ext cx="142080" cy="116295"/>
            </a:xfrm>
            <a:custGeom>
              <a:avLst/>
              <a:gdLst>
                <a:gd name="connsiteX0" fmla="*/ 63001 w 142080"/>
                <a:gd name="connsiteY0" fmla="*/ 15352 h 116295"/>
                <a:gd name="connsiteX1" fmla="*/ 92732 w 142080"/>
                <a:gd name="connsiteY1" fmla="*/ 15352 h 116295"/>
                <a:gd name="connsiteX2" fmla="*/ 81682 w 142080"/>
                <a:gd name="connsiteY2" fmla="*/ 83235 h 116295"/>
                <a:gd name="connsiteX3" fmla="*/ 83786 w 142080"/>
                <a:gd name="connsiteY3" fmla="*/ 103231 h 116295"/>
                <a:gd name="connsiteX4" fmla="*/ 93258 w 142080"/>
                <a:gd name="connsiteY4" fmla="*/ 116387 h 116295"/>
                <a:gd name="connsiteX5" fmla="*/ 104046 w 142080"/>
                <a:gd name="connsiteY5" fmla="*/ 106389 h 116295"/>
                <a:gd name="connsiteX6" fmla="*/ 102467 w 142080"/>
                <a:gd name="connsiteY6" fmla="*/ 100600 h 116295"/>
                <a:gd name="connsiteX7" fmla="*/ 94837 w 142080"/>
                <a:gd name="connsiteY7" fmla="*/ 57187 h 116295"/>
                <a:gd name="connsiteX8" fmla="*/ 99573 w 142080"/>
                <a:gd name="connsiteY8" fmla="*/ 15352 h 116295"/>
                <a:gd name="connsiteX9" fmla="*/ 129568 w 142080"/>
                <a:gd name="connsiteY9" fmla="*/ 15352 h 116295"/>
                <a:gd name="connsiteX10" fmla="*/ 142460 w 142080"/>
                <a:gd name="connsiteY10" fmla="*/ 6406 h 116295"/>
                <a:gd name="connsiteX11" fmla="*/ 131936 w 142080"/>
                <a:gd name="connsiteY11" fmla="*/ 91 h 116295"/>
                <a:gd name="connsiteX12" fmla="*/ 43793 w 142080"/>
                <a:gd name="connsiteY12" fmla="*/ 91 h 116295"/>
                <a:gd name="connsiteX13" fmla="*/ 16430 w 142080"/>
                <a:gd name="connsiteY13" fmla="*/ 12458 h 116295"/>
                <a:gd name="connsiteX14" fmla="*/ 380 w 142080"/>
                <a:gd name="connsiteY14" fmla="*/ 36138 h 116295"/>
                <a:gd name="connsiteX15" fmla="*/ 3537 w 142080"/>
                <a:gd name="connsiteY15" fmla="*/ 38769 h 116295"/>
                <a:gd name="connsiteX16" fmla="*/ 7747 w 142080"/>
                <a:gd name="connsiteY16" fmla="*/ 35612 h 116295"/>
                <a:gd name="connsiteX17" fmla="*/ 41162 w 142080"/>
                <a:gd name="connsiteY17" fmla="*/ 15352 h 116295"/>
                <a:gd name="connsiteX18" fmla="*/ 56160 w 142080"/>
                <a:gd name="connsiteY18" fmla="*/ 15352 h 116295"/>
                <a:gd name="connsiteX19" fmla="*/ 22481 w 142080"/>
                <a:gd name="connsiteY19" fmla="*/ 102968 h 116295"/>
                <a:gd name="connsiteX20" fmla="*/ 20377 w 142080"/>
                <a:gd name="connsiteY20" fmla="*/ 109283 h 116295"/>
                <a:gd name="connsiteX21" fmla="*/ 28007 w 142080"/>
                <a:gd name="connsiteY21" fmla="*/ 116387 h 116295"/>
                <a:gd name="connsiteX22" fmla="*/ 41162 w 142080"/>
                <a:gd name="connsiteY22" fmla="*/ 99285 h 116295"/>
                <a:gd name="connsiteX23" fmla="*/ 48266 w 142080"/>
                <a:gd name="connsiteY23" fmla="*/ 73500 h 116295"/>
                <a:gd name="connsiteX24" fmla="*/ 63001 w 142080"/>
                <a:gd name="connsiteY24" fmla="*/ 15352 h 116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080" h="116295">
                  <a:moveTo>
                    <a:pt x="63001" y="15352"/>
                  </a:moveTo>
                  <a:lnTo>
                    <a:pt x="92732" y="15352"/>
                  </a:lnTo>
                  <a:cubicBezTo>
                    <a:pt x="84050" y="54292"/>
                    <a:pt x="81682" y="65606"/>
                    <a:pt x="81682" y="83235"/>
                  </a:cubicBezTo>
                  <a:cubicBezTo>
                    <a:pt x="81682" y="87181"/>
                    <a:pt x="81682" y="94285"/>
                    <a:pt x="83786" y="103231"/>
                  </a:cubicBezTo>
                  <a:cubicBezTo>
                    <a:pt x="86418" y="114808"/>
                    <a:pt x="89312" y="116387"/>
                    <a:pt x="93258" y="116387"/>
                  </a:cubicBezTo>
                  <a:cubicBezTo>
                    <a:pt x="98521" y="116387"/>
                    <a:pt x="104046" y="111651"/>
                    <a:pt x="104046" y="106389"/>
                  </a:cubicBezTo>
                  <a:cubicBezTo>
                    <a:pt x="104046" y="104810"/>
                    <a:pt x="104046" y="104284"/>
                    <a:pt x="102467" y="100600"/>
                  </a:cubicBezTo>
                  <a:cubicBezTo>
                    <a:pt x="94837" y="81656"/>
                    <a:pt x="94837" y="64554"/>
                    <a:pt x="94837" y="57187"/>
                  </a:cubicBezTo>
                  <a:cubicBezTo>
                    <a:pt x="94837" y="43242"/>
                    <a:pt x="96679" y="29034"/>
                    <a:pt x="99573" y="15352"/>
                  </a:cubicBezTo>
                  <a:lnTo>
                    <a:pt x="129568" y="15352"/>
                  </a:lnTo>
                  <a:cubicBezTo>
                    <a:pt x="132988" y="15352"/>
                    <a:pt x="142460" y="15352"/>
                    <a:pt x="142460" y="6406"/>
                  </a:cubicBezTo>
                  <a:cubicBezTo>
                    <a:pt x="142460" y="91"/>
                    <a:pt x="136935" y="91"/>
                    <a:pt x="131936" y="91"/>
                  </a:cubicBezTo>
                  <a:lnTo>
                    <a:pt x="43793" y="91"/>
                  </a:lnTo>
                  <a:cubicBezTo>
                    <a:pt x="38005" y="91"/>
                    <a:pt x="28007" y="91"/>
                    <a:pt x="16430" y="12458"/>
                  </a:cubicBezTo>
                  <a:cubicBezTo>
                    <a:pt x="7221" y="22719"/>
                    <a:pt x="380" y="34822"/>
                    <a:pt x="380" y="36138"/>
                  </a:cubicBezTo>
                  <a:cubicBezTo>
                    <a:pt x="380" y="36401"/>
                    <a:pt x="380" y="38769"/>
                    <a:pt x="3537" y="38769"/>
                  </a:cubicBezTo>
                  <a:cubicBezTo>
                    <a:pt x="5642" y="38769"/>
                    <a:pt x="6169" y="37716"/>
                    <a:pt x="7747" y="35612"/>
                  </a:cubicBezTo>
                  <a:cubicBezTo>
                    <a:pt x="20640" y="15352"/>
                    <a:pt x="35900" y="15352"/>
                    <a:pt x="41162" y="15352"/>
                  </a:cubicBezTo>
                  <a:lnTo>
                    <a:pt x="56160" y="15352"/>
                  </a:lnTo>
                  <a:cubicBezTo>
                    <a:pt x="47740" y="47188"/>
                    <a:pt x="33532" y="79025"/>
                    <a:pt x="22481" y="102968"/>
                  </a:cubicBezTo>
                  <a:cubicBezTo>
                    <a:pt x="20377" y="106915"/>
                    <a:pt x="20377" y="107441"/>
                    <a:pt x="20377" y="109283"/>
                  </a:cubicBezTo>
                  <a:cubicBezTo>
                    <a:pt x="20377" y="114282"/>
                    <a:pt x="24586" y="116387"/>
                    <a:pt x="28007" y="116387"/>
                  </a:cubicBezTo>
                  <a:cubicBezTo>
                    <a:pt x="35900" y="116387"/>
                    <a:pt x="38005" y="109020"/>
                    <a:pt x="41162" y="99285"/>
                  </a:cubicBezTo>
                  <a:cubicBezTo>
                    <a:pt x="44846" y="87181"/>
                    <a:pt x="44846" y="86655"/>
                    <a:pt x="48266" y="73500"/>
                  </a:cubicBezTo>
                  <a:lnTo>
                    <a:pt x="63001" y="15352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7" name="Forme libre 186">
              <a:extLst>
                <a:ext uri="{FF2B5EF4-FFF2-40B4-BE49-F238E27FC236}">
                  <a16:creationId xmlns:a16="http://schemas.microsoft.com/office/drawing/2014/main" id="{1A8B46E3-7DFE-7EBC-1808-007B68250B34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1146642" y="8525639"/>
              <a:ext cx="61041" cy="263111"/>
            </a:xfrm>
            <a:custGeom>
              <a:avLst/>
              <a:gdLst>
                <a:gd name="connsiteX0" fmla="*/ 61428 w 61041"/>
                <a:gd name="connsiteY0" fmla="*/ 131647 h 263111"/>
                <a:gd name="connsiteX1" fmla="*/ 44063 w 61041"/>
                <a:gd name="connsiteY1" fmla="*/ 49556 h 263111"/>
                <a:gd name="connsiteX2" fmla="*/ 3017 w 61041"/>
                <a:gd name="connsiteY2" fmla="*/ 91 h 263111"/>
                <a:gd name="connsiteX3" fmla="*/ 386 w 61041"/>
                <a:gd name="connsiteY3" fmla="*/ 2723 h 263111"/>
                <a:gd name="connsiteX4" fmla="*/ 5385 w 61041"/>
                <a:gd name="connsiteY4" fmla="*/ 8774 h 263111"/>
                <a:gd name="connsiteX5" fmla="*/ 46168 w 61041"/>
                <a:gd name="connsiteY5" fmla="*/ 131647 h 263111"/>
                <a:gd name="connsiteX6" fmla="*/ 3807 w 61041"/>
                <a:gd name="connsiteY6" fmla="*/ 256099 h 263111"/>
                <a:gd name="connsiteX7" fmla="*/ 386 w 61041"/>
                <a:gd name="connsiteY7" fmla="*/ 260572 h 263111"/>
                <a:gd name="connsiteX8" fmla="*/ 3017 w 61041"/>
                <a:gd name="connsiteY8" fmla="*/ 263203 h 263111"/>
                <a:gd name="connsiteX9" fmla="*/ 44852 w 61041"/>
                <a:gd name="connsiteY9" fmla="*/ 211896 h 263111"/>
                <a:gd name="connsiteX10" fmla="*/ 61428 w 61041"/>
                <a:gd name="connsiteY10" fmla="*/ 131647 h 263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1041" h="263111">
                  <a:moveTo>
                    <a:pt x="61428" y="131647"/>
                  </a:moveTo>
                  <a:cubicBezTo>
                    <a:pt x="61428" y="111125"/>
                    <a:pt x="58534" y="79288"/>
                    <a:pt x="44063" y="49556"/>
                  </a:cubicBezTo>
                  <a:cubicBezTo>
                    <a:pt x="28276" y="17194"/>
                    <a:pt x="5648" y="91"/>
                    <a:pt x="3017" y="91"/>
                  </a:cubicBezTo>
                  <a:cubicBezTo>
                    <a:pt x="1439" y="91"/>
                    <a:pt x="386" y="1144"/>
                    <a:pt x="386" y="2723"/>
                  </a:cubicBezTo>
                  <a:cubicBezTo>
                    <a:pt x="386" y="3512"/>
                    <a:pt x="386" y="4038"/>
                    <a:pt x="5385" y="8774"/>
                  </a:cubicBezTo>
                  <a:cubicBezTo>
                    <a:pt x="31170" y="34822"/>
                    <a:pt x="46168" y="76657"/>
                    <a:pt x="46168" y="131647"/>
                  </a:cubicBezTo>
                  <a:cubicBezTo>
                    <a:pt x="46168" y="176639"/>
                    <a:pt x="36432" y="222947"/>
                    <a:pt x="3807" y="256099"/>
                  </a:cubicBezTo>
                  <a:cubicBezTo>
                    <a:pt x="386" y="259256"/>
                    <a:pt x="386" y="259783"/>
                    <a:pt x="386" y="260572"/>
                  </a:cubicBezTo>
                  <a:cubicBezTo>
                    <a:pt x="386" y="262151"/>
                    <a:pt x="1439" y="263203"/>
                    <a:pt x="3017" y="263203"/>
                  </a:cubicBezTo>
                  <a:cubicBezTo>
                    <a:pt x="5648" y="263203"/>
                    <a:pt x="29328" y="245311"/>
                    <a:pt x="44852" y="211896"/>
                  </a:cubicBezTo>
                  <a:cubicBezTo>
                    <a:pt x="58271" y="182954"/>
                    <a:pt x="61428" y="153749"/>
                    <a:pt x="61428" y="131647"/>
                  </a:cubicBez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8" name="Forme libre 187">
              <a:extLst>
                <a:ext uri="{FF2B5EF4-FFF2-40B4-BE49-F238E27FC236}">
                  <a16:creationId xmlns:a16="http://schemas.microsoft.com/office/drawing/2014/main" id="{7F597670-5047-428C-1901-79A650A0DFA8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1245569" y="8492042"/>
              <a:ext cx="81406" cy="122294"/>
            </a:xfrm>
            <a:custGeom>
              <a:avLst/>
              <a:gdLst>
                <a:gd name="connsiteX0" fmla="*/ 81797 w 81406"/>
                <a:gd name="connsiteY0" fmla="*/ 88861 h 122294"/>
                <a:gd name="connsiteX1" fmla="*/ 75535 w 81406"/>
                <a:gd name="connsiteY1" fmla="*/ 88861 h 122294"/>
                <a:gd name="connsiteX2" fmla="*/ 70746 w 81406"/>
                <a:gd name="connsiteY2" fmla="*/ 105621 h 122294"/>
                <a:gd name="connsiteX3" fmla="*/ 52512 w 81406"/>
                <a:gd name="connsiteY3" fmla="*/ 106726 h 122294"/>
                <a:gd name="connsiteX4" fmla="*/ 18624 w 81406"/>
                <a:gd name="connsiteY4" fmla="*/ 106726 h 122294"/>
                <a:gd name="connsiteX5" fmla="*/ 55459 w 81406"/>
                <a:gd name="connsiteY5" fmla="*/ 75785 h 122294"/>
                <a:gd name="connsiteX6" fmla="*/ 81797 w 81406"/>
                <a:gd name="connsiteY6" fmla="*/ 36002 h 122294"/>
                <a:gd name="connsiteX7" fmla="*/ 38699 w 81406"/>
                <a:gd name="connsiteY7" fmla="*/ 87 h 122294"/>
                <a:gd name="connsiteX8" fmla="*/ 390 w 81406"/>
                <a:gd name="connsiteY8" fmla="*/ 33055 h 122294"/>
                <a:gd name="connsiteX9" fmla="*/ 10151 w 81406"/>
                <a:gd name="connsiteY9" fmla="*/ 43369 h 122294"/>
                <a:gd name="connsiteX10" fmla="*/ 19913 w 81406"/>
                <a:gd name="connsiteY10" fmla="*/ 33608 h 122294"/>
                <a:gd name="connsiteX11" fmla="*/ 9046 w 81406"/>
                <a:gd name="connsiteY11" fmla="*/ 23846 h 122294"/>
                <a:gd name="connsiteX12" fmla="*/ 35936 w 81406"/>
                <a:gd name="connsiteY12" fmla="*/ 6718 h 122294"/>
                <a:gd name="connsiteX13" fmla="*/ 63931 w 81406"/>
                <a:gd name="connsiteY13" fmla="*/ 36002 h 122294"/>
                <a:gd name="connsiteX14" fmla="*/ 46619 w 81406"/>
                <a:gd name="connsiteY14" fmla="*/ 71364 h 122294"/>
                <a:gd name="connsiteX15" fmla="*/ 2232 w 81406"/>
                <a:gd name="connsiteY15" fmla="*/ 115199 h 122294"/>
                <a:gd name="connsiteX16" fmla="*/ 390 w 81406"/>
                <a:gd name="connsiteY16" fmla="*/ 122382 h 122294"/>
                <a:gd name="connsiteX17" fmla="*/ 76271 w 81406"/>
                <a:gd name="connsiteY17" fmla="*/ 122382 h 122294"/>
                <a:gd name="connsiteX18" fmla="*/ 81797 w 81406"/>
                <a:gd name="connsiteY18" fmla="*/ 88861 h 12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406" h="122294">
                  <a:moveTo>
                    <a:pt x="81797" y="88861"/>
                  </a:moveTo>
                  <a:lnTo>
                    <a:pt x="75535" y="88861"/>
                  </a:lnTo>
                  <a:cubicBezTo>
                    <a:pt x="74982" y="92913"/>
                    <a:pt x="73140" y="103780"/>
                    <a:pt x="70746" y="105621"/>
                  </a:cubicBezTo>
                  <a:cubicBezTo>
                    <a:pt x="69273" y="106726"/>
                    <a:pt x="55091" y="106726"/>
                    <a:pt x="52512" y="106726"/>
                  </a:cubicBezTo>
                  <a:lnTo>
                    <a:pt x="18624" y="106726"/>
                  </a:lnTo>
                  <a:cubicBezTo>
                    <a:pt x="37962" y="89598"/>
                    <a:pt x="44409" y="84441"/>
                    <a:pt x="55459" y="75785"/>
                  </a:cubicBezTo>
                  <a:cubicBezTo>
                    <a:pt x="69088" y="64918"/>
                    <a:pt x="81797" y="53499"/>
                    <a:pt x="81797" y="36002"/>
                  </a:cubicBezTo>
                  <a:cubicBezTo>
                    <a:pt x="81797" y="13717"/>
                    <a:pt x="62274" y="87"/>
                    <a:pt x="38699" y="87"/>
                  </a:cubicBezTo>
                  <a:cubicBezTo>
                    <a:pt x="15861" y="87"/>
                    <a:pt x="390" y="16111"/>
                    <a:pt x="390" y="33055"/>
                  </a:cubicBezTo>
                  <a:cubicBezTo>
                    <a:pt x="390" y="42448"/>
                    <a:pt x="8310" y="43369"/>
                    <a:pt x="10151" y="43369"/>
                  </a:cubicBezTo>
                  <a:cubicBezTo>
                    <a:pt x="14572" y="43369"/>
                    <a:pt x="19913" y="40238"/>
                    <a:pt x="19913" y="33608"/>
                  </a:cubicBezTo>
                  <a:cubicBezTo>
                    <a:pt x="19913" y="30293"/>
                    <a:pt x="18624" y="23846"/>
                    <a:pt x="9046" y="23846"/>
                  </a:cubicBezTo>
                  <a:cubicBezTo>
                    <a:pt x="14756" y="10770"/>
                    <a:pt x="27280" y="6718"/>
                    <a:pt x="35936" y="6718"/>
                  </a:cubicBezTo>
                  <a:cubicBezTo>
                    <a:pt x="54354" y="6718"/>
                    <a:pt x="63931" y="21084"/>
                    <a:pt x="63931" y="36002"/>
                  </a:cubicBezTo>
                  <a:cubicBezTo>
                    <a:pt x="63931" y="52026"/>
                    <a:pt x="52512" y="64734"/>
                    <a:pt x="46619" y="71364"/>
                  </a:cubicBezTo>
                  <a:lnTo>
                    <a:pt x="2232" y="115199"/>
                  </a:lnTo>
                  <a:cubicBezTo>
                    <a:pt x="390" y="116856"/>
                    <a:pt x="390" y="117225"/>
                    <a:pt x="390" y="122382"/>
                  </a:cubicBezTo>
                  <a:lnTo>
                    <a:pt x="76271" y="122382"/>
                  </a:lnTo>
                  <a:lnTo>
                    <a:pt x="81797" y="88861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9" name="Forme libre 188">
              <a:extLst>
                <a:ext uri="{FF2B5EF4-FFF2-40B4-BE49-F238E27FC236}">
                  <a16:creationId xmlns:a16="http://schemas.microsoft.com/office/drawing/2014/main" id="{79FDF319-1D37-AC8A-2E31-27F8FF484571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1397328" y="8428681"/>
              <a:ext cx="120505" cy="119189"/>
            </a:xfrm>
            <a:custGeom>
              <a:avLst/>
              <a:gdLst>
                <a:gd name="connsiteX0" fmla="*/ 88012 w 120505"/>
                <a:gd name="connsiteY0" fmla="*/ 16924 h 119189"/>
                <a:gd name="connsiteX1" fmla="*/ 63806 w 120505"/>
                <a:gd name="connsiteY1" fmla="*/ 85 h 119189"/>
                <a:gd name="connsiteX2" fmla="*/ 396 w 120505"/>
                <a:gd name="connsiteY2" fmla="*/ 77176 h 119189"/>
                <a:gd name="connsiteX3" fmla="*/ 35390 w 120505"/>
                <a:gd name="connsiteY3" fmla="*/ 119274 h 119189"/>
                <a:gd name="connsiteX4" fmla="*/ 69594 w 120505"/>
                <a:gd name="connsiteY4" fmla="*/ 99541 h 119189"/>
                <a:gd name="connsiteX5" fmla="*/ 93537 w 120505"/>
                <a:gd name="connsiteY5" fmla="*/ 119274 h 119189"/>
                <a:gd name="connsiteX6" fmla="*/ 113008 w 120505"/>
                <a:gd name="connsiteY6" fmla="*/ 104803 h 119189"/>
                <a:gd name="connsiteX7" fmla="*/ 120901 w 120505"/>
                <a:gd name="connsiteY7" fmla="*/ 78755 h 119189"/>
                <a:gd name="connsiteX8" fmla="*/ 117744 w 120505"/>
                <a:gd name="connsiteY8" fmla="*/ 76124 h 119189"/>
                <a:gd name="connsiteX9" fmla="*/ 114060 w 120505"/>
                <a:gd name="connsiteY9" fmla="*/ 80860 h 119189"/>
                <a:gd name="connsiteX10" fmla="*/ 94063 w 120505"/>
                <a:gd name="connsiteY10" fmla="*/ 113486 h 119189"/>
                <a:gd name="connsiteX11" fmla="*/ 86170 w 120505"/>
                <a:gd name="connsiteY11" fmla="*/ 101383 h 119189"/>
                <a:gd name="connsiteX12" fmla="*/ 89591 w 120505"/>
                <a:gd name="connsiteY12" fmla="*/ 81912 h 119189"/>
                <a:gd name="connsiteX13" fmla="*/ 95379 w 120505"/>
                <a:gd name="connsiteY13" fmla="*/ 58232 h 119189"/>
                <a:gd name="connsiteX14" fmla="*/ 104851 w 120505"/>
                <a:gd name="connsiteY14" fmla="*/ 21397 h 119189"/>
                <a:gd name="connsiteX15" fmla="*/ 106693 w 120505"/>
                <a:gd name="connsiteY15" fmla="*/ 12451 h 119189"/>
                <a:gd name="connsiteX16" fmla="*/ 99063 w 120505"/>
                <a:gd name="connsiteY16" fmla="*/ 5347 h 119189"/>
                <a:gd name="connsiteX17" fmla="*/ 88012 w 120505"/>
                <a:gd name="connsiteY17" fmla="*/ 16924 h 119189"/>
                <a:gd name="connsiteX18" fmla="*/ 70910 w 120505"/>
                <a:gd name="connsiteY18" fmla="*/ 85070 h 119189"/>
                <a:gd name="connsiteX19" fmla="*/ 65647 w 120505"/>
                <a:gd name="connsiteY19" fmla="*/ 94805 h 119189"/>
                <a:gd name="connsiteX20" fmla="*/ 35916 w 120505"/>
                <a:gd name="connsiteY20" fmla="*/ 113486 h 119189"/>
                <a:gd name="connsiteX21" fmla="*/ 19077 w 120505"/>
                <a:gd name="connsiteY21" fmla="*/ 88753 h 119189"/>
                <a:gd name="connsiteX22" fmla="*/ 33548 w 120505"/>
                <a:gd name="connsiteY22" fmla="*/ 31132 h 119189"/>
                <a:gd name="connsiteX23" fmla="*/ 64069 w 120505"/>
                <a:gd name="connsiteY23" fmla="*/ 5873 h 119189"/>
                <a:gd name="connsiteX24" fmla="*/ 84855 w 120505"/>
                <a:gd name="connsiteY24" fmla="*/ 29027 h 119189"/>
                <a:gd name="connsiteX25" fmla="*/ 84065 w 120505"/>
                <a:gd name="connsiteY25" fmla="*/ 33500 h 119189"/>
                <a:gd name="connsiteX26" fmla="*/ 70910 w 120505"/>
                <a:gd name="connsiteY26" fmla="*/ 85070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505" h="119189">
                  <a:moveTo>
                    <a:pt x="88012" y="16924"/>
                  </a:moveTo>
                  <a:cubicBezTo>
                    <a:pt x="83276" y="7189"/>
                    <a:pt x="75646" y="85"/>
                    <a:pt x="63806" y="85"/>
                  </a:cubicBezTo>
                  <a:cubicBezTo>
                    <a:pt x="33022" y="85"/>
                    <a:pt x="396" y="38762"/>
                    <a:pt x="396" y="77176"/>
                  </a:cubicBezTo>
                  <a:cubicBezTo>
                    <a:pt x="396" y="101909"/>
                    <a:pt x="14867" y="119274"/>
                    <a:pt x="35390" y="119274"/>
                  </a:cubicBezTo>
                  <a:cubicBezTo>
                    <a:pt x="40652" y="119274"/>
                    <a:pt x="53807" y="118222"/>
                    <a:pt x="69594" y="99541"/>
                  </a:cubicBezTo>
                  <a:cubicBezTo>
                    <a:pt x="71699" y="110592"/>
                    <a:pt x="80908" y="119274"/>
                    <a:pt x="93537" y="119274"/>
                  </a:cubicBezTo>
                  <a:cubicBezTo>
                    <a:pt x="102746" y="119274"/>
                    <a:pt x="108798" y="113223"/>
                    <a:pt x="113008" y="104803"/>
                  </a:cubicBezTo>
                  <a:cubicBezTo>
                    <a:pt x="117480" y="95331"/>
                    <a:pt x="120901" y="79281"/>
                    <a:pt x="120901" y="78755"/>
                  </a:cubicBezTo>
                  <a:cubicBezTo>
                    <a:pt x="120901" y="76124"/>
                    <a:pt x="118533" y="76124"/>
                    <a:pt x="117744" y="76124"/>
                  </a:cubicBezTo>
                  <a:cubicBezTo>
                    <a:pt x="115112" y="76124"/>
                    <a:pt x="114849" y="77176"/>
                    <a:pt x="114060" y="80860"/>
                  </a:cubicBezTo>
                  <a:cubicBezTo>
                    <a:pt x="109587" y="97962"/>
                    <a:pt x="104851" y="113486"/>
                    <a:pt x="94063" y="113486"/>
                  </a:cubicBezTo>
                  <a:cubicBezTo>
                    <a:pt x="86959" y="113486"/>
                    <a:pt x="86170" y="106645"/>
                    <a:pt x="86170" y="101383"/>
                  </a:cubicBezTo>
                  <a:cubicBezTo>
                    <a:pt x="86170" y="95594"/>
                    <a:pt x="86696" y="93489"/>
                    <a:pt x="89591" y="81912"/>
                  </a:cubicBezTo>
                  <a:cubicBezTo>
                    <a:pt x="92485" y="70862"/>
                    <a:pt x="93011" y="68231"/>
                    <a:pt x="95379" y="58232"/>
                  </a:cubicBezTo>
                  <a:lnTo>
                    <a:pt x="104851" y="21397"/>
                  </a:lnTo>
                  <a:cubicBezTo>
                    <a:pt x="106693" y="14030"/>
                    <a:pt x="106693" y="13503"/>
                    <a:pt x="106693" y="12451"/>
                  </a:cubicBezTo>
                  <a:cubicBezTo>
                    <a:pt x="106693" y="7978"/>
                    <a:pt x="103536" y="5347"/>
                    <a:pt x="99063" y="5347"/>
                  </a:cubicBezTo>
                  <a:cubicBezTo>
                    <a:pt x="92748" y="5347"/>
                    <a:pt x="88801" y="11135"/>
                    <a:pt x="88012" y="16924"/>
                  </a:cubicBezTo>
                  <a:close/>
                  <a:moveTo>
                    <a:pt x="70910" y="85070"/>
                  </a:moveTo>
                  <a:cubicBezTo>
                    <a:pt x="69594" y="89806"/>
                    <a:pt x="69594" y="90332"/>
                    <a:pt x="65647" y="94805"/>
                  </a:cubicBezTo>
                  <a:cubicBezTo>
                    <a:pt x="54071" y="109276"/>
                    <a:pt x="43283" y="113486"/>
                    <a:pt x="35916" y="113486"/>
                  </a:cubicBezTo>
                  <a:cubicBezTo>
                    <a:pt x="22760" y="113486"/>
                    <a:pt x="19077" y="99015"/>
                    <a:pt x="19077" y="88753"/>
                  </a:cubicBezTo>
                  <a:cubicBezTo>
                    <a:pt x="19077" y="75598"/>
                    <a:pt x="27496" y="43235"/>
                    <a:pt x="33548" y="31132"/>
                  </a:cubicBezTo>
                  <a:cubicBezTo>
                    <a:pt x="41704" y="15608"/>
                    <a:pt x="53544" y="5873"/>
                    <a:pt x="64069" y="5873"/>
                  </a:cubicBezTo>
                  <a:cubicBezTo>
                    <a:pt x="81171" y="5873"/>
                    <a:pt x="84855" y="27448"/>
                    <a:pt x="84855" y="29027"/>
                  </a:cubicBezTo>
                  <a:cubicBezTo>
                    <a:pt x="84855" y="30606"/>
                    <a:pt x="84328" y="32184"/>
                    <a:pt x="84065" y="33500"/>
                  </a:cubicBezTo>
                  <a:lnTo>
                    <a:pt x="70910" y="85070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0" name="Forme libre 189">
              <a:extLst>
                <a:ext uri="{FF2B5EF4-FFF2-40B4-BE49-F238E27FC236}">
                  <a16:creationId xmlns:a16="http://schemas.microsoft.com/office/drawing/2014/main" id="{95D49196-DC14-9B9C-7F5D-6796F6EAF4C3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1531933" y="8380268"/>
              <a:ext cx="80775" cy="167602"/>
            </a:xfrm>
            <a:custGeom>
              <a:avLst/>
              <a:gdLst>
                <a:gd name="connsiteX0" fmla="*/ 48550 w 80775"/>
                <a:gd name="connsiteY0" fmla="*/ 59548 h 167602"/>
                <a:gd name="connsiteX1" fmla="*/ 73283 w 80775"/>
                <a:gd name="connsiteY1" fmla="*/ 59548 h 167602"/>
                <a:gd name="connsiteX2" fmla="*/ 81176 w 80775"/>
                <a:gd name="connsiteY2" fmla="*/ 54286 h 167602"/>
                <a:gd name="connsiteX3" fmla="*/ 73809 w 80775"/>
                <a:gd name="connsiteY3" fmla="*/ 51392 h 167602"/>
                <a:gd name="connsiteX4" fmla="*/ 50655 w 80775"/>
                <a:gd name="connsiteY4" fmla="*/ 51392 h 167602"/>
                <a:gd name="connsiteX5" fmla="*/ 61443 w 80775"/>
                <a:gd name="connsiteY5" fmla="*/ 7189 h 167602"/>
                <a:gd name="connsiteX6" fmla="*/ 53813 w 80775"/>
                <a:gd name="connsiteY6" fmla="*/ 85 h 167602"/>
                <a:gd name="connsiteX7" fmla="*/ 43288 w 80775"/>
                <a:gd name="connsiteY7" fmla="*/ 9557 h 167602"/>
                <a:gd name="connsiteX8" fmla="*/ 33027 w 80775"/>
                <a:gd name="connsiteY8" fmla="*/ 51392 h 167602"/>
                <a:gd name="connsiteX9" fmla="*/ 8294 w 80775"/>
                <a:gd name="connsiteY9" fmla="*/ 51392 h 167602"/>
                <a:gd name="connsiteX10" fmla="*/ 401 w 80775"/>
                <a:gd name="connsiteY10" fmla="*/ 56391 h 167602"/>
                <a:gd name="connsiteX11" fmla="*/ 7768 w 80775"/>
                <a:gd name="connsiteY11" fmla="*/ 59548 h 167602"/>
                <a:gd name="connsiteX12" fmla="*/ 30922 w 80775"/>
                <a:gd name="connsiteY12" fmla="*/ 59548 h 167602"/>
                <a:gd name="connsiteX13" fmla="*/ 10925 w 80775"/>
                <a:gd name="connsiteY13" fmla="*/ 143481 h 167602"/>
                <a:gd name="connsiteX14" fmla="*/ 35132 w 80775"/>
                <a:gd name="connsiteY14" fmla="*/ 167687 h 167602"/>
                <a:gd name="connsiteX15" fmla="*/ 76966 w 80775"/>
                <a:gd name="connsiteY15" fmla="*/ 127168 h 167602"/>
                <a:gd name="connsiteX16" fmla="*/ 73809 w 80775"/>
                <a:gd name="connsiteY16" fmla="*/ 124537 h 167602"/>
                <a:gd name="connsiteX17" fmla="*/ 69862 w 80775"/>
                <a:gd name="connsiteY17" fmla="*/ 128220 h 167602"/>
                <a:gd name="connsiteX18" fmla="*/ 35658 w 80775"/>
                <a:gd name="connsiteY18" fmla="*/ 161898 h 167602"/>
                <a:gd name="connsiteX19" fmla="*/ 27502 w 80775"/>
                <a:gd name="connsiteY19" fmla="*/ 149795 h 167602"/>
                <a:gd name="connsiteX20" fmla="*/ 29080 w 80775"/>
                <a:gd name="connsiteY20" fmla="*/ 137166 h 167602"/>
                <a:gd name="connsiteX21" fmla="*/ 48550 w 80775"/>
                <a:gd name="connsiteY21" fmla="*/ 59548 h 16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775" h="167602">
                  <a:moveTo>
                    <a:pt x="48550" y="59548"/>
                  </a:moveTo>
                  <a:lnTo>
                    <a:pt x="73283" y="59548"/>
                  </a:lnTo>
                  <a:cubicBezTo>
                    <a:pt x="78545" y="59548"/>
                    <a:pt x="81176" y="59548"/>
                    <a:pt x="81176" y="54286"/>
                  </a:cubicBezTo>
                  <a:cubicBezTo>
                    <a:pt x="81176" y="51392"/>
                    <a:pt x="78545" y="51392"/>
                    <a:pt x="73809" y="51392"/>
                  </a:cubicBezTo>
                  <a:lnTo>
                    <a:pt x="50655" y="51392"/>
                  </a:lnTo>
                  <a:cubicBezTo>
                    <a:pt x="60127" y="14030"/>
                    <a:pt x="61443" y="8767"/>
                    <a:pt x="61443" y="7189"/>
                  </a:cubicBezTo>
                  <a:cubicBezTo>
                    <a:pt x="61443" y="2716"/>
                    <a:pt x="58286" y="85"/>
                    <a:pt x="53813" y="85"/>
                  </a:cubicBezTo>
                  <a:cubicBezTo>
                    <a:pt x="53023" y="85"/>
                    <a:pt x="45656" y="348"/>
                    <a:pt x="43288" y="9557"/>
                  </a:cubicBezTo>
                  <a:lnTo>
                    <a:pt x="33027" y="51392"/>
                  </a:lnTo>
                  <a:lnTo>
                    <a:pt x="8294" y="51392"/>
                  </a:lnTo>
                  <a:cubicBezTo>
                    <a:pt x="3032" y="51392"/>
                    <a:pt x="401" y="51392"/>
                    <a:pt x="401" y="56391"/>
                  </a:cubicBezTo>
                  <a:cubicBezTo>
                    <a:pt x="401" y="59548"/>
                    <a:pt x="2506" y="59548"/>
                    <a:pt x="7768" y="59548"/>
                  </a:cubicBezTo>
                  <a:lnTo>
                    <a:pt x="30922" y="59548"/>
                  </a:lnTo>
                  <a:cubicBezTo>
                    <a:pt x="11978" y="134272"/>
                    <a:pt x="10925" y="138745"/>
                    <a:pt x="10925" y="143481"/>
                  </a:cubicBezTo>
                  <a:cubicBezTo>
                    <a:pt x="10925" y="157689"/>
                    <a:pt x="20924" y="167687"/>
                    <a:pt x="35132" y="167687"/>
                  </a:cubicBezTo>
                  <a:cubicBezTo>
                    <a:pt x="61969" y="167687"/>
                    <a:pt x="76966" y="129273"/>
                    <a:pt x="76966" y="127168"/>
                  </a:cubicBezTo>
                  <a:cubicBezTo>
                    <a:pt x="76966" y="124537"/>
                    <a:pt x="74862" y="124537"/>
                    <a:pt x="73809" y="124537"/>
                  </a:cubicBezTo>
                  <a:cubicBezTo>
                    <a:pt x="71441" y="124537"/>
                    <a:pt x="71178" y="125326"/>
                    <a:pt x="69862" y="128220"/>
                  </a:cubicBezTo>
                  <a:cubicBezTo>
                    <a:pt x="58549" y="155584"/>
                    <a:pt x="44604" y="161898"/>
                    <a:pt x="35658" y="161898"/>
                  </a:cubicBezTo>
                  <a:cubicBezTo>
                    <a:pt x="30133" y="161898"/>
                    <a:pt x="27502" y="158478"/>
                    <a:pt x="27502" y="149795"/>
                  </a:cubicBezTo>
                  <a:cubicBezTo>
                    <a:pt x="27502" y="143481"/>
                    <a:pt x="28028" y="141639"/>
                    <a:pt x="29080" y="137166"/>
                  </a:cubicBezTo>
                  <a:lnTo>
                    <a:pt x="48550" y="59548"/>
                  </a:lnTo>
                  <a:close/>
                </a:path>
              </a:pathLst>
            </a:custGeom>
            <a:solidFill>
              <a:srgbClr val="1A1AFF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1" name="Forme libre 190">
              <a:extLst>
                <a:ext uri="{FF2B5EF4-FFF2-40B4-BE49-F238E27FC236}">
                  <a16:creationId xmlns:a16="http://schemas.microsoft.com/office/drawing/2014/main" id="{F8BD35C4-B634-802B-BCDA-6E984839DADA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1383575" y="8651933"/>
              <a:ext cx="240546" cy="10523"/>
            </a:xfrm>
            <a:custGeom>
              <a:avLst/>
              <a:gdLst>
                <a:gd name="connsiteX0" fmla="*/ 0 w 240546"/>
                <a:gd name="connsiteY0" fmla="*/ 0 h 10523"/>
                <a:gd name="connsiteX1" fmla="*/ 240547 w 240546"/>
                <a:gd name="connsiteY1" fmla="*/ 0 h 10523"/>
                <a:gd name="connsiteX2" fmla="*/ 240547 w 240546"/>
                <a:gd name="connsiteY2" fmla="*/ 10524 h 10523"/>
                <a:gd name="connsiteX3" fmla="*/ 0 w 240546"/>
                <a:gd name="connsiteY3" fmla="*/ 10524 h 10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46" h="10523">
                  <a:moveTo>
                    <a:pt x="0" y="0"/>
                  </a:moveTo>
                  <a:lnTo>
                    <a:pt x="240547" y="0"/>
                  </a:lnTo>
                  <a:lnTo>
                    <a:pt x="240547" y="10524"/>
                  </a:lnTo>
                  <a:lnTo>
                    <a:pt x="0" y="10524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D993F798-C2F9-CEA1-E19D-3FF8D0CA7834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1395678" y="8787159"/>
              <a:ext cx="101034" cy="119189"/>
            </a:xfrm>
            <a:custGeom>
              <a:avLst/>
              <a:gdLst>
                <a:gd name="connsiteX0" fmla="*/ 37494 w 101034"/>
                <a:gd name="connsiteY0" fmla="*/ 55615 h 119189"/>
                <a:gd name="connsiteX1" fmla="*/ 77750 w 101034"/>
                <a:gd name="connsiteY1" fmla="*/ 49563 h 119189"/>
                <a:gd name="connsiteX2" fmla="*/ 97484 w 101034"/>
                <a:gd name="connsiteY2" fmla="*/ 22463 h 119189"/>
                <a:gd name="connsiteX3" fmla="*/ 69331 w 101034"/>
                <a:gd name="connsiteY3" fmla="*/ 98 h 119189"/>
                <a:gd name="connsiteX4" fmla="*/ 396 w 101034"/>
                <a:gd name="connsiteY4" fmla="*/ 71665 h 119189"/>
                <a:gd name="connsiteX5" fmla="*/ 41704 w 101034"/>
                <a:gd name="connsiteY5" fmla="*/ 119288 h 119189"/>
                <a:gd name="connsiteX6" fmla="*/ 101430 w 101034"/>
                <a:gd name="connsiteY6" fmla="*/ 88241 h 119189"/>
                <a:gd name="connsiteX7" fmla="*/ 98273 w 101034"/>
                <a:gd name="connsiteY7" fmla="*/ 84820 h 119189"/>
                <a:gd name="connsiteX8" fmla="*/ 94853 w 101034"/>
                <a:gd name="connsiteY8" fmla="*/ 87451 h 119189"/>
                <a:gd name="connsiteX9" fmla="*/ 42230 w 101034"/>
                <a:gd name="connsiteY9" fmla="*/ 113499 h 119189"/>
                <a:gd name="connsiteX10" fmla="*/ 19340 w 101034"/>
                <a:gd name="connsiteY10" fmla="*/ 82978 h 119189"/>
                <a:gd name="connsiteX11" fmla="*/ 23549 w 101034"/>
                <a:gd name="connsiteY11" fmla="*/ 55615 h 119189"/>
                <a:gd name="connsiteX12" fmla="*/ 37494 w 101034"/>
                <a:gd name="connsiteY12" fmla="*/ 55615 h 119189"/>
                <a:gd name="connsiteX13" fmla="*/ 25128 w 101034"/>
                <a:gd name="connsiteY13" fmla="*/ 49826 h 119189"/>
                <a:gd name="connsiteX14" fmla="*/ 69331 w 101034"/>
                <a:gd name="connsiteY14" fmla="*/ 5887 h 119189"/>
                <a:gd name="connsiteX15" fmla="*/ 88801 w 101034"/>
                <a:gd name="connsiteY15" fmla="*/ 22463 h 119189"/>
                <a:gd name="connsiteX16" fmla="*/ 35916 w 101034"/>
                <a:gd name="connsiteY16" fmla="*/ 49826 h 119189"/>
                <a:gd name="connsiteX17" fmla="*/ 25128 w 101034"/>
                <a:gd name="connsiteY17" fmla="*/ 49826 h 11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034" h="119189">
                  <a:moveTo>
                    <a:pt x="37494" y="55615"/>
                  </a:moveTo>
                  <a:cubicBezTo>
                    <a:pt x="45125" y="55615"/>
                    <a:pt x="64595" y="55089"/>
                    <a:pt x="77750" y="49563"/>
                  </a:cubicBezTo>
                  <a:cubicBezTo>
                    <a:pt x="96168" y="41670"/>
                    <a:pt x="97484" y="26146"/>
                    <a:pt x="97484" y="22463"/>
                  </a:cubicBezTo>
                  <a:cubicBezTo>
                    <a:pt x="97484" y="10886"/>
                    <a:pt x="87486" y="98"/>
                    <a:pt x="69331" y="98"/>
                  </a:cubicBezTo>
                  <a:cubicBezTo>
                    <a:pt x="40126" y="98"/>
                    <a:pt x="396" y="25620"/>
                    <a:pt x="396" y="71665"/>
                  </a:cubicBezTo>
                  <a:cubicBezTo>
                    <a:pt x="396" y="98502"/>
                    <a:pt x="15919" y="119288"/>
                    <a:pt x="41704" y="119288"/>
                  </a:cubicBezTo>
                  <a:cubicBezTo>
                    <a:pt x="79329" y="119288"/>
                    <a:pt x="101430" y="91398"/>
                    <a:pt x="101430" y="88241"/>
                  </a:cubicBezTo>
                  <a:cubicBezTo>
                    <a:pt x="101430" y="86662"/>
                    <a:pt x="99852" y="84820"/>
                    <a:pt x="98273" y="84820"/>
                  </a:cubicBezTo>
                  <a:cubicBezTo>
                    <a:pt x="96958" y="84820"/>
                    <a:pt x="96431" y="85346"/>
                    <a:pt x="94853" y="87451"/>
                  </a:cubicBezTo>
                  <a:cubicBezTo>
                    <a:pt x="74067" y="113499"/>
                    <a:pt x="45388" y="113499"/>
                    <a:pt x="42230" y="113499"/>
                  </a:cubicBezTo>
                  <a:cubicBezTo>
                    <a:pt x="21708" y="113499"/>
                    <a:pt x="19340" y="91398"/>
                    <a:pt x="19340" y="82978"/>
                  </a:cubicBezTo>
                  <a:cubicBezTo>
                    <a:pt x="19340" y="79821"/>
                    <a:pt x="19603" y="71665"/>
                    <a:pt x="23549" y="55615"/>
                  </a:cubicBezTo>
                  <a:lnTo>
                    <a:pt x="37494" y="55615"/>
                  </a:lnTo>
                  <a:close/>
                  <a:moveTo>
                    <a:pt x="25128" y="49826"/>
                  </a:moveTo>
                  <a:cubicBezTo>
                    <a:pt x="35390" y="9833"/>
                    <a:pt x="62490" y="5887"/>
                    <a:pt x="69331" y="5887"/>
                  </a:cubicBezTo>
                  <a:cubicBezTo>
                    <a:pt x="81697" y="5887"/>
                    <a:pt x="88801" y="13517"/>
                    <a:pt x="88801" y="22463"/>
                  </a:cubicBezTo>
                  <a:cubicBezTo>
                    <a:pt x="88801" y="49826"/>
                    <a:pt x="46703" y="49826"/>
                    <a:pt x="35916" y="49826"/>
                  </a:cubicBezTo>
                  <a:lnTo>
                    <a:pt x="25128" y="49826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38037B7C-9B1D-2934-2D43-A551FF4A4FCB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1517690" y="8705150"/>
              <a:ext cx="81406" cy="122294"/>
            </a:xfrm>
            <a:custGeom>
              <a:avLst/>
              <a:gdLst>
                <a:gd name="connsiteX0" fmla="*/ 81807 w 81406"/>
                <a:gd name="connsiteY0" fmla="*/ 88869 h 122294"/>
                <a:gd name="connsiteX1" fmla="*/ 75545 w 81406"/>
                <a:gd name="connsiteY1" fmla="*/ 88869 h 122294"/>
                <a:gd name="connsiteX2" fmla="*/ 70756 w 81406"/>
                <a:gd name="connsiteY2" fmla="*/ 105629 h 122294"/>
                <a:gd name="connsiteX3" fmla="*/ 52523 w 81406"/>
                <a:gd name="connsiteY3" fmla="*/ 106735 h 122294"/>
                <a:gd name="connsiteX4" fmla="*/ 18634 w 81406"/>
                <a:gd name="connsiteY4" fmla="*/ 106735 h 122294"/>
                <a:gd name="connsiteX5" fmla="*/ 55470 w 81406"/>
                <a:gd name="connsiteY5" fmla="*/ 75793 h 122294"/>
                <a:gd name="connsiteX6" fmla="*/ 81807 w 81406"/>
                <a:gd name="connsiteY6" fmla="*/ 36010 h 122294"/>
                <a:gd name="connsiteX7" fmla="*/ 38709 w 81406"/>
                <a:gd name="connsiteY7" fmla="*/ 95 h 122294"/>
                <a:gd name="connsiteX8" fmla="*/ 400 w 81406"/>
                <a:gd name="connsiteY8" fmla="*/ 33063 h 122294"/>
                <a:gd name="connsiteX9" fmla="*/ 10162 w 81406"/>
                <a:gd name="connsiteY9" fmla="*/ 43377 h 122294"/>
                <a:gd name="connsiteX10" fmla="*/ 19923 w 81406"/>
                <a:gd name="connsiteY10" fmla="*/ 33616 h 122294"/>
                <a:gd name="connsiteX11" fmla="*/ 9057 w 81406"/>
                <a:gd name="connsiteY11" fmla="*/ 23854 h 122294"/>
                <a:gd name="connsiteX12" fmla="*/ 35947 w 81406"/>
                <a:gd name="connsiteY12" fmla="*/ 6726 h 122294"/>
                <a:gd name="connsiteX13" fmla="*/ 63942 w 81406"/>
                <a:gd name="connsiteY13" fmla="*/ 36010 h 122294"/>
                <a:gd name="connsiteX14" fmla="*/ 46629 w 81406"/>
                <a:gd name="connsiteY14" fmla="*/ 71372 h 122294"/>
                <a:gd name="connsiteX15" fmla="*/ 2242 w 81406"/>
                <a:gd name="connsiteY15" fmla="*/ 115207 h 122294"/>
                <a:gd name="connsiteX16" fmla="*/ 400 w 81406"/>
                <a:gd name="connsiteY16" fmla="*/ 122390 h 122294"/>
                <a:gd name="connsiteX17" fmla="*/ 76282 w 81406"/>
                <a:gd name="connsiteY17" fmla="*/ 122390 h 122294"/>
                <a:gd name="connsiteX18" fmla="*/ 81807 w 81406"/>
                <a:gd name="connsiteY18" fmla="*/ 88869 h 122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406" h="122294">
                  <a:moveTo>
                    <a:pt x="81807" y="88869"/>
                  </a:moveTo>
                  <a:lnTo>
                    <a:pt x="75545" y="88869"/>
                  </a:lnTo>
                  <a:cubicBezTo>
                    <a:pt x="74992" y="92921"/>
                    <a:pt x="73151" y="103788"/>
                    <a:pt x="70756" y="105629"/>
                  </a:cubicBezTo>
                  <a:cubicBezTo>
                    <a:pt x="69283" y="106735"/>
                    <a:pt x="55101" y="106735"/>
                    <a:pt x="52523" y="106735"/>
                  </a:cubicBezTo>
                  <a:lnTo>
                    <a:pt x="18634" y="106735"/>
                  </a:lnTo>
                  <a:cubicBezTo>
                    <a:pt x="37973" y="89606"/>
                    <a:pt x="44419" y="84449"/>
                    <a:pt x="55470" y="75793"/>
                  </a:cubicBezTo>
                  <a:cubicBezTo>
                    <a:pt x="69099" y="64926"/>
                    <a:pt x="81807" y="53507"/>
                    <a:pt x="81807" y="36010"/>
                  </a:cubicBezTo>
                  <a:cubicBezTo>
                    <a:pt x="81807" y="13725"/>
                    <a:pt x="62284" y="95"/>
                    <a:pt x="38709" y="95"/>
                  </a:cubicBezTo>
                  <a:cubicBezTo>
                    <a:pt x="15871" y="95"/>
                    <a:pt x="400" y="16119"/>
                    <a:pt x="400" y="33063"/>
                  </a:cubicBezTo>
                  <a:cubicBezTo>
                    <a:pt x="400" y="42456"/>
                    <a:pt x="8320" y="43377"/>
                    <a:pt x="10162" y="43377"/>
                  </a:cubicBezTo>
                  <a:cubicBezTo>
                    <a:pt x="14582" y="43377"/>
                    <a:pt x="19923" y="40246"/>
                    <a:pt x="19923" y="33616"/>
                  </a:cubicBezTo>
                  <a:cubicBezTo>
                    <a:pt x="19923" y="30301"/>
                    <a:pt x="18634" y="23854"/>
                    <a:pt x="9057" y="23854"/>
                  </a:cubicBezTo>
                  <a:cubicBezTo>
                    <a:pt x="14766" y="10778"/>
                    <a:pt x="27290" y="6726"/>
                    <a:pt x="35947" y="6726"/>
                  </a:cubicBezTo>
                  <a:cubicBezTo>
                    <a:pt x="54364" y="6726"/>
                    <a:pt x="63942" y="21092"/>
                    <a:pt x="63942" y="36010"/>
                  </a:cubicBezTo>
                  <a:cubicBezTo>
                    <a:pt x="63942" y="52034"/>
                    <a:pt x="52523" y="64742"/>
                    <a:pt x="46629" y="71372"/>
                  </a:cubicBezTo>
                  <a:lnTo>
                    <a:pt x="2242" y="115207"/>
                  </a:lnTo>
                  <a:cubicBezTo>
                    <a:pt x="400" y="116864"/>
                    <a:pt x="400" y="117233"/>
                    <a:pt x="400" y="122390"/>
                  </a:cubicBezTo>
                  <a:lnTo>
                    <a:pt x="76282" y="122390"/>
                  </a:lnTo>
                  <a:lnTo>
                    <a:pt x="81807" y="88869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4" name="Forme libre 193">
              <a:extLst>
                <a:ext uri="{FF2B5EF4-FFF2-40B4-BE49-F238E27FC236}">
                  <a16:creationId xmlns:a16="http://schemas.microsoft.com/office/drawing/2014/main" id="{46EBC51A-233A-BC81-768D-AA3835D70572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1659379" y="8341458"/>
              <a:ext cx="69198" cy="631204"/>
            </a:xfrm>
            <a:custGeom>
              <a:avLst/>
              <a:gdLst>
                <a:gd name="connsiteX0" fmla="*/ 55133 w 69198"/>
                <a:gd name="connsiteY0" fmla="*/ 616811 h 631204"/>
                <a:gd name="connsiteX1" fmla="*/ 406 w 69198"/>
                <a:gd name="connsiteY1" fmla="*/ 616811 h 631204"/>
                <a:gd name="connsiteX2" fmla="*/ 406 w 69198"/>
                <a:gd name="connsiteY2" fmla="*/ 631282 h 631204"/>
                <a:gd name="connsiteX3" fmla="*/ 69604 w 69198"/>
                <a:gd name="connsiteY3" fmla="*/ 631282 h 631204"/>
                <a:gd name="connsiteX4" fmla="*/ 69604 w 69198"/>
                <a:gd name="connsiteY4" fmla="*/ 77 h 631204"/>
                <a:gd name="connsiteX5" fmla="*/ 406 w 69198"/>
                <a:gd name="connsiteY5" fmla="*/ 77 h 631204"/>
                <a:gd name="connsiteX6" fmla="*/ 406 w 69198"/>
                <a:gd name="connsiteY6" fmla="*/ 14549 h 631204"/>
                <a:gd name="connsiteX7" fmla="*/ 55133 w 69198"/>
                <a:gd name="connsiteY7" fmla="*/ 14549 h 631204"/>
                <a:gd name="connsiteX8" fmla="*/ 55133 w 69198"/>
                <a:gd name="connsiteY8" fmla="*/ 616811 h 63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198" h="631204">
                  <a:moveTo>
                    <a:pt x="55133" y="616811"/>
                  </a:moveTo>
                  <a:lnTo>
                    <a:pt x="406" y="616811"/>
                  </a:lnTo>
                  <a:lnTo>
                    <a:pt x="406" y="631282"/>
                  </a:lnTo>
                  <a:lnTo>
                    <a:pt x="69604" y="631282"/>
                  </a:lnTo>
                  <a:lnTo>
                    <a:pt x="69604" y="77"/>
                  </a:lnTo>
                  <a:lnTo>
                    <a:pt x="406" y="77"/>
                  </a:lnTo>
                  <a:lnTo>
                    <a:pt x="406" y="14549"/>
                  </a:lnTo>
                  <a:lnTo>
                    <a:pt x="55133" y="14549"/>
                  </a:lnTo>
                  <a:lnTo>
                    <a:pt x="55133" y="616811"/>
                  </a:lnTo>
                  <a:close/>
                </a:path>
              </a:pathLst>
            </a:custGeom>
            <a:solidFill>
              <a:srgbClr val="000000"/>
            </a:solidFill>
            <a:ln w="263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363" name="Groupe 362" descr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_{\text{RP}}( \green{x} )&#10;$$&#10;&#10;&#10;\end{document}&#10;" title="IguanaTex Vector Display">
            <a:extLst>
              <a:ext uri="{FF2B5EF4-FFF2-40B4-BE49-F238E27FC236}">
                <a16:creationId xmlns:a16="http://schemas.microsoft.com/office/drawing/2014/main" id="{E23A720B-BFFC-6840-9AAE-62FBA6B26F60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332352" y="5092885"/>
            <a:ext cx="636953" cy="205435"/>
            <a:chOff x="9988754" y="7006763"/>
            <a:chExt cx="727731" cy="219906"/>
          </a:xfrm>
        </p:grpSpPr>
        <p:sp>
          <p:nvSpPr>
            <p:cNvPr id="357" name="Forme libre 356">
              <a:extLst>
                <a:ext uri="{FF2B5EF4-FFF2-40B4-BE49-F238E27FC236}">
                  <a16:creationId xmlns:a16="http://schemas.microsoft.com/office/drawing/2014/main" id="{FFDAE642-BA9B-D4A2-F6FC-190353B8E247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9988754" y="7022817"/>
              <a:ext cx="166179" cy="148876"/>
            </a:xfrm>
            <a:custGeom>
              <a:avLst/>
              <a:gdLst>
                <a:gd name="connsiteX0" fmla="*/ 98704 w 166179"/>
                <a:gd name="connsiteY0" fmla="*/ 15468 h 148876"/>
                <a:gd name="connsiteX1" fmla="*/ 104325 w 166179"/>
                <a:gd name="connsiteY1" fmla="*/ 7332 h 148876"/>
                <a:gd name="connsiteX2" fmla="*/ 119721 w 166179"/>
                <a:gd name="connsiteY2" fmla="*/ 6892 h 148876"/>
                <a:gd name="connsiteX3" fmla="*/ 155400 w 166179"/>
                <a:gd name="connsiteY3" fmla="*/ 24924 h 148876"/>
                <a:gd name="connsiteX4" fmla="*/ 153445 w 166179"/>
                <a:gd name="connsiteY4" fmla="*/ 42517 h 148876"/>
                <a:gd name="connsiteX5" fmla="*/ 152712 w 166179"/>
                <a:gd name="connsiteY5" fmla="*/ 46695 h 148876"/>
                <a:gd name="connsiteX6" fmla="*/ 155645 w 166179"/>
                <a:gd name="connsiteY6" fmla="*/ 49554 h 148876"/>
                <a:gd name="connsiteX7" fmla="*/ 159310 w 166179"/>
                <a:gd name="connsiteY7" fmla="*/ 44496 h 148876"/>
                <a:gd name="connsiteX8" fmla="*/ 165909 w 166179"/>
                <a:gd name="connsiteY8" fmla="*/ 6232 h 148876"/>
                <a:gd name="connsiteX9" fmla="*/ 166397 w 166179"/>
                <a:gd name="connsiteY9" fmla="*/ 2494 h 148876"/>
                <a:gd name="connsiteX10" fmla="*/ 159799 w 166179"/>
                <a:gd name="connsiteY10" fmla="*/ 75 h 148876"/>
                <a:gd name="connsiteX11" fmla="*/ 24168 w 166179"/>
                <a:gd name="connsiteY11" fmla="*/ 75 h 148876"/>
                <a:gd name="connsiteX12" fmla="*/ 16347 w 166179"/>
                <a:gd name="connsiteY12" fmla="*/ 4473 h 148876"/>
                <a:gd name="connsiteX13" fmla="*/ 1684 w 166179"/>
                <a:gd name="connsiteY13" fmla="*/ 43176 h 148876"/>
                <a:gd name="connsiteX14" fmla="*/ 218 w 166179"/>
                <a:gd name="connsiteY14" fmla="*/ 47135 h 148876"/>
                <a:gd name="connsiteX15" fmla="*/ 3151 w 166179"/>
                <a:gd name="connsiteY15" fmla="*/ 49554 h 148876"/>
                <a:gd name="connsiteX16" fmla="*/ 7305 w 166179"/>
                <a:gd name="connsiteY16" fmla="*/ 44936 h 148876"/>
                <a:gd name="connsiteX17" fmla="*/ 63024 w 166179"/>
                <a:gd name="connsiteY17" fmla="*/ 6892 h 148876"/>
                <a:gd name="connsiteX18" fmla="*/ 72555 w 166179"/>
                <a:gd name="connsiteY18" fmla="*/ 6892 h 148876"/>
                <a:gd name="connsiteX19" fmla="*/ 79398 w 166179"/>
                <a:gd name="connsiteY19" fmla="*/ 9531 h 148876"/>
                <a:gd name="connsiteX20" fmla="*/ 78420 w 166179"/>
                <a:gd name="connsiteY20" fmla="*/ 14149 h 148876"/>
                <a:gd name="connsiteX21" fmla="*/ 45673 w 166179"/>
                <a:gd name="connsiteY21" fmla="*/ 131579 h 148876"/>
                <a:gd name="connsiteX22" fmla="*/ 16592 w 166179"/>
                <a:gd name="connsiteY22" fmla="*/ 142134 h 148876"/>
                <a:gd name="connsiteX23" fmla="*/ 6328 w 166179"/>
                <a:gd name="connsiteY23" fmla="*/ 146312 h 148876"/>
                <a:gd name="connsiteX24" fmla="*/ 10482 w 166179"/>
                <a:gd name="connsiteY24" fmla="*/ 148951 h 148876"/>
                <a:gd name="connsiteX25" fmla="*/ 30521 w 166179"/>
                <a:gd name="connsiteY25" fmla="*/ 148512 h 148876"/>
                <a:gd name="connsiteX26" fmla="*/ 51294 w 166179"/>
                <a:gd name="connsiteY26" fmla="*/ 148292 h 148876"/>
                <a:gd name="connsiteX27" fmla="*/ 71578 w 166179"/>
                <a:gd name="connsiteY27" fmla="*/ 148512 h 148876"/>
                <a:gd name="connsiteX28" fmla="*/ 92839 w 166179"/>
                <a:gd name="connsiteY28" fmla="*/ 148951 h 148876"/>
                <a:gd name="connsiteX29" fmla="*/ 98215 w 166179"/>
                <a:gd name="connsiteY29" fmla="*/ 144553 h 148876"/>
                <a:gd name="connsiteX30" fmla="*/ 89906 w 166179"/>
                <a:gd name="connsiteY30" fmla="*/ 142134 h 148876"/>
                <a:gd name="connsiteX31" fmla="*/ 74266 w 166179"/>
                <a:gd name="connsiteY31" fmla="*/ 141694 h 148876"/>
                <a:gd name="connsiteX32" fmla="*/ 65224 w 166179"/>
                <a:gd name="connsiteY32" fmla="*/ 136856 h 148876"/>
                <a:gd name="connsiteX33" fmla="*/ 66201 w 166179"/>
                <a:gd name="connsiteY33" fmla="*/ 132238 h 148876"/>
                <a:gd name="connsiteX34" fmla="*/ 98704 w 166179"/>
                <a:gd name="connsiteY34" fmla="*/ 15468 h 14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6179" h="148876">
                  <a:moveTo>
                    <a:pt x="98704" y="15468"/>
                  </a:moveTo>
                  <a:cubicBezTo>
                    <a:pt x="100415" y="9311"/>
                    <a:pt x="101392" y="7991"/>
                    <a:pt x="104325" y="7332"/>
                  </a:cubicBezTo>
                  <a:cubicBezTo>
                    <a:pt x="106524" y="6892"/>
                    <a:pt x="114589" y="6892"/>
                    <a:pt x="119721" y="6892"/>
                  </a:cubicBezTo>
                  <a:cubicBezTo>
                    <a:pt x="144403" y="6892"/>
                    <a:pt x="155400" y="7771"/>
                    <a:pt x="155400" y="24924"/>
                  </a:cubicBezTo>
                  <a:cubicBezTo>
                    <a:pt x="155400" y="28223"/>
                    <a:pt x="154423" y="36799"/>
                    <a:pt x="153445" y="42517"/>
                  </a:cubicBezTo>
                  <a:cubicBezTo>
                    <a:pt x="153201" y="43396"/>
                    <a:pt x="152712" y="46035"/>
                    <a:pt x="152712" y="46695"/>
                  </a:cubicBezTo>
                  <a:cubicBezTo>
                    <a:pt x="152712" y="48014"/>
                    <a:pt x="153445" y="49554"/>
                    <a:pt x="155645" y="49554"/>
                  </a:cubicBezTo>
                  <a:cubicBezTo>
                    <a:pt x="158333" y="49554"/>
                    <a:pt x="158822" y="47794"/>
                    <a:pt x="159310" y="44496"/>
                  </a:cubicBezTo>
                  <a:lnTo>
                    <a:pt x="165909" y="6232"/>
                  </a:lnTo>
                  <a:cubicBezTo>
                    <a:pt x="166153" y="5352"/>
                    <a:pt x="166397" y="3153"/>
                    <a:pt x="166397" y="2494"/>
                  </a:cubicBezTo>
                  <a:cubicBezTo>
                    <a:pt x="166397" y="75"/>
                    <a:pt x="163954" y="75"/>
                    <a:pt x="159799" y="75"/>
                  </a:cubicBezTo>
                  <a:lnTo>
                    <a:pt x="24168" y="75"/>
                  </a:lnTo>
                  <a:cubicBezTo>
                    <a:pt x="18302" y="75"/>
                    <a:pt x="18058" y="295"/>
                    <a:pt x="16347" y="4473"/>
                  </a:cubicBezTo>
                  <a:lnTo>
                    <a:pt x="1684" y="43176"/>
                  </a:lnTo>
                  <a:cubicBezTo>
                    <a:pt x="1440" y="43616"/>
                    <a:pt x="218" y="46695"/>
                    <a:pt x="218" y="47135"/>
                  </a:cubicBezTo>
                  <a:cubicBezTo>
                    <a:pt x="218" y="48454"/>
                    <a:pt x="1440" y="49554"/>
                    <a:pt x="3151" y="49554"/>
                  </a:cubicBezTo>
                  <a:cubicBezTo>
                    <a:pt x="5595" y="49554"/>
                    <a:pt x="5839" y="48454"/>
                    <a:pt x="7305" y="44936"/>
                  </a:cubicBezTo>
                  <a:cubicBezTo>
                    <a:pt x="20502" y="10850"/>
                    <a:pt x="26856" y="6892"/>
                    <a:pt x="63024" y="6892"/>
                  </a:cubicBezTo>
                  <a:lnTo>
                    <a:pt x="72555" y="6892"/>
                  </a:lnTo>
                  <a:cubicBezTo>
                    <a:pt x="79398" y="6892"/>
                    <a:pt x="79398" y="7771"/>
                    <a:pt x="79398" y="9531"/>
                  </a:cubicBezTo>
                  <a:cubicBezTo>
                    <a:pt x="79398" y="10850"/>
                    <a:pt x="78665" y="13489"/>
                    <a:pt x="78420" y="14149"/>
                  </a:cubicBezTo>
                  <a:lnTo>
                    <a:pt x="45673" y="131579"/>
                  </a:lnTo>
                  <a:cubicBezTo>
                    <a:pt x="43474" y="139715"/>
                    <a:pt x="42741" y="142134"/>
                    <a:pt x="16592" y="142134"/>
                  </a:cubicBezTo>
                  <a:cubicBezTo>
                    <a:pt x="7794" y="142134"/>
                    <a:pt x="6328" y="142134"/>
                    <a:pt x="6328" y="146312"/>
                  </a:cubicBezTo>
                  <a:cubicBezTo>
                    <a:pt x="6328" y="148951"/>
                    <a:pt x="9016" y="148951"/>
                    <a:pt x="10482" y="148951"/>
                  </a:cubicBezTo>
                  <a:cubicBezTo>
                    <a:pt x="17081" y="148951"/>
                    <a:pt x="23923" y="148512"/>
                    <a:pt x="30521" y="148512"/>
                  </a:cubicBezTo>
                  <a:cubicBezTo>
                    <a:pt x="37364" y="148512"/>
                    <a:pt x="44451" y="148292"/>
                    <a:pt x="51294" y="148292"/>
                  </a:cubicBezTo>
                  <a:cubicBezTo>
                    <a:pt x="58137" y="148292"/>
                    <a:pt x="64979" y="148512"/>
                    <a:pt x="71578" y="148512"/>
                  </a:cubicBezTo>
                  <a:cubicBezTo>
                    <a:pt x="78665" y="148512"/>
                    <a:pt x="85996" y="148951"/>
                    <a:pt x="92839" y="148951"/>
                  </a:cubicBezTo>
                  <a:cubicBezTo>
                    <a:pt x="95283" y="148951"/>
                    <a:pt x="98215" y="148951"/>
                    <a:pt x="98215" y="144553"/>
                  </a:cubicBezTo>
                  <a:cubicBezTo>
                    <a:pt x="98215" y="142134"/>
                    <a:pt x="96260" y="142134"/>
                    <a:pt x="89906" y="142134"/>
                  </a:cubicBezTo>
                  <a:cubicBezTo>
                    <a:pt x="83797" y="142134"/>
                    <a:pt x="80620" y="142134"/>
                    <a:pt x="74266" y="141694"/>
                  </a:cubicBezTo>
                  <a:cubicBezTo>
                    <a:pt x="67179" y="141035"/>
                    <a:pt x="65224" y="140375"/>
                    <a:pt x="65224" y="136856"/>
                  </a:cubicBezTo>
                  <a:cubicBezTo>
                    <a:pt x="65224" y="136637"/>
                    <a:pt x="65224" y="135537"/>
                    <a:pt x="66201" y="132238"/>
                  </a:cubicBezTo>
                  <a:lnTo>
                    <a:pt x="98704" y="15468"/>
                  </a:lnTo>
                  <a:close/>
                </a:path>
              </a:pathLst>
            </a:custGeom>
            <a:solidFill>
              <a:srgbClr val="0000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8" name="Forme libre 357">
              <a:extLst>
                <a:ext uri="{FF2B5EF4-FFF2-40B4-BE49-F238E27FC236}">
                  <a16:creationId xmlns:a16="http://schemas.microsoft.com/office/drawing/2014/main" id="{77291602-2FB3-D243-C19B-2E24BDABFEF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10135621" y="7099542"/>
              <a:ext cx="129839" cy="108215"/>
            </a:xfrm>
            <a:custGeom>
              <a:avLst/>
              <a:gdLst>
                <a:gd name="connsiteX0" fmla="*/ 76178 w 129839"/>
                <a:gd name="connsiteY0" fmla="*/ 52722 h 108215"/>
                <a:gd name="connsiteX1" fmla="*/ 106970 w 129839"/>
                <a:gd name="connsiteY1" fmla="*/ 27938 h 108215"/>
                <a:gd name="connsiteX2" fmla="*/ 57874 w 129839"/>
                <a:gd name="connsiteY2" fmla="*/ 76 h 108215"/>
                <a:gd name="connsiteX3" fmla="*/ 224 w 129839"/>
                <a:gd name="connsiteY3" fmla="*/ 76 h 108215"/>
                <a:gd name="connsiteX4" fmla="*/ 224 w 129839"/>
                <a:gd name="connsiteY4" fmla="*/ 5618 h 108215"/>
                <a:gd name="connsiteX5" fmla="*/ 4330 w 129839"/>
                <a:gd name="connsiteY5" fmla="*/ 5618 h 108215"/>
                <a:gd name="connsiteX6" fmla="*/ 17844 w 129839"/>
                <a:gd name="connsiteY6" fmla="*/ 12545 h 108215"/>
                <a:gd name="connsiteX7" fmla="*/ 17844 w 129839"/>
                <a:gd name="connsiteY7" fmla="*/ 92745 h 108215"/>
                <a:gd name="connsiteX8" fmla="*/ 4330 w 129839"/>
                <a:gd name="connsiteY8" fmla="*/ 99672 h 108215"/>
                <a:gd name="connsiteX9" fmla="*/ 224 w 129839"/>
                <a:gd name="connsiteY9" fmla="*/ 99672 h 108215"/>
                <a:gd name="connsiteX10" fmla="*/ 224 w 129839"/>
                <a:gd name="connsiteY10" fmla="*/ 105213 h 108215"/>
                <a:gd name="connsiteX11" fmla="*/ 25542 w 129839"/>
                <a:gd name="connsiteY11" fmla="*/ 104598 h 108215"/>
                <a:gd name="connsiteX12" fmla="*/ 51031 w 129839"/>
                <a:gd name="connsiteY12" fmla="*/ 105213 h 108215"/>
                <a:gd name="connsiteX13" fmla="*/ 51031 w 129839"/>
                <a:gd name="connsiteY13" fmla="*/ 99672 h 108215"/>
                <a:gd name="connsiteX14" fmla="*/ 46925 w 129839"/>
                <a:gd name="connsiteY14" fmla="*/ 99672 h 108215"/>
                <a:gd name="connsiteX15" fmla="*/ 33411 w 129839"/>
                <a:gd name="connsiteY15" fmla="*/ 92745 h 108215"/>
                <a:gd name="connsiteX16" fmla="*/ 33411 w 129839"/>
                <a:gd name="connsiteY16" fmla="*/ 54723 h 108215"/>
                <a:gd name="connsiteX17" fmla="*/ 56163 w 129839"/>
                <a:gd name="connsiteY17" fmla="*/ 54723 h 108215"/>
                <a:gd name="connsiteX18" fmla="*/ 75665 w 129839"/>
                <a:gd name="connsiteY18" fmla="*/ 61034 h 108215"/>
                <a:gd name="connsiteX19" fmla="*/ 81652 w 129839"/>
                <a:gd name="connsiteY19" fmla="*/ 79968 h 108215"/>
                <a:gd name="connsiteX20" fmla="*/ 89521 w 129839"/>
                <a:gd name="connsiteY20" fmla="*/ 102135 h 108215"/>
                <a:gd name="connsiteX21" fmla="*/ 111760 w 129839"/>
                <a:gd name="connsiteY21" fmla="*/ 108292 h 108215"/>
                <a:gd name="connsiteX22" fmla="*/ 130064 w 129839"/>
                <a:gd name="connsiteY22" fmla="*/ 91205 h 108215"/>
                <a:gd name="connsiteX23" fmla="*/ 127156 w 129839"/>
                <a:gd name="connsiteY23" fmla="*/ 88281 h 108215"/>
                <a:gd name="connsiteX24" fmla="*/ 124248 w 129839"/>
                <a:gd name="connsiteY24" fmla="*/ 91205 h 108215"/>
                <a:gd name="connsiteX25" fmla="*/ 112444 w 129839"/>
                <a:gd name="connsiteY25" fmla="*/ 103982 h 108215"/>
                <a:gd name="connsiteX26" fmla="*/ 99272 w 129839"/>
                <a:gd name="connsiteY26" fmla="*/ 80892 h 108215"/>
                <a:gd name="connsiteX27" fmla="*/ 91916 w 129839"/>
                <a:gd name="connsiteY27" fmla="*/ 61034 h 108215"/>
                <a:gd name="connsiteX28" fmla="*/ 76178 w 129839"/>
                <a:gd name="connsiteY28" fmla="*/ 52722 h 108215"/>
                <a:gd name="connsiteX29" fmla="*/ 55650 w 129839"/>
                <a:gd name="connsiteY29" fmla="*/ 50413 h 108215"/>
                <a:gd name="connsiteX30" fmla="*/ 33411 w 129839"/>
                <a:gd name="connsiteY30" fmla="*/ 50413 h 108215"/>
                <a:gd name="connsiteX31" fmla="*/ 33411 w 129839"/>
                <a:gd name="connsiteY31" fmla="*/ 11621 h 108215"/>
                <a:gd name="connsiteX32" fmla="*/ 38030 w 129839"/>
                <a:gd name="connsiteY32" fmla="*/ 5772 h 108215"/>
                <a:gd name="connsiteX33" fmla="*/ 48807 w 129839"/>
                <a:gd name="connsiteY33" fmla="*/ 5618 h 108215"/>
                <a:gd name="connsiteX34" fmla="*/ 88666 w 129839"/>
                <a:gd name="connsiteY34" fmla="*/ 27938 h 108215"/>
                <a:gd name="connsiteX35" fmla="*/ 55650 w 129839"/>
                <a:gd name="connsiteY35" fmla="*/ 50413 h 10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9839" h="108215">
                  <a:moveTo>
                    <a:pt x="76178" y="52722"/>
                  </a:moveTo>
                  <a:cubicBezTo>
                    <a:pt x="91574" y="49489"/>
                    <a:pt x="106970" y="40407"/>
                    <a:pt x="106970" y="27938"/>
                  </a:cubicBezTo>
                  <a:cubicBezTo>
                    <a:pt x="106970" y="12545"/>
                    <a:pt x="84389" y="76"/>
                    <a:pt x="57874" y="76"/>
                  </a:cubicBezTo>
                  <a:lnTo>
                    <a:pt x="224" y="76"/>
                  </a:lnTo>
                  <a:lnTo>
                    <a:pt x="224" y="5618"/>
                  </a:lnTo>
                  <a:lnTo>
                    <a:pt x="4330" y="5618"/>
                  </a:lnTo>
                  <a:cubicBezTo>
                    <a:pt x="17502" y="5618"/>
                    <a:pt x="17844" y="7157"/>
                    <a:pt x="17844" y="12545"/>
                  </a:cubicBezTo>
                  <a:lnTo>
                    <a:pt x="17844" y="92745"/>
                  </a:lnTo>
                  <a:cubicBezTo>
                    <a:pt x="17844" y="97979"/>
                    <a:pt x="17502" y="99672"/>
                    <a:pt x="4330" y="99672"/>
                  </a:cubicBezTo>
                  <a:lnTo>
                    <a:pt x="224" y="99672"/>
                  </a:lnTo>
                  <a:lnTo>
                    <a:pt x="224" y="105213"/>
                  </a:lnTo>
                  <a:cubicBezTo>
                    <a:pt x="395" y="105213"/>
                    <a:pt x="18528" y="104598"/>
                    <a:pt x="25542" y="104598"/>
                  </a:cubicBezTo>
                  <a:cubicBezTo>
                    <a:pt x="32727" y="104598"/>
                    <a:pt x="42478" y="104906"/>
                    <a:pt x="51031" y="105213"/>
                  </a:cubicBezTo>
                  <a:lnTo>
                    <a:pt x="51031" y="99672"/>
                  </a:lnTo>
                  <a:lnTo>
                    <a:pt x="46925" y="99672"/>
                  </a:lnTo>
                  <a:cubicBezTo>
                    <a:pt x="33753" y="99672"/>
                    <a:pt x="33411" y="98132"/>
                    <a:pt x="33411" y="92745"/>
                  </a:cubicBezTo>
                  <a:lnTo>
                    <a:pt x="33411" y="54723"/>
                  </a:lnTo>
                  <a:lnTo>
                    <a:pt x="56163" y="54723"/>
                  </a:lnTo>
                  <a:cubicBezTo>
                    <a:pt x="59242" y="54723"/>
                    <a:pt x="68138" y="54723"/>
                    <a:pt x="75665" y="61034"/>
                  </a:cubicBezTo>
                  <a:cubicBezTo>
                    <a:pt x="81652" y="65806"/>
                    <a:pt x="81652" y="69655"/>
                    <a:pt x="81652" y="79968"/>
                  </a:cubicBezTo>
                  <a:cubicBezTo>
                    <a:pt x="81652" y="89974"/>
                    <a:pt x="81652" y="96285"/>
                    <a:pt x="89521" y="102135"/>
                  </a:cubicBezTo>
                  <a:cubicBezTo>
                    <a:pt x="96877" y="107522"/>
                    <a:pt x="106970" y="108292"/>
                    <a:pt x="111760" y="108292"/>
                  </a:cubicBezTo>
                  <a:cubicBezTo>
                    <a:pt x="126300" y="108292"/>
                    <a:pt x="130064" y="95823"/>
                    <a:pt x="130064" y="91205"/>
                  </a:cubicBezTo>
                  <a:cubicBezTo>
                    <a:pt x="130064" y="90128"/>
                    <a:pt x="130064" y="88281"/>
                    <a:pt x="127156" y="88281"/>
                  </a:cubicBezTo>
                  <a:cubicBezTo>
                    <a:pt x="124590" y="88281"/>
                    <a:pt x="124419" y="89666"/>
                    <a:pt x="124248" y="91205"/>
                  </a:cubicBezTo>
                  <a:cubicBezTo>
                    <a:pt x="123392" y="100134"/>
                    <a:pt x="117747" y="103982"/>
                    <a:pt x="112444" y="103982"/>
                  </a:cubicBezTo>
                  <a:cubicBezTo>
                    <a:pt x="102693" y="103982"/>
                    <a:pt x="101325" y="94900"/>
                    <a:pt x="99272" y="80892"/>
                  </a:cubicBezTo>
                  <a:cubicBezTo>
                    <a:pt x="97390" y="68577"/>
                    <a:pt x="96877" y="66114"/>
                    <a:pt x="91916" y="61034"/>
                  </a:cubicBezTo>
                  <a:cubicBezTo>
                    <a:pt x="90205" y="59341"/>
                    <a:pt x="85415" y="55339"/>
                    <a:pt x="76178" y="52722"/>
                  </a:cubicBezTo>
                  <a:close/>
                  <a:moveTo>
                    <a:pt x="55650" y="50413"/>
                  </a:moveTo>
                  <a:lnTo>
                    <a:pt x="33411" y="50413"/>
                  </a:lnTo>
                  <a:lnTo>
                    <a:pt x="33411" y="11621"/>
                  </a:lnTo>
                  <a:cubicBezTo>
                    <a:pt x="33411" y="7311"/>
                    <a:pt x="33582" y="6234"/>
                    <a:pt x="38030" y="5772"/>
                  </a:cubicBezTo>
                  <a:cubicBezTo>
                    <a:pt x="39398" y="5618"/>
                    <a:pt x="45215" y="5618"/>
                    <a:pt x="48807" y="5618"/>
                  </a:cubicBezTo>
                  <a:cubicBezTo>
                    <a:pt x="65229" y="5618"/>
                    <a:pt x="88666" y="5618"/>
                    <a:pt x="88666" y="27938"/>
                  </a:cubicBezTo>
                  <a:cubicBezTo>
                    <a:pt x="88666" y="45179"/>
                    <a:pt x="73783" y="50413"/>
                    <a:pt x="55650" y="50413"/>
                  </a:cubicBezTo>
                  <a:close/>
                </a:path>
              </a:pathLst>
            </a:custGeom>
            <a:solidFill>
              <a:srgbClr val="0000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9" name="Forme libre 358">
              <a:extLst>
                <a:ext uri="{FF2B5EF4-FFF2-40B4-BE49-F238E27FC236}">
                  <a16:creationId xmlns:a16="http://schemas.microsoft.com/office/drawing/2014/main" id="{80C92CE9-AEA2-F258-8E9E-E12B871C919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277499" y="7099542"/>
              <a:ext cx="109311" cy="105137"/>
            </a:xfrm>
            <a:custGeom>
              <a:avLst/>
              <a:gdLst>
                <a:gd name="connsiteX0" fmla="*/ 34101 w 109311"/>
                <a:gd name="connsiteY0" fmla="*/ 57494 h 105137"/>
                <a:gd name="connsiteX1" fmla="*/ 65235 w 109311"/>
                <a:gd name="connsiteY1" fmla="*/ 57494 h 105137"/>
                <a:gd name="connsiteX2" fmla="*/ 109542 w 109311"/>
                <a:gd name="connsiteY2" fmla="*/ 29016 h 105137"/>
                <a:gd name="connsiteX3" fmla="*/ 65235 w 109311"/>
                <a:gd name="connsiteY3" fmla="*/ 76 h 105137"/>
                <a:gd name="connsiteX4" fmla="*/ 230 w 109311"/>
                <a:gd name="connsiteY4" fmla="*/ 76 h 105137"/>
                <a:gd name="connsiteX5" fmla="*/ 230 w 109311"/>
                <a:gd name="connsiteY5" fmla="*/ 5618 h 105137"/>
                <a:gd name="connsiteX6" fmla="*/ 4335 w 109311"/>
                <a:gd name="connsiteY6" fmla="*/ 5618 h 105137"/>
                <a:gd name="connsiteX7" fmla="*/ 17850 w 109311"/>
                <a:gd name="connsiteY7" fmla="*/ 12545 h 105137"/>
                <a:gd name="connsiteX8" fmla="*/ 17850 w 109311"/>
                <a:gd name="connsiteY8" fmla="*/ 92745 h 105137"/>
                <a:gd name="connsiteX9" fmla="*/ 4335 w 109311"/>
                <a:gd name="connsiteY9" fmla="*/ 99672 h 105137"/>
                <a:gd name="connsiteX10" fmla="*/ 230 w 109311"/>
                <a:gd name="connsiteY10" fmla="*/ 99672 h 105137"/>
                <a:gd name="connsiteX11" fmla="*/ 230 w 109311"/>
                <a:gd name="connsiteY11" fmla="*/ 105213 h 105137"/>
                <a:gd name="connsiteX12" fmla="*/ 25890 w 109311"/>
                <a:gd name="connsiteY12" fmla="*/ 104598 h 105137"/>
                <a:gd name="connsiteX13" fmla="*/ 51721 w 109311"/>
                <a:gd name="connsiteY13" fmla="*/ 105213 h 105137"/>
                <a:gd name="connsiteX14" fmla="*/ 51721 w 109311"/>
                <a:gd name="connsiteY14" fmla="*/ 99672 h 105137"/>
                <a:gd name="connsiteX15" fmla="*/ 47615 w 109311"/>
                <a:gd name="connsiteY15" fmla="*/ 99672 h 105137"/>
                <a:gd name="connsiteX16" fmla="*/ 34101 w 109311"/>
                <a:gd name="connsiteY16" fmla="*/ 92745 h 105137"/>
                <a:gd name="connsiteX17" fmla="*/ 34101 w 109311"/>
                <a:gd name="connsiteY17" fmla="*/ 57494 h 105137"/>
                <a:gd name="connsiteX18" fmla="*/ 60959 w 109311"/>
                <a:gd name="connsiteY18" fmla="*/ 5618 h 105137"/>
                <a:gd name="connsiteX19" fmla="*/ 91237 w 109311"/>
                <a:gd name="connsiteY19" fmla="*/ 29016 h 105137"/>
                <a:gd name="connsiteX20" fmla="*/ 60959 w 109311"/>
                <a:gd name="connsiteY20" fmla="*/ 52568 h 105137"/>
                <a:gd name="connsiteX21" fmla="*/ 33417 w 109311"/>
                <a:gd name="connsiteY21" fmla="*/ 52568 h 105137"/>
                <a:gd name="connsiteX22" fmla="*/ 33417 w 109311"/>
                <a:gd name="connsiteY22" fmla="*/ 11621 h 105137"/>
                <a:gd name="connsiteX23" fmla="*/ 41628 w 109311"/>
                <a:gd name="connsiteY23" fmla="*/ 5618 h 105137"/>
                <a:gd name="connsiteX24" fmla="*/ 60959 w 109311"/>
                <a:gd name="connsiteY24" fmla="*/ 5618 h 10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9311" h="105137">
                  <a:moveTo>
                    <a:pt x="34101" y="57494"/>
                  </a:moveTo>
                  <a:lnTo>
                    <a:pt x="65235" y="57494"/>
                  </a:lnTo>
                  <a:cubicBezTo>
                    <a:pt x="90040" y="57494"/>
                    <a:pt x="109542" y="44563"/>
                    <a:pt x="109542" y="29016"/>
                  </a:cubicBezTo>
                  <a:cubicBezTo>
                    <a:pt x="109542" y="13776"/>
                    <a:pt x="90382" y="76"/>
                    <a:pt x="65235" y="76"/>
                  </a:cubicBezTo>
                  <a:lnTo>
                    <a:pt x="230" y="76"/>
                  </a:lnTo>
                  <a:lnTo>
                    <a:pt x="230" y="5618"/>
                  </a:lnTo>
                  <a:lnTo>
                    <a:pt x="4335" y="5618"/>
                  </a:lnTo>
                  <a:cubicBezTo>
                    <a:pt x="17508" y="5618"/>
                    <a:pt x="17850" y="7157"/>
                    <a:pt x="17850" y="12545"/>
                  </a:cubicBezTo>
                  <a:lnTo>
                    <a:pt x="17850" y="92745"/>
                  </a:lnTo>
                  <a:cubicBezTo>
                    <a:pt x="17850" y="97979"/>
                    <a:pt x="17508" y="99672"/>
                    <a:pt x="4335" y="99672"/>
                  </a:cubicBezTo>
                  <a:lnTo>
                    <a:pt x="230" y="99672"/>
                  </a:lnTo>
                  <a:lnTo>
                    <a:pt x="230" y="105213"/>
                  </a:lnTo>
                  <a:cubicBezTo>
                    <a:pt x="8783" y="104906"/>
                    <a:pt x="19731" y="104598"/>
                    <a:pt x="25890" y="104598"/>
                  </a:cubicBezTo>
                  <a:cubicBezTo>
                    <a:pt x="32219" y="104598"/>
                    <a:pt x="43168" y="104906"/>
                    <a:pt x="51721" y="105213"/>
                  </a:cubicBezTo>
                  <a:lnTo>
                    <a:pt x="51721" y="99672"/>
                  </a:lnTo>
                  <a:lnTo>
                    <a:pt x="47615" y="99672"/>
                  </a:lnTo>
                  <a:cubicBezTo>
                    <a:pt x="34443" y="99672"/>
                    <a:pt x="34101" y="98132"/>
                    <a:pt x="34101" y="92745"/>
                  </a:cubicBezTo>
                  <a:lnTo>
                    <a:pt x="34101" y="57494"/>
                  </a:lnTo>
                  <a:close/>
                  <a:moveTo>
                    <a:pt x="60959" y="5618"/>
                  </a:moveTo>
                  <a:cubicBezTo>
                    <a:pt x="89527" y="5618"/>
                    <a:pt x="91237" y="20088"/>
                    <a:pt x="91237" y="29016"/>
                  </a:cubicBezTo>
                  <a:cubicBezTo>
                    <a:pt x="91237" y="35789"/>
                    <a:pt x="91237" y="52568"/>
                    <a:pt x="60959" y="52568"/>
                  </a:cubicBezTo>
                  <a:lnTo>
                    <a:pt x="33417" y="52568"/>
                  </a:lnTo>
                  <a:lnTo>
                    <a:pt x="33417" y="11621"/>
                  </a:lnTo>
                  <a:cubicBezTo>
                    <a:pt x="33417" y="6849"/>
                    <a:pt x="33588" y="5618"/>
                    <a:pt x="41628" y="5618"/>
                  </a:cubicBezTo>
                  <a:lnTo>
                    <a:pt x="60959" y="5618"/>
                  </a:lnTo>
                  <a:close/>
                </a:path>
              </a:pathLst>
            </a:custGeom>
            <a:solidFill>
              <a:srgbClr val="0000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0" name="Forme libre 359">
              <a:extLst>
                <a:ext uri="{FF2B5EF4-FFF2-40B4-BE49-F238E27FC236}">
                  <a16:creationId xmlns:a16="http://schemas.microsoft.com/office/drawing/2014/main" id="{DC4FE77F-E1F2-98F4-34E2-AD5B783A6CB8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10435345" y="7006763"/>
              <a:ext cx="56696" cy="219906"/>
            </a:xfrm>
            <a:custGeom>
              <a:avLst/>
              <a:gdLst>
                <a:gd name="connsiteX0" fmla="*/ 56932 w 56696"/>
                <a:gd name="connsiteY0" fmla="*/ 217782 h 219906"/>
                <a:gd name="connsiteX1" fmla="*/ 52778 w 56696"/>
                <a:gd name="connsiteY1" fmla="*/ 212944 h 219906"/>
                <a:gd name="connsiteX2" fmla="*/ 14410 w 56696"/>
                <a:gd name="connsiteY2" fmla="*/ 110028 h 219906"/>
                <a:gd name="connsiteX3" fmla="*/ 53755 w 56696"/>
                <a:gd name="connsiteY3" fmla="*/ 6012 h 219906"/>
                <a:gd name="connsiteX4" fmla="*/ 56932 w 56696"/>
                <a:gd name="connsiteY4" fmla="*/ 2274 h 219906"/>
                <a:gd name="connsiteX5" fmla="*/ 54488 w 56696"/>
                <a:gd name="connsiteY5" fmla="*/ 75 h 219906"/>
                <a:gd name="connsiteX6" fmla="*/ 15632 w 56696"/>
                <a:gd name="connsiteY6" fmla="*/ 42956 h 219906"/>
                <a:gd name="connsiteX7" fmla="*/ 236 w 56696"/>
                <a:gd name="connsiteY7" fmla="*/ 110028 h 219906"/>
                <a:gd name="connsiteX8" fmla="*/ 16365 w 56696"/>
                <a:gd name="connsiteY8" fmla="*/ 178639 h 219906"/>
                <a:gd name="connsiteX9" fmla="*/ 54488 w 56696"/>
                <a:gd name="connsiteY9" fmla="*/ 219981 h 219906"/>
                <a:gd name="connsiteX10" fmla="*/ 56932 w 56696"/>
                <a:gd name="connsiteY10" fmla="*/ 217782 h 21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696" h="219906">
                  <a:moveTo>
                    <a:pt x="56932" y="217782"/>
                  </a:moveTo>
                  <a:cubicBezTo>
                    <a:pt x="56932" y="217122"/>
                    <a:pt x="56932" y="216682"/>
                    <a:pt x="52778" y="212944"/>
                  </a:cubicBezTo>
                  <a:cubicBezTo>
                    <a:pt x="22230" y="185236"/>
                    <a:pt x="14410" y="143674"/>
                    <a:pt x="14410" y="110028"/>
                  </a:cubicBezTo>
                  <a:cubicBezTo>
                    <a:pt x="14410" y="71764"/>
                    <a:pt x="23696" y="33500"/>
                    <a:pt x="53755" y="6012"/>
                  </a:cubicBezTo>
                  <a:cubicBezTo>
                    <a:pt x="56932" y="3373"/>
                    <a:pt x="56932" y="2934"/>
                    <a:pt x="56932" y="2274"/>
                  </a:cubicBezTo>
                  <a:cubicBezTo>
                    <a:pt x="56932" y="734"/>
                    <a:pt x="55955" y="75"/>
                    <a:pt x="54488" y="75"/>
                  </a:cubicBezTo>
                  <a:cubicBezTo>
                    <a:pt x="52044" y="75"/>
                    <a:pt x="30050" y="15028"/>
                    <a:pt x="15632" y="42956"/>
                  </a:cubicBezTo>
                  <a:cubicBezTo>
                    <a:pt x="3168" y="67146"/>
                    <a:pt x="236" y="91556"/>
                    <a:pt x="236" y="110028"/>
                  </a:cubicBezTo>
                  <a:cubicBezTo>
                    <a:pt x="236" y="127181"/>
                    <a:pt x="2924" y="153789"/>
                    <a:pt x="16365" y="178639"/>
                  </a:cubicBezTo>
                  <a:cubicBezTo>
                    <a:pt x="31028" y="205687"/>
                    <a:pt x="52044" y="219981"/>
                    <a:pt x="54488" y="219981"/>
                  </a:cubicBezTo>
                  <a:cubicBezTo>
                    <a:pt x="55955" y="219981"/>
                    <a:pt x="56932" y="219321"/>
                    <a:pt x="56932" y="217782"/>
                  </a:cubicBezTo>
                  <a:close/>
                </a:path>
              </a:pathLst>
            </a:custGeom>
            <a:solidFill>
              <a:srgbClr val="0000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1" name="Forme libre 360">
              <a:extLst>
                <a:ext uri="{FF2B5EF4-FFF2-40B4-BE49-F238E27FC236}">
                  <a16:creationId xmlns:a16="http://schemas.microsoft.com/office/drawing/2014/main" id="{0D0075AF-9A93-414E-475A-9C5D97183EE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10513276" y="7074495"/>
              <a:ext cx="121701" cy="99617"/>
            </a:xfrm>
            <a:custGeom>
              <a:avLst/>
              <a:gdLst>
                <a:gd name="connsiteX0" fmla="*/ 74776 w 121701"/>
                <a:gd name="connsiteY0" fmla="*/ 30862 h 99617"/>
                <a:gd name="connsiteX1" fmla="*/ 98970 w 121701"/>
                <a:gd name="connsiteY1" fmla="*/ 4913 h 99617"/>
                <a:gd name="connsiteX2" fmla="*/ 111189 w 121701"/>
                <a:gd name="connsiteY2" fmla="*/ 7771 h 99617"/>
                <a:gd name="connsiteX3" fmla="*/ 99458 w 121701"/>
                <a:gd name="connsiteY3" fmla="*/ 19646 h 99617"/>
                <a:gd name="connsiteX4" fmla="*/ 108745 w 121701"/>
                <a:gd name="connsiteY4" fmla="*/ 27343 h 99617"/>
                <a:gd name="connsiteX5" fmla="*/ 121941 w 121701"/>
                <a:gd name="connsiteY5" fmla="*/ 14589 h 99617"/>
                <a:gd name="connsiteX6" fmla="*/ 99214 w 121701"/>
                <a:gd name="connsiteY6" fmla="*/ 75 h 99617"/>
                <a:gd name="connsiteX7" fmla="*/ 73554 w 121701"/>
                <a:gd name="connsiteY7" fmla="*/ 16788 h 99617"/>
                <a:gd name="connsiteX8" fmla="*/ 47161 w 121701"/>
                <a:gd name="connsiteY8" fmla="*/ 75 h 99617"/>
                <a:gd name="connsiteX9" fmla="*/ 7815 w 121701"/>
                <a:gd name="connsiteY9" fmla="*/ 33940 h 99617"/>
                <a:gd name="connsiteX10" fmla="*/ 10748 w 121701"/>
                <a:gd name="connsiteY10" fmla="*/ 36139 h 99617"/>
                <a:gd name="connsiteX11" fmla="*/ 13925 w 121701"/>
                <a:gd name="connsiteY11" fmla="*/ 33720 h 99617"/>
                <a:gd name="connsiteX12" fmla="*/ 46672 w 121701"/>
                <a:gd name="connsiteY12" fmla="*/ 4913 h 99617"/>
                <a:gd name="connsiteX13" fmla="*/ 59869 w 121701"/>
                <a:gd name="connsiteY13" fmla="*/ 19646 h 99617"/>
                <a:gd name="connsiteX14" fmla="*/ 46672 w 121701"/>
                <a:gd name="connsiteY14" fmla="*/ 71984 h 99617"/>
                <a:gd name="connsiteX15" fmla="*/ 23456 w 121701"/>
                <a:gd name="connsiteY15" fmla="*/ 94854 h 99617"/>
                <a:gd name="connsiteX16" fmla="*/ 11237 w 121701"/>
                <a:gd name="connsiteY16" fmla="*/ 91996 h 99617"/>
                <a:gd name="connsiteX17" fmla="*/ 22723 w 121701"/>
                <a:gd name="connsiteY17" fmla="*/ 80121 h 99617"/>
                <a:gd name="connsiteX18" fmla="*/ 13680 w 121701"/>
                <a:gd name="connsiteY18" fmla="*/ 72424 h 99617"/>
                <a:gd name="connsiteX19" fmla="*/ 240 w 121701"/>
                <a:gd name="connsiteY19" fmla="*/ 85178 h 99617"/>
                <a:gd name="connsiteX20" fmla="*/ 23211 w 121701"/>
                <a:gd name="connsiteY20" fmla="*/ 99692 h 99617"/>
                <a:gd name="connsiteX21" fmla="*/ 48871 w 121701"/>
                <a:gd name="connsiteY21" fmla="*/ 82979 h 99617"/>
                <a:gd name="connsiteX22" fmla="*/ 75265 w 121701"/>
                <a:gd name="connsiteY22" fmla="*/ 99692 h 99617"/>
                <a:gd name="connsiteX23" fmla="*/ 114366 w 121701"/>
                <a:gd name="connsiteY23" fmla="*/ 65827 h 99617"/>
                <a:gd name="connsiteX24" fmla="*/ 111433 w 121701"/>
                <a:gd name="connsiteY24" fmla="*/ 63628 h 99617"/>
                <a:gd name="connsiteX25" fmla="*/ 108256 w 121701"/>
                <a:gd name="connsiteY25" fmla="*/ 66047 h 99617"/>
                <a:gd name="connsiteX26" fmla="*/ 75753 w 121701"/>
                <a:gd name="connsiteY26" fmla="*/ 94854 h 99617"/>
                <a:gd name="connsiteX27" fmla="*/ 62312 w 121701"/>
                <a:gd name="connsiteY27" fmla="*/ 80341 h 99617"/>
                <a:gd name="connsiteX28" fmla="*/ 66467 w 121701"/>
                <a:gd name="connsiteY28" fmla="*/ 60989 h 99617"/>
                <a:gd name="connsiteX29" fmla="*/ 74776 w 121701"/>
                <a:gd name="connsiteY29" fmla="*/ 30862 h 9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701" h="99617">
                  <a:moveTo>
                    <a:pt x="74776" y="30862"/>
                  </a:moveTo>
                  <a:cubicBezTo>
                    <a:pt x="76242" y="25144"/>
                    <a:pt x="81863" y="4913"/>
                    <a:pt x="98970" y="4913"/>
                  </a:cubicBezTo>
                  <a:cubicBezTo>
                    <a:pt x="100191" y="4913"/>
                    <a:pt x="106057" y="4913"/>
                    <a:pt x="111189" y="7771"/>
                  </a:cubicBezTo>
                  <a:cubicBezTo>
                    <a:pt x="104346" y="8871"/>
                    <a:pt x="99458" y="14369"/>
                    <a:pt x="99458" y="19646"/>
                  </a:cubicBezTo>
                  <a:cubicBezTo>
                    <a:pt x="99458" y="23165"/>
                    <a:pt x="102146" y="27343"/>
                    <a:pt x="108745" y="27343"/>
                  </a:cubicBezTo>
                  <a:cubicBezTo>
                    <a:pt x="114121" y="27343"/>
                    <a:pt x="121941" y="23385"/>
                    <a:pt x="121941" y="14589"/>
                  </a:cubicBezTo>
                  <a:cubicBezTo>
                    <a:pt x="121941" y="3153"/>
                    <a:pt x="107523" y="75"/>
                    <a:pt x="99214" y="75"/>
                  </a:cubicBezTo>
                  <a:cubicBezTo>
                    <a:pt x="85040" y="75"/>
                    <a:pt x="76486" y="11730"/>
                    <a:pt x="73554" y="16788"/>
                  </a:cubicBezTo>
                  <a:cubicBezTo>
                    <a:pt x="67444" y="2274"/>
                    <a:pt x="54248" y="75"/>
                    <a:pt x="47161" y="75"/>
                  </a:cubicBezTo>
                  <a:cubicBezTo>
                    <a:pt x="21745" y="75"/>
                    <a:pt x="7815" y="28443"/>
                    <a:pt x="7815" y="33940"/>
                  </a:cubicBezTo>
                  <a:cubicBezTo>
                    <a:pt x="7815" y="36139"/>
                    <a:pt x="10259" y="36139"/>
                    <a:pt x="10748" y="36139"/>
                  </a:cubicBezTo>
                  <a:cubicBezTo>
                    <a:pt x="12703" y="36139"/>
                    <a:pt x="13436" y="35700"/>
                    <a:pt x="13925" y="33720"/>
                  </a:cubicBezTo>
                  <a:cubicBezTo>
                    <a:pt x="22234" y="10410"/>
                    <a:pt x="38363" y="4913"/>
                    <a:pt x="46672" y="4913"/>
                  </a:cubicBezTo>
                  <a:cubicBezTo>
                    <a:pt x="51315" y="4913"/>
                    <a:pt x="59869" y="6892"/>
                    <a:pt x="59869" y="19646"/>
                  </a:cubicBezTo>
                  <a:cubicBezTo>
                    <a:pt x="59869" y="26463"/>
                    <a:pt x="55714" y="41197"/>
                    <a:pt x="46672" y="71984"/>
                  </a:cubicBezTo>
                  <a:cubicBezTo>
                    <a:pt x="42762" y="85618"/>
                    <a:pt x="34209" y="94854"/>
                    <a:pt x="23456" y="94854"/>
                  </a:cubicBezTo>
                  <a:cubicBezTo>
                    <a:pt x="21989" y="94854"/>
                    <a:pt x="16369" y="94854"/>
                    <a:pt x="11237" y="91996"/>
                  </a:cubicBezTo>
                  <a:cubicBezTo>
                    <a:pt x="17346" y="90896"/>
                    <a:pt x="22723" y="86278"/>
                    <a:pt x="22723" y="80121"/>
                  </a:cubicBezTo>
                  <a:cubicBezTo>
                    <a:pt x="22723" y="74183"/>
                    <a:pt x="17346" y="72424"/>
                    <a:pt x="13680" y="72424"/>
                  </a:cubicBezTo>
                  <a:cubicBezTo>
                    <a:pt x="6349" y="72424"/>
                    <a:pt x="240" y="78141"/>
                    <a:pt x="240" y="85178"/>
                  </a:cubicBezTo>
                  <a:cubicBezTo>
                    <a:pt x="240" y="95294"/>
                    <a:pt x="12459" y="99692"/>
                    <a:pt x="23211" y="99692"/>
                  </a:cubicBezTo>
                  <a:cubicBezTo>
                    <a:pt x="39341" y="99692"/>
                    <a:pt x="48138" y="84299"/>
                    <a:pt x="48871" y="82979"/>
                  </a:cubicBezTo>
                  <a:cubicBezTo>
                    <a:pt x="51804" y="91116"/>
                    <a:pt x="60602" y="99692"/>
                    <a:pt x="75265" y="99692"/>
                  </a:cubicBezTo>
                  <a:cubicBezTo>
                    <a:pt x="100436" y="99692"/>
                    <a:pt x="114366" y="71324"/>
                    <a:pt x="114366" y="65827"/>
                  </a:cubicBezTo>
                  <a:cubicBezTo>
                    <a:pt x="114366" y="63628"/>
                    <a:pt x="112166" y="63628"/>
                    <a:pt x="111433" y="63628"/>
                  </a:cubicBezTo>
                  <a:cubicBezTo>
                    <a:pt x="109234" y="63628"/>
                    <a:pt x="108745" y="64507"/>
                    <a:pt x="108256" y="66047"/>
                  </a:cubicBezTo>
                  <a:cubicBezTo>
                    <a:pt x="100191" y="89577"/>
                    <a:pt x="83574" y="94854"/>
                    <a:pt x="75753" y="94854"/>
                  </a:cubicBezTo>
                  <a:cubicBezTo>
                    <a:pt x="66222" y="94854"/>
                    <a:pt x="62312" y="87817"/>
                    <a:pt x="62312" y="80341"/>
                  </a:cubicBezTo>
                  <a:cubicBezTo>
                    <a:pt x="62312" y="75503"/>
                    <a:pt x="63779" y="70665"/>
                    <a:pt x="66467" y="60989"/>
                  </a:cubicBezTo>
                  <a:lnTo>
                    <a:pt x="74776" y="30862"/>
                  </a:lnTo>
                  <a:close/>
                </a:path>
              </a:pathLst>
            </a:custGeom>
            <a:solidFill>
              <a:srgbClr val="1AB3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2" name="Forme libre 361">
              <a:extLst>
                <a:ext uri="{FF2B5EF4-FFF2-40B4-BE49-F238E27FC236}">
                  <a16:creationId xmlns:a16="http://schemas.microsoft.com/office/drawing/2014/main" id="{AF7C9E00-D552-5A6A-D4E7-C3A41D659C25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659789" y="7006763"/>
              <a:ext cx="56696" cy="219906"/>
            </a:xfrm>
            <a:custGeom>
              <a:avLst/>
              <a:gdLst>
                <a:gd name="connsiteX0" fmla="*/ 56942 w 56696"/>
                <a:gd name="connsiteY0" fmla="*/ 110028 h 219906"/>
                <a:gd name="connsiteX1" fmla="*/ 40813 w 56696"/>
                <a:gd name="connsiteY1" fmla="*/ 41417 h 219906"/>
                <a:gd name="connsiteX2" fmla="*/ 2689 w 56696"/>
                <a:gd name="connsiteY2" fmla="*/ 75 h 219906"/>
                <a:gd name="connsiteX3" fmla="*/ 245 w 56696"/>
                <a:gd name="connsiteY3" fmla="*/ 2274 h 219906"/>
                <a:gd name="connsiteX4" fmla="*/ 4888 w 56696"/>
                <a:gd name="connsiteY4" fmla="*/ 7332 h 219906"/>
                <a:gd name="connsiteX5" fmla="*/ 42768 w 56696"/>
                <a:gd name="connsiteY5" fmla="*/ 110028 h 219906"/>
                <a:gd name="connsiteX6" fmla="*/ 3422 w 56696"/>
                <a:gd name="connsiteY6" fmla="*/ 214044 h 219906"/>
                <a:gd name="connsiteX7" fmla="*/ 245 w 56696"/>
                <a:gd name="connsiteY7" fmla="*/ 217782 h 219906"/>
                <a:gd name="connsiteX8" fmla="*/ 2689 w 56696"/>
                <a:gd name="connsiteY8" fmla="*/ 219981 h 219906"/>
                <a:gd name="connsiteX9" fmla="*/ 41546 w 56696"/>
                <a:gd name="connsiteY9" fmla="*/ 177099 h 219906"/>
                <a:gd name="connsiteX10" fmla="*/ 56942 w 56696"/>
                <a:gd name="connsiteY10" fmla="*/ 110028 h 21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696" h="219906">
                  <a:moveTo>
                    <a:pt x="56942" y="110028"/>
                  </a:moveTo>
                  <a:cubicBezTo>
                    <a:pt x="56942" y="92875"/>
                    <a:pt x="54253" y="66267"/>
                    <a:pt x="40813" y="41417"/>
                  </a:cubicBezTo>
                  <a:cubicBezTo>
                    <a:pt x="26150" y="14369"/>
                    <a:pt x="5133" y="75"/>
                    <a:pt x="2689" y="75"/>
                  </a:cubicBezTo>
                  <a:cubicBezTo>
                    <a:pt x="1223" y="75"/>
                    <a:pt x="245" y="954"/>
                    <a:pt x="245" y="2274"/>
                  </a:cubicBezTo>
                  <a:cubicBezTo>
                    <a:pt x="245" y="2934"/>
                    <a:pt x="245" y="3373"/>
                    <a:pt x="4888" y="7332"/>
                  </a:cubicBezTo>
                  <a:cubicBezTo>
                    <a:pt x="28838" y="29102"/>
                    <a:pt x="42768" y="64067"/>
                    <a:pt x="42768" y="110028"/>
                  </a:cubicBezTo>
                  <a:cubicBezTo>
                    <a:pt x="42768" y="147632"/>
                    <a:pt x="33725" y="186335"/>
                    <a:pt x="3422" y="214044"/>
                  </a:cubicBezTo>
                  <a:cubicBezTo>
                    <a:pt x="245" y="216682"/>
                    <a:pt x="245" y="217122"/>
                    <a:pt x="245" y="217782"/>
                  </a:cubicBezTo>
                  <a:cubicBezTo>
                    <a:pt x="245" y="219101"/>
                    <a:pt x="1223" y="219981"/>
                    <a:pt x="2689" y="219981"/>
                  </a:cubicBezTo>
                  <a:cubicBezTo>
                    <a:pt x="5133" y="219981"/>
                    <a:pt x="27127" y="205027"/>
                    <a:pt x="41546" y="177099"/>
                  </a:cubicBezTo>
                  <a:cubicBezTo>
                    <a:pt x="54009" y="152910"/>
                    <a:pt x="56942" y="128500"/>
                    <a:pt x="56942" y="110028"/>
                  </a:cubicBezTo>
                  <a:close/>
                </a:path>
              </a:pathLst>
            </a:custGeom>
            <a:solidFill>
              <a:srgbClr val="000000"/>
            </a:solidFill>
            <a:ln w="2427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64" name="ZoneTexte 363">
            <a:extLst>
              <a:ext uri="{FF2B5EF4-FFF2-40B4-BE49-F238E27FC236}">
                <a16:creationId xmlns:a16="http://schemas.microsoft.com/office/drawing/2014/main" id="{AF3C6779-E52A-D466-5FD6-8911B6863256}"/>
              </a:ext>
            </a:extLst>
          </p:cNvPr>
          <p:cNvSpPr txBox="1"/>
          <p:nvPr/>
        </p:nvSpPr>
        <p:spPr>
          <a:xfrm>
            <a:off x="2978477" y="7019771"/>
            <a:ext cx="50292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Converge moins vite aux temps courts</a:t>
            </a:r>
          </a:p>
        </p:txBody>
      </p:sp>
      <p:pic>
        <p:nvPicPr>
          <p:cNvPr id="366" name="Image 365">
            <a:extLst>
              <a:ext uri="{FF2B5EF4-FFF2-40B4-BE49-F238E27FC236}">
                <a16:creationId xmlns:a16="http://schemas.microsoft.com/office/drawing/2014/main" id="{B019E801-3E0D-62B1-AE65-7C024B810E96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8739357" y="3238190"/>
            <a:ext cx="1359817" cy="1720799"/>
          </a:xfrm>
          <a:prstGeom prst="rect">
            <a:avLst/>
          </a:prstGeom>
        </p:spPr>
      </p:pic>
      <p:sp>
        <p:nvSpPr>
          <p:cNvPr id="367" name="ZoneTexte 366">
            <a:extLst>
              <a:ext uri="{FF2B5EF4-FFF2-40B4-BE49-F238E27FC236}">
                <a16:creationId xmlns:a16="http://schemas.microsoft.com/office/drawing/2014/main" id="{909C45FB-3522-EB5C-43B2-6573E2F46E5F}"/>
              </a:ext>
            </a:extLst>
          </p:cNvPr>
          <p:cNvSpPr txBox="1"/>
          <p:nvPr/>
        </p:nvSpPr>
        <p:spPr>
          <a:xfrm>
            <a:off x="8497728" y="4867117"/>
            <a:ext cx="1899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" charset="0"/>
                <a:ea typeface="ＭＳ Ｐゴシック" charset="0"/>
              </a:rPr>
              <a:t>🔔 </a:t>
            </a:r>
            <a:r>
              <a:rPr lang="fr-FR" sz="1200"/>
              <a:t>Joseph Fourier</a:t>
            </a:r>
            <a:br>
              <a:rPr lang="fr-FR" sz="1200"/>
            </a:br>
            <a:r>
              <a:rPr lang="fr-FR" sz="1200"/>
              <a:t>1768-1830</a:t>
            </a:r>
          </a:p>
          <a:p>
            <a:pPr algn="ctr"/>
            <a:r>
              <a:rPr lang="fr-FR" sz="1200"/>
              <a:t>s’intéressait au départ à la thermique…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61537-C8A9-6675-DFE1-DAADACE5C0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67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 animBg="1"/>
      <p:bldP spid="2" grpId="0" animBg="1"/>
      <p:bldP spid="3" grpId="0" animBg="1"/>
      <p:bldP spid="5" grpId="0" animBg="1"/>
      <p:bldP spid="78" grpId="0"/>
      <p:bldP spid="81" grpId="0" animBg="1"/>
      <p:bldP spid="63" grpId="0" animBg="1"/>
      <p:bldP spid="364" grpId="0"/>
      <p:bldP spid="3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1261622" y="2993420"/>
            <a:ext cx="8168647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>
                <a:solidFill>
                  <a:schemeClr val="bg1"/>
                </a:solidFill>
              </a:rPr>
              <a:t>Hypothèse quasi-stationnaire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53C62F9-CC4D-29FB-3E4D-044C9B008A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358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C6951-F9E5-A6C8-0DD1-874F110C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Hypothèse quasi-stationnaire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3A54533-3DCF-7810-B3FB-DADE15931491}"/>
              </a:ext>
            </a:extLst>
          </p:cNvPr>
          <p:cNvSpPr txBox="1"/>
          <p:nvPr/>
        </p:nvSpPr>
        <p:spPr>
          <a:xfrm>
            <a:off x="1179711" y="1293974"/>
            <a:ext cx="8332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L’hypothèse quasi-stationnaire consiste à considérer que le milieu est toujours en régime permanent (profil linéaire si 1D),</a:t>
            </a:r>
            <a:br>
              <a:rPr lang="fr-FR"/>
            </a:br>
            <a:r>
              <a:rPr lang="fr-FR"/>
              <a:t>	bien qu’on soit en régime instationnaire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D17EE2-E254-C714-2794-3C14B1CD59F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5936" y="3695713"/>
            <a:ext cx="3854465" cy="2890849"/>
          </a:xfrm>
          <a:prstGeom prst="rect">
            <a:avLst/>
          </a:pr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F5DC82CC-58EF-DD85-4662-17E9DFE75F92}"/>
              </a:ext>
            </a:extLst>
          </p:cNvPr>
          <p:cNvGrpSpPr/>
          <p:nvPr/>
        </p:nvGrpSpPr>
        <p:grpSpPr>
          <a:xfrm>
            <a:off x="1116344" y="2576761"/>
            <a:ext cx="3107543" cy="769441"/>
            <a:chOff x="1116344" y="2883616"/>
            <a:chExt cx="3107543" cy="769441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1930B53-7E09-D862-2CC8-8F3811775C6B}"/>
                </a:ext>
              </a:extLst>
            </p:cNvPr>
            <p:cNvSpPr txBox="1"/>
            <p:nvPr/>
          </p:nvSpPr>
          <p:spPr>
            <a:xfrm>
              <a:off x="1116344" y="2883616"/>
              <a:ext cx="305724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Problèmes oscillatoires</a:t>
              </a:r>
            </a:p>
            <a:p>
              <a:r>
                <a:rPr lang="fr-FR"/>
                <a:t>avec 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78F9575-37AE-FE2F-B56E-33C32F78F47E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1930400" y="3276600"/>
              <a:ext cx="2293487" cy="340923"/>
              <a:chOff x="4311079" y="4817186"/>
              <a:chExt cx="2291943" cy="302513"/>
            </a:xfrm>
          </p:grpSpPr>
          <p:sp>
            <p:nvSpPr>
              <p:cNvPr id="13" name="Forme libre 12">
                <a:extLst>
                  <a:ext uri="{FF2B5EF4-FFF2-40B4-BE49-F238E27FC236}">
                    <a16:creationId xmlns:a16="http://schemas.microsoft.com/office/drawing/2014/main" id="{79209B04-A0AA-2E13-717C-4C694B2B54C9}"/>
                  </a:ext>
                </a:extLst>
              </p:cNvPr>
              <p:cNvSpPr/>
              <p:nvPr>
                <p:custDataLst>
                  <p:tags r:id="rId16"/>
                </p:custDataLst>
              </p:nvPr>
            </p:nvSpPr>
            <p:spPr>
              <a:xfrm>
                <a:off x="4311079" y="4873798"/>
                <a:ext cx="94793" cy="178807"/>
              </a:xfrm>
              <a:custGeom>
                <a:avLst/>
                <a:gdLst>
                  <a:gd name="connsiteX0" fmla="*/ 56582 w 94793"/>
                  <a:gd name="connsiteY0" fmla="*/ 63501 h 178807"/>
                  <a:gd name="connsiteX1" fmla="*/ 85607 w 94793"/>
                  <a:gd name="connsiteY1" fmla="*/ 63501 h 178807"/>
                  <a:gd name="connsiteX2" fmla="*/ 94870 w 94793"/>
                  <a:gd name="connsiteY2" fmla="*/ 57887 h 178807"/>
                  <a:gd name="connsiteX3" fmla="*/ 86224 w 94793"/>
                  <a:gd name="connsiteY3" fmla="*/ 54800 h 178807"/>
                  <a:gd name="connsiteX4" fmla="*/ 59052 w 94793"/>
                  <a:gd name="connsiteY4" fmla="*/ 54800 h 178807"/>
                  <a:gd name="connsiteX5" fmla="*/ 71712 w 94793"/>
                  <a:gd name="connsiteY5" fmla="*/ 7642 h 178807"/>
                  <a:gd name="connsiteX6" fmla="*/ 62758 w 94793"/>
                  <a:gd name="connsiteY6" fmla="*/ 63 h 178807"/>
                  <a:gd name="connsiteX7" fmla="*/ 50407 w 94793"/>
                  <a:gd name="connsiteY7" fmla="*/ 10168 h 178807"/>
                  <a:gd name="connsiteX8" fmla="*/ 38365 w 94793"/>
                  <a:gd name="connsiteY8" fmla="*/ 54800 h 178807"/>
                  <a:gd name="connsiteX9" fmla="*/ 9340 w 94793"/>
                  <a:gd name="connsiteY9" fmla="*/ 54800 h 178807"/>
                  <a:gd name="connsiteX10" fmla="*/ 77 w 94793"/>
                  <a:gd name="connsiteY10" fmla="*/ 60133 h 178807"/>
                  <a:gd name="connsiteX11" fmla="*/ 8722 w 94793"/>
                  <a:gd name="connsiteY11" fmla="*/ 63501 h 178807"/>
                  <a:gd name="connsiteX12" fmla="*/ 35894 w 94793"/>
                  <a:gd name="connsiteY12" fmla="*/ 63501 h 178807"/>
                  <a:gd name="connsiteX13" fmla="*/ 12428 w 94793"/>
                  <a:gd name="connsiteY13" fmla="*/ 153045 h 178807"/>
                  <a:gd name="connsiteX14" fmla="*/ 40835 w 94793"/>
                  <a:gd name="connsiteY14" fmla="*/ 178870 h 178807"/>
                  <a:gd name="connsiteX15" fmla="*/ 89930 w 94793"/>
                  <a:gd name="connsiteY15" fmla="*/ 135642 h 178807"/>
                  <a:gd name="connsiteX16" fmla="*/ 86224 w 94793"/>
                  <a:gd name="connsiteY16" fmla="*/ 132835 h 178807"/>
                  <a:gd name="connsiteX17" fmla="*/ 81593 w 94793"/>
                  <a:gd name="connsiteY17" fmla="*/ 136765 h 178807"/>
                  <a:gd name="connsiteX18" fmla="*/ 41452 w 94793"/>
                  <a:gd name="connsiteY18" fmla="*/ 172694 h 178807"/>
                  <a:gd name="connsiteX19" fmla="*/ 31880 w 94793"/>
                  <a:gd name="connsiteY19" fmla="*/ 159782 h 178807"/>
                  <a:gd name="connsiteX20" fmla="*/ 33733 w 94793"/>
                  <a:gd name="connsiteY20" fmla="*/ 146308 h 178807"/>
                  <a:gd name="connsiteX21" fmla="*/ 56582 w 94793"/>
                  <a:gd name="connsiteY21" fmla="*/ 63501 h 178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4793" h="178807">
                    <a:moveTo>
                      <a:pt x="56582" y="63501"/>
                    </a:moveTo>
                    <a:lnTo>
                      <a:pt x="85607" y="63501"/>
                    </a:lnTo>
                    <a:cubicBezTo>
                      <a:pt x="91782" y="63501"/>
                      <a:pt x="94870" y="63501"/>
                      <a:pt x="94870" y="57887"/>
                    </a:cubicBezTo>
                    <a:cubicBezTo>
                      <a:pt x="94870" y="54800"/>
                      <a:pt x="91782" y="54800"/>
                      <a:pt x="86224" y="54800"/>
                    </a:cubicBezTo>
                    <a:lnTo>
                      <a:pt x="59052" y="54800"/>
                    </a:lnTo>
                    <a:cubicBezTo>
                      <a:pt x="70168" y="14940"/>
                      <a:pt x="71712" y="9326"/>
                      <a:pt x="71712" y="7642"/>
                    </a:cubicBezTo>
                    <a:cubicBezTo>
                      <a:pt x="71712" y="2870"/>
                      <a:pt x="68007" y="63"/>
                      <a:pt x="62758" y="63"/>
                    </a:cubicBezTo>
                    <a:cubicBezTo>
                      <a:pt x="61831" y="63"/>
                      <a:pt x="53186" y="343"/>
                      <a:pt x="50407" y="10168"/>
                    </a:cubicBezTo>
                    <a:lnTo>
                      <a:pt x="38365" y="54800"/>
                    </a:lnTo>
                    <a:lnTo>
                      <a:pt x="9340" y="54800"/>
                    </a:lnTo>
                    <a:cubicBezTo>
                      <a:pt x="3164" y="54800"/>
                      <a:pt x="77" y="54800"/>
                      <a:pt x="77" y="60133"/>
                    </a:cubicBezTo>
                    <a:cubicBezTo>
                      <a:pt x="77" y="63501"/>
                      <a:pt x="2547" y="63501"/>
                      <a:pt x="8722" y="63501"/>
                    </a:cubicBezTo>
                    <a:lnTo>
                      <a:pt x="35894" y="63501"/>
                    </a:lnTo>
                    <a:cubicBezTo>
                      <a:pt x="13663" y="143221"/>
                      <a:pt x="12428" y="147993"/>
                      <a:pt x="12428" y="153045"/>
                    </a:cubicBezTo>
                    <a:cubicBezTo>
                      <a:pt x="12428" y="168203"/>
                      <a:pt x="24161" y="178870"/>
                      <a:pt x="40835" y="178870"/>
                    </a:cubicBezTo>
                    <a:cubicBezTo>
                      <a:pt x="72330" y="178870"/>
                      <a:pt x="89930" y="137887"/>
                      <a:pt x="89930" y="135642"/>
                    </a:cubicBezTo>
                    <a:cubicBezTo>
                      <a:pt x="89930" y="132835"/>
                      <a:pt x="87459" y="132835"/>
                      <a:pt x="86224" y="132835"/>
                    </a:cubicBezTo>
                    <a:cubicBezTo>
                      <a:pt x="83445" y="132835"/>
                      <a:pt x="83137" y="133677"/>
                      <a:pt x="81593" y="136765"/>
                    </a:cubicBezTo>
                    <a:cubicBezTo>
                      <a:pt x="68315" y="165958"/>
                      <a:pt x="51951" y="172694"/>
                      <a:pt x="41452" y="172694"/>
                    </a:cubicBezTo>
                    <a:cubicBezTo>
                      <a:pt x="34968" y="172694"/>
                      <a:pt x="31880" y="169045"/>
                      <a:pt x="31880" y="159782"/>
                    </a:cubicBezTo>
                    <a:cubicBezTo>
                      <a:pt x="31880" y="153045"/>
                      <a:pt x="32498" y="151080"/>
                      <a:pt x="33733" y="146308"/>
                    </a:cubicBezTo>
                    <a:lnTo>
                      <a:pt x="56582" y="63501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C3209DDE-BEA2-2785-8019-17328EE9D433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4423907" y="5003987"/>
                <a:ext cx="105909" cy="89600"/>
              </a:xfrm>
              <a:custGeom>
                <a:avLst/>
                <a:gdLst>
                  <a:gd name="connsiteX0" fmla="*/ 105989 w 105909"/>
                  <a:gd name="connsiteY0" fmla="*/ 45847 h 89600"/>
                  <a:gd name="connsiteX1" fmla="*/ 53035 w 105909"/>
                  <a:gd name="connsiteY1" fmla="*/ 64 h 89600"/>
                  <a:gd name="connsiteX2" fmla="*/ 80 w 105909"/>
                  <a:gd name="connsiteY2" fmla="*/ 45847 h 89600"/>
                  <a:gd name="connsiteX3" fmla="*/ 53035 w 105909"/>
                  <a:gd name="connsiteY3" fmla="*/ 89664 h 89600"/>
                  <a:gd name="connsiteX4" fmla="*/ 105989 w 105909"/>
                  <a:gd name="connsiteY4" fmla="*/ 45847 h 89600"/>
                  <a:gd name="connsiteX5" fmla="*/ 53035 w 105909"/>
                  <a:gd name="connsiteY5" fmla="*/ 83377 h 89600"/>
                  <a:gd name="connsiteX6" fmla="*/ 26233 w 105909"/>
                  <a:gd name="connsiteY6" fmla="*/ 71391 h 89600"/>
                  <a:gd name="connsiteX7" fmla="*/ 19749 w 105909"/>
                  <a:gd name="connsiteY7" fmla="*/ 44078 h 89600"/>
                  <a:gd name="connsiteX8" fmla="*/ 27530 w 105909"/>
                  <a:gd name="connsiteY8" fmla="*/ 15587 h 89600"/>
                  <a:gd name="connsiteX9" fmla="*/ 53035 w 105909"/>
                  <a:gd name="connsiteY9" fmla="*/ 5566 h 89600"/>
                  <a:gd name="connsiteX10" fmla="*/ 79620 w 105909"/>
                  <a:gd name="connsiteY10" fmla="*/ 17159 h 89600"/>
                  <a:gd name="connsiteX11" fmla="*/ 86321 w 105909"/>
                  <a:gd name="connsiteY11" fmla="*/ 44078 h 89600"/>
                  <a:gd name="connsiteX12" fmla="*/ 79404 w 105909"/>
                  <a:gd name="connsiteY12" fmla="*/ 71980 h 89600"/>
                  <a:gd name="connsiteX13" fmla="*/ 53035 w 105909"/>
                  <a:gd name="connsiteY13" fmla="*/ 83377 h 8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5909" h="89600">
                    <a:moveTo>
                      <a:pt x="105989" y="45847"/>
                    </a:moveTo>
                    <a:cubicBezTo>
                      <a:pt x="105989" y="21285"/>
                      <a:pt x="82862" y="64"/>
                      <a:pt x="53035" y="64"/>
                    </a:cubicBezTo>
                    <a:cubicBezTo>
                      <a:pt x="23207" y="64"/>
                      <a:pt x="80" y="21285"/>
                      <a:pt x="80" y="45847"/>
                    </a:cubicBezTo>
                    <a:cubicBezTo>
                      <a:pt x="80" y="70212"/>
                      <a:pt x="23856" y="89664"/>
                      <a:pt x="53035" y="89664"/>
                    </a:cubicBezTo>
                    <a:cubicBezTo>
                      <a:pt x="82214" y="89664"/>
                      <a:pt x="105989" y="70212"/>
                      <a:pt x="105989" y="45847"/>
                    </a:cubicBezTo>
                    <a:close/>
                    <a:moveTo>
                      <a:pt x="53035" y="83377"/>
                    </a:moveTo>
                    <a:cubicBezTo>
                      <a:pt x="45038" y="83377"/>
                      <a:pt x="33366" y="81019"/>
                      <a:pt x="26233" y="71391"/>
                    </a:cubicBezTo>
                    <a:cubicBezTo>
                      <a:pt x="20398" y="63334"/>
                      <a:pt x="19749" y="53117"/>
                      <a:pt x="19749" y="44078"/>
                    </a:cubicBezTo>
                    <a:cubicBezTo>
                      <a:pt x="19749" y="35629"/>
                      <a:pt x="19965" y="24036"/>
                      <a:pt x="27530" y="15587"/>
                    </a:cubicBezTo>
                    <a:cubicBezTo>
                      <a:pt x="32934" y="9889"/>
                      <a:pt x="42012" y="5566"/>
                      <a:pt x="53035" y="5566"/>
                    </a:cubicBezTo>
                    <a:cubicBezTo>
                      <a:pt x="65787" y="5566"/>
                      <a:pt x="74865" y="11068"/>
                      <a:pt x="79620" y="17159"/>
                    </a:cubicBezTo>
                    <a:cubicBezTo>
                      <a:pt x="85672" y="24822"/>
                      <a:pt x="86321" y="34647"/>
                      <a:pt x="86321" y="44078"/>
                    </a:cubicBezTo>
                    <a:cubicBezTo>
                      <a:pt x="86321" y="53510"/>
                      <a:pt x="85672" y="63924"/>
                      <a:pt x="79404" y="71980"/>
                    </a:cubicBezTo>
                    <a:cubicBezTo>
                      <a:pt x="73568" y="79447"/>
                      <a:pt x="63626" y="83377"/>
                      <a:pt x="53035" y="833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5F878A02-8245-DD1E-03C2-D4B6049DA78E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4548284" y="5003987"/>
                <a:ext cx="78243" cy="89600"/>
              </a:xfrm>
              <a:custGeom>
                <a:avLst/>
                <a:gdLst>
                  <a:gd name="connsiteX0" fmla="*/ 72275 w 78243"/>
                  <a:gd name="connsiteY0" fmla="*/ 5173 h 89600"/>
                  <a:gd name="connsiteX1" fmla="*/ 69249 w 78243"/>
                  <a:gd name="connsiteY1" fmla="*/ 64 h 89600"/>
                  <a:gd name="connsiteX2" fmla="*/ 64927 w 78243"/>
                  <a:gd name="connsiteY2" fmla="*/ 2422 h 89600"/>
                  <a:gd name="connsiteX3" fmla="*/ 61036 w 78243"/>
                  <a:gd name="connsiteY3" fmla="*/ 5370 h 89600"/>
                  <a:gd name="connsiteX4" fmla="*/ 38341 w 78243"/>
                  <a:gd name="connsiteY4" fmla="*/ 64 h 89600"/>
                  <a:gd name="connsiteX5" fmla="*/ 84 w 78243"/>
                  <a:gd name="connsiteY5" fmla="*/ 24626 h 89600"/>
                  <a:gd name="connsiteX6" fmla="*/ 8298 w 78243"/>
                  <a:gd name="connsiteY6" fmla="*/ 39952 h 89600"/>
                  <a:gd name="connsiteX7" fmla="*/ 38125 w 78243"/>
                  <a:gd name="connsiteY7" fmla="*/ 49777 h 89600"/>
                  <a:gd name="connsiteX8" fmla="*/ 66440 w 78243"/>
                  <a:gd name="connsiteY8" fmla="*/ 67461 h 89600"/>
                  <a:gd name="connsiteX9" fmla="*/ 39854 w 78243"/>
                  <a:gd name="connsiteY9" fmla="*/ 84163 h 89600"/>
                  <a:gd name="connsiteX10" fmla="*/ 7649 w 78243"/>
                  <a:gd name="connsiteY10" fmla="*/ 58422 h 89600"/>
                  <a:gd name="connsiteX11" fmla="*/ 3759 w 78243"/>
                  <a:gd name="connsiteY11" fmla="*/ 55082 h 89600"/>
                  <a:gd name="connsiteX12" fmla="*/ 84 w 78243"/>
                  <a:gd name="connsiteY12" fmla="*/ 60387 h 89600"/>
                  <a:gd name="connsiteX13" fmla="*/ 84 w 78243"/>
                  <a:gd name="connsiteY13" fmla="*/ 84556 h 89600"/>
                  <a:gd name="connsiteX14" fmla="*/ 3110 w 78243"/>
                  <a:gd name="connsiteY14" fmla="*/ 89664 h 89600"/>
                  <a:gd name="connsiteX15" fmla="*/ 13485 w 78243"/>
                  <a:gd name="connsiteY15" fmla="*/ 81215 h 89600"/>
                  <a:gd name="connsiteX16" fmla="*/ 39854 w 78243"/>
                  <a:gd name="connsiteY16" fmla="*/ 89664 h 89600"/>
                  <a:gd name="connsiteX17" fmla="*/ 78327 w 78243"/>
                  <a:gd name="connsiteY17" fmla="*/ 61959 h 89600"/>
                  <a:gd name="connsiteX18" fmla="*/ 69033 w 78243"/>
                  <a:gd name="connsiteY18" fmla="*/ 43882 h 89600"/>
                  <a:gd name="connsiteX19" fmla="*/ 43312 w 78243"/>
                  <a:gd name="connsiteY19" fmla="*/ 34254 h 89600"/>
                  <a:gd name="connsiteX20" fmla="*/ 11972 w 78243"/>
                  <a:gd name="connsiteY20" fmla="*/ 18731 h 89600"/>
                  <a:gd name="connsiteX21" fmla="*/ 38341 w 78243"/>
                  <a:gd name="connsiteY21" fmla="*/ 4780 h 89600"/>
                  <a:gd name="connsiteX22" fmla="*/ 64927 w 78243"/>
                  <a:gd name="connsiteY22" fmla="*/ 26394 h 89600"/>
                  <a:gd name="connsiteX23" fmla="*/ 68601 w 78243"/>
                  <a:gd name="connsiteY23" fmla="*/ 28556 h 89600"/>
                  <a:gd name="connsiteX24" fmla="*/ 72275 w 78243"/>
                  <a:gd name="connsiteY24" fmla="*/ 23447 h 89600"/>
                  <a:gd name="connsiteX25" fmla="*/ 72275 w 78243"/>
                  <a:gd name="connsiteY25" fmla="*/ 5173 h 8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243" h="89600">
                    <a:moveTo>
                      <a:pt x="72275" y="5173"/>
                    </a:moveTo>
                    <a:cubicBezTo>
                      <a:pt x="72275" y="1833"/>
                      <a:pt x="72275" y="64"/>
                      <a:pt x="69249" y="64"/>
                    </a:cubicBezTo>
                    <a:cubicBezTo>
                      <a:pt x="68169" y="64"/>
                      <a:pt x="67736" y="64"/>
                      <a:pt x="64927" y="2422"/>
                    </a:cubicBezTo>
                    <a:cubicBezTo>
                      <a:pt x="64494" y="2619"/>
                      <a:pt x="62333" y="4387"/>
                      <a:pt x="61036" y="5370"/>
                    </a:cubicBezTo>
                    <a:cubicBezTo>
                      <a:pt x="54552" y="1243"/>
                      <a:pt x="46338" y="64"/>
                      <a:pt x="38341" y="64"/>
                    </a:cubicBezTo>
                    <a:cubicBezTo>
                      <a:pt x="7433" y="64"/>
                      <a:pt x="84" y="14801"/>
                      <a:pt x="84" y="24626"/>
                    </a:cubicBezTo>
                    <a:cubicBezTo>
                      <a:pt x="84" y="30913"/>
                      <a:pt x="3110" y="36022"/>
                      <a:pt x="8298" y="39952"/>
                    </a:cubicBezTo>
                    <a:cubicBezTo>
                      <a:pt x="16511" y="46436"/>
                      <a:pt x="24724" y="47812"/>
                      <a:pt x="38125" y="49777"/>
                    </a:cubicBezTo>
                    <a:cubicBezTo>
                      <a:pt x="48932" y="51545"/>
                      <a:pt x="66440" y="54296"/>
                      <a:pt x="66440" y="67461"/>
                    </a:cubicBezTo>
                    <a:cubicBezTo>
                      <a:pt x="66440" y="75124"/>
                      <a:pt x="60604" y="84163"/>
                      <a:pt x="39854" y="84163"/>
                    </a:cubicBezTo>
                    <a:cubicBezTo>
                      <a:pt x="19105" y="84163"/>
                      <a:pt x="11540" y="71784"/>
                      <a:pt x="7649" y="58422"/>
                    </a:cubicBezTo>
                    <a:cubicBezTo>
                      <a:pt x="7001" y="55868"/>
                      <a:pt x="6785" y="55082"/>
                      <a:pt x="3759" y="55082"/>
                    </a:cubicBezTo>
                    <a:cubicBezTo>
                      <a:pt x="84" y="55082"/>
                      <a:pt x="84" y="56457"/>
                      <a:pt x="84" y="60387"/>
                    </a:cubicBezTo>
                    <a:lnTo>
                      <a:pt x="84" y="84556"/>
                    </a:lnTo>
                    <a:cubicBezTo>
                      <a:pt x="84" y="87896"/>
                      <a:pt x="84" y="89664"/>
                      <a:pt x="3110" y="89664"/>
                    </a:cubicBezTo>
                    <a:cubicBezTo>
                      <a:pt x="5056" y="89664"/>
                      <a:pt x="9162" y="85538"/>
                      <a:pt x="13485" y="81215"/>
                    </a:cubicBezTo>
                    <a:cubicBezTo>
                      <a:pt x="22995" y="89271"/>
                      <a:pt x="34667" y="89664"/>
                      <a:pt x="39854" y="89664"/>
                    </a:cubicBezTo>
                    <a:cubicBezTo>
                      <a:pt x="67953" y="89664"/>
                      <a:pt x="78327" y="75910"/>
                      <a:pt x="78327" y="61959"/>
                    </a:cubicBezTo>
                    <a:cubicBezTo>
                      <a:pt x="78327" y="54492"/>
                      <a:pt x="74653" y="48598"/>
                      <a:pt x="69033" y="43882"/>
                    </a:cubicBezTo>
                    <a:cubicBezTo>
                      <a:pt x="60820" y="37005"/>
                      <a:pt x="50877" y="35433"/>
                      <a:pt x="43312" y="34254"/>
                    </a:cubicBezTo>
                    <a:cubicBezTo>
                      <a:pt x="26021" y="31503"/>
                      <a:pt x="11972" y="29145"/>
                      <a:pt x="11972" y="18731"/>
                    </a:cubicBezTo>
                    <a:cubicBezTo>
                      <a:pt x="11972" y="12443"/>
                      <a:pt x="17808" y="4780"/>
                      <a:pt x="38341" y="4780"/>
                    </a:cubicBezTo>
                    <a:cubicBezTo>
                      <a:pt x="63414" y="4780"/>
                      <a:pt x="64494" y="20696"/>
                      <a:pt x="64927" y="26394"/>
                    </a:cubicBezTo>
                    <a:cubicBezTo>
                      <a:pt x="65143" y="28556"/>
                      <a:pt x="67736" y="28556"/>
                      <a:pt x="68601" y="28556"/>
                    </a:cubicBezTo>
                    <a:cubicBezTo>
                      <a:pt x="72275" y="28556"/>
                      <a:pt x="72275" y="27180"/>
                      <a:pt x="72275" y="23447"/>
                    </a:cubicBezTo>
                    <a:lnTo>
                      <a:pt x="72275" y="5173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E1BDD147-3518-2F06-D703-0AC562C7245F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4646323" y="5003987"/>
                <a:ext cx="91211" cy="89600"/>
              </a:xfrm>
              <a:custGeom>
                <a:avLst/>
                <a:gdLst>
                  <a:gd name="connsiteX0" fmla="*/ 74224 w 91211"/>
                  <a:gd name="connsiteY0" fmla="*/ 9299 h 89600"/>
                  <a:gd name="connsiteX1" fmla="*/ 68172 w 91211"/>
                  <a:gd name="connsiteY1" fmla="*/ 17945 h 89600"/>
                  <a:gd name="connsiteX2" fmla="*/ 78330 w 91211"/>
                  <a:gd name="connsiteY2" fmla="*/ 27180 h 89600"/>
                  <a:gd name="connsiteX3" fmla="*/ 88705 w 91211"/>
                  <a:gd name="connsiteY3" fmla="*/ 17552 h 89600"/>
                  <a:gd name="connsiteX4" fmla="*/ 52610 w 91211"/>
                  <a:gd name="connsiteY4" fmla="*/ 64 h 89600"/>
                  <a:gd name="connsiteX5" fmla="*/ 87 w 91211"/>
                  <a:gd name="connsiteY5" fmla="*/ 45257 h 89600"/>
                  <a:gd name="connsiteX6" fmla="*/ 51529 w 91211"/>
                  <a:gd name="connsiteY6" fmla="*/ 89664 h 89600"/>
                  <a:gd name="connsiteX7" fmla="*/ 91299 w 91211"/>
                  <a:gd name="connsiteY7" fmla="*/ 64120 h 89600"/>
                  <a:gd name="connsiteX8" fmla="*/ 87625 w 91211"/>
                  <a:gd name="connsiteY8" fmla="*/ 61763 h 89600"/>
                  <a:gd name="connsiteX9" fmla="*/ 83518 w 91211"/>
                  <a:gd name="connsiteY9" fmla="*/ 65103 h 89600"/>
                  <a:gd name="connsiteX10" fmla="*/ 54123 w 91211"/>
                  <a:gd name="connsiteY10" fmla="*/ 83377 h 89600"/>
                  <a:gd name="connsiteX11" fmla="*/ 19756 w 91211"/>
                  <a:gd name="connsiteY11" fmla="*/ 45061 h 89600"/>
                  <a:gd name="connsiteX12" fmla="*/ 53258 w 91211"/>
                  <a:gd name="connsiteY12" fmla="*/ 6352 h 89600"/>
                  <a:gd name="connsiteX13" fmla="*/ 74224 w 91211"/>
                  <a:gd name="connsiteY13" fmla="*/ 9299 h 8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1211" h="89600">
                    <a:moveTo>
                      <a:pt x="74224" y="9299"/>
                    </a:moveTo>
                    <a:cubicBezTo>
                      <a:pt x="70333" y="10871"/>
                      <a:pt x="68172" y="14015"/>
                      <a:pt x="68172" y="17945"/>
                    </a:cubicBezTo>
                    <a:cubicBezTo>
                      <a:pt x="68172" y="23250"/>
                      <a:pt x="72279" y="27180"/>
                      <a:pt x="78330" y="27180"/>
                    </a:cubicBezTo>
                    <a:cubicBezTo>
                      <a:pt x="84166" y="27180"/>
                      <a:pt x="88705" y="23840"/>
                      <a:pt x="88705" y="17552"/>
                    </a:cubicBezTo>
                    <a:cubicBezTo>
                      <a:pt x="88705" y="64"/>
                      <a:pt x="58662" y="64"/>
                      <a:pt x="52610" y="64"/>
                    </a:cubicBezTo>
                    <a:cubicBezTo>
                      <a:pt x="20189" y="64"/>
                      <a:pt x="87" y="22661"/>
                      <a:pt x="87" y="45257"/>
                    </a:cubicBezTo>
                    <a:cubicBezTo>
                      <a:pt x="87" y="70015"/>
                      <a:pt x="23215" y="89664"/>
                      <a:pt x="51529" y="89664"/>
                    </a:cubicBezTo>
                    <a:cubicBezTo>
                      <a:pt x="83734" y="89664"/>
                      <a:pt x="91299" y="66478"/>
                      <a:pt x="91299" y="64120"/>
                    </a:cubicBezTo>
                    <a:cubicBezTo>
                      <a:pt x="91299" y="61763"/>
                      <a:pt x="88489" y="61763"/>
                      <a:pt x="87625" y="61763"/>
                    </a:cubicBezTo>
                    <a:cubicBezTo>
                      <a:pt x="84815" y="61763"/>
                      <a:pt x="84599" y="62352"/>
                      <a:pt x="83518" y="65103"/>
                    </a:cubicBezTo>
                    <a:cubicBezTo>
                      <a:pt x="78763" y="77285"/>
                      <a:pt x="67307" y="83377"/>
                      <a:pt x="54123" y="83377"/>
                    </a:cubicBezTo>
                    <a:cubicBezTo>
                      <a:pt x="39209" y="83377"/>
                      <a:pt x="19756" y="73356"/>
                      <a:pt x="19756" y="45061"/>
                    </a:cubicBezTo>
                    <a:cubicBezTo>
                      <a:pt x="19756" y="20106"/>
                      <a:pt x="33157" y="6352"/>
                      <a:pt x="53258" y="6352"/>
                    </a:cubicBezTo>
                    <a:cubicBezTo>
                      <a:pt x="56068" y="6352"/>
                      <a:pt x="66443" y="6352"/>
                      <a:pt x="74224" y="92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B4E05AC6-34F5-BB48-2892-595C3035DB72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4864357" y="4890640"/>
                <a:ext cx="274498" cy="177402"/>
              </a:xfrm>
              <a:custGeom>
                <a:avLst/>
                <a:gdLst>
                  <a:gd name="connsiteX0" fmla="*/ 174242 w 274498"/>
                  <a:gd name="connsiteY0" fmla="*/ 11852 h 177403"/>
                  <a:gd name="connsiteX1" fmla="*/ 180418 w 274498"/>
                  <a:gd name="connsiteY1" fmla="*/ 5677 h 177403"/>
                  <a:gd name="connsiteX2" fmla="*/ 174242 w 274498"/>
                  <a:gd name="connsiteY2" fmla="*/ 63 h 177403"/>
                  <a:gd name="connsiteX3" fmla="*/ 168684 w 274498"/>
                  <a:gd name="connsiteY3" fmla="*/ 1747 h 177403"/>
                  <a:gd name="connsiteX4" fmla="*/ 5961 w 274498"/>
                  <a:gd name="connsiteY4" fmla="*/ 82589 h 177403"/>
                  <a:gd name="connsiteX5" fmla="*/ 94 w 274498"/>
                  <a:gd name="connsiteY5" fmla="*/ 88765 h 177403"/>
                  <a:gd name="connsiteX6" fmla="*/ 5961 w 274498"/>
                  <a:gd name="connsiteY6" fmla="*/ 94940 h 177403"/>
                  <a:gd name="connsiteX7" fmla="*/ 168375 w 274498"/>
                  <a:gd name="connsiteY7" fmla="*/ 175501 h 177403"/>
                  <a:gd name="connsiteX8" fmla="*/ 174242 w 274498"/>
                  <a:gd name="connsiteY8" fmla="*/ 177466 h 177403"/>
                  <a:gd name="connsiteX9" fmla="*/ 180418 w 274498"/>
                  <a:gd name="connsiteY9" fmla="*/ 171852 h 177403"/>
                  <a:gd name="connsiteX10" fmla="*/ 174242 w 274498"/>
                  <a:gd name="connsiteY10" fmla="*/ 165677 h 177403"/>
                  <a:gd name="connsiteX11" fmla="*/ 19238 w 274498"/>
                  <a:gd name="connsiteY11" fmla="*/ 88765 h 177403"/>
                  <a:gd name="connsiteX12" fmla="*/ 174242 w 274498"/>
                  <a:gd name="connsiteY12" fmla="*/ 11852 h 177403"/>
                  <a:gd name="connsiteX13" fmla="*/ 268418 w 274498"/>
                  <a:gd name="connsiteY13" fmla="*/ 11852 h 177403"/>
                  <a:gd name="connsiteX14" fmla="*/ 274593 w 274498"/>
                  <a:gd name="connsiteY14" fmla="*/ 5677 h 177403"/>
                  <a:gd name="connsiteX15" fmla="*/ 268418 w 274498"/>
                  <a:gd name="connsiteY15" fmla="*/ 63 h 177403"/>
                  <a:gd name="connsiteX16" fmla="*/ 262860 w 274498"/>
                  <a:gd name="connsiteY16" fmla="*/ 1747 h 177403"/>
                  <a:gd name="connsiteX17" fmla="*/ 100137 w 274498"/>
                  <a:gd name="connsiteY17" fmla="*/ 82589 h 177403"/>
                  <a:gd name="connsiteX18" fmla="*/ 94270 w 274498"/>
                  <a:gd name="connsiteY18" fmla="*/ 88765 h 177403"/>
                  <a:gd name="connsiteX19" fmla="*/ 100137 w 274498"/>
                  <a:gd name="connsiteY19" fmla="*/ 94940 h 177403"/>
                  <a:gd name="connsiteX20" fmla="*/ 262551 w 274498"/>
                  <a:gd name="connsiteY20" fmla="*/ 175501 h 177403"/>
                  <a:gd name="connsiteX21" fmla="*/ 268418 w 274498"/>
                  <a:gd name="connsiteY21" fmla="*/ 177466 h 177403"/>
                  <a:gd name="connsiteX22" fmla="*/ 274593 w 274498"/>
                  <a:gd name="connsiteY22" fmla="*/ 171852 h 177403"/>
                  <a:gd name="connsiteX23" fmla="*/ 268418 w 274498"/>
                  <a:gd name="connsiteY23" fmla="*/ 165677 h 177403"/>
                  <a:gd name="connsiteX24" fmla="*/ 113414 w 274498"/>
                  <a:gd name="connsiteY24" fmla="*/ 88765 h 177403"/>
                  <a:gd name="connsiteX25" fmla="*/ 268418 w 274498"/>
                  <a:gd name="connsiteY25" fmla="*/ 11852 h 17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4498" h="177403">
                    <a:moveTo>
                      <a:pt x="174242" y="11852"/>
                    </a:moveTo>
                    <a:cubicBezTo>
                      <a:pt x="177947" y="9887"/>
                      <a:pt x="180418" y="8765"/>
                      <a:pt x="180418" y="5677"/>
                    </a:cubicBezTo>
                    <a:cubicBezTo>
                      <a:pt x="180418" y="1747"/>
                      <a:pt x="177021" y="63"/>
                      <a:pt x="174242" y="63"/>
                    </a:cubicBezTo>
                    <a:cubicBezTo>
                      <a:pt x="172081" y="63"/>
                      <a:pt x="169919" y="1186"/>
                      <a:pt x="168684" y="1747"/>
                    </a:cubicBezTo>
                    <a:lnTo>
                      <a:pt x="5961" y="82589"/>
                    </a:lnTo>
                    <a:cubicBezTo>
                      <a:pt x="2256" y="84554"/>
                      <a:pt x="94" y="85396"/>
                      <a:pt x="94" y="88765"/>
                    </a:cubicBezTo>
                    <a:cubicBezTo>
                      <a:pt x="94" y="92133"/>
                      <a:pt x="2256" y="92975"/>
                      <a:pt x="5961" y="94940"/>
                    </a:cubicBezTo>
                    <a:lnTo>
                      <a:pt x="168375" y="175501"/>
                    </a:lnTo>
                    <a:cubicBezTo>
                      <a:pt x="172081" y="177466"/>
                      <a:pt x="173007" y="177466"/>
                      <a:pt x="174242" y="177466"/>
                    </a:cubicBezTo>
                    <a:cubicBezTo>
                      <a:pt x="178256" y="177466"/>
                      <a:pt x="180418" y="174659"/>
                      <a:pt x="180418" y="171852"/>
                    </a:cubicBezTo>
                    <a:cubicBezTo>
                      <a:pt x="180418" y="168765"/>
                      <a:pt x="177947" y="167642"/>
                      <a:pt x="174242" y="165677"/>
                    </a:cubicBezTo>
                    <a:lnTo>
                      <a:pt x="19238" y="88765"/>
                    </a:lnTo>
                    <a:lnTo>
                      <a:pt x="174242" y="11852"/>
                    </a:lnTo>
                    <a:close/>
                    <a:moveTo>
                      <a:pt x="268418" y="11852"/>
                    </a:moveTo>
                    <a:cubicBezTo>
                      <a:pt x="272123" y="9887"/>
                      <a:pt x="274593" y="8765"/>
                      <a:pt x="274593" y="5677"/>
                    </a:cubicBezTo>
                    <a:cubicBezTo>
                      <a:pt x="274593" y="1747"/>
                      <a:pt x="271197" y="63"/>
                      <a:pt x="268418" y="63"/>
                    </a:cubicBezTo>
                    <a:cubicBezTo>
                      <a:pt x="266256" y="63"/>
                      <a:pt x="264095" y="1186"/>
                      <a:pt x="262860" y="1747"/>
                    </a:cubicBezTo>
                    <a:lnTo>
                      <a:pt x="100137" y="82589"/>
                    </a:lnTo>
                    <a:cubicBezTo>
                      <a:pt x="96431" y="84554"/>
                      <a:pt x="94270" y="85396"/>
                      <a:pt x="94270" y="88765"/>
                    </a:cubicBezTo>
                    <a:cubicBezTo>
                      <a:pt x="94270" y="92133"/>
                      <a:pt x="96431" y="92975"/>
                      <a:pt x="100137" y="94940"/>
                    </a:cubicBezTo>
                    <a:lnTo>
                      <a:pt x="262551" y="175501"/>
                    </a:lnTo>
                    <a:cubicBezTo>
                      <a:pt x="266256" y="177466"/>
                      <a:pt x="267183" y="177466"/>
                      <a:pt x="268418" y="177466"/>
                    </a:cubicBezTo>
                    <a:cubicBezTo>
                      <a:pt x="272432" y="177466"/>
                      <a:pt x="274593" y="174659"/>
                      <a:pt x="274593" y="171852"/>
                    </a:cubicBezTo>
                    <a:cubicBezTo>
                      <a:pt x="274593" y="168765"/>
                      <a:pt x="272123" y="167642"/>
                      <a:pt x="268418" y="165677"/>
                    </a:cubicBezTo>
                    <a:lnTo>
                      <a:pt x="113414" y="88765"/>
                    </a:lnTo>
                    <a:lnTo>
                      <a:pt x="268418" y="11852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386E96F5-A5C9-FFB6-D47A-47877D9B8E1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5250252" y="4928535"/>
                <a:ext cx="149446" cy="124350"/>
              </a:xfrm>
              <a:custGeom>
                <a:avLst/>
                <a:gdLst>
                  <a:gd name="connsiteX0" fmla="*/ 82549 w 149446"/>
                  <a:gd name="connsiteY0" fmla="*/ 16343 h 124350"/>
                  <a:gd name="connsiteX1" fmla="*/ 134423 w 149446"/>
                  <a:gd name="connsiteY1" fmla="*/ 16343 h 124350"/>
                  <a:gd name="connsiteX2" fmla="*/ 149553 w 149446"/>
                  <a:gd name="connsiteY2" fmla="*/ 6800 h 124350"/>
                  <a:gd name="connsiteX3" fmla="*/ 137202 w 149446"/>
                  <a:gd name="connsiteY3" fmla="*/ 63 h 124350"/>
                  <a:gd name="connsiteX4" fmla="*/ 50746 w 149446"/>
                  <a:gd name="connsiteY4" fmla="*/ 63 h 124350"/>
                  <a:gd name="connsiteX5" fmla="*/ 18942 w 149446"/>
                  <a:gd name="connsiteY5" fmla="*/ 13256 h 124350"/>
                  <a:gd name="connsiteX6" fmla="*/ 107 w 149446"/>
                  <a:gd name="connsiteY6" fmla="*/ 38519 h 124350"/>
                  <a:gd name="connsiteX7" fmla="*/ 3812 w 149446"/>
                  <a:gd name="connsiteY7" fmla="*/ 41326 h 124350"/>
                  <a:gd name="connsiteX8" fmla="*/ 8753 w 149446"/>
                  <a:gd name="connsiteY8" fmla="*/ 37958 h 124350"/>
                  <a:gd name="connsiteX9" fmla="*/ 47967 w 149446"/>
                  <a:gd name="connsiteY9" fmla="*/ 16343 h 124350"/>
                  <a:gd name="connsiteX10" fmla="*/ 73595 w 149446"/>
                  <a:gd name="connsiteY10" fmla="*/ 16343 h 124350"/>
                  <a:gd name="connsiteX11" fmla="*/ 43335 w 149446"/>
                  <a:gd name="connsiteY11" fmla="*/ 106449 h 124350"/>
                  <a:gd name="connsiteX12" fmla="*/ 40247 w 149446"/>
                  <a:gd name="connsiteY12" fmla="*/ 116835 h 124350"/>
                  <a:gd name="connsiteX13" fmla="*/ 49202 w 149446"/>
                  <a:gd name="connsiteY13" fmla="*/ 124414 h 124350"/>
                  <a:gd name="connsiteX14" fmla="*/ 61862 w 149446"/>
                  <a:gd name="connsiteY14" fmla="*/ 112344 h 124350"/>
                  <a:gd name="connsiteX15" fmla="*/ 82549 w 149446"/>
                  <a:gd name="connsiteY15" fmla="*/ 16343 h 12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9446" h="124350">
                    <a:moveTo>
                      <a:pt x="82549" y="16343"/>
                    </a:moveTo>
                    <a:lnTo>
                      <a:pt x="134423" y="16343"/>
                    </a:lnTo>
                    <a:cubicBezTo>
                      <a:pt x="138437" y="16343"/>
                      <a:pt x="149553" y="16343"/>
                      <a:pt x="149553" y="6800"/>
                    </a:cubicBezTo>
                    <a:cubicBezTo>
                      <a:pt x="149553" y="63"/>
                      <a:pt x="143069" y="63"/>
                      <a:pt x="137202" y="63"/>
                    </a:cubicBezTo>
                    <a:lnTo>
                      <a:pt x="50746" y="63"/>
                    </a:lnTo>
                    <a:cubicBezTo>
                      <a:pt x="44570" y="63"/>
                      <a:pt x="32528" y="63"/>
                      <a:pt x="18942" y="13256"/>
                    </a:cubicBezTo>
                    <a:cubicBezTo>
                      <a:pt x="8753" y="23361"/>
                      <a:pt x="107" y="36835"/>
                      <a:pt x="107" y="38519"/>
                    </a:cubicBezTo>
                    <a:cubicBezTo>
                      <a:pt x="107" y="38800"/>
                      <a:pt x="107" y="41326"/>
                      <a:pt x="3812" y="41326"/>
                    </a:cubicBezTo>
                    <a:cubicBezTo>
                      <a:pt x="6282" y="41326"/>
                      <a:pt x="6900" y="40203"/>
                      <a:pt x="8753" y="37958"/>
                    </a:cubicBezTo>
                    <a:cubicBezTo>
                      <a:pt x="23883" y="16343"/>
                      <a:pt x="41483" y="16343"/>
                      <a:pt x="47967" y="16343"/>
                    </a:cubicBezTo>
                    <a:lnTo>
                      <a:pt x="73595" y="16343"/>
                    </a:lnTo>
                    <a:lnTo>
                      <a:pt x="43335" y="106449"/>
                    </a:lnTo>
                    <a:cubicBezTo>
                      <a:pt x="42100" y="109817"/>
                      <a:pt x="40247" y="115712"/>
                      <a:pt x="40247" y="116835"/>
                    </a:cubicBezTo>
                    <a:cubicBezTo>
                      <a:pt x="40247" y="119922"/>
                      <a:pt x="42409" y="124414"/>
                      <a:pt x="49202" y="124414"/>
                    </a:cubicBezTo>
                    <a:cubicBezTo>
                      <a:pt x="59391" y="124414"/>
                      <a:pt x="60935" y="116554"/>
                      <a:pt x="61862" y="112344"/>
                    </a:cubicBezTo>
                    <a:lnTo>
                      <a:pt x="82549" y="16343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2ACC8374-A6FA-369C-ED46-7FE5625F26FE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5392239" y="4957419"/>
                <a:ext cx="177666" cy="134203"/>
              </a:xfrm>
              <a:custGeom>
                <a:avLst/>
                <a:gdLst>
                  <a:gd name="connsiteX0" fmla="*/ 25616 w 177667"/>
                  <a:gd name="connsiteY0" fmla="*/ 118942 h 134203"/>
                  <a:gd name="connsiteX1" fmla="*/ 6596 w 177667"/>
                  <a:gd name="connsiteY1" fmla="*/ 127194 h 134203"/>
                  <a:gd name="connsiteX2" fmla="*/ 111 w 177667"/>
                  <a:gd name="connsiteY2" fmla="*/ 131517 h 134203"/>
                  <a:gd name="connsiteX3" fmla="*/ 6596 w 177667"/>
                  <a:gd name="connsiteY3" fmla="*/ 134268 h 134203"/>
                  <a:gd name="connsiteX4" fmla="*/ 83758 w 177667"/>
                  <a:gd name="connsiteY4" fmla="*/ 134268 h 134203"/>
                  <a:gd name="connsiteX5" fmla="*/ 177779 w 177667"/>
                  <a:gd name="connsiteY5" fmla="*/ 51348 h 134203"/>
                  <a:gd name="connsiteX6" fmla="*/ 120718 w 177667"/>
                  <a:gd name="connsiteY6" fmla="*/ 64 h 134203"/>
                  <a:gd name="connsiteX7" fmla="*/ 42043 w 177667"/>
                  <a:gd name="connsiteY7" fmla="*/ 64 h 134203"/>
                  <a:gd name="connsiteX8" fmla="*/ 35126 w 177667"/>
                  <a:gd name="connsiteY8" fmla="*/ 4387 h 134203"/>
                  <a:gd name="connsiteX9" fmla="*/ 42259 w 177667"/>
                  <a:gd name="connsiteY9" fmla="*/ 7138 h 134203"/>
                  <a:gd name="connsiteX10" fmla="*/ 50472 w 177667"/>
                  <a:gd name="connsiteY10" fmla="*/ 7531 h 134203"/>
                  <a:gd name="connsiteX11" fmla="*/ 55227 w 177667"/>
                  <a:gd name="connsiteY11" fmla="*/ 10282 h 134203"/>
                  <a:gd name="connsiteX12" fmla="*/ 54363 w 177667"/>
                  <a:gd name="connsiteY12" fmla="*/ 14605 h 134203"/>
                  <a:gd name="connsiteX13" fmla="*/ 25616 w 177667"/>
                  <a:gd name="connsiteY13" fmla="*/ 118942 h 134203"/>
                  <a:gd name="connsiteX14" fmla="*/ 74032 w 177667"/>
                  <a:gd name="connsiteY14" fmla="*/ 13819 h 134203"/>
                  <a:gd name="connsiteX15" fmla="*/ 85055 w 177667"/>
                  <a:gd name="connsiteY15" fmla="*/ 7138 h 134203"/>
                  <a:gd name="connsiteX16" fmla="*/ 112721 w 177667"/>
                  <a:gd name="connsiteY16" fmla="*/ 7138 h 134203"/>
                  <a:gd name="connsiteX17" fmla="*/ 157246 w 177667"/>
                  <a:gd name="connsiteY17" fmla="*/ 44864 h 134203"/>
                  <a:gd name="connsiteX18" fmla="*/ 133470 w 177667"/>
                  <a:gd name="connsiteY18" fmla="*/ 105777 h 134203"/>
                  <a:gd name="connsiteX19" fmla="*/ 79867 w 177667"/>
                  <a:gd name="connsiteY19" fmla="*/ 127194 h 134203"/>
                  <a:gd name="connsiteX20" fmla="*/ 50472 w 177667"/>
                  <a:gd name="connsiteY20" fmla="*/ 127194 h 134203"/>
                  <a:gd name="connsiteX21" fmla="*/ 43556 w 177667"/>
                  <a:gd name="connsiteY21" fmla="*/ 125229 h 134203"/>
                  <a:gd name="connsiteX22" fmla="*/ 44420 w 177667"/>
                  <a:gd name="connsiteY22" fmla="*/ 121103 h 134203"/>
                  <a:gd name="connsiteX23" fmla="*/ 74032 w 177667"/>
                  <a:gd name="connsiteY23" fmla="*/ 13819 h 13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7667" h="134203">
                    <a:moveTo>
                      <a:pt x="25616" y="118942"/>
                    </a:moveTo>
                    <a:cubicBezTo>
                      <a:pt x="23887" y="125622"/>
                      <a:pt x="23455" y="127194"/>
                      <a:pt x="6596" y="127194"/>
                    </a:cubicBezTo>
                    <a:cubicBezTo>
                      <a:pt x="2705" y="127194"/>
                      <a:pt x="111" y="127194"/>
                      <a:pt x="111" y="131517"/>
                    </a:cubicBezTo>
                    <a:cubicBezTo>
                      <a:pt x="111" y="134268"/>
                      <a:pt x="2705" y="134268"/>
                      <a:pt x="6596" y="134268"/>
                    </a:cubicBezTo>
                    <a:lnTo>
                      <a:pt x="83758" y="134268"/>
                    </a:lnTo>
                    <a:cubicBezTo>
                      <a:pt x="131741" y="134268"/>
                      <a:pt x="177779" y="94184"/>
                      <a:pt x="177779" y="51348"/>
                    </a:cubicBezTo>
                    <a:cubicBezTo>
                      <a:pt x="177779" y="22661"/>
                      <a:pt x="155949" y="64"/>
                      <a:pt x="120718" y="64"/>
                    </a:cubicBezTo>
                    <a:lnTo>
                      <a:pt x="42043" y="64"/>
                    </a:lnTo>
                    <a:cubicBezTo>
                      <a:pt x="37720" y="64"/>
                      <a:pt x="35126" y="64"/>
                      <a:pt x="35126" y="4387"/>
                    </a:cubicBezTo>
                    <a:cubicBezTo>
                      <a:pt x="35126" y="7138"/>
                      <a:pt x="37504" y="7138"/>
                      <a:pt x="42259" y="7138"/>
                    </a:cubicBezTo>
                    <a:cubicBezTo>
                      <a:pt x="45717" y="7138"/>
                      <a:pt x="46582" y="7138"/>
                      <a:pt x="50472" y="7531"/>
                    </a:cubicBezTo>
                    <a:cubicBezTo>
                      <a:pt x="54795" y="7924"/>
                      <a:pt x="55227" y="8317"/>
                      <a:pt x="55227" y="10282"/>
                    </a:cubicBezTo>
                    <a:cubicBezTo>
                      <a:pt x="55227" y="10675"/>
                      <a:pt x="55227" y="11657"/>
                      <a:pt x="54363" y="14605"/>
                    </a:cubicBezTo>
                    <a:lnTo>
                      <a:pt x="25616" y="118942"/>
                    </a:lnTo>
                    <a:close/>
                    <a:moveTo>
                      <a:pt x="74032" y="13819"/>
                    </a:moveTo>
                    <a:cubicBezTo>
                      <a:pt x="75761" y="7727"/>
                      <a:pt x="75977" y="7138"/>
                      <a:pt x="85055" y="7138"/>
                    </a:cubicBezTo>
                    <a:lnTo>
                      <a:pt x="112721" y="7138"/>
                    </a:lnTo>
                    <a:cubicBezTo>
                      <a:pt x="136929" y="7138"/>
                      <a:pt x="157246" y="18141"/>
                      <a:pt x="157246" y="44864"/>
                    </a:cubicBezTo>
                    <a:cubicBezTo>
                      <a:pt x="157246" y="49384"/>
                      <a:pt x="155084" y="83377"/>
                      <a:pt x="133470" y="105777"/>
                    </a:cubicBezTo>
                    <a:cubicBezTo>
                      <a:pt x="125041" y="114619"/>
                      <a:pt x="106453" y="127194"/>
                      <a:pt x="79867" y="127194"/>
                    </a:cubicBezTo>
                    <a:lnTo>
                      <a:pt x="50472" y="127194"/>
                    </a:lnTo>
                    <a:cubicBezTo>
                      <a:pt x="43772" y="127194"/>
                      <a:pt x="43556" y="126998"/>
                      <a:pt x="43556" y="125229"/>
                    </a:cubicBezTo>
                    <a:cubicBezTo>
                      <a:pt x="43556" y="125033"/>
                      <a:pt x="43556" y="124050"/>
                      <a:pt x="44420" y="121103"/>
                    </a:cubicBezTo>
                    <a:lnTo>
                      <a:pt x="74032" y="13819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9598C860-CD67-CBFB-02DC-B77A4F2586ED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5703929" y="4946500"/>
                <a:ext cx="205333" cy="65684"/>
              </a:xfrm>
              <a:custGeom>
                <a:avLst/>
                <a:gdLst>
                  <a:gd name="connsiteX0" fmla="*/ 194957 w 205333"/>
                  <a:gd name="connsiteY0" fmla="*/ 11291 h 65684"/>
                  <a:gd name="connsiteX1" fmla="*/ 205455 w 205333"/>
                  <a:gd name="connsiteY1" fmla="*/ 5677 h 65684"/>
                  <a:gd name="connsiteX2" fmla="*/ 195266 w 205333"/>
                  <a:gd name="connsiteY2" fmla="*/ 63 h 65684"/>
                  <a:gd name="connsiteX3" fmla="*/ 10311 w 205333"/>
                  <a:gd name="connsiteY3" fmla="*/ 63 h 65684"/>
                  <a:gd name="connsiteX4" fmla="*/ 121 w 205333"/>
                  <a:gd name="connsiteY4" fmla="*/ 5677 h 65684"/>
                  <a:gd name="connsiteX5" fmla="*/ 10620 w 205333"/>
                  <a:gd name="connsiteY5" fmla="*/ 11291 h 65684"/>
                  <a:gd name="connsiteX6" fmla="*/ 194957 w 205333"/>
                  <a:gd name="connsiteY6" fmla="*/ 11291 h 65684"/>
                  <a:gd name="connsiteX7" fmla="*/ 195266 w 205333"/>
                  <a:gd name="connsiteY7" fmla="*/ 65747 h 65684"/>
                  <a:gd name="connsiteX8" fmla="*/ 205455 w 205333"/>
                  <a:gd name="connsiteY8" fmla="*/ 60133 h 65684"/>
                  <a:gd name="connsiteX9" fmla="*/ 194957 w 205333"/>
                  <a:gd name="connsiteY9" fmla="*/ 54519 h 65684"/>
                  <a:gd name="connsiteX10" fmla="*/ 10620 w 205333"/>
                  <a:gd name="connsiteY10" fmla="*/ 54519 h 65684"/>
                  <a:gd name="connsiteX11" fmla="*/ 121 w 205333"/>
                  <a:gd name="connsiteY11" fmla="*/ 60133 h 65684"/>
                  <a:gd name="connsiteX12" fmla="*/ 10311 w 205333"/>
                  <a:gd name="connsiteY12" fmla="*/ 65747 h 65684"/>
                  <a:gd name="connsiteX13" fmla="*/ 195266 w 205333"/>
                  <a:gd name="connsiteY13" fmla="*/ 65747 h 65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333" h="65684">
                    <a:moveTo>
                      <a:pt x="194957" y="11291"/>
                    </a:moveTo>
                    <a:cubicBezTo>
                      <a:pt x="199589" y="11291"/>
                      <a:pt x="205455" y="11291"/>
                      <a:pt x="205455" y="5677"/>
                    </a:cubicBezTo>
                    <a:cubicBezTo>
                      <a:pt x="205455" y="63"/>
                      <a:pt x="199589" y="63"/>
                      <a:pt x="195266" y="63"/>
                    </a:cubicBezTo>
                    <a:lnTo>
                      <a:pt x="10311" y="63"/>
                    </a:lnTo>
                    <a:cubicBezTo>
                      <a:pt x="5988" y="63"/>
                      <a:pt x="121" y="63"/>
                      <a:pt x="121" y="5677"/>
                    </a:cubicBezTo>
                    <a:cubicBezTo>
                      <a:pt x="121" y="11291"/>
                      <a:pt x="5988" y="11291"/>
                      <a:pt x="10620" y="11291"/>
                    </a:cubicBezTo>
                    <a:lnTo>
                      <a:pt x="194957" y="11291"/>
                    </a:lnTo>
                    <a:close/>
                    <a:moveTo>
                      <a:pt x="195266" y="65747"/>
                    </a:moveTo>
                    <a:cubicBezTo>
                      <a:pt x="199589" y="65747"/>
                      <a:pt x="205455" y="65747"/>
                      <a:pt x="205455" y="60133"/>
                    </a:cubicBezTo>
                    <a:cubicBezTo>
                      <a:pt x="205455" y="54519"/>
                      <a:pt x="199589" y="54519"/>
                      <a:pt x="194957" y="54519"/>
                    </a:cubicBezTo>
                    <a:lnTo>
                      <a:pt x="10620" y="54519"/>
                    </a:lnTo>
                    <a:cubicBezTo>
                      <a:pt x="5988" y="54519"/>
                      <a:pt x="121" y="54519"/>
                      <a:pt x="121" y="60133"/>
                    </a:cubicBezTo>
                    <a:cubicBezTo>
                      <a:pt x="121" y="65747"/>
                      <a:pt x="5988" y="65747"/>
                      <a:pt x="10311" y="65747"/>
                    </a:cubicBezTo>
                    <a:lnTo>
                      <a:pt x="195266" y="65747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" name="Forme libre 27">
                <a:extLst>
                  <a:ext uri="{FF2B5EF4-FFF2-40B4-BE49-F238E27FC236}">
                    <a16:creationId xmlns:a16="http://schemas.microsoft.com/office/drawing/2014/main" id="{75C2EAE1-54FA-DC17-842F-EF9D1A88A8CB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6026764" y="4925447"/>
                <a:ext cx="118568" cy="127157"/>
              </a:xfrm>
              <a:custGeom>
                <a:avLst/>
                <a:gdLst>
                  <a:gd name="connsiteX0" fmla="*/ 43669 w 118568"/>
                  <a:gd name="connsiteY0" fmla="*/ 59291 h 127157"/>
                  <a:gd name="connsiteX1" fmla="*/ 90911 w 118568"/>
                  <a:gd name="connsiteY1" fmla="*/ 52835 h 127157"/>
                  <a:gd name="connsiteX2" fmla="*/ 114069 w 118568"/>
                  <a:gd name="connsiteY2" fmla="*/ 23922 h 127157"/>
                  <a:gd name="connsiteX3" fmla="*/ 81030 w 118568"/>
                  <a:gd name="connsiteY3" fmla="*/ 63 h 127157"/>
                  <a:gd name="connsiteX4" fmla="*/ 132 w 118568"/>
                  <a:gd name="connsiteY4" fmla="*/ 76414 h 127157"/>
                  <a:gd name="connsiteX5" fmla="*/ 48609 w 118568"/>
                  <a:gd name="connsiteY5" fmla="*/ 127221 h 127157"/>
                  <a:gd name="connsiteX6" fmla="*/ 118701 w 118568"/>
                  <a:gd name="connsiteY6" fmla="*/ 94098 h 127157"/>
                  <a:gd name="connsiteX7" fmla="*/ 114995 w 118568"/>
                  <a:gd name="connsiteY7" fmla="*/ 90449 h 127157"/>
                  <a:gd name="connsiteX8" fmla="*/ 110981 w 118568"/>
                  <a:gd name="connsiteY8" fmla="*/ 93256 h 127157"/>
                  <a:gd name="connsiteX9" fmla="*/ 49227 w 118568"/>
                  <a:gd name="connsiteY9" fmla="*/ 121045 h 127157"/>
                  <a:gd name="connsiteX10" fmla="*/ 22364 w 118568"/>
                  <a:gd name="connsiteY10" fmla="*/ 88484 h 127157"/>
                  <a:gd name="connsiteX11" fmla="*/ 27304 w 118568"/>
                  <a:gd name="connsiteY11" fmla="*/ 59291 h 127157"/>
                  <a:gd name="connsiteX12" fmla="*/ 43669 w 118568"/>
                  <a:gd name="connsiteY12" fmla="*/ 59291 h 127157"/>
                  <a:gd name="connsiteX13" fmla="*/ 29157 w 118568"/>
                  <a:gd name="connsiteY13" fmla="*/ 53115 h 127157"/>
                  <a:gd name="connsiteX14" fmla="*/ 81030 w 118568"/>
                  <a:gd name="connsiteY14" fmla="*/ 6238 h 127157"/>
                  <a:gd name="connsiteX15" fmla="*/ 103880 w 118568"/>
                  <a:gd name="connsiteY15" fmla="*/ 23922 h 127157"/>
                  <a:gd name="connsiteX16" fmla="*/ 41816 w 118568"/>
                  <a:gd name="connsiteY16" fmla="*/ 53115 h 127157"/>
                  <a:gd name="connsiteX17" fmla="*/ 29157 w 118568"/>
                  <a:gd name="connsiteY17" fmla="*/ 53115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8568" h="127157">
                    <a:moveTo>
                      <a:pt x="43669" y="59291"/>
                    </a:moveTo>
                    <a:cubicBezTo>
                      <a:pt x="52623" y="59291"/>
                      <a:pt x="75472" y="58729"/>
                      <a:pt x="90911" y="52835"/>
                    </a:cubicBezTo>
                    <a:cubicBezTo>
                      <a:pt x="112525" y="44414"/>
                      <a:pt x="114069" y="27852"/>
                      <a:pt x="114069" y="23922"/>
                    </a:cubicBezTo>
                    <a:cubicBezTo>
                      <a:pt x="114069" y="11572"/>
                      <a:pt x="102336" y="63"/>
                      <a:pt x="81030" y="63"/>
                    </a:cubicBezTo>
                    <a:cubicBezTo>
                      <a:pt x="46757" y="63"/>
                      <a:pt x="132" y="27291"/>
                      <a:pt x="132" y="76414"/>
                    </a:cubicBezTo>
                    <a:cubicBezTo>
                      <a:pt x="132" y="105045"/>
                      <a:pt x="18349" y="127221"/>
                      <a:pt x="48609" y="127221"/>
                    </a:cubicBezTo>
                    <a:cubicBezTo>
                      <a:pt x="92764" y="127221"/>
                      <a:pt x="118701" y="97466"/>
                      <a:pt x="118701" y="94098"/>
                    </a:cubicBezTo>
                    <a:cubicBezTo>
                      <a:pt x="118701" y="92414"/>
                      <a:pt x="116848" y="90449"/>
                      <a:pt x="114995" y="90449"/>
                    </a:cubicBezTo>
                    <a:cubicBezTo>
                      <a:pt x="113451" y="90449"/>
                      <a:pt x="112834" y="91010"/>
                      <a:pt x="110981" y="93256"/>
                    </a:cubicBezTo>
                    <a:cubicBezTo>
                      <a:pt x="86588" y="121045"/>
                      <a:pt x="52932" y="121045"/>
                      <a:pt x="49227" y="121045"/>
                    </a:cubicBezTo>
                    <a:cubicBezTo>
                      <a:pt x="25142" y="121045"/>
                      <a:pt x="22364" y="97466"/>
                      <a:pt x="22364" y="88484"/>
                    </a:cubicBezTo>
                    <a:cubicBezTo>
                      <a:pt x="22364" y="85115"/>
                      <a:pt x="22672" y="76414"/>
                      <a:pt x="27304" y="59291"/>
                    </a:cubicBezTo>
                    <a:lnTo>
                      <a:pt x="43669" y="59291"/>
                    </a:lnTo>
                    <a:close/>
                    <a:moveTo>
                      <a:pt x="29157" y="53115"/>
                    </a:moveTo>
                    <a:cubicBezTo>
                      <a:pt x="41199" y="10449"/>
                      <a:pt x="73002" y="6238"/>
                      <a:pt x="81030" y="6238"/>
                    </a:cubicBezTo>
                    <a:cubicBezTo>
                      <a:pt x="95543" y="6238"/>
                      <a:pt x="103880" y="14379"/>
                      <a:pt x="103880" y="23922"/>
                    </a:cubicBezTo>
                    <a:cubicBezTo>
                      <a:pt x="103880" y="53115"/>
                      <a:pt x="54476" y="53115"/>
                      <a:pt x="41816" y="53115"/>
                    </a:cubicBezTo>
                    <a:lnTo>
                      <a:pt x="29157" y="53115"/>
                    </a:lnTo>
                    <a:close/>
                  </a:path>
                </a:pathLst>
              </a:custGeom>
              <a:solidFill>
                <a:srgbClr val="4DB3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EC2FDBF2-6767-1590-01D5-CA5EDF8604C2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6169943" y="4817186"/>
                <a:ext cx="95534" cy="130470"/>
              </a:xfrm>
              <a:custGeom>
                <a:avLst/>
                <a:gdLst>
                  <a:gd name="connsiteX0" fmla="*/ 95671 w 95534"/>
                  <a:gd name="connsiteY0" fmla="*/ 94768 h 130470"/>
                  <a:gd name="connsiteX1" fmla="*/ 88322 w 95534"/>
                  <a:gd name="connsiteY1" fmla="*/ 94768 h 130470"/>
                  <a:gd name="connsiteX2" fmla="*/ 82702 w 95534"/>
                  <a:gd name="connsiteY2" fmla="*/ 112649 h 130470"/>
                  <a:gd name="connsiteX3" fmla="*/ 61304 w 95534"/>
                  <a:gd name="connsiteY3" fmla="*/ 113828 h 130470"/>
                  <a:gd name="connsiteX4" fmla="*/ 21534 w 95534"/>
                  <a:gd name="connsiteY4" fmla="*/ 113828 h 130470"/>
                  <a:gd name="connsiteX5" fmla="*/ 64763 w 95534"/>
                  <a:gd name="connsiteY5" fmla="*/ 80817 h 130470"/>
                  <a:gd name="connsiteX6" fmla="*/ 95671 w 95534"/>
                  <a:gd name="connsiteY6" fmla="*/ 38375 h 130470"/>
                  <a:gd name="connsiteX7" fmla="*/ 45094 w 95534"/>
                  <a:gd name="connsiteY7" fmla="*/ 59 h 130470"/>
                  <a:gd name="connsiteX8" fmla="*/ 136 w 95534"/>
                  <a:gd name="connsiteY8" fmla="*/ 35231 h 130470"/>
                  <a:gd name="connsiteX9" fmla="*/ 11592 w 95534"/>
                  <a:gd name="connsiteY9" fmla="*/ 46235 h 130470"/>
                  <a:gd name="connsiteX10" fmla="*/ 23047 w 95534"/>
                  <a:gd name="connsiteY10" fmla="*/ 35821 h 130470"/>
                  <a:gd name="connsiteX11" fmla="*/ 10295 w 95534"/>
                  <a:gd name="connsiteY11" fmla="*/ 25407 h 130470"/>
                  <a:gd name="connsiteX12" fmla="*/ 41852 w 95534"/>
                  <a:gd name="connsiteY12" fmla="*/ 7133 h 130470"/>
                  <a:gd name="connsiteX13" fmla="*/ 74705 w 95534"/>
                  <a:gd name="connsiteY13" fmla="*/ 38375 h 130470"/>
                  <a:gd name="connsiteX14" fmla="*/ 54388 w 95534"/>
                  <a:gd name="connsiteY14" fmla="*/ 76101 h 130470"/>
                  <a:gd name="connsiteX15" fmla="*/ 2298 w 95534"/>
                  <a:gd name="connsiteY15" fmla="*/ 122866 h 130470"/>
                  <a:gd name="connsiteX16" fmla="*/ 136 w 95534"/>
                  <a:gd name="connsiteY16" fmla="*/ 130529 h 130470"/>
                  <a:gd name="connsiteX17" fmla="*/ 89187 w 95534"/>
                  <a:gd name="connsiteY17" fmla="*/ 130529 h 130470"/>
                  <a:gd name="connsiteX18" fmla="*/ 95671 w 95534"/>
                  <a:gd name="connsiteY18" fmla="*/ 94768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534" h="130470">
                    <a:moveTo>
                      <a:pt x="95671" y="94768"/>
                    </a:moveTo>
                    <a:lnTo>
                      <a:pt x="88322" y="94768"/>
                    </a:lnTo>
                    <a:cubicBezTo>
                      <a:pt x="87674" y="99091"/>
                      <a:pt x="85512" y="110684"/>
                      <a:pt x="82702" y="112649"/>
                    </a:cubicBezTo>
                    <a:cubicBezTo>
                      <a:pt x="80973" y="113828"/>
                      <a:pt x="64330" y="113828"/>
                      <a:pt x="61304" y="113828"/>
                    </a:cubicBezTo>
                    <a:lnTo>
                      <a:pt x="21534" y="113828"/>
                    </a:lnTo>
                    <a:cubicBezTo>
                      <a:pt x="44229" y="95554"/>
                      <a:pt x="51794" y="90052"/>
                      <a:pt x="64763" y="80817"/>
                    </a:cubicBezTo>
                    <a:cubicBezTo>
                      <a:pt x="80757" y="69224"/>
                      <a:pt x="95671" y="57042"/>
                      <a:pt x="95671" y="38375"/>
                    </a:cubicBezTo>
                    <a:cubicBezTo>
                      <a:pt x="95671" y="14600"/>
                      <a:pt x="72760" y="59"/>
                      <a:pt x="45094" y="59"/>
                    </a:cubicBezTo>
                    <a:cubicBezTo>
                      <a:pt x="18292" y="59"/>
                      <a:pt x="136" y="17154"/>
                      <a:pt x="136" y="35231"/>
                    </a:cubicBezTo>
                    <a:cubicBezTo>
                      <a:pt x="136" y="45252"/>
                      <a:pt x="9431" y="46235"/>
                      <a:pt x="11592" y="46235"/>
                    </a:cubicBezTo>
                    <a:cubicBezTo>
                      <a:pt x="16779" y="46235"/>
                      <a:pt x="23047" y="42894"/>
                      <a:pt x="23047" y="35821"/>
                    </a:cubicBezTo>
                    <a:cubicBezTo>
                      <a:pt x="23047" y="32284"/>
                      <a:pt x="21534" y="25407"/>
                      <a:pt x="10295" y="25407"/>
                    </a:cubicBezTo>
                    <a:cubicBezTo>
                      <a:pt x="16996" y="11456"/>
                      <a:pt x="31693" y="7133"/>
                      <a:pt x="41852" y="7133"/>
                    </a:cubicBezTo>
                    <a:cubicBezTo>
                      <a:pt x="63466" y="7133"/>
                      <a:pt x="74705" y="22459"/>
                      <a:pt x="74705" y="38375"/>
                    </a:cubicBezTo>
                    <a:cubicBezTo>
                      <a:pt x="74705" y="55470"/>
                      <a:pt x="61304" y="69028"/>
                      <a:pt x="54388" y="76101"/>
                    </a:cubicBezTo>
                    <a:lnTo>
                      <a:pt x="2298" y="122866"/>
                    </a:lnTo>
                    <a:cubicBezTo>
                      <a:pt x="136" y="124635"/>
                      <a:pt x="136" y="125028"/>
                      <a:pt x="136" y="130529"/>
                    </a:cubicBezTo>
                    <a:lnTo>
                      <a:pt x="89187" y="130529"/>
                    </a:lnTo>
                    <a:lnTo>
                      <a:pt x="95671" y="94768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0" name="Forme libre 29">
                <a:extLst>
                  <a:ext uri="{FF2B5EF4-FFF2-40B4-BE49-F238E27FC236}">
                    <a16:creationId xmlns:a16="http://schemas.microsoft.com/office/drawing/2014/main" id="{0E4E9762-61D8-60B8-3640-A0AC5231774E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6311837" y="4838998"/>
                <a:ext cx="120111" cy="280701"/>
              </a:xfrm>
              <a:custGeom>
                <a:avLst/>
                <a:gdLst>
                  <a:gd name="connsiteX0" fmla="*/ 118710 w 120112"/>
                  <a:gd name="connsiteY0" fmla="*/ 10729 h 280701"/>
                  <a:gd name="connsiteX1" fmla="*/ 120254 w 120112"/>
                  <a:gd name="connsiteY1" fmla="*/ 5677 h 280701"/>
                  <a:gd name="connsiteX2" fmla="*/ 114078 w 120112"/>
                  <a:gd name="connsiteY2" fmla="*/ 63 h 280701"/>
                  <a:gd name="connsiteX3" fmla="*/ 108829 w 120112"/>
                  <a:gd name="connsiteY3" fmla="*/ 2589 h 280701"/>
                  <a:gd name="connsiteX4" fmla="*/ 1685 w 120112"/>
                  <a:gd name="connsiteY4" fmla="*/ 270098 h 280701"/>
                  <a:gd name="connsiteX5" fmla="*/ 141 w 120112"/>
                  <a:gd name="connsiteY5" fmla="*/ 275151 h 280701"/>
                  <a:gd name="connsiteX6" fmla="*/ 6316 w 120112"/>
                  <a:gd name="connsiteY6" fmla="*/ 280765 h 280701"/>
                  <a:gd name="connsiteX7" fmla="*/ 13109 w 120112"/>
                  <a:gd name="connsiteY7" fmla="*/ 274028 h 280701"/>
                  <a:gd name="connsiteX8" fmla="*/ 118710 w 120112"/>
                  <a:gd name="connsiteY8" fmla="*/ 10729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0112" h="280701">
                    <a:moveTo>
                      <a:pt x="118710" y="10729"/>
                    </a:moveTo>
                    <a:cubicBezTo>
                      <a:pt x="120254" y="7080"/>
                      <a:pt x="120254" y="5957"/>
                      <a:pt x="120254" y="5677"/>
                    </a:cubicBezTo>
                    <a:cubicBezTo>
                      <a:pt x="120254" y="2589"/>
                      <a:pt x="117475" y="63"/>
                      <a:pt x="114078" y="63"/>
                    </a:cubicBezTo>
                    <a:cubicBezTo>
                      <a:pt x="111917" y="63"/>
                      <a:pt x="109755" y="905"/>
                      <a:pt x="108829" y="2589"/>
                    </a:cubicBezTo>
                    <a:lnTo>
                      <a:pt x="1685" y="270098"/>
                    </a:lnTo>
                    <a:cubicBezTo>
                      <a:pt x="141" y="273747"/>
                      <a:pt x="141" y="274870"/>
                      <a:pt x="141" y="275151"/>
                    </a:cubicBezTo>
                    <a:cubicBezTo>
                      <a:pt x="141" y="278238"/>
                      <a:pt x="2920" y="280765"/>
                      <a:pt x="6316" y="280765"/>
                    </a:cubicBezTo>
                    <a:cubicBezTo>
                      <a:pt x="10330" y="280765"/>
                      <a:pt x="11257" y="278800"/>
                      <a:pt x="13109" y="274028"/>
                    </a:cubicBezTo>
                    <a:lnTo>
                      <a:pt x="118710" y="10729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E61E4625-8731-ACB1-C39D-BA55FEC5E939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6461605" y="4925454"/>
                <a:ext cx="141417" cy="127157"/>
              </a:xfrm>
              <a:custGeom>
                <a:avLst/>
                <a:gdLst>
                  <a:gd name="connsiteX0" fmla="*/ 102967 w 141417"/>
                  <a:gd name="connsiteY0" fmla="*/ 18028 h 127157"/>
                  <a:gd name="connsiteX1" fmla="*/ 74560 w 141417"/>
                  <a:gd name="connsiteY1" fmla="*/ 63 h 127157"/>
                  <a:gd name="connsiteX2" fmla="*/ 146 w 141417"/>
                  <a:gd name="connsiteY2" fmla="*/ 82308 h 127157"/>
                  <a:gd name="connsiteX3" fmla="*/ 41213 w 141417"/>
                  <a:gd name="connsiteY3" fmla="*/ 127221 h 127157"/>
                  <a:gd name="connsiteX4" fmla="*/ 81353 w 141417"/>
                  <a:gd name="connsiteY4" fmla="*/ 106168 h 127157"/>
                  <a:gd name="connsiteX5" fmla="*/ 109451 w 141417"/>
                  <a:gd name="connsiteY5" fmla="*/ 127221 h 127157"/>
                  <a:gd name="connsiteX6" fmla="*/ 132301 w 141417"/>
                  <a:gd name="connsiteY6" fmla="*/ 111782 h 127157"/>
                  <a:gd name="connsiteX7" fmla="*/ 141564 w 141417"/>
                  <a:gd name="connsiteY7" fmla="*/ 83993 h 127157"/>
                  <a:gd name="connsiteX8" fmla="*/ 137859 w 141417"/>
                  <a:gd name="connsiteY8" fmla="*/ 81186 h 127157"/>
                  <a:gd name="connsiteX9" fmla="*/ 133536 w 141417"/>
                  <a:gd name="connsiteY9" fmla="*/ 86238 h 127157"/>
                  <a:gd name="connsiteX10" fmla="*/ 110069 w 141417"/>
                  <a:gd name="connsiteY10" fmla="*/ 121045 h 127157"/>
                  <a:gd name="connsiteX11" fmla="*/ 100806 w 141417"/>
                  <a:gd name="connsiteY11" fmla="*/ 108133 h 127157"/>
                  <a:gd name="connsiteX12" fmla="*/ 104820 w 141417"/>
                  <a:gd name="connsiteY12" fmla="*/ 87361 h 127157"/>
                  <a:gd name="connsiteX13" fmla="*/ 111613 w 141417"/>
                  <a:gd name="connsiteY13" fmla="*/ 62098 h 127157"/>
                  <a:gd name="connsiteX14" fmla="*/ 122729 w 141417"/>
                  <a:gd name="connsiteY14" fmla="*/ 22800 h 127157"/>
                  <a:gd name="connsiteX15" fmla="*/ 124890 w 141417"/>
                  <a:gd name="connsiteY15" fmla="*/ 13256 h 127157"/>
                  <a:gd name="connsiteX16" fmla="*/ 115936 w 141417"/>
                  <a:gd name="connsiteY16" fmla="*/ 5677 h 127157"/>
                  <a:gd name="connsiteX17" fmla="*/ 102967 w 141417"/>
                  <a:gd name="connsiteY17" fmla="*/ 18028 h 127157"/>
                  <a:gd name="connsiteX18" fmla="*/ 82897 w 141417"/>
                  <a:gd name="connsiteY18" fmla="*/ 90729 h 127157"/>
                  <a:gd name="connsiteX19" fmla="*/ 76722 w 141417"/>
                  <a:gd name="connsiteY19" fmla="*/ 101115 h 127157"/>
                  <a:gd name="connsiteX20" fmla="*/ 41830 w 141417"/>
                  <a:gd name="connsiteY20" fmla="*/ 121045 h 127157"/>
                  <a:gd name="connsiteX21" fmla="*/ 22069 w 141417"/>
                  <a:gd name="connsiteY21" fmla="*/ 94659 h 127157"/>
                  <a:gd name="connsiteX22" fmla="*/ 39051 w 141417"/>
                  <a:gd name="connsiteY22" fmla="*/ 33186 h 127157"/>
                  <a:gd name="connsiteX23" fmla="*/ 74869 w 141417"/>
                  <a:gd name="connsiteY23" fmla="*/ 6238 h 127157"/>
                  <a:gd name="connsiteX24" fmla="*/ 99262 w 141417"/>
                  <a:gd name="connsiteY24" fmla="*/ 30940 h 127157"/>
                  <a:gd name="connsiteX25" fmla="*/ 98336 w 141417"/>
                  <a:gd name="connsiteY25" fmla="*/ 35712 h 127157"/>
                  <a:gd name="connsiteX26" fmla="*/ 82897 w 141417"/>
                  <a:gd name="connsiteY26" fmla="*/ 90729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1417" h="127157">
                    <a:moveTo>
                      <a:pt x="102967" y="18028"/>
                    </a:moveTo>
                    <a:cubicBezTo>
                      <a:pt x="97409" y="7642"/>
                      <a:pt x="88455" y="63"/>
                      <a:pt x="74560" y="63"/>
                    </a:cubicBezTo>
                    <a:cubicBezTo>
                      <a:pt x="38434" y="63"/>
                      <a:pt x="146" y="41326"/>
                      <a:pt x="146" y="82308"/>
                    </a:cubicBezTo>
                    <a:cubicBezTo>
                      <a:pt x="146" y="108694"/>
                      <a:pt x="17128" y="127221"/>
                      <a:pt x="41213" y="127221"/>
                    </a:cubicBezTo>
                    <a:cubicBezTo>
                      <a:pt x="47388" y="127221"/>
                      <a:pt x="62827" y="126098"/>
                      <a:pt x="81353" y="106168"/>
                    </a:cubicBezTo>
                    <a:cubicBezTo>
                      <a:pt x="83823" y="117958"/>
                      <a:pt x="94630" y="127221"/>
                      <a:pt x="109451" y="127221"/>
                    </a:cubicBezTo>
                    <a:cubicBezTo>
                      <a:pt x="120259" y="127221"/>
                      <a:pt x="127360" y="120765"/>
                      <a:pt x="132301" y="111782"/>
                    </a:cubicBezTo>
                    <a:cubicBezTo>
                      <a:pt x="137550" y="101677"/>
                      <a:pt x="141564" y="84554"/>
                      <a:pt x="141564" y="83993"/>
                    </a:cubicBezTo>
                    <a:cubicBezTo>
                      <a:pt x="141564" y="81186"/>
                      <a:pt x="138785" y="81186"/>
                      <a:pt x="137859" y="81186"/>
                    </a:cubicBezTo>
                    <a:cubicBezTo>
                      <a:pt x="134771" y="81186"/>
                      <a:pt x="134462" y="82308"/>
                      <a:pt x="133536" y="86238"/>
                    </a:cubicBezTo>
                    <a:cubicBezTo>
                      <a:pt x="128287" y="104484"/>
                      <a:pt x="122729" y="121045"/>
                      <a:pt x="110069" y="121045"/>
                    </a:cubicBezTo>
                    <a:cubicBezTo>
                      <a:pt x="101732" y="121045"/>
                      <a:pt x="100806" y="113747"/>
                      <a:pt x="100806" y="108133"/>
                    </a:cubicBezTo>
                    <a:cubicBezTo>
                      <a:pt x="100806" y="101958"/>
                      <a:pt x="101423" y="99712"/>
                      <a:pt x="104820" y="87361"/>
                    </a:cubicBezTo>
                    <a:cubicBezTo>
                      <a:pt x="108216" y="75572"/>
                      <a:pt x="108834" y="72765"/>
                      <a:pt x="111613" y="62098"/>
                    </a:cubicBezTo>
                    <a:lnTo>
                      <a:pt x="122729" y="22800"/>
                    </a:lnTo>
                    <a:cubicBezTo>
                      <a:pt x="124890" y="14940"/>
                      <a:pt x="124890" y="14379"/>
                      <a:pt x="124890" y="13256"/>
                    </a:cubicBezTo>
                    <a:cubicBezTo>
                      <a:pt x="124890" y="8484"/>
                      <a:pt x="121185" y="5677"/>
                      <a:pt x="115936" y="5677"/>
                    </a:cubicBezTo>
                    <a:cubicBezTo>
                      <a:pt x="108525" y="5677"/>
                      <a:pt x="103894" y="11852"/>
                      <a:pt x="102967" y="18028"/>
                    </a:cubicBezTo>
                    <a:close/>
                    <a:moveTo>
                      <a:pt x="82897" y="90729"/>
                    </a:moveTo>
                    <a:cubicBezTo>
                      <a:pt x="81353" y="95782"/>
                      <a:pt x="81353" y="96344"/>
                      <a:pt x="76722" y="101115"/>
                    </a:cubicBezTo>
                    <a:cubicBezTo>
                      <a:pt x="63136" y="116554"/>
                      <a:pt x="50476" y="121045"/>
                      <a:pt x="41830" y="121045"/>
                    </a:cubicBezTo>
                    <a:cubicBezTo>
                      <a:pt x="26392" y="121045"/>
                      <a:pt x="22069" y="105607"/>
                      <a:pt x="22069" y="94659"/>
                    </a:cubicBezTo>
                    <a:cubicBezTo>
                      <a:pt x="22069" y="80624"/>
                      <a:pt x="31950" y="46098"/>
                      <a:pt x="39051" y="33186"/>
                    </a:cubicBezTo>
                    <a:cubicBezTo>
                      <a:pt x="48623" y="16624"/>
                      <a:pt x="62518" y="6238"/>
                      <a:pt x="74869" y="6238"/>
                    </a:cubicBezTo>
                    <a:cubicBezTo>
                      <a:pt x="94939" y="6238"/>
                      <a:pt x="99262" y="29256"/>
                      <a:pt x="99262" y="30940"/>
                    </a:cubicBezTo>
                    <a:cubicBezTo>
                      <a:pt x="99262" y="32624"/>
                      <a:pt x="98644" y="34308"/>
                      <a:pt x="98336" y="35712"/>
                    </a:cubicBezTo>
                    <a:lnTo>
                      <a:pt x="82897" y="90729"/>
                    </a:lnTo>
                    <a:close/>
                  </a:path>
                </a:pathLst>
              </a:custGeom>
              <a:solidFill>
                <a:srgbClr val="000000"/>
              </a:solidFill>
              <a:ln w="308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7073E29-51A7-967F-93B1-2E0E6F6827F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425661" y="3778250"/>
            <a:ext cx="3854465" cy="2890849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8C230802-1804-B3D2-8E35-95C97811AA0D}"/>
              </a:ext>
            </a:extLst>
          </p:cNvPr>
          <p:cNvGrpSpPr/>
          <p:nvPr/>
        </p:nvGrpSpPr>
        <p:grpSpPr>
          <a:xfrm>
            <a:off x="5786160" y="2563591"/>
            <a:ext cx="3094547" cy="769441"/>
            <a:chOff x="5786160" y="2590118"/>
            <a:chExt cx="3094547" cy="769441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AD6240-CCC3-F40D-138C-24AF742B2944}"/>
                </a:ext>
              </a:extLst>
            </p:cNvPr>
            <p:cNvSpPr txBox="1"/>
            <p:nvPr/>
          </p:nvSpPr>
          <p:spPr>
            <a:xfrm>
              <a:off x="5786160" y="2590118"/>
              <a:ext cx="16537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Milieux fins</a:t>
              </a:r>
            </a:p>
            <a:p>
              <a:r>
                <a:rPr lang="fr-FR"/>
                <a:t>avec </a:t>
              </a:r>
            </a:p>
          </p:txBody>
        </p: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A02D0D94-86E8-1CAF-817C-0F51B0026664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6680199" y="2971800"/>
              <a:ext cx="2200508" cy="340923"/>
              <a:chOff x="9039573" y="4510917"/>
              <a:chExt cx="2153343" cy="302516"/>
            </a:xfrm>
          </p:grpSpPr>
          <p:sp>
            <p:nvSpPr>
              <p:cNvPr id="39" name="Forme libre 38">
                <a:extLst>
                  <a:ext uri="{FF2B5EF4-FFF2-40B4-BE49-F238E27FC236}">
                    <a16:creationId xmlns:a16="http://schemas.microsoft.com/office/drawing/2014/main" id="{A7EA8D4C-F7D3-3D8E-C222-12A46A61485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9039573" y="4619174"/>
                <a:ext cx="116921" cy="127157"/>
              </a:xfrm>
              <a:custGeom>
                <a:avLst/>
                <a:gdLst>
                  <a:gd name="connsiteX0" fmla="*/ 43009 w 116921"/>
                  <a:gd name="connsiteY0" fmla="*/ 59291 h 127157"/>
                  <a:gd name="connsiteX1" fmla="*/ 89595 w 116921"/>
                  <a:gd name="connsiteY1" fmla="*/ 52835 h 127157"/>
                  <a:gd name="connsiteX2" fmla="*/ 112431 w 116921"/>
                  <a:gd name="connsiteY2" fmla="*/ 23922 h 127157"/>
                  <a:gd name="connsiteX3" fmla="*/ 79852 w 116921"/>
                  <a:gd name="connsiteY3" fmla="*/ 63 h 127157"/>
                  <a:gd name="connsiteX4" fmla="*/ 77 w 116921"/>
                  <a:gd name="connsiteY4" fmla="*/ 76414 h 127157"/>
                  <a:gd name="connsiteX5" fmla="*/ 47881 w 116921"/>
                  <a:gd name="connsiteY5" fmla="*/ 127221 h 127157"/>
                  <a:gd name="connsiteX6" fmla="*/ 116999 w 116921"/>
                  <a:gd name="connsiteY6" fmla="*/ 94098 h 127157"/>
                  <a:gd name="connsiteX7" fmla="*/ 113345 w 116921"/>
                  <a:gd name="connsiteY7" fmla="*/ 90449 h 127157"/>
                  <a:gd name="connsiteX8" fmla="*/ 109387 w 116921"/>
                  <a:gd name="connsiteY8" fmla="*/ 93256 h 127157"/>
                  <a:gd name="connsiteX9" fmla="*/ 48490 w 116921"/>
                  <a:gd name="connsiteY9" fmla="*/ 121045 h 127157"/>
                  <a:gd name="connsiteX10" fmla="*/ 22000 w 116921"/>
                  <a:gd name="connsiteY10" fmla="*/ 88484 h 127157"/>
                  <a:gd name="connsiteX11" fmla="*/ 26871 w 116921"/>
                  <a:gd name="connsiteY11" fmla="*/ 59291 h 127157"/>
                  <a:gd name="connsiteX12" fmla="*/ 43009 w 116921"/>
                  <a:gd name="connsiteY12" fmla="*/ 59291 h 127157"/>
                  <a:gd name="connsiteX13" fmla="*/ 28698 w 116921"/>
                  <a:gd name="connsiteY13" fmla="*/ 53115 h 127157"/>
                  <a:gd name="connsiteX14" fmla="*/ 79852 w 116921"/>
                  <a:gd name="connsiteY14" fmla="*/ 6238 h 127157"/>
                  <a:gd name="connsiteX15" fmla="*/ 102383 w 116921"/>
                  <a:gd name="connsiteY15" fmla="*/ 23922 h 127157"/>
                  <a:gd name="connsiteX16" fmla="*/ 41182 w 116921"/>
                  <a:gd name="connsiteY16" fmla="*/ 53115 h 127157"/>
                  <a:gd name="connsiteX17" fmla="*/ 28698 w 116921"/>
                  <a:gd name="connsiteY17" fmla="*/ 53115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921" h="127157">
                    <a:moveTo>
                      <a:pt x="43009" y="59291"/>
                    </a:moveTo>
                    <a:cubicBezTo>
                      <a:pt x="51839" y="59291"/>
                      <a:pt x="74371" y="58729"/>
                      <a:pt x="89595" y="52835"/>
                    </a:cubicBezTo>
                    <a:cubicBezTo>
                      <a:pt x="110909" y="44414"/>
                      <a:pt x="112431" y="27852"/>
                      <a:pt x="112431" y="23922"/>
                    </a:cubicBezTo>
                    <a:cubicBezTo>
                      <a:pt x="112431" y="11572"/>
                      <a:pt x="100861" y="63"/>
                      <a:pt x="79852" y="63"/>
                    </a:cubicBezTo>
                    <a:cubicBezTo>
                      <a:pt x="46054" y="63"/>
                      <a:pt x="77" y="27291"/>
                      <a:pt x="77" y="76414"/>
                    </a:cubicBezTo>
                    <a:cubicBezTo>
                      <a:pt x="77" y="105045"/>
                      <a:pt x="18041" y="127221"/>
                      <a:pt x="47881" y="127221"/>
                    </a:cubicBezTo>
                    <a:cubicBezTo>
                      <a:pt x="91422" y="127221"/>
                      <a:pt x="116999" y="97466"/>
                      <a:pt x="116999" y="94098"/>
                    </a:cubicBezTo>
                    <a:cubicBezTo>
                      <a:pt x="116999" y="92414"/>
                      <a:pt x="115172" y="90449"/>
                      <a:pt x="113345" y="90449"/>
                    </a:cubicBezTo>
                    <a:cubicBezTo>
                      <a:pt x="111822" y="90449"/>
                      <a:pt x="111213" y="91010"/>
                      <a:pt x="109387" y="93256"/>
                    </a:cubicBezTo>
                    <a:cubicBezTo>
                      <a:pt x="85332" y="121045"/>
                      <a:pt x="52144" y="121045"/>
                      <a:pt x="48490" y="121045"/>
                    </a:cubicBezTo>
                    <a:cubicBezTo>
                      <a:pt x="24740" y="121045"/>
                      <a:pt x="22000" y="97466"/>
                      <a:pt x="22000" y="88484"/>
                    </a:cubicBezTo>
                    <a:cubicBezTo>
                      <a:pt x="22000" y="85115"/>
                      <a:pt x="22304" y="76414"/>
                      <a:pt x="26871" y="59291"/>
                    </a:cubicBezTo>
                    <a:lnTo>
                      <a:pt x="43009" y="59291"/>
                    </a:lnTo>
                    <a:close/>
                    <a:moveTo>
                      <a:pt x="28698" y="53115"/>
                    </a:moveTo>
                    <a:cubicBezTo>
                      <a:pt x="40573" y="10449"/>
                      <a:pt x="71935" y="6238"/>
                      <a:pt x="79852" y="6238"/>
                    </a:cubicBezTo>
                    <a:cubicBezTo>
                      <a:pt x="94162" y="6238"/>
                      <a:pt x="102383" y="14379"/>
                      <a:pt x="102383" y="23922"/>
                    </a:cubicBezTo>
                    <a:cubicBezTo>
                      <a:pt x="102383" y="53115"/>
                      <a:pt x="53666" y="53115"/>
                      <a:pt x="41182" y="53115"/>
                    </a:cubicBezTo>
                    <a:lnTo>
                      <a:pt x="28698" y="53115"/>
                    </a:lnTo>
                    <a:close/>
                  </a:path>
                </a:pathLst>
              </a:custGeom>
              <a:solidFill>
                <a:srgbClr val="4DB3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0" name="Forme libre 39">
                <a:extLst>
                  <a:ext uri="{FF2B5EF4-FFF2-40B4-BE49-F238E27FC236}">
                    <a16:creationId xmlns:a16="http://schemas.microsoft.com/office/drawing/2014/main" id="{C6AFAF13-0D5A-41FA-267B-13CAB2010AF5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9180772" y="4654879"/>
                <a:ext cx="94207" cy="130470"/>
              </a:xfrm>
              <a:custGeom>
                <a:avLst/>
                <a:gdLst>
                  <a:gd name="connsiteX0" fmla="*/ 94289 w 94207"/>
                  <a:gd name="connsiteY0" fmla="*/ 94773 h 130470"/>
                  <a:gd name="connsiteX1" fmla="*/ 87042 w 94207"/>
                  <a:gd name="connsiteY1" fmla="*/ 94773 h 130470"/>
                  <a:gd name="connsiteX2" fmla="*/ 81500 w 94207"/>
                  <a:gd name="connsiteY2" fmla="*/ 112654 h 130470"/>
                  <a:gd name="connsiteX3" fmla="*/ 60400 w 94207"/>
                  <a:gd name="connsiteY3" fmla="*/ 113833 h 130470"/>
                  <a:gd name="connsiteX4" fmla="*/ 21182 w 94207"/>
                  <a:gd name="connsiteY4" fmla="*/ 113833 h 130470"/>
                  <a:gd name="connsiteX5" fmla="*/ 63810 w 94207"/>
                  <a:gd name="connsiteY5" fmla="*/ 80822 h 130470"/>
                  <a:gd name="connsiteX6" fmla="*/ 94289 w 94207"/>
                  <a:gd name="connsiteY6" fmla="*/ 38380 h 130470"/>
                  <a:gd name="connsiteX7" fmla="*/ 44414 w 94207"/>
                  <a:gd name="connsiteY7" fmla="*/ 64 h 130470"/>
                  <a:gd name="connsiteX8" fmla="*/ 81 w 94207"/>
                  <a:gd name="connsiteY8" fmla="*/ 35236 h 130470"/>
                  <a:gd name="connsiteX9" fmla="*/ 11378 w 94207"/>
                  <a:gd name="connsiteY9" fmla="*/ 46240 h 130470"/>
                  <a:gd name="connsiteX10" fmla="*/ 22674 w 94207"/>
                  <a:gd name="connsiteY10" fmla="*/ 35826 h 130470"/>
                  <a:gd name="connsiteX11" fmla="*/ 10099 w 94207"/>
                  <a:gd name="connsiteY11" fmla="*/ 25412 h 130470"/>
                  <a:gd name="connsiteX12" fmla="*/ 41217 w 94207"/>
                  <a:gd name="connsiteY12" fmla="*/ 7138 h 130470"/>
                  <a:gd name="connsiteX13" fmla="*/ 73614 w 94207"/>
                  <a:gd name="connsiteY13" fmla="*/ 38380 h 130470"/>
                  <a:gd name="connsiteX14" fmla="*/ 53579 w 94207"/>
                  <a:gd name="connsiteY14" fmla="*/ 76106 h 130470"/>
                  <a:gd name="connsiteX15" fmla="*/ 2213 w 94207"/>
                  <a:gd name="connsiteY15" fmla="*/ 122871 h 130470"/>
                  <a:gd name="connsiteX16" fmla="*/ 81 w 94207"/>
                  <a:gd name="connsiteY16" fmla="*/ 130535 h 130470"/>
                  <a:gd name="connsiteX17" fmla="*/ 87895 w 94207"/>
                  <a:gd name="connsiteY17" fmla="*/ 130535 h 130470"/>
                  <a:gd name="connsiteX18" fmla="*/ 94289 w 94207"/>
                  <a:gd name="connsiteY18" fmla="*/ 94773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207" h="130470">
                    <a:moveTo>
                      <a:pt x="94289" y="94773"/>
                    </a:moveTo>
                    <a:lnTo>
                      <a:pt x="87042" y="94773"/>
                    </a:lnTo>
                    <a:cubicBezTo>
                      <a:pt x="86403" y="99096"/>
                      <a:pt x="84271" y="110689"/>
                      <a:pt x="81500" y="112654"/>
                    </a:cubicBezTo>
                    <a:cubicBezTo>
                      <a:pt x="79795" y="113833"/>
                      <a:pt x="63384" y="113833"/>
                      <a:pt x="60400" y="113833"/>
                    </a:cubicBezTo>
                    <a:lnTo>
                      <a:pt x="21182" y="113833"/>
                    </a:lnTo>
                    <a:cubicBezTo>
                      <a:pt x="43562" y="95559"/>
                      <a:pt x="51022" y="90057"/>
                      <a:pt x="63810" y="80822"/>
                    </a:cubicBezTo>
                    <a:cubicBezTo>
                      <a:pt x="79582" y="69229"/>
                      <a:pt x="94289" y="57047"/>
                      <a:pt x="94289" y="38380"/>
                    </a:cubicBezTo>
                    <a:cubicBezTo>
                      <a:pt x="94289" y="14605"/>
                      <a:pt x="71696" y="64"/>
                      <a:pt x="44414" y="64"/>
                    </a:cubicBezTo>
                    <a:cubicBezTo>
                      <a:pt x="17985" y="64"/>
                      <a:pt x="81" y="17159"/>
                      <a:pt x="81" y="35236"/>
                    </a:cubicBezTo>
                    <a:cubicBezTo>
                      <a:pt x="81" y="45257"/>
                      <a:pt x="9246" y="46240"/>
                      <a:pt x="11378" y="46240"/>
                    </a:cubicBezTo>
                    <a:cubicBezTo>
                      <a:pt x="16493" y="46240"/>
                      <a:pt x="22674" y="42899"/>
                      <a:pt x="22674" y="35826"/>
                    </a:cubicBezTo>
                    <a:cubicBezTo>
                      <a:pt x="22674" y="32289"/>
                      <a:pt x="21182" y="25412"/>
                      <a:pt x="10099" y="25412"/>
                    </a:cubicBezTo>
                    <a:cubicBezTo>
                      <a:pt x="16706" y="11461"/>
                      <a:pt x="31200" y="7138"/>
                      <a:pt x="41217" y="7138"/>
                    </a:cubicBezTo>
                    <a:cubicBezTo>
                      <a:pt x="62531" y="7138"/>
                      <a:pt x="73614" y="22464"/>
                      <a:pt x="73614" y="38380"/>
                    </a:cubicBezTo>
                    <a:cubicBezTo>
                      <a:pt x="73614" y="55475"/>
                      <a:pt x="60400" y="69033"/>
                      <a:pt x="53579" y="76106"/>
                    </a:cubicBezTo>
                    <a:lnTo>
                      <a:pt x="2213" y="122871"/>
                    </a:lnTo>
                    <a:cubicBezTo>
                      <a:pt x="81" y="124640"/>
                      <a:pt x="81" y="125033"/>
                      <a:pt x="81" y="130535"/>
                    </a:cubicBezTo>
                    <a:lnTo>
                      <a:pt x="87895" y="130535"/>
                    </a:lnTo>
                    <a:lnTo>
                      <a:pt x="94289" y="94773"/>
                    </a:lnTo>
                    <a:close/>
                  </a:path>
                </a:pathLst>
              </a:custGeom>
              <a:solidFill>
                <a:srgbClr val="4DB3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1" name="Forme libre 40">
                <a:extLst>
                  <a:ext uri="{FF2B5EF4-FFF2-40B4-BE49-F238E27FC236}">
                    <a16:creationId xmlns:a16="http://schemas.microsoft.com/office/drawing/2014/main" id="{5A033A5C-6CD1-3352-FE61-95900DBBDA0A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9317366" y="4510917"/>
                <a:ext cx="94207" cy="130470"/>
              </a:xfrm>
              <a:custGeom>
                <a:avLst/>
                <a:gdLst>
                  <a:gd name="connsiteX0" fmla="*/ 94293 w 94207"/>
                  <a:gd name="connsiteY0" fmla="*/ 94768 h 130470"/>
                  <a:gd name="connsiteX1" fmla="*/ 87047 w 94207"/>
                  <a:gd name="connsiteY1" fmla="*/ 94768 h 130470"/>
                  <a:gd name="connsiteX2" fmla="*/ 81505 w 94207"/>
                  <a:gd name="connsiteY2" fmla="*/ 112649 h 130470"/>
                  <a:gd name="connsiteX3" fmla="*/ 60404 w 94207"/>
                  <a:gd name="connsiteY3" fmla="*/ 113828 h 130470"/>
                  <a:gd name="connsiteX4" fmla="*/ 21187 w 94207"/>
                  <a:gd name="connsiteY4" fmla="*/ 113828 h 130470"/>
                  <a:gd name="connsiteX5" fmla="*/ 63814 w 94207"/>
                  <a:gd name="connsiteY5" fmla="*/ 80817 h 130470"/>
                  <a:gd name="connsiteX6" fmla="*/ 94293 w 94207"/>
                  <a:gd name="connsiteY6" fmla="*/ 38375 h 130470"/>
                  <a:gd name="connsiteX7" fmla="*/ 44419 w 94207"/>
                  <a:gd name="connsiteY7" fmla="*/ 59 h 130470"/>
                  <a:gd name="connsiteX8" fmla="*/ 86 w 94207"/>
                  <a:gd name="connsiteY8" fmla="*/ 35231 h 130470"/>
                  <a:gd name="connsiteX9" fmla="*/ 11382 w 94207"/>
                  <a:gd name="connsiteY9" fmla="*/ 46235 h 130470"/>
                  <a:gd name="connsiteX10" fmla="*/ 22679 w 94207"/>
                  <a:gd name="connsiteY10" fmla="*/ 35821 h 130470"/>
                  <a:gd name="connsiteX11" fmla="*/ 10103 w 94207"/>
                  <a:gd name="connsiteY11" fmla="*/ 25407 h 130470"/>
                  <a:gd name="connsiteX12" fmla="*/ 41222 w 94207"/>
                  <a:gd name="connsiteY12" fmla="*/ 7133 h 130470"/>
                  <a:gd name="connsiteX13" fmla="*/ 73619 w 94207"/>
                  <a:gd name="connsiteY13" fmla="*/ 38375 h 130470"/>
                  <a:gd name="connsiteX14" fmla="*/ 53584 w 94207"/>
                  <a:gd name="connsiteY14" fmla="*/ 76101 h 130470"/>
                  <a:gd name="connsiteX15" fmla="*/ 2217 w 94207"/>
                  <a:gd name="connsiteY15" fmla="*/ 122866 h 130470"/>
                  <a:gd name="connsiteX16" fmla="*/ 86 w 94207"/>
                  <a:gd name="connsiteY16" fmla="*/ 130529 h 130470"/>
                  <a:gd name="connsiteX17" fmla="*/ 87899 w 94207"/>
                  <a:gd name="connsiteY17" fmla="*/ 130529 h 130470"/>
                  <a:gd name="connsiteX18" fmla="*/ 94293 w 94207"/>
                  <a:gd name="connsiteY18" fmla="*/ 94768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207" h="130470">
                    <a:moveTo>
                      <a:pt x="94293" y="94768"/>
                    </a:moveTo>
                    <a:lnTo>
                      <a:pt x="87047" y="94768"/>
                    </a:lnTo>
                    <a:cubicBezTo>
                      <a:pt x="86407" y="99091"/>
                      <a:pt x="84276" y="110684"/>
                      <a:pt x="81505" y="112649"/>
                    </a:cubicBezTo>
                    <a:cubicBezTo>
                      <a:pt x="79800" y="113828"/>
                      <a:pt x="63388" y="113828"/>
                      <a:pt x="60404" y="113828"/>
                    </a:cubicBezTo>
                    <a:lnTo>
                      <a:pt x="21187" y="113828"/>
                    </a:lnTo>
                    <a:cubicBezTo>
                      <a:pt x="43566" y="95554"/>
                      <a:pt x="51026" y="90052"/>
                      <a:pt x="63814" y="80817"/>
                    </a:cubicBezTo>
                    <a:cubicBezTo>
                      <a:pt x="79587" y="69224"/>
                      <a:pt x="94293" y="57042"/>
                      <a:pt x="94293" y="38375"/>
                    </a:cubicBezTo>
                    <a:cubicBezTo>
                      <a:pt x="94293" y="14600"/>
                      <a:pt x="71701" y="59"/>
                      <a:pt x="44419" y="59"/>
                    </a:cubicBezTo>
                    <a:cubicBezTo>
                      <a:pt x="17990" y="59"/>
                      <a:pt x="86" y="17154"/>
                      <a:pt x="86" y="35231"/>
                    </a:cubicBezTo>
                    <a:cubicBezTo>
                      <a:pt x="86" y="45252"/>
                      <a:pt x="9251" y="46235"/>
                      <a:pt x="11382" y="46235"/>
                    </a:cubicBezTo>
                    <a:cubicBezTo>
                      <a:pt x="16498" y="46235"/>
                      <a:pt x="22679" y="42894"/>
                      <a:pt x="22679" y="35821"/>
                    </a:cubicBezTo>
                    <a:cubicBezTo>
                      <a:pt x="22679" y="32284"/>
                      <a:pt x="21187" y="25407"/>
                      <a:pt x="10103" y="25407"/>
                    </a:cubicBezTo>
                    <a:cubicBezTo>
                      <a:pt x="16711" y="11456"/>
                      <a:pt x="31204" y="7133"/>
                      <a:pt x="41222" y="7133"/>
                    </a:cubicBezTo>
                    <a:cubicBezTo>
                      <a:pt x="62536" y="7133"/>
                      <a:pt x="73619" y="22459"/>
                      <a:pt x="73619" y="38375"/>
                    </a:cubicBezTo>
                    <a:cubicBezTo>
                      <a:pt x="73619" y="55470"/>
                      <a:pt x="60404" y="69028"/>
                      <a:pt x="53584" y="76101"/>
                    </a:cubicBezTo>
                    <a:lnTo>
                      <a:pt x="2217" y="122866"/>
                    </a:lnTo>
                    <a:cubicBezTo>
                      <a:pt x="86" y="124635"/>
                      <a:pt x="86" y="125028"/>
                      <a:pt x="86" y="130529"/>
                    </a:cubicBezTo>
                    <a:lnTo>
                      <a:pt x="87899" y="130529"/>
                    </a:lnTo>
                    <a:lnTo>
                      <a:pt x="94293" y="9476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5BC4E835-E364-AD17-B26A-71AE0C5F2397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>
              <a:xfrm>
                <a:off x="9457277" y="4532724"/>
                <a:ext cx="118445" cy="280701"/>
              </a:xfrm>
              <a:custGeom>
                <a:avLst/>
                <a:gdLst>
                  <a:gd name="connsiteX0" fmla="*/ 117012 w 118444"/>
                  <a:gd name="connsiteY0" fmla="*/ 10729 h 280701"/>
                  <a:gd name="connsiteX1" fmla="*/ 118535 w 118444"/>
                  <a:gd name="connsiteY1" fmla="*/ 5677 h 280701"/>
                  <a:gd name="connsiteX2" fmla="*/ 112445 w 118444"/>
                  <a:gd name="connsiteY2" fmla="*/ 63 h 280701"/>
                  <a:gd name="connsiteX3" fmla="*/ 107269 w 118444"/>
                  <a:gd name="connsiteY3" fmla="*/ 2589 h 280701"/>
                  <a:gd name="connsiteX4" fmla="*/ 1613 w 118444"/>
                  <a:gd name="connsiteY4" fmla="*/ 270098 h 280701"/>
                  <a:gd name="connsiteX5" fmla="*/ 90 w 118444"/>
                  <a:gd name="connsiteY5" fmla="*/ 275151 h 280701"/>
                  <a:gd name="connsiteX6" fmla="*/ 6180 w 118444"/>
                  <a:gd name="connsiteY6" fmla="*/ 280765 h 280701"/>
                  <a:gd name="connsiteX7" fmla="*/ 12879 w 118444"/>
                  <a:gd name="connsiteY7" fmla="*/ 274028 h 280701"/>
                  <a:gd name="connsiteX8" fmla="*/ 117012 w 118444"/>
                  <a:gd name="connsiteY8" fmla="*/ 10729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444" h="280701">
                    <a:moveTo>
                      <a:pt x="117012" y="10729"/>
                    </a:moveTo>
                    <a:cubicBezTo>
                      <a:pt x="118535" y="7080"/>
                      <a:pt x="118535" y="5957"/>
                      <a:pt x="118535" y="5677"/>
                    </a:cubicBezTo>
                    <a:cubicBezTo>
                      <a:pt x="118535" y="2589"/>
                      <a:pt x="115794" y="63"/>
                      <a:pt x="112445" y="63"/>
                    </a:cubicBezTo>
                    <a:cubicBezTo>
                      <a:pt x="110314" y="63"/>
                      <a:pt x="108182" y="905"/>
                      <a:pt x="107269" y="2589"/>
                    </a:cubicBezTo>
                    <a:lnTo>
                      <a:pt x="1613" y="270098"/>
                    </a:lnTo>
                    <a:cubicBezTo>
                      <a:pt x="90" y="273747"/>
                      <a:pt x="90" y="274870"/>
                      <a:pt x="90" y="275151"/>
                    </a:cubicBezTo>
                    <a:cubicBezTo>
                      <a:pt x="90" y="278238"/>
                      <a:pt x="2831" y="280765"/>
                      <a:pt x="6180" y="280765"/>
                    </a:cubicBezTo>
                    <a:cubicBezTo>
                      <a:pt x="10138" y="280765"/>
                      <a:pt x="11052" y="278800"/>
                      <a:pt x="12879" y="274028"/>
                    </a:cubicBezTo>
                    <a:lnTo>
                      <a:pt x="117012" y="10729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E9D424E1-3154-3B25-A8CA-18C631368B54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9604952" y="4619180"/>
                <a:ext cx="139454" cy="127157"/>
              </a:xfrm>
              <a:custGeom>
                <a:avLst/>
                <a:gdLst>
                  <a:gd name="connsiteX0" fmla="*/ 101489 w 139453"/>
                  <a:gd name="connsiteY0" fmla="*/ 18028 h 127157"/>
                  <a:gd name="connsiteX1" fmla="*/ 73476 w 139453"/>
                  <a:gd name="connsiteY1" fmla="*/ 63 h 127157"/>
                  <a:gd name="connsiteX2" fmla="*/ 95 w 139453"/>
                  <a:gd name="connsiteY2" fmla="*/ 82308 h 127157"/>
                  <a:gd name="connsiteX3" fmla="*/ 40592 w 139453"/>
                  <a:gd name="connsiteY3" fmla="*/ 127221 h 127157"/>
                  <a:gd name="connsiteX4" fmla="*/ 80175 w 139453"/>
                  <a:gd name="connsiteY4" fmla="*/ 106168 h 127157"/>
                  <a:gd name="connsiteX5" fmla="*/ 107883 w 139453"/>
                  <a:gd name="connsiteY5" fmla="*/ 127221 h 127157"/>
                  <a:gd name="connsiteX6" fmla="*/ 130415 w 139453"/>
                  <a:gd name="connsiteY6" fmla="*/ 111782 h 127157"/>
                  <a:gd name="connsiteX7" fmla="*/ 139549 w 139453"/>
                  <a:gd name="connsiteY7" fmla="*/ 83993 h 127157"/>
                  <a:gd name="connsiteX8" fmla="*/ 135895 w 139453"/>
                  <a:gd name="connsiteY8" fmla="*/ 81186 h 127157"/>
                  <a:gd name="connsiteX9" fmla="*/ 131632 w 139453"/>
                  <a:gd name="connsiteY9" fmla="*/ 86238 h 127157"/>
                  <a:gd name="connsiteX10" fmla="*/ 108492 w 139453"/>
                  <a:gd name="connsiteY10" fmla="*/ 121045 h 127157"/>
                  <a:gd name="connsiteX11" fmla="*/ 99357 w 139453"/>
                  <a:gd name="connsiteY11" fmla="*/ 108133 h 127157"/>
                  <a:gd name="connsiteX12" fmla="*/ 103315 w 139453"/>
                  <a:gd name="connsiteY12" fmla="*/ 87361 h 127157"/>
                  <a:gd name="connsiteX13" fmla="*/ 110014 w 139453"/>
                  <a:gd name="connsiteY13" fmla="*/ 62098 h 127157"/>
                  <a:gd name="connsiteX14" fmla="*/ 120976 w 139453"/>
                  <a:gd name="connsiteY14" fmla="*/ 22800 h 127157"/>
                  <a:gd name="connsiteX15" fmla="*/ 123107 w 139453"/>
                  <a:gd name="connsiteY15" fmla="*/ 13256 h 127157"/>
                  <a:gd name="connsiteX16" fmla="*/ 114277 w 139453"/>
                  <a:gd name="connsiteY16" fmla="*/ 5677 h 127157"/>
                  <a:gd name="connsiteX17" fmla="*/ 101489 w 139453"/>
                  <a:gd name="connsiteY17" fmla="*/ 18028 h 127157"/>
                  <a:gd name="connsiteX18" fmla="*/ 81697 w 139453"/>
                  <a:gd name="connsiteY18" fmla="*/ 90729 h 127157"/>
                  <a:gd name="connsiteX19" fmla="*/ 75607 w 139453"/>
                  <a:gd name="connsiteY19" fmla="*/ 101115 h 127157"/>
                  <a:gd name="connsiteX20" fmla="*/ 41201 w 139453"/>
                  <a:gd name="connsiteY20" fmla="*/ 121045 h 127157"/>
                  <a:gd name="connsiteX21" fmla="*/ 21714 w 139453"/>
                  <a:gd name="connsiteY21" fmla="*/ 94659 h 127157"/>
                  <a:gd name="connsiteX22" fmla="*/ 38460 w 139453"/>
                  <a:gd name="connsiteY22" fmla="*/ 33186 h 127157"/>
                  <a:gd name="connsiteX23" fmla="*/ 73780 w 139453"/>
                  <a:gd name="connsiteY23" fmla="*/ 6238 h 127157"/>
                  <a:gd name="connsiteX24" fmla="*/ 97835 w 139453"/>
                  <a:gd name="connsiteY24" fmla="*/ 30940 h 127157"/>
                  <a:gd name="connsiteX25" fmla="*/ 96921 w 139453"/>
                  <a:gd name="connsiteY25" fmla="*/ 35712 h 127157"/>
                  <a:gd name="connsiteX26" fmla="*/ 81697 w 139453"/>
                  <a:gd name="connsiteY26" fmla="*/ 90729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9453" h="127157">
                    <a:moveTo>
                      <a:pt x="101489" y="18028"/>
                    </a:moveTo>
                    <a:cubicBezTo>
                      <a:pt x="96008" y="7642"/>
                      <a:pt x="87178" y="63"/>
                      <a:pt x="73476" y="63"/>
                    </a:cubicBezTo>
                    <a:cubicBezTo>
                      <a:pt x="37851" y="63"/>
                      <a:pt x="95" y="41326"/>
                      <a:pt x="95" y="82308"/>
                    </a:cubicBezTo>
                    <a:cubicBezTo>
                      <a:pt x="95" y="108694"/>
                      <a:pt x="16842" y="127221"/>
                      <a:pt x="40592" y="127221"/>
                    </a:cubicBezTo>
                    <a:cubicBezTo>
                      <a:pt x="46681" y="127221"/>
                      <a:pt x="61906" y="126098"/>
                      <a:pt x="80175" y="106168"/>
                    </a:cubicBezTo>
                    <a:cubicBezTo>
                      <a:pt x="82611" y="117958"/>
                      <a:pt x="93267" y="127221"/>
                      <a:pt x="107883" y="127221"/>
                    </a:cubicBezTo>
                    <a:cubicBezTo>
                      <a:pt x="118540" y="127221"/>
                      <a:pt x="125543" y="120765"/>
                      <a:pt x="130415" y="111782"/>
                    </a:cubicBezTo>
                    <a:cubicBezTo>
                      <a:pt x="135591" y="101677"/>
                      <a:pt x="139549" y="84554"/>
                      <a:pt x="139549" y="83993"/>
                    </a:cubicBezTo>
                    <a:cubicBezTo>
                      <a:pt x="139549" y="81186"/>
                      <a:pt x="136809" y="81186"/>
                      <a:pt x="135895" y="81186"/>
                    </a:cubicBezTo>
                    <a:cubicBezTo>
                      <a:pt x="132850" y="81186"/>
                      <a:pt x="132546" y="82308"/>
                      <a:pt x="131632" y="86238"/>
                    </a:cubicBezTo>
                    <a:cubicBezTo>
                      <a:pt x="126456" y="104484"/>
                      <a:pt x="120976" y="121045"/>
                      <a:pt x="108492" y="121045"/>
                    </a:cubicBezTo>
                    <a:cubicBezTo>
                      <a:pt x="100271" y="121045"/>
                      <a:pt x="99357" y="113747"/>
                      <a:pt x="99357" y="108133"/>
                    </a:cubicBezTo>
                    <a:cubicBezTo>
                      <a:pt x="99357" y="101958"/>
                      <a:pt x="99966" y="99712"/>
                      <a:pt x="103315" y="87361"/>
                    </a:cubicBezTo>
                    <a:cubicBezTo>
                      <a:pt x="106665" y="75572"/>
                      <a:pt x="107274" y="72765"/>
                      <a:pt x="110014" y="62098"/>
                    </a:cubicBezTo>
                    <a:lnTo>
                      <a:pt x="120976" y="22800"/>
                    </a:lnTo>
                    <a:cubicBezTo>
                      <a:pt x="123107" y="14940"/>
                      <a:pt x="123107" y="14379"/>
                      <a:pt x="123107" y="13256"/>
                    </a:cubicBezTo>
                    <a:cubicBezTo>
                      <a:pt x="123107" y="8484"/>
                      <a:pt x="119453" y="5677"/>
                      <a:pt x="114277" y="5677"/>
                    </a:cubicBezTo>
                    <a:cubicBezTo>
                      <a:pt x="106969" y="5677"/>
                      <a:pt x="102402" y="11852"/>
                      <a:pt x="101489" y="18028"/>
                    </a:cubicBezTo>
                    <a:close/>
                    <a:moveTo>
                      <a:pt x="81697" y="90729"/>
                    </a:moveTo>
                    <a:cubicBezTo>
                      <a:pt x="80175" y="95782"/>
                      <a:pt x="80175" y="96344"/>
                      <a:pt x="75607" y="101115"/>
                    </a:cubicBezTo>
                    <a:cubicBezTo>
                      <a:pt x="62210" y="116554"/>
                      <a:pt x="49726" y="121045"/>
                      <a:pt x="41201" y="121045"/>
                    </a:cubicBezTo>
                    <a:cubicBezTo>
                      <a:pt x="25976" y="121045"/>
                      <a:pt x="21714" y="105607"/>
                      <a:pt x="21714" y="94659"/>
                    </a:cubicBezTo>
                    <a:cubicBezTo>
                      <a:pt x="21714" y="80624"/>
                      <a:pt x="31457" y="46098"/>
                      <a:pt x="38460" y="33186"/>
                    </a:cubicBezTo>
                    <a:cubicBezTo>
                      <a:pt x="47899" y="16624"/>
                      <a:pt x="61601" y="6238"/>
                      <a:pt x="73780" y="6238"/>
                    </a:cubicBezTo>
                    <a:cubicBezTo>
                      <a:pt x="93572" y="6238"/>
                      <a:pt x="97835" y="29256"/>
                      <a:pt x="97835" y="30940"/>
                    </a:cubicBezTo>
                    <a:cubicBezTo>
                      <a:pt x="97835" y="32624"/>
                      <a:pt x="97226" y="34308"/>
                      <a:pt x="96921" y="35712"/>
                    </a:cubicBezTo>
                    <a:lnTo>
                      <a:pt x="81697" y="90729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7EF1F5C9-0287-2553-9D33-6505893ACD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9767145" y="4654885"/>
                <a:ext cx="94207" cy="130470"/>
              </a:xfrm>
              <a:custGeom>
                <a:avLst/>
                <a:gdLst>
                  <a:gd name="connsiteX0" fmla="*/ 94308 w 94207"/>
                  <a:gd name="connsiteY0" fmla="*/ 94773 h 130470"/>
                  <a:gd name="connsiteX1" fmla="*/ 87061 w 94207"/>
                  <a:gd name="connsiteY1" fmla="*/ 94773 h 130470"/>
                  <a:gd name="connsiteX2" fmla="*/ 81520 w 94207"/>
                  <a:gd name="connsiteY2" fmla="*/ 112654 h 130470"/>
                  <a:gd name="connsiteX3" fmla="*/ 60419 w 94207"/>
                  <a:gd name="connsiteY3" fmla="*/ 113833 h 130470"/>
                  <a:gd name="connsiteX4" fmla="*/ 21201 w 94207"/>
                  <a:gd name="connsiteY4" fmla="*/ 113833 h 130470"/>
                  <a:gd name="connsiteX5" fmla="*/ 63829 w 94207"/>
                  <a:gd name="connsiteY5" fmla="*/ 80822 h 130470"/>
                  <a:gd name="connsiteX6" fmla="*/ 94308 w 94207"/>
                  <a:gd name="connsiteY6" fmla="*/ 38380 h 130470"/>
                  <a:gd name="connsiteX7" fmla="*/ 44433 w 94207"/>
                  <a:gd name="connsiteY7" fmla="*/ 64 h 130470"/>
                  <a:gd name="connsiteX8" fmla="*/ 101 w 94207"/>
                  <a:gd name="connsiteY8" fmla="*/ 35236 h 130470"/>
                  <a:gd name="connsiteX9" fmla="*/ 11397 w 94207"/>
                  <a:gd name="connsiteY9" fmla="*/ 46240 h 130470"/>
                  <a:gd name="connsiteX10" fmla="*/ 22693 w 94207"/>
                  <a:gd name="connsiteY10" fmla="*/ 35826 h 130470"/>
                  <a:gd name="connsiteX11" fmla="*/ 10118 w 94207"/>
                  <a:gd name="connsiteY11" fmla="*/ 25412 h 130470"/>
                  <a:gd name="connsiteX12" fmla="*/ 41236 w 94207"/>
                  <a:gd name="connsiteY12" fmla="*/ 7138 h 130470"/>
                  <a:gd name="connsiteX13" fmla="*/ 73634 w 94207"/>
                  <a:gd name="connsiteY13" fmla="*/ 38380 h 130470"/>
                  <a:gd name="connsiteX14" fmla="*/ 53598 w 94207"/>
                  <a:gd name="connsiteY14" fmla="*/ 76106 h 130470"/>
                  <a:gd name="connsiteX15" fmla="*/ 2232 w 94207"/>
                  <a:gd name="connsiteY15" fmla="*/ 122871 h 130470"/>
                  <a:gd name="connsiteX16" fmla="*/ 101 w 94207"/>
                  <a:gd name="connsiteY16" fmla="*/ 130535 h 130470"/>
                  <a:gd name="connsiteX17" fmla="*/ 87914 w 94207"/>
                  <a:gd name="connsiteY17" fmla="*/ 130535 h 130470"/>
                  <a:gd name="connsiteX18" fmla="*/ 94308 w 94207"/>
                  <a:gd name="connsiteY18" fmla="*/ 94773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207" h="130470">
                    <a:moveTo>
                      <a:pt x="94308" y="94773"/>
                    </a:moveTo>
                    <a:lnTo>
                      <a:pt x="87061" y="94773"/>
                    </a:lnTo>
                    <a:cubicBezTo>
                      <a:pt x="86422" y="99096"/>
                      <a:pt x="84290" y="110689"/>
                      <a:pt x="81520" y="112654"/>
                    </a:cubicBezTo>
                    <a:cubicBezTo>
                      <a:pt x="79815" y="113833"/>
                      <a:pt x="63403" y="113833"/>
                      <a:pt x="60419" y="113833"/>
                    </a:cubicBezTo>
                    <a:lnTo>
                      <a:pt x="21201" y="113833"/>
                    </a:lnTo>
                    <a:cubicBezTo>
                      <a:pt x="43581" y="95559"/>
                      <a:pt x="51041" y="90057"/>
                      <a:pt x="63829" y="80822"/>
                    </a:cubicBezTo>
                    <a:cubicBezTo>
                      <a:pt x="79601" y="69229"/>
                      <a:pt x="94308" y="57047"/>
                      <a:pt x="94308" y="38380"/>
                    </a:cubicBezTo>
                    <a:cubicBezTo>
                      <a:pt x="94308" y="14605"/>
                      <a:pt x="71715" y="64"/>
                      <a:pt x="44433" y="64"/>
                    </a:cubicBezTo>
                    <a:cubicBezTo>
                      <a:pt x="18004" y="64"/>
                      <a:pt x="101" y="17159"/>
                      <a:pt x="101" y="35236"/>
                    </a:cubicBezTo>
                    <a:cubicBezTo>
                      <a:pt x="101" y="45257"/>
                      <a:pt x="9266" y="46240"/>
                      <a:pt x="11397" y="46240"/>
                    </a:cubicBezTo>
                    <a:cubicBezTo>
                      <a:pt x="16512" y="46240"/>
                      <a:pt x="22693" y="42899"/>
                      <a:pt x="22693" y="35826"/>
                    </a:cubicBezTo>
                    <a:cubicBezTo>
                      <a:pt x="22693" y="32289"/>
                      <a:pt x="21201" y="25412"/>
                      <a:pt x="10118" y="25412"/>
                    </a:cubicBezTo>
                    <a:cubicBezTo>
                      <a:pt x="16725" y="11461"/>
                      <a:pt x="31219" y="7138"/>
                      <a:pt x="41236" y="7138"/>
                    </a:cubicBezTo>
                    <a:cubicBezTo>
                      <a:pt x="62550" y="7138"/>
                      <a:pt x="73634" y="22464"/>
                      <a:pt x="73634" y="38380"/>
                    </a:cubicBezTo>
                    <a:cubicBezTo>
                      <a:pt x="73634" y="55475"/>
                      <a:pt x="60419" y="69033"/>
                      <a:pt x="53598" y="76106"/>
                    </a:cubicBezTo>
                    <a:lnTo>
                      <a:pt x="2232" y="122871"/>
                    </a:lnTo>
                    <a:cubicBezTo>
                      <a:pt x="101" y="124640"/>
                      <a:pt x="101" y="125033"/>
                      <a:pt x="101" y="130535"/>
                    </a:cubicBezTo>
                    <a:lnTo>
                      <a:pt x="87914" y="130535"/>
                    </a:lnTo>
                    <a:lnTo>
                      <a:pt x="94308" y="94773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F8E50EE7-2D12-0241-99E0-386D856364EF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9991639" y="4584374"/>
                <a:ext cx="270686" cy="177402"/>
              </a:xfrm>
              <a:custGeom>
                <a:avLst/>
                <a:gdLst>
                  <a:gd name="connsiteX0" fmla="*/ 171837 w 270686"/>
                  <a:gd name="connsiteY0" fmla="*/ 11852 h 177403"/>
                  <a:gd name="connsiteX1" fmla="*/ 177927 w 270686"/>
                  <a:gd name="connsiteY1" fmla="*/ 5677 h 177403"/>
                  <a:gd name="connsiteX2" fmla="*/ 171837 w 270686"/>
                  <a:gd name="connsiteY2" fmla="*/ 63 h 177403"/>
                  <a:gd name="connsiteX3" fmla="*/ 166356 w 270686"/>
                  <a:gd name="connsiteY3" fmla="*/ 1747 h 177403"/>
                  <a:gd name="connsiteX4" fmla="*/ 5893 w 270686"/>
                  <a:gd name="connsiteY4" fmla="*/ 82589 h 177403"/>
                  <a:gd name="connsiteX5" fmla="*/ 108 w 270686"/>
                  <a:gd name="connsiteY5" fmla="*/ 88765 h 177403"/>
                  <a:gd name="connsiteX6" fmla="*/ 5893 w 270686"/>
                  <a:gd name="connsiteY6" fmla="*/ 94940 h 177403"/>
                  <a:gd name="connsiteX7" fmla="*/ 166052 w 270686"/>
                  <a:gd name="connsiteY7" fmla="*/ 175501 h 177403"/>
                  <a:gd name="connsiteX8" fmla="*/ 171837 w 270686"/>
                  <a:gd name="connsiteY8" fmla="*/ 177466 h 177403"/>
                  <a:gd name="connsiteX9" fmla="*/ 177927 w 270686"/>
                  <a:gd name="connsiteY9" fmla="*/ 171852 h 177403"/>
                  <a:gd name="connsiteX10" fmla="*/ 171837 w 270686"/>
                  <a:gd name="connsiteY10" fmla="*/ 165677 h 177403"/>
                  <a:gd name="connsiteX11" fmla="*/ 18986 w 270686"/>
                  <a:gd name="connsiteY11" fmla="*/ 88765 h 177403"/>
                  <a:gd name="connsiteX12" fmla="*/ 171837 w 270686"/>
                  <a:gd name="connsiteY12" fmla="*/ 11852 h 177403"/>
                  <a:gd name="connsiteX13" fmla="*/ 264705 w 270686"/>
                  <a:gd name="connsiteY13" fmla="*/ 11852 h 177403"/>
                  <a:gd name="connsiteX14" fmla="*/ 270794 w 270686"/>
                  <a:gd name="connsiteY14" fmla="*/ 5677 h 177403"/>
                  <a:gd name="connsiteX15" fmla="*/ 264705 w 270686"/>
                  <a:gd name="connsiteY15" fmla="*/ 63 h 177403"/>
                  <a:gd name="connsiteX16" fmla="*/ 259224 w 270686"/>
                  <a:gd name="connsiteY16" fmla="*/ 1747 h 177403"/>
                  <a:gd name="connsiteX17" fmla="*/ 98761 w 270686"/>
                  <a:gd name="connsiteY17" fmla="*/ 82589 h 177403"/>
                  <a:gd name="connsiteX18" fmla="*/ 92975 w 270686"/>
                  <a:gd name="connsiteY18" fmla="*/ 88765 h 177403"/>
                  <a:gd name="connsiteX19" fmla="*/ 98761 w 270686"/>
                  <a:gd name="connsiteY19" fmla="*/ 94940 h 177403"/>
                  <a:gd name="connsiteX20" fmla="*/ 258919 w 270686"/>
                  <a:gd name="connsiteY20" fmla="*/ 175501 h 177403"/>
                  <a:gd name="connsiteX21" fmla="*/ 264705 w 270686"/>
                  <a:gd name="connsiteY21" fmla="*/ 177466 h 177403"/>
                  <a:gd name="connsiteX22" fmla="*/ 270794 w 270686"/>
                  <a:gd name="connsiteY22" fmla="*/ 171852 h 177403"/>
                  <a:gd name="connsiteX23" fmla="*/ 264705 w 270686"/>
                  <a:gd name="connsiteY23" fmla="*/ 165677 h 177403"/>
                  <a:gd name="connsiteX24" fmla="*/ 111854 w 270686"/>
                  <a:gd name="connsiteY24" fmla="*/ 88765 h 177403"/>
                  <a:gd name="connsiteX25" fmla="*/ 264705 w 270686"/>
                  <a:gd name="connsiteY25" fmla="*/ 11852 h 177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70686" h="177403">
                    <a:moveTo>
                      <a:pt x="171837" y="11852"/>
                    </a:moveTo>
                    <a:cubicBezTo>
                      <a:pt x="175491" y="9887"/>
                      <a:pt x="177927" y="8765"/>
                      <a:pt x="177927" y="5677"/>
                    </a:cubicBezTo>
                    <a:cubicBezTo>
                      <a:pt x="177927" y="1747"/>
                      <a:pt x="174577" y="63"/>
                      <a:pt x="171837" y="63"/>
                    </a:cubicBezTo>
                    <a:cubicBezTo>
                      <a:pt x="169706" y="63"/>
                      <a:pt x="167574" y="1186"/>
                      <a:pt x="166356" y="1747"/>
                    </a:cubicBezTo>
                    <a:lnTo>
                      <a:pt x="5893" y="82589"/>
                    </a:lnTo>
                    <a:cubicBezTo>
                      <a:pt x="2239" y="84554"/>
                      <a:pt x="108" y="85396"/>
                      <a:pt x="108" y="88765"/>
                    </a:cubicBezTo>
                    <a:cubicBezTo>
                      <a:pt x="108" y="92133"/>
                      <a:pt x="2239" y="92975"/>
                      <a:pt x="5893" y="94940"/>
                    </a:cubicBezTo>
                    <a:lnTo>
                      <a:pt x="166052" y="175501"/>
                    </a:lnTo>
                    <a:cubicBezTo>
                      <a:pt x="169706" y="177466"/>
                      <a:pt x="170619" y="177466"/>
                      <a:pt x="171837" y="177466"/>
                    </a:cubicBezTo>
                    <a:cubicBezTo>
                      <a:pt x="175795" y="177466"/>
                      <a:pt x="177927" y="174659"/>
                      <a:pt x="177927" y="171852"/>
                    </a:cubicBezTo>
                    <a:cubicBezTo>
                      <a:pt x="177927" y="168765"/>
                      <a:pt x="175491" y="167642"/>
                      <a:pt x="171837" y="165677"/>
                    </a:cubicBezTo>
                    <a:lnTo>
                      <a:pt x="18986" y="88765"/>
                    </a:lnTo>
                    <a:lnTo>
                      <a:pt x="171837" y="11852"/>
                    </a:lnTo>
                    <a:close/>
                    <a:moveTo>
                      <a:pt x="264705" y="11852"/>
                    </a:moveTo>
                    <a:cubicBezTo>
                      <a:pt x="268358" y="9887"/>
                      <a:pt x="270794" y="8765"/>
                      <a:pt x="270794" y="5677"/>
                    </a:cubicBezTo>
                    <a:cubicBezTo>
                      <a:pt x="270794" y="1747"/>
                      <a:pt x="267445" y="63"/>
                      <a:pt x="264705" y="63"/>
                    </a:cubicBezTo>
                    <a:cubicBezTo>
                      <a:pt x="262573" y="63"/>
                      <a:pt x="260442" y="1186"/>
                      <a:pt x="259224" y="1747"/>
                    </a:cubicBezTo>
                    <a:lnTo>
                      <a:pt x="98761" y="82589"/>
                    </a:lnTo>
                    <a:cubicBezTo>
                      <a:pt x="95107" y="84554"/>
                      <a:pt x="92975" y="85396"/>
                      <a:pt x="92975" y="88765"/>
                    </a:cubicBezTo>
                    <a:cubicBezTo>
                      <a:pt x="92975" y="92133"/>
                      <a:pt x="95107" y="92975"/>
                      <a:pt x="98761" y="94940"/>
                    </a:cubicBezTo>
                    <a:lnTo>
                      <a:pt x="258919" y="175501"/>
                    </a:lnTo>
                    <a:cubicBezTo>
                      <a:pt x="262573" y="177466"/>
                      <a:pt x="263487" y="177466"/>
                      <a:pt x="264705" y="177466"/>
                    </a:cubicBezTo>
                    <a:cubicBezTo>
                      <a:pt x="268663" y="177466"/>
                      <a:pt x="270794" y="174659"/>
                      <a:pt x="270794" y="171852"/>
                    </a:cubicBezTo>
                    <a:cubicBezTo>
                      <a:pt x="270794" y="168765"/>
                      <a:pt x="268358" y="167642"/>
                      <a:pt x="264705" y="165677"/>
                    </a:cubicBezTo>
                    <a:lnTo>
                      <a:pt x="111854" y="88765"/>
                    </a:lnTo>
                    <a:lnTo>
                      <a:pt x="264705" y="11852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7D9D7934-FE19-63DC-61CE-4204F0AC21BE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0377956" y="4619180"/>
                <a:ext cx="116921" cy="127157"/>
              </a:xfrm>
              <a:custGeom>
                <a:avLst/>
                <a:gdLst>
                  <a:gd name="connsiteX0" fmla="*/ 43053 w 116921"/>
                  <a:gd name="connsiteY0" fmla="*/ 59291 h 127157"/>
                  <a:gd name="connsiteX1" fmla="*/ 89639 w 116921"/>
                  <a:gd name="connsiteY1" fmla="*/ 52835 h 127157"/>
                  <a:gd name="connsiteX2" fmla="*/ 112475 w 116921"/>
                  <a:gd name="connsiteY2" fmla="*/ 23922 h 127157"/>
                  <a:gd name="connsiteX3" fmla="*/ 79895 w 116921"/>
                  <a:gd name="connsiteY3" fmla="*/ 63 h 127157"/>
                  <a:gd name="connsiteX4" fmla="*/ 121 w 116921"/>
                  <a:gd name="connsiteY4" fmla="*/ 76414 h 127157"/>
                  <a:gd name="connsiteX5" fmla="*/ 47925 w 116921"/>
                  <a:gd name="connsiteY5" fmla="*/ 127221 h 127157"/>
                  <a:gd name="connsiteX6" fmla="*/ 117042 w 116921"/>
                  <a:gd name="connsiteY6" fmla="*/ 94098 h 127157"/>
                  <a:gd name="connsiteX7" fmla="*/ 113389 w 116921"/>
                  <a:gd name="connsiteY7" fmla="*/ 90449 h 127157"/>
                  <a:gd name="connsiteX8" fmla="*/ 109430 w 116921"/>
                  <a:gd name="connsiteY8" fmla="*/ 93256 h 127157"/>
                  <a:gd name="connsiteX9" fmla="*/ 48534 w 116921"/>
                  <a:gd name="connsiteY9" fmla="*/ 121045 h 127157"/>
                  <a:gd name="connsiteX10" fmla="*/ 22043 w 116921"/>
                  <a:gd name="connsiteY10" fmla="*/ 88484 h 127157"/>
                  <a:gd name="connsiteX11" fmla="*/ 26915 w 116921"/>
                  <a:gd name="connsiteY11" fmla="*/ 59291 h 127157"/>
                  <a:gd name="connsiteX12" fmla="*/ 43053 w 116921"/>
                  <a:gd name="connsiteY12" fmla="*/ 59291 h 127157"/>
                  <a:gd name="connsiteX13" fmla="*/ 28742 w 116921"/>
                  <a:gd name="connsiteY13" fmla="*/ 53115 h 127157"/>
                  <a:gd name="connsiteX14" fmla="*/ 79895 w 116921"/>
                  <a:gd name="connsiteY14" fmla="*/ 6238 h 127157"/>
                  <a:gd name="connsiteX15" fmla="*/ 102427 w 116921"/>
                  <a:gd name="connsiteY15" fmla="*/ 23922 h 127157"/>
                  <a:gd name="connsiteX16" fmla="*/ 41226 w 116921"/>
                  <a:gd name="connsiteY16" fmla="*/ 53115 h 127157"/>
                  <a:gd name="connsiteX17" fmla="*/ 28742 w 116921"/>
                  <a:gd name="connsiteY17" fmla="*/ 53115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6921" h="127157">
                    <a:moveTo>
                      <a:pt x="43053" y="59291"/>
                    </a:moveTo>
                    <a:cubicBezTo>
                      <a:pt x="51883" y="59291"/>
                      <a:pt x="74415" y="58729"/>
                      <a:pt x="89639" y="52835"/>
                    </a:cubicBezTo>
                    <a:cubicBezTo>
                      <a:pt x="110953" y="44414"/>
                      <a:pt x="112475" y="27852"/>
                      <a:pt x="112475" y="23922"/>
                    </a:cubicBezTo>
                    <a:cubicBezTo>
                      <a:pt x="112475" y="11572"/>
                      <a:pt x="100905" y="63"/>
                      <a:pt x="79895" y="63"/>
                    </a:cubicBezTo>
                    <a:cubicBezTo>
                      <a:pt x="46098" y="63"/>
                      <a:pt x="121" y="27291"/>
                      <a:pt x="121" y="76414"/>
                    </a:cubicBezTo>
                    <a:cubicBezTo>
                      <a:pt x="121" y="105045"/>
                      <a:pt x="18085" y="127221"/>
                      <a:pt x="47925" y="127221"/>
                    </a:cubicBezTo>
                    <a:cubicBezTo>
                      <a:pt x="91466" y="127221"/>
                      <a:pt x="117042" y="97466"/>
                      <a:pt x="117042" y="94098"/>
                    </a:cubicBezTo>
                    <a:cubicBezTo>
                      <a:pt x="117042" y="92414"/>
                      <a:pt x="115216" y="90449"/>
                      <a:pt x="113389" y="90449"/>
                    </a:cubicBezTo>
                    <a:cubicBezTo>
                      <a:pt x="111866" y="90449"/>
                      <a:pt x="111257" y="91010"/>
                      <a:pt x="109430" y="93256"/>
                    </a:cubicBezTo>
                    <a:cubicBezTo>
                      <a:pt x="85376" y="121045"/>
                      <a:pt x="52187" y="121045"/>
                      <a:pt x="48534" y="121045"/>
                    </a:cubicBezTo>
                    <a:cubicBezTo>
                      <a:pt x="24784" y="121045"/>
                      <a:pt x="22043" y="97466"/>
                      <a:pt x="22043" y="88484"/>
                    </a:cubicBezTo>
                    <a:cubicBezTo>
                      <a:pt x="22043" y="85115"/>
                      <a:pt x="22348" y="76414"/>
                      <a:pt x="26915" y="59291"/>
                    </a:cubicBezTo>
                    <a:lnTo>
                      <a:pt x="43053" y="59291"/>
                    </a:lnTo>
                    <a:close/>
                    <a:moveTo>
                      <a:pt x="28742" y="53115"/>
                    </a:moveTo>
                    <a:cubicBezTo>
                      <a:pt x="40617" y="10449"/>
                      <a:pt x="71979" y="6238"/>
                      <a:pt x="79895" y="6238"/>
                    </a:cubicBezTo>
                    <a:cubicBezTo>
                      <a:pt x="94206" y="6238"/>
                      <a:pt x="102427" y="14379"/>
                      <a:pt x="102427" y="23922"/>
                    </a:cubicBezTo>
                    <a:cubicBezTo>
                      <a:pt x="102427" y="53115"/>
                      <a:pt x="53710" y="53115"/>
                      <a:pt x="41226" y="53115"/>
                    </a:cubicBezTo>
                    <a:lnTo>
                      <a:pt x="28742" y="53115"/>
                    </a:lnTo>
                    <a:close/>
                  </a:path>
                </a:pathLst>
              </a:custGeom>
              <a:solidFill>
                <a:srgbClr val="4DB3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593CAFB2-89C6-5F07-C8C1-20AAF5671720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0528958" y="4654885"/>
                <a:ext cx="77582" cy="130470"/>
              </a:xfrm>
              <a:custGeom>
                <a:avLst/>
                <a:gdLst>
                  <a:gd name="connsiteX0" fmla="*/ 48295 w 77582"/>
                  <a:gd name="connsiteY0" fmla="*/ 5566 h 130470"/>
                  <a:gd name="connsiteX1" fmla="*/ 41900 w 77582"/>
                  <a:gd name="connsiteY1" fmla="*/ 64 h 130470"/>
                  <a:gd name="connsiteX2" fmla="*/ 125 w 77582"/>
                  <a:gd name="connsiteY2" fmla="*/ 12640 h 130470"/>
                  <a:gd name="connsiteX3" fmla="*/ 125 w 77582"/>
                  <a:gd name="connsiteY3" fmla="*/ 19713 h 130470"/>
                  <a:gd name="connsiteX4" fmla="*/ 31030 w 77582"/>
                  <a:gd name="connsiteY4" fmla="*/ 14212 h 130470"/>
                  <a:gd name="connsiteX5" fmla="*/ 31030 w 77582"/>
                  <a:gd name="connsiteY5" fmla="*/ 114422 h 130470"/>
                  <a:gd name="connsiteX6" fmla="*/ 9716 w 77582"/>
                  <a:gd name="connsiteY6" fmla="*/ 123461 h 130470"/>
                  <a:gd name="connsiteX7" fmla="*/ 1617 w 77582"/>
                  <a:gd name="connsiteY7" fmla="*/ 123461 h 130470"/>
                  <a:gd name="connsiteX8" fmla="*/ 1617 w 77582"/>
                  <a:gd name="connsiteY8" fmla="*/ 130535 h 130470"/>
                  <a:gd name="connsiteX9" fmla="*/ 39556 w 77582"/>
                  <a:gd name="connsiteY9" fmla="*/ 129749 h 130470"/>
                  <a:gd name="connsiteX10" fmla="*/ 77708 w 77582"/>
                  <a:gd name="connsiteY10" fmla="*/ 130535 h 130470"/>
                  <a:gd name="connsiteX11" fmla="*/ 77708 w 77582"/>
                  <a:gd name="connsiteY11" fmla="*/ 123461 h 130470"/>
                  <a:gd name="connsiteX12" fmla="*/ 69608 w 77582"/>
                  <a:gd name="connsiteY12" fmla="*/ 123461 h 130470"/>
                  <a:gd name="connsiteX13" fmla="*/ 48295 w 77582"/>
                  <a:gd name="connsiteY13" fmla="*/ 114422 h 130470"/>
                  <a:gd name="connsiteX14" fmla="*/ 48295 w 77582"/>
                  <a:gd name="connsiteY14" fmla="*/ 5566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82" h="130470">
                    <a:moveTo>
                      <a:pt x="48295" y="5566"/>
                    </a:moveTo>
                    <a:cubicBezTo>
                      <a:pt x="48295" y="261"/>
                      <a:pt x="47868" y="64"/>
                      <a:pt x="41900" y="64"/>
                    </a:cubicBezTo>
                    <a:cubicBezTo>
                      <a:pt x="28259" y="12443"/>
                      <a:pt x="8864" y="12640"/>
                      <a:pt x="125" y="12640"/>
                    </a:cubicBezTo>
                    <a:lnTo>
                      <a:pt x="125" y="19713"/>
                    </a:lnTo>
                    <a:cubicBezTo>
                      <a:pt x="5240" y="19713"/>
                      <a:pt x="19308" y="19713"/>
                      <a:pt x="31030" y="14212"/>
                    </a:cubicBezTo>
                    <a:lnTo>
                      <a:pt x="31030" y="114422"/>
                    </a:lnTo>
                    <a:cubicBezTo>
                      <a:pt x="31030" y="120906"/>
                      <a:pt x="31030" y="123461"/>
                      <a:pt x="9716" y="123461"/>
                    </a:cubicBezTo>
                    <a:lnTo>
                      <a:pt x="1617" y="123461"/>
                    </a:lnTo>
                    <a:lnTo>
                      <a:pt x="1617" y="130535"/>
                    </a:lnTo>
                    <a:cubicBezTo>
                      <a:pt x="5454" y="130338"/>
                      <a:pt x="31670" y="129749"/>
                      <a:pt x="39556" y="129749"/>
                    </a:cubicBezTo>
                    <a:cubicBezTo>
                      <a:pt x="46163" y="129749"/>
                      <a:pt x="73019" y="130338"/>
                      <a:pt x="77708" y="130535"/>
                    </a:cubicBezTo>
                    <a:lnTo>
                      <a:pt x="77708" y="123461"/>
                    </a:lnTo>
                    <a:lnTo>
                      <a:pt x="69608" y="123461"/>
                    </a:lnTo>
                    <a:cubicBezTo>
                      <a:pt x="48295" y="123461"/>
                      <a:pt x="48295" y="120906"/>
                      <a:pt x="48295" y="114422"/>
                    </a:cubicBezTo>
                    <a:lnTo>
                      <a:pt x="48295" y="5566"/>
                    </a:lnTo>
                    <a:close/>
                  </a:path>
                </a:pathLst>
              </a:custGeom>
              <a:solidFill>
                <a:srgbClr val="4DB3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F23ADA1C-7D40-E400-7CE1-44CDE42EF67B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0655741" y="4510921"/>
                <a:ext cx="94207" cy="130470"/>
              </a:xfrm>
              <a:custGeom>
                <a:avLst/>
                <a:gdLst>
                  <a:gd name="connsiteX0" fmla="*/ 94337 w 94207"/>
                  <a:gd name="connsiteY0" fmla="*/ 94768 h 130470"/>
                  <a:gd name="connsiteX1" fmla="*/ 87090 w 94207"/>
                  <a:gd name="connsiteY1" fmla="*/ 94768 h 130470"/>
                  <a:gd name="connsiteX2" fmla="*/ 81549 w 94207"/>
                  <a:gd name="connsiteY2" fmla="*/ 112649 h 130470"/>
                  <a:gd name="connsiteX3" fmla="*/ 60448 w 94207"/>
                  <a:gd name="connsiteY3" fmla="*/ 113828 h 130470"/>
                  <a:gd name="connsiteX4" fmla="*/ 21230 w 94207"/>
                  <a:gd name="connsiteY4" fmla="*/ 113828 h 130470"/>
                  <a:gd name="connsiteX5" fmla="*/ 63858 w 94207"/>
                  <a:gd name="connsiteY5" fmla="*/ 80817 h 130470"/>
                  <a:gd name="connsiteX6" fmla="*/ 94337 w 94207"/>
                  <a:gd name="connsiteY6" fmla="*/ 38375 h 130470"/>
                  <a:gd name="connsiteX7" fmla="*/ 44463 w 94207"/>
                  <a:gd name="connsiteY7" fmla="*/ 59 h 130470"/>
                  <a:gd name="connsiteX8" fmla="*/ 130 w 94207"/>
                  <a:gd name="connsiteY8" fmla="*/ 35231 h 130470"/>
                  <a:gd name="connsiteX9" fmla="*/ 11426 w 94207"/>
                  <a:gd name="connsiteY9" fmla="*/ 46235 h 130470"/>
                  <a:gd name="connsiteX10" fmla="*/ 22722 w 94207"/>
                  <a:gd name="connsiteY10" fmla="*/ 35821 h 130470"/>
                  <a:gd name="connsiteX11" fmla="*/ 10147 w 94207"/>
                  <a:gd name="connsiteY11" fmla="*/ 25407 h 130470"/>
                  <a:gd name="connsiteX12" fmla="*/ 41265 w 94207"/>
                  <a:gd name="connsiteY12" fmla="*/ 7133 h 130470"/>
                  <a:gd name="connsiteX13" fmla="*/ 73663 w 94207"/>
                  <a:gd name="connsiteY13" fmla="*/ 38375 h 130470"/>
                  <a:gd name="connsiteX14" fmla="*/ 53628 w 94207"/>
                  <a:gd name="connsiteY14" fmla="*/ 76101 h 130470"/>
                  <a:gd name="connsiteX15" fmla="*/ 2261 w 94207"/>
                  <a:gd name="connsiteY15" fmla="*/ 122866 h 130470"/>
                  <a:gd name="connsiteX16" fmla="*/ 130 w 94207"/>
                  <a:gd name="connsiteY16" fmla="*/ 130529 h 130470"/>
                  <a:gd name="connsiteX17" fmla="*/ 87943 w 94207"/>
                  <a:gd name="connsiteY17" fmla="*/ 130529 h 130470"/>
                  <a:gd name="connsiteX18" fmla="*/ 94337 w 94207"/>
                  <a:gd name="connsiteY18" fmla="*/ 94768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207" h="130470">
                    <a:moveTo>
                      <a:pt x="94337" y="94768"/>
                    </a:moveTo>
                    <a:lnTo>
                      <a:pt x="87090" y="94768"/>
                    </a:lnTo>
                    <a:cubicBezTo>
                      <a:pt x="86451" y="99091"/>
                      <a:pt x="84320" y="110684"/>
                      <a:pt x="81549" y="112649"/>
                    </a:cubicBezTo>
                    <a:cubicBezTo>
                      <a:pt x="79844" y="113828"/>
                      <a:pt x="63432" y="113828"/>
                      <a:pt x="60448" y="113828"/>
                    </a:cubicBezTo>
                    <a:lnTo>
                      <a:pt x="21230" y="113828"/>
                    </a:lnTo>
                    <a:cubicBezTo>
                      <a:pt x="43610" y="95554"/>
                      <a:pt x="51070" y="90052"/>
                      <a:pt x="63858" y="80817"/>
                    </a:cubicBezTo>
                    <a:cubicBezTo>
                      <a:pt x="79630" y="69224"/>
                      <a:pt x="94337" y="57042"/>
                      <a:pt x="94337" y="38375"/>
                    </a:cubicBezTo>
                    <a:cubicBezTo>
                      <a:pt x="94337" y="14600"/>
                      <a:pt x="71744" y="59"/>
                      <a:pt x="44463" y="59"/>
                    </a:cubicBezTo>
                    <a:cubicBezTo>
                      <a:pt x="18033" y="59"/>
                      <a:pt x="130" y="17154"/>
                      <a:pt x="130" y="35231"/>
                    </a:cubicBezTo>
                    <a:cubicBezTo>
                      <a:pt x="130" y="45252"/>
                      <a:pt x="9295" y="46235"/>
                      <a:pt x="11426" y="46235"/>
                    </a:cubicBezTo>
                    <a:cubicBezTo>
                      <a:pt x="16541" y="46235"/>
                      <a:pt x="22722" y="42894"/>
                      <a:pt x="22722" y="35821"/>
                    </a:cubicBezTo>
                    <a:cubicBezTo>
                      <a:pt x="22722" y="32284"/>
                      <a:pt x="21230" y="25407"/>
                      <a:pt x="10147" y="25407"/>
                    </a:cubicBezTo>
                    <a:cubicBezTo>
                      <a:pt x="16754" y="11456"/>
                      <a:pt x="31248" y="7133"/>
                      <a:pt x="41265" y="7133"/>
                    </a:cubicBezTo>
                    <a:cubicBezTo>
                      <a:pt x="62579" y="7133"/>
                      <a:pt x="73663" y="22459"/>
                      <a:pt x="73663" y="38375"/>
                    </a:cubicBezTo>
                    <a:cubicBezTo>
                      <a:pt x="73663" y="55470"/>
                      <a:pt x="60448" y="69028"/>
                      <a:pt x="53628" y="76101"/>
                    </a:cubicBezTo>
                    <a:lnTo>
                      <a:pt x="2261" y="122866"/>
                    </a:lnTo>
                    <a:cubicBezTo>
                      <a:pt x="130" y="124635"/>
                      <a:pt x="130" y="125028"/>
                      <a:pt x="130" y="130529"/>
                    </a:cubicBezTo>
                    <a:lnTo>
                      <a:pt x="87943" y="130529"/>
                    </a:lnTo>
                    <a:lnTo>
                      <a:pt x="94337" y="94768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C54EB280-2BC3-45AB-3164-5A61F0C0C0DC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0795643" y="4532732"/>
                <a:ext cx="118444" cy="280701"/>
              </a:xfrm>
              <a:custGeom>
                <a:avLst/>
                <a:gdLst>
                  <a:gd name="connsiteX0" fmla="*/ 117056 w 118444"/>
                  <a:gd name="connsiteY0" fmla="*/ 10729 h 280701"/>
                  <a:gd name="connsiteX1" fmla="*/ 118578 w 118444"/>
                  <a:gd name="connsiteY1" fmla="*/ 5677 h 280701"/>
                  <a:gd name="connsiteX2" fmla="*/ 112489 w 118444"/>
                  <a:gd name="connsiteY2" fmla="*/ 63 h 280701"/>
                  <a:gd name="connsiteX3" fmla="*/ 107313 w 118444"/>
                  <a:gd name="connsiteY3" fmla="*/ 2589 h 280701"/>
                  <a:gd name="connsiteX4" fmla="*/ 1656 w 118444"/>
                  <a:gd name="connsiteY4" fmla="*/ 270098 h 280701"/>
                  <a:gd name="connsiteX5" fmla="*/ 134 w 118444"/>
                  <a:gd name="connsiteY5" fmla="*/ 275151 h 280701"/>
                  <a:gd name="connsiteX6" fmla="*/ 6224 w 118444"/>
                  <a:gd name="connsiteY6" fmla="*/ 280765 h 280701"/>
                  <a:gd name="connsiteX7" fmla="*/ 12922 w 118444"/>
                  <a:gd name="connsiteY7" fmla="*/ 274028 h 280701"/>
                  <a:gd name="connsiteX8" fmla="*/ 117056 w 118444"/>
                  <a:gd name="connsiteY8" fmla="*/ 10729 h 28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444" h="280701">
                    <a:moveTo>
                      <a:pt x="117056" y="10729"/>
                    </a:moveTo>
                    <a:cubicBezTo>
                      <a:pt x="118578" y="7080"/>
                      <a:pt x="118578" y="5957"/>
                      <a:pt x="118578" y="5677"/>
                    </a:cubicBezTo>
                    <a:cubicBezTo>
                      <a:pt x="118578" y="2589"/>
                      <a:pt x="115838" y="63"/>
                      <a:pt x="112489" y="63"/>
                    </a:cubicBezTo>
                    <a:cubicBezTo>
                      <a:pt x="110357" y="63"/>
                      <a:pt x="108226" y="905"/>
                      <a:pt x="107313" y="2589"/>
                    </a:cubicBezTo>
                    <a:lnTo>
                      <a:pt x="1656" y="270098"/>
                    </a:lnTo>
                    <a:cubicBezTo>
                      <a:pt x="134" y="273747"/>
                      <a:pt x="134" y="274870"/>
                      <a:pt x="134" y="275151"/>
                    </a:cubicBezTo>
                    <a:cubicBezTo>
                      <a:pt x="134" y="278238"/>
                      <a:pt x="2874" y="280765"/>
                      <a:pt x="6224" y="280765"/>
                    </a:cubicBezTo>
                    <a:cubicBezTo>
                      <a:pt x="10182" y="280765"/>
                      <a:pt x="11096" y="278800"/>
                      <a:pt x="12922" y="274028"/>
                    </a:cubicBezTo>
                    <a:lnTo>
                      <a:pt x="117056" y="10729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1" name="Forme libre 50">
                <a:extLst>
                  <a:ext uri="{FF2B5EF4-FFF2-40B4-BE49-F238E27FC236}">
                    <a16:creationId xmlns:a16="http://schemas.microsoft.com/office/drawing/2014/main" id="{23FF9151-8E6A-0BAE-1AD0-7C1D0074E44F}"/>
                  </a:ext>
                </a:extLst>
              </p:cNvPr>
              <p:cNvSpPr/>
              <p:nvPr>
                <p:custDataLst>
                  <p:tags r:id="rId13"/>
                </p:custDataLst>
              </p:nvPr>
            </p:nvSpPr>
            <p:spPr>
              <a:xfrm>
                <a:off x="10943303" y="4619179"/>
                <a:ext cx="139453" cy="127157"/>
              </a:xfrm>
              <a:custGeom>
                <a:avLst/>
                <a:gdLst>
                  <a:gd name="connsiteX0" fmla="*/ 101532 w 139453"/>
                  <a:gd name="connsiteY0" fmla="*/ 18028 h 127157"/>
                  <a:gd name="connsiteX1" fmla="*/ 73520 w 139453"/>
                  <a:gd name="connsiteY1" fmla="*/ 63 h 127157"/>
                  <a:gd name="connsiteX2" fmla="*/ 139 w 139453"/>
                  <a:gd name="connsiteY2" fmla="*/ 82308 h 127157"/>
                  <a:gd name="connsiteX3" fmla="*/ 40635 w 139453"/>
                  <a:gd name="connsiteY3" fmla="*/ 127221 h 127157"/>
                  <a:gd name="connsiteX4" fmla="*/ 80218 w 139453"/>
                  <a:gd name="connsiteY4" fmla="*/ 106168 h 127157"/>
                  <a:gd name="connsiteX5" fmla="*/ 107926 w 139453"/>
                  <a:gd name="connsiteY5" fmla="*/ 127221 h 127157"/>
                  <a:gd name="connsiteX6" fmla="*/ 130458 w 139453"/>
                  <a:gd name="connsiteY6" fmla="*/ 111782 h 127157"/>
                  <a:gd name="connsiteX7" fmla="*/ 139593 w 139453"/>
                  <a:gd name="connsiteY7" fmla="*/ 83993 h 127157"/>
                  <a:gd name="connsiteX8" fmla="*/ 135939 w 139453"/>
                  <a:gd name="connsiteY8" fmla="*/ 81186 h 127157"/>
                  <a:gd name="connsiteX9" fmla="*/ 131676 w 139453"/>
                  <a:gd name="connsiteY9" fmla="*/ 86238 h 127157"/>
                  <a:gd name="connsiteX10" fmla="*/ 108535 w 139453"/>
                  <a:gd name="connsiteY10" fmla="*/ 121045 h 127157"/>
                  <a:gd name="connsiteX11" fmla="*/ 99401 w 139453"/>
                  <a:gd name="connsiteY11" fmla="*/ 108133 h 127157"/>
                  <a:gd name="connsiteX12" fmla="*/ 103359 w 139453"/>
                  <a:gd name="connsiteY12" fmla="*/ 87361 h 127157"/>
                  <a:gd name="connsiteX13" fmla="*/ 110058 w 139453"/>
                  <a:gd name="connsiteY13" fmla="*/ 62098 h 127157"/>
                  <a:gd name="connsiteX14" fmla="*/ 121019 w 139453"/>
                  <a:gd name="connsiteY14" fmla="*/ 22800 h 127157"/>
                  <a:gd name="connsiteX15" fmla="*/ 123151 w 139453"/>
                  <a:gd name="connsiteY15" fmla="*/ 13256 h 127157"/>
                  <a:gd name="connsiteX16" fmla="*/ 114321 w 139453"/>
                  <a:gd name="connsiteY16" fmla="*/ 5677 h 127157"/>
                  <a:gd name="connsiteX17" fmla="*/ 101532 w 139453"/>
                  <a:gd name="connsiteY17" fmla="*/ 18028 h 127157"/>
                  <a:gd name="connsiteX18" fmla="*/ 81741 w 139453"/>
                  <a:gd name="connsiteY18" fmla="*/ 90729 h 127157"/>
                  <a:gd name="connsiteX19" fmla="*/ 75651 w 139453"/>
                  <a:gd name="connsiteY19" fmla="*/ 101115 h 127157"/>
                  <a:gd name="connsiteX20" fmla="*/ 41244 w 139453"/>
                  <a:gd name="connsiteY20" fmla="*/ 121045 h 127157"/>
                  <a:gd name="connsiteX21" fmla="*/ 21757 w 139453"/>
                  <a:gd name="connsiteY21" fmla="*/ 94659 h 127157"/>
                  <a:gd name="connsiteX22" fmla="*/ 38504 w 139453"/>
                  <a:gd name="connsiteY22" fmla="*/ 33186 h 127157"/>
                  <a:gd name="connsiteX23" fmla="*/ 73824 w 139453"/>
                  <a:gd name="connsiteY23" fmla="*/ 6238 h 127157"/>
                  <a:gd name="connsiteX24" fmla="*/ 97879 w 139453"/>
                  <a:gd name="connsiteY24" fmla="*/ 30940 h 127157"/>
                  <a:gd name="connsiteX25" fmla="*/ 96965 w 139453"/>
                  <a:gd name="connsiteY25" fmla="*/ 35712 h 127157"/>
                  <a:gd name="connsiteX26" fmla="*/ 81741 w 139453"/>
                  <a:gd name="connsiteY26" fmla="*/ 90729 h 12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39453" h="127157">
                    <a:moveTo>
                      <a:pt x="101532" y="18028"/>
                    </a:moveTo>
                    <a:cubicBezTo>
                      <a:pt x="96052" y="7642"/>
                      <a:pt x="87222" y="63"/>
                      <a:pt x="73520" y="63"/>
                    </a:cubicBezTo>
                    <a:cubicBezTo>
                      <a:pt x="37895" y="63"/>
                      <a:pt x="139" y="41326"/>
                      <a:pt x="139" y="82308"/>
                    </a:cubicBezTo>
                    <a:cubicBezTo>
                      <a:pt x="139" y="108694"/>
                      <a:pt x="16886" y="127221"/>
                      <a:pt x="40635" y="127221"/>
                    </a:cubicBezTo>
                    <a:cubicBezTo>
                      <a:pt x="46725" y="127221"/>
                      <a:pt x="61949" y="126098"/>
                      <a:pt x="80218" y="106168"/>
                    </a:cubicBezTo>
                    <a:cubicBezTo>
                      <a:pt x="82654" y="117958"/>
                      <a:pt x="93311" y="127221"/>
                      <a:pt x="107926" y="127221"/>
                    </a:cubicBezTo>
                    <a:cubicBezTo>
                      <a:pt x="118583" y="127221"/>
                      <a:pt x="125587" y="120765"/>
                      <a:pt x="130458" y="111782"/>
                    </a:cubicBezTo>
                    <a:cubicBezTo>
                      <a:pt x="135635" y="101677"/>
                      <a:pt x="139593" y="84554"/>
                      <a:pt x="139593" y="83993"/>
                    </a:cubicBezTo>
                    <a:cubicBezTo>
                      <a:pt x="139593" y="81186"/>
                      <a:pt x="136853" y="81186"/>
                      <a:pt x="135939" y="81186"/>
                    </a:cubicBezTo>
                    <a:cubicBezTo>
                      <a:pt x="132894" y="81186"/>
                      <a:pt x="132590" y="82308"/>
                      <a:pt x="131676" y="86238"/>
                    </a:cubicBezTo>
                    <a:cubicBezTo>
                      <a:pt x="126500" y="104484"/>
                      <a:pt x="121019" y="121045"/>
                      <a:pt x="108535" y="121045"/>
                    </a:cubicBezTo>
                    <a:cubicBezTo>
                      <a:pt x="100314" y="121045"/>
                      <a:pt x="99401" y="113747"/>
                      <a:pt x="99401" y="108133"/>
                    </a:cubicBezTo>
                    <a:cubicBezTo>
                      <a:pt x="99401" y="101958"/>
                      <a:pt x="100010" y="99712"/>
                      <a:pt x="103359" y="87361"/>
                    </a:cubicBezTo>
                    <a:cubicBezTo>
                      <a:pt x="106709" y="75572"/>
                      <a:pt x="107318" y="72765"/>
                      <a:pt x="110058" y="62098"/>
                    </a:cubicBezTo>
                    <a:lnTo>
                      <a:pt x="121019" y="22800"/>
                    </a:lnTo>
                    <a:cubicBezTo>
                      <a:pt x="123151" y="14940"/>
                      <a:pt x="123151" y="14379"/>
                      <a:pt x="123151" y="13256"/>
                    </a:cubicBezTo>
                    <a:cubicBezTo>
                      <a:pt x="123151" y="8484"/>
                      <a:pt x="119497" y="5677"/>
                      <a:pt x="114321" y="5677"/>
                    </a:cubicBezTo>
                    <a:cubicBezTo>
                      <a:pt x="107013" y="5677"/>
                      <a:pt x="102446" y="11852"/>
                      <a:pt x="101532" y="18028"/>
                    </a:cubicBezTo>
                    <a:close/>
                    <a:moveTo>
                      <a:pt x="81741" y="90729"/>
                    </a:moveTo>
                    <a:cubicBezTo>
                      <a:pt x="80218" y="95782"/>
                      <a:pt x="80218" y="96344"/>
                      <a:pt x="75651" y="101115"/>
                    </a:cubicBezTo>
                    <a:cubicBezTo>
                      <a:pt x="62254" y="116554"/>
                      <a:pt x="49770" y="121045"/>
                      <a:pt x="41244" y="121045"/>
                    </a:cubicBezTo>
                    <a:cubicBezTo>
                      <a:pt x="26020" y="121045"/>
                      <a:pt x="21757" y="105607"/>
                      <a:pt x="21757" y="94659"/>
                    </a:cubicBezTo>
                    <a:cubicBezTo>
                      <a:pt x="21757" y="80624"/>
                      <a:pt x="31501" y="46098"/>
                      <a:pt x="38504" y="33186"/>
                    </a:cubicBezTo>
                    <a:cubicBezTo>
                      <a:pt x="47943" y="16624"/>
                      <a:pt x="61645" y="6238"/>
                      <a:pt x="73824" y="6238"/>
                    </a:cubicBezTo>
                    <a:cubicBezTo>
                      <a:pt x="93616" y="6238"/>
                      <a:pt x="97879" y="29256"/>
                      <a:pt x="97879" y="30940"/>
                    </a:cubicBezTo>
                    <a:cubicBezTo>
                      <a:pt x="97879" y="32624"/>
                      <a:pt x="97270" y="34308"/>
                      <a:pt x="96965" y="35712"/>
                    </a:cubicBezTo>
                    <a:lnTo>
                      <a:pt x="81741" y="90729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48A5C35A-41B4-F893-FB89-3CA1D3130340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11115334" y="4654894"/>
                <a:ext cx="77582" cy="130470"/>
              </a:xfrm>
              <a:custGeom>
                <a:avLst/>
                <a:gdLst>
                  <a:gd name="connsiteX0" fmla="*/ 48314 w 77582"/>
                  <a:gd name="connsiteY0" fmla="*/ 5566 h 130470"/>
                  <a:gd name="connsiteX1" fmla="*/ 41920 w 77582"/>
                  <a:gd name="connsiteY1" fmla="*/ 64 h 130470"/>
                  <a:gd name="connsiteX2" fmla="*/ 144 w 77582"/>
                  <a:gd name="connsiteY2" fmla="*/ 12640 h 130470"/>
                  <a:gd name="connsiteX3" fmla="*/ 144 w 77582"/>
                  <a:gd name="connsiteY3" fmla="*/ 19713 h 130470"/>
                  <a:gd name="connsiteX4" fmla="*/ 31049 w 77582"/>
                  <a:gd name="connsiteY4" fmla="*/ 14212 h 130470"/>
                  <a:gd name="connsiteX5" fmla="*/ 31049 w 77582"/>
                  <a:gd name="connsiteY5" fmla="*/ 114422 h 130470"/>
                  <a:gd name="connsiteX6" fmla="*/ 9736 w 77582"/>
                  <a:gd name="connsiteY6" fmla="*/ 123461 h 130470"/>
                  <a:gd name="connsiteX7" fmla="*/ 1636 w 77582"/>
                  <a:gd name="connsiteY7" fmla="*/ 123461 h 130470"/>
                  <a:gd name="connsiteX8" fmla="*/ 1636 w 77582"/>
                  <a:gd name="connsiteY8" fmla="*/ 130535 h 130470"/>
                  <a:gd name="connsiteX9" fmla="*/ 39575 w 77582"/>
                  <a:gd name="connsiteY9" fmla="*/ 129749 h 130470"/>
                  <a:gd name="connsiteX10" fmla="*/ 77727 w 77582"/>
                  <a:gd name="connsiteY10" fmla="*/ 130535 h 130470"/>
                  <a:gd name="connsiteX11" fmla="*/ 77727 w 77582"/>
                  <a:gd name="connsiteY11" fmla="*/ 123461 h 130470"/>
                  <a:gd name="connsiteX12" fmla="*/ 69628 w 77582"/>
                  <a:gd name="connsiteY12" fmla="*/ 123461 h 130470"/>
                  <a:gd name="connsiteX13" fmla="*/ 48314 w 77582"/>
                  <a:gd name="connsiteY13" fmla="*/ 114422 h 130470"/>
                  <a:gd name="connsiteX14" fmla="*/ 48314 w 77582"/>
                  <a:gd name="connsiteY14" fmla="*/ 5566 h 13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82" h="130470">
                    <a:moveTo>
                      <a:pt x="48314" y="5566"/>
                    </a:moveTo>
                    <a:cubicBezTo>
                      <a:pt x="48314" y="261"/>
                      <a:pt x="47887" y="64"/>
                      <a:pt x="41920" y="64"/>
                    </a:cubicBezTo>
                    <a:cubicBezTo>
                      <a:pt x="28279" y="12443"/>
                      <a:pt x="8883" y="12640"/>
                      <a:pt x="144" y="12640"/>
                    </a:cubicBezTo>
                    <a:lnTo>
                      <a:pt x="144" y="19713"/>
                    </a:lnTo>
                    <a:cubicBezTo>
                      <a:pt x="5260" y="19713"/>
                      <a:pt x="19327" y="19713"/>
                      <a:pt x="31049" y="14212"/>
                    </a:cubicBezTo>
                    <a:lnTo>
                      <a:pt x="31049" y="114422"/>
                    </a:lnTo>
                    <a:cubicBezTo>
                      <a:pt x="31049" y="120906"/>
                      <a:pt x="31049" y="123461"/>
                      <a:pt x="9736" y="123461"/>
                    </a:cubicBezTo>
                    <a:lnTo>
                      <a:pt x="1636" y="123461"/>
                    </a:lnTo>
                    <a:lnTo>
                      <a:pt x="1636" y="130535"/>
                    </a:lnTo>
                    <a:cubicBezTo>
                      <a:pt x="5473" y="130338"/>
                      <a:pt x="31689" y="129749"/>
                      <a:pt x="39575" y="129749"/>
                    </a:cubicBezTo>
                    <a:cubicBezTo>
                      <a:pt x="46182" y="129749"/>
                      <a:pt x="73038" y="130338"/>
                      <a:pt x="77727" y="130535"/>
                    </a:cubicBezTo>
                    <a:lnTo>
                      <a:pt x="77727" y="123461"/>
                    </a:lnTo>
                    <a:lnTo>
                      <a:pt x="69628" y="123461"/>
                    </a:lnTo>
                    <a:cubicBezTo>
                      <a:pt x="48314" y="123461"/>
                      <a:pt x="48314" y="120906"/>
                      <a:pt x="48314" y="114422"/>
                    </a:cubicBezTo>
                    <a:lnTo>
                      <a:pt x="48314" y="5566"/>
                    </a:lnTo>
                    <a:close/>
                  </a:path>
                </a:pathLst>
              </a:custGeom>
              <a:solidFill>
                <a:srgbClr val="000000"/>
              </a:solidFill>
              <a:ln w="305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C4D42FE-9A68-3B21-5469-9D055A2AD5A5}"/>
              </a:ext>
            </a:extLst>
          </p:cNvPr>
          <p:cNvSpPr/>
          <p:nvPr/>
        </p:nvSpPr>
        <p:spPr bwMode="auto">
          <a:xfrm>
            <a:off x="5885966" y="3373681"/>
            <a:ext cx="2700299" cy="31633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9FA127-0623-AB0A-DA0A-225DFA31C08F}"/>
              </a:ext>
            </a:extLst>
          </p:cNvPr>
          <p:cNvSpPr/>
          <p:nvPr/>
        </p:nvSpPr>
        <p:spPr bwMode="auto">
          <a:xfrm>
            <a:off x="8586265" y="3373681"/>
            <a:ext cx="594067" cy="31633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rPr>
              <a:t>2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321483-EE80-384B-204B-41E3245E9E29}"/>
              </a:ext>
            </a:extLst>
          </p:cNvPr>
          <p:cNvSpPr txBox="1"/>
          <p:nvPr/>
        </p:nvSpPr>
        <p:spPr>
          <a:xfrm>
            <a:off x="624123" y="6748580"/>
            <a:ext cx="405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Temps de diffusion très court devant la période d’oscillation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01C6D0-9BE4-A442-E589-B3127EC98826}"/>
              </a:ext>
            </a:extLst>
          </p:cNvPr>
          <p:cNvSpPr txBox="1"/>
          <p:nvPr/>
        </p:nvSpPr>
        <p:spPr>
          <a:xfrm>
            <a:off x="5461651" y="6742772"/>
            <a:ext cx="4050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/>
              <a:t>Temps de diffusion dans un milieu très court devant les autres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CE88B51-B2AC-D9AD-0574-854088F1E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 animBg="1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CF2FD8-D1BB-A212-26E8-44C5DA02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Exercice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5ED650-9CDD-B14A-3E6B-56392D661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19"/>
          <a:stretch/>
        </p:blipFill>
        <p:spPr>
          <a:xfrm>
            <a:off x="215680" y="1366931"/>
            <a:ext cx="10260452" cy="44635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88432E4-A353-E890-7819-E82F22000A71}"/>
              </a:ext>
            </a:extLst>
          </p:cNvPr>
          <p:cNvSpPr txBox="1"/>
          <p:nvPr/>
        </p:nvSpPr>
        <p:spPr>
          <a:xfrm>
            <a:off x="1209517" y="6047663"/>
            <a:ext cx="82727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Indice : calculer les temps de diffusion dans les trois couches…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27F2F2D-08E6-09FC-5D83-CDA2013C70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2806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82035B-607B-C9ED-6684-E098475B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Exercice (illustration)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6F32E4-8AB4-EC86-7720-EAA120B3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1" y="1256023"/>
            <a:ext cx="9882410" cy="504445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E545DD8-67A6-62AA-1769-C977906821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084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C00E0C-4EA0-EA17-0F33-002C37E3E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Rappel : équation de la chaleur</a:t>
            </a:r>
          </a:p>
        </p:txBody>
      </p:sp>
      <p:grpSp>
        <p:nvGrpSpPr>
          <p:cNvPr id="43" name="Groupe 42" descr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 title="IguanaTex Vector Display">
            <a:extLst>
              <a:ext uri="{FF2B5EF4-FFF2-40B4-BE49-F238E27FC236}">
                <a16:creationId xmlns:a16="http://schemas.microsoft.com/office/drawing/2014/main" id="{012FB4AF-3A0D-4F0A-061D-AFC724D7874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168900" y="1612900"/>
            <a:ext cx="4087133" cy="692175"/>
            <a:chOff x="10782398" y="3704910"/>
            <a:chExt cx="4047807" cy="689739"/>
          </a:xfrm>
        </p:grpSpPr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F89DA0AB-ED4E-760E-DD72-E7EAC5978043}"/>
                </a:ext>
              </a:extLst>
            </p:cNvPr>
            <p:cNvSpPr/>
            <p:nvPr>
              <p:custDataLst>
                <p:tags r:id="rId84"/>
              </p:custDataLst>
            </p:nvPr>
          </p:nvSpPr>
          <p:spPr>
            <a:xfrm>
              <a:off x="10782398" y="4017033"/>
              <a:ext cx="153753" cy="216071"/>
            </a:xfrm>
            <a:custGeom>
              <a:avLst/>
              <a:gdLst>
                <a:gd name="connsiteX0" fmla="*/ 1149 w 153753"/>
                <a:gd name="connsiteY0" fmla="*/ 202028 h 216071"/>
                <a:gd name="connsiteX1" fmla="*/ 171 w 153753"/>
                <a:gd name="connsiteY1" fmla="*/ 207282 h 216071"/>
                <a:gd name="connsiteX2" fmla="*/ 9292 w 153753"/>
                <a:gd name="connsiteY2" fmla="*/ 216149 h 216071"/>
                <a:gd name="connsiteX3" fmla="*/ 20694 w 153753"/>
                <a:gd name="connsiteY3" fmla="*/ 209253 h 216071"/>
                <a:gd name="connsiteX4" fmla="*/ 41541 w 153753"/>
                <a:gd name="connsiteY4" fmla="*/ 126830 h 216071"/>
                <a:gd name="connsiteX5" fmla="*/ 73791 w 153753"/>
                <a:gd name="connsiteY5" fmla="*/ 148832 h 216071"/>
                <a:gd name="connsiteX6" fmla="*/ 153925 w 153753"/>
                <a:gd name="connsiteY6" fmla="*/ 53603 h 216071"/>
                <a:gd name="connsiteX7" fmla="*/ 108646 w 153753"/>
                <a:gd name="connsiteY7" fmla="*/ 77 h 216071"/>
                <a:gd name="connsiteX8" fmla="*/ 33072 w 153753"/>
                <a:gd name="connsiteY8" fmla="*/ 72977 h 216071"/>
                <a:gd name="connsiteX9" fmla="*/ 1149 w 153753"/>
                <a:gd name="connsiteY9" fmla="*/ 202028 h 216071"/>
                <a:gd name="connsiteX10" fmla="*/ 73465 w 153753"/>
                <a:gd name="connsiteY10" fmla="*/ 141607 h 216071"/>
                <a:gd name="connsiteX11" fmla="*/ 45450 w 153753"/>
                <a:gd name="connsiteY11" fmla="*/ 112382 h 216071"/>
                <a:gd name="connsiteX12" fmla="*/ 48056 w 153753"/>
                <a:gd name="connsiteY12" fmla="*/ 100232 h 216071"/>
                <a:gd name="connsiteX13" fmla="*/ 67601 w 153753"/>
                <a:gd name="connsiteY13" fmla="*/ 38497 h 216071"/>
                <a:gd name="connsiteX14" fmla="*/ 107994 w 153753"/>
                <a:gd name="connsiteY14" fmla="*/ 7302 h 216071"/>
                <a:gd name="connsiteX15" fmla="*/ 130471 w 153753"/>
                <a:gd name="connsiteY15" fmla="*/ 39483 h 216071"/>
                <a:gd name="connsiteX16" fmla="*/ 112229 w 153753"/>
                <a:gd name="connsiteY16" fmla="*/ 110412 h 216071"/>
                <a:gd name="connsiteX17" fmla="*/ 73465 w 153753"/>
                <a:gd name="connsiteY17" fmla="*/ 141607 h 216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753" h="216071">
                  <a:moveTo>
                    <a:pt x="1149" y="202028"/>
                  </a:moveTo>
                  <a:cubicBezTo>
                    <a:pt x="171" y="205969"/>
                    <a:pt x="171" y="206626"/>
                    <a:pt x="171" y="207282"/>
                  </a:cubicBezTo>
                  <a:cubicBezTo>
                    <a:pt x="171" y="212208"/>
                    <a:pt x="3755" y="216149"/>
                    <a:pt x="9292" y="216149"/>
                  </a:cubicBezTo>
                  <a:cubicBezTo>
                    <a:pt x="16133" y="216149"/>
                    <a:pt x="20042" y="210238"/>
                    <a:pt x="20694" y="209253"/>
                  </a:cubicBezTo>
                  <a:cubicBezTo>
                    <a:pt x="22322" y="206297"/>
                    <a:pt x="32746" y="162295"/>
                    <a:pt x="41541" y="126830"/>
                  </a:cubicBezTo>
                  <a:cubicBezTo>
                    <a:pt x="48056" y="139965"/>
                    <a:pt x="58480" y="148832"/>
                    <a:pt x="73791" y="148832"/>
                  </a:cubicBezTo>
                  <a:cubicBezTo>
                    <a:pt x="111903" y="148832"/>
                    <a:pt x="153925" y="102531"/>
                    <a:pt x="153925" y="53603"/>
                  </a:cubicBezTo>
                  <a:cubicBezTo>
                    <a:pt x="153925" y="18795"/>
                    <a:pt x="132425" y="77"/>
                    <a:pt x="108646" y="77"/>
                  </a:cubicBezTo>
                  <a:cubicBezTo>
                    <a:pt x="77048" y="77"/>
                    <a:pt x="42844" y="32915"/>
                    <a:pt x="33072" y="72977"/>
                  </a:cubicBezTo>
                  <a:lnTo>
                    <a:pt x="1149" y="202028"/>
                  </a:lnTo>
                  <a:close/>
                  <a:moveTo>
                    <a:pt x="73465" y="141607"/>
                  </a:moveTo>
                  <a:cubicBezTo>
                    <a:pt x="50662" y="141607"/>
                    <a:pt x="45450" y="115337"/>
                    <a:pt x="45450" y="112382"/>
                  </a:cubicBezTo>
                  <a:cubicBezTo>
                    <a:pt x="45450" y="111068"/>
                    <a:pt x="47079" y="104501"/>
                    <a:pt x="48056" y="100232"/>
                  </a:cubicBezTo>
                  <a:cubicBezTo>
                    <a:pt x="57177" y="63454"/>
                    <a:pt x="60435" y="51632"/>
                    <a:pt x="67601" y="38497"/>
                  </a:cubicBezTo>
                  <a:cubicBezTo>
                    <a:pt x="81609" y="14526"/>
                    <a:pt x="97896" y="7302"/>
                    <a:pt x="107994" y="7302"/>
                  </a:cubicBezTo>
                  <a:cubicBezTo>
                    <a:pt x="120047" y="7302"/>
                    <a:pt x="130471" y="16825"/>
                    <a:pt x="130471" y="39483"/>
                  </a:cubicBezTo>
                  <a:cubicBezTo>
                    <a:pt x="130471" y="57543"/>
                    <a:pt x="121024" y="94321"/>
                    <a:pt x="112229" y="110412"/>
                  </a:cubicBezTo>
                  <a:cubicBezTo>
                    <a:pt x="101479" y="131099"/>
                    <a:pt x="85843" y="141607"/>
                    <a:pt x="73465" y="141607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9FF8777E-E063-2CF2-4D30-4BA056232BD0}"/>
                </a:ext>
              </a:extLst>
            </p:cNvPr>
            <p:cNvSpPr/>
            <p:nvPr>
              <p:custDataLst>
                <p:tags r:id="rId85"/>
              </p:custDataLst>
            </p:nvPr>
          </p:nvSpPr>
          <p:spPr>
            <a:xfrm>
              <a:off x="10954398" y="4017033"/>
              <a:ext cx="126716" cy="148754"/>
            </a:xfrm>
            <a:custGeom>
              <a:avLst/>
              <a:gdLst>
                <a:gd name="connsiteX0" fmla="*/ 115817 w 126716"/>
                <a:gd name="connsiteY0" fmla="*/ 20437 h 148754"/>
                <a:gd name="connsiteX1" fmla="*/ 101484 w 126716"/>
                <a:gd name="connsiteY1" fmla="*/ 25034 h 148754"/>
                <a:gd name="connsiteX2" fmla="*/ 95621 w 126716"/>
                <a:gd name="connsiteY2" fmla="*/ 37841 h 148754"/>
                <a:gd name="connsiteX3" fmla="*/ 107674 w 126716"/>
                <a:gd name="connsiteY3" fmla="*/ 49334 h 148754"/>
                <a:gd name="connsiteX4" fmla="*/ 125916 w 126716"/>
                <a:gd name="connsiteY4" fmla="*/ 28318 h 148754"/>
                <a:gd name="connsiteX5" fmla="*/ 87477 w 126716"/>
                <a:gd name="connsiteY5" fmla="*/ 77 h 148754"/>
                <a:gd name="connsiteX6" fmla="*/ 177 w 126716"/>
                <a:gd name="connsiteY6" fmla="*/ 93336 h 148754"/>
                <a:gd name="connsiteX7" fmla="*/ 52948 w 126716"/>
                <a:gd name="connsiteY7" fmla="*/ 148832 h 148754"/>
                <a:gd name="connsiteX8" fmla="*/ 126893 w 126716"/>
                <a:gd name="connsiteY8" fmla="*/ 110083 h 148754"/>
                <a:gd name="connsiteX9" fmla="*/ 122984 w 126716"/>
                <a:gd name="connsiteY9" fmla="*/ 105814 h 148754"/>
                <a:gd name="connsiteX10" fmla="*/ 118749 w 126716"/>
                <a:gd name="connsiteY10" fmla="*/ 109098 h 148754"/>
                <a:gd name="connsiteX11" fmla="*/ 53599 w 126716"/>
                <a:gd name="connsiteY11" fmla="*/ 141607 h 148754"/>
                <a:gd name="connsiteX12" fmla="*/ 24282 w 126716"/>
                <a:gd name="connsiteY12" fmla="*/ 105814 h 148754"/>
                <a:gd name="connsiteX13" fmla="*/ 41872 w 126716"/>
                <a:gd name="connsiteY13" fmla="*/ 40139 h 148754"/>
                <a:gd name="connsiteX14" fmla="*/ 87803 w 126716"/>
                <a:gd name="connsiteY14" fmla="*/ 7302 h 148754"/>
                <a:gd name="connsiteX15" fmla="*/ 115817 w 126716"/>
                <a:gd name="connsiteY15" fmla="*/ 20437 h 14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716" h="148754">
                  <a:moveTo>
                    <a:pt x="115817" y="20437"/>
                  </a:moveTo>
                  <a:cubicBezTo>
                    <a:pt x="110605" y="20437"/>
                    <a:pt x="106045" y="20437"/>
                    <a:pt x="101484" y="25034"/>
                  </a:cubicBezTo>
                  <a:cubicBezTo>
                    <a:pt x="96272" y="29960"/>
                    <a:pt x="95621" y="35542"/>
                    <a:pt x="95621" y="37841"/>
                  </a:cubicBezTo>
                  <a:cubicBezTo>
                    <a:pt x="95621" y="45722"/>
                    <a:pt x="101484" y="49334"/>
                    <a:pt x="107674" y="49334"/>
                  </a:cubicBezTo>
                  <a:cubicBezTo>
                    <a:pt x="117120" y="49334"/>
                    <a:pt x="125916" y="41453"/>
                    <a:pt x="125916" y="28318"/>
                  </a:cubicBezTo>
                  <a:cubicBezTo>
                    <a:pt x="125916" y="12227"/>
                    <a:pt x="110605" y="77"/>
                    <a:pt x="87477" y="77"/>
                  </a:cubicBezTo>
                  <a:cubicBezTo>
                    <a:pt x="43501" y="77"/>
                    <a:pt x="177" y="47035"/>
                    <a:pt x="177" y="93336"/>
                  </a:cubicBezTo>
                  <a:cubicBezTo>
                    <a:pt x="177" y="122890"/>
                    <a:pt x="19070" y="148832"/>
                    <a:pt x="52948" y="148832"/>
                  </a:cubicBezTo>
                  <a:cubicBezTo>
                    <a:pt x="99530" y="148832"/>
                    <a:pt x="126893" y="114024"/>
                    <a:pt x="126893" y="110083"/>
                  </a:cubicBezTo>
                  <a:cubicBezTo>
                    <a:pt x="126893" y="108113"/>
                    <a:pt x="124938" y="105814"/>
                    <a:pt x="122984" y="105814"/>
                  </a:cubicBezTo>
                  <a:cubicBezTo>
                    <a:pt x="121355" y="105814"/>
                    <a:pt x="120704" y="106471"/>
                    <a:pt x="118749" y="109098"/>
                  </a:cubicBezTo>
                  <a:cubicBezTo>
                    <a:pt x="93015" y="141607"/>
                    <a:pt x="57508" y="141607"/>
                    <a:pt x="53599" y="141607"/>
                  </a:cubicBezTo>
                  <a:cubicBezTo>
                    <a:pt x="33077" y="141607"/>
                    <a:pt x="24282" y="125517"/>
                    <a:pt x="24282" y="105814"/>
                  </a:cubicBezTo>
                  <a:cubicBezTo>
                    <a:pt x="24282" y="92351"/>
                    <a:pt x="30797" y="60499"/>
                    <a:pt x="41872" y="40139"/>
                  </a:cubicBezTo>
                  <a:cubicBezTo>
                    <a:pt x="51971" y="21422"/>
                    <a:pt x="69887" y="7302"/>
                    <a:pt x="87803" y="7302"/>
                  </a:cubicBezTo>
                  <a:cubicBezTo>
                    <a:pt x="98878" y="7302"/>
                    <a:pt x="111257" y="11571"/>
                    <a:pt x="115817" y="20437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7C182F0D-7594-D972-5247-E11A263CCB56}"/>
                </a:ext>
              </a:extLst>
            </p:cNvPr>
            <p:cNvSpPr/>
            <p:nvPr>
              <p:custDataLst>
                <p:tags r:id="rId86"/>
              </p:custDataLst>
            </p:nvPr>
          </p:nvSpPr>
          <p:spPr>
            <a:xfrm>
              <a:off x="11081784" y="4110062"/>
              <a:ext cx="127237" cy="145962"/>
            </a:xfrm>
            <a:custGeom>
              <a:avLst/>
              <a:gdLst>
                <a:gd name="connsiteX0" fmla="*/ 17511 w 127237"/>
                <a:gd name="connsiteY0" fmla="*/ 129492 h 145962"/>
                <a:gd name="connsiteX1" fmla="*/ 6337 w 127237"/>
                <a:gd name="connsiteY1" fmla="*/ 137767 h 145962"/>
                <a:gd name="connsiteX2" fmla="*/ 181 w 127237"/>
                <a:gd name="connsiteY2" fmla="*/ 142594 h 145962"/>
                <a:gd name="connsiteX3" fmla="*/ 3373 w 127237"/>
                <a:gd name="connsiteY3" fmla="*/ 146042 h 145962"/>
                <a:gd name="connsiteX4" fmla="*/ 22983 w 127237"/>
                <a:gd name="connsiteY4" fmla="*/ 145122 h 145962"/>
                <a:gd name="connsiteX5" fmla="*/ 46926 w 127237"/>
                <a:gd name="connsiteY5" fmla="*/ 146042 h 145962"/>
                <a:gd name="connsiteX6" fmla="*/ 51486 w 127237"/>
                <a:gd name="connsiteY6" fmla="*/ 140985 h 145962"/>
                <a:gd name="connsiteX7" fmla="*/ 45558 w 127237"/>
                <a:gd name="connsiteY7" fmla="*/ 137767 h 145962"/>
                <a:gd name="connsiteX8" fmla="*/ 34384 w 127237"/>
                <a:gd name="connsiteY8" fmla="*/ 135008 h 145962"/>
                <a:gd name="connsiteX9" fmla="*/ 36893 w 127237"/>
                <a:gd name="connsiteY9" fmla="*/ 124435 h 145962"/>
                <a:gd name="connsiteX10" fmla="*/ 45330 w 127237"/>
                <a:gd name="connsiteY10" fmla="*/ 90185 h 145962"/>
                <a:gd name="connsiteX11" fmla="*/ 68816 w 127237"/>
                <a:gd name="connsiteY11" fmla="*/ 103747 h 145962"/>
                <a:gd name="connsiteX12" fmla="*/ 127418 w 127237"/>
                <a:gd name="connsiteY12" fmla="*/ 38466 h 145962"/>
                <a:gd name="connsiteX13" fmla="*/ 93215 w 127237"/>
                <a:gd name="connsiteY13" fmla="*/ 79 h 145962"/>
                <a:gd name="connsiteX14" fmla="*/ 60835 w 127237"/>
                <a:gd name="connsiteY14" fmla="*/ 16169 h 145962"/>
                <a:gd name="connsiteX15" fmla="*/ 37349 w 127237"/>
                <a:gd name="connsiteY15" fmla="*/ 79 h 145962"/>
                <a:gd name="connsiteX16" fmla="*/ 19335 w 127237"/>
                <a:gd name="connsiteY16" fmla="*/ 12262 h 145962"/>
                <a:gd name="connsiteX17" fmla="*/ 11126 w 127237"/>
                <a:gd name="connsiteY17" fmla="*/ 35248 h 145962"/>
                <a:gd name="connsiteX18" fmla="*/ 15002 w 127237"/>
                <a:gd name="connsiteY18" fmla="*/ 38236 h 145962"/>
                <a:gd name="connsiteX19" fmla="*/ 20019 w 127237"/>
                <a:gd name="connsiteY19" fmla="*/ 31340 h 145962"/>
                <a:gd name="connsiteX20" fmla="*/ 36665 w 127237"/>
                <a:gd name="connsiteY20" fmla="*/ 6515 h 145962"/>
                <a:gd name="connsiteX21" fmla="*/ 44190 w 127237"/>
                <a:gd name="connsiteY21" fmla="*/ 17778 h 145962"/>
                <a:gd name="connsiteX22" fmla="*/ 43505 w 127237"/>
                <a:gd name="connsiteY22" fmla="*/ 24674 h 145962"/>
                <a:gd name="connsiteX23" fmla="*/ 17511 w 127237"/>
                <a:gd name="connsiteY23" fmla="*/ 129492 h 145962"/>
                <a:gd name="connsiteX24" fmla="*/ 60607 w 127237"/>
                <a:gd name="connsiteY24" fmla="*/ 27662 h 145962"/>
                <a:gd name="connsiteX25" fmla="*/ 92531 w 127237"/>
                <a:gd name="connsiteY25" fmla="*/ 6515 h 145962"/>
                <a:gd name="connsiteX26" fmla="*/ 109176 w 127237"/>
                <a:gd name="connsiteY26" fmla="*/ 28812 h 145962"/>
                <a:gd name="connsiteX27" fmla="*/ 97319 w 127237"/>
                <a:gd name="connsiteY27" fmla="*/ 75014 h 145962"/>
                <a:gd name="connsiteX28" fmla="*/ 68816 w 127237"/>
                <a:gd name="connsiteY28" fmla="*/ 97311 h 145962"/>
                <a:gd name="connsiteX29" fmla="*/ 48522 w 127237"/>
                <a:gd name="connsiteY29" fmla="*/ 77313 h 145962"/>
                <a:gd name="connsiteX30" fmla="*/ 49206 w 127237"/>
                <a:gd name="connsiteY30" fmla="*/ 73865 h 145962"/>
                <a:gd name="connsiteX31" fmla="*/ 60607 w 127237"/>
                <a:gd name="connsiteY31" fmla="*/ 27662 h 145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237" h="145962">
                  <a:moveTo>
                    <a:pt x="17511" y="129492"/>
                  </a:moveTo>
                  <a:cubicBezTo>
                    <a:pt x="15915" y="135928"/>
                    <a:pt x="15458" y="137767"/>
                    <a:pt x="6337" y="137767"/>
                  </a:cubicBezTo>
                  <a:cubicBezTo>
                    <a:pt x="3373" y="137767"/>
                    <a:pt x="181" y="137767"/>
                    <a:pt x="181" y="142594"/>
                  </a:cubicBezTo>
                  <a:cubicBezTo>
                    <a:pt x="181" y="145122"/>
                    <a:pt x="2233" y="146042"/>
                    <a:pt x="3373" y="146042"/>
                  </a:cubicBezTo>
                  <a:cubicBezTo>
                    <a:pt x="9302" y="146042"/>
                    <a:pt x="16827" y="145122"/>
                    <a:pt x="22983" y="145122"/>
                  </a:cubicBezTo>
                  <a:cubicBezTo>
                    <a:pt x="30736" y="145122"/>
                    <a:pt x="39401" y="146042"/>
                    <a:pt x="46926" y="146042"/>
                  </a:cubicBezTo>
                  <a:cubicBezTo>
                    <a:pt x="48978" y="146042"/>
                    <a:pt x="51486" y="145352"/>
                    <a:pt x="51486" y="140985"/>
                  </a:cubicBezTo>
                  <a:cubicBezTo>
                    <a:pt x="51486" y="137767"/>
                    <a:pt x="48294" y="137767"/>
                    <a:pt x="45558" y="137767"/>
                  </a:cubicBezTo>
                  <a:cubicBezTo>
                    <a:pt x="40541" y="137767"/>
                    <a:pt x="34384" y="137767"/>
                    <a:pt x="34384" y="135008"/>
                  </a:cubicBezTo>
                  <a:cubicBezTo>
                    <a:pt x="34384" y="133859"/>
                    <a:pt x="35981" y="127883"/>
                    <a:pt x="36893" y="124435"/>
                  </a:cubicBezTo>
                  <a:cubicBezTo>
                    <a:pt x="39629" y="112252"/>
                    <a:pt x="42821" y="99839"/>
                    <a:pt x="45330" y="90185"/>
                  </a:cubicBezTo>
                  <a:cubicBezTo>
                    <a:pt x="48066" y="94782"/>
                    <a:pt x="55135" y="103747"/>
                    <a:pt x="68816" y="103747"/>
                  </a:cubicBezTo>
                  <a:cubicBezTo>
                    <a:pt x="96635" y="103747"/>
                    <a:pt x="127418" y="72716"/>
                    <a:pt x="127418" y="38466"/>
                  </a:cubicBezTo>
                  <a:cubicBezTo>
                    <a:pt x="127418" y="11572"/>
                    <a:pt x="108948" y="79"/>
                    <a:pt x="93215" y="79"/>
                  </a:cubicBezTo>
                  <a:cubicBezTo>
                    <a:pt x="79077" y="79"/>
                    <a:pt x="66992" y="9733"/>
                    <a:pt x="60835" y="16169"/>
                  </a:cubicBezTo>
                  <a:cubicBezTo>
                    <a:pt x="56959" y="3067"/>
                    <a:pt x="44190" y="79"/>
                    <a:pt x="37349" y="79"/>
                  </a:cubicBezTo>
                  <a:cubicBezTo>
                    <a:pt x="28456" y="79"/>
                    <a:pt x="22983" y="6055"/>
                    <a:pt x="19335" y="12262"/>
                  </a:cubicBezTo>
                  <a:cubicBezTo>
                    <a:pt x="14774" y="20077"/>
                    <a:pt x="11126" y="33869"/>
                    <a:pt x="11126" y="35248"/>
                  </a:cubicBezTo>
                  <a:cubicBezTo>
                    <a:pt x="11126" y="38236"/>
                    <a:pt x="14318" y="38236"/>
                    <a:pt x="15002" y="38236"/>
                  </a:cubicBezTo>
                  <a:cubicBezTo>
                    <a:pt x="18195" y="38236"/>
                    <a:pt x="18423" y="37547"/>
                    <a:pt x="20019" y="31340"/>
                  </a:cubicBezTo>
                  <a:cubicBezTo>
                    <a:pt x="23439" y="18008"/>
                    <a:pt x="27772" y="6515"/>
                    <a:pt x="36665" y="6515"/>
                  </a:cubicBezTo>
                  <a:cubicBezTo>
                    <a:pt x="42593" y="6515"/>
                    <a:pt x="44190" y="11572"/>
                    <a:pt x="44190" y="17778"/>
                  </a:cubicBezTo>
                  <a:cubicBezTo>
                    <a:pt x="44190" y="20307"/>
                    <a:pt x="43733" y="23295"/>
                    <a:pt x="43505" y="24674"/>
                  </a:cubicBezTo>
                  <a:lnTo>
                    <a:pt x="17511" y="129492"/>
                  </a:lnTo>
                  <a:close/>
                  <a:moveTo>
                    <a:pt x="60607" y="27662"/>
                  </a:moveTo>
                  <a:cubicBezTo>
                    <a:pt x="73833" y="9963"/>
                    <a:pt x="85234" y="6515"/>
                    <a:pt x="92531" y="6515"/>
                  </a:cubicBezTo>
                  <a:cubicBezTo>
                    <a:pt x="101424" y="6515"/>
                    <a:pt x="109176" y="13181"/>
                    <a:pt x="109176" y="28812"/>
                  </a:cubicBezTo>
                  <a:cubicBezTo>
                    <a:pt x="109176" y="38236"/>
                    <a:pt x="104160" y="61682"/>
                    <a:pt x="97319" y="75014"/>
                  </a:cubicBezTo>
                  <a:cubicBezTo>
                    <a:pt x="91619" y="86278"/>
                    <a:pt x="80445" y="97311"/>
                    <a:pt x="68816" y="97311"/>
                  </a:cubicBezTo>
                  <a:cubicBezTo>
                    <a:pt x="52626" y="97311"/>
                    <a:pt x="48522" y="79611"/>
                    <a:pt x="48522" y="77313"/>
                  </a:cubicBezTo>
                  <a:cubicBezTo>
                    <a:pt x="48522" y="76393"/>
                    <a:pt x="48978" y="74784"/>
                    <a:pt x="49206" y="73865"/>
                  </a:cubicBezTo>
                  <a:lnTo>
                    <a:pt x="60607" y="27662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EA269FA7-EE15-E7D2-3086-BBC70A2A40BB}"/>
                </a:ext>
              </a:extLst>
            </p:cNvPr>
            <p:cNvSpPr/>
            <p:nvPr>
              <p:custDataLst>
                <p:tags r:id="rId87"/>
              </p:custDataLst>
            </p:nvPr>
          </p:nvSpPr>
          <p:spPr>
            <a:xfrm>
              <a:off x="11284705" y="3704910"/>
              <a:ext cx="171343" cy="242341"/>
            </a:xfrm>
            <a:custGeom>
              <a:avLst/>
              <a:gdLst>
                <a:gd name="connsiteX0" fmla="*/ 137978 w 171343"/>
                <a:gd name="connsiteY0" fmla="*/ 123868 h 242341"/>
                <a:gd name="connsiteX1" fmla="*/ 95957 w 171343"/>
                <a:gd name="connsiteY1" fmla="*/ 85120 h 242341"/>
                <a:gd name="connsiteX2" fmla="*/ 29504 w 171343"/>
                <a:gd name="connsiteY2" fmla="*/ 115987 h 242341"/>
                <a:gd name="connsiteX3" fmla="*/ 187 w 171343"/>
                <a:gd name="connsiteY3" fmla="*/ 183961 h 242341"/>
                <a:gd name="connsiteX4" fmla="*/ 60124 w 171343"/>
                <a:gd name="connsiteY4" fmla="*/ 242412 h 242341"/>
                <a:gd name="connsiteX5" fmla="*/ 171531 w 171343"/>
                <a:gd name="connsiteY5" fmla="*/ 85120 h 242341"/>
                <a:gd name="connsiteX6" fmla="*/ 101169 w 171343"/>
                <a:gd name="connsiteY6" fmla="*/ 71 h 242341"/>
                <a:gd name="connsiteX7" fmla="*/ 38951 w 171343"/>
                <a:gd name="connsiteY7" fmla="*/ 51954 h 242341"/>
                <a:gd name="connsiteX8" fmla="*/ 51329 w 171343"/>
                <a:gd name="connsiteY8" fmla="*/ 63447 h 242341"/>
                <a:gd name="connsiteX9" fmla="*/ 68920 w 171343"/>
                <a:gd name="connsiteY9" fmla="*/ 46043 h 242341"/>
                <a:gd name="connsiteX10" fmla="*/ 53609 w 171343"/>
                <a:gd name="connsiteY10" fmla="*/ 34550 h 242341"/>
                <a:gd name="connsiteX11" fmla="*/ 100517 w 171343"/>
                <a:gd name="connsiteY11" fmla="*/ 8280 h 242341"/>
                <a:gd name="connsiteX12" fmla="*/ 147099 w 171343"/>
                <a:gd name="connsiteY12" fmla="*/ 67716 h 242341"/>
                <a:gd name="connsiteX13" fmla="*/ 138304 w 171343"/>
                <a:gd name="connsiteY13" fmla="*/ 123868 h 242341"/>
                <a:gd name="connsiteX14" fmla="*/ 137978 w 171343"/>
                <a:gd name="connsiteY14" fmla="*/ 123868 h 242341"/>
                <a:gd name="connsiteX15" fmla="*/ 61102 w 171343"/>
                <a:gd name="connsiteY15" fmla="*/ 233217 h 242341"/>
                <a:gd name="connsiteX16" fmla="*/ 25269 w 171343"/>
                <a:gd name="connsiteY16" fmla="*/ 196111 h 242341"/>
                <a:gd name="connsiteX17" fmla="*/ 46769 w 171343"/>
                <a:gd name="connsiteY17" fmla="*/ 121570 h 242341"/>
                <a:gd name="connsiteX18" fmla="*/ 95957 w 171343"/>
                <a:gd name="connsiteY18" fmla="*/ 92344 h 242341"/>
                <a:gd name="connsiteX19" fmla="*/ 132115 w 171343"/>
                <a:gd name="connsiteY19" fmla="*/ 135690 h 242341"/>
                <a:gd name="connsiteX20" fmla="*/ 61102 w 171343"/>
                <a:gd name="connsiteY20" fmla="*/ 233217 h 2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343" h="242341">
                  <a:moveTo>
                    <a:pt x="137978" y="123868"/>
                  </a:moveTo>
                  <a:cubicBezTo>
                    <a:pt x="134721" y="103509"/>
                    <a:pt x="121365" y="85120"/>
                    <a:pt x="95957" y="85120"/>
                  </a:cubicBezTo>
                  <a:cubicBezTo>
                    <a:pt x="76086" y="85120"/>
                    <a:pt x="54912" y="90374"/>
                    <a:pt x="29504" y="115987"/>
                  </a:cubicBezTo>
                  <a:cubicBezTo>
                    <a:pt x="2467" y="143242"/>
                    <a:pt x="187" y="173781"/>
                    <a:pt x="187" y="183961"/>
                  </a:cubicBezTo>
                  <a:cubicBezTo>
                    <a:pt x="187" y="204320"/>
                    <a:pt x="14520" y="242412"/>
                    <a:pt x="60124" y="242412"/>
                  </a:cubicBezTo>
                  <a:cubicBezTo>
                    <a:pt x="137653" y="242412"/>
                    <a:pt x="171531" y="132078"/>
                    <a:pt x="171531" y="85120"/>
                  </a:cubicBezTo>
                  <a:cubicBezTo>
                    <a:pt x="171531" y="32908"/>
                    <a:pt x="141236" y="71"/>
                    <a:pt x="101169" y="71"/>
                  </a:cubicBezTo>
                  <a:cubicBezTo>
                    <a:pt x="53935" y="71"/>
                    <a:pt x="38951" y="42760"/>
                    <a:pt x="38951" y="51954"/>
                  </a:cubicBezTo>
                  <a:cubicBezTo>
                    <a:pt x="38951" y="56551"/>
                    <a:pt x="41557" y="63447"/>
                    <a:pt x="51329" y="63447"/>
                  </a:cubicBezTo>
                  <a:cubicBezTo>
                    <a:pt x="62079" y="63447"/>
                    <a:pt x="68920" y="53596"/>
                    <a:pt x="68920" y="46043"/>
                  </a:cubicBezTo>
                  <a:cubicBezTo>
                    <a:pt x="68920" y="34550"/>
                    <a:pt x="58821" y="34550"/>
                    <a:pt x="53609" y="34550"/>
                  </a:cubicBezTo>
                  <a:cubicBezTo>
                    <a:pt x="67942" y="10250"/>
                    <a:pt x="91071" y="8280"/>
                    <a:pt x="100517" y="8280"/>
                  </a:cubicBezTo>
                  <a:cubicBezTo>
                    <a:pt x="124297" y="8280"/>
                    <a:pt x="147099" y="25356"/>
                    <a:pt x="147099" y="67716"/>
                  </a:cubicBezTo>
                  <a:cubicBezTo>
                    <a:pt x="147099" y="80523"/>
                    <a:pt x="145145" y="97270"/>
                    <a:pt x="138304" y="123868"/>
                  </a:cubicBezTo>
                  <a:lnTo>
                    <a:pt x="137978" y="123868"/>
                  </a:lnTo>
                  <a:close/>
                  <a:moveTo>
                    <a:pt x="61102" y="233217"/>
                  </a:moveTo>
                  <a:cubicBezTo>
                    <a:pt x="25269" y="233217"/>
                    <a:pt x="25269" y="199395"/>
                    <a:pt x="25269" y="196111"/>
                  </a:cubicBezTo>
                  <a:cubicBezTo>
                    <a:pt x="25269" y="187245"/>
                    <a:pt x="33413" y="141272"/>
                    <a:pt x="46769" y="121570"/>
                  </a:cubicBezTo>
                  <a:cubicBezTo>
                    <a:pt x="59799" y="102852"/>
                    <a:pt x="75760" y="92344"/>
                    <a:pt x="95957" y="92344"/>
                  </a:cubicBezTo>
                  <a:cubicBezTo>
                    <a:pt x="131463" y="92344"/>
                    <a:pt x="132115" y="129122"/>
                    <a:pt x="132115" y="135690"/>
                  </a:cubicBezTo>
                  <a:cubicBezTo>
                    <a:pt x="132115" y="159333"/>
                    <a:pt x="111267" y="233217"/>
                    <a:pt x="61102" y="233217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C5FD61D8-BB31-BDFD-6B9D-75D1D926318B}"/>
                </a:ext>
              </a:extLst>
            </p:cNvPr>
            <p:cNvSpPr/>
            <p:nvPr>
              <p:custDataLst>
                <p:tags r:id="rId88"/>
              </p:custDataLst>
            </p:nvPr>
          </p:nvSpPr>
          <p:spPr>
            <a:xfrm>
              <a:off x="11470531" y="3717717"/>
              <a:ext cx="221509" cy="222310"/>
            </a:xfrm>
            <a:custGeom>
              <a:avLst/>
              <a:gdLst>
                <a:gd name="connsiteX0" fmla="*/ 131469 w 221509"/>
                <a:gd name="connsiteY0" fmla="*/ 23057 h 222310"/>
                <a:gd name="connsiteX1" fmla="*/ 138962 w 221509"/>
                <a:gd name="connsiteY1" fmla="*/ 10907 h 222310"/>
                <a:gd name="connsiteX2" fmla="*/ 159484 w 221509"/>
                <a:gd name="connsiteY2" fmla="*/ 10250 h 222310"/>
                <a:gd name="connsiteX3" fmla="*/ 207043 w 221509"/>
                <a:gd name="connsiteY3" fmla="*/ 37177 h 222310"/>
                <a:gd name="connsiteX4" fmla="*/ 204437 w 221509"/>
                <a:gd name="connsiteY4" fmla="*/ 63447 h 222310"/>
                <a:gd name="connsiteX5" fmla="*/ 203460 w 221509"/>
                <a:gd name="connsiteY5" fmla="*/ 69686 h 222310"/>
                <a:gd name="connsiteX6" fmla="*/ 207369 w 221509"/>
                <a:gd name="connsiteY6" fmla="*/ 73955 h 222310"/>
                <a:gd name="connsiteX7" fmla="*/ 212255 w 221509"/>
                <a:gd name="connsiteY7" fmla="*/ 66403 h 222310"/>
                <a:gd name="connsiteX8" fmla="*/ 221050 w 221509"/>
                <a:gd name="connsiteY8" fmla="*/ 9265 h 222310"/>
                <a:gd name="connsiteX9" fmla="*/ 221702 w 221509"/>
                <a:gd name="connsiteY9" fmla="*/ 3683 h 222310"/>
                <a:gd name="connsiteX10" fmla="*/ 212907 w 221509"/>
                <a:gd name="connsiteY10" fmla="*/ 71 h 222310"/>
                <a:gd name="connsiteX11" fmla="*/ 32116 w 221509"/>
                <a:gd name="connsiteY11" fmla="*/ 71 h 222310"/>
                <a:gd name="connsiteX12" fmla="*/ 21692 w 221509"/>
                <a:gd name="connsiteY12" fmla="*/ 6638 h 222310"/>
                <a:gd name="connsiteX13" fmla="*/ 2147 w 221509"/>
                <a:gd name="connsiteY13" fmla="*/ 64432 h 222310"/>
                <a:gd name="connsiteX14" fmla="*/ 192 w 221509"/>
                <a:gd name="connsiteY14" fmla="*/ 70343 h 222310"/>
                <a:gd name="connsiteX15" fmla="*/ 4101 w 221509"/>
                <a:gd name="connsiteY15" fmla="*/ 73955 h 222310"/>
                <a:gd name="connsiteX16" fmla="*/ 9639 w 221509"/>
                <a:gd name="connsiteY16" fmla="*/ 67059 h 222310"/>
                <a:gd name="connsiteX17" fmla="*/ 83910 w 221509"/>
                <a:gd name="connsiteY17" fmla="*/ 10250 h 222310"/>
                <a:gd name="connsiteX18" fmla="*/ 96614 w 221509"/>
                <a:gd name="connsiteY18" fmla="*/ 10250 h 222310"/>
                <a:gd name="connsiteX19" fmla="*/ 105735 w 221509"/>
                <a:gd name="connsiteY19" fmla="*/ 14191 h 222310"/>
                <a:gd name="connsiteX20" fmla="*/ 104432 w 221509"/>
                <a:gd name="connsiteY20" fmla="*/ 21087 h 222310"/>
                <a:gd name="connsiteX21" fmla="*/ 60782 w 221509"/>
                <a:gd name="connsiteY21" fmla="*/ 196439 h 222310"/>
                <a:gd name="connsiteX22" fmla="*/ 22018 w 221509"/>
                <a:gd name="connsiteY22" fmla="*/ 212201 h 222310"/>
                <a:gd name="connsiteX23" fmla="*/ 8336 w 221509"/>
                <a:gd name="connsiteY23" fmla="*/ 218440 h 222310"/>
                <a:gd name="connsiteX24" fmla="*/ 13874 w 221509"/>
                <a:gd name="connsiteY24" fmla="*/ 222381 h 222310"/>
                <a:gd name="connsiteX25" fmla="*/ 40585 w 221509"/>
                <a:gd name="connsiteY25" fmla="*/ 221724 h 222310"/>
                <a:gd name="connsiteX26" fmla="*/ 68274 w 221509"/>
                <a:gd name="connsiteY26" fmla="*/ 221396 h 222310"/>
                <a:gd name="connsiteX27" fmla="*/ 95311 w 221509"/>
                <a:gd name="connsiteY27" fmla="*/ 221724 h 222310"/>
                <a:gd name="connsiteX28" fmla="*/ 123651 w 221509"/>
                <a:gd name="connsiteY28" fmla="*/ 222381 h 222310"/>
                <a:gd name="connsiteX29" fmla="*/ 130818 w 221509"/>
                <a:gd name="connsiteY29" fmla="*/ 215813 h 222310"/>
                <a:gd name="connsiteX30" fmla="*/ 119742 w 221509"/>
                <a:gd name="connsiteY30" fmla="*/ 212201 h 222310"/>
                <a:gd name="connsiteX31" fmla="*/ 98894 w 221509"/>
                <a:gd name="connsiteY31" fmla="*/ 211545 h 222310"/>
                <a:gd name="connsiteX32" fmla="*/ 86842 w 221509"/>
                <a:gd name="connsiteY32" fmla="*/ 204320 h 222310"/>
                <a:gd name="connsiteX33" fmla="*/ 88145 w 221509"/>
                <a:gd name="connsiteY33" fmla="*/ 197424 h 222310"/>
                <a:gd name="connsiteX34" fmla="*/ 131469 w 221509"/>
                <a:gd name="connsiteY34" fmla="*/ 23057 h 2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1509" h="222310">
                  <a:moveTo>
                    <a:pt x="131469" y="23057"/>
                  </a:moveTo>
                  <a:cubicBezTo>
                    <a:pt x="133750" y="13862"/>
                    <a:pt x="135053" y="11892"/>
                    <a:pt x="138962" y="10907"/>
                  </a:cubicBezTo>
                  <a:cubicBezTo>
                    <a:pt x="141893" y="10250"/>
                    <a:pt x="152643" y="10250"/>
                    <a:pt x="159484" y="10250"/>
                  </a:cubicBezTo>
                  <a:cubicBezTo>
                    <a:pt x="192384" y="10250"/>
                    <a:pt x="207043" y="11564"/>
                    <a:pt x="207043" y="37177"/>
                  </a:cubicBezTo>
                  <a:cubicBezTo>
                    <a:pt x="207043" y="42103"/>
                    <a:pt x="205740" y="54909"/>
                    <a:pt x="204437" y="63447"/>
                  </a:cubicBezTo>
                  <a:cubicBezTo>
                    <a:pt x="204111" y="64761"/>
                    <a:pt x="203460" y="68701"/>
                    <a:pt x="203460" y="69686"/>
                  </a:cubicBezTo>
                  <a:cubicBezTo>
                    <a:pt x="203460" y="71657"/>
                    <a:pt x="204437" y="73955"/>
                    <a:pt x="207369" y="73955"/>
                  </a:cubicBezTo>
                  <a:cubicBezTo>
                    <a:pt x="210952" y="73955"/>
                    <a:pt x="211604" y="71328"/>
                    <a:pt x="212255" y="66403"/>
                  </a:cubicBezTo>
                  <a:lnTo>
                    <a:pt x="221050" y="9265"/>
                  </a:lnTo>
                  <a:cubicBezTo>
                    <a:pt x="221376" y="7952"/>
                    <a:pt x="221702" y="4668"/>
                    <a:pt x="221702" y="3683"/>
                  </a:cubicBezTo>
                  <a:cubicBezTo>
                    <a:pt x="221702" y="71"/>
                    <a:pt x="218444" y="71"/>
                    <a:pt x="212907" y="71"/>
                  </a:cubicBezTo>
                  <a:lnTo>
                    <a:pt x="32116" y="71"/>
                  </a:lnTo>
                  <a:cubicBezTo>
                    <a:pt x="24298" y="71"/>
                    <a:pt x="23972" y="399"/>
                    <a:pt x="21692" y="6638"/>
                  </a:cubicBezTo>
                  <a:lnTo>
                    <a:pt x="2147" y="64432"/>
                  </a:lnTo>
                  <a:cubicBezTo>
                    <a:pt x="1821" y="65089"/>
                    <a:pt x="192" y="69686"/>
                    <a:pt x="192" y="70343"/>
                  </a:cubicBezTo>
                  <a:cubicBezTo>
                    <a:pt x="192" y="72313"/>
                    <a:pt x="1821" y="73955"/>
                    <a:pt x="4101" y="73955"/>
                  </a:cubicBezTo>
                  <a:cubicBezTo>
                    <a:pt x="7359" y="73955"/>
                    <a:pt x="7685" y="72313"/>
                    <a:pt x="9639" y="67059"/>
                  </a:cubicBezTo>
                  <a:cubicBezTo>
                    <a:pt x="27230" y="16161"/>
                    <a:pt x="35699" y="10250"/>
                    <a:pt x="83910" y="10250"/>
                  </a:cubicBezTo>
                  <a:lnTo>
                    <a:pt x="96614" y="10250"/>
                  </a:lnTo>
                  <a:cubicBezTo>
                    <a:pt x="105735" y="10250"/>
                    <a:pt x="105735" y="11564"/>
                    <a:pt x="105735" y="14191"/>
                  </a:cubicBezTo>
                  <a:cubicBezTo>
                    <a:pt x="105735" y="16161"/>
                    <a:pt x="104758" y="20102"/>
                    <a:pt x="104432" y="21087"/>
                  </a:cubicBezTo>
                  <a:lnTo>
                    <a:pt x="60782" y="196439"/>
                  </a:lnTo>
                  <a:cubicBezTo>
                    <a:pt x="57850" y="208589"/>
                    <a:pt x="56873" y="212201"/>
                    <a:pt x="22018" y="212201"/>
                  </a:cubicBezTo>
                  <a:cubicBezTo>
                    <a:pt x="10291" y="212201"/>
                    <a:pt x="8336" y="212201"/>
                    <a:pt x="8336" y="218440"/>
                  </a:cubicBezTo>
                  <a:cubicBezTo>
                    <a:pt x="8336" y="222381"/>
                    <a:pt x="11919" y="222381"/>
                    <a:pt x="13874" y="222381"/>
                  </a:cubicBezTo>
                  <a:cubicBezTo>
                    <a:pt x="22669" y="222381"/>
                    <a:pt x="31790" y="221724"/>
                    <a:pt x="40585" y="221724"/>
                  </a:cubicBezTo>
                  <a:cubicBezTo>
                    <a:pt x="49706" y="221724"/>
                    <a:pt x="59153" y="221396"/>
                    <a:pt x="68274" y="221396"/>
                  </a:cubicBezTo>
                  <a:cubicBezTo>
                    <a:pt x="77395" y="221396"/>
                    <a:pt x="86516" y="221724"/>
                    <a:pt x="95311" y="221724"/>
                  </a:cubicBezTo>
                  <a:cubicBezTo>
                    <a:pt x="104758" y="221724"/>
                    <a:pt x="114530" y="222381"/>
                    <a:pt x="123651" y="222381"/>
                  </a:cubicBezTo>
                  <a:cubicBezTo>
                    <a:pt x="126909" y="222381"/>
                    <a:pt x="130818" y="222381"/>
                    <a:pt x="130818" y="215813"/>
                  </a:cubicBezTo>
                  <a:cubicBezTo>
                    <a:pt x="130818" y="212201"/>
                    <a:pt x="128212" y="212201"/>
                    <a:pt x="119742" y="212201"/>
                  </a:cubicBezTo>
                  <a:cubicBezTo>
                    <a:pt x="111599" y="212201"/>
                    <a:pt x="107364" y="212201"/>
                    <a:pt x="98894" y="211545"/>
                  </a:cubicBezTo>
                  <a:cubicBezTo>
                    <a:pt x="89448" y="210559"/>
                    <a:pt x="86842" y="209574"/>
                    <a:pt x="86842" y="204320"/>
                  </a:cubicBezTo>
                  <a:cubicBezTo>
                    <a:pt x="86842" y="203992"/>
                    <a:pt x="86842" y="202350"/>
                    <a:pt x="88145" y="197424"/>
                  </a:cubicBezTo>
                  <a:lnTo>
                    <a:pt x="131469" y="23057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E2D4F5A1-CD58-C7DD-FE49-0A163C59F55F}"/>
                </a:ext>
              </a:extLst>
            </p:cNvPr>
            <p:cNvSpPr/>
            <p:nvPr>
              <p:custDataLst>
                <p:tags r:id="rId89"/>
              </p:custDataLst>
            </p:nvPr>
          </p:nvSpPr>
          <p:spPr>
            <a:xfrm>
              <a:off x="11271675" y="4073514"/>
              <a:ext cx="426641" cy="13134"/>
            </a:xfrm>
            <a:custGeom>
              <a:avLst/>
              <a:gdLst>
                <a:gd name="connsiteX0" fmla="*/ 0 w 426641"/>
                <a:gd name="connsiteY0" fmla="*/ 0 h 13134"/>
                <a:gd name="connsiteX1" fmla="*/ 426641 w 426641"/>
                <a:gd name="connsiteY1" fmla="*/ 0 h 13134"/>
                <a:gd name="connsiteX2" fmla="*/ 426641 w 426641"/>
                <a:gd name="connsiteY2" fmla="*/ 13134 h 13134"/>
                <a:gd name="connsiteX3" fmla="*/ 0 w 426641"/>
                <a:gd name="connsiteY3" fmla="*/ 13134 h 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641" h="13134">
                  <a:moveTo>
                    <a:pt x="0" y="0"/>
                  </a:moveTo>
                  <a:lnTo>
                    <a:pt x="426641" y="0"/>
                  </a:lnTo>
                  <a:lnTo>
                    <a:pt x="426641" y="13134"/>
                  </a:lnTo>
                  <a:lnTo>
                    <a:pt x="0" y="13134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orme libre 13">
              <a:extLst>
                <a:ext uri="{FF2B5EF4-FFF2-40B4-BE49-F238E27FC236}">
                  <a16:creationId xmlns:a16="http://schemas.microsoft.com/office/drawing/2014/main" id="{B3CDB5BA-0877-4CA3-ACEB-14740BEED361}"/>
                </a:ext>
              </a:extLst>
            </p:cNvPr>
            <p:cNvSpPr/>
            <p:nvPr>
              <p:custDataLst>
                <p:tags r:id="rId90"/>
              </p:custDataLst>
            </p:nvPr>
          </p:nvSpPr>
          <p:spPr>
            <a:xfrm>
              <a:off x="11343690" y="4152308"/>
              <a:ext cx="171343" cy="242341"/>
            </a:xfrm>
            <a:custGeom>
              <a:avLst/>
              <a:gdLst>
                <a:gd name="connsiteX0" fmla="*/ 137980 w 171343"/>
                <a:gd name="connsiteY0" fmla="*/ 123882 h 242341"/>
                <a:gd name="connsiteX1" fmla="*/ 95959 w 171343"/>
                <a:gd name="connsiteY1" fmla="*/ 85134 h 242341"/>
                <a:gd name="connsiteX2" fmla="*/ 29506 w 171343"/>
                <a:gd name="connsiteY2" fmla="*/ 116001 h 242341"/>
                <a:gd name="connsiteX3" fmla="*/ 188 w 171343"/>
                <a:gd name="connsiteY3" fmla="*/ 183975 h 242341"/>
                <a:gd name="connsiteX4" fmla="*/ 60126 w 171343"/>
                <a:gd name="connsiteY4" fmla="*/ 242425 h 242341"/>
                <a:gd name="connsiteX5" fmla="*/ 171532 w 171343"/>
                <a:gd name="connsiteY5" fmla="*/ 85134 h 242341"/>
                <a:gd name="connsiteX6" fmla="*/ 101171 w 171343"/>
                <a:gd name="connsiteY6" fmla="*/ 84 h 242341"/>
                <a:gd name="connsiteX7" fmla="*/ 38953 w 171343"/>
                <a:gd name="connsiteY7" fmla="*/ 51968 h 242341"/>
                <a:gd name="connsiteX8" fmla="*/ 51331 w 171343"/>
                <a:gd name="connsiteY8" fmla="*/ 63461 h 242341"/>
                <a:gd name="connsiteX9" fmla="*/ 68921 w 171343"/>
                <a:gd name="connsiteY9" fmla="*/ 46057 h 242341"/>
                <a:gd name="connsiteX10" fmla="*/ 53611 w 171343"/>
                <a:gd name="connsiteY10" fmla="*/ 34564 h 242341"/>
                <a:gd name="connsiteX11" fmla="*/ 100519 w 171343"/>
                <a:gd name="connsiteY11" fmla="*/ 8294 h 242341"/>
                <a:gd name="connsiteX12" fmla="*/ 147101 w 171343"/>
                <a:gd name="connsiteY12" fmla="*/ 67730 h 242341"/>
                <a:gd name="connsiteX13" fmla="*/ 138306 w 171343"/>
                <a:gd name="connsiteY13" fmla="*/ 123882 h 242341"/>
                <a:gd name="connsiteX14" fmla="*/ 137980 w 171343"/>
                <a:gd name="connsiteY14" fmla="*/ 123882 h 242341"/>
                <a:gd name="connsiteX15" fmla="*/ 61103 w 171343"/>
                <a:gd name="connsiteY15" fmla="*/ 233231 h 242341"/>
                <a:gd name="connsiteX16" fmla="*/ 25271 w 171343"/>
                <a:gd name="connsiteY16" fmla="*/ 196124 h 242341"/>
                <a:gd name="connsiteX17" fmla="*/ 46771 w 171343"/>
                <a:gd name="connsiteY17" fmla="*/ 121583 h 242341"/>
                <a:gd name="connsiteX18" fmla="*/ 95959 w 171343"/>
                <a:gd name="connsiteY18" fmla="*/ 92358 h 242341"/>
                <a:gd name="connsiteX19" fmla="*/ 132117 w 171343"/>
                <a:gd name="connsiteY19" fmla="*/ 135703 h 242341"/>
                <a:gd name="connsiteX20" fmla="*/ 61103 w 171343"/>
                <a:gd name="connsiteY20" fmla="*/ 233231 h 2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1343" h="242341">
                  <a:moveTo>
                    <a:pt x="137980" y="123882"/>
                  </a:moveTo>
                  <a:cubicBezTo>
                    <a:pt x="134723" y="103523"/>
                    <a:pt x="121367" y="85134"/>
                    <a:pt x="95959" y="85134"/>
                  </a:cubicBezTo>
                  <a:cubicBezTo>
                    <a:pt x="76088" y="85134"/>
                    <a:pt x="54914" y="90388"/>
                    <a:pt x="29506" y="116001"/>
                  </a:cubicBezTo>
                  <a:cubicBezTo>
                    <a:pt x="2469" y="143256"/>
                    <a:pt x="188" y="173795"/>
                    <a:pt x="188" y="183975"/>
                  </a:cubicBezTo>
                  <a:cubicBezTo>
                    <a:pt x="188" y="204334"/>
                    <a:pt x="14521" y="242425"/>
                    <a:pt x="60126" y="242425"/>
                  </a:cubicBezTo>
                  <a:cubicBezTo>
                    <a:pt x="137655" y="242425"/>
                    <a:pt x="171532" y="132091"/>
                    <a:pt x="171532" y="85134"/>
                  </a:cubicBezTo>
                  <a:cubicBezTo>
                    <a:pt x="171532" y="32922"/>
                    <a:pt x="141238" y="84"/>
                    <a:pt x="101171" y="84"/>
                  </a:cubicBezTo>
                  <a:cubicBezTo>
                    <a:pt x="53937" y="84"/>
                    <a:pt x="38953" y="42773"/>
                    <a:pt x="38953" y="51968"/>
                  </a:cubicBezTo>
                  <a:cubicBezTo>
                    <a:pt x="38953" y="56565"/>
                    <a:pt x="41559" y="63461"/>
                    <a:pt x="51331" y="63461"/>
                  </a:cubicBezTo>
                  <a:cubicBezTo>
                    <a:pt x="62081" y="63461"/>
                    <a:pt x="68921" y="53609"/>
                    <a:pt x="68921" y="46057"/>
                  </a:cubicBezTo>
                  <a:cubicBezTo>
                    <a:pt x="68921" y="34564"/>
                    <a:pt x="58823" y="34564"/>
                    <a:pt x="53611" y="34564"/>
                  </a:cubicBezTo>
                  <a:cubicBezTo>
                    <a:pt x="67944" y="10264"/>
                    <a:pt x="91072" y="8294"/>
                    <a:pt x="100519" y="8294"/>
                  </a:cubicBezTo>
                  <a:cubicBezTo>
                    <a:pt x="124299" y="8294"/>
                    <a:pt x="147101" y="25369"/>
                    <a:pt x="147101" y="67730"/>
                  </a:cubicBezTo>
                  <a:cubicBezTo>
                    <a:pt x="147101" y="80536"/>
                    <a:pt x="145147" y="97283"/>
                    <a:pt x="138306" y="123882"/>
                  </a:cubicBezTo>
                  <a:lnTo>
                    <a:pt x="137980" y="123882"/>
                  </a:lnTo>
                  <a:close/>
                  <a:moveTo>
                    <a:pt x="61103" y="233231"/>
                  </a:moveTo>
                  <a:cubicBezTo>
                    <a:pt x="25271" y="233231"/>
                    <a:pt x="25271" y="199408"/>
                    <a:pt x="25271" y="196124"/>
                  </a:cubicBezTo>
                  <a:cubicBezTo>
                    <a:pt x="25271" y="187258"/>
                    <a:pt x="33415" y="141286"/>
                    <a:pt x="46771" y="121583"/>
                  </a:cubicBezTo>
                  <a:cubicBezTo>
                    <a:pt x="59800" y="102866"/>
                    <a:pt x="75762" y="92358"/>
                    <a:pt x="95959" y="92358"/>
                  </a:cubicBezTo>
                  <a:cubicBezTo>
                    <a:pt x="131465" y="92358"/>
                    <a:pt x="132117" y="129136"/>
                    <a:pt x="132117" y="135703"/>
                  </a:cubicBezTo>
                  <a:cubicBezTo>
                    <a:pt x="132117" y="159346"/>
                    <a:pt x="111269" y="233231"/>
                    <a:pt x="61103" y="233231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7A765422-637A-D385-6FE9-F5EA83E6DA90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11529191" y="4181861"/>
              <a:ext cx="100004" cy="209175"/>
            </a:xfrm>
            <a:custGeom>
              <a:avLst/>
              <a:gdLst>
                <a:gd name="connsiteX0" fmla="*/ 59806 w 100004"/>
                <a:gd name="connsiteY0" fmla="*/ 74297 h 209175"/>
                <a:gd name="connsiteX1" fmla="*/ 90427 w 100004"/>
                <a:gd name="connsiteY1" fmla="*/ 74297 h 209175"/>
                <a:gd name="connsiteX2" fmla="*/ 100199 w 100004"/>
                <a:gd name="connsiteY2" fmla="*/ 67730 h 209175"/>
                <a:gd name="connsiteX3" fmla="*/ 91078 w 100004"/>
                <a:gd name="connsiteY3" fmla="*/ 64117 h 209175"/>
                <a:gd name="connsiteX4" fmla="*/ 62412 w 100004"/>
                <a:gd name="connsiteY4" fmla="*/ 64117 h 209175"/>
                <a:gd name="connsiteX5" fmla="*/ 75768 w 100004"/>
                <a:gd name="connsiteY5" fmla="*/ 8950 h 209175"/>
                <a:gd name="connsiteX6" fmla="*/ 66321 w 100004"/>
                <a:gd name="connsiteY6" fmla="*/ 84 h 209175"/>
                <a:gd name="connsiteX7" fmla="*/ 53291 w 100004"/>
                <a:gd name="connsiteY7" fmla="*/ 11906 h 209175"/>
                <a:gd name="connsiteX8" fmla="*/ 40587 w 100004"/>
                <a:gd name="connsiteY8" fmla="*/ 64117 h 209175"/>
                <a:gd name="connsiteX9" fmla="*/ 9967 w 100004"/>
                <a:gd name="connsiteY9" fmla="*/ 64117 h 209175"/>
                <a:gd name="connsiteX10" fmla="*/ 194 w 100004"/>
                <a:gd name="connsiteY10" fmla="*/ 70357 h 209175"/>
                <a:gd name="connsiteX11" fmla="*/ 9315 w 100004"/>
                <a:gd name="connsiteY11" fmla="*/ 74297 h 209175"/>
                <a:gd name="connsiteX12" fmla="*/ 37981 w 100004"/>
                <a:gd name="connsiteY12" fmla="*/ 74297 h 209175"/>
                <a:gd name="connsiteX13" fmla="*/ 13224 w 100004"/>
                <a:gd name="connsiteY13" fmla="*/ 179049 h 209175"/>
                <a:gd name="connsiteX14" fmla="*/ 43193 w 100004"/>
                <a:gd name="connsiteY14" fmla="*/ 209260 h 209175"/>
                <a:gd name="connsiteX15" fmla="*/ 94987 w 100004"/>
                <a:gd name="connsiteY15" fmla="*/ 158690 h 209175"/>
                <a:gd name="connsiteX16" fmla="*/ 91078 w 100004"/>
                <a:gd name="connsiteY16" fmla="*/ 155406 h 209175"/>
                <a:gd name="connsiteX17" fmla="*/ 86192 w 100004"/>
                <a:gd name="connsiteY17" fmla="*/ 160003 h 209175"/>
                <a:gd name="connsiteX18" fmla="*/ 43845 w 100004"/>
                <a:gd name="connsiteY18" fmla="*/ 202035 h 209175"/>
                <a:gd name="connsiteX19" fmla="*/ 33746 w 100004"/>
                <a:gd name="connsiteY19" fmla="*/ 186930 h 209175"/>
                <a:gd name="connsiteX20" fmla="*/ 35701 w 100004"/>
                <a:gd name="connsiteY20" fmla="*/ 171168 h 209175"/>
                <a:gd name="connsiteX21" fmla="*/ 59806 w 100004"/>
                <a:gd name="connsiteY21" fmla="*/ 74297 h 20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0004" h="209175">
                  <a:moveTo>
                    <a:pt x="59806" y="74297"/>
                  </a:moveTo>
                  <a:lnTo>
                    <a:pt x="90427" y="74297"/>
                  </a:lnTo>
                  <a:cubicBezTo>
                    <a:pt x="96942" y="74297"/>
                    <a:pt x="100199" y="74297"/>
                    <a:pt x="100199" y="67730"/>
                  </a:cubicBezTo>
                  <a:cubicBezTo>
                    <a:pt x="100199" y="64117"/>
                    <a:pt x="96942" y="64117"/>
                    <a:pt x="91078" y="64117"/>
                  </a:cubicBezTo>
                  <a:lnTo>
                    <a:pt x="62412" y="64117"/>
                  </a:lnTo>
                  <a:cubicBezTo>
                    <a:pt x="74139" y="17488"/>
                    <a:pt x="75768" y="10921"/>
                    <a:pt x="75768" y="8950"/>
                  </a:cubicBezTo>
                  <a:cubicBezTo>
                    <a:pt x="75768" y="3368"/>
                    <a:pt x="71859" y="84"/>
                    <a:pt x="66321" y="84"/>
                  </a:cubicBezTo>
                  <a:cubicBezTo>
                    <a:pt x="65344" y="84"/>
                    <a:pt x="56223" y="413"/>
                    <a:pt x="53291" y="11906"/>
                  </a:cubicBezTo>
                  <a:lnTo>
                    <a:pt x="40587" y="64117"/>
                  </a:lnTo>
                  <a:lnTo>
                    <a:pt x="9967" y="64117"/>
                  </a:lnTo>
                  <a:cubicBezTo>
                    <a:pt x="3452" y="64117"/>
                    <a:pt x="194" y="64117"/>
                    <a:pt x="194" y="70357"/>
                  </a:cubicBezTo>
                  <a:cubicBezTo>
                    <a:pt x="194" y="74297"/>
                    <a:pt x="2800" y="74297"/>
                    <a:pt x="9315" y="74297"/>
                  </a:cubicBezTo>
                  <a:lnTo>
                    <a:pt x="37981" y="74297"/>
                  </a:lnTo>
                  <a:cubicBezTo>
                    <a:pt x="14527" y="167556"/>
                    <a:pt x="13224" y="173138"/>
                    <a:pt x="13224" y="179049"/>
                  </a:cubicBezTo>
                  <a:cubicBezTo>
                    <a:pt x="13224" y="196781"/>
                    <a:pt x="25603" y="209260"/>
                    <a:pt x="43193" y="209260"/>
                  </a:cubicBezTo>
                  <a:cubicBezTo>
                    <a:pt x="76420" y="209260"/>
                    <a:pt x="94987" y="161317"/>
                    <a:pt x="94987" y="158690"/>
                  </a:cubicBezTo>
                  <a:cubicBezTo>
                    <a:pt x="94987" y="155406"/>
                    <a:pt x="92381" y="155406"/>
                    <a:pt x="91078" y="155406"/>
                  </a:cubicBezTo>
                  <a:cubicBezTo>
                    <a:pt x="88147" y="155406"/>
                    <a:pt x="87821" y="156391"/>
                    <a:pt x="86192" y="160003"/>
                  </a:cubicBezTo>
                  <a:cubicBezTo>
                    <a:pt x="72185" y="194154"/>
                    <a:pt x="54920" y="202035"/>
                    <a:pt x="43845" y="202035"/>
                  </a:cubicBezTo>
                  <a:cubicBezTo>
                    <a:pt x="37004" y="202035"/>
                    <a:pt x="33746" y="197766"/>
                    <a:pt x="33746" y="186930"/>
                  </a:cubicBezTo>
                  <a:cubicBezTo>
                    <a:pt x="33746" y="179049"/>
                    <a:pt x="34398" y="176750"/>
                    <a:pt x="35701" y="171168"/>
                  </a:cubicBezTo>
                  <a:lnTo>
                    <a:pt x="59806" y="74297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" name="Forme libre 16">
              <a:extLst>
                <a:ext uri="{FF2B5EF4-FFF2-40B4-BE49-F238E27FC236}">
                  <a16:creationId xmlns:a16="http://schemas.microsoft.com/office/drawing/2014/main" id="{8F2C16C1-95FC-85D8-B9A3-9EAF05938F3E}"/>
                </a:ext>
              </a:extLst>
            </p:cNvPr>
            <p:cNvSpPr/>
            <p:nvPr>
              <p:custDataLst>
                <p:tags r:id="rId92"/>
              </p:custDataLst>
            </p:nvPr>
          </p:nvSpPr>
          <p:spPr>
            <a:xfrm>
              <a:off x="11846131" y="4041662"/>
              <a:ext cx="216623" cy="76839"/>
            </a:xfrm>
            <a:custGeom>
              <a:avLst/>
              <a:gdLst>
                <a:gd name="connsiteX0" fmla="*/ 205751 w 216623"/>
                <a:gd name="connsiteY0" fmla="*/ 13212 h 76839"/>
                <a:gd name="connsiteX1" fmla="*/ 216827 w 216623"/>
                <a:gd name="connsiteY1" fmla="*/ 6645 h 76839"/>
                <a:gd name="connsiteX2" fmla="*/ 206077 w 216623"/>
                <a:gd name="connsiteY2" fmla="*/ 77 h 76839"/>
                <a:gd name="connsiteX3" fmla="*/ 10953 w 216623"/>
                <a:gd name="connsiteY3" fmla="*/ 77 h 76839"/>
                <a:gd name="connsiteX4" fmla="*/ 204 w 216623"/>
                <a:gd name="connsiteY4" fmla="*/ 6645 h 76839"/>
                <a:gd name="connsiteX5" fmla="*/ 11279 w 216623"/>
                <a:gd name="connsiteY5" fmla="*/ 13212 h 76839"/>
                <a:gd name="connsiteX6" fmla="*/ 205751 w 216623"/>
                <a:gd name="connsiteY6" fmla="*/ 13212 h 76839"/>
                <a:gd name="connsiteX7" fmla="*/ 206077 w 216623"/>
                <a:gd name="connsiteY7" fmla="*/ 76917 h 76839"/>
                <a:gd name="connsiteX8" fmla="*/ 216827 w 216623"/>
                <a:gd name="connsiteY8" fmla="*/ 70350 h 76839"/>
                <a:gd name="connsiteX9" fmla="*/ 205751 w 216623"/>
                <a:gd name="connsiteY9" fmla="*/ 63782 h 76839"/>
                <a:gd name="connsiteX10" fmla="*/ 11279 w 216623"/>
                <a:gd name="connsiteY10" fmla="*/ 63782 h 76839"/>
                <a:gd name="connsiteX11" fmla="*/ 204 w 216623"/>
                <a:gd name="connsiteY11" fmla="*/ 70350 h 76839"/>
                <a:gd name="connsiteX12" fmla="*/ 10953 w 216623"/>
                <a:gd name="connsiteY12" fmla="*/ 76917 h 76839"/>
                <a:gd name="connsiteX13" fmla="*/ 206077 w 216623"/>
                <a:gd name="connsiteY13" fmla="*/ 76917 h 7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623" h="76839">
                  <a:moveTo>
                    <a:pt x="205751" y="13212"/>
                  </a:moveTo>
                  <a:cubicBezTo>
                    <a:pt x="210638" y="13212"/>
                    <a:pt x="216827" y="13212"/>
                    <a:pt x="216827" y="6645"/>
                  </a:cubicBezTo>
                  <a:cubicBezTo>
                    <a:pt x="216827" y="77"/>
                    <a:pt x="210638" y="77"/>
                    <a:pt x="206077" y="77"/>
                  </a:cubicBezTo>
                  <a:lnTo>
                    <a:pt x="10953" y="77"/>
                  </a:lnTo>
                  <a:cubicBezTo>
                    <a:pt x="6393" y="77"/>
                    <a:pt x="204" y="77"/>
                    <a:pt x="204" y="6645"/>
                  </a:cubicBezTo>
                  <a:cubicBezTo>
                    <a:pt x="204" y="13212"/>
                    <a:pt x="6393" y="13212"/>
                    <a:pt x="11279" y="13212"/>
                  </a:cubicBezTo>
                  <a:lnTo>
                    <a:pt x="205751" y="13212"/>
                  </a:lnTo>
                  <a:close/>
                  <a:moveTo>
                    <a:pt x="206077" y="76917"/>
                  </a:moveTo>
                  <a:cubicBezTo>
                    <a:pt x="210638" y="76917"/>
                    <a:pt x="216827" y="76917"/>
                    <a:pt x="216827" y="70350"/>
                  </a:cubicBezTo>
                  <a:cubicBezTo>
                    <a:pt x="216827" y="63782"/>
                    <a:pt x="210638" y="63782"/>
                    <a:pt x="205751" y="63782"/>
                  </a:cubicBezTo>
                  <a:lnTo>
                    <a:pt x="11279" y="63782"/>
                  </a:lnTo>
                  <a:cubicBezTo>
                    <a:pt x="6393" y="63782"/>
                    <a:pt x="204" y="63782"/>
                    <a:pt x="204" y="70350"/>
                  </a:cubicBezTo>
                  <a:cubicBezTo>
                    <a:pt x="204" y="76917"/>
                    <a:pt x="6393" y="76917"/>
                    <a:pt x="10953" y="76917"/>
                  </a:cubicBezTo>
                  <a:lnTo>
                    <a:pt x="206077" y="76917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orme libre 18">
              <a:extLst>
                <a:ext uri="{FF2B5EF4-FFF2-40B4-BE49-F238E27FC236}">
                  <a16:creationId xmlns:a16="http://schemas.microsoft.com/office/drawing/2014/main" id="{BA9F1BC5-A3CE-683C-9911-1A3D0005635C}"/>
                </a:ext>
              </a:extLst>
            </p:cNvPr>
            <p:cNvSpPr/>
            <p:nvPr>
              <p:custDataLst>
                <p:tags r:id="rId93"/>
              </p:custDataLst>
            </p:nvPr>
          </p:nvSpPr>
          <p:spPr>
            <a:xfrm>
              <a:off x="12182810" y="3934283"/>
              <a:ext cx="160594" cy="231504"/>
            </a:xfrm>
            <a:custGeom>
              <a:avLst/>
              <a:gdLst>
                <a:gd name="connsiteX0" fmla="*/ 112923 w 160594"/>
                <a:gd name="connsiteY0" fmla="*/ 209909 h 231504"/>
                <a:gd name="connsiteX1" fmla="*/ 112923 w 160594"/>
                <a:gd name="connsiteY1" fmla="*/ 231582 h 231504"/>
                <a:gd name="connsiteX2" fmla="*/ 160808 w 160594"/>
                <a:gd name="connsiteY2" fmla="*/ 227970 h 231504"/>
                <a:gd name="connsiteX3" fmla="*/ 160808 w 160594"/>
                <a:gd name="connsiteY3" fmla="*/ 217790 h 231504"/>
                <a:gd name="connsiteX4" fmla="*/ 135400 w 160594"/>
                <a:gd name="connsiteY4" fmla="*/ 199401 h 231504"/>
                <a:gd name="connsiteX5" fmla="*/ 135400 w 160594"/>
                <a:gd name="connsiteY5" fmla="*/ 77 h 231504"/>
                <a:gd name="connsiteX6" fmla="*/ 88492 w 160594"/>
                <a:gd name="connsiteY6" fmla="*/ 3690 h 231504"/>
                <a:gd name="connsiteX7" fmla="*/ 88492 w 160594"/>
                <a:gd name="connsiteY7" fmla="*/ 13869 h 231504"/>
                <a:gd name="connsiteX8" fmla="*/ 113901 w 160594"/>
                <a:gd name="connsiteY8" fmla="*/ 32258 h 231504"/>
                <a:gd name="connsiteX9" fmla="*/ 113901 w 160594"/>
                <a:gd name="connsiteY9" fmla="*/ 103187 h 231504"/>
                <a:gd name="connsiteX10" fmla="*/ 72856 w 160594"/>
                <a:gd name="connsiteY10" fmla="*/ 82828 h 231504"/>
                <a:gd name="connsiteX11" fmla="*/ 214 w 160594"/>
                <a:gd name="connsiteY11" fmla="*/ 157369 h 231504"/>
                <a:gd name="connsiteX12" fmla="*/ 69273 w 160594"/>
                <a:gd name="connsiteY12" fmla="*/ 231582 h 231504"/>
                <a:gd name="connsiteX13" fmla="*/ 112923 w 160594"/>
                <a:gd name="connsiteY13" fmla="*/ 209909 h 231504"/>
                <a:gd name="connsiteX14" fmla="*/ 112923 w 160594"/>
                <a:gd name="connsiteY14" fmla="*/ 121905 h 231504"/>
                <a:gd name="connsiteX15" fmla="*/ 112923 w 160594"/>
                <a:gd name="connsiteY15" fmla="*/ 189222 h 231504"/>
                <a:gd name="connsiteX16" fmla="*/ 109340 w 160594"/>
                <a:gd name="connsiteY16" fmla="*/ 201372 h 231504"/>
                <a:gd name="connsiteX17" fmla="*/ 70902 w 160594"/>
                <a:gd name="connsiteY17" fmla="*/ 224358 h 231504"/>
                <a:gd name="connsiteX18" fmla="*/ 36698 w 160594"/>
                <a:gd name="connsiteY18" fmla="*/ 203342 h 231504"/>
                <a:gd name="connsiteX19" fmla="*/ 27251 w 160594"/>
                <a:gd name="connsiteY19" fmla="*/ 157698 h 231504"/>
                <a:gd name="connsiteX20" fmla="*/ 37350 w 160594"/>
                <a:gd name="connsiteY20" fmla="*/ 111068 h 231504"/>
                <a:gd name="connsiteX21" fmla="*/ 74159 w 160594"/>
                <a:gd name="connsiteY21" fmla="*/ 90052 h 231504"/>
                <a:gd name="connsiteX22" fmla="*/ 109340 w 160594"/>
                <a:gd name="connsiteY22" fmla="*/ 109755 h 231504"/>
                <a:gd name="connsiteX23" fmla="*/ 112923 w 160594"/>
                <a:gd name="connsiteY23" fmla="*/ 121905 h 23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0594" h="231504">
                  <a:moveTo>
                    <a:pt x="112923" y="209909"/>
                  </a:moveTo>
                  <a:lnTo>
                    <a:pt x="112923" y="231582"/>
                  </a:lnTo>
                  <a:lnTo>
                    <a:pt x="160808" y="227970"/>
                  </a:lnTo>
                  <a:lnTo>
                    <a:pt x="160808" y="217790"/>
                  </a:lnTo>
                  <a:cubicBezTo>
                    <a:pt x="138006" y="217790"/>
                    <a:pt x="135400" y="215492"/>
                    <a:pt x="135400" y="199401"/>
                  </a:cubicBezTo>
                  <a:lnTo>
                    <a:pt x="135400" y="77"/>
                  </a:lnTo>
                  <a:lnTo>
                    <a:pt x="88492" y="3690"/>
                  </a:lnTo>
                  <a:lnTo>
                    <a:pt x="88492" y="13869"/>
                  </a:lnTo>
                  <a:cubicBezTo>
                    <a:pt x="111295" y="13869"/>
                    <a:pt x="113901" y="16168"/>
                    <a:pt x="113901" y="32258"/>
                  </a:cubicBezTo>
                  <a:lnTo>
                    <a:pt x="113901" y="103187"/>
                  </a:lnTo>
                  <a:cubicBezTo>
                    <a:pt x="104454" y="91366"/>
                    <a:pt x="90447" y="82828"/>
                    <a:pt x="72856" y="82828"/>
                  </a:cubicBezTo>
                  <a:cubicBezTo>
                    <a:pt x="34418" y="82828"/>
                    <a:pt x="214" y="115009"/>
                    <a:pt x="214" y="157369"/>
                  </a:cubicBezTo>
                  <a:cubicBezTo>
                    <a:pt x="214" y="199073"/>
                    <a:pt x="32138" y="231582"/>
                    <a:pt x="69273" y="231582"/>
                  </a:cubicBezTo>
                  <a:cubicBezTo>
                    <a:pt x="90121" y="231582"/>
                    <a:pt x="104780" y="220417"/>
                    <a:pt x="112923" y="209909"/>
                  </a:cubicBezTo>
                  <a:close/>
                  <a:moveTo>
                    <a:pt x="112923" y="121905"/>
                  </a:moveTo>
                  <a:lnTo>
                    <a:pt x="112923" y="189222"/>
                  </a:lnTo>
                  <a:cubicBezTo>
                    <a:pt x="112923" y="195133"/>
                    <a:pt x="112923" y="195789"/>
                    <a:pt x="109340" y="201372"/>
                  </a:cubicBezTo>
                  <a:cubicBezTo>
                    <a:pt x="99568" y="217134"/>
                    <a:pt x="84909" y="224358"/>
                    <a:pt x="70902" y="224358"/>
                  </a:cubicBezTo>
                  <a:cubicBezTo>
                    <a:pt x="56243" y="224358"/>
                    <a:pt x="44516" y="215820"/>
                    <a:pt x="36698" y="203342"/>
                  </a:cubicBezTo>
                  <a:cubicBezTo>
                    <a:pt x="28229" y="189879"/>
                    <a:pt x="27251" y="171161"/>
                    <a:pt x="27251" y="157698"/>
                  </a:cubicBezTo>
                  <a:cubicBezTo>
                    <a:pt x="27251" y="145548"/>
                    <a:pt x="27903" y="125845"/>
                    <a:pt x="37350" y="111068"/>
                  </a:cubicBezTo>
                  <a:cubicBezTo>
                    <a:pt x="44190" y="100889"/>
                    <a:pt x="56569" y="90052"/>
                    <a:pt x="74159" y="90052"/>
                  </a:cubicBezTo>
                  <a:cubicBezTo>
                    <a:pt x="85560" y="90052"/>
                    <a:pt x="99242" y="94978"/>
                    <a:pt x="109340" y="109755"/>
                  </a:cubicBezTo>
                  <a:cubicBezTo>
                    <a:pt x="112923" y="115337"/>
                    <a:pt x="112923" y="115994"/>
                    <a:pt x="112923" y="121905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F72D6D7F-B552-0943-C007-0A23A1523B18}"/>
                </a:ext>
              </a:extLst>
            </p:cNvPr>
            <p:cNvSpPr/>
            <p:nvPr>
              <p:custDataLst>
                <p:tags r:id="rId94"/>
              </p:custDataLst>
            </p:nvPr>
          </p:nvSpPr>
          <p:spPr>
            <a:xfrm>
              <a:off x="12363456" y="3942492"/>
              <a:ext cx="69710" cy="219683"/>
            </a:xfrm>
            <a:custGeom>
              <a:avLst/>
              <a:gdLst>
                <a:gd name="connsiteX0" fmla="*/ 47128 w 69710"/>
                <a:gd name="connsiteY0" fmla="*/ 74619 h 219683"/>
                <a:gd name="connsiteX1" fmla="*/ 1523 w 69710"/>
                <a:gd name="connsiteY1" fmla="*/ 78231 h 219683"/>
                <a:gd name="connsiteX2" fmla="*/ 1523 w 69710"/>
                <a:gd name="connsiteY2" fmla="*/ 88410 h 219683"/>
                <a:gd name="connsiteX3" fmla="*/ 25628 w 69710"/>
                <a:gd name="connsiteY3" fmla="*/ 106471 h 219683"/>
                <a:gd name="connsiteX4" fmla="*/ 25628 w 69710"/>
                <a:gd name="connsiteY4" fmla="*/ 194804 h 219683"/>
                <a:gd name="connsiteX5" fmla="*/ 220 w 69710"/>
                <a:gd name="connsiteY5" fmla="*/ 209581 h 219683"/>
                <a:gd name="connsiteX6" fmla="*/ 220 w 69710"/>
                <a:gd name="connsiteY6" fmla="*/ 219761 h 219683"/>
                <a:gd name="connsiteX7" fmla="*/ 36052 w 69710"/>
                <a:gd name="connsiteY7" fmla="*/ 218776 h 219683"/>
                <a:gd name="connsiteX8" fmla="*/ 69930 w 69710"/>
                <a:gd name="connsiteY8" fmla="*/ 219761 h 219683"/>
                <a:gd name="connsiteX9" fmla="*/ 69930 w 69710"/>
                <a:gd name="connsiteY9" fmla="*/ 209581 h 219683"/>
                <a:gd name="connsiteX10" fmla="*/ 47128 w 69710"/>
                <a:gd name="connsiteY10" fmla="*/ 195133 h 219683"/>
                <a:gd name="connsiteX11" fmla="*/ 47128 w 69710"/>
                <a:gd name="connsiteY11" fmla="*/ 74619 h 219683"/>
                <a:gd name="connsiteX12" fmla="*/ 48431 w 69710"/>
                <a:gd name="connsiteY12" fmla="*/ 17481 h 219683"/>
                <a:gd name="connsiteX13" fmla="*/ 31166 w 69710"/>
                <a:gd name="connsiteY13" fmla="*/ 77 h 219683"/>
                <a:gd name="connsiteX14" fmla="*/ 13901 w 69710"/>
                <a:gd name="connsiteY14" fmla="*/ 17481 h 219683"/>
                <a:gd name="connsiteX15" fmla="*/ 31166 w 69710"/>
                <a:gd name="connsiteY15" fmla="*/ 34885 h 219683"/>
                <a:gd name="connsiteX16" fmla="*/ 48431 w 69710"/>
                <a:gd name="connsiteY16" fmla="*/ 17481 h 219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9710" h="219683">
                  <a:moveTo>
                    <a:pt x="47128" y="74619"/>
                  </a:moveTo>
                  <a:lnTo>
                    <a:pt x="1523" y="78231"/>
                  </a:lnTo>
                  <a:lnTo>
                    <a:pt x="1523" y="88410"/>
                  </a:lnTo>
                  <a:cubicBezTo>
                    <a:pt x="22696" y="88410"/>
                    <a:pt x="25628" y="90381"/>
                    <a:pt x="25628" y="106471"/>
                  </a:cubicBezTo>
                  <a:lnTo>
                    <a:pt x="25628" y="194804"/>
                  </a:lnTo>
                  <a:cubicBezTo>
                    <a:pt x="25628" y="209581"/>
                    <a:pt x="22045" y="209581"/>
                    <a:pt x="220" y="209581"/>
                  </a:cubicBezTo>
                  <a:lnTo>
                    <a:pt x="220" y="219761"/>
                  </a:lnTo>
                  <a:cubicBezTo>
                    <a:pt x="10644" y="219432"/>
                    <a:pt x="28234" y="218776"/>
                    <a:pt x="36052" y="218776"/>
                  </a:cubicBezTo>
                  <a:cubicBezTo>
                    <a:pt x="47453" y="218776"/>
                    <a:pt x="58855" y="219432"/>
                    <a:pt x="69930" y="219761"/>
                  </a:cubicBezTo>
                  <a:lnTo>
                    <a:pt x="69930" y="209581"/>
                  </a:lnTo>
                  <a:cubicBezTo>
                    <a:pt x="48431" y="209581"/>
                    <a:pt x="47128" y="207939"/>
                    <a:pt x="47128" y="195133"/>
                  </a:cubicBezTo>
                  <a:lnTo>
                    <a:pt x="47128" y="74619"/>
                  </a:lnTo>
                  <a:close/>
                  <a:moveTo>
                    <a:pt x="48431" y="17481"/>
                  </a:moveTo>
                  <a:cubicBezTo>
                    <a:pt x="48431" y="6973"/>
                    <a:pt x="40287" y="77"/>
                    <a:pt x="31166" y="77"/>
                  </a:cubicBezTo>
                  <a:cubicBezTo>
                    <a:pt x="21068" y="77"/>
                    <a:pt x="13901" y="8944"/>
                    <a:pt x="13901" y="17481"/>
                  </a:cubicBezTo>
                  <a:cubicBezTo>
                    <a:pt x="13901" y="26347"/>
                    <a:pt x="21068" y="34885"/>
                    <a:pt x="31166" y="34885"/>
                  </a:cubicBezTo>
                  <a:cubicBezTo>
                    <a:pt x="40287" y="34885"/>
                    <a:pt x="48431" y="27989"/>
                    <a:pt x="48431" y="17481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orme libre 20">
              <a:extLst>
                <a:ext uri="{FF2B5EF4-FFF2-40B4-BE49-F238E27FC236}">
                  <a16:creationId xmlns:a16="http://schemas.microsoft.com/office/drawing/2014/main" id="{3E13278F-89AD-99B4-428E-F281BBFECDFD}"/>
                </a:ext>
              </a:extLst>
            </p:cNvPr>
            <p:cNvSpPr/>
            <p:nvPr>
              <p:custDataLst>
                <p:tags r:id="rId95"/>
              </p:custDataLst>
            </p:nvPr>
          </p:nvSpPr>
          <p:spPr>
            <a:xfrm>
              <a:off x="12449382" y="4020646"/>
              <a:ext cx="159291" cy="145142"/>
            </a:xfrm>
            <a:custGeom>
              <a:avLst/>
              <a:gdLst>
                <a:gd name="connsiteX0" fmla="*/ 129545 w 159291"/>
                <a:gd name="connsiteY0" fmla="*/ 32258 h 145142"/>
                <a:gd name="connsiteX1" fmla="*/ 159514 w 159291"/>
                <a:gd name="connsiteY1" fmla="*/ 10257 h 145142"/>
                <a:gd name="connsiteX2" fmla="*/ 159514 w 159291"/>
                <a:gd name="connsiteY2" fmla="*/ 77 h 145142"/>
                <a:gd name="connsiteX3" fmla="*/ 135083 w 159291"/>
                <a:gd name="connsiteY3" fmla="*/ 1063 h 145142"/>
                <a:gd name="connsiteX4" fmla="*/ 106742 w 159291"/>
                <a:gd name="connsiteY4" fmla="*/ 77 h 145142"/>
                <a:gd name="connsiteX5" fmla="*/ 106742 w 159291"/>
                <a:gd name="connsiteY5" fmla="*/ 10257 h 145142"/>
                <a:gd name="connsiteX6" fmla="*/ 122378 w 159291"/>
                <a:gd name="connsiteY6" fmla="*/ 24377 h 145142"/>
                <a:gd name="connsiteX7" fmla="*/ 120424 w 159291"/>
                <a:gd name="connsiteY7" fmla="*/ 32258 h 145142"/>
                <a:gd name="connsiteX8" fmla="*/ 87197 w 159291"/>
                <a:gd name="connsiteY8" fmla="*/ 115994 h 145142"/>
                <a:gd name="connsiteX9" fmla="*/ 50714 w 159291"/>
                <a:gd name="connsiteY9" fmla="*/ 24377 h 145142"/>
                <a:gd name="connsiteX10" fmla="*/ 48759 w 159291"/>
                <a:gd name="connsiteY10" fmla="*/ 18795 h 145142"/>
                <a:gd name="connsiteX11" fmla="*/ 67327 w 159291"/>
                <a:gd name="connsiteY11" fmla="*/ 10257 h 145142"/>
                <a:gd name="connsiteX12" fmla="*/ 67327 w 159291"/>
                <a:gd name="connsiteY12" fmla="*/ 77 h 145142"/>
                <a:gd name="connsiteX13" fmla="*/ 31820 w 159291"/>
                <a:gd name="connsiteY13" fmla="*/ 1063 h 145142"/>
                <a:gd name="connsiteX14" fmla="*/ 222 w 159291"/>
                <a:gd name="connsiteY14" fmla="*/ 77 h 145142"/>
                <a:gd name="connsiteX15" fmla="*/ 222 w 159291"/>
                <a:gd name="connsiteY15" fmla="*/ 10257 h 145142"/>
                <a:gd name="connsiteX16" fmla="*/ 26282 w 159291"/>
                <a:gd name="connsiteY16" fmla="*/ 22407 h 145142"/>
                <a:gd name="connsiteX17" fmla="*/ 73190 w 159291"/>
                <a:gd name="connsiteY17" fmla="*/ 138980 h 145142"/>
                <a:gd name="connsiteX18" fmla="*/ 80031 w 159291"/>
                <a:gd name="connsiteY18" fmla="*/ 145219 h 145142"/>
                <a:gd name="connsiteX19" fmla="*/ 86872 w 159291"/>
                <a:gd name="connsiteY19" fmla="*/ 138980 h 145142"/>
                <a:gd name="connsiteX20" fmla="*/ 129545 w 159291"/>
                <a:gd name="connsiteY20" fmla="*/ 32258 h 145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9291" h="145142">
                  <a:moveTo>
                    <a:pt x="129545" y="32258"/>
                  </a:moveTo>
                  <a:cubicBezTo>
                    <a:pt x="132477" y="24706"/>
                    <a:pt x="138014" y="10585"/>
                    <a:pt x="159514" y="10257"/>
                  </a:cubicBezTo>
                  <a:lnTo>
                    <a:pt x="159514" y="77"/>
                  </a:lnTo>
                  <a:cubicBezTo>
                    <a:pt x="152022" y="734"/>
                    <a:pt x="142575" y="1063"/>
                    <a:pt x="135083" y="1063"/>
                  </a:cubicBezTo>
                  <a:cubicBezTo>
                    <a:pt x="127265" y="1063"/>
                    <a:pt x="112280" y="406"/>
                    <a:pt x="106742" y="77"/>
                  </a:cubicBezTo>
                  <a:lnTo>
                    <a:pt x="106742" y="10257"/>
                  </a:lnTo>
                  <a:cubicBezTo>
                    <a:pt x="118795" y="10585"/>
                    <a:pt x="122378" y="18138"/>
                    <a:pt x="122378" y="24377"/>
                  </a:cubicBezTo>
                  <a:cubicBezTo>
                    <a:pt x="122378" y="27333"/>
                    <a:pt x="121727" y="28646"/>
                    <a:pt x="120424" y="32258"/>
                  </a:cubicBezTo>
                  <a:lnTo>
                    <a:pt x="87197" y="115994"/>
                  </a:lnTo>
                  <a:lnTo>
                    <a:pt x="50714" y="24377"/>
                  </a:lnTo>
                  <a:cubicBezTo>
                    <a:pt x="48759" y="20108"/>
                    <a:pt x="48759" y="19452"/>
                    <a:pt x="48759" y="18795"/>
                  </a:cubicBezTo>
                  <a:cubicBezTo>
                    <a:pt x="48759" y="10257"/>
                    <a:pt x="61463" y="10257"/>
                    <a:pt x="67327" y="10257"/>
                  </a:cubicBezTo>
                  <a:lnTo>
                    <a:pt x="67327" y="77"/>
                  </a:lnTo>
                  <a:cubicBezTo>
                    <a:pt x="57554" y="406"/>
                    <a:pt x="39312" y="1063"/>
                    <a:pt x="31820" y="1063"/>
                  </a:cubicBezTo>
                  <a:cubicBezTo>
                    <a:pt x="23025" y="1063"/>
                    <a:pt x="9995" y="734"/>
                    <a:pt x="222" y="77"/>
                  </a:cubicBezTo>
                  <a:lnTo>
                    <a:pt x="222" y="10257"/>
                  </a:lnTo>
                  <a:cubicBezTo>
                    <a:pt x="20745" y="10257"/>
                    <a:pt x="22048" y="12227"/>
                    <a:pt x="26282" y="22407"/>
                  </a:cubicBezTo>
                  <a:lnTo>
                    <a:pt x="73190" y="138980"/>
                  </a:lnTo>
                  <a:cubicBezTo>
                    <a:pt x="75145" y="143578"/>
                    <a:pt x="75796" y="145219"/>
                    <a:pt x="80031" y="145219"/>
                  </a:cubicBezTo>
                  <a:cubicBezTo>
                    <a:pt x="84266" y="145219"/>
                    <a:pt x="85569" y="142264"/>
                    <a:pt x="86872" y="138980"/>
                  </a:cubicBezTo>
                  <a:lnTo>
                    <a:pt x="129545" y="32258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6F8EFE89-A8F0-AEC2-E260-A798A0E10026}"/>
                </a:ext>
              </a:extLst>
            </p:cNvPr>
            <p:cNvSpPr/>
            <p:nvPr>
              <p:custDataLst>
                <p:tags r:id="rId96"/>
              </p:custDataLst>
            </p:nvPr>
          </p:nvSpPr>
          <p:spPr>
            <a:xfrm>
              <a:off x="12706179" y="3915894"/>
              <a:ext cx="75573" cy="328375"/>
            </a:xfrm>
            <a:custGeom>
              <a:avLst/>
              <a:gdLst>
                <a:gd name="connsiteX0" fmla="*/ 75803 w 75573"/>
                <a:gd name="connsiteY0" fmla="*/ 325169 h 328375"/>
                <a:gd name="connsiteX1" fmla="*/ 70266 w 75573"/>
                <a:gd name="connsiteY1" fmla="*/ 317945 h 328375"/>
                <a:gd name="connsiteX2" fmla="*/ 19123 w 75573"/>
                <a:gd name="connsiteY2" fmla="*/ 164265 h 328375"/>
                <a:gd name="connsiteX3" fmla="*/ 71569 w 75573"/>
                <a:gd name="connsiteY3" fmla="*/ 8944 h 328375"/>
                <a:gd name="connsiteX4" fmla="*/ 75803 w 75573"/>
                <a:gd name="connsiteY4" fmla="*/ 3361 h 328375"/>
                <a:gd name="connsiteX5" fmla="*/ 72546 w 75573"/>
                <a:gd name="connsiteY5" fmla="*/ 77 h 328375"/>
                <a:gd name="connsiteX6" fmla="*/ 20752 w 75573"/>
                <a:gd name="connsiteY6" fmla="*/ 64111 h 328375"/>
                <a:gd name="connsiteX7" fmla="*/ 230 w 75573"/>
                <a:gd name="connsiteY7" fmla="*/ 164265 h 328375"/>
                <a:gd name="connsiteX8" fmla="*/ 21729 w 75573"/>
                <a:gd name="connsiteY8" fmla="*/ 266718 h 328375"/>
                <a:gd name="connsiteX9" fmla="*/ 72546 w 75573"/>
                <a:gd name="connsiteY9" fmla="*/ 328453 h 328375"/>
                <a:gd name="connsiteX10" fmla="*/ 75803 w 75573"/>
                <a:gd name="connsiteY10" fmla="*/ 325169 h 32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573" h="328375">
                  <a:moveTo>
                    <a:pt x="75803" y="325169"/>
                  </a:moveTo>
                  <a:cubicBezTo>
                    <a:pt x="75803" y="324184"/>
                    <a:pt x="75803" y="323527"/>
                    <a:pt x="70266" y="317945"/>
                  </a:cubicBezTo>
                  <a:cubicBezTo>
                    <a:pt x="29547" y="276570"/>
                    <a:pt x="19123" y="214507"/>
                    <a:pt x="19123" y="164265"/>
                  </a:cubicBezTo>
                  <a:cubicBezTo>
                    <a:pt x="19123" y="107128"/>
                    <a:pt x="31501" y="49991"/>
                    <a:pt x="71569" y="8944"/>
                  </a:cubicBezTo>
                  <a:cubicBezTo>
                    <a:pt x="75803" y="5003"/>
                    <a:pt x="75803" y="4346"/>
                    <a:pt x="75803" y="3361"/>
                  </a:cubicBezTo>
                  <a:cubicBezTo>
                    <a:pt x="75803" y="1063"/>
                    <a:pt x="74500" y="77"/>
                    <a:pt x="72546" y="77"/>
                  </a:cubicBezTo>
                  <a:cubicBezTo>
                    <a:pt x="69288" y="77"/>
                    <a:pt x="39971" y="22407"/>
                    <a:pt x="20752" y="64111"/>
                  </a:cubicBezTo>
                  <a:cubicBezTo>
                    <a:pt x="4139" y="100232"/>
                    <a:pt x="230" y="136682"/>
                    <a:pt x="230" y="164265"/>
                  </a:cubicBezTo>
                  <a:cubicBezTo>
                    <a:pt x="230" y="189879"/>
                    <a:pt x="3813" y="229612"/>
                    <a:pt x="21729" y="266718"/>
                  </a:cubicBezTo>
                  <a:cubicBezTo>
                    <a:pt x="41274" y="307109"/>
                    <a:pt x="69288" y="328453"/>
                    <a:pt x="72546" y="328453"/>
                  </a:cubicBezTo>
                  <a:cubicBezTo>
                    <a:pt x="74500" y="328453"/>
                    <a:pt x="75803" y="327468"/>
                    <a:pt x="75803" y="325169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64A33DD-D7F6-E599-96D4-5C264595C9EA}"/>
                </a:ext>
              </a:extLst>
            </p:cNvPr>
            <p:cNvSpPr/>
            <p:nvPr>
              <p:custDataLst>
                <p:tags r:id="rId97"/>
              </p:custDataLst>
            </p:nvPr>
          </p:nvSpPr>
          <p:spPr>
            <a:xfrm>
              <a:off x="12817876" y="3934283"/>
              <a:ext cx="161245" cy="232161"/>
            </a:xfrm>
            <a:custGeom>
              <a:avLst/>
              <a:gdLst>
                <a:gd name="connsiteX0" fmla="*/ 99261 w 161245"/>
                <a:gd name="connsiteY0" fmla="*/ 132084 h 232161"/>
                <a:gd name="connsiteX1" fmla="*/ 133465 w 161245"/>
                <a:gd name="connsiteY1" fmla="*/ 224358 h 232161"/>
                <a:gd name="connsiteX2" fmla="*/ 150729 w 161245"/>
                <a:gd name="connsiteY2" fmla="*/ 231582 h 232161"/>
                <a:gd name="connsiteX3" fmla="*/ 157896 w 161245"/>
                <a:gd name="connsiteY3" fmla="*/ 231582 h 232161"/>
                <a:gd name="connsiteX4" fmla="*/ 161479 w 161245"/>
                <a:gd name="connsiteY4" fmla="*/ 228298 h 232161"/>
                <a:gd name="connsiteX5" fmla="*/ 159850 w 161245"/>
                <a:gd name="connsiteY5" fmla="*/ 225343 h 232161"/>
                <a:gd name="connsiteX6" fmla="*/ 152358 w 161245"/>
                <a:gd name="connsiteY6" fmla="*/ 210238 h 232161"/>
                <a:gd name="connsiteX7" fmla="*/ 85905 w 161245"/>
                <a:gd name="connsiteY7" fmla="*/ 23392 h 232161"/>
                <a:gd name="connsiteX8" fmla="*/ 46164 w 161245"/>
                <a:gd name="connsiteY8" fmla="*/ 77 h 232161"/>
                <a:gd name="connsiteX9" fmla="*/ 40301 w 161245"/>
                <a:gd name="connsiteY9" fmla="*/ 3690 h 232161"/>
                <a:gd name="connsiteX10" fmla="*/ 43232 w 161245"/>
                <a:gd name="connsiteY10" fmla="*/ 6973 h 232161"/>
                <a:gd name="connsiteX11" fmla="*/ 64406 w 161245"/>
                <a:gd name="connsiteY11" fmla="*/ 33243 h 232161"/>
                <a:gd name="connsiteX12" fmla="*/ 96004 w 161245"/>
                <a:gd name="connsiteY12" fmla="*/ 122562 h 232161"/>
                <a:gd name="connsiteX13" fmla="*/ 6097 w 161245"/>
                <a:gd name="connsiteY13" fmla="*/ 212536 h 232161"/>
                <a:gd name="connsiteX14" fmla="*/ 233 w 161245"/>
                <a:gd name="connsiteY14" fmla="*/ 222716 h 232161"/>
                <a:gd name="connsiteX15" fmla="*/ 10006 w 161245"/>
                <a:gd name="connsiteY15" fmla="*/ 232239 h 232161"/>
                <a:gd name="connsiteX16" fmla="*/ 20756 w 161245"/>
                <a:gd name="connsiteY16" fmla="*/ 225343 h 232161"/>
                <a:gd name="connsiteX17" fmla="*/ 99261 w 161245"/>
                <a:gd name="connsiteY17" fmla="*/ 132084 h 232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245" h="232161">
                  <a:moveTo>
                    <a:pt x="99261" y="132084"/>
                  </a:moveTo>
                  <a:cubicBezTo>
                    <a:pt x="112617" y="166564"/>
                    <a:pt x="128253" y="216805"/>
                    <a:pt x="133465" y="224358"/>
                  </a:cubicBezTo>
                  <a:cubicBezTo>
                    <a:pt x="138677" y="231582"/>
                    <a:pt x="141934" y="231582"/>
                    <a:pt x="150729" y="231582"/>
                  </a:cubicBezTo>
                  <a:lnTo>
                    <a:pt x="157896" y="231582"/>
                  </a:lnTo>
                  <a:cubicBezTo>
                    <a:pt x="161153" y="231254"/>
                    <a:pt x="161479" y="229284"/>
                    <a:pt x="161479" y="228298"/>
                  </a:cubicBezTo>
                  <a:cubicBezTo>
                    <a:pt x="161479" y="227313"/>
                    <a:pt x="160828" y="226657"/>
                    <a:pt x="159850" y="225343"/>
                  </a:cubicBezTo>
                  <a:cubicBezTo>
                    <a:pt x="156593" y="221731"/>
                    <a:pt x="154638" y="216805"/>
                    <a:pt x="152358" y="210238"/>
                  </a:cubicBezTo>
                  <a:lnTo>
                    <a:pt x="85905" y="23392"/>
                  </a:lnTo>
                  <a:cubicBezTo>
                    <a:pt x="79065" y="4346"/>
                    <a:pt x="61474" y="77"/>
                    <a:pt x="46164" y="77"/>
                  </a:cubicBezTo>
                  <a:cubicBezTo>
                    <a:pt x="44535" y="77"/>
                    <a:pt x="40301" y="77"/>
                    <a:pt x="40301" y="3690"/>
                  </a:cubicBezTo>
                  <a:cubicBezTo>
                    <a:pt x="40301" y="6317"/>
                    <a:pt x="42907" y="6973"/>
                    <a:pt x="43232" y="6973"/>
                  </a:cubicBezTo>
                  <a:cubicBezTo>
                    <a:pt x="53982" y="8944"/>
                    <a:pt x="56262" y="10914"/>
                    <a:pt x="64406" y="33243"/>
                  </a:cubicBezTo>
                  <a:lnTo>
                    <a:pt x="96004" y="122562"/>
                  </a:lnTo>
                  <a:lnTo>
                    <a:pt x="6097" y="212536"/>
                  </a:lnTo>
                  <a:cubicBezTo>
                    <a:pt x="2188" y="216477"/>
                    <a:pt x="233" y="218447"/>
                    <a:pt x="233" y="222716"/>
                  </a:cubicBezTo>
                  <a:cubicBezTo>
                    <a:pt x="233" y="228298"/>
                    <a:pt x="4794" y="232239"/>
                    <a:pt x="10006" y="232239"/>
                  </a:cubicBezTo>
                  <a:cubicBezTo>
                    <a:pt x="15218" y="232239"/>
                    <a:pt x="18150" y="228627"/>
                    <a:pt x="20756" y="225343"/>
                  </a:cubicBezTo>
                  <a:lnTo>
                    <a:pt x="99261" y="132084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orme libre 23">
              <a:extLst>
                <a:ext uri="{FF2B5EF4-FFF2-40B4-BE49-F238E27FC236}">
                  <a16:creationId xmlns:a16="http://schemas.microsoft.com/office/drawing/2014/main" id="{8D83F773-591E-2FBF-28DB-4E22D336647E}"/>
                </a:ext>
              </a:extLst>
            </p:cNvPr>
            <p:cNvSpPr/>
            <p:nvPr>
              <p:custDataLst>
                <p:tags r:id="rId98"/>
              </p:custDataLst>
            </p:nvPr>
          </p:nvSpPr>
          <p:spPr>
            <a:xfrm>
              <a:off x="13055346" y="4012765"/>
              <a:ext cx="171344" cy="215414"/>
            </a:xfrm>
            <a:custGeom>
              <a:avLst/>
              <a:gdLst>
                <a:gd name="connsiteX0" fmla="*/ 72883 w 171344"/>
                <a:gd name="connsiteY0" fmla="*/ 87097 h 215414"/>
                <a:gd name="connsiteX1" fmla="*/ 44217 w 171344"/>
                <a:gd name="connsiteY1" fmla="*/ 50319 h 215414"/>
                <a:gd name="connsiteX2" fmla="*/ 72883 w 171344"/>
                <a:gd name="connsiteY2" fmla="*/ 13541 h 215414"/>
                <a:gd name="connsiteX3" fmla="*/ 101549 w 171344"/>
                <a:gd name="connsiteY3" fmla="*/ 50319 h 215414"/>
                <a:gd name="connsiteX4" fmla="*/ 72883 w 171344"/>
                <a:gd name="connsiteY4" fmla="*/ 87097 h 215414"/>
                <a:gd name="connsiteX5" fmla="*/ 33142 w 171344"/>
                <a:gd name="connsiteY5" fmla="*/ 90381 h 215414"/>
                <a:gd name="connsiteX6" fmla="*/ 72883 w 171344"/>
                <a:gd name="connsiteY6" fmla="*/ 98918 h 215414"/>
                <a:gd name="connsiteX7" fmla="*/ 137707 w 171344"/>
                <a:gd name="connsiteY7" fmla="*/ 50319 h 215414"/>
                <a:gd name="connsiteX8" fmla="*/ 124677 w 171344"/>
                <a:gd name="connsiteY8" fmla="*/ 18795 h 215414"/>
                <a:gd name="connsiteX9" fmla="*/ 144873 w 171344"/>
                <a:gd name="connsiteY9" fmla="*/ 12556 h 215414"/>
                <a:gd name="connsiteX10" fmla="*/ 143570 w 171344"/>
                <a:gd name="connsiteY10" fmla="*/ 19123 h 215414"/>
                <a:gd name="connsiteX11" fmla="*/ 157578 w 171344"/>
                <a:gd name="connsiteY11" fmla="*/ 33243 h 215414"/>
                <a:gd name="connsiteX12" fmla="*/ 171585 w 171344"/>
                <a:gd name="connsiteY12" fmla="*/ 19123 h 215414"/>
                <a:gd name="connsiteX13" fmla="*/ 151063 w 171344"/>
                <a:gd name="connsiteY13" fmla="*/ 77 h 215414"/>
                <a:gd name="connsiteX14" fmla="*/ 116533 w 171344"/>
                <a:gd name="connsiteY14" fmla="*/ 12556 h 215414"/>
                <a:gd name="connsiteX15" fmla="*/ 72883 w 171344"/>
                <a:gd name="connsiteY15" fmla="*/ 1719 h 215414"/>
                <a:gd name="connsiteX16" fmla="*/ 8059 w 171344"/>
                <a:gd name="connsiteY16" fmla="*/ 50319 h 215414"/>
                <a:gd name="connsiteX17" fmla="*/ 24998 w 171344"/>
                <a:gd name="connsiteY17" fmla="*/ 84798 h 215414"/>
                <a:gd name="connsiteX18" fmla="*/ 13922 w 171344"/>
                <a:gd name="connsiteY18" fmla="*/ 114024 h 215414"/>
                <a:gd name="connsiteX19" fmla="*/ 28255 w 171344"/>
                <a:gd name="connsiteY19" fmla="*/ 145548 h 215414"/>
                <a:gd name="connsiteX20" fmla="*/ 241 w 171344"/>
                <a:gd name="connsiteY20" fmla="*/ 174116 h 215414"/>
                <a:gd name="connsiteX21" fmla="*/ 83307 w 171344"/>
                <a:gd name="connsiteY21" fmla="*/ 215492 h 215414"/>
                <a:gd name="connsiteX22" fmla="*/ 166373 w 171344"/>
                <a:gd name="connsiteY22" fmla="*/ 173131 h 215414"/>
                <a:gd name="connsiteX23" fmla="*/ 141942 w 171344"/>
                <a:gd name="connsiteY23" fmla="*/ 131428 h 215414"/>
                <a:gd name="connsiteX24" fmla="*/ 72883 w 171344"/>
                <a:gd name="connsiteY24" fmla="*/ 122233 h 215414"/>
                <a:gd name="connsiteX25" fmla="*/ 47800 w 171344"/>
                <a:gd name="connsiteY25" fmla="*/ 121905 h 215414"/>
                <a:gd name="connsiteX26" fmla="*/ 29884 w 171344"/>
                <a:gd name="connsiteY26" fmla="*/ 101217 h 215414"/>
                <a:gd name="connsiteX27" fmla="*/ 33142 w 171344"/>
                <a:gd name="connsiteY27" fmla="*/ 90381 h 215414"/>
                <a:gd name="connsiteX28" fmla="*/ 53338 w 171344"/>
                <a:gd name="connsiteY28" fmla="*/ 153757 h 215414"/>
                <a:gd name="connsiteX29" fmla="*/ 91451 w 171344"/>
                <a:gd name="connsiteY29" fmla="*/ 153757 h 215414"/>
                <a:gd name="connsiteX30" fmla="*/ 138358 w 171344"/>
                <a:gd name="connsiteY30" fmla="*/ 174116 h 215414"/>
                <a:gd name="connsiteX31" fmla="*/ 83307 w 171344"/>
                <a:gd name="connsiteY31" fmla="*/ 203670 h 215414"/>
                <a:gd name="connsiteX32" fmla="*/ 28255 w 171344"/>
                <a:gd name="connsiteY32" fmla="*/ 173460 h 215414"/>
                <a:gd name="connsiteX33" fmla="*/ 53338 w 171344"/>
                <a:gd name="connsiteY33" fmla="*/ 153757 h 215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71344" h="215414">
                  <a:moveTo>
                    <a:pt x="72883" y="87097"/>
                  </a:moveTo>
                  <a:cubicBezTo>
                    <a:pt x="44217" y="87097"/>
                    <a:pt x="44217" y="65096"/>
                    <a:pt x="44217" y="50319"/>
                  </a:cubicBezTo>
                  <a:cubicBezTo>
                    <a:pt x="44217" y="35542"/>
                    <a:pt x="44217" y="13541"/>
                    <a:pt x="72883" y="13541"/>
                  </a:cubicBezTo>
                  <a:cubicBezTo>
                    <a:pt x="101549" y="13541"/>
                    <a:pt x="101549" y="35542"/>
                    <a:pt x="101549" y="50319"/>
                  </a:cubicBezTo>
                  <a:cubicBezTo>
                    <a:pt x="101549" y="65096"/>
                    <a:pt x="101549" y="87097"/>
                    <a:pt x="72883" y="87097"/>
                  </a:cubicBezTo>
                  <a:close/>
                  <a:moveTo>
                    <a:pt x="33142" y="90381"/>
                  </a:moveTo>
                  <a:cubicBezTo>
                    <a:pt x="48126" y="98262"/>
                    <a:pt x="64739" y="98918"/>
                    <a:pt x="72883" y="98918"/>
                  </a:cubicBezTo>
                  <a:cubicBezTo>
                    <a:pt x="119791" y="98918"/>
                    <a:pt x="137707" y="73305"/>
                    <a:pt x="137707" y="50319"/>
                  </a:cubicBezTo>
                  <a:cubicBezTo>
                    <a:pt x="137707" y="34885"/>
                    <a:pt x="129563" y="24049"/>
                    <a:pt x="124677" y="18795"/>
                  </a:cubicBezTo>
                  <a:cubicBezTo>
                    <a:pt x="134449" y="13541"/>
                    <a:pt x="141290" y="12884"/>
                    <a:pt x="144873" y="12556"/>
                  </a:cubicBezTo>
                  <a:cubicBezTo>
                    <a:pt x="144222" y="14198"/>
                    <a:pt x="143570" y="17153"/>
                    <a:pt x="143570" y="19123"/>
                  </a:cubicBezTo>
                  <a:cubicBezTo>
                    <a:pt x="143570" y="27333"/>
                    <a:pt x="149108" y="33243"/>
                    <a:pt x="157578" y="33243"/>
                  </a:cubicBezTo>
                  <a:cubicBezTo>
                    <a:pt x="166047" y="33243"/>
                    <a:pt x="171585" y="27004"/>
                    <a:pt x="171585" y="19123"/>
                  </a:cubicBezTo>
                  <a:cubicBezTo>
                    <a:pt x="171585" y="11571"/>
                    <a:pt x="166047" y="77"/>
                    <a:pt x="151063" y="77"/>
                  </a:cubicBezTo>
                  <a:cubicBezTo>
                    <a:pt x="146176" y="77"/>
                    <a:pt x="130866" y="1063"/>
                    <a:pt x="116533" y="12556"/>
                  </a:cubicBezTo>
                  <a:cubicBezTo>
                    <a:pt x="110670" y="8615"/>
                    <a:pt x="96988" y="1719"/>
                    <a:pt x="72883" y="1719"/>
                  </a:cubicBezTo>
                  <a:cubicBezTo>
                    <a:pt x="25975" y="1719"/>
                    <a:pt x="8059" y="27333"/>
                    <a:pt x="8059" y="50319"/>
                  </a:cubicBezTo>
                  <a:cubicBezTo>
                    <a:pt x="8059" y="63782"/>
                    <a:pt x="14574" y="77246"/>
                    <a:pt x="24998" y="84798"/>
                  </a:cubicBezTo>
                  <a:cubicBezTo>
                    <a:pt x="15877" y="96291"/>
                    <a:pt x="13922" y="107128"/>
                    <a:pt x="13922" y="114024"/>
                  </a:cubicBezTo>
                  <a:cubicBezTo>
                    <a:pt x="13922" y="118949"/>
                    <a:pt x="15225" y="135040"/>
                    <a:pt x="28255" y="145548"/>
                  </a:cubicBezTo>
                  <a:cubicBezTo>
                    <a:pt x="24021" y="146533"/>
                    <a:pt x="241" y="153429"/>
                    <a:pt x="241" y="174116"/>
                  </a:cubicBezTo>
                  <a:cubicBezTo>
                    <a:pt x="241" y="190864"/>
                    <a:pt x="18157" y="215492"/>
                    <a:pt x="83307" y="215492"/>
                  </a:cubicBezTo>
                  <a:cubicBezTo>
                    <a:pt x="140964" y="215492"/>
                    <a:pt x="166373" y="196118"/>
                    <a:pt x="166373" y="173131"/>
                  </a:cubicBezTo>
                  <a:cubicBezTo>
                    <a:pt x="166373" y="163280"/>
                    <a:pt x="163767" y="142592"/>
                    <a:pt x="141942" y="131428"/>
                  </a:cubicBezTo>
                  <a:cubicBezTo>
                    <a:pt x="123700" y="122233"/>
                    <a:pt x="104155" y="122233"/>
                    <a:pt x="72883" y="122233"/>
                  </a:cubicBezTo>
                  <a:cubicBezTo>
                    <a:pt x="64413" y="122233"/>
                    <a:pt x="49429" y="122233"/>
                    <a:pt x="47800" y="121905"/>
                  </a:cubicBezTo>
                  <a:cubicBezTo>
                    <a:pt x="33467" y="119606"/>
                    <a:pt x="29884" y="107128"/>
                    <a:pt x="29884" y="101217"/>
                  </a:cubicBezTo>
                  <a:cubicBezTo>
                    <a:pt x="29884" y="97933"/>
                    <a:pt x="31187" y="93008"/>
                    <a:pt x="33142" y="90381"/>
                  </a:cubicBezTo>
                  <a:close/>
                  <a:moveTo>
                    <a:pt x="53338" y="153757"/>
                  </a:moveTo>
                  <a:lnTo>
                    <a:pt x="91451" y="153757"/>
                  </a:lnTo>
                  <a:cubicBezTo>
                    <a:pt x="101549" y="153757"/>
                    <a:pt x="138358" y="153757"/>
                    <a:pt x="138358" y="174116"/>
                  </a:cubicBezTo>
                  <a:cubicBezTo>
                    <a:pt x="138358" y="185938"/>
                    <a:pt x="125654" y="203670"/>
                    <a:pt x="83307" y="203670"/>
                  </a:cubicBezTo>
                  <a:cubicBezTo>
                    <a:pt x="44217" y="203670"/>
                    <a:pt x="28255" y="188565"/>
                    <a:pt x="28255" y="173460"/>
                  </a:cubicBezTo>
                  <a:cubicBezTo>
                    <a:pt x="28255" y="153757"/>
                    <a:pt x="48777" y="153757"/>
                    <a:pt x="53338" y="153757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C396A194-9216-041B-9834-BF4BF77D7CE8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13244280" y="4014406"/>
              <a:ext cx="131928" cy="147769"/>
            </a:xfrm>
            <a:custGeom>
              <a:avLst/>
              <a:gdLst>
                <a:gd name="connsiteX0" fmla="*/ 54321 w 131928"/>
                <a:gd name="connsiteY0" fmla="*/ 37184 h 147769"/>
                <a:gd name="connsiteX1" fmla="*/ 54321 w 131928"/>
                <a:gd name="connsiteY1" fmla="*/ 77 h 147769"/>
                <a:gd name="connsiteX2" fmla="*/ 247 w 131928"/>
                <a:gd name="connsiteY2" fmla="*/ 2704 h 147769"/>
                <a:gd name="connsiteX3" fmla="*/ 247 w 131928"/>
                <a:gd name="connsiteY3" fmla="*/ 18138 h 147769"/>
                <a:gd name="connsiteX4" fmla="*/ 22723 w 131928"/>
                <a:gd name="connsiteY4" fmla="*/ 30945 h 147769"/>
                <a:gd name="connsiteX5" fmla="*/ 22723 w 131928"/>
                <a:gd name="connsiteY5" fmla="*/ 132413 h 147769"/>
                <a:gd name="connsiteX6" fmla="*/ 247 w 131928"/>
                <a:gd name="connsiteY6" fmla="*/ 132413 h 147769"/>
                <a:gd name="connsiteX7" fmla="*/ 247 w 131928"/>
                <a:gd name="connsiteY7" fmla="*/ 147846 h 147769"/>
                <a:gd name="connsiteX8" fmla="*/ 41291 w 131928"/>
                <a:gd name="connsiteY8" fmla="*/ 146861 h 147769"/>
                <a:gd name="connsiteX9" fmla="*/ 86244 w 131928"/>
                <a:gd name="connsiteY9" fmla="*/ 147846 h 147769"/>
                <a:gd name="connsiteX10" fmla="*/ 86244 w 131928"/>
                <a:gd name="connsiteY10" fmla="*/ 132413 h 147769"/>
                <a:gd name="connsiteX11" fmla="*/ 57904 w 131928"/>
                <a:gd name="connsiteY11" fmla="*/ 132413 h 147769"/>
                <a:gd name="connsiteX12" fmla="*/ 57904 w 131928"/>
                <a:gd name="connsiteY12" fmla="*/ 74947 h 147769"/>
                <a:gd name="connsiteX13" fmla="*/ 98623 w 131928"/>
                <a:gd name="connsiteY13" fmla="*/ 11899 h 147769"/>
                <a:gd name="connsiteX14" fmla="*/ 92434 w 131928"/>
                <a:gd name="connsiteY14" fmla="*/ 27004 h 147769"/>
                <a:gd name="connsiteX15" fmla="*/ 112304 w 131928"/>
                <a:gd name="connsiteY15" fmla="*/ 47035 h 147769"/>
                <a:gd name="connsiteX16" fmla="*/ 132175 w 131928"/>
                <a:gd name="connsiteY16" fmla="*/ 27004 h 147769"/>
                <a:gd name="connsiteX17" fmla="*/ 97646 w 131928"/>
                <a:gd name="connsiteY17" fmla="*/ 77 h 147769"/>
                <a:gd name="connsiteX18" fmla="*/ 54321 w 131928"/>
                <a:gd name="connsiteY18" fmla="*/ 37184 h 147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1928" h="147769">
                  <a:moveTo>
                    <a:pt x="54321" y="37184"/>
                  </a:moveTo>
                  <a:lnTo>
                    <a:pt x="54321" y="77"/>
                  </a:lnTo>
                  <a:lnTo>
                    <a:pt x="247" y="2704"/>
                  </a:lnTo>
                  <a:lnTo>
                    <a:pt x="247" y="18138"/>
                  </a:lnTo>
                  <a:cubicBezTo>
                    <a:pt x="20443" y="18138"/>
                    <a:pt x="22723" y="18138"/>
                    <a:pt x="22723" y="30945"/>
                  </a:cubicBezTo>
                  <a:lnTo>
                    <a:pt x="22723" y="132413"/>
                  </a:lnTo>
                  <a:lnTo>
                    <a:pt x="247" y="132413"/>
                  </a:lnTo>
                  <a:lnTo>
                    <a:pt x="247" y="147846"/>
                  </a:lnTo>
                  <a:cubicBezTo>
                    <a:pt x="11648" y="147518"/>
                    <a:pt x="26306" y="146861"/>
                    <a:pt x="41291" y="146861"/>
                  </a:cubicBezTo>
                  <a:cubicBezTo>
                    <a:pt x="53669" y="146861"/>
                    <a:pt x="74517" y="146861"/>
                    <a:pt x="86244" y="147846"/>
                  </a:cubicBezTo>
                  <a:lnTo>
                    <a:pt x="86244" y="132413"/>
                  </a:lnTo>
                  <a:lnTo>
                    <a:pt x="57904" y="132413"/>
                  </a:lnTo>
                  <a:lnTo>
                    <a:pt x="57904" y="74947"/>
                  </a:lnTo>
                  <a:cubicBezTo>
                    <a:pt x="57904" y="51961"/>
                    <a:pt x="66048" y="11899"/>
                    <a:pt x="98623" y="11899"/>
                  </a:cubicBezTo>
                  <a:cubicBezTo>
                    <a:pt x="98297" y="12227"/>
                    <a:pt x="92434" y="17481"/>
                    <a:pt x="92434" y="27004"/>
                  </a:cubicBezTo>
                  <a:cubicBezTo>
                    <a:pt x="92434" y="40468"/>
                    <a:pt x="102858" y="47035"/>
                    <a:pt x="112304" y="47035"/>
                  </a:cubicBezTo>
                  <a:cubicBezTo>
                    <a:pt x="121751" y="47035"/>
                    <a:pt x="132175" y="40139"/>
                    <a:pt x="132175" y="27004"/>
                  </a:cubicBezTo>
                  <a:cubicBezTo>
                    <a:pt x="132175" y="9600"/>
                    <a:pt x="114584" y="77"/>
                    <a:pt x="97646" y="77"/>
                  </a:cubicBezTo>
                  <a:cubicBezTo>
                    <a:pt x="74843" y="77"/>
                    <a:pt x="61813" y="16496"/>
                    <a:pt x="54321" y="37184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DCD7DF4C-33E4-8CBA-2A4B-413AF405E24F}"/>
                </a:ext>
              </a:extLst>
            </p:cNvPr>
            <p:cNvSpPr/>
            <p:nvPr>
              <p:custDataLst>
                <p:tags r:id="rId100"/>
              </p:custDataLst>
            </p:nvPr>
          </p:nvSpPr>
          <p:spPr>
            <a:xfrm>
              <a:off x="13396929" y="4013421"/>
              <a:ext cx="171344" cy="150724"/>
            </a:xfrm>
            <a:custGeom>
              <a:avLst/>
              <a:gdLst>
                <a:gd name="connsiteX0" fmla="*/ 111657 w 171344"/>
                <a:gd name="connsiteY0" fmla="*/ 123547 h 150724"/>
                <a:gd name="connsiteX1" fmla="*/ 145535 w 171344"/>
                <a:gd name="connsiteY1" fmla="*/ 148832 h 150724"/>
                <a:gd name="connsiteX2" fmla="*/ 161171 w 171344"/>
                <a:gd name="connsiteY2" fmla="*/ 148832 h 150724"/>
                <a:gd name="connsiteX3" fmla="*/ 171595 w 171344"/>
                <a:gd name="connsiteY3" fmla="*/ 140951 h 150724"/>
                <a:gd name="connsiteX4" fmla="*/ 163126 w 171344"/>
                <a:gd name="connsiteY4" fmla="*/ 133398 h 150724"/>
                <a:gd name="connsiteX5" fmla="*/ 143255 w 171344"/>
                <a:gd name="connsiteY5" fmla="*/ 121248 h 150724"/>
                <a:gd name="connsiteX6" fmla="*/ 143255 w 171344"/>
                <a:gd name="connsiteY6" fmla="*/ 50647 h 150724"/>
                <a:gd name="connsiteX7" fmla="*/ 71590 w 171344"/>
                <a:gd name="connsiteY7" fmla="*/ 77 h 150724"/>
                <a:gd name="connsiteX8" fmla="*/ 13281 w 171344"/>
                <a:gd name="connsiteY8" fmla="*/ 30288 h 150724"/>
                <a:gd name="connsiteX9" fmla="*/ 33478 w 171344"/>
                <a:gd name="connsiteY9" fmla="*/ 50976 h 150724"/>
                <a:gd name="connsiteX10" fmla="*/ 54000 w 171344"/>
                <a:gd name="connsiteY10" fmla="*/ 30288 h 150724"/>
                <a:gd name="connsiteX11" fmla="*/ 46833 w 171344"/>
                <a:gd name="connsiteY11" fmla="*/ 14198 h 150724"/>
                <a:gd name="connsiteX12" fmla="*/ 70287 w 171344"/>
                <a:gd name="connsiteY12" fmla="*/ 11899 h 150724"/>
                <a:gd name="connsiteX13" fmla="*/ 106120 w 171344"/>
                <a:gd name="connsiteY13" fmla="*/ 50647 h 150724"/>
                <a:gd name="connsiteX14" fmla="*/ 106120 w 171344"/>
                <a:gd name="connsiteY14" fmla="*/ 61812 h 150724"/>
                <a:gd name="connsiteX15" fmla="*/ 251 w 171344"/>
                <a:gd name="connsiteY15" fmla="*/ 113367 h 150724"/>
                <a:gd name="connsiteX16" fmla="*/ 63121 w 171344"/>
                <a:gd name="connsiteY16" fmla="*/ 150802 h 150724"/>
                <a:gd name="connsiteX17" fmla="*/ 111657 w 171344"/>
                <a:gd name="connsiteY17" fmla="*/ 123547 h 150724"/>
                <a:gd name="connsiteX18" fmla="*/ 106120 w 171344"/>
                <a:gd name="connsiteY18" fmla="*/ 71992 h 150724"/>
                <a:gd name="connsiteX19" fmla="*/ 106120 w 171344"/>
                <a:gd name="connsiteY19" fmla="*/ 103187 h 150724"/>
                <a:gd name="connsiteX20" fmla="*/ 68007 w 171344"/>
                <a:gd name="connsiteY20" fmla="*/ 138980 h 150724"/>
                <a:gd name="connsiteX21" fmla="*/ 38364 w 171344"/>
                <a:gd name="connsiteY21" fmla="*/ 113039 h 150724"/>
                <a:gd name="connsiteX22" fmla="*/ 106120 w 171344"/>
                <a:gd name="connsiteY22" fmla="*/ 71992 h 15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1344" h="150724">
                  <a:moveTo>
                    <a:pt x="111657" y="123547"/>
                  </a:moveTo>
                  <a:cubicBezTo>
                    <a:pt x="111657" y="133726"/>
                    <a:pt x="111657" y="148832"/>
                    <a:pt x="145535" y="148832"/>
                  </a:cubicBezTo>
                  <a:lnTo>
                    <a:pt x="161171" y="148832"/>
                  </a:lnTo>
                  <a:cubicBezTo>
                    <a:pt x="167686" y="148832"/>
                    <a:pt x="171595" y="148832"/>
                    <a:pt x="171595" y="140951"/>
                  </a:cubicBezTo>
                  <a:cubicBezTo>
                    <a:pt x="171595" y="133398"/>
                    <a:pt x="167361" y="133398"/>
                    <a:pt x="163126" y="133398"/>
                  </a:cubicBezTo>
                  <a:cubicBezTo>
                    <a:pt x="143255" y="133070"/>
                    <a:pt x="143255" y="128801"/>
                    <a:pt x="143255" y="121248"/>
                  </a:cubicBezTo>
                  <a:lnTo>
                    <a:pt x="143255" y="50647"/>
                  </a:lnTo>
                  <a:cubicBezTo>
                    <a:pt x="143255" y="21422"/>
                    <a:pt x="120127" y="77"/>
                    <a:pt x="71590" y="77"/>
                  </a:cubicBezTo>
                  <a:cubicBezTo>
                    <a:pt x="53023" y="77"/>
                    <a:pt x="13281" y="1391"/>
                    <a:pt x="13281" y="30288"/>
                  </a:cubicBezTo>
                  <a:cubicBezTo>
                    <a:pt x="13281" y="44736"/>
                    <a:pt x="24682" y="50976"/>
                    <a:pt x="33478" y="50976"/>
                  </a:cubicBezTo>
                  <a:cubicBezTo>
                    <a:pt x="43576" y="50976"/>
                    <a:pt x="54000" y="44080"/>
                    <a:pt x="54000" y="30288"/>
                  </a:cubicBezTo>
                  <a:cubicBezTo>
                    <a:pt x="54000" y="20437"/>
                    <a:pt x="47811" y="14854"/>
                    <a:pt x="46833" y="14198"/>
                  </a:cubicBezTo>
                  <a:cubicBezTo>
                    <a:pt x="55954" y="12227"/>
                    <a:pt x="66378" y="11899"/>
                    <a:pt x="70287" y="11899"/>
                  </a:cubicBezTo>
                  <a:cubicBezTo>
                    <a:pt x="94719" y="11899"/>
                    <a:pt x="106120" y="25691"/>
                    <a:pt x="106120" y="50647"/>
                  </a:cubicBezTo>
                  <a:lnTo>
                    <a:pt x="106120" y="61812"/>
                  </a:lnTo>
                  <a:cubicBezTo>
                    <a:pt x="82992" y="62797"/>
                    <a:pt x="251" y="65753"/>
                    <a:pt x="251" y="113367"/>
                  </a:cubicBezTo>
                  <a:cubicBezTo>
                    <a:pt x="251" y="144891"/>
                    <a:pt x="40644" y="150802"/>
                    <a:pt x="63121" y="150802"/>
                  </a:cubicBezTo>
                  <a:cubicBezTo>
                    <a:pt x="89181" y="150802"/>
                    <a:pt x="104491" y="137338"/>
                    <a:pt x="111657" y="123547"/>
                  </a:cubicBezTo>
                  <a:close/>
                  <a:moveTo>
                    <a:pt x="106120" y="71992"/>
                  </a:moveTo>
                  <a:lnTo>
                    <a:pt x="106120" y="103187"/>
                  </a:lnTo>
                  <a:cubicBezTo>
                    <a:pt x="106120" y="134711"/>
                    <a:pt x="76151" y="138980"/>
                    <a:pt x="68007" y="138980"/>
                  </a:cubicBezTo>
                  <a:cubicBezTo>
                    <a:pt x="51394" y="138980"/>
                    <a:pt x="38364" y="127487"/>
                    <a:pt x="38364" y="113039"/>
                  </a:cubicBezTo>
                  <a:cubicBezTo>
                    <a:pt x="38364" y="77574"/>
                    <a:pt x="89832" y="72977"/>
                    <a:pt x="106120" y="71992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orme libre 27">
              <a:extLst>
                <a:ext uri="{FF2B5EF4-FFF2-40B4-BE49-F238E27FC236}">
                  <a16:creationId xmlns:a16="http://schemas.microsoft.com/office/drawing/2014/main" id="{E9D5FA7A-EE2E-BB31-47DF-6C7F0C41D09A}"/>
                </a:ext>
              </a:extLst>
            </p:cNvPr>
            <p:cNvSpPr/>
            <p:nvPr>
              <p:custDataLst>
                <p:tags r:id="rId101"/>
              </p:custDataLst>
            </p:nvPr>
          </p:nvSpPr>
          <p:spPr>
            <a:xfrm>
              <a:off x="13580985" y="3934283"/>
              <a:ext cx="183396" cy="229862"/>
            </a:xfrm>
            <a:custGeom>
              <a:avLst/>
              <a:gdLst>
                <a:gd name="connsiteX0" fmla="*/ 124042 w 183396"/>
                <a:gd name="connsiteY0" fmla="*/ 213850 h 229862"/>
                <a:gd name="connsiteX1" fmla="*/ 124042 w 183396"/>
                <a:gd name="connsiteY1" fmla="*/ 229940 h 229862"/>
                <a:gd name="connsiteX2" fmla="*/ 183654 w 183396"/>
                <a:gd name="connsiteY2" fmla="*/ 227970 h 229862"/>
                <a:gd name="connsiteX3" fmla="*/ 183654 w 183396"/>
                <a:gd name="connsiteY3" fmla="*/ 212536 h 229862"/>
                <a:gd name="connsiteX4" fmla="*/ 161177 w 183396"/>
                <a:gd name="connsiteY4" fmla="*/ 199730 h 229862"/>
                <a:gd name="connsiteX5" fmla="*/ 161177 w 183396"/>
                <a:gd name="connsiteY5" fmla="*/ 77 h 229862"/>
                <a:gd name="connsiteX6" fmla="*/ 103519 w 183396"/>
                <a:gd name="connsiteY6" fmla="*/ 2704 h 229862"/>
                <a:gd name="connsiteX7" fmla="*/ 103519 w 183396"/>
                <a:gd name="connsiteY7" fmla="*/ 18138 h 229862"/>
                <a:gd name="connsiteX8" fmla="*/ 125996 w 183396"/>
                <a:gd name="connsiteY8" fmla="*/ 30945 h 229862"/>
                <a:gd name="connsiteX9" fmla="*/ 125996 w 183396"/>
                <a:gd name="connsiteY9" fmla="*/ 94978 h 229862"/>
                <a:gd name="connsiteX10" fmla="*/ 82020 w 183396"/>
                <a:gd name="connsiteY10" fmla="*/ 80201 h 229862"/>
                <a:gd name="connsiteX11" fmla="*/ 257 w 183396"/>
                <a:gd name="connsiteY11" fmla="*/ 155399 h 229862"/>
                <a:gd name="connsiteX12" fmla="*/ 78437 w 183396"/>
                <a:gd name="connsiteY12" fmla="*/ 229940 h 229862"/>
                <a:gd name="connsiteX13" fmla="*/ 124042 w 183396"/>
                <a:gd name="connsiteY13" fmla="*/ 213850 h 229862"/>
                <a:gd name="connsiteX14" fmla="*/ 124042 w 183396"/>
                <a:gd name="connsiteY14" fmla="*/ 112053 h 229862"/>
                <a:gd name="connsiteX15" fmla="*/ 124042 w 183396"/>
                <a:gd name="connsiteY15" fmla="*/ 194147 h 229862"/>
                <a:gd name="connsiteX16" fmla="*/ 81694 w 183396"/>
                <a:gd name="connsiteY16" fmla="*/ 218119 h 229862"/>
                <a:gd name="connsiteX17" fmla="*/ 41953 w 183396"/>
                <a:gd name="connsiteY17" fmla="*/ 155399 h 229862"/>
                <a:gd name="connsiteX18" fmla="*/ 50422 w 183396"/>
                <a:gd name="connsiteY18" fmla="*/ 109098 h 229862"/>
                <a:gd name="connsiteX19" fmla="*/ 85277 w 183396"/>
                <a:gd name="connsiteY19" fmla="*/ 92023 h 229862"/>
                <a:gd name="connsiteX20" fmla="*/ 124042 w 183396"/>
                <a:gd name="connsiteY20" fmla="*/ 112053 h 22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3396" h="229862">
                  <a:moveTo>
                    <a:pt x="124042" y="213850"/>
                  </a:moveTo>
                  <a:lnTo>
                    <a:pt x="124042" y="229940"/>
                  </a:lnTo>
                  <a:lnTo>
                    <a:pt x="183654" y="227970"/>
                  </a:lnTo>
                  <a:lnTo>
                    <a:pt x="183654" y="212536"/>
                  </a:lnTo>
                  <a:cubicBezTo>
                    <a:pt x="163457" y="212536"/>
                    <a:pt x="161177" y="212536"/>
                    <a:pt x="161177" y="199730"/>
                  </a:cubicBezTo>
                  <a:lnTo>
                    <a:pt x="161177" y="77"/>
                  </a:lnTo>
                  <a:lnTo>
                    <a:pt x="103519" y="2704"/>
                  </a:lnTo>
                  <a:lnTo>
                    <a:pt x="103519" y="18138"/>
                  </a:lnTo>
                  <a:cubicBezTo>
                    <a:pt x="123716" y="18138"/>
                    <a:pt x="125996" y="18138"/>
                    <a:pt x="125996" y="30945"/>
                  </a:cubicBezTo>
                  <a:lnTo>
                    <a:pt x="125996" y="94978"/>
                  </a:lnTo>
                  <a:cubicBezTo>
                    <a:pt x="109709" y="82171"/>
                    <a:pt x="92770" y="80201"/>
                    <a:pt x="82020" y="80201"/>
                  </a:cubicBezTo>
                  <a:cubicBezTo>
                    <a:pt x="34461" y="80201"/>
                    <a:pt x="257" y="109098"/>
                    <a:pt x="257" y="155399"/>
                  </a:cubicBezTo>
                  <a:cubicBezTo>
                    <a:pt x="257" y="198745"/>
                    <a:pt x="30226" y="229940"/>
                    <a:pt x="78437" y="229940"/>
                  </a:cubicBezTo>
                  <a:cubicBezTo>
                    <a:pt x="98307" y="229940"/>
                    <a:pt x="113943" y="222059"/>
                    <a:pt x="124042" y="213850"/>
                  </a:cubicBezTo>
                  <a:close/>
                  <a:moveTo>
                    <a:pt x="124042" y="112053"/>
                  </a:moveTo>
                  <a:lnTo>
                    <a:pt x="124042" y="194147"/>
                  </a:lnTo>
                  <a:cubicBezTo>
                    <a:pt x="119807" y="200058"/>
                    <a:pt x="106451" y="218119"/>
                    <a:pt x="81694" y="218119"/>
                  </a:cubicBezTo>
                  <a:cubicBezTo>
                    <a:pt x="41953" y="218119"/>
                    <a:pt x="41953" y="178385"/>
                    <a:pt x="41953" y="155399"/>
                  </a:cubicBezTo>
                  <a:cubicBezTo>
                    <a:pt x="41953" y="139637"/>
                    <a:pt x="41953" y="121905"/>
                    <a:pt x="50422" y="109098"/>
                  </a:cubicBezTo>
                  <a:cubicBezTo>
                    <a:pt x="59869" y="95306"/>
                    <a:pt x="75179" y="92023"/>
                    <a:pt x="85277" y="92023"/>
                  </a:cubicBezTo>
                  <a:cubicBezTo>
                    <a:pt x="103845" y="92023"/>
                    <a:pt x="116875" y="102531"/>
                    <a:pt x="124042" y="112053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2990A53C-EAA8-79D3-5E06-6E97B33E235C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13838830" y="3939865"/>
              <a:ext cx="221509" cy="222310"/>
            </a:xfrm>
            <a:custGeom>
              <a:avLst/>
              <a:gdLst>
                <a:gd name="connsiteX0" fmla="*/ 131542 w 221509"/>
                <a:gd name="connsiteY0" fmla="*/ 23064 h 222310"/>
                <a:gd name="connsiteX1" fmla="*/ 139034 w 221509"/>
                <a:gd name="connsiteY1" fmla="*/ 10914 h 222310"/>
                <a:gd name="connsiteX2" fmla="*/ 159556 w 221509"/>
                <a:gd name="connsiteY2" fmla="*/ 10257 h 222310"/>
                <a:gd name="connsiteX3" fmla="*/ 207116 w 221509"/>
                <a:gd name="connsiteY3" fmla="*/ 37184 h 222310"/>
                <a:gd name="connsiteX4" fmla="*/ 204510 w 221509"/>
                <a:gd name="connsiteY4" fmla="*/ 63454 h 222310"/>
                <a:gd name="connsiteX5" fmla="*/ 203532 w 221509"/>
                <a:gd name="connsiteY5" fmla="*/ 69693 h 222310"/>
                <a:gd name="connsiteX6" fmla="*/ 207441 w 221509"/>
                <a:gd name="connsiteY6" fmla="*/ 73962 h 222310"/>
                <a:gd name="connsiteX7" fmla="*/ 212328 w 221509"/>
                <a:gd name="connsiteY7" fmla="*/ 66409 h 222310"/>
                <a:gd name="connsiteX8" fmla="*/ 221123 w 221509"/>
                <a:gd name="connsiteY8" fmla="*/ 9272 h 222310"/>
                <a:gd name="connsiteX9" fmla="*/ 221774 w 221509"/>
                <a:gd name="connsiteY9" fmla="*/ 3690 h 222310"/>
                <a:gd name="connsiteX10" fmla="*/ 212979 w 221509"/>
                <a:gd name="connsiteY10" fmla="*/ 77 h 222310"/>
                <a:gd name="connsiteX11" fmla="*/ 32188 w 221509"/>
                <a:gd name="connsiteY11" fmla="*/ 77 h 222310"/>
                <a:gd name="connsiteX12" fmla="*/ 21764 w 221509"/>
                <a:gd name="connsiteY12" fmla="*/ 6645 h 222310"/>
                <a:gd name="connsiteX13" fmla="*/ 2219 w 221509"/>
                <a:gd name="connsiteY13" fmla="*/ 64439 h 222310"/>
                <a:gd name="connsiteX14" fmla="*/ 265 w 221509"/>
                <a:gd name="connsiteY14" fmla="*/ 70350 h 222310"/>
                <a:gd name="connsiteX15" fmla="*/ 4174 w 221509"/>
                <a:gd name="connsiteY15" fmla="*/ 73962 h 222310"/>
                <a:gd name="connsiteX16" fmla="*/ 9712 w 221509"/>
                <a:gd name="connsiteY16" fmla="*/ 67066 h 222310"/>
                <a:gd name="connsiteX17" fmla="*/ 83982 w 221509"/>
                <a:gd name="connsiteY17" fmla="*/ 10257 h 222310"/>
                <a:gd name="connsiteX18" fmla="*/ 96687 w 221509"/>
                <a:gd name="connsiteY18" fmla="*/ 10257 h 222310"/>
                <a:gd name="connsiteX19" fmla="*/ 105808 w 221509"/>
                <a:gd name="connsiteY19" fmla="*/ 14198 h 222310"/>
                <a:gd name="connsiteX20" fmla="*/ 104505 w 221509"/>
                <a:gd name="connsiteY20" fmla="*/ 21093 h 222310"/>
                <a:gd name="connsiteX21" fmla="*/ 60854 w 221509"/>
                <a:gd name="connsiteY21" fmla="*/ 196446 h 222310"/>
                <a:gd name="connsiteX22" fmla="*/ 22090 w 221509"/>
                <a:gd name="connsiteY22" fmla="*/ 212208 h 222310"/>
                <a:gd name="connsiteX23" fmla="*/ 8409 w 221509"/>
                <a:gd name="connsiteY23" fmla="*/ 218447 h 222310"/>
                <a:gd name="connsiteX24" fmla="*/ 13946 w 221509"/>
                <a:gd name="connsiteY24" fmla="*/ 222388 h 222310"/>
                <a:gd name="connsiteX25" fmla="*/ 40658 w 221509"/>
                <a:gd name="connsiteY25" fmla="*/ 221731 h 222310"/>
                <a:gd name="connsiteX26" fmla="*/ 68346 w 221509"/>
                <a:gd name="connsiteY26" fmla="*/ 221403 h 222310"/>
                <a:gd name="connsiteX27" fmla="*/ 95384 w 221509"/>
                <a:gd name="connsiteY27" fmla="*/ 221731 h 222310"/>
                <a:gd name="connsiteX28" fmla="*/ 123724 w 221509"/>
                <a:gd name="connsiteY28" fmla="*/ 222388 h 222310"/>
                <a:gd name="connsiteX29" fmla="*/ 130890 w 221509"/>
                <a:gd name="connsiteY29" fmla="*/ 215820 h 222310"/>
                <a:gd name="connsiteX30" fmla="*/ 119815 w 221509"/>
                <a:gd name="connsiteY30" fmla="*/ 212208 h 222310"/>
                <a:gd name="connsiteX31" fmla="*/ 98967 w 221509"/>
                <a:gd name="connsiteY31" fmla="*/ 211551 h 222310"/>
                <a:gd name="connsiteX32" fmla="*/ 86914 w 221509"/>
                <a:gd name="connsiteY32" fmla="*/ 204327 h 222310"/>
                <a:gd name="connsiteX33" fmla="*/ 88217 w 221509"/>
                <a:gd name="connsiteY33" fmla="*/ 197431 h 222310"/>
                <a:gd name="connsiteX34" fmla="*/ 131542 w 221509"/>
                <a:gd name="connsiteY34" fmla="*/ 23064 h 2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1509" h="222310">
                  <a:moveTo>
                    <a:pt x="131542" y="23064"/>
                  </a:moveTo>
                  <a:cubicBezTo>
                    <a:pt x="133822" y="13869"/>
                    <a:pt x="135125" y="11899"/>
                    <a:pt x="139034" y="10914"/>
                  </a:cubicBezTo>
                  <a:cubicBezTo>
                    <a:pt x="141966" y="10257"/>
                    <a:pt x="152715" y="10257"/>
                    <a:pt x="159556" y="10257"/>
                  </a:cubicBezTo>
                  <a:cubicBezTo>
                    <a:pt x="192457" y="10257"/>
                    <a:pt x="207116" y="11571"/>
                    <a:pt x="207116" y="37184"/>
                  </a:cubicBezTo>
                  <a:cubicBezTo>
                    <a:pt x="207116" y="42109"/>
                    <a:pt x="205813" y="54916"/>
                    <a:pt x="204510" y="63454"/>
                  </a:cubicBezTo>
                  <a:cubicBezTo>
                    <a:pt x="204184" y="64767"/>
                    <a:pt x="203532" y="68708"/>
                    <a:pt x="203532" y="69693"/>
                  </a:cubicBezTo>
                  <a:cubicBezTo>
                    <a:pt x="203532" y="71663"/>
                    <a:pt x="204510" y="73962"/>
                    <a:pt x="207441" y="73962"/>
                  </a:cubicBezTo>
                  <a:cubicBezTo>
                    <a:pt x="211025" y="73962"/>
                    <a:pt x="211676" y="71335"/>
                    <a:pt x="212328" y="66409"/>
                  </a:cubicBezTo>
                  <a:lnTo>
                    <a:pt x="221123" y="9272"/>
                  </a:lnTo>
                  <a:cubicBezTo>
                    <a:pt x="221449" y="7958"/>
                    <a:pt x="221774" y="4675"/>
                    <a:pt x="221774" y="3690"/>
                  </a:cubicBezTo>
                  <a:cubicBezTo>
                    <a:pt x="221774" y="77"/>
                    <a:pt x="218517" y="77"/>
                    <a:pt x="212979" y="77"/>
                  </a:cubicBezTo>
                  <a:lnTo>
                    <a:pt x="32188" y="77"/>
                  </a:lnTo>
                  <a:cubicBezTo>
                    <a:pt x="24370" y="77"/>
                    <a:pt x="24045" y="406"/>
                    <a:pt x="21764" y="6645"/>
                  </a:cubicBezTo>
                  <a:lnTo>
                    <a:pt x="2219" y="64439"/>
                  </a:lnTo>
                  <a:cubicBezTo>
                    <a:pt x="1894" y="65096"/>
                    <a:pt x="265" y="69693"/>
                    <a:pt x="265" y="70350"/>
                  </a:cubicBezTo>
                  <a:cubicBezTo>
                    <a:pt x="265" y="72320"/>
                    <a:pt x="1894" y="73962"/>
                    <a:pt x="4174" y="73962"/>
                  </a:cubicBezTo>
                  <a:cubicBezTo>
                    <a:pt x="7431" y="73962"/>
                    <a:pt x="7757" y="72320"/>
                    <a:pt x="9712" y="67066"/>
                  </a:cubicBezTo>
                  <a:cubicBezTo>
                    <a:pt x="27302" y="16168"/>
                    <a:pt x="35772" y="10257"/>
                    <a:pt x="83982" y="10257"/>
                  </a:cubicBezTo>
                  <a:lnTo>
                    <a:pt x="96687" y="10257"/>
                  </a:lnTo>
                  <a:cubicBezTo>
                    <a:pt x="105808" y="10257"/>
                    <a:pt x="105808" y="11571"/>
                    <a:pt x="105808" y="14198"/>
                  </a:cubicBezTo>
                  <a:cubicBezTo>
                    <a:pt x="105808" y="16168"/>
                    <a:pt x="104830" y="20108"/>
                    <a:pt x="104505" y="21093"/>
                  </a:cubicBezTo>
                  <a:lnTo>
                    <a:pt x="60854" y="196446"/>
                  </a:lnTo>
                  <a:cubicBezTo>
                    <a:pt x="57923" y="208596"/>
                    <a:pt x="56945" y="212208"/>
                    <a:pt x="22090" y="212208"/>
                  </a:cubicBezTo>
                  <a:cubicBezTo>
                    <a:pt x="10363" y="212208"/>
                    <a:pt x="8409" y="212208"/>
                    <a:pt x="8409" y="218447"/>
                  </a:cubicBezTo>
                  <a:cubicBezTo>
                    <a:pt x="8409" y="222388"/>
                    <a:pt x="11992" y="222388"/>
                    <a:pt x="13946" y="222388"/>
                  </a:cubicBezTo>
                  <a:cubicBezTo>
                    <a:pt x="22742" y="222388"/>
                    <a:pt x="31863" y="221731"/>
                    <a:pt x="40658" y="221731"/>
                  </a:cubicBezTo>
                  <a:cubicBezTo>
                    <a:pt x="49779" y="221731"/>
                    <a:pt x="59225" y="221403"/>
                    <a:pt x="68346" y="221403"/>
                  </a:cubicBezTo>
                  <a:cubicBezTo>
                    <a:pt x="77467" y="221403"/>
                    <a:pt x="86588" y="221731"/>
                    <a:pt x="95384" y="221731"/>
                  </a:cubicBezTo>
                  <a:cubicBezTo>
                    <a:pt x="104830" y="221731"/>
                    <a:pt x="114603" y="222388"/>
                    <a:pt x="123724" y="222388"/>
                  </a:cubicBezTo>
                  <a:cubicBezTo>
                    <a:pt x="126981" y="222388"/>
                    <a:pt x="130890" y="222388"/>
                    <a:pt x="130890" y="215820"/>
                  </a:cubicBezTo>
                  <a:cubicBezTo>
                    <a:pt x="130890" y="212208"/>
                    <a:pt x="128284" y="212208"/>
                    <a:pt x="119815" y="212208"/>
                  </a:cubicBezTo>
                  <a:cubicBezTo>
                    <a:pt x="111671" y="212208"/>
                    <a:pt x="107436" y="212208"/>
                    <a:pt x="98967" y="211551"/>
                  </a:cubicBezTo>
                  <a:cubicBezTo>
                    <a:pt x="89520" y="210566"/>
                    <a:pt x="86914" y="209581"/>
                    <a:pt x="86914" y="204327"/>
                  </a:cubicBezTo>
                  <a:cubicBezTo>
                    <a:pt x="86914" y="203999"/>
                    <a:pt x="86914" y="202357"/>
                    <a:pt x="88217" y="197431"/>
                  </a:cubicBezTo>
                  <a:lnTo>
                    <a:pt x="131542" y="23064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orme libre 30">
              <a:extLst>
                <a:ext uri="{FF2B5EF4-FFF2-40B4-BE49-F238E27FC236}">
                  <a16:creationId xmlns:a16="http://schemas.microsoft.com/office/drawing/2014/main" id="{D920D8F9-BFE7-61BC-D950-301807C24EBB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14085184" y="3915894"/>
              <a:ext cx="75573" cy="328375"/>
            </a:xfrm>
            <a:custGeom>
              <a:avLst/>
              <a:gdLst>
                <a:gd name="connsiteX0" fmla="*/ 75846 w 75573"/>
                <a:gd name="connsiteY0" fmla="*/ 164265 h 328375"/>
                <a:gd name="connsiteX1" fmla="*/ 54346 w 75573"/>
                <a:gd name="connsiteY1" fmla="*/ 61812 h 328375"/>
                <a:gd name="connsiteX2" fmla="*/ 3530 w 75573"/>
                <a:gd name="connsiteY2" fmla="*/ 77 h 328375"/>
                <a:gd name="connsiteX3" fmla="*/ 272 w 75573"/>
                <a:gd name="connsiteY3" fmla="*/ 3361 h 328375"/>
                <a:gd name="connsiteX4" fmla="*/ 6461 w 75573"/>
                <a:gd name="connsiteY4" fmla="*/ 10914 h 328375"/>
                <a:gd name="connsiteX5" fmla="*/ 56952 w 75573"/>
                <a:gd name="connsiteY5" fmla="*/ 164265 h 328375"/>
                <a:gd name="connsiteX6" fmla="*/ 4507 w 75573"/>
                <a:gd name="connsiteY6" fmla="*/ 319587 h 328375"/>
                <a:gd name="connsiteX7" fmla="*/ 272 w 75573"/>
                <a:gd name="connsiteY7" fmla="*/ 325169 h 328375"/>
                <a:gd name="connsiteX8" fmla="*/ 3530 w 75573"/>
                <a:gd name="connsiteY8" fmla="*/ 328453 h 328375"/>
                <a:gd name="connsiteX9" fmla="*/ 55324 w 75573"/>
                <a:gd name="connsiteY9" fmla="*/ 264420 h 328375"/>
                <a:gd name="connsiteX10" fmla="*/ 75846 w 75573"/>
                <a:gd name="connsiteY10" fmla="*/ 164265 h 32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573" h="328375">
                  <a:moveTo>
                    <a:pt x="75846" y="164265"/>
                  </a:moveTo>
                  <a:cubicBezTo>
                    <a:pt x="75846" y="138652"/>
                    <a:pt x="72263" y="98918"/>
                    <a:pt x="54346" y="61812"/>
                  </a:cubicBezTo>
                  <a:cubicBezTo>
                    <a:pt x="34802" y="21422"/>
                    <a:pt x="6787" y="77"/>
                    <a:pt x="3530" y="77"/>
                  </a:cubicBezTo>
                  <a:cubicBezTo>
                    <a:pt x="1575" y="77"/>
                    <a:pt x="272" y="1391"/>
                    <a:pt x="272" y="3361"/>
                  </a:cubicBezTo>
                  <a:cubicBezTo>
                    <a:pt x="272" y="4346"/>
                    <a:pt x="272" y="5003"/>
                    <a:pt x="6461" y="10914"/>
                  </a:cubicBezTo>
                  <a:cubicBezTo>
                    <a:pt x="38385" y="43423"/>
                    <a:pt x="56952" y="95635"/>
                    <a:pt x="56952" y="164265"/>
                  </a:cubicBezTo>
                  <a:cubicBezTo>
                    <a:pt x="56952" y="220417"/>
                    <a:pt x="44900" y="278212"/>
                    <a:pt x="4507" y="319587"/>
                  </a:cubicBezTo>
                  <a:cubicBezTo>
                    <a:pt x="272" y="323527"/>
                    <a:pt x="272" y="324184"/>
                    <a:pt x="272" y="325169"/>
                  </a:cubicBezTo>
                  <a:cubicBezTo>
                    <a:pt x="272" y="327140"/>
                    <a:pt x="1575" y="328453"/>
                    <a:pt x="3530" y="328453"/>
                  </a:cubicBezTo>
                  <a:cubicBezTo>
                    <a:pt x="6787" y="328453"/>
                    <a:pt x="36105" y="306123"/>
                    <a:pt x="55324" y="264420"/>
                  </a:cubicBezTo>
                  <a:cubicBezTo>
                    <a:pt x="71937" y="228298"/>
                    <a:pt x="75846" y="191849"/>
                    <a:pt x="75846" y="164265"/>
                  </a:cubicBez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DC068F8F-5666-6B7B-2759-DBCD61DC2270}"/>
                </a:ext>
              </a:extLst>
            </p:cNvPr>
            <p:cNvSpPr/>
            <p:nvPr>
              <p:custDataLst>
                <p:tags r:id="rId104"/>
              </p:custDataLst>
            </p:nvPr>
          </p:nvSpPr>
          <p:spPr>
            <a:xfrm>
              <a:off x="14283925" y="3970732"/>
              <a:ext cx="216623" cy="218698"/>
            </a:xfrm>
            <a:custGeom>
              <a:avLst/>
              <a:gdLst>
                <a:gd name="connsiteX0" fmla="*/ 115268 w 216623"/>
                <a:gd name="connsiteY0" fmla="*/ 115994 h 218698"/>
                <a:gd name="connsiteX1" fmla="*/ 206152 w 216623"/>
                <a:gd name="connsiteY1" fmla="*/ 115994 h 218698"/>
                <a:gd name="connsiteX2" fmla="*/ 216901 w 216623"/>
                <a:gd name="connsiteY2" fmla="*/ 109426 h 218698"/>
                <a:gd name="connsiteX3" fmla="*/ 206152 w 216623"/>
                <a:gd name="connsiteY3" fmla="*/ 102859 h 218698"/>
                <a:gd name="connsiteX4" fmla="*/ 115268 w 216623"/>
                <a:gd name="connsiteY4" fmla="*/ 102859 h 218698"/>
                <a:gd name="connsiteX5" fmla="*/ 115268 w 216623"/>
                <a:gd name="connsiteY5" fmla="*/ 10914 h 218698"/>
                <a:gd name="connsiteX6" fmla="*/ 108753 w 216623"/>
                <a:gd name="connsiteY6" fmla="*/ 77 h 218698"/>
                <a:gd name="connsiteX7" fmla="*/ 102238 w 216623"/>
                <a:gd name="connsiteY7" fmla="*/ 10914 h 218698"/>
                <a:gd name="connsiteX8" fmla="*/ 102238 w 216623"/>
                <a:gd name="connsiteY8" fmla="*/ 102859 h 218698"/>
                <a:gd name="connsiteX9" fmla="*/ 11028 w 216623"/>
                <a:gd name="connsiteY9" fmla="*/ 102859 h 218698"/>
                <a:gd name="connsiteX10" fmla="*/ 278 w 216623"/>
                <a:gd name="connsiteY10" fmla="*/ 109426 h 218698"/>
                <a:gd name="connsiteX11" fmla="*/ 11028 w 216623"/>
                <a:gd name="connsiteY11" fmla="*/ 115994 h 218698"/>
                <a:gd name="connsiteX12" fmla="*/ 102238 w 216623"/>
                <a:gd name="connsiteY12" fmla="*/ 115994 h 218698"/>
                <a:gd name="connsiteX13" fmla="*/ 102238 w 216623"/>
                <a:gd name="connsiteY13" fmla="*/ 207939 h 218698"/>
                <a:gd name="connsiteX14" fmla="*/ 108753 w 216623"/>
                <a:gd name="connsiteY14" fmla="*/ 218776 h 218698"/>
                <a:gd name="connsiteX15" fmla="*/ 115268 w 216623"/>
                <a:gd name="connsiteY15" fmla="*/ 207939 h 218698"/>
                <a:gd name="connsiteX16" fmla="*/ 115268 w 216623"/>
                <a:gd name="connsiteY16" fmla="*/ 115994 h 21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623" h="218698">
                  <a:moveTo>
                    <a:pt x="115268" y="115994"/>
                  </a:moveTo>
                  <a:lnTo>
                    <a:pt x="206152" y="115994"/>
                  </a:lnTo>
                  <a:cubicBezTo>
                    <a:pt x="210712" y="115994"/>
                    <a:pt x="216901" y="115994"/>
                    <a:pt x="216901" y="109426"/>
                  </a:cubicBezTo>
                  <a:cubicBezTo>
                    <a:pt x="216901" y="102859"/>
                    <a:pt x="210712" y="102859"/>
                    <a:pt x="206152" y="102859"/>
                  </a:cubicBezTo>
                  <a:lnTo>
                    <a:pt x="115268" y="102859"/>
                  </a:lnTo>
                  <a:lnTo>
                    <a:pt x="115268" y="10914"/>
                  </a:lnTo>
                  <a:cubicBezTo>
                    <a:pt x="115268" y="6317"/>
                    <a:pt x="115268" y="77"/>
                    <a:pt x="108753" y="77"/>
                  </a:cubicBezTo>
                  <a:cubicBezTo>
                    <a:pt x="102238" y="77"/>
                    <a:pt x="102238" y="6317"/>
                    <a:pt x="102238" y="10914"/>
                  </a:cubicBezTo>
                  <a:lnTo>
                    <a:pt x="102238" y="102859"/>
                  </a:lnTo>
                  <a:lnTo>
                    <a:pt x="11028" y="102859"/>
                  </a:lnTo>
                  <a:cubicBezTo>
                    <a:pt x="6467" y="102859"/>
                    <a:pt x="278" y="102859"/>
                    <a:pt x="278" y="109426"/>
                  </a:cubicBezTo>
                  <a:cubicBezTo>
                    <a:pt x="278" y="115994"/>
                    <a:pt x="6467" y="115994"/>
                    <a:pt x="11028" y="115994"/>
                  </a:cubicBezTo>
                  <a:lnTo>
                    <a:pt x="102238" y="115994"/>
                  </a:lnTo>
                  <a:lnTo>
                    <a:pt x="102238" y="207939"/>
                  </a:lnTo>
                  <a:cubicBezTo>
                    <a:pt x="102238" y="212536"/>
                    <a:pt x="102238" y="218776"/>
                    <a:pt x="108753" y="218776"/>
                  </a:cubicBezTo>
                  <a:cubicBezTo>
                    <a:pt x="115268" y="218776"/>
                    <a:pt x="115268" y="212536"/>
                    <a:pt x="115268" y="207939"/>
                  </a:cubicBezTo>
                  <a:lnTo>
                    <a:pt x="115268" y="115994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7A111887-17F2-16AE-AC23-1AFC96EAE177}"/>
                </a:ext>
              </a:extLst>
            </p:cNvPr>
            <p:cNvSpPr/>
            <p:nvPr>
              <p:custDataLst>
                <p:tags r:id="rId105"/>
              </p:custDataLst>
            </p:nvPr>
          </p:nvSpPr>
          <p:spPr>
            <a:xfrm>
              <a:off x="14598272" y="3937895"/>
              <a:ext cx="231933" cy="240699"/>
            </a:xfrm>
            <a:custGeom>
              <a:avLst/>
              <a:gdLst>
                <a:gd name="connsiteX0" fmla="*/ 106808 w 231933"/>
                <a:gd name="connsiteY0" fmla="*/ 77 h 240699"/>
                <a:gd name="connsiteX1" fmla="*/ 12667 w 231933"/>
                <a:gd name="connsiteY1" fmla="*/ 37841 h 240699"/>
                <a:gd name="connsiteX2" fmla="*/ 288 w 231933"/>
                <a:gd name="connsiteY2" fmla="*/ 61155 h 240699"/>
                <a:gd name="connsiteX3" fmla="*/ 3546 w 231933"/>
                <a:gd name="connsiteY3" fmla="*/ 63782 h 240699"/>
                <a:gd name="connsiteX4" fmla="*/ 18856 w 231933"/>
                <a:gd name="connsiteY4" fmla="*/ 57543 h 240699"/>
                <a:gd name="connsiteX5" fmla="*/ 28628 w 231933"/>
                <a:gd name="connsiteY5" fmla="*/ 44736 h 240699"/>
                <a:gd name="connsiteX6" fmla="*/ 83354 w 231933"/>
                <a:gd name="connsiteY6" fmla="*/ 18138 h 240699"/>
                <a:gd name="connsiteX7" fmla="*/ 30583 w 231933"/>
                <a:gd name="connsiteY7" fmla="*/ 232567 h 240699"/>
                <a:gd name="connsiteX8" fmla="*/ 28628 w 231933"/>
                <a:gd name="connsiteY8" fmla="*/ 238478 h 240699"/>
                <a:gd name="connsiteX9" fmla="*/ 31886 w 231933"/>
                <a:gd name="connsiteY9" fmla="*/ 240777 h 240699"/>
                <a:gd name="connsiteX10" fmla="*/ 56317 w 231933"/>
                <a:gd name="connsiteY10" fmla="*/ 225015 h 240699"/>
                <a:gd name="connsiteX11" fmla="*/ 109740 w 231933"/>
                <a:gd name="connsiteY11" fmla="*/ 18138 h 240699"/>
                <a:gd name="connsiteX12" fmla="*/ 126679 w 231933"/>
                <a:gd name="connsiteY12" fmla="*/ 18138 h 240699"/>
                <a:gd name="connsiteX13" fmla="*/ 204533 w 231933"/>
                <a:gd name="connsiteY13" fmla="*/ 66409 h 240699"/>
                <a:gd name="connsiteX14" fmla="*/ 117884 w 231933"/>
                <a:gd name="connsiteY14" fmla="*/ 138980 h 240699"/>
                <a:gd name="connsiteX15" fmla="*/ 98339 w 231933"/>
                <a:gd name="connsiteY15" fmla="*/ 145219 h 240699"/>
                <a:gd name="connsiteX16" fmla="*/ 89869 w 231933"/>
                <a:gd name="connsiteY16" fmla="*/ 154742 h 240699"/>
                <a:gd name="connsiteX17" fmla="*/ 96058 w 231933"/>
                <a:gd name="connsiteY17" fmla="*/ 157041 h 240699"/>
                <a:gd name="connsiteX18" fmla="*/ 232222 w 231933"/>
                <a:gd name="connsiteY18" fmla="*/ 52289 h 240699"/>
                <a:gd name="connsiteX19" fmla="*/ 150459 w 231933"/>
                <a:gd name="connsiteY19" fmla="*/ 77 h 240699"/>
                <a:gd name="connsiteX20" fmla="*/ 106808 w 231933"/>
                <a:gd name="connsiteY20" fmla="*/ 77 h 24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933" h="240699">
                  <a:moveTo>
                    <a:pt x="106808" y="77"/>
                  </a:moveTo>
                  <a:cubicBezTo>
                    <a:pt x="60878" y="77"/>
                    <a:pt x="26022" y="22407"/>
                    <a:pt x="12667" y="37841"/>
                  </a:cubicBezTo>
                  <a:cubicBezTo>
                    <a:pt x="1265" y="50976"/>
                    <a:pt x="288" y="60499"/>
                    <a:pt x="288" y="61155"/>
                  </a:cubicBezTo>
                  <a:cubicBezTo>
                    <a:pt x="288" y="63126"/>
                    <a:pt x="1591" y="63782"/>
                    <a:pt x="3546" y="63782"/>
                  </a:cubicBezTo>
                  <a:cubicBezTo>
                    <a:pt x="8758" y="63782"/>
                    <a:pt x="16250" y="59185"/>
                    <a:pt x="18856" y="57543"/>
                  </a:cubicBezTo>
                  <a:cubicBezTo>
                    <a:pt x="25697" y="52946"/>
                    <a:pt x="26674" y="50976"/>
                    <a:pt x="28628" y="44736"/>
                  </a:cubicBezTo>
                  <a:cubicBezTo>
                    <a:pt x="33189" y="31601"/>
                    <a:pt x="42310" y="20108"/>
                    <a:pt x="83354" y="18138"/>
                  </a:cubicBezTo>
                  <a:cubicBezTo>
                    <a:pt x="77491" y="92023"/>
                    <a:pt x="57946" y="163937"/>
                    <a:pt x="30583" y="232567"/>
                  </a:cubicBezTo>
                  <a:cubicBezTo>
                    <a:pt x="28628" y="237493"/>
                    <a:pt x="28628" y="238150"/>
                    <a:pt x="28628" y="238478"/>
                  </a:cubicBezTo>
                  <a:cubicBezTo>
                    <a:pt x="28628" y="239463"/>
                    <a:pt x="29606" y="240777"/>
                    <a:pt x="31886" y="240777"/>
                  </a:cubicBezTo>
                  <a:cubicBezTo>
                    <a:pt x="37098" y="240777"/>
                    <a:pt x="52734" y="233552"/>
                    <a:pt x="56317" y="225015"/>
                  </a:cubicBezTo>
                  <a:cubicBezTo>
                    <a:pt x="73256" y="184953"/>
                    <a:pt x="99967" y="109426"/>
                    <a:pt x="109740" y="18138"/>
                  </a:cubicBezTo>
                  <a:lnTo>
                    <a:pt x="126679" y="18138"/>
                  </a:lnTo>
                  <a:cubicBezTo>
                    <a:pt x="166420" y="18138"/>
                    <a:pt x="204533" y="33572"/>
                    <a:pt x="204533" y="66409"/>
                  </a:cubicBezTo>
                  <a:cubicBezTo>
                    <a:pt x="204533" y="91037"/>
                    <a:pt x="181079" y="137010"/>
                    <a:pt x="117884" y="138980"/>
                  </a:cubicBezTo>
                  <a:cubicBezTo>
                    <a:pt x="111043" y="139309"/>
                    <a:pt x="107460" y="139309"/>
                    <a:pt x="98339" y="145219"/>
                  </a:cubicBezTo>
                  <a:cubicBezTo>
                    <a:pt x="92475" y="149160"/>
                    <a:pt x="89869" y="152772"/>
                    <a:pt x="89869" y="154742"/>
                  </a:cubicBezTo>
                  <a:cubicBezTo>
                    <a:pt x="89869" y="157041"/>
                    <a:pt x="91824" y="157041"/>
                    <a:pt x="96058" y="157041"/>
                  </a:cubicBezTo>
                  <a:cubicBezTo>
                    <a:pt x="155345" y="157041"/>
                    <a:pt x="232222" y="106471"/>
                    <a:pt x="232222" y="52289"/>
                  </a:cubicBezTo>
                  <a:cubicBezTo>
                    <a:pt x="232222" y="14854"/>
                    <a:pt x="188245" y="77"/>
                    <a:pt x="150459" y="77"/>
                  </a:cubicBezTo>
                  <a:lnTo>
                    <a:pt x="106808" y="77"/>
                  </a:lnTo>
                  <a:close/>
                </a:path>
              </a:pathLst>
            </a:custGeom>
            <a:solidFill>
              <a:srgbClr val="000000"/>
            </a:solidFill>
            <a:ln w="326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 descr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t } = a \nabla^2 T &#10;$$&#10;&#10;&#10;\end{document}&#10;" title="IguanaTex Vector Display">
            <a:extLst>
              <a:ext uri="{FF2B5EF4-FFF2-40B4-BE49-F238E27FC236}">
                <a16:creationId xmlns:a16="http://schemas.microsoft.com/office/drawing/2014/main" id="{59F8E359-5AFF-044C-3BFD-163AB2775093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302499" y="2324100"/>
            <a:ext cx="1746920" cy="692175"/>
            <a:chOff x="14018399" y="4417791"/>
            <a:chExt cx="1700333" cy="689739"/>
          </a:xfrm>
        </p:grpSpPr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212F54C0-BE5C-1E4D-17E7-3C8330A34A4F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14031286" y="4417791"/>
              <a:ext cx="169466" cy="242341"/>
            </a:xfrm>
            <a:custGeom>
              <a:avLst/>
              <a:gdLst>
                <a:gd name="connsiteX0" fmla="*/ 136490 w 169466"/>
                <a:gd name="connsiteY0" fmla="*/ 123868 h 242341"/>
                <a:gd name="connsiteX1" fmla="*/ 94929 w 169466"/>
                <a:gd name="connsiteY1" fmla="*/ 85120 h 242341"/>
                <a:gd name="connsiteX2" fmla="*/ 29204 w 169466"/>
                <a:gd name="connsiteY2" fmla="*/ 115987 h 242341"/>
                <a:gd name="connsiteX3" fmla="*/ 208 w 169466"/>
                <a:gd name="connsiteY3" fmla="*/ 183961 h 242341"/>
                <a:gd name="connsiteX4" fmla="*/ 59489 w 169466"/>
                <a:gd name="connsiteY4" fmla="*/ 242412 h 242341"/>
                <a:gd name="connsiteX5" fmla="*/ 169675 w 169466"/>
                <a:gd name="connsiteY5" fmla="*/ 85120 h 242341"/>
                <a:gd name="connsiteX6" fmla="*/ 100084 w 169466"/>
                <a:gd name="connsiteY6" fmla="*/ 71 h 242341"/>
                <a:gd name="connsiteX7" fmla="*/ 38547 w 169466"/>
                <a:gd name="connsiteY7" fmla="*/ 51954 h 242341"/>
                <a:gd name="connsiteX8" fmla="*/ 50790 w 169466"/>
                <a:gd name="connsiteY8" fmla="*/ 63447 h 242341"/>
                <a:gd name="connsiteX9" fmla="*/ 68188 w 169466"/>
                <a:gd name="connsiteY9" fmla="*/ 46043 h 242341"/>
                <a:gd name="connsiteX10" fmla="*/ 53045 w 169466"/>
                <a:gd name="connsiteY10" fmla="*/ 34550 h 242341"/>
                <a:gd name="connsiteX11" fmla="*/ 99439 w 169466"/>
                <a:gd name="connsiteY11" fmla="*/ 8280 h 242341"/>
                <a:gd name="connsiteX12" fmla="*/ 145511 w 169466"/>
                <a:gd name="connsiteY12" fmla="*/ 67716 h 242341"/>
                <a:gd name="connsiteX13" fmla="*/ 136812 w 169466"/>
                <a:gd name="connsiteY13" fmla="*/ 123868 h 242341"/>
                <a:gd name="connsiteX14" fmla="*/ 136490 w 169466"/>
                <a:gd name="connsiteY14" fmla="*/ 123868 h 242341"/>
                <a:gd name="connsiteX15" fmla="*/ 60456 w 169466"/>
                <a:gd name="connsiteY15" fmla="*/ 233217 h 242341"/>
                <a:gd name="connsiteX16" fmla="*/ 25016 w 169466"/>
                <a:gd name="connsiteY16" fmla="*/ 196111 h 242341"/>
                <a:gd name="connsiteX17" fmla="*/ 46280 w 169466"/>
                <a:gd name="connsiteY17" fmla="*/ 121570 h 242341"/>
                <a:gd name="connsiteX18" fmla="*/ 94929 w 169466"/>
                <a:gd name="connsiteY18" fmla="*/ 92344 h 242341"/>
                <a:gd name="connsiteX19" fmla="*/ 130691 w 169466"/>
                <a:gd name="connsiteY19" fmla="*/ 135690 h 242341"/>
                <a:gd name="connsiteX20" fmla="*/ 60456 w 169466"/>
                <a:gd name="connsiteY20" fmla="*/ 233217 h 2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466" h="242341">
                  <a:moveTo>
                    <a:pt x="136490" y="123868"/>
                  </a:moveTo>
                  <a:cubicBezTo>
                    <a:pt x="133268" y="103509"/>
                    <a:pt x="120059" y="85120"/>
                    <a:pt x="94929" y="85120"/>
                  </a:cubicBezTo>
                  <a:cubicBezTo>
                    <a:pt x="75276" y="85120"/>
                    <a:pt x="54334" y="90374"/>
                    <a:pt x="29204" y="115987"/>
                  </a:cubicBezTo>
                  <a:cubicBezTo>
                    <a:pt x="2463" y="143242"/>
                    <a:pt x="208" y="173781"/>
                    <a:pt x="208" y="183961"/>
                  </a:cubicBezTo>
                  <a:cubicBezTo>
                    <a:pt x="208" y="204320"/>
                    <a:pt x="14384" y="242412"/>
                    <a:pt x="59489" y="242412"/>
                  </a:cubicBezTo>
                  <a:cubicBezTo>
                    <a:pt x="136168" y="242412"/>
                    <a:pt x="169675" y="132078"/>
                    <a:pt x="169675" y="85120"/>
                  </a:cubicBezTo>
                  <a:cubicBezTo>
                    <a:pt x="169675" y="32908"/>
                    <a:pt x="139712" y="71"/>
                    <a:pt x="100084" y="71"/>
                  </a:cubicBezTo>
                  <a:cubicBezTo>
                    <a:pt x="53368" y="71"/>
                    <a:pt x="38547" y="42760"/>
                    <a:pt x="38547" y="51954"/>
                  </a:cubicBezTo>
                  <a:cubicBezTo>
                    <a:pt x="38547" y="56551"/>
                    <a:pt x="41125" y="63447"/>
                    <a:pt x="50790" y="63447"/>
                  </a:cubicBezTo>
                  <a:cubicBezTo>
                    <a:pt x="61422" y="63447"/>
                    <a:pt x="68188" y="53596"/>
                    <a:pt x="68188" y="46043"/>
                  </a:cubicBezTo>
                  <a:cubicBezTo>
                    <a:pt x="68188" y="34550"/>
                    <a:pt x="58200" y="34550"/>
                    <a:pt x="53045" y="34550"/>
                  </a:cubicBezTo>
                  <a:cubicBezTo>
                    <a:pt x="67221" y="10250"/>
                    <a:pt x="90096" y="8280"/>
                    <a:pt x="99439" y="8280"/>
                  </a:cubicBezTo>
                  <a:cubicBezTo>
                    <a:pt x="122959" y="8280"/>
                    <a:pt x="145511" y="25356"/>
                    <a:pt x="145511" y="67716"/>
                  </a:cubicBezTo>
                  <a:cubicBezTo>
                    <a:pt x="145511" y="80523"/>
                    <a:pt x="143578" y="97270"/>
                    <a:pt x="136812" y="123868"/>
                  </a:cubicBezTo>
                  <a:lnTo>
                    <a:pt x="136490" y="123868"/>
                  </a:lnTo>
                  <a:close/>
                  <a:moveTo>
                    <a:pt x="60456" y="233217"/>
                  </a:moveTo>
                  <a:cubicBezTo>
                    <a:pt x="25016" y="233217"/>
                    <a:pt x="25016" y="199395"/>
                    <a:pt x="25016" y="196111"/>
                  </a:cubicBezTo>
                  <a:cubicBezTo>
                    <a:pt x="25016" y="187245"/>
                    <a:pt x="33070" y="141272"/>
                    <a:pt x="46280" y="121570"/>
                  </a:cubicBezTo>
                  <a:cubicBezTo>
                    <a:pt x="59167" y="102852"/>
                    <a:pt x="74954" y="92344"/>
                    <a:pt x="94929" y="92344"/>
                  </a:cubicBezTo>
                  <a:cubicBezTo>
                    <a:pt x="130047" y="92344"/>
                    <a:pt x="130691" y="129122"/>
                    <a:pt x="130691" y="135690"/>
                  </a:cubicBezTo>
                  <a:cubicBezTo>
                    <a:pt x="130691" y="159333"/>
                    <a:pt x="110071" y="233217"/>
                    <a:pt x="60456" y="233217"/>
                  </a:cubicBez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C19DF460-1EF5-D40F-2BCA-581A883B1FF9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14215076" y="4430598"/>
              <a:ext cx="219082" cy="222310"/>
            </a:xfrm>
            <a:custGeom>
              <a:avLst/>
              <a:gdLst>
                <a:gd name="connsiteX0" fmla="*/ 130052 w 219082"/>
                <a:gd name="connsiteY0" fmla="*/ 23057 h 222310"/>
                <a:gd name="connsiteX1" fmla="*/ 137463 w 219082"/>
                <a:gd name="connsiteY1" fmla="*/ 10907 h 222310"/>
                <a:gd name="connsiteX2" fmla="*/ 157760 w 219082"/>
                <a:gd name="connsiteY2" fmla="*/ 10250 h 222310"/>
                <a:gd name="connsiteX3" fmla="*/ 204798 w 219082"/>
                <a:gd name="connsiteY3" fmla="*/ 37177 h 222310"/>
                <a:gd name="connsiteX4" fmla="*/ 202221 w 219082"/>
                <a:gd name="connsiteY4" fmla="*/ 63447 h 222310"/>
                <a:gd name="connsiteX5" fmla="*/ 201254 w 219082"/>
                <a:gd name="connsiteY5" fmla="*/ 69686 h 222310"/>
                <a:gd name="connsiteX6" fmla="*/ 205120 w 219082"/>
                <a:gd name="connsiteY6" fmla="*/ 73955 h 222310"/>
                <a:gd name="connsiteX7" fmla="*/ 209953 w 219082"/>
                <a:gd name="connsiteY7" fmla="*/ 66403 h 222310"/>
                <a:gd name="connsiteX8" fmla="*/ 218652 w 219082"/>
                <a:gd name="connsiteY8" fmla="*/ 9265 h 222310"/>
                <a:gd name="connsiteX9" fmla="*/ 219296 w 219082"/>
                <a:gd name="connsiteY9" fmla="*/ 3683 h 222310"/>
                <a:gd name="connsiteX10" fmla="*/ 210597 w 219082"/>
                <a:gd name="connsiteY10" fmla="*/ 71 h 222310"/>
                <a:gd name="connsiteX11" fmla="*/ 31787 w 219082"/>
                <a:gd name="connsiteY11" fmla="*/ 71 h 222310"/>
                <a:gd name="connsiteX12" fmla="*/ 21478 w 219082"/>
                <a:gd name="connsiteY12" fmla="*/ 6638 h 222310"/>
                <a:gd name="connsiteX13" fmla="*/ 2147 w 219082"/>
                <a:gd name="connsiteY13" fmla="*/ 64432 h 222310"/>
                <a:gd name="connsiteX14" fmla="*/ 214 w 219082"/>
                <a:gd name="connsiteY14" fmla="*/ 70343 h 222310"/>
                <a:gd name="connsiteX15" fmla="*/ 4080 w 219082"/>
                <a:gd name="connsiteY15" fmla="*/ 73955 h 222310"/>
                <a:gd name="connsiteX16" fmla="*/ 9557 w 219082"/>
                <a:gd name="connsiteY16" fmla="*/ 67059 h 222310"/>
                <a:gd name="connsiteX17" fmla="*/ 83014 w 219082"/>
                <a:gd name="connsiteY17" fmla="*/ 10250 h 222310"/>
                <a:gd name="connsiteX18" fmla="*/ 95579 w 219082"/>
                <a:gd name="connsiteY18" fmla="*/ 10250 h 222310"/>
                <a:gd name="connsiteX19" fmla="*/ 104600 w 219082"/>
                <a:gd name="connsiteY19" fmla="*/ 14191 h 222310"/>
                <a:gd name="connsiteX20" fmla="*/ 103311 w 219082"/>
                <a:gd name="connsiteY20" fmla="*/ 21087 h 222310"/>
                <a:gd name="connsiteX21" fmla="*/ 60139 w 219082"/>
                <a:gd name="connsiteY21" fmla="*/ 196439 h 222310"/>
                <a:gd name="connsiteX22" fmla="*/ 21800 w 219082"/>
                <a:gd name="connsiteY22" fmla="*/ 212201 h 222310"/>
                <a:gd name="connsiteX23" fmla="*/ 8268 w 219082"/>
                <a:gd name="connsiteY23" fmla="*/ 218440 h 222310"/>
                <a:gd name="connsiteX24" fmla="*/ 13745 w 219082"/>
                <a:gd name="connsiteY24" fmla="*/ 222381 h 222310"/>
                <a:gd name="connsiteX25" fmla="*/ 40164 w 219082"/>
                <a:gd name="connsiteY25" fmla="*/ 221724 h 222310"/>
                <a:gd name="connsiteX26" fmla="*/ 67549 w 219082"/>
                <a:gd name="connsiteY26" fmla="*/ 221396 h 222310"/>
                <a:gd name="connsiteX27" fmla="*/ 94290 w 219082"/>
                <a:gd name="connsiteY27" fmla="*/ 221724 h 222310"/>
                <a:gd name="connsiteX28" fmla="*/ 122320 w 219082"/>
                <a:gd name="connsiteY28" fmla="*/ 222381 h 222310"/>
                <a:gd name="connsiteX29" fmla="*/ 129408 w 219082"/>
                <a:gd name="connsiteY29" fmla="*/ 215813 h 222310"/>
                <a:gd name="connsiteX30" fmla="*/ 118454 w 219082"/>
                <a:gd name="connsiteY30" fmla="*/ 212201 h 222310"/>
                <a:gd name="connsiteX31" fmla="*/ 97834 w 219082"/>
                <a:gd name="connsiteY31" fmla="*/ 211545 h 222310"/>
                <a:gd name="connsiteX32" fmla="*/ 85914 w 219082"/>
                <a:gd name="connsiteY32" fmla="*/ 204320 h 222310"/>
                <a:gd name="connsiteX33" fmla="*/ 87202 w 219082"/>
                <a:gd name="connsiteY33" fmla="*/ 197424 h 222310"/>
                <a:gd name="connsiteX34" fmla="*/ 130052 w 219082"/>
                <a:gd name="connsiteY34" fmla="*/ 23057 h 2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9082" h="222310">
                  <a:moveTo>
                    <a:pt x="130052" y="23057"/>
                  </a:moveTo>
                  <a:cubicBezTo>
                    <a:pt x="132308" y="13862"/>
                    <a:pt x="133596" y="11892"/>
                    <a:pt x="137463" y="10907"/>
                  </a:cubicBezTo>
                  <a:cubicBezTo>
                    <a:pt x="140362" y="10250"/>
                    <a:pt x="150994" y="10250"/>
                    <a:pt x="157760" y="10250"/>
                  </a:cubicBezTo>
                  <a:cubicBezTo>
                    <a:pt x="190300" y="10250"/>
                    <a:pt x="204798" y="11564"/>
                    <a:pt x="204798" y="37177"/>
                  </a:cubicBezTo>
                  <a:cubicBezTo>
                    <a:pt x="204798" y="42103"/>
                    <a:pt x="203509" y="54909"/>
                    <a:pt x="202221" y="63447"/>
                  </a:cubicBezTo>
                  <a:cubicBezTo>
                    <a:pt x="201899" y="64761"/>
                    <a:pt x="201254" y="68701"/>
                    <a:pt x="201254" y="69686"/>
                  </a:cubicBezTo>
                  <a:cubicBezTo>
                    <a:pt x="201254" y="71657"/>
                    <a:pt x="202221" y="73955"/>
                    <a:pt x="205120" y="73955"/>
                  </a:cubicBezTo>
                  <a:cubicBezTo>
                    <a:pt x="208664" y="73955"/>
                    <a:pt x="209309" y="71328"/>
                    <a:pt x="209953" y="66403"/>
                  </a:cubicBezTo>
                  <a:lnTo>
                    <a:pt x="218652" y="9265"/>
                  </a:lnTo>
                  <a:cubicBezTo>
                    <a:pt x="218974" y="7952"/>
                    <a:pt x="219296" y="4668"/>
                    <a:pt x="219296" y="3683"/>
                  </a:cubicBezTo>
                  <a:cubicBezTo>
                    <a:pt x="219296" y="71"/>
                    <a:pt x="216075" y="71"/>
                    <a:pt x="210597" y="71"/>
                  </a:cubicBezTo>
                  <a:lnTo>
                    <a:pt x="31787" y="71"/>
                  </a:lnTo>
                  <a:cubicBezTo>
                    <a:pt x="24055" y="71"/>
                    <a:pt x="23733" y="399"/>
                    <a:pt x="21478" y="6638"/>
                  </a:cubicBezTo>
                  <a:lnTo>
                    <a:pt x="2147" y="64432"/>
                  </a:lnTo>
                  <a:cubicBezTo>
                    <a:pt x="1825" y="65089"/>
                    <a:pt x="214" y="69686"/>
                    <a:pt x="214" y="70343"/>
                  </a:cubicBezTo>
                  <a:cubicBezTo>
                    <a:pt x="214" y="72313"/>
                    <a:pt x="1825" y="73955"/>
                    <a:pt x="4080" y="73955"/>
                  </a:cubicBezTo>
                  <a:cubicBezTo>
                    <a:pt x="7302" y="73955"/>
                    <a:pt x="7624" y="72313"/>
                    <a:pt x="9557" y="67059"/>
                  </a:cubicBezTo>
                  <a:cubicBezTo>
                    <a:pt x="26955" y="16161"/>
                    <a:pt x="35331" y="10250"/>
                    <a:pt x="83014" y="10250"/>
                  </a:cubicBezTo>
                  <a:lnTo>
                    <a:pt x="95579" y="10250"/>
                  </a:lnTo>
                  <a:cubicBezTo>
                    <a:pt x="104600" y="10250"/>
                    <a:pt x="104600" y="11564"/>
                    <a:pt x="104600" y="14191"/>
                  </a:cubicBezTo>
                  <a:cubicBezTo>
                    <a:pt x="104600" y="16161"/>
                    <a:pt x="103634" y="20102"/>
                    <a:pt x="103311" y="21087"/>
                  </a:cubicBezTo>
                  <a:lnTo>
                    <a:pt x="60139" y="196439"/>
                  </a:lnTo>
                  <a:cubicBezTo>
                    <a:pt x="57240" y="208589"/>
                    <a:pt x="56273" y="212201"/>
                    <a:pt x="21800" y="212201"/>
                  </a:cubicBezTo>
                  <a:cubicBezTo>
                    <a:pt x="10201" y="212201"/>
                    <a:pt x="8268" y="212201"/>
                    <a:pt x="8268" y="218440"/>
                  </a:cubicBezTo>
                  <a:cubicBezTo>
                    <a:pt x="8268" y="222381"/>
                    <a:pt x="11812" y="222381"/>
                    <a:pt x="13745" y="222381"/>
                  </a:cubicBezTo>
                  <a:cubicBezTo>
                    <a:pt x="22444" y="222381"/>
                    <a:pt x="31465" y="221724"/>
                    <a:pt x="40164" y="221724"/>
                  </a:cubicBezTo>
                  <a:cubicBezTo>
                    <a:pt x="49185" y="221724"/>
                    <a:pt x="58528" y="221396"/>
                    <a:pt x="67549" y="221396"/>
                  </a:cubicBezTo>
                  <a:cubicBezTo>
                    <a:pt x="76570" y="221396"/>
                    <a:pt x="85591" y="221724"/>
                    <a:pt x="94290" y="221724"/>
                  </a:cubicBezTo>
                  <a:cubicBezTo>
                    <a:pt x="103634" y="221724"/>
                    <a:pt x="113299" y="222381"/>
                    <a:pt x="122320" y="222381"/>
                  </a:cubicBezTo>
                  <a:cubicBezTo>
                    <a:pt x="125542" y="222381"/>
                    <a:pt x="129408" y="222381"/>
                    <a:pt x="129408" y="215813"/>
                  </a:cubicBezTo>
                  <a:cubicBezTo>
                    <a:pt x="129408" y="212201"/>
                    <a:pt x="126831" y="212201"/>
                    <a:pt x="118454" y="212201"/>
                  </a:cubicBezTo>
                  <a:cubicBezTo>
                    <a:pt x="110399" y="212201"/>
                    <a:pt x="106211" y="212201"/>
                    <a:pt x="97834" y="211545"/>
                  </a:cubicBezTo>
                  <a:cubicBezTo>
                    <a:pt x="88491" y="210559"/>
                    <a:pt x="85914" y="209574"/>
                    <a:pt x="85914" y="204320"/>
                  </a:cubicBezTo>
                  <a:cubicBezTo>
                    <a:pt x="85914" y="203992"/>
                    <a:pt x="85914" y="202350"/>
                    <a:pt x="87202" y="197424"/>
                  </a:cubicBezTo>
                  <a:lnTo>
                    <a:pt x="130052" y="23057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DA0DF8BC-2D12-AFEE-586A-B65F95C6F017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14018399" y="4786395"/>
              <a:ext cx="421966" cy="13134"/>
            </a:xfrm>
            <a:custGeom>
              <a:avLst/>
              <a:gdLst>
                <a:gd name="connsiteX0" fmla="*/ 0 w 421966"/>
                <a:gd name="connsiteY0" fmla="*/ 0 h 13134"/>
                <a:gd name="connsiteX1" fmla="*/ 421967 w 421966"/>
                <a:gd name="connsiteY1" fmla="*/ 0 h 13134"/>
                <a:gd name="connsiteX2" fmla="*/ 421967 w 421966"/>
                <a:gd name="connsiteY2" fmla="*/ 13134 h 13134"/>
                <a:gd name="connsiteX3" fmla="*/ 0 w 421966"/>
                <a:gd name="connsiteY3" fmla="*/ 13134 h 1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966" h="13134">
                  <a:moveTo>
                    <a:pt x="0" y="0"/>
                  </a:moveTo>
                  <a:lnTo>
                    <a:pt x="421967" y="0"/>
                  </a:lnTo>
                  <a:lnTo>
                    <a:pt x="421967" y="13134"/>
                  </a:lnTo>
                  <a:lnTo>
                    <a:pt x="0" y="13134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B677D029-F9DB-197E-8C13-5DADC28C8292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14089626" y="4865189"/>
              <a:ext cx="169466" cy="242341"/>
            </a:xfrm>
            <a:custGeom>
              <a:avLst/>
              <a:gdLst>
                <a:gd name="connsiteX0" fmla="*/ 136492 w 169466"/>
                <a:gd name="connsiteY0" fmla="*/ 123882 h 242341"/>
                <a:gd name="connsiteX1" fmla="*/ 94931 w 169466"/>
                <a:gd name="connsiteY1" fmla="*/ 85134 h 242341"/>
                <a:gd name="connsiteX2" fmla="*/ 29206 w 169466"/>
                <a:gd name="connsiteY2" fmla="*/ 116001 h 242341"/>
                <a:gd name="connsiteX3" fmla="*/ 210 w 169466"/>
                <a:gd name="connsiteY3" fmla="*/ 183975 h 242341"/>
                <a:gd name="connsiteX4" fmla="*/ 59491 w 169466"/>
                <a:gd name="connsiteY4" fmla="*/ 242425 h 242341"/>
                <a:gd name="connsiteX5" fmla="*/ 169676 w 169466"/>
                <a:gd name="connsiteY5" fmla="*/ 85134 h 242341"/>
                <a:gd name="connsiteX6" fmla="*/ 100086 w 169466"/>
                <a:gd name="connsiteY6" fmla="*/ 84 h 242341"/>
                <a:gd name="connsiteX7" fmla="*/ 38549 w 169466"/>
                <a:gd name="connsiteY7" fmla="*/ 51968 h 242341"/>
                <a:gd name="connsiteX8" fmla="*/ 50792 w 169466"/>
                <a:gd name="connsiteY8" fmla="*/ 63461 h 242341"/>
                <a:gd name="connsiteX9" fmla="*/ 68190 w 169466"/>
                <a:gd name="connsiteY9" fmla="*/ 46057 h 242341"/>
                <a:gd name="connsiteX10" fmla="*/ 53047 w 169466"/>
                <a:gd name="connsiteY10" fmla="*/ 34564 h 242341"/>
                <a:gd name="connsiteX11" fmla="*/ 99441 w 169466"/>
                <a:gd name="connsiteY11" fmla="*/ 8294 h 242341"/>
                <a:gd name="connsiteX12" fmla="*/ 145513 w 169466"/>
                <a:gd name="connsiteY12" fmla="*/ 67730 h 242341"/>
                <a:gd name="connsiteX13" fmla="*/ 136814 w 169466"/>
                <a:gd name="connsiteY13" fmla="*/ 123882 h 242341"/>
                <a:gd name="connsiteX14" fmla="*/ 136492 w 169466"/>
                <a:gd name="connsiteY14" fmla="*/ 123882 h 242341"/>
                <a:gd name="connsiteX15" fmla="*/ 60457 w 169466"/>
                <a:gd name="connsiteY15" fmla="*/ 233231 h 242341"/>
                <a:gd name="connsiteX16" fmla="*/ 25018 w 169466"/>
                <a:gd name="connsiteY16" fmla="*/ 196124 h 242341"/>
                <a:gd name="connsiteX17" fmla="*/ 46281 w 169466"/>
                <a:gd name="connsiteY17" fmla="*/ 121583 h 242341"/>
                <a:gd name="connsiteX18" fmla="*/ 94931 w 169466"/>
                <a:gd name="connsiteY18" fmla="*/ 92358 h 242341"/>
                <a:gd name="connsiteX19" fmla="*/ 130693 w 169466"/>
                <a:gd name="connsiteY19" fmla="*/ 135703 h 242341"/>
                <a:gd name="connsiteX20" fmla="*/ 60457 w 169466"/>
                <a:gd name="connsiteY20" fmla="*/ 233231 h 2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9466" h="242341">
                  <a:moveTo>
                    <a:pt x="136492" y="123882"/>
                  </a:moveTo>
                  <a:cubicBezTo>
                    <a:pt x="133270" y="103523"/>
                    <a:pt x="120061" y="85134"/>
                    <a:pt x="94931" y="85134"/>
                  </a:cubicBezTo>
                  <a:cubicBezTo>
                    <a:pt x="75278" y="85134"/>
                    <a:pt x="54336" y="90388"/>
                    <a:pt x="29206" y="116001"/>
                  </a:cubicBezTo>
                  <a:cubicBezTo>
                    <a:pt x="2465" y="143256"/>
                    <a:pt x="210" y="173795"/>
                    <a:pt x="210" y="183975"/>
                  </a:cubicBezTo>
                  <a:cubicBezTo>
                    <a:pt x="210" y="204334"/>
                    <a:pt x="14386" y="242425"/>
                    <a:pt x="59491" y="242425"/>
                  </a:cubicBezTo>
                  <a:cubicBezTo>
                    <a:pt x="136170" y="242425"/>
                    <a:pt x="169676" y="132091"/>
                    <a:pt x="169676" y="85134"/>
                  </a:cubicBezTo>
                  <a:cubicBezTo>
                    <a:pt x="169676" y="32922"/>
                    <a:pt x="139714" y="84"/>
                    <a:pt x="100086" y="84"/>
                  </a:cubicBezTo>
                  <a:cubicBezTo>
                    <a:pt x="53369" y="84"/>
                    <a:pt x="38549" y="42773"/>
                    <a:pt x="38549" y="51968"/>
                  </a:cubicBezTo>
                  <a:cubicBezTo>
                    <a:pt x="38549" y="56565"/>
                    <a:pt x="41127" y="63461"/>
                    <a:pt x="50792" y="63461"/>
                  </a:cubicBezTo>
                  <a:cubicBezTo>
                    <a:pt x="61424" y="63461"/>
                    <a:pt x="68190" y="53609"/>
                    <a:pt x="68190" y="46057"/>
                  </a:cubicBezTo>
                  <a:cubicBezTo>
                    <a:pt x="68190" y="34564"/>
                    <a:pt x="58202" y="34564"/>
                    <a:pt x="53047" y="34564"/>
                  </a:cubicBezTo>
                  <a:cubicBezTo>
                    <a:pt x="67223" y="10264"/>
                    <a:pt x="90098" y="8294"/>
                    <a:pt x="99441" y="8294"/>
                  </a:cubicBezTo>
                  <a:cubicBezTo>
                    <a:pt x="122960" y="8294"/>
                    <a:pt x="145513" y="25369"/>
                    <a:pt x="145513" y="67730"/>
                  </a:cubicBezTo>
                  <a:cubicBezTo>
                    <a:pt x="145513" y="80536"/>
                    <a:pt x="143580" y="97283"/>
                    <a:pt x="136814" y="123882"/>
                  </a:cubicBezTo>
                  <a:lnTo>
                    <a:pt x="136492" y="123882"/>
                  </a:lnTo>
                  <a:close/>
                  <a:moveTo>
                    <a:pt x="60457" y="233231"/>
                  </a:moveTo>
                  <a:cubicBezTo>
                    <a:pt x="25018" y="233231"/>
                    <a:pt x="25018" y="199408"/>
                    <a:pt x="25018" y="196124"/>
                  </a:cubicBezTo>
                  <a:cubicBezTo>
                    <a:pt x="25018" y="187258"/>
                    <a:pt x="33072" y="141286"/>
                    <a:pt x="46281" y="121583"/>
                  </a:cubicBezTo>
                  <a:cubicBezTo>
                    <a:pt x="59169" y="102866"/>
                    <a:pt x="74955" y="92358"/>
                    <a:pt x="94931" y="92358"/>
                  </a:cubicBezTo>
                  <a:cubicBezTo>
                    <a:pt x="130048" y="92358"/>
                    <a:pt x="130693" y="129136"/>
                    <a:pt x="130693" y="135703"/>
                  </a:cubicBezTo>
                  <a:cubicBezTo>
                    <a:pt x="130693" y="159346"/>
                    <a:pt x="110073" y="233231"/>
                    <a:pt x="60457" y="233231"/>
                  </a:cubicBez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AF01871C-10D3-E3DF-01C7-00EA3E2070AE}"/>
                </a:ext>
              </a:extLst>
            </p:cNvPr>
            <p:cNvSpPr/>
            <p:nvPr>
              <p:custDataLst>
                <p:tags r:id="rId78"/>
              </p:custDataLst>
            </p:nvPr>
          </p:nvSpPr>
          <p:spPr>
            <a:xfrm>
              <a:off x="14273094" y="4894742"/>
              <a:ext cx="98909" cy="209175"/>
            </a:xfrm>
            <a:custGeom>
              <a:avLst/>
              <a:gdLst>
                <a:gd name="connsiteX0" fmla="*/ 59174 w 98909"/>
                <a:gd name="connsiteY0" fmla="*/ 74297 h 209175"/>
                <a:gd name="connsiteX1" fmla="*/ 89459 w 98909"/>
                <a:gd name="connsiteY1" fmla="*/ 74297 h 209175"/>
                <a:gd name="connsiteX2" fmla="*/ 99125 w 98909"/>
                <a:gd name="connsiteY2" fmla="*/ 67730 h 209175"/>
                <a:gd name="connsiteX3" fmla="*/ 90104 w 98909"/>
                <a:gd name="connsiteY3" fmla="*/ 64117 h 209175"/>
                <a:gd name="connsiteX4" fmla="*/ 61752 w 98909"/>
                <a:gd name="connsiteY4" fmla="*/ 64117 h 209175"/>
                <a:gd name="connsiteX5" fmla="*/ 74961 w 98909"/>
                <a:gd name="connsiteY5" fmla="*/ 8950 h 209175"/>
                <a:gd name="connsiteX6" fmla="*/ 65618 w 98909"/>
                <a:gd name="connsiteY6" fmla="*/ 84 h 209175"/>
                <a:gd name="connsiteX7" fmla="*/ 52731 w 98909"/>
                <a:gd name="connsiteY7" fmla="*/ 11906 h 209175"/>
                <a:gd name="connsiteX8" fmla="*/ 40166 w 98909"/>
                <a:gd name="connsiteY8" fmla="*/ 64117 h 209175"/>
                <a:gd name="connsiteX9" fmla="*/ 9881 w 98909"/>
                <a:gd name="connsiteY9" fmla="*/ 64117 h 209175"/>
                <a:gd name="connsiteX10" fmla="*/ 215 w 98909"/>
                <a:gd name="connsiteY10" fmla="*/ 70357 h 209175"/>
                <a:gd name="connsiteX11" fmla="*/ 9237 w 98909"/>
                <a:gd name="connsiteY11" fmla="*/ 74297 h 209175"/>
                <a:gd name="connsiteX12" fmla="*/ 37588 w 98909"/>
                <a:gd name="connsiteY12" fmla="*/ 74297 h 209175"/>
                <a:gd name="connsiteX13" fmla="*/ 13103 w 98909"/>
                <a:gd name="connsiteY13" fmla="*/ 179049 h 209175"/>
                <a:gd name="connsiteX14" fmla="*/ 42743 w 98909"/>
                <a:gd name="connsiteY14" fmla="*/ 209260 h 209175"/>
                <a:gd name="connsiteX15" fmla="*/ 93970 w 98909"/>
                <a:gd name="connsiteY15" fmla="*/ 158690 h 209175"/>
                <a:gd name="connsiteX16" fmla="*/ 90104 w 98909"/>
                <a:gd name="connsiteY16" fmla="*/ 155406 h 209175"/>
                <a:gd name="connsiteX17" fmla="*/ 85271 w 98909"/>
                <a:gd name="connsiteY17" fmla="*/ 160003 h 209175"/>
                <a:gd name="connsiteX18" fmla="*/ 43388 w 98909"/>
                <a:gd name="connsiteY18" fmla="*/ 202035 h 209175"/>
                <a:gd name="connsiteX19" fmla="*/ 33400 w 98909"/>
                <a:gd name="connsiteY19" fmla="*/ 186930 h 209175"/>
                <a:gd name="connsiteX20" fmla="*/ 35333 w 98909"/>
                <a:gd name="connsiteY20" fmla="*/ 171168 h 209175"/>
                <a:gd name="connsiteX21" fmla="*/ 59174 w 98909"/>
                <a:gd name="connsiteY21" fmla="*/ 74297 h 20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09" h="209175">
                  <a:moveTo>
                    <a:pt x="59174" y="74297"/>
                  </a:moveTo>
                  <a:lnTo>
                    <a:pt x="89459" y="74297"/>
                  </a:lnTo>
                  <a:cubicBezTo>
                    <a:pt x="95903" y="74297"/>
                    <a:pt x="99125" y="74297"/>
                    <a:pt x="99125" y="67730"/>
                  </a:cubicBezTo>
                  <a:cubicBezTo>
                    <a:pt x="99125" y="64117"/>
                    <a:pt x="95903" y="64117"/>
                    <a:pt x="90104" y="64117"/>
                  </a:cubicBezTo>
                  <a:lnTo>
                    <a:pt x="61752" y="64117"/>
                  </a:lnTo>
                  <a:cubicBezTo>
                    <a:pt x="73350" y="17488"/>
                    <a:pt x="74961" y="10921"/>
                    <a:pt x="74961" y="8950"/>
                  </a:cubicBezTo>
                  <a:cubicBezTo>
                    <a:pt x="74961" y="3368"/>
                    <a:pt x="71095" y="84"/>
                    <a:pt x="65618" y="84"/>
                  </a:cubicBezTo>
                  <a:cubicBezTo>
                    <a:pt x="64652" y="84"/>
                    <a:pt x="55630" y="413"/>
                    <a:pt x="52731" y="11906"/>
                  </a:cubicBezTo>
                  <a:lnTo>
                    <a:pt x="40166" y="64117"/>
                  </a:lnTo>
                  <a:lnTo>
                    <a:pt x="9881" y="64117"/>
                  </a:lnTo>
                  <a:cubicBezTo>
                    <a:pt x="3437" y="64117"/>
                    <a:pt x="215" y="64117"/>
                    <a:pt x="215" y="70357"/>
                  </a:cubicBezTo>
                  <a:cubicBezTo>
                    <a:pt x="215" y="74297"/>
                    <a:pt x="2793" y="74297"/>
                    <a:pt x="9237" y="74297"/>
                  </a:cubicBezTo>
                  <a:lnTo>
                    <a:pt x="37588" y="74297"/>
                  </a:lnTo>
                  <a:cubicBezTo>
                    <a:pt x="14391" y="167556"/>
                    <a:pt x="13103" y="173138"/>
                    <a:pt x="13103" y="179049"/>
                  </a:cubicBezTo>
                  <a:cubicBezTo>
                    <a:pt x="13103" y="196781"/>
                    <a:pt x="25346" y="209260"/>
                    <a:pt x="42743" y="209260"/>
                  </a:cubicBezTo>
                  <a:cubicBezTo>
                    <a:pt x="75606" y="209260"/>
                    <a:pt x="93970" y="161317"/>
                    <a:pt x="93970" y="158690"/>
                  </a:cubicBezTo>
                  <a:cubicBezTo>
                    <a:pt x="93970" y="155406"/>
                    <a:pt x="91393" y="155406"/>
                    <a:pt x="90104" y="155406"/>
                  </a:cubicBezTo>
                  <a:cubicBezTo>
                    <a:pt x="87204" y="155406"/>
                    <a:pt x="86882" y="156391"/>
                    <a:pt x="85271" y="160003"/>
                  </a:cubicBezTo>
                  <a:cubicBezTo>
                    <a:pt x="71417" y="194154"/>
                    <a:pt x="54342" y="202035"/>
                    <a:pt x="43388" y="202035"/>
                  </a:cubicBezTo>
                  <a:cubicBezTo>
                    <a:pt x="36622" y="202035"/>
                    <a:pt x="33400" y="197766"/>
                    <a:pt x="33400" y="186930"/>
                  </a:cubicBezTo>
                  <a:cubicBezTo>
                    <a:pt x="33400" y="179049"/>
                    <a:pt x="34044" y="176750"/>
                    <a:pt x="35333" y="171168"/>
                  </a:cubicBezTo>
                  <a:lnTo>
                    <a:pt x="59174" y="74297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 54">
              <a:extLst>
                <a:ext uri="{FF2B5EF4-FFF2-40B4-BE49-F238E27FC236}">
                  <a16:creationId xmlns:a16="http://schemas.microsoft.com/office/drawing/2014/main" id="{0745C6F7-2AA2-A2A7-E4A9-88D89489060F}"/>
                </a:ext>
              </a:extLst>
            </p:cNvPr>
            <p:cNvSpPr/>
            <p:nvPr>
              <p:custDataLst>
                <p:tags r:id="rId79"/>
              </p:custDataLst>
            </p:nvPr>
          </p:nvSpPr>
          <p:spPr>
            <a:xfrm>
              <a:off x="14586562" y="4754543"/>
              <a:ext cx="214249" cy="76839"/>
            </a:xfrm>
            <a:custGeom>
              <a:avLst/>
              <a:gdLst>
                <a:gd name="connsiteX0" fmla="*/ 203521 w 214249"/>
                <a:gd name="connsiteY0" fmla="*/ 13212 h 76839"/>
                <a:gd name="connsiteX1" fmla="*/ 214475 w 214249"/>
                <a:gd name="connsiteY1" fmla="*/ 6645 h 76839"/>
                <a:gd name="connsiteX2" fmla="*/ 203843 w 214249"/>
                <a:gd name="connsiteY2" fmla="*/ 77 h 76839"/>
                <a:gd name="connsiteX3" fmla="*/ 10857 w 214249"/>
                <a:gd name="connsiteY3" fmla="*/ 77 h 76839"/>
                <a:gd name="connsiteX4" fmla="*/ 225 w 214249"/>
                <a:gd name="connsiteY4" fmla="*/ 6645 h 76839"/>
                <a:gd name="connsiteX5" fmla="*/ 11179 w 214249"/>
                <a:gd name="connsiteY5" fmla="*/ 13212 h 76839"/>
                <a:gd name="connsiteX6" fmla="*/ 203521 w 214249"/>
                <a:gd name="connsiteY6" fmla="*/ 13212 h 76839"/>
                <a:gd name="connsiteX7" fmla="*/ 203843 w 214249"/>
                <a:gd name="connsiteY7" fmla="*/ 76917 h 76839"/>
                <a:gd name="connsiteX8" fmla="*/ 214475 w 214249"/>
                <a:gd name="connsiteY8" fmla="*/ 70350 h 76839"/>
                <a:gd name="connsiteX9" fmla="*/ 203521 w 214249"/>
                <a:gd name="connsiteY9" fmla="*/ 63782 h 76839"/>
                <a:gd name="connsiteX10" fmla="*/ 11179 w 214249"/>
                <a:gd name="connsiteY10" fmla="*/ 63782 h 76839"/>
                <a:gd name="connsiteX11" fmla="*/ 225 w 214249"/>
                <a:gd name="connsiteY11" fmla="*/ 70350 h 76839"/>
                <a:gd name="connsiteX12" fmla="*/ 10857 w 214249"/>
                <a:gd name="connsiteY12" fmla="*/ 76917 h 76839"/>
                <a:gd name="connsiteX13" fmla="*/ 203843 w 214249"/>
                <a:gd name="connsiteY13" fmla="*/ 76917 h 7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249" h="76839">
                  <a:moveTo>
                    <a:pt x="203521" y="13212"/>
                  </a:moveTo>
                  <a:cubicBezTo>
                    <a:pt x="208353" y="13212"/>
                    <a:pt x="214475" y="13212"/>
                    <a:pt x="214475" y="6645"/>
                  </a:cubicBezTo>
                  <a:cubicBezTo>
                    <a:pt x="214475" y="77"/>
                    <a:pt x="208353" y="77"/>
                    <a:pt x="203843" y="77"/>
                  </a:cubicBezTo>
                  <a:lnTo>
                    <a:pt x="10857" y="77"/>
                  </a:lnTo>
                  <a:cubicBezTo>
                    <a:pt x="6346" y="77"/>
                    <a:pt x="225" y="77"/>
                    <a:pt x="225" y="6645"/>
                  </a:cubicBezTo>
                  <a:cubicBezTo>
                    <a:pt x="225" y="13212"/>
                    <a:pt x="6346" y="13212"/>
                    <a:pt x="11179" y="13212"/>
                  </a:cubicBezTo>
                  <a:lnTo>
                    <a:pt x="203521" y="13212"/>
                  </a:lnTo>
                  <a:close/>
                  <a:moveTo>
                    <a:pt x="203843" y="76917"/>
                  </a:moveTo>
                  <a:cubicBezTo>
                    <a:pt x="208353" y="76917"/>
                    <a:pt x="214475" y="76917"/>
                    <a:pt x="214475" y="70350"/>
                  </a:cubicBezTo>
                  <a:cubicBezTo>
                    <a:pt x="214475" y="63782"/>
                    <a:pt x="208353" y="63782"/>
                    <a:pt x="203521" y="63782"/>
                  </a:cubicBezTo>
                  <a:lnTo>
                    <a:pt x="11179" y="63782"/>
                  </a:lnTo>
                  <a:cubicBezTo>
                    <a:pt x="6346" y="63782"/>
                    <a:pt x="225" y="63782"/>
                    <a:pt x="225" y="70350"/>
                  </a:cubicBezTo>
                  <a:cubicBezTo>
                    <a:pt x="225" y="76917"/>
                    <a:pt x="6346" y="76917"/>
                    <a:pt x="10857" y="76917"/>
                  </a:cubicBezTo>
                  <a:lnTo>
                    <a:pt x="203843" y="76917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31B6A229-72AF-E617-5BA7-E7026E19E729}"/>
                </a:ext>
              </a:extLst>
            </p:cNvPr>
            <p:cNvSpPr/>
            <p:nvPr>
              <p:custDataLst>
                <p:tags r:id="rId80"/>
              </p:custDataLst>
            </p:nvPr>
          </p:nvSpPr>
          <p:spPr>
            <a:xfrm>
              <a:off x="14921485" y="4729914"/>
              <a:ext cx="147558" cy="148754"/>
            </a:xfrm>
            <a:custGeom>
              <a:avLst/>
              <a:gdLst>
                <a:gd name="connsiteX0" fmla="*/ 107521 w 147558"/>
                <a:gd name="connsiteY0" fmla="*/ 21093 h 148754"/>
                <a:gd name="connsiteX1" fmla="*/ 77881 w 147558"/>
                <a:gd name="connsiteY1" fmla="*/ 77 h 148754"/>
                <a:gd name="connsiteX2" fmla="*/ 235 w 147558"/>
                <a:gd name="connsiteY2" fmla="*/ 96291 h 148754"/>
                <a:gd name="connsiteX3" fmla="*/ 43085 w 147558"/>
                <a:gd name="connsiteY3" fmla="*/ 148832 h 148754"/>
                <a:gd name="connsiteX4" fmla="*/ 84969 w 147558"/>
                <a:gd name="connsiteY4" fmla="*/ 124203 h 148754"/>
                <a:gd name="connsiteX5" fmla="*/ 114287 w 147558"/>
                <a:gd name="connsiteY5" fmla="*/ 148832 h 148754"/>
                <a:gd name="connsiteX6" fmla="*/ 138129 w 147558"/>
                <a:gd name="connsiteY6" fmla="*/ 130771 h 148754"/>
                <a:gd name="connsiteX7" fmla="*/ 147794 w 147558"/>
                <a:gd name="connsiteY7" fmla="*/ 98262 h 148754"/>
                <a:gd name="connsiteX8" fmla="*/ 143928 w 147558"/>
                <a:gd name="connsiteY8" fmla="*/ 94978 h 148754"/>
                <a:gd name="connsiteX9" fmla="*/ 139417 w 147558"/>
                <a:gd name="connsiteY9" fmla="*/ 100889 h 148754"/>
                <a:gd name="connsiteX10" fmla="*/ 114932 w 147558"/>
                <a:gd name="connsiteY10" fmla="*/ 141607 h 148754"/>
                <a:gd name="connsiteX11" fmla="*/ 105266 w 147558"/>
                <a:gd name="connsiteY11" fmla="*/ 126502 h 148754"/>
                <a:gd name="connsiteX12" fmla="*/ 109454 w 147558"/>
                <a:gd name="connsiteY12" fmla="*/ 102202 h 148754"/>
                <a:gd name="connsiteX13" fmla="*/ 116542 w 147558"/>
                <a:gd name="connsiteY13" fmla="*/ 72648 h 148754"/>
                <a:gd name="connsiteX14" fmla="*/ 128141 w 147558"/>
                <a:gd name="connsiteY14" fmla="*/ 26676 h 148754"/>
                <a:gd name="connsiteX15" fmla="*/ 130396 w 147558"/>
                <a:gd name="connsiteY15" fmla="*/ 15511 h 148754"/>
                <a:gd name="connsiteX16" fmla="*/ 121053 w 147558"/>
                <a:gd name="connsiteY16" fmla="*/ 6645 h 148754"/>
                <a:gd name="connsiteX17" fmla="*/ 107521 w 147558"/>
                <a:gd name="connsiteY17" fmla="*/ 21093 h 148754"/>
                <a:gd name="connsiteX18" fmla="*/ 86580 w 147558"/>
                <a:gd name="connsiteY18" fmla="*/ 106143 h 148754"/>
                <a:gd name="connsiteX19" fmla="*/ 80136 w 147558"/>
                <a:gd name="connsiteY19" fmla="*/ 118293 h 148754"/>
                <a:gd name="connsiteX20" fmla="*/ 43730 w 147558"/>
                <a:gd name="connsiteY20" fmla="*/ 141607 h 148754"/>
                <a:gd name="connsiteX21" fmla="*/ 23110 w 147558"/>
                <a:gd name="connsiteY21" fmla="*/ 110740 h 148754"/>
                <a:gd name="connsiteX22" fmla="*/ 40830 w 147558"/>
                <a:gd name="connsiteY22" fmla="*/ 38826 h 148754"/>
                <a:gd name="connsiteX23" fmla="*/ 78203 w 147558"/>
                <a:gd name="connsiteY23" fmla="*/ 7302 h 148754"/>
                <a:gd name="connsiteX24" fmla="*/ 103655 w 147558"/>
                <a:gd name="connsiteY24" fmla="*/ 36199 h 148754"/>
                <a:gd name="connsiteX25" fmla="*/ 102689 w 147558"/>
                <a:gd name="connsiteY25" fmla="*/ 41781 h 148754"/>
                <a:gd name="connsiteX26" fmla="*/ 86580 w 147558"/>
                <a:gd name="connsiteY26" fmla="*/ 106143 h 14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7558" h="148754">
                  <a:moveTo>
                    <a:pt x="107521" y="21093"/>
                  </a:moveTo>
                  <a:cubicBezTo>
                    <a:pt x="101722" y="8944"/>
                    <a:pt x="92379" y="77"/>
                    <a:pt x="77881" y="77"/>
                  </a:cubicBezTo>
                  <a:cubicBezTo>
                    <a:pt x="40186" y="77"/>
                    <a:pt x="235" y="48349"/>
                    <a:pt x="235" y="96291"/>
                  </a:cubicBezTo>
                  <a:cubicBezTo>
                    <a:pt x="235" y="127159"/>
                    <a:pt x="17955" y="148832"/>
                    <a:pt x="43085" y="148832"/>
                  </a:cubicBezTo>
                  <a:cubicBezTo>
                    <a:pt x="49529" y="148832"/>
                    <a:pt x="65638" y="147518"/>
                    <a:pt x="84969" y="124203"/>
                  </a:cubicBezTo>
                  <a:cubicBezTo>
                    <a:pt x="87546" y="137995"/>
                    <a:pt x="98823" y="148832"/>
                    <a:pt x="114287" y="148832"/>
                  </a:cubicBezTo>
                  <a:cubicBezTo>
                    <a:pt x="125564" y="148832"/>
                    <a:pt x="132974" y="141279"/>
                    <a:pt x="138129" y="130771"/>
                  </a:cubicBezTo>
                  <a:cubicBezTo>
                    <a:pt x="143606" y="118949"/>
                    <a:pt x="147794" y="98918"/>
                    <a:pt x="147794" y="98262"/>
                  </a:cubicBezTo>
                  <a:cubicBezTo>
                    <a:pt x="147794" y="94978"/>
                    <a:pt x="144894" y="94978"/>
                    <a:pt x="143928" y="94978"/>
                  </a:cubicBezTo>
                  <a:cubicBezTo>
                    <a:pt x="140706" y="94978"/>
                    <a:pt x="140384" y="96291"/>
                    <a:pt x="139417" y="100889"/>
                  </a:cubicBezTo>
                  <a:cubicBezTo>
                    <a:pt x="133940" y="122233"/>
                    <a:pt x="128141" y="141607"/>
                    <a:pt x="114932" y="141607"/>
                  </a:cubicBezTo>
                  <a:cubicBezTo>
                    <a:pt x="106233" y="141607"/>
                    <a:pt x="105266" y="133070"/>
                    <a:pt x="105266" y="126502"/>
                  </a:cubicBezTo>
                  <a:cubicBezTo>
                    <a:pt x="105266" y="119278"/>
                    <a:pt x="105911" y="116651"/>
                    <a:pt x="109454" y="102202"/>
                  </a:cubicBezTo>
                  <a:cubicBezTo>
                    <a:pt x="112998" y="88410"/>
                    <a:pt x="113643" y="85127"/>
                    <a:pt x="116542" y="72648"/>
                  </a:cubicBezTo>
                  <a:lnTo>
                    <a:pt x="128141" y="26676"/>
                  </a:lnTo>
                  <a:cubicBezTo>
                    <a:pt x="130396" y="17481"/>
                    <a:pt x="130396" y="16825"/>
                    <a:pt x="130396" y="15511"/>
                  </a:cubicBezTo>
                  <a:cubicBezTo>
                    <a:pt x="130396" y="9929"/>
                    <a:pt x="126530" y="6645"/>
                    <a:pt x="121053" y="6645"/>
                  </a:cubicBezTo>
                  <a:cubicBezTo>
                    <a:pt x="113321" y="6645"/>
                    <a:pt x="108488" y="13869"/>
                    <a:pt x="107521" y="21093"/>
                  </a:cubicBezTo>
                  <a:close/>
                  <a:moveTo>
                    <a:pt x="86580" y="106143"/>
                  </a:moveTo>
                  <a:cubicBezTo>
                    <a:pt x="84969" y="112053"/>
                    <a:pt x="84969" y="112710"/>
                    <a:pt x="80136" y="118293"/>
                  </a:cubicBezTo>
                  <a:cubicBezTo>
                    <a:pt x="65960" y="136353"/>
                    <a:pt x="52751" y="141607"/>
                    <a:pt x="43730" y="141607"/>
                  </a:cubicBezTo>
                  <a:cubicBezTo>
                    <a:pt x="27621" y="141607"/>
                    <a:pt x="23110" y="123547"/>
                    <a:pt x="23110" y="110740"/>
                  </a:cubicBezTo>
                  <a:cubicBezTo>
                    <a:pt x="23110" y="94321"/>
                    <a:pt x="33420" y="53931"/>
                    <a:pt x="40830" y="38826"/>
                  </a:cubicBezTo>
                  <a:cubicBezTo>
                    <a:pt x="50818" y="19452"/>
                    <a:pt x="65316" y="7302"/>
                    <a:pt x="78203" y="7302"/>
                  </a:cubicBezTo>
                  <a:cubicBezTo>
                    <a:pt x="99145" y="7302"/>
                    <a:pt x="103655" y="34229"/>
                    <a:pt x="103655" y="36199"/>
                  </a:cubicBezTo>
                  <a:cubicBezTo>
                    <a:pt x="103655" y="38169"/>
                    <a:pt x="103011" y="40139"/>
                    <a:pt x="102689" y="41781"/>
                  </a:cubicBezTo>
                  <a:lnTo>
                    <a:pt x="86580" y="106143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AF85713C-0220-DB4B-3C16-AF716571EEDD}"/>
                </a:ext>
              </a:extLst>
            </p:cNvPr>
            <p:cNvSpPr/>
            <p:nvPr>
              <p:custDataLst>
                <p:tags r:id="rId81"/>
              </p:custDataLst>
            </p:nvPr>
          </p:nvSpPr>
          <p:spPr>
            <a:xfrm>
              <a:off x="15094041" y="4650776"/>
              <a:ext cx="237769" cy="235116"/>
            </a:xfrm>
            <a:custGeom>
              <a:avLst/>
              <a:gdLst>
                <a:gd name="connsiteX0" fmla="*/ 236399 w 237769"/>
                <a:gd name="connsiteY0" fmla="*/ 7302 h 235116"/>
                <a:gd name="connsiteX1" fmla="*/ 238010 w 237769"/>
                <a:gd name="connsiteY1" fmla="*/ 2704 h 235116"/>
                <a:gd name="connsiteX2" fmla="*/ 230277 w 237769"/>
                <a:gd name="connsiteY2" fmla="*/ 77 h 235116"/>
                <a:gd name="connsiteX3" fmla="*/ 7973 w 237769"/>
                <a:gd name="connsiteY3" fmla="*/ 77 h 235116"/>
                <a:gd name="connsiteX4" fmla="*/ 241 w 237769"/>
                <a:gd name="connsiteY4" fmla="*/ 2704 h 235116"/>
                <a:gd name="connsiteX5" fmla="*/ 1852 w 237769"/>
                <a:gd name="connsiteY5" fmla="*/ 7302 h 235116"/>
                <a:gd name="connsiteX6" fmla="*/ 110426 w 237769"/>
                <a:gd name="connsiteY6" fmla="*/ 228955 h 235116"/>
                <a:gd name="connsiteX7" fmla="*/ 119125 w 237769"/>
                <a:gd name="connsiteY7" fmla="*/ 235194 h 235116"/>
                <a:gd name="connsiteX8" fmla="*/ 127824 w 237769"/>
                <a:gd name="connsiteY8" fmla="*/ 228955 h 235116"/>
                <a:gd name="connsiteX9" fmla="*/ 236399 w 237769"/>
                <a:gd name="connsiteY9" fmla="*/ 7302 h 235116"/>
                <a:gd name="connsiteX10" fmla="*/ 40191 w 237769"/>
                <a:gd name="connsiteY10" fmla="*/ 23720 h 235116"/>
                <a:gd name="connsiteX11" fmla="*/ 217068 w 237769"/>
                <a:gd name="connsiteY11" fmla="*/ 23720 h 235116"/>
                <a:gd name="connsiteX12" fmla="*/ 128791 w 237769"/>
                <a:gd name="connsiteY12" fmla="*/ 204327 h 235116"/>
                <a:gd name="connsiteX13" fmla="*/ 40191 w 237769"/>
                <a:gd name="connsiteY13" fmla="*/ 23720 h 23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769" h="235116">
                  <a:moveTo>
                    <a:pt x="236399" y="7302"/>
                  </a:moveTo>
                  <a:cubicBezTo>
                    <a:pt x="237043" y="6317"/>
                    <a:pt x="238010" y="4018"/>
                    <a:pt x="238010" y="2704"/>
                  </a:cubicBezTo>
                  <a:cubicBezTo>
                    <a:pt x="238010" y="406"/>
                    <a:pt x="237688" y="77"/>
                    <a:pt x="230277" y="77"/>
                  </a:cubicBezTo>
                  <a:lnTo>
                    <a:pt x="7973" y="77"/>
                  </a:lnTo>
                  <a:cubicBezTo>
                    <a:pt x="563" y="77"/>
                    <a:pt x="241" y="406"/>
                    <a:pt x="241" y="2704"/>
                  </a:cubicBezTo>
                  <a:cubicBezTo>
                    <a:pt x="241" y="4018"/>
                    <a:pt x="1207" y="6317"/>
                    <a:pt x="1852" y="7302"/>
                  </a:cubicBezTo>
                  <a:lnTo>
                    <a:pt x="110426" y="228955"/>
                  </a:lnTo>
                  <a:cubicBezTo>
                    <a:pt x="112682" y="233224"/>
                    <a:pt x="113648" y="235194"/>
                    <a:pt x="119125" y="235194"/>
                  </a:cubicBezTo>
                  <a:cubicBezTo>
                    <a:pt x="124602" y="235194"/>
                    <a:pt x="125569" y="233224"/>
                    <a:pt x="127824" y="228955"/>
                  </a:cubicBezTo>
                  <a:lnTo>
                    <a:pt x="236399" y="7302"/>
                  </a:lnTo>
                  <a:close/>
                  <a:moveTo>
                    <a:pt x="40191" y="23720"/>
                  </a:moveTo>
                  <a:lnTo>
                    <a:pt x="217068" y="23720"/>
                  </a:lnTo>
                  <a:lnTo>
                    <a:pt x="128791" y="204327"/>
                  </a:lnTo>
                  <a:lnTo>
                    <a:pt x="40191" y="23720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6D088443-F795-8B65-4065-26D25932EC3B}"/>
                </a:ext>
              </a:extLst>
            </p:cNvPr>
            <p:cNvSpPr/>
            <p:nvPr>
              <p:custDataLst>
                <p:tags r:id="rId82"/>
              </p:custDataLst>
            </p:nvPr>
          </p:nvSpPr>
          <p:spPr>
            <a:xfrm>
              <a:off x="15361592" y="4586844"/>
              <a:ext cx="99682" cy="152628"/>
            </a:xfrm>
            <a:custGeom>
              <a:avLst/>
              <a:gdLst>
                <a:gd name="connsiteX0" fmla="*/ 99932 w 99682"/>
                <a:gd name="connsiteY0" fmla="*/ 110867 h 152628"/>
                <a:gd name="connsiteX1" fmla="*/ 92264 w 99682"/>
                <a:gd name="connsiteY1" fmla="*/ 110867 h 152628"/>
                <a:gd name="connsiteX2" fmla="*/ 86400 w 99682"/>
                <a:gd name="connsiteY2" fmla="*/ 131785 h 152628"/>
                <a:gd name="connsiteX3" fmla="*/ 64073 w 99682"/>
                <a:gd name="connsiteY3" fmla="*/ 133164 h 152628"/>
                <a:gd name="connsiteX4" fmla="*/ 22576 w 99682"/>
                <a:gd name="connsiteY4" fmla="*/ 133164 h 152628"/>
                <a:gd name="connsiteX5" fmla="*/ 67681 w 99682"/>
                <a:gd name="connsiteY5" fmla="*/ 94547 h 152628"/>
                <a:gd name="connsiteX6" fmla="*/ 99932 w 99682"/>
                <a:gd name="connsiteY6" fmla="*/ 44897 h 152628"/>
                <a:gd name="connsiteX7" fmla="*/ 47158 w 99682"/>
                <a:gd name="connsiteY7" fmla="*/ 73 h 152628"/>
                <a:gd name="connsiteX8" fmla="*/ 249 w 99682"/>
                <a:gd name="connsiteY8" fmla="*/ 41219 h 152628"/>
                <a:gd name="connsiteX9" fmla="*/ 12202 w 99682"/>
                <a:gd name="connsiteY9" fmla="*/ 54091 h 152628"/>
                <a:gd name="connsiteX10" fmla="*/ 24155 w 99682"/>
                <a:gd name="connsiteY10" fmla="*/ 41908 h 152628"/>
                <a:gd name="connsiteX11" fmla="*/ 10849 w 99682"/>
                <a:gd name="connsiteY11" fmla="*/ 29726 h 152628"/>
                <a:gd name="connsiteX12" fmla="*/ 43776 w 99682"/>
                <a:gd name="connsiteY12" fmla="*/ 8348 h 152628"/>
                <a:gd name="connsiteX13" fmla="*/ 78055 w 99682"/>
                <a:gd name="connsiteY13" fmla="*/ 44897 h 152628"/>
                <a:gd name="connsiteX14" fmla="*/ 56856 w 99682"/>
                <a:gd name="connsiteY14" fmla="*/ 89030 h 152628"/>
                <a:gd name="connsiteX15" fmla="*/ 2504 w 99682"/>
                <a:gd name="connsiteY15" fmla="*/ 143738 h 152628"/>
                <a:gd name="connsiteX16" fmla="*/ 249 w 99682"/>
                <a:gd name="connsiteY16" fmla="*/ 152702 h 152628"/>
                <a:gd name="connsiteX17" fmla="*/ 93166 w 99682"/>
                <a:gd name="connsiteY17" fmla="*/ 152702 h 152628"/>
                <a:gd name="connsiteX18" fmla="*/ 99932 w 99682"/>
                <a:gd name="connsiteY18" fmla="*/ 110867 h 152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9682" h="152628">
                  <a:moveTo>
                    <a:pt x="99932" y="110867"/>
                  </a:moveTo>
                  <a:lnTo>
                    <a:pt x="92264" y="110867"/>
                  </a:lnTo>
                  <a:cubicBezTo>
                    <a:pt x="91587" y="115924"/>
                    <a:pt x="89332" y="129486"/>
                    <a:pt x="86400" y="131785"/>
                  </a:cubicBezTo>
                  <a:cubicBezTo>
                    <a:pt x="84596" y="133164"/>
                    <a:pt x="67230" y="133164"/>
                    <a:pt x="64073" y="133164"/>
                  </a:cubicBezTo>
                  <a:lnTo>
                    <a:pt x="22576" y="133164"/>
                  </a:lnTo>
                  <a:cubicBezTo>
                    <a:pt x="46256" y="111787"/>
                    <a:pt x="54150" y="105351"/>
                    <a:pt x="67681" y="94547"/>
                  </a:cubicBezTo>
                  <a:cubicBezTo>
                    <a:pt x="84370" y="80985"/>
                    <a:pt x="99932" y="66734"/>
                    <a:pt x="99932" y="44897"/>
                  </a:cubicBezTo>
                  <a:cubicBezTo>
                    <a:pt x="99932" y="17083"/>
                    <a:pt x="76026" y="73"/>
                    <a:pt x="47158" y="73"/>
                  </a:cubicBezTo>
                  <a:cubicBezTo>
                    <a:pt x="19193" y="73"/>
                    <a:pt x="249" y="20071"/>
                    <a:pt x="249" y="41219"/>
                  </a:cubicBezTo>
                  <a:cubicBezTo>
                    <a:pt x="249" y="52942"/>
                    <a:pt x="9947" y="54091"/>
                    <a:pt x="12202" y="54091"/>
                  </a:cubicBezTo>
                  <a:cubicBezTo>
                    <a:pt x="17614" y="54091"/>
                    <a:pt x="24155" y="50183"/>
                    <a:pt x="24155" y="41908"/>
                  </a:cubicBezTo>
                  <a:cubicBezTo>
                    <a:pt x="24155" y="37771"/>
                    <a:pt x="22576" y="29726"/>
                    <a:pt x="10849" y="29726"/>
                  </a:cubicBezTo>
                  <a:cubicBezTo>
                    <a:pt x="17840" y="13405"/>
                    <a:pt x="33176" y="8348"/>
                    <a:pt x="43776" y="8348"/>
                  </a:cubicBezTo>
                  <a:cubicBezTo>
                    <a:pt x="66328" y="8348"/>
                    <a:pt x="78055" y="26278"/>
                    <a:pt x="78055" y="44897"/>
                  </a:cubicBezTo>
                  <a:cubicBezTo>
                    <a:pt x="78055" y="64895"/>
                    <a:pt x="64073" y="80755"/>
                    <a:pt x="56856" y="89030"/>
                  </a:cubicBezTo>
                  <a:lnTo>
                    <a:pt x="2504" y="143738"/>
                  </a:lnTo>
                  <a:cubicBezTo>
                    <a:pt x="249" y="145806"/>
                    <a:pt x="249" y="146266"/>
                    <a:pt x="249" y="152702"/>
                  </a:cubicBezTo>
                  <a:lnTo>
                    <a:pt x="93166" y="152702"/>
                  </a:lnTo>
                  <a:lnTo>
                    <a:pt x="99932" y="110867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2A9AB6C3-7587-F92A-A1F1-5FCDCF6290CE}"/>
                </a:ext>
              </a:extLst>
            </p:cNvPr>
            <p:cNvSpPr/>
            <p:nvPr>
              <p:custDataLst>
                <p:tags r:id="rId83"/>
              </p:custDataLst>
            </p:nvPr>
          </p:nvSpPr>
          <p:spPr>
            <a:xfrm>
              <a:off x="15499650" y="4652746"/>
              <a:ext cx="219082" cy="222310"/>
            </a:xfrm>
            <a:custGeom>
              <a:avLst/>
              <a:gdLst>
                <a:gd name="connsiteX0" fmla="*/ 130092 w 219082"/>
                <a:gd name="connsiteY0" fmla="*/ 23064 h 222310"/>
                <a:gd name="connsiteX1" fmla="*/ 137502 w 219082"/>
                <a:gd name="connsiteY1" fmla="*/ 10914 h 222310"/>
                <a:gd name="connsiteX2" fmla="*/ 157800 w 219082"/>
                <a:gd name="connsiteY2" fmla="*/ 10257 h 222310"/>
                <a:gd name="connsiteX3" fmla="*/ 204838 w 219082"/>
                <a:gd name="connsiteY3" fmla="*/ 37184 h 222310"/>
                <a:gd name="connsiteX4" fmla="*/ 202260 w 219082"/>
                <a:gd name="connsiteY4" fmla="*/ 63454 h 222310"/>
                <a:gd name="connsiteX5" fmla="*/ 201294 w 219082"/>
                <a:gd name="connsiteY5" fmla="*/ 69693 h 222310"/>
                <a:gd name="connsiteX6" fmla="*/ 205160 w 219082"/>
                <a:gd name="connsiteY6" fmla="*/ 73962 h 222310"/>
                <a:gd name="connsiteX7" fmla="*/ 209993 w 219082"/>
                <a:gd name="connsiteY7" fmla="*/ 66409 h 222310"/>
                <a:gd name="connsiteX8" fmla="*/ 218692 w 219082"/>
                <a:gd name="connsiteY8" fmla="*/ 9272 h 222310"/>
                <a:gd name="connsiteX9" fmla="*/ 219336 w 219082"/>
                <a:gd name="connsiteY9" fmla="*/ 3690 h 222310"/>
                <a:gd name="connsiteX10" fmla="*/ 210637 w 219082"/>
                <a:gd name="connsiteY10" fmla="*/ 77 h 222310"/>
                <a:gd name="connsiteX11" fmla="*/ 31827 w 219082"/>
                <a:gd name="connsiteY11" fmla="*/ 77 h 222310"/>
                <a:gd name="connsiteX12" fmla="*/ 21517 w 219082"/>
                <a:gd name="connsiteY12" fmla="*/ 6645 h 222310"/>
                <a:gd name="connsiteX13" fmla="*/ 2186 w 219082"/>
                <a:gd name="connsiteY13" fmla="*/ 64439 h 222310"/>
                <a:gd name="connsiteX14" fmla="*/ 253 w 219082"/>
                <a:gd name="connsiteY14" fmla="*/ 70350 h 222310"/>
                <a:gd name="connsiteX15" fmla="*/ 4120 w 219082"/>
                <a:gd name="connsiteY15" fmla="*/ 73962 h 222310"/>
                <a:gd name="connsiteX16" fmla="*/ 9597 w 219082"/>
                <a:gd name="connsiteY16" fmla="*/ 67066 h 222310"/>
                <a:gd name="connsiteX17" fmla="*/ 83054 w 219082"/>
                <a:gd name="connsiteY17" fmla="*/ 10257 h 222310"/>
                <a:gd name="connsiteX18" fmla="*/ 95619 w 219082"/>
                <a:gd name="connsiteY18" fmla="*/ 10257 h 222310"/>
                <a:gd name="connsiteX19" fmla="*/ 104640 w 219082"/>
                <a:gd name="connsiteY19" fmla="*/ 14198 h 222310"/>
                <a:gd name="connsiteX20" fmla="*/ 103351 w 219082"/>
                <a:gd name="connsiteY20" fmla="*/ 21093 h 222310"/>
                <a:gd name="connsiteX21" fmla="*/ 60179 w 219082"/>
                <a:gd name="connsiteY21" fmla="*/ 196446 h 222310"/>
                <a:gd name="connsiteX22" fmla="*/ 21839 w 219082"/>
                <a:gd name="connsiteY22" fmla="*/ 212208 h 222310"/>
                <a:gd name="connsiteX23" fmla="*/ 8308 w 219082"/>
                <a:gd name="connsiteY23" fmla="*/ 218447 h 222310"/>
                <a:gd name="connsiteX24" fmla="*/ 13785 w 219082"/>
                <a:gd name="connsiteY24" fmla="*/ 222388 h 222310"/>
                <a:gd name="connsiteX25" fmla="*/ 40204 w 219082"/>
                <a:gd name="connsiteY25" fmla="*/ 221731 h 222310"/>
                <a:gd name="connsiteX26" fmla="*/ 67589 w 219082"/>
                <a:gd name="connsiteY26" fmla="*/ 221403 h 222310"/>
                <a:gd name="connsiteX27" fmla="*/ 94330 w 219082"/>
                <a:gd name="connsiteY27" fmla="*/ 221731 h 222310"/>
                <a:gd name="connsiteX28" fmla="*/ 122360 w 219082"/>
                <a:gd name="connsiteY28" fmla="*/ 222388 h 222310"/>
                <a:gd name="connsiteX29" fmla="*/ 129448 w 219082"/>
                <a:gd name="connsiteY29" fmla="*/ 215820 h 222310"/>
                <a:gd name="connsiteX30" fmla="*/ 118494 w 219082"/>
                <a:gd name="connsiteY30" fmla="*/ 212208 h 222310"/>
                <a:gd name="connsiteX31" fmla="*/ 97874 w 219082"/>
                <a:gd name="connsiteY31" fmla="*/ 211551 h 222310"/>
                <a:gd name="connsiteX32" fmla="*/ 85953 w 219082"/>
                <a:gd name="connsiteY32" fmla="*/ 204327 h 222310"/>
                <a:gd name="connsiteX33" fmla="*/ 87242 w 219082"/>
                <a:gd name="connsiteY33" fmla="*/ 197431 h 222310"/>
                <a:gd name="connsiteX34" fmla="*/ 130092 w 219082"/>
                <a:gd name="connsiteY34" fmla="*/ 23064 h 222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9082" h="222310">
                  <a:moveTo>
                    <a:pt x="130092" y="23064"/>
                  </a:moveTo>
                  <a:cubicBezTo>
                    <a:pt x="132347" y="13869"/>
                    <a:pt x="133636" y="11899"/>
                    <a:pt x="137502" y="10914"/>
                  </a:cubicBezTo>
                  <a:cubicBezTo>
                    <a:pt x="140402" y="10257"/>
                    <a:pt x="151034" y="10257"/>
                    <a:pt x="157800" y="10257"/>
                  </a:cubicBezTo>
                  <a:cubicBezTo>
                    <a:pt x="190340" y="10257"/>
                    <a:pt x="204838" y="11571"/>
                    <a:pt x="204838" y="37184"/>
                  </a:cubicBezTo>
                  <a:cubicBezTo>
                    <a:pt x="204838" y="42109"/>
                    <a:pt x="203549" y="54916"/>
                    <a:pt x="202260" y="63454"/>
                  </a:cubicBezTo>
                  <a:cubicBezTo>
                    <a:pt x="201938" y="64767"/>
                    <a:pt x="201294" y="68708"/>
                    <a:pt x="201294" y="69693"/>
                  </a:cubicBezTo>
                  <a:cubicBezTo>
                    <a:pt x="201294" y="71663"/>
                    <a:pt x="202260" y="73962"/>
                    <a:pt x="205160" y="73962"/>
                  </a:cubicBezTo>
                  <a:cubicBezTo>
                    <a:pt x="208704" y="73962"/>
                    <a:pt x="209348" y="71335"/>
                    <a:pt x="209993" y="66409"/>
                  </a:cubicBezTo>
                  <a:lnTo>
                    <a:pt x="218692" y="9272"/>
                  </a:lnTo>
                  <a:cubicBezTo>
                    <a:pt x="219014" y="7958"/>
                    <a:pt x="219336" y="4675"/>
                    <a:pt x="219336" y="3690"/>
                  </a:cubicBezTo>
                  <a:cubicBezTo>
                    <a:pt x="219336" y="77"/>
                    <a:pt x="216114" y="77"/>
                    <a:pt x="210637" y="77"/>
                  </a:cubicBezTo>
                  <a:lnTo>
                    <a:pt x="31827" y="77"/>
                  </a:lnTo>
                  <a:cubicBezTo>
                    <a:pt x="24095" y="77"/>
                    <a:pt x="23773" y="406"/>
                    <a:pt x="21517" y="6645"/>
                  </a:cubicBezTo>
                  <a:lnTo>
                    <a:pt x="2186" y="64439"/>
                  </a:lnTo>
                  <a:cubicBezTo>
                    <a:pt x="1864" y="65096"/>
                    <a:pt x="253" y="69693"/>
                    <a:pt x="253" y="70350"/>
                  </a:cubicBezTo>
                  <a:cubicBezTo>
                    <a:pt x="253" y="72320"/>
                    <a:pt x="1864" y="73962"/>
                    <a:pt x="4120" y="73962"/>
                  </a:cubicBezTo>
                  <a:cubicBezTo>
                    <a:pt x="7341" y="73962"/>
                    <a:pt x="7664" y="72320"/>
                    <a:pt x="9597" y="67066"/>
                  </a:cubicBezTo>
                  <a:cubicBezTo>
                    <a:pt x="26994" y="16168"/>
                    <a:pt x="35371" y="10257"/>
                    <a:pt x="83054" y="10257"/>
                  </a:cubicBezTo>
                  <a:lnTo>
                    <a:pt x="95619" y="10257"/>
                  </a:lnTo>
                  <a:cubicBezTo>
                    <a:pt x="104640" y="10257"/>
                    <a:pt x="104640" y="11571"/>
                    <a:pt x="104640" y="14198"/>
                  </a:cubicBezTo>
                  <a:cubicBezTo>
                    <a:pt x="104640" y="16168"/>
                    <a:pt x="103673" y="20108"/>
                    <a:pt x="103351" y="21093"/>
                  </a:cubicBezTo>
                  <a:lnTo>
                    <a:pt x="60179" y="196446"/>
                  </a:lnTo>
                  <a:cubicBezTo>
                    <a:pt x="57279" y="208596"/>
                    <a:pt x="56313" y="212208"/>
                    <a:pt x="21839" y="212208"/>
                  </a:cubicBezTo>
                  <a:cubicBezTo>
                    <a:pt x="10241" y="212208"/>
                    <a:pt x="8308" y="212208"/>
                    <a:pt x="8308" y="218447"/>
                  </a:cubicBezTo>
                  <a:cubicBezTo>
                    <a:pt x="8308" y="222388"/>
                    <a:pt x="11852" y="222388"/>
                    <a:pt x="13785" y="222388"/>
                  </a:cubicBezTo>
                  <a:cubicBezTo>
                    <a:pt x="22484" y="222388"/>
                    <a:pt x="31505" y="221731"/>
                    <a:pt x="40204" y="221731"/>
                  </a:cubicBezTo>
                  <a:cubicBezTo>
                    <a:pt x="49225" y="221731"/>
                    <a:pt x="58568" y="221403"/>
                    <a:pt x="67589" y="221403"/>
                  </a:cubicBezTo>
                  <a:cubicBezTo>
                    <a:pt x="76610" y="221403"/>
                    <a:pt x="85631" y="221731"/>
                    <a:pt x="94330" y="221731"/>
                  </a:cubicBezTo>
                  <a:cubicBezTo>
                    <a:pt x="103673" y="221731"/>
                    <a:pt x="113339" y="222388"/>
                    <a:pt x="122360" y="222388"/>
                  </a:cubicBezTo>
                  <a:cubicBezTo>
                    <a:pt x="125582" y="222388"/>
                    <a:pt x="129448" y="222388"/>
                    <a:pt x="129448" y="215820"/>
                  </a:cubicBezTo>
                  <a:cubicBezTo>
                    <a:pt x="129448" y="212208"/>
                    <a:pt x="126870" y="212208"/>
                    <a:pt x="118494" y="212208"/>
                  </a:cubicBezTo>
                  <a:cubicBezTo>
                    <a:pt x="110439" y="212208"/>
                    <a:pt x="106251" y="212208"/>
                    <a:pt x="97874" y="211551"/>
                  </a:cubicBezTo>
                  <a:cubicBezTo>
                    <a:pt x="88531" y="210566"/>
                    <a:pt x="85953" y="209581"/>
                    <a:pt x="85953" y="204327"/>
                  </a:cubicBezTo>
                  <a:cubicBezTo>
                    <a:pt x="85953" y="203999"/>
                    <a:pt x="85953" y="202357"/>
                    <a:pt x="87242" y="197431"/>
                  </a:cubicBezTo>
                  <a:lnTo>
                    <a:pt x="130092" y="23064"/>
                  </a:lnTo>
                  <a:close/>
                </a:path>
              </a:pathLst>
            </a:custGeom>
            <a:solidFill>
              <a:srgbClr val="000000"/>
            </a:solidFill>
            <a:ln w="3216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489E51A6-EBD3-DBE5-0288-6F40A20F55C0}"/>
              </a:ext>
            </a:extLst>
          </p:cNvPr>
          <p:cNvGrpSpPr/>
          <p:nvPr/>
        </p:nvGrpSpPr>
        <p:grpSpPr>
          <a:xfrm>
            <a:off x="4751840" y="3132456"/>
            <a:ext cx="2151522" cy="1045308"/>
            <a:chOff x="4751840" y="3132456"/>
            <a:chExt cx="2151522" cy="1045308"/>
          </a:xfrm>
        </p:grpSpPr>
        <p:sp>
          <p:nvSpPr>
            <p:cNvPr id="48" name="Rectangle 139 1 2 1">
              <a:extLst>
                <a:ext uri="{FF2B5EF4-FFF2-40B4-BE49-F238E27FC236}">
                  <a16:creationId xmlns:a16="http://schemas.microsoft.com/office/drawing/2014/main" id="{E5417BF6-5597-28A2-E026-FE58B7E44A3E}"/>
                </a:ext>
              </a:extLst>
            </p:cNvPr>
            <p:cNvSpPr/>
            <p:nvPr/>
          </p:nvSpPr>
          <p:spPr bwMode="auto">
            <a:xfrm>
              <a:off x="4751840" y="3132456"/>
              <a:ext cx="2151522" cy="10453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1" name="Groupe 80">
              <a:extLst>
                <a:ext uri="{FF2B5EF4-FFF2-40B4-BE49-F238E27FC236}">
                  <a16:creationId xmlns:a16="http://schemas.microsoft.com/office/drawing/2014/main" id="{1D985406-D9B2-55CE-7D27-815B75914063}"/>
                </a:ext>
              </a:extLst>
            </p:cNvPr>
            <p:cNvGrpSpPr>
              <a:grpSpLocks noChangeAspect="1"/>
            </p:cNvGrpSpPr>
            <p:nvPr>
              <p:custDataLst>
                <p:tags r:id="rId59"/>
              </p:custDataLst>
            </p:nvPr>
          </p:nvGrpSpPr>
          <p:grpSpPr>
            <a:xfrm>
              <a:off x="4965700" y="3289300"/>
              <a:ext cx="1713959" cy="725136"/>
              <a:chOff x="11690432" y="5294328"/>
              <a:chExt cx="1665046" cy="693396"/>
            </a:xfrm>
          </p:grpSpPr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9074F176-F9CE-0BFB-EAF5-0B79B035B50A}"/>
                  </a:ext>
                </a:extLst>
              </p:cNvPr>
              <p:cNvSpPr/>
              <p:nvPr>
                <p:custDataLst>
                  <p:tags r:id="rId60"/>
                </p:custDataLst>
              </p:nvPr>
            </p:nvSpPr>
            <p:spPr>
              <a:xfrm>
                <a:off x="11703314" y="5329338"/>
                <a:ext cx="169404" cy="231325"/>
              </a:xfrm>
              <a:custGeom>
                <a:avLst/>
                <a:gdLst>
                  <a:gd name="connsiteX0" fmla="*/ 136440 w 169404"/>
                  <a:gd name="connsiteY0" fmla="*/ 118242 h 231325"/>
                  <a:gd name="connsiteX1" fmla="*/ 94894 w 169404"/>
                  <a:gd name="connsiteY1" fmla="*/ 81255 h 231325"/>
                  <a:gd name="connsiteX2" fmla="*/ 29193 w 169404"/>
                  <a:gd name="connsiteY2" fmla="*/ 110720 h 231325"/>
                  <a:gd name="connsiteX3" fmla="*/ 208 w 169404"/>
                  <a:gd name="connsiteY3" fmla="*/ 175604 h 231325"/>
                  <a:gd name="connsiteX4" fmla="*/ 59467 w 169404"/>
                  <a:gd name="connsiteY4" fmla="*/ 231398 h 231325"/>
                  <a:gd name="connsiteX5" fmla="*/ 169612 w 169404"/>
                  <a:gd name="connsiteY5" fmla="*/ 81255 h 231325"/>
                  <a:gd name="connsiteX6" fmla="*/ 100047 w 169404"/>
                  <a:gd name="connsiteY6" fmla="*/ 72 h 231325"/>
                  <a:gd name="connsiteX7" fmla="*/ 38533 w 169404"/>
                  <a:gd name="connsiteY7" fmla="*/ 49597 h 231325"/>
                  <a:gd name="connsiteX8" fmla="*/ 50771 w 169404"/>
                  <a:gd name="connsiteY8" fmla="*/ 60568 h 231325"/>
                  <a:gd name="connsiteX9" fmla="*/ 68163 w 169404"/>
                  <a:gd name="connsiteY9" fmla="*/ 43955 h 231325"/>
                  <a:gd name="connsiteX10" fmla="*/ 53026 w 169404"/>
                  <a:gd name="connsiteY10" fmla="*/ 32984 h 231325"/>
                  <a:gd name="connsiteX11" fmla="*/ 99403 w 169404"/>
                  <a:gd name="connsiteY11" fmla="*/ 7908 h 231325"/>
                  <a:gd name="connsiteX12" fmla="*/ 145457 w 169404"/>
                  <a:gd name="connsiteY12" fmla="*/ 64642 h 231325"/>
                  <a:gd name="connsiteX13" fmla="*/ 136762 w 169404"/>
                  <a:gd name="connsiteY13" fmla="*/ 118242 h 231325"/>
                  <a:gd name="connsiteX14" fmla="*/ 136440 w 169404"/>
                  <a:gd name="connsiteY14" fmla="*/ 118242 h 231325"/>
                  <a:gd name="connsiteX15" fmla="*/ 60433 w 169404"/>
                  <a:gd name="connsiteY15" fmla="*/ 222621 h 231325"/>
                  <a:gd name="connsiteX16" fmla="*/ 25007 w 169404"/>
                  <a:gd name="connsiteY16" fmla="*/ 187201 h 231325"/>
                  <a:gd name="connsiteX17" fmla="*/ 46263 w 169404"/>
                  <a:gd name="connsiteY17" fmla="*/ 116048 h 231325"/>
                  <a:gd name="connsiteX18" fmla="*/ 94894 w 169404"/>
                  <a:gd name="connsiteY18" fmla="*/ 88151 h 231325"/>
                  <a:gd name="connsiteX19" fmla="*/ 130643 w 169404"/>
                  <a:gd name="connsiteY19" fmla="*/ 129527 h 231325"/>
                  <a:gd name="connsiteX20" fmla="*/ 60433 w 169404"/>
                  <a:gd name="connsiteY20" fmla="*/ 222621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40" y="118242"/>
                    </a:moveTo>
                    <a:cubicBezTo>
                      <a:pt x="133219" y="98808"/>
                      <a:pt x="120015" y="81255"/>
                      <a:pt x="94894" y="81255"/>
                    </a:cubicBezTo>
                    <a:cubicBezTo>
                      <a:pt x="75248" y="81255"/>
                      <a:pt x="54314" y="86271"/>
                      <a:pt x="29193" y="110720"/>
                    </a:cubicBezTo>
                    <a:cubicBezTo>
                      <a:pt x="2462" y="136736"/>
                      <a:pt x="208" y="165887"/>
                      <a:pt x="208" y="175604"/>
                    </a:cubicBezTo>
                    <a:cubicBezTo>
                      <a:pt x="208" y="195038"/>
                      <a:pt x="14379" y="231398"/>
                      <a:pt x="59467" y="231398"/>
                    </a:cubicBezTo>
                    <a:cubicBezTo>
                      <a:pt x="136118" y="231398"/>
                      <a:pt x="169612" y="126079"/>
                      <a:pt x="169612" y="81255"/>
                    </a:cubicBezTo>
                    <a:cubicBezTo>
                      <a:pt x="169612" y="31417"/>
                      <a:pt x="139660" y="72"/>
                      <a:pt x="100047" y="72"/>
                    </a:cubicBezTo>
                    <a:cubicBezTo>
                      <a:pt x="53348" y="72"/>
                      <a:pt x="38533" y="40820"/>
                      <a:pt x="38533" y="49597"/>
                    </a:cubicBezTo>
                    <a:cubicBezTo>
                      <a:pt x="38533" y="53985"/>
                      <a:pt x="41110" y="60568"/>
                      <a:pt x="50771" y="60568"/>
                    </a:cubicBezTo>
                    <a:cubicBezTo>
                      <a:pt x="61399" y="60568"/>
                      <a:pt x="68163" y="51164"/>
                      <a:pt x="68163" y="43955"/>
                    </a:cubicBezTo>
                    <a:cubicBezTo>
                      <a:pt x="68163" y="32984"/>
                      <a:pt x="58179" y="32984"/>
                      <a:pt x="53026" y="32984"/>
                    </a:cubicBezTo>
                    <a:cubicBezTo>
                      <a:pt x="67197" y="9789"/>
                      <a:pt x="90063" y="7908"/>
                      <a:pt x="99403" y="7908"/>
                    </a:cubicBezTo>
                    <a:cubicBezTo>
                      <a:pt x="122913" y="7908"/>
                      <a:pt x="145457" y="24207"/>
                      <a:pt x="145457" y="64642"/>
                    </a:cubicBezTo>
                    <a:cubicBezTo>
                      <a:pt x="145457" y="76867"/>
                      <a:pt x="143525" y="92853"/>
                      <a:pt x="136762" y="118242"/>
                    </a:cubicBezTo>
                    <a:lnTo>
                      <a:pt x="136440" y="118242"/>
                    </a:lnTo>
                    <a:close/>
                    <a:moveTo>
                      <a:pt x="60433" y="222621"/>
                    </a:moveTo>
                    <a:cubicBezTo>
                      <a:pt x="25007" y="222621"/>
                      <a:pt x="25007" y="190336"/>
                      <a:pt x="25007" y="187201"/>
                    </a:cubicBezTo>
                    <a:cubicBezTo>
                      <a:pt x="25007" y="178738"/>
                      <a:pt x="33058" y="134855"/>
                      <a:pt x="46263" y="116048"/>
                    </a:cubicBezTo>
                    <a:cubicBezTo>
                      <a:pt x="59145" y="98182"/>
                      <a:pt x="74926" y="88151"/>
                      <a:pt x="94894" y="88151"/>
                    </a:cubicBezTo>
                    <a:cubicBezTo>
                      <a:pt x="129998" y="88151"/>
                      <a:pt x="130643" y="123258"/>
                      <a:pt x="130643" y="129527"/>
                    </a:cubicBezTo>
                    <a:cubicBezTo>
                      <a:pt x="130643" y="152095"/>
                      <a:pt x="110031" y="222621"/>
                      <a:pt x="60433" y="222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26D8A1B5-D180-2C35-AB79-BBCE6FC7802D}"/>
                  </a:ext>
                </a:extLst>
              </p:cNvPr>
              <p:cNvSpPr/>
              <p:nvPr>
                <p:custDataLst>
                  <p:tags r:id="rId61"/>
                </p:custDataLst>
              </p:nvPr>
            </p:nvSpPr>
            <p:spPr>
              <a:xfrm>
                <a:off x="11887037" y="5341562"/>
                <a:ext cx="219001" cy="212205"/>
              </a:xfrm>
              <a:custGeom>
                <a:avLst/>
                <a:gdLst>
                  <a:gd name="connsiteX0" fmla="*/ 130004 w 219001"/>
                  <a:gd name="connsiteY0" fmla="*/ 22013 h 212205"/>
                  <a:gd name="connsiteX1" fmla="*/ 137412 w 219001"/>
                  <a:gd name="connsiteY1" fmla="*/ 10416 h 212205"/>
                  <a:gd name="connsiteX2" fmla="*/ 157702 w 219001"/>
                  <a:gd name="connsiteY2" fmla="*/ 9789 h 212205"/>
                  <a:gd name="connsiteX3" fmla="*/ 204723 w 219001"/>
                  <a:gd name="connsiteY3" fmla="*/ 35492 h 212205"/>
                  <a:gd name="connsiteX4" fmla="*/ 202146 w 219001"/>
                  <a:gd name="connsiteY4" fmla="*/ 60568 h 212205"/>
                  <a:gd name="connsiteX5" fmla="*/ 201180 w 219001"/>
                  <a:gd name="connsiteY5" fmla="*/ 66523 h 212205"/>
                  <a:gd name="connsiteX6" fmla="*/ 205045 w 219001"/>
                  <a:gd name="connsiteY6" fmla="*/ 70598 h 212205"/>
                  <a:gd name="connsiteX7" fmla="*/ 209876 w 219001"/>
                  <a:gd name="connsiteY7" fmla="*/ 63389 h 212205"/>
                  <a:gd name="connsiteX8" fmla="*/ 218571 w 219001"/>
                  <a:gd name="connsiteY8" fmla="*/ 8848 h 212205"/>
                  <a:gd name="connsiteX9" fmla="*/ 219215 w 219001"/>
                  <a:gd name="connsiteY9" fmla="*/ 3520 h 212205"/>
                  <a:gd name="connsiteX10" fmla="*/ 210520 w 219001"/>
                  <a:gd name="connsiteY10" fmla="*/ 72 h 212205"/>
                  <a:gd name="connsiteX11" fmla="*/ 31776 w 219001"/>
                  <a:gd name="connsiteY11" fmla="*/ 72 h 212205"/>
                  <a:gd name="connsiteX12" fmla="*/ 21470 w 219001"/>
                  <a:gd name="connsiteY12" fmla="*/ 6341 h 212205"/>
                  <a:gd name="connsiteX13" fmla="*/ 2146 w 219001"/>
                  <a:gd name="connsiteY13" fmla="*/ 61508 h 212205"/>
                  <a:gd name="connsiteX14" fmla="*/ 214 w 219001"/>
                  <a:gd name="connsiteY14" fmla="*/ 67150 h 212205"/>
                  <a:gd name="connsiteX15" fmla="*/ 4078 w 219001"/>
                  <a:gd name="connsiteY15" fmla="*/ 70598 h 212205"/>
                  <a:gd name="connsiteX16" fmla="*/ 9554 w 219001"/>
                  <a:gd name="connsiteY16" fmla="*/ 64016 h 212205"/>
                  <a:gd name="connsiteX17" fmla="*/ 82983 w 219001"/>
                  <a:gd name="connsiteY17" fmla="*/ 9789 h 212205"/>
                  <a:gd name="connsiteX18" fmla="*/ 95544 w 219001"/>
                  <a:gd name="connsiteY18" fmla="*/ 9789 h 212205"/>
                  <a:gd name="connsiteX19" fmla="*/ 104562 w 219001"/>
                  <a:gd name="connsiteY19" fmla="*/ 13550 h 212205"/>
                  <a:gd name="connsiteX20" fmla="*/ 103273 w 219001"/>
                  <a:gd name="connsiteY20" fmla="*/ 20133 h 212205"/>
                  <a:gd name="connsiteX21" fmla="*/ 60117 w 219001"/>
                  <a:gd name="connsiteY21" fmla="*/ 187515 h 212205"/>
                  <a:gd name="connsiteX22" fmla="*/ 21792 w 219001"/>
                  <a:gd name="connsiteY22" fmla="*/ 202560 h 212205"/>
                  <a:gd name="connsiteX23" fmla="*/ 8265 w 219001"/>
                  <a:gd name="connsiteY23" fmla="*/ 208516 h 212205"/>
                  <a:gd name="connsiteX24" fmla="*/ 13740 w 219001"/>
                  <a:gd name="connsiteY24" fmla="*/ 212277 h 212205"/>
                  <a:gd name="connsiteX25" fmla="*/ 40149 w 219001"/>
                  <a:gd name="connsiteY25" fmla="*/ 211650 h 212205"/>
                  <a:gd name="connsiteX26" fmla="*/ 67524 w 219001"/>
                  <a:gd name="connsiteY26" fmla="*/ 211337 h 212205"/>
                  <a:gd name="connsiteX27" fmla="*/ 94256 w 219001"/>
                  <a:gd name="connsiteY27" fmla="*/ 211650 h 212205"/>
                  <a:gd name="connsiteX28" fmla="*/ 122275 w 219001"/>
                  <a:gd name="connsiteY28" fmla="*/ 212277 h 212205"/>
                  <a:gd name="connsiteX29" fmla="*/ 129360 w 219001"/>
                  <a:gd name="connsiteY29" fmla="*/ 206008 h 212205"/>
                  <a:gd name="connsiteX30" fmla="*/ 118410 w 219001"/>
                  <a:gd name="connsiteY30" fmla="*/ 202560 h 212205"/>
                  <a:gd name="connsiteX31" fmla="*/ 97798 w 219001"/>
                  <a:gd name="connsiteY31" fmla="*/ 201933 h 212205"/>
                  <a:gd name="connsiteX32" fmla="*/ 85882 w 219001"/>
                  <a:gd name="connsiteY32" fmla="*/ 195038 h 212205"/>
                  <a:gd name="connsiteX33" fmla="*/ 87170 w 219001"/>
                  <a:gd name="connsiteY33" fmla="*/ 188455 h 212205"/>
                  <a:gd name="connsiteX34" fmla="*/ 130004 w 219001"/>
                  <a:gd name="connsiteY34" fmla="*/ 22013 h 2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9001" h="212205">
                    <a:moveTo>
                      <a:pt x="130004" y="22013"/>
                    </a:moveTo>
                    <a:cubicBezTo>
                      <a:pt x="132259" y="13237"/>
                      <a:pt x="133547" y="11356"/>
                      <a:pt x="137412" y="10416"/>
                    </a:cubicBezTo>
                    <a:cubicBezTo>
                      <a:pt x="140310" y="9789"/>
                      <a:pt x="150938" y="9789"/>
                      <a:pt x="157702" y="9789"/>
                    </a:cubicBezTo>
                    <a:cubicBezTo>
                      <a:pt x="190230" y="9789"/>
                      <a:pt x="204723" y="11043"/>
                      <a:pt x="204723" y="35492"/>
                    </a:cubicBezTo>
                    <a:cubicBezTo>
                      <a:pt x="204723" y="40193"/>
                      <a:pt x="203434" y="52418"/>
                      <a:pt x="202146" y="60568"/>
                    </a:cubicBezTo>
                    <a:cubicBezTo>
                      <a:pt x="201824" y="61821"/>
                      <a:pt x="201180" y="65583"/>
                      <a:pt x="201180" y="66523"/>
                    </a:cubicBezTo>
                    <a:cubicBezTo>
                      <a:pt x="201180" y="68404"/>
                      <a:pt x="202146" y="70598"/>
                      <a:pt x="205045" y="70598"/>
                    </a:cubicBezTo>
                    <a:cubicBezTo>
                      <a:pt x="208587" y="70598"/>
                      <a:pt x="209231" y="68090"/>
                      <a:pt x="209876" y="63389"/>
                    </a:cubicBezTo>
                    <a:lnTo>
                      <a:pt x="218571" y="8848"/>
                    </a:lnTo>
                    <a:cubicBezTo>
                      <a:pt x="218893" y="7595"/>
                      <a:pt x="219215" y="4460"/>
                      <a:pt x="219215" y="3520"/>
                    </a:cubicBezTo>
                    <a:cubicBezTo>
                      <a:pt x="219215" y="72"/>
                      <a:pt x="215995" y="72"/>
                      <a:pt x="210520" y="72"/>
                    </a:cubicBezTo>
                    <a:lnTo>
                      <a:pt x="31776" y="72"/>
                    </a:lnTo>
                    <a:cubicBezTo>
                      <a:pt x="24046" y="72"/>
                      <a:pt x="23724" y="385"/>
                      <a:pt x="21470" y="6341"/>
                    </a:cubicBezTo>
                    <a:lnTo>
                      <a:pt x="2146" y="61508"/>
                    </a:lnTo>
                    <a:cubicBezTo>
                      <a:pt x="1824" y="62135"/>
                      <a:pt x="214" y="66523"/>
                      <a:pt x="214" y="67150"/>
                    </a:cubicBezTo>
                    <a:cubicBezTo>
                      <a:pt x="214" y="69031"/>
                      <a:pt x="1824" y="70598"/>
                      <a:pt x="4078" y="70598"/>
                    </a:cubicBezTo>
                    <a:cubicBezTo>
                      <a:pt x="7299" y="70598"/>
                      <a:pt x="7621" y="69031"/>
                      <a:pt x="9554" y="64016"/>
                    </a:cubicBezTo>
                    <a:cubicBezTo>
                      <a:pt x="26945" y="15431"/>
                      <a:pt x="35318" y="9789"/>
                      <a:pt x="82983" y="9789"/>
                    </a:cubicBezTo>
                    <a:lnTo>
                      <a:pt x="95544" y="9789"/>
                    </a:lnTo>
                    <a:cubicBezTo>
                      <a:pt x="104562" y="9789"/>
                      <a:pt x="104562" y="11043"/>
                      <a:pt x="104562" y="13550"/>
                    </a:cubicBezTo>
                    <a:cubicBezTo>
                      <a:pt x="104562" y="15431"/>
                      <a:pt x="103595" y="19192"/>
                      <a:pt x="103273" y="20133"/>
                    </a:cubicBezTo>
                    <a:lnTo>
                      <a:pt x="60117" y="187515"/>
                    </a:lnTo>
                    <a:cubicBezTo>
                      <a:pt x="57219" y="199112"/>
                      <a:pt x="56252" y="202560"/>
                      <a:pt x="21792" y="202560"/>
                    </a:cubicBezTo>
                    <a:cubicBezTo>
                      <a:pt x="10198" y="202560"/>
                      <a:pt x="8265" y="202560"/>
                      <a:pt x="8265" y="208516"/>
                    </a:cubicBezTo>
                    <a:cubicBezTo>
                      <a:pt x="8265" y="212277"/>
                      <a:pt x="11808" y="212277"/>
                      <a:pt x="13740" y="212277"/>
                    </a:cubicBezTo>
                    <a:cubicBezTo>
                      <a:pt x="22436" y="212277"/>
                      <a:pt x="31454" y="211650"/>
                      <a:pt x="40149" y="211650"/>
                    </a:cubicBezTo>
                    <a:cubicBezTo>
                      <a:pt x="49167" y="211650"/>
                      <a:pt x="58507" y="211337"/>
                      <a:pt x="67524" y="211337"/>
                    </a:cubicBezTo>
                    <a:cubicBezTo>
                      <a:pt x="76542" y="211337"/>
                      <a:pt x="85560" y="211650"/>
                      <a:pt x="94256" y="211650"/>
                    </a:cubicBezTo>
                    <a:cubicBezTo>
                      <a:pt x="103595" y="211650"/>
                      <a:pt x="113257" y="212277"/>
                      <a:pt x="122275" y="212277"/>
                    </a:cubicBezTo>
                    <a:cubicBezTo>
                      <a:pt x="125495" y="212277"/>
                      <a:pt x="129360" y="212277"/>
                      <a:pt x="129360" y="206008"/>
                    </a:cubicBezTo>
                    <a:cubicBezTo>
                      <a:pt x="129360" y="202560"/>
                      <a:pt x="126784" y="202560"/>
                      <a:pt x="118410" y="202560"/>
                    </a:cubicBezTo>
                    <a:cubicBezTo>
                      <a:pt x="110359" y="202560"/>
                      <a:pt x="106172" y="202560"/>
                      <a:pt x="97798" y="201933"/>
                    </a:cubicBezTo>
                    <a:cubicBezTo>
                      <a:pt x="88458" y="200993"/>
                      <a:pt x="85882" y="200053"/>
                      <a:pt x="85882" y="195038"/>
                    </a:cubicBezTo>
                    <a:cubicBezTo>
                      <a:pt x="85882" y="194724"/>
                      <a:pt x="85882" y="193157"/>
                      <a:pt x="87170" y="188455"/>
                    </a:cubicBezTo>
                    <a:lnTo>
                      <a:pt x="130004" y="2201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6B223852-609A-802D-7661-2EC368AB8226}"/>
                  </a:ext>
                </a:extLst>
              </p:cNvPr>
              <p:cNvSpPr/>
              <p:nvPr>
                <p:custDataLst>
                  <p:tags r:id="rId62"/>
                </p:custDataLst>
              </p:nvPr>
            </p:nvSpPr>
            <p:spPr>
              <a:xfrm>
                <a:off x="11690432" y="5681187"/>
                <a:ext cx="421810" cy="12537"/>
              </a:xfrm>
              <a:custGeom>
                <a:avLst/>
                <a:gdLst>
                  <a:gd name="connsiteX0" fmla="*/ 0 w 421810"/>
                  <a:gd name="connsiteY0" fmla="*/ 0 h 12537"/>
                  <a:gd name="connsiteX1" fmla="*/ 421811 w 421810"/>
                  <a:gd name="connsiteY1" fmla="*/ 0 h 12537"/>
                  <a:gd name="connsiteX2" fmla="*/ 421811 w 421810"/>
                  <a:gd name="connsiteY2" fmla="*/ 12537 h 12537"/>
                  <a:gd name="connsiteX3" fmla="*/ 0 w 421810"/>
                  <a:gd name="connsiteY3" fmla="*/ 12537 h 1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810" h="12537">
                    <a:moveTo>
                      <a:pt x="0" y="0"/>
                    </a:moveTo>
                    <a:lnTo>
                      <a:pt x="421811" y="0"/>
                    </a:lnTo>
                    <a:lnTo>
                      <a:pt x="421811" y="12537"/>
                    </a:lnTo>
                    <a:lnTo>
                      <a:pt x="0" y="12537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96132179-6348-76FD-432D-976547D24438}"/>
                  </a:ext>
                </a:extLst>
              </p:cNvPr>
              <p:cNvSpPr/>
              <p:nvPr>
                <p:custDataLst>
                  <p:tags r:id="rId63"/>
                </p:custDataLst>
              </p:nvPr>
            </p:nvSpPr>
            <p:spPr>
              <a:xfrm>
                <a:off x="11761632" y="5756399"/>
                <a:ext cx="169404" cy="231325"/>
              </a:xfrm>
              <a:custGeom>
                <a:avLst/>
                <a:gdLst>
                  <a:gd name="connsiteX0" fmla="*/ 136442 w 169404"/>
                  <a:gd name="connsiteY0" fmla="*/ 118256 h 231325"/>
                  <a:gd name="connsiteX1" fmla="*/ 94896 w 169404"/>
                  <a:gd name="connsiteY1" fmla="*/ 81269 h 231325"/>
                  <a:gd name="connsiteX2" fmla="*/ 29195 w 169404"/>
                  <a:gd name="connsiteY2" fmla="*/ 110733 h 231325"/>
                  <a:gd name="connsiteX3" fmla="*/ 210 w 169404"/>
                  <a:gd name="connsiteY3" fmla="*/ 175617 h 231325"/>
                  <a:gd name="connsiteX4" fmla="*/ 59469 w 169404"/>
                  <a:gd name="connsiteY4" fmla="*/ 231411 h 231325"/>
                  <a:gd name="connsiteX5" fmla="*/ 169614 w 169404"/>
                  <a:gd name="connsiteY5" fmla="*/ 81269 h 231325"/>
                  <a:gd name="connsiteX6" fmla="*/ 100049 w 169404"/>
                  <a:gd name="connsiteY6" fmla="*/ 85 h 231325"/>
                  <a:gd name="connsiteX7" fmla="*/ 38535 w 169404"/>
                  <a:gd name="connsiteY7" fmla="*/ 49610 h 231325"/>
                  <a:gd name="connsiteX8" fmla="*/ 50773 w 169404"/>
                  <a:gd name="connsiteY8" fmla="*/ 60581 h 231325"/>
                  <a:gd name="connsiteX9" fmla="*/ 68165 w 169404"/>
                  <a:gd name="connsiteY9" fmla="*/ 43968 h 231325"/>
                  <a:gd name="connsiteX10" fmla="*/ 53028 w 169404"/>
                  <a:gd name="connsiteY10" fmla="*/ 32998 h 231325"/>
                  <a:gd name="connsiteX11" fmla="*/ 99404 w 169404"/>
                  <a:gd name="connsiteY11" fmla="*/ 7922 h 231325"/>
                  <a:gd name="connsiteX12" fmla="*/ 145459 w 169404"/>
                  <a:gd name="connsiteY12" fmla="*/ 64656 h 231325"/>
                  <a:gd name="connsiteX13" fmla="*/ 136764 w 169404"/>
                  <a:gd name="connsiteY13" fmla="*/ 118256 h 231325"/>
                  <a:gd name="connsiteX14" fmla="*/ 136442 w 169404"/>
                  <a:gd name="connsiteY14" fmla="*/ 118256 h 231325"/>
                  <a:gd name="connsiteX15" fmla="*/ 60435 w 169404"/>
                  <a:gd name="connsiteY15" fmla="*/ 222635 h 231325"/>
                  <a:gd name="connsiteX16" fmla="*/ 25008 w 169404"/>
                  <a:gd name="connsiteY16" fmla="*/ 187215 h 231325"/>
                  <a:gd name="connsiteX17" fmla="*/ 46264 w 169404"/>
                  <a:gd name="connsiteY17" fmla="*/ 116062 h 231325"/>
                  <a:gd name="connsiteX18" fmla="*/ 94896 w 169404"/>
                  <a:gd name="connsiteY18" fmla="*/ 88165 h 231325"/>
                  <a:gd name="connsiteX19" fmla="*/ 130644 w 169404"/>
                  <a:gd name="connsiteY19" fmla="*/ 129540 h 231325"/>
                  <a:gd name="connsiteX20" fmla="*/ 60435 w 169404"/>
                  <a:gd name="connsiteY20" fmla="*/ 222635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42" y="118256"/>
                    </a:moveTo>
                    <a:cubicBezTo>
                      <a:pt x="133221" y="98822"/>
                      <a:pt x="120016" y="81269"/>
                      <a:pt x="94896" y="81269"/>
                    </a:cubicBezTo>
                    <a:cubicBezTo>
                      <a:pt x="75250" y="81269"/>
                      <a:pt x="54316" y="86284"/>
                      <a:pt x="29195" y="110733"/>
                    </a:cubicBezTo>
                    <a:cubicBezTo>
                      <a:pt x="2464" y="136749"/>
                      <a:pt x="210" y="165900"/>
                      <a:pt x="210" y="175617"/>
                    </a:cubicBezTo>
                    <a:cubicBezTo>
                      <a:pt x="210" y="195051"/>
                      <a:pt x="14380" y="231411"/>
                      <a:pt x="59469" y="231411"/>
                    </a:cubicBezTo>
                    <a:cubicBezTo>
                      <a:pt x="136119" y="231411"/>
                      <a:pt x="169614" y="126092"/>
                      <a:pt x="169614" y="81269"/>
                    </a:cubicBezTo>
                    <a:cubicBezTo>
                      <a:pt x="169614" y="31430"/>
                      <a:pt x="139662" y="85"/>
                      <a:pt x="100049" y="85"/>
                    </a:cubicBezTo>
                    <a:cubicBezTo>
                      <a:pt x="53350" y="85"/>
                      <a:pt x="38535" y="40834"/>
                      <a:pt x="38535" y="49610"/>
                    </a:cubicBezTo>
                    <a:cubicBezTo>
                      <a:pt x="38535" y="53999"/>
                      <a:pt x="41111" y="60581"/>
                      <a:pt x="50773" y="60581"/>
                    </a:cubicBezTo>
                    <a:cubicBezTo>
                      <a:pt x="61401" y="60581"/>
                      <a:pt x="68165" y="51178"/>
                      <a:pt x="68165" y="43968"/>
                    </a:cubicBezTo>
                    <a:cubicBezTo>
                      <a:pt x="68165" y="32998"/>
                      <a:pt x="58181" y="32998"/>
                      <a:pt x="53028" y="32998"/>
                    </a:cubicBezTo>
                    <a:cubicBezTo>
                      <a:pt x="67198" y="9802"/>
                      <a:pt x="90065" y="7922"/>
                      <a:pt x="99404" y="7922"/>
                    </a:cubicBezTo>
                    <a:cubicBezTo>
                      <a:pt x="122915" y="7922"/>
                      <a:pt x="145459" y="24221"/>
                      <a:pt x="145459" y="64656"/>
                    </a:cubicBezTo>
                    <a:cubicBezTo>
                      <a:pt x="145459" y="76881"/>
                      <a:pt x="143527" y="92867"/>
                      <a:pt x="136764" y="118256"/>
                    </a:cubicBezTo>
                    <a:lnTo>
                      <a:pt x="136442" y="118256"/>
                    </a:lnTo>
                    <a:close/>
                    <a:moveTo>
                      <a:pt x="60435" y="222635"/>
                    </a:moveTo>
                    <a:cubicBezTo>
                      <a:pt x="25008" y="222635"/>
                      <a:pt x="25008" y="190349"/>
                      <a:pt x="25008" y="187215"/>
                    </a:cubicBezTo>
                    <a:cubicBezTo>
                      <a:pt x="25008" y="178752"/>
                      <a:pt x="33060" y="134869"/>
                      <a:pt x="46264" y="116062"/>
                    </a:cubicBezTo>
                    <a:cubicBezTo>
                      <a:pt x="59147" y="98195"/>
                      <a:pt x="74928" y="88165"/>
                      <a:pt x="94896" y="88165"/>
                    </a:cubicBezTo>
                    <a:cubicBezTo>
                      <a:pt x="130000" y="88165"/>
                      <a:pt x="130644" y="123271"/>
                      <a:pt x="130644" y="129540"/>
                    </a:cubicBezTo>
                    <a:cubicBezTo>
                      <a:pt x="130644" y="152108"/>
                      <a:pt x="110033" y="222635"/>
                      <a:pt x="60435" y="2226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 70">
                <a:extLst>
                  <a:ext uri="{FF2B5EF4-FFF2-40B4-BE49-F238E27FC236}">
                    <a16:creationId xmlns:a16="http://schemas.microsoft.com/office/drawing/2014/main" id="{70A782E2-BDF6-13B7-6063-0921054D3146}"/>
                  </a:ext>
                </a:extLst>
              </p:cNvPr>
              <p:cNvSpPr/>
              <p:nvPr>
                <p:custDataLst>
                  <p:tags r:id="rId64"/>
                </p:custDataLst>
              </p:nvPr>
            </p:nvSpPr>
            <p:spPr>
              <a:xfrm>
                <a:off x="11945033" y="5784610"/>
                <a:ext cx="98872" cy="199667"/>
              </a:xfrm>
              <a:custGeom>
                <a:avLst/>
                <a:gdLst>
                  <a:gd name="connsiteX0" fmla="*/ 59153 w 98872"/>
                  <a:gd name="connsiteY0" fmla="*/ 70925 h 199667"/>
                  <a:gd name="connsiteX1" fmla="*/ 89426 w 98872"/>
                  <a:gd name="connsiteY1" fmla="*/ 70925 h 199667"/>
                  <a:gd name="connsiteX2" fmla="*/ 99088 w 98872"/>
                  <a:gd name="connsiteY2" fmla="*/ 64656 h 199667"/>
                  <a:gd name="connsiteX3" fmla="*/ 90071 w 98872"/>
                  <a:gd name="connsiteY3" fmla="*/ 61208 h 199667"/>
                  <a:gd name="connsiteX4" fmla="*/ 61729 w 98872"/>
                  <a:gd name="connsiteY4" fmla="*/ 61208 h 199667"/>
                  <a:gd name="connsiteX5" fmla="*/ 74934 w 98872"/>
                  <a:gd name="connsiteY5" fmla="*/ 8549 h 199667"/>
                  <a:gd name="connsiteX6" fmla="*/ 65594 w 98872"/>
                  <a:gd name="connsiteY6" fmla="*/ 85 h 199667"/>
                  <a:gd name="connsiteX7" fmla="*/ 52711 w 98872"/>
                  <a:gd name="connsiteY7" fmla="*/ 11370 h 199667"/>
                  <a:gd name="connsiteX8" fmla="*/ 40151 w 98872"/>
                  <a:gd name="connsiteY8" fmla="*/ 61208 h 199667"/>
                  <a:gd name="connsiteX9" fmla="*/ 9877 w 98872"/>
                  <a:gd name="connsiteY9" fmla="*/ 61208 h 199667"/>
                  <a:gd name="connsiteX10" fmla="*/ 216 w 98872"/>
                  <a:gd name="connsiteY10" fmla="*/ 67164 h 199667"/>
                  <a:gd name="connsiteX11" fmla="*/ 9233 w 98872"/>
                  <a:gd name="connsiteY11" fmla="*/ 70925 h 199667"/>
                  <a:gd name="connsiteX12" fmla="*/ 37575 w 98872"/>
                  <a:gd name="connsiteY12" fmla="*/ 70925 h 199667"/>
                  <a:gd name="connsiteX13" fmla="*/ 13098 w 98872"/>
                  <a:gd name="connsiteY13" fmla="*/ 170915 h 199667"/>
                  <a:gd name="connsiteX14" fmla="*/ 42728 w 98872"/>
                  <a:gd name="connsiteY14" fmla="*/ 199753 h 199667"/>
                  <a:gd name="connsiteX15" fmla="*/ 93935 w 98872"/>
                  <a:gd name="connsiteY15" fmla="*/ 151482 h 199667"/>
                  <a:gd name="connsiteX16" fmla="*/ 90071 w 98872"/>
                  <a:gd name="connsiteY16" fmla="*/ 148347 h 199667"/>
                  <a:gd name="connsiteX17" fmla="*/ 85240 w 98872"/>
                  <a:gd name="connsiteY17" fmla="*/ 152735 h 199667"/>
                  <a:gd name="connsiteX18" fmla="*/ 43372 w 98872"/>
                  <a:gd name="connsiteY18" fmla="*/ 192857 h 199667"/>
                  <a:gd name="connsiteX19" fmla="*/ 33388 w 98872"/>
                  <a:gd name="connsiteY19" fmla="*/ 178438 h 199667"/>
                  <a:gd name="connsiteX20" fmla="*/ 35320 w 98872"/>
                  <a:gd name="connsiteY20" fmla="*/ 163393 h 199667"/>
                  <a:gd name="connsiteX21" fmla="*/ 59153 w 98872"/>
                  <a:gd name="connsiteY21" fmla="*/ 70925 h 19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872" h="199667">
                    <a:moveTo>
                      <a:pt x="59153" y="70925"/>
                    </a:moveTo>
                    <a:lnTo>
                      <a:pt x="89426" y="70925"/>
                    </a:lnTo>
                    <a:cubicBezTo>
                      <a:pt x="95868" y="70925"/>
                      <a:pt x="99088" y="70925"/>
                      <a:pt x="99088" y="64656"/>
                    </a:cubicBezTo>
                    <a:cubicBezTo>
                      <a:pt x="99088" y="61208"/>
                      <a:pt x="95868" y="61208"/>
                      <a:pt x="90071" y="61208"/>
                    </a:cubicBezTo>
                    <a:lnTo>
                      <a:pt x="61729" y="61208"/>
                    </a:lnTo>
                    <a:cubicBezTo>
                      <a:pt x="73323" y="16698"/>
                      <a:pt x="74934" y="10429"/>
                      <a:pt x="74934" y="8549"/>
                    </a:cubicBezTo>
                    <a:cubicBezTo>
                      <a:pt x="74934" y="3220"/>
                      <a:pt x="71069" y="85"/>
                      <a:pt x="65594" y="85"/>
                    </a:cubicBezTo>
                    <a:cubicBezTo>
                      <a:pt x="64628" y="85"/>
                      <a:pt x="55610" y="399"/>
                      <a:pt x="52711" y="11370"/>
                    </a:cubicBezTo>
                    <a:lnTo>
                      <a:pt x="40151" y="61208"/>
                    </a:lnTo>
                    <a:lnTo>
                      <a:pt x="9877" y="61208"/>
                    </a:lnTo>
                    <a:cubicBezTo>
                      <a:pt x="3436" y="61208"/>
                      <a:pt x="216" y="61208"/>
                      <a:pt x="216" y="67164"/>
                    </a:cubicBezTo>
                    <a:cubicBezTo>
                      <a:pt x="216" y="70925"/>
                      <a:pt x="2792" y="70925"/>
                      <a:pt x="9233" y="70925"/>
                    </a:cubicBezTo>
                    <a:lnTo>
                      <a:pt x="37575" y="70925"/>
                    </a:lnTo>
                    <a:cubicBezTo>
                      <a:pt x="14386" y="159945"/>
                      <a:pt x="13098" y="165273"/>
                      <a:pt x="13098" y="170915"/>
                    </a:cubicBezTo>
                    <a:cubicBezTo>
                      <a:pt x="13098" y="187842"/>
                      <a:pt x="25336" y="199753"/>
                      <a:pt x="42728" y="199753"/>
                    </a:cubicBezTo>
                    <a:cubicBezTo>
                      <a:pt x="75578" y="199753"/>
                      <a:pt x="93935" y="153989"/>
                      <a:pt x="93935" y="151482"/>
                    </a:cubicBezTo>
                    <a:cubicBezTo>
                      <a:pt x="93935" y="148347"/>
                      <a:pt x="91359" y="148347"/>
                      <a:pt x="90071" y="148347"/>
                    </a:cubicBezTo>
                    <a:cubicBezTo>
                      <a:pt x="87172" y="148347"/>
                      <a:pt x="86850" y="149287"/>
                      <a:pt x="85240" y="152735"/>
                    </a:cubicBezTo>
                    <a:cubicBezTo>
                      <a:pt x="71391" y="185334"/>
                      <a:pt x="54322" y="192857"/>
                      <a:pt x="43372" y="192857"/>
                    </a:cubicBezTo>
                    <a:cubicBezTo>
                      <a:pt x="36608" y="192857"/>
                      <a:pt x="33388" y="188782"/>
                      <a:pt x="33388" y="178438"/>
                    </a:cubicBezTo>
                    <a:cubicBezTo>
                      <a:pt x="33388" y="170915"/>
                      <a:pt x="34032" y="168721"/>
                      <a:pt x="35320" y="163393"/>
                    </a:cubicBezTo>
                    <a:lnTo>
                      <a:pt x="59153" y="70925"/>
                    </a:lnTo>
                    <a:close/>
                  </a:path>
                </a:pathLst>
              </a:custGeom>
              <a:solidFill>
                <a:srgbClr val="1A1AFF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9F0A27E6-DFF1-FAD6-1848-3E80DC0968F5}"/>
                  </a:ext>
                </a:extLst>
              </p:cNvPr>
              <p:cNvSpPr/>
              <p:nvPr>
                <p:custDataLst>
                  <p:tags r:id="rId65"/>
                </p:custDataLst>
              </p:nvPr>
            </p:nvSpPr>
            <p:spPr>
              <a:xfrm>
                <a:off x="12258385" y="5650783"/>
                <a:ext cx="214170" cy="73347"/>
              </a:xfrm>
              <a:custGeom>
                <a:avLst/>
                <a:gdLst>
                  <a:gd name="connsiteX0" fmla="*/ 203445 w 214170"/>
                  <a:gd name="connsiteY0" fmla="*/ 12617 h 73347"/>
                  <a:gd name="connsiteX1" fmla="*/ 214396 w 214170"/>
                  <a:gd name="connsiteY1" fmla="*/ 6348 h 73347"/>
                  <a:gd name="connsiteX2" fmla="*/ 203768 w 214170"/>
                  <a:gd name="connsiteY2" fmla="*/ 79 h 73347"/>
                  <a:gd name="connsiteX3" fmla="*/ 10853 w 214170"/>
                  <a:gd name="connsiteY3" fmla="*/ 79 h 73347"/>
                  <a:gd name="connsiteX4" fmla="*/ 225 w 214170"/>
                  <a:gd name="connsiteY4" fmla="*/ 6348 h 73347"/>
                  <a:gd name="connsiteX5" fmla="*/ 11175 w 214170"/>
                  <a:gd name="connsiteY5" fmla="*/ 12617 h 73347"/>
                  <a:gd name="connsiteX6" fmla="*/ 203445 w 214170"/>
                  <a:gd name="connsiteY6" fmla="*/ 12617 h 73347"/>
                  <a:gd name="connsiteX7" fmla="*/ 203768 w 214170"/>
                  <a:gd name="connsiteY7" fmla="*/ 73426 h 73347"/>
                  <a:gd name="connsiteX8" fmla="*/ 214396 w 214170"/>
                  <a:gd name="connsiteY8" fmla="*/ 67157 h 73347"/>
                  <a:gd name="connsiteX9" fmla="*/ 203445 w 214170"/>
                  <a:gd name="connsiteY9" fmla="*/ 60888 h 73347"/>
                  <a:gd name="connsiteX10" fmla="*/ 11175 w 214170"/>
                  <a:gd name="connsiteY10" fmla="*/ 60888 h 73347"/>
                  <a:gd name="connsiteX11" fmla="*/ 225 w 214170"/>
                  <a:gd name="connsiteY11" fmla="*/ 67157 h 73347"/>
                  <a:gd name="connsiteX12" fmla="*/ 10853 w 214170"/>
                  <a:gd name="connsiteY12" fmla="*/ 73426 h 73347"/>
                  <a:gd name="connsiteX13" fmla="*/ 203768 w 214170"/>
                  <a:gd name="connsiteY13" fmla="*/ 73426 h 7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4170" h="73347">
                    <a:moveTo>
                      <a:pt x="203445" y="12617"/>
                    </a:moveTo>
                    <a:cubicBezTo>
                      <a:pt x="208276" y="12617"/>
                      <a:pt x="214396" y="12617"/>
                      <a:pt x="214396" y="6348"/>
                    </a:cubicBezTo>
                    <a:cubicBezTo>
                      <a:pt x="214396" y="79"/>
                      <a:pt x="208276" y="79"/>
                      <a:pt x="203768" y="79"/>
                    </a:cubicBezTo>
                    <a:lnTo>
                      <a:pt x="10853" y="79"/>
                    </a:lnTo>
                    <a:cubicBezTo>
                      <a:pt x="6344" y="79"/>
                      <a:pt x="225" y="79"/>
                      <a:pt x="225" y="6348"/>
                    </a:cubicBezTo>
                    <a:cubicBezTo>
                      <a:pt x="225" y="12617"/>
                      <a:pt x="6344" y="12617"/>
                      <a:pt x="11175" y="12617"/>
                    </a:cubicBezTo>
                    <a:lnTo>
                      <a:pt x="203445" y="12617"/>
                    </a:lnTo>
                    <a:close/>
                    <a:moveTo>
                      <a:pt x="203768" y="73426"/>
                    </a:moveTo>
                    <a:cubicBezTo>
                      <a:pt x="208276" y="73426"/>
                      <a:pt x="214396" y="73426"/>
                      <a:pt x="214396" y="67157"/>
                    </a:cubicBezTo>
                    <a:cubicBezTo>
                      <a:pt x="214396" y="60888"/>
                      <a:pt x="208276" y="60888"/>
                      <a:pt x="203445" y="60888"/>
                    </a:cubicBezTo>
                    <a:lnTo>
                      <a:pt x="11175" y="60888"/>
                    </a:lnTo>
                    <a:cubicBezTo>
                      <a:pt x="6344" y="60888"/>
                      <a:pt x="225" y="60888"/>
                      <a:pt x="225" y="67157"/>
                    </a:cubicBezTo>
                    <a:cubicBezTo>
                      <a:pt x="225" y="73426"/>
                      <a:pt x="6344" y="73426"/>
                      <a:pt x="10853" y="73426"/>
                    </a:cubicBezTo>
                    <a:lnTo>
                      <a:pt x="203768" y="73426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3" name="Forme libre 72">
                <a:extLst>
                  <a:ext uri="{FF2B5EF4-FFF2-40B4-BE49-F238E27FC236}">
                    <a16:creationId xmlns:a16="http://schemas.microsoft.com/office/drawing/2014/main" id="{1B92DD03-C29A-3B84-D3FA-900A2A1BAAC6}"/>
                  </a:ext>
                </a:extLst>
              </p:cNvPr>
              <p:cNvSpPr/>
              <p:nvPr>
                <p:custDataLst>
                  <p:tags r:id="rId66"/>
                </p:custDataLst>
              </p:nvPr>
            </p:nvSpPr>
            <p:spPr>
              <a:xfrm>
                <a:off x="12593184" y="5627274"/>
                <a:ext cx="147503" cy="141992"/>
              </a:xfrm>
              <a:custGeom>
                <a:avLst/>
                <a:gdLst>
                  <a:gd name="connsiteX0" fmla="*/ 107482 w 147503"/>
                  <a:gd name="connsiteY0" fmla="*/ 20139 h 141992"/>
                  <a:gd name="connsiteX1" fmla="*/ 77852 w 147503"/>
                  <a:gd name="connsiteY1" fmla="*/ 79 h 141992"/>
                  <a:gd name="connsiteX2" fmla="*/ 235 w 147503"/>
                  <a:gd name="connsiteY2" fmla="*/ 91919 h 141992"/>
                  <a:gd name="connsiteX3" fmla="*/ 43070 w 147503"/>
                  <a:gd name="connsiteY3" fmla="*/ 142071 h 141992"/>
                  <a:gd name="connsiteX4" fmla="*/ 84937 w 147503"/>
                  <a:gd name="connsiteY4" fmla="*/ 118563 h 141992"/>
                  <a:gd name="connsiteX5" fmla="*/ 114245 w 147503"/>
                  <a:gd name="connsiteY5" fmla="*/ 142071 h 141992"/>
                  <a:gd name="connsiteX6" fmla="*/ 138078 w 147503"/>
                  <a:gd name="connsiteY6" fmla="*/ 124832 h 141992"/>
                  <a:gd name="connsiteX7" fmla="*/ 147739 w 147503"/>
                  <a:gd name="connsiteY7" fmla="*/ 93800 h 141992"/>
                  <a:gd name="connsiteX8" fmla="*/ 143875 w 147503"/>
                  <a:gd name="connsiteY8" fmla="*/ 90666 h 141992"/>
                  <a:gd name="connsiteX9" fmla="*/ 139366 w 147503"/>
                  <a:gd name="connsiteY9" fmla="*/ 96308 h 141992"/>
                  <a:gd name="connsiteX10" fmla="*/ 114889 w 147503"/>
                  <a:gd name="connsiteY10" fmla="*/ 135175 h 141992"/>
                  <a:gd name="connsiteX11" fmla="*/ 105227 w 147503"/>
                  <a:gd name="connsiteY11" fmla="*/ 120757 h 141992"/>
                  <a:gd name="connsiteX12" fmla="*/ 109414 w 147503"/>
                  <a:gd name="connsiteY12" fmla="*/ 97561 h 141992"/>
                  <a:gd name="connsiteX13" fmla="*/ 116499 w 147503"/>
                  <a:gd name="connsiteY13" fmla="*/ 69351 h 141992"/>
                  <a:gd name="connsiteX14" fmla="*/ 128094 w 147503"/>
                  <a:gd name="connsiteY14" fmla="*/ 25468 h 141992"/>
                  <a:gd name="connsiteX15" fmla="*/ 130348 w 147503"/>
                  <a:gd name="connsiteY15" fmla="*/ 14811 h 141992"/>
                  <a:gd name="connsiteX16" fmla="*/ 121008 w 147503"/>
                  <a:gd name="connsiteY16" fmla="*/ 6348 h 141992"/>
                  <a:gd name="connsiteX17" fmla="*/ 107482 w 147503"/>
                  <a:gd name="connsiteY17" fmla="*/ 20139 h 141992"/>
                  <a:gd name="connsiteX18" fmla="*/ 86548 w 147503"/>
                  <a:gd name="connsiteY18" fmla="*/ 101323 h 141992"/>
                  <a:gd name="connsiteX19" fmla="*/ 80107 w 147503"/>
                  <a:gd name="connsiteY19" fmla="*/ 112920 h 141992"/>
                  <a:gd name="connsiteX20" fmla="*/ 43714 w 147503"/>
                  <a:gd name="connsiteY20" fmla="*/ 135175 h 141992"/>
                  <a:gd name="connsiteX21" fmla="*/ 23102 w 147503"/>
                  <a:gd name="connsiteY21" fmla="*/ 105711 h 141992"/>
                  <a:gd name="connsiteX22" fmla="*/ 40815 w 147503"/>
                  <a:gd name="connsiteY22" fmla="*/ 37066 h 141992"/>
                  <a:gd name="connsiteX23" fmla="*/ 78174 w 147503"/>
                  <a:gd name="connsiteY23" fmla="*/ 6975 h 141992"/>
                  <a:gd name="connsiteX24" fmla="*/ 103617 w 147503"/>
                  <a:gd name="connsiteY24" fmla="*/ 34558 h 141992"/>
                  <a:gd name="connsiteX25" fmla="*/ 102651 w 147503"/>
                  <a:gd name="connsiteY25" fmla="*/ 39887 h 141992"/>
                  <a:gd name="connsiteX26" fmla="*/ 86548 w 147503"/>
                  <a:gd name="connsiteY26" fmla="*/ 101323 h 14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47503" h="141992">
                    <a:moveTo>
                      <a:pt x="107482" y="20139"/>
                    </a:moveTo>
                    <a:cubicBezTo>
                      <a:pt x="101685" y="8542"/>
                      <a:pt x="92345" y="79"/>
                      <a:pt x="77852" y="79"/>
                    </a:cubicBezTo>
                    <a:cubicBezTo>
                      <a:pt x="40171" y="79"/>
                      <a:pt x="235" y="46156"/>
                      <a:pt x="235" y="91919"/>
                    </a:cubicBezTo>
                    <a:cubicBezTo>
                      <a:pt x="235" y="121384"/>
                      <a:pt x="17949" y="142071"/>
                      <a:pt x="43070" y="142071"/>
                    </a:cubicBezTo>
                    <a:cubicBezTo>
                      <a:pt x="49511" y="142071"/>
                      <a:pt x="65614" y="140817"/>
                      <a:pt x="84937" y="118563"/>
                    </a:cubicBezTo>
                    <a:cubicBezTo>
                      <a:pt x="87514" y="131727"/>
                      <a:pt x="98786" y="142071"/>
                      <a:pt x="114245" y="142071"/>
                    </a:cubicBezTo>
                    <a:cubicBezTo>
                      <a:pt x="125517" y="142071"/>
                      <a:pt x="132925" y="134862"/>
                      <a:pt x="138078" y="124832"/>
                    </a:cubicBezTo>
                    <a:cubicBezTo>
                      <a:pt x="143553" y="113547"/>
                      <a:pt x="147739" y="94427"/>
                      <a:pt x="147739" y="93800"/>
                    </a:cubicBezTo>
                    <a:cubicBezTo>
                      <a:pt x="147739" y="90666"/>
                      <a:pt x="144841" y="90666"/>
                      <a:pt x="143875" y="90666"/>
                    </a:cubicBezTo>
                    <a:cubicBezTo>
                      <a:pt x="140654" y="90666"/>
                      <a:pt x="140332" y="91919"/>
                      <a:pt x="139366" y="96308"/>
                    </a:cubicBezTo>
                    <a:cubicBezTo>
                      <a:pt x="133891" y="116682"/>
                      <a:pt x="128094" y="135175"/>
                      <a:pt x="114889" y="135175"/>
                    </a:cubicBezTo>
                    <a:cubicBezTo>
                      <a:pt x="106193" y="135175"/>
                      <a:pt x="105227" y="127026"/>
                      <a:pt x="105227" y="120757"/>
                    </a:cubicBezTo>
                    <a:cubicBezTo>
                      <a:pt x="105227" y="113861"/>
                      <a:pt x="105871" y="111353"/>
                      <a:pt x="109414" y="97561"/>
                    </a:cubicBezTo>
                    <a:cubicBezTo>
                      <a:pt x="112957" y="84397"/>
                      <a:pt x="113601" y="81262"/>
                      <a:pt x="116499" y="69351"/>
                    </a:cubicBezTo>
                    <a:lnTo>
                      <a:pt x="128094" y="25468"/>
                    </a:lnTo>
                    <a:cubicBezTo>
                      <a:pt x="130348" y="16691"/>
                      <a:pt x="130348" y="16065"/>
                      <a:pt x="130348" y="14811"/>
                    </a:cubicBezTo>
                    <a:cubicBezTo>
                      <a:pt x="130348" y="9482"/>
                      <a:pt x="126483" y="6348"/>
                      <a:pt x="121008" y="6348"/>
                    </a:cubicBezTo>
                    <a:cubicBezTo>
                      <a:pt x="113279" y="6348"/>
                      <a:pt x="108448" y="13244"/>
                      <a:pt x="107482" y="20139"/>
                    </a:cubicBezTo>
                    <a:close/>
                    <a:moveTo>
                      <a:pt x="86548" y="101323"/>
                    </a:moveTo>
                    <a:cubicBezTo>
                      <a:pt x="84937" y="106965"/>
                      <a:pt x="84937" y="107592"/>
                      <a:pt x="80107" y="112920"/>
                    </a:cubicBezTo>
                    <a:cubicBezTo>
                      <a:pt x="65936" y="130160"/>
                      <a:pt x="52731" y="135175"/>
                      <a:pt x="43714" y="135175"/>
                    </a:cubicBezTo>
                    <a:cubicBezTo>
                      <a:pt x="27611" y="135175"/>
                      <a:pt x="23102" y="117936"/>
                      <a:pt x="23102" y="105711"/>
                    </a:cubicBezTo>
                    <a:cubicBezTo>
                      <a:pt x="23102" y="90039"/>
                      <a:pt x="33408" y="51484"/>
                      <a:pt x="40815" y="37066"/>
                    </a:cubicBezTo>
                    <a:cubicBezTo>
                      <a:pt x="50799" y="18572"/>
                      <a:pt x="65292" y="6975"/>
                      <a:pt x="78174" y="6975"/>
                    </a:cubicBezTo>
                    <a:cubicBezTo>
                      <a:pt x="99108" y="6975"/>
                      <a:pt x="103617" y="32677"/>
                      <a:pt x="103617" y="34558"/>
                    </a:cubicBezTo>
                    <a:cubicBezTo>
                      <a:pt x="103617" y="36439"/>
                      <a:pt x="102973" y="38319"/>
                      <a:pt x="102651" y="39887"/>
                    </a:cubicBezTo>
                    <a:lnTo>
                      <a:pt x="86548" y="10132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4" name="Forme libre 73">
                <a:extLst>
                  <a:ext uri="{FF2B5EF4-FFF2-40B4-BE49-F238E27FC236}">
                    <a16:creationId xmlns:a16="http://schemas.microsoft.com/office/drawing/2014/main" id="{F97A6D90-D479-D02A-AF4F-B3C89EB0DF60}"/>
                  </a:ext>
                </a:extLst>
              </p:cNvPr>
              <p:cNvSpPr/>
              <p:nvPr>
                <p:custDataLst>
                  <p:tags r:id="rId67"/>
                </p:custDataLst>
              </p:nvPr>
            </p:nvSpPr>
            <p:spPr>
              <a:xfrm>
                <a:off x="12802069" y="5329338"/>
                <a:ext cx="169404" cy="231325"/>
              </a:xfrm>
              <a:custGeom>
                <a:avLst/>
                <a:gdLst>
                  <a:gd name="connsiteX0" fmla="*/ 136474 w 169404"/>
                  <a:gd name="connsiteY0" fmla="*/ 118242 h 231325"/>
                  <a:gd name="connsiteX1" fmla="*/ 94928 w 169404"/>
                  <a:gd name="connsiteY1" fmla="*/ 81255 h 231325"/>
                  <a:gd name="connsiteX2" fmla="*/ 29227 w 169404"/>
                  <a:gd name="connsiteY2" fmla="*/ 110720 h 231325"/>
                  <a:gd name="connsiteX3" fmla="*/ 242 w 169404"/>
                  <a:gd name="connsiteY3" fmla="*/ 175604 h 231325"/>
                  <a:gd name="connsiteX4" fmla="*/ 59501 w 169404"/>
                  <a:gd name="connsiteY4" fmla="*/ 231398 h 231325"/>
                  <a:gd name="connsiteX5" fmla="*/ 169646 w 169404"/>
                  <a:gd name="connsiteY5" fmla="*/ 81255 h 231325"/>
                  <a:gd name="connsiteX6" fmla="*/ 100081 w 169404"/>
                  <a:gd name="connsiteY6" fmla="*/ 72 h 231325"/>
                  <a:gd name="connsiteX7" fmla="*/ 38567 w 169404"/>
                  <a:gd name="connsiteY7" fmla="*/ 49597 h 231325"/>
                  <a:gd name="connsiteX8" fmla="*/ 50805 w 169404"/>
                  <a:gd name="connsiteY8" fmla="*/ 60568 h 231325"/>
                  <a:gd name="connsiteX9" fmla="*/ 68197 w 169404"/>
                  <a:gd name="connsiteY9" fmla="*/ 43955 h 231325"/>
                  <a:gd name="connsiteX10" fmla="*/ 53060 w 169404"/>
                  <a:gd name="connsiteY10" fmla="*/ 32984 h 231325"/>
                  <a:gd name="connsiteX11" fmla="*/ 99437 w 169404"/>
                  <a:gd name="connsiteY11" fmla="*/ 7908 h 231325"/>
                  <a:gd name="connsiteX12" fmla="*/ 145491 w 169404"/>
                  <a:gd name="connsiteY12" fmla="*/ 64642 h 231325"/>
                  <a:gd name="connsiteX13" fmla="*/ 136796 w 169404"/>
                  <a:gd name="connsiteY13" fmla="*/ 118242 h 231325"/>
                  <a:gd name="connsiteX14" fmla="*/ 136474 w 169404"/>
                  <a:gd name="connsiteY14" fmla="*/ 118242 h 231325"/>
                  <a:gd name="connsiteX15" fmla="*/ 60467 w 169404"/>
                  <a:gd name="connsiteY15" fmla="*/ 222621 h 231325"/>
                  <a:gd name="connsiteX16" fmla="*/ 25041 w 169404"/>
                  <a:gd name="connsiteY16" fmla="*/ 187201 h 231325"/>
                  <a:gd name="connsiteX17" fmla="*/ 46297 w 169404"/>
                  <a:gd name="connsiteY17" fmla="*/ 116048 h 231325"/>
                  <a:gd name="connsiteX18" fmla="*/ 94928 w 169404"/>
                  <a:gd name="connsiteY18" fmla="*/ 88151 h 231325"/>
                  <a:gd name="connsiteX19" fmla="*/ 130677 w 169404"/>
                  <a:gd name="connsiteY19" fmla="*/ 129527 h 231325"/>
                  <a:gd name="connsiteX20" fmla="*/ 60467 w 169404"/>
                  <a:gd name="connsiteY20" fmla="*/ 222621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74" y="118242"/>
                    </a:moveTo>
                    <a:cubicBezTo>
                      <a:pt x="133253" y="98808"/>
                      <a:pt x="120049" y="81255"/>
                      <a:pt x="94928" y="81255"/>
                    </a:cubicBezTo>
                    <a:cubicBezTo>
                      <a:pt x="75282" y="81255"/>
                      <a:pt x="54348" y="86271"/>
                      <a:pt x="29227" y="110720"/>
                    </a:cubicBezTo>
                    <a:cubicBezTo>
                      <a:pt x="2496" y="136736"/>
                      <a:pt x="242" y="165887"/>
                      <a:pt x="242" y="175604"/>
                    </a:cubicBezTo>
                    <a:cubicBezTo>
                      <a:pt x="242" y="195038"/>
                      <a:pt x="14413" y="231398"/>
                      <a:pt x="59501" y="231398"/>
                    </a:cubicBezTo>
                    <a:cubicBezTo>
                      <a:pt x="136152" y="231398"/>
                      <a:pt x="169646" y="126079"/>
                      <a:pt x="169646" y="81255"/>
                    </a:cubicBezTo>
                    <a:cubicBezTo>
                      <a:pt x="169646" y="31417"/>
                      <a:pt x="139694" y="72"/>
                      <a:pt x="100081" y="72"/>
                    </a:cubicBezTo>
                    <a:cubicBezTo>
                      <a:pt x="53382" y="72"/>
                      <a:pt x="38567" y="40820"/>
                      <a:pt x="38567" y="49597"/>
                    </a:cubicBezTo>
                    <a:cubicBezTo>
                      <a:pt x="38567" y="53985"/>
                      <a:pt x="41144" y="60568"/>
                      <a:pt x="50805" y="60568"/>
                    </a:cubicBezTo>
                    <a:cubicBezTo>
                      <a:pt x="61433" y="60568"/>
                      <a:pt x="68197" y="51164"/>
                      <a:pt x="68197" y="43955"/>
                    </a:cubicBezTo>
                    <a:cubicBezTo>
                      <a:pt x="68197" y="32984"/>
                      <a:pt x="58213" y="32984"/>
                      <a:pt x="53060" y="32984"/>
                    </a:cubicBezTo>
                    <a:cubicBezTo>
                      <a:pt x="67231" y="9789"/>
                      <a:pt x="90097" y="7908"/>
                      <a:pt x="99437" y="7908"/>
                    </a:cubicBezTo>
                    <a:cubicBezTo>
                      <a:pt x="122947" y="7908"/>
                      <a:pt x="145491" y="24207"/>
                      <a:pt x="145491" y="64642"/>
                    </a:cubicBezTo>
                    <a:cubicBezTo>
                      <a:pt x="145491" y="76867"/>
                      <a:pt x="143559" y="92853"/>
                      <a:pt x="136796" y="118242"/>
                    </a:cubicBezTo>
                    <a:lnTo>
                      <a:pt x="136474" y="118242"/>
                    </a:lnTo>
                    <a:close/>
                    <a:moveTo>
                      <a:pt x="60467" y="222621"/>
                    </a:moveTo>
                    <a:cubicBezTo>
                      <a:pt x="25041" y="222621"/>
                      <a:pt x="25041" y="190336"/>
                      <a:pt x="25041" y="187201"/>
                    </a:cubicBezTo>
                    <a:cubicBezTo>
                      <a:pt x="25041" y="178738"/>
                      <a:pt x="33092" y="134855"/>
                      <a:pt x="46297" y="116048"/>
                    </a:cubicBezTo>
                    <a:cubicBezTo>
                      <a:pt x="59179" y="98182"/>
                      <a:pt x="74960" y="88151"/>
                      <a:pt x="94928" y="88151"/>
                    </a:cubicBezTo>
                    <a:cubicBezTo>
                      <a:pt x="130032" y="88151"/>
                      <a:pt x="130677" y="123258"/>
                      <a:pt x="130677" y="129527"/>
                    </a:cubicBezTo>
                    <a:cubicBezTo>
                      <a:pt x="130677" y="152095"/>
                      <a:pt x="110065" y="222621"/>
                      <a:pt x="60467" y="2226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5" name="Forme libre 74">
                <a:extLst>
                  <a:ext uri="{FF2B5EF4-FFF2-40B4-BE49-F238E27FC236}">
                    <a16:creationId xmlns:a16="http://schemas.microsoft.com/office/drawing/2014/main" id="{020469A2-D912-9EE3-E0BE-E155132E69FF}"/>
                  </a:ext>
                </a:extLst>
              </p:cNvPr>
              <p:cNvSpPr/>
              <p:nvPr>
                <p:custDataLst>
                  <p:tags r:id="rId68"/>
                </p:custDataLst>
              </p:nvPr>
            </p:nvSpPr>
            <p:spPr>
              <a:xfrm>
                <a:off x="12992265" y="5294328"/>
                <a:ext cx="99645" cy="145691"/>
              </a:xfrm>
              <a:custGeom>
                <a:avLst/>
                <a:gdLst>
                  <a:gd name="connsiteX0" fmla="*/ 99893 w 99645"/>
                  <a:gd name="connsiteY0" fmla="*/ 105826 h 145691"/>
                  <a:gd name="connsiteX1" fmla="*/ 92228 w 99645"/>
                  <a:gd name="connsiteY1" fmla="*/ 105826 h 145691"/>
                  <a:gd name="connsiteX2" fmla="*/ 86367 w 99645"/>
                  <a:gd name="connsiteY2" fmla="*/ 125793 h 145691"/>
                  <a:gd name="connsiteX3" fmla="*/ 64048 w 99645"/>
                  <a:gd name="connsiteY3" fmla="*/ 127109 h 145691"/>
                  <a:gd name="connsiteX4" fmla="*/ 22567 w 99645"/>
                  <a:gd name="connsiteY4" fmla="*/ 127109 h 145691"/>
                  <a:gd name="connsiteX5" fmla="*/ 67655 w 99645"/>
                  <a:gd name="connsiteY5" fmla="*/ 90248 h 145691"/>
                  <a:gd name="connsiteX6" fmla="*/ 99893 w 99645"/>
                  <a:gd name="connsiteY6" fmla="*/ 42854 h 145691"/>
                  <a:gd name="connsiteX7" fmla="*/ 47140 w 99645"/>
                  <a:gd name="connsiteY7" fmla="*/ 68 h 145691"/>
                  <a:gd name="connsiteX8" fmla="*/ 248 w 99645"/>
                  <a:gd name="connsiteY8" fmla="*/ 39343 h 145691"/>
                  <a:gd name="connsiteX9" fmla="*/ 12196 w 99645"/>
                  <a:gd name="connsiteY9" fmla="*/ 51631 h 145691"/>
                  <a:gd name="connsiteX10" fmla="*/ 24145 w 99645"/>
                  <a:gd name="connsiteY10" fmla="*/ 40002 h 145691"/>
                  <a:gd name="connsiteX11" fmla="*/ 10844 w 99645"/>
                  <a:gd name="connsiteY11" fmla="*/ 28373 h 145691"/>
                  <a:gd name="connsiteX12" fmla="*/ 43758 w 99645"/>
                  <a:gd name="connsiteY12" fmla="*/ 7967 h 145691"/>
                  <a:gd name="connsiteX13" fmla="*/ 78025 w 99645"/>
                  <a:gd name="connsiteY13" fmla="*/ 42854 h 145691"/>
                  <a:gd name="connsiteX14" fmla="*/ 56834 w 99645"/>
                  <a:gd name="connsiteY14" fmla="*/ 84982 h 145691"/>
                  <a:gd name="connsiteX15" fmla="*/ 2502 w 99645"/>
                  <a:gd name="connsiteY15" fmla="*/ 137202 h 145691"/>
                  <a:gd name="connsiteX16" fmla="*/ 248 w 99645"/>
                  <a:gd name="connsiteY16" fmla="*/ 145760 h 145691"/>
                  <a:gd name="connsiteX17" fmla="*/ 93130 w 99645"/>
                  <a:gd name="connsiteY17" fmla="*/ 145760 h 145691"/>
                  <a:gd name="connsiteX18" fmla="*/ 99893 w 99645"/>
                  <a:gd name="connsiteY18" fmla="*/ 105826 h 14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45" h="145691">
                    <a:moveTo>
                      <a:pt x="99893" y="105826"/>
                    </a:moveTo>
                    <a:lnTo>
                      <a:pt x="92228" y="105826"/>
                    </a:lnTo>
                    <a:cubicBezTo>
                      <a:pt x="91552" y="110653"/>
                      <a:pt x="89298" y="123599"/>
                      <a:pt x="86367" y="125793"/>
                    </a:cubicBezTo>
                    <a:cubicBezTo>
                      <a:pt x="84563" y="127109"/>
                      <a:pt x="67204" y="127109"/>
                      <a:pt x="64048" y="127109"/>
                    </a:cubicBezTo>
                    <a:lnTo>
                      <a:pt x="22567" y="127109"/>
                    </a:lnTo>
                    <a:cubicBezTo>
                      <a:pt x="46238" y="106704"/>
                      <a:pt x="54129" y="100560"/>
                      <a:pt x="67655" y="90248"/>
                    </a:cubicBezTo>
                    <a:cubicBezTo>
                      <a:pt x="84338" y="77302"/>
                      <a:pt x="99893" y="63699"/>
                      <a:pt x="99893" y="42854"/>
                    </a:cubicBezTo>
                    <a:cubicBezTo>
                      <a:pt x="99893" y="16305"/>
                      <a:pt x="75996" y="68"/>
                      <a:pt x="47140" y="68"/>
                    </a:cubicBezTo>
                    <a:cubicBezTo>
                      <a:pt x="19185" y="68"/>
                      <a:pt x="248" y="19157"/>
                      <a:pt x="248" y="39343"/>
                    </a:cubicBezTo>
                    <a:cubicBezTo>
                      <a:pt x="248" y="50534"/>
                      <a:pt x="9942" y="51631"/>
                      <a:pt x="12196" y="51631"/>
                    </a:cubicBezTo>
                    <a:cubicBezTo>
                      <a:pt x="17607" y="51631"/>
                      <a:pt x="24145" y="47901"/>
                      <a:pt x="24145" y="40002"/>
                    </a:cubicBezTo>
                    <a:cubicBezTo>
                      <a:pt x="24145" y="36052"/>
                      <a:pt x="22567" y="28373"/>
                      <a:pt x="10844" y="28373"/>
                    </a:cubicBezTo>
                    <a:cubicBezTo>
                      <a:pt x="17832" y="12794"/>
                      <a:pt x="33162" y="7967"/>
                      <a:pt x="43758" y="7967"/>
                    </a:cubicBezTo>
                    <a:cubicBezTo>
                      <a:pt x="66302" y="7967"/>
                      <a:pt x="78025" y="25082"/>
                      <a:pt x="78025" y="42854"/>
                    </a:cubicBezTo>
                    <a:cubicBezTo>
                      <a:pt x="78025" y="61943"/>
                      <a:pt x="64048" y="77083"/>
                      <a:pt x="56834" y="84982"/>
                    </a:cubicBezTo>
                    <a:lnTo>
                      <a:pt x="2502" y="137202"/>
                    </a:lnTo>
                    <a:cubicBezTo>
                      <a:pt x="248" y="139177"/>
                      <a:pt x="248" y="139616"/>
                      <a:pt x="248" y="145760"/>
                    </a:cubicBezTo>
                    <a:lnTo>
                      <a:pt x="93130" y="145760"/>
                    </a:lnTo>
                    <a:lnTo>
                      <a:pt x="99893" y="105826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6" name="Forme libre 75">
                <a:extLst>
                  <a:ext uri="{FF2B5EF4-FFF2-40B4-BE49-F238E27FC236}">
                    <a16:creationId xmlns:a16="http://schemas.microsoft.com/office/drawing/2014/main" id="{D9669B91-003A-7C30-8D6F-82204B73C155}"/>
                  </a:ext>
                </a:extLst>
              </p:cNvPr>
              <p:cNvSpPr/>
              <p:nvPr>
                <p:custDataLst>
                  <p:tags r:id="rId69"/>
                </p:custDataLst>
              </p:nvPr>
            </p:nvSpPr>
            <p:spPr>
              <a:xfrm>
                <a:off x="13130272" y="5341562"/>
                <a:ext cx="219001" cy="212205"/>
              </a:xfrm>
              <a:custGeom>
                <a:avLst/>
                <a:gdLst>
                  <a:gd name="connsiteX0" fmla="*/ 130043 w 219001"/>
                  <a:gd name="connsiteY0" fmla="*/ 22013 h 212205"/>
                  <a:gd name="connsiteX1" fmla="*/ 137450 w 219001"/>
                  <a:gd name="connsiteY1" fmla="*/ 10416 h 212205"/>
                  <a:gd name="connsiteX2" fmla="*/ 157740 w 219001"/>
                  <a:gd name="connsiteY2" fmla="*/ 9789 h 212205"/>
                  <a:gd name="connsiteX3" fmla="*/ 204761 w 219001"/>
                  <a:gd name="connsiteY3" fmla="*/ 35492 h 212205"/>
                  <a:gd name="connsiteX4" fmla="*/ 202185 w 219001"/>
                  <a:gd name="connsiteY4" fmla="*/ 60568 h 212205"/>
                  <a:gd name="connsiteX5" fmla="*/ 201218 w 219001"/>
                  <a:gd name="connsiteY5" fmla="*/ 66523 h 212205"/>
                  <a:gd name="connsiteX6" fmla="*/ 205083 w 219001"/>
                  <a:gd name="connsiteY6" fmla="*/ 70598 h 212205"/>
                  <a:gd name="connsiteX7" fmla="*/ 209914 w 219001"/>
                  <a:gd name="connsiteY7" fmla="*/ 63389 h 212205"/>
                  <a:gd name="connsiteX8" fmla="*/ 218610 w 219001"/>
                  <a:gd name="connsiteY8" fmla="*/ 8848 h 212205"/>
                  <a:gd name="connsiteX9" fmla="*/ 219254 w 219001"/>
                  <a:gd name="connsiteY9" fmla="*/ 3520 h 212205"/>
                  <a:gd name="connsiteX10" fmla="*/ 210558 w 219001"/>
                  <a:gd name="connsiteY10" fmla="*/ 72 h 212205"/>
                  <a:gd name="connsiteX11" fmla="*/ 31814 w 219001"/>
                  <a:gd name="connsiteY11" fmla="*/ 72 h 212205"/>
                  <a:gd name="connsiteX12" fmla="*/ 21508 w 219001"/>
                  <a:gd name="connsiteY12" fmla="*/ 6341 h 212205"/>
                  <a:gd name="connsiteX13" fmla="*/ 2185 w 219001"/>
                  <a:gd name="connsiteY13" fmla="*/ 61508 h 212205"/>
                  <a:gd name="connsiteX14" fmla="*/ 252 w 219001"/>
                  <a:gd name="connsiteY14" fmla="*/ 67150 h 212205"/>
                  <a:gd name="connsiteX15" fmla="*/ 4117 w 219001"/>
                  <a:gd name="connsiteY15" fmla="*/ 70598 h 212205"/>
                  <a:gd name="connsiteX16" fmla="*/ 9592 w 219001"/>
                  <a:gd name="connsiteY16" fmla="*/ 64016 h 212205"/>
                  <a:gd name="connsiteX17" fmla="*/ 83022 w 219001"/>
                  <a:gd name="connsiteY17" fmla="*/ 9789 h 212205"/>
                  <a:gd name="connsiteX18" fmla="*/ 95582 w 219001"/>
                  <a:gd name="connsiteY18" fmla="*/ 9789 h 212205"/>
                  <a:gd name="connsiteX19" fmla="*/ 104600 w 219001"/>
                  <a:gd name="connsiteY19" fmla="*/ 13550 h 212205"/>
                  <a:gd name="connsiteX20" fmla="*/ 103312 w 219001"/>
                  <a:gd name="connsiteY20" fmla="*/ 20133 h 212205"/>
                  <a:gd name="connsiteX21" fmla="*/ 60156 w 219001"/>
                  <a:gd name="connsiteY21" fmla="*/ 187515 h 212205"/>
                  <a:gd name="connsiteX22" fmla="*/ 21830 w 219001"/>
                  <a:gd name="connsiteY22" fmla="*/ 202560 h 212205"/>
                  <a:gd name="connsiteX23" fmla="*/ 8304 w 219001"/>
                  <a:gd name="connsiteY23" fmla="*/ 208516 h 212205"/>
                  <a:gd name="connsiteX24" fmla="*/ 13779 w 219001"/>
                  <a:gd name="connsiteY24" fmla="*/ 212277 h 212205"/>
                  <a:gd name="connsiteX25" fmla="*/ 40188 w 219001"/>
                  <a:gd name="connsiteY25" fmla="*/ 211650 h 212205"/>
                  <a:gd name="connsiteX26" fmla="*/ 67563 w 219001"/>
                  <a:gd name="connsiteY26" fmla="*/ 211337 h 212205"/>
                  <a:gd name="connsiteX27" fmla="*/ 94294 w 219001"/>
                  <a:gd name="connsiteY27" fmla="*/ 211650 h 212205"/>
                  <a:gd name="connsiteX28" fmla="*/ 122313 w 219001"/>
                  <a:gd name="connsiteY28" fmla="*/ 212277 h 212205"/>
                  <a:gd name="connsiteX29" fmla="*/ 129399 w 219001"/>
                  <a:gd name="connsiteY29" fmla="*/ 206008 h 212205"/>
                  <a:gd name="connsiteX30" fmla="*/ 118449 w 219001"/>
                  <a:gd name="connsiteY30" fmla="*/ 202560 h 212205"/>
                  <a:gd name="connsiteX31" fmla="*/ 97837 w 219001"/>
                  <a:gd name="connsiteY31" fmla="*/ 201933 h 212205"/>
                  <a:gd name="connsiteX32" fmla="*/ 85920 w 219001"/>
                  <a:gd name="connsiteY32" fmla="*/ 195038 h 212205"/>
                  <a:gd name="connsiteX33" fmla="*/ 87209 w 219001"/>
                  <a:gd name="connsiteY33" fmla="*/ 188455 h 212205"/>
                  <a:gd name="connsiteX34" fmla="*/ 130043 w 219001"/>
                  <a:gd name="connsiteY34" fmla="*/ 22013 h 212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9001" h="212205">
                    <a:moveTo>
                      <a:pt x="130043" y="22013"/>
                    </a:moveTo>
                    <a:cubicBezTo>
                      <a:pt x="132297" y="13237"/>
                      <a:pt x="133585" y="11356"/>
                      <a:pt x="137450" y="10416"/>
                    </a:cubicBezTo>
                    <a:cubicBezTo>
                      <a:pt x="140349" y="9789"/>
                      <a:pt x="150977" y="9789"/>
                      <a:pt x="157740" y="9789"/>
                    </a:cubicBezTo>
                    <a:cubicBezTo>
                      <a:pt x="190268" y="9789"/>
                      <a:pt x="204761" y="11043"/>
                      <a:pt x="204761" y="35492"/>
                    </a:cubicBezTo>
                    <a:cubicBezTo>
                      <a:pt x="204761" y="40193"/>
                      <a:pt x="203473" y="52418"/>
                      <a:pt x="202185" y="60568"/>
                    </a:cubicBezTo>
                    <a:cubicBezTo>
                      <a:pt x="201862" y="61821"/>
                      <a:pt x="201218" y="65583"/>
                      <a:pt x="201218" y="66523"/>
                    </a:cubicBezTo>
                    <a:cubicBezTo>
                      <a:pt x="201218" y="68404"/>
                      <a:pt x="202185" y="70598"/>
                      <a:pt x="205083" y="70598"/>
                    </a:cubicBezTo>
                    <a:cubicBezTo>
                      <a:pt x="208626" y="70598"/>
                      <a:pt x="209270" y="68090"/>
                      <a:pt x="209914" y="63389"/>
                    </a:cubicBezTo>
                    <a:lnTo>
                      <a:pt x="218610" y="8848"/>
                    </a:lnTo>
                    <a:cubicBezTo>
                      <a:pt x="218932" y="7595"/>
                      <a:pt x="219254" y="4460"/>
                      <a:pt x="219254" y="3520"/>
                    </a:cubicBezTo>
                    <a:cubicBezTo>
                      <a:pt x="219254" y="72"/>
                      <a:pt x="216033" y="72"/>
                      <a:pt x="210558" y="72"/>
                    </a:cubicBezTo>
                    <a:lnTo>
                      <a:pt x="31814" y="72"/>
                    </a:lnTo>
                    <a:cubicBezTo>
                      <a:pt x="24085" y="72"/>
                      <a:pt x="23763" y="385"/>
                      <a:pt x="21508" y="6341"/>
                    </a:cubicBezTo>
                    <a:lnTo>
                      <a:pt x="2185" y="61508"/>
                    </a:lnTo>
                    <a:cubicBezTo>
                      <a:pt x="1863" y="62135"/>
                      <a:pt x="252" y="66523"/>
                      <a:pt x="252" y="67150"/>
                    </a:cubicBezTo>
                    <a:cubicBezTo>
                      <a:pt x="252" y="69031"/>
                      <a:pt x="1863" y="70598"/>
                      <a:pt x="4117" y="70598"/>
                    </a:cubicBezTo>
                    <a:cubicBezTo>
                      <a:pt x="7338" y="70598"/>
                      <a:pt x="7660" y="69031"/>
                      <a:pt x="9592" y="64016"/>
                    </a:cubicBezTo>
                    <a:cubicBezTo>
                      <a:pt x="26983" y="15431"/>
                      <a:pt x="35357" y="9789"/>
                      <a:pt x="83022" y="9789"/>
                    </a:cubicBezTo>
                    <a:lnTo>
                      <a:pt x="95582" y="9789"/>
                    </a:lnTo>
                    <a:cubicBezTo>
                      <a:pt x="104600" y="9789"/>
                      <a:pt x="104600" y="11043"/>
                      <a:pt x="104600" y="13550"/>
                    </a:cubicBezTo>
                    <a:cubicBezTo>
                      <a:pt x="104600" y="15431"/>
                      <a:pt x="103634" y="19192"/>
                      <a:pt x="103312" y="20133"/>
                    </a:cubicBezTo>
                    <a:lnTo>
                      <a:pt x="60156" y="187515"/>
                    </a:lnTo>
                    <a:cubicBezTo>
                      <a:pt x="57257" y="199112"/>
                      <a:pt x="56291" y="202560"/>
                      <a:pt x="21830" y="202560"/>
                    </a:cubicBezTo>
                    <a:cubicBezTo>
                      <a:pt x="10236" y="202560"/>
                      <a:pt x="8304" y="202560"/>
                      <a:pt x="8304" y="208516"/>
                    </a:cubicBezTo>
                    <a:cubicBezTo>
                      <a:pt x="8304" y="212277"/>
                      <a:pt x="11846" y="212277"/>
                      <a:pt x="13779" y="212277"/>
                    </a:cubicBezTo>
                    <a:cubicBezTo>
                      <a:pt x="22474" y="212277"/>
                      <a:pt x="31492" y="211650"/>
                      <a:pt x="40188" y="211650"/>
                    </a:cubicBezTo>
                    <a:cubicBezTo>
                      <a:pt x="49205" y="211650"/>
                      <a:pt x="58545" y="211337"/>
                      <a:pt x="67563" y="211337"/>
                    </a:cubicBezTo>
                    <a:cubicBezTo>
                      <a:pt x="76581" y="211337"/>
                      <a:pt x="85598" y="211650"/>
                      <a:pt x="94294" y="211650"/>
                    </a:cubicBezTo>
                    <a:cubicBezTo>
                      <a:pt x="103634" y="211650"/>
                      <a:pt x="113296" y="212277"/>
                      <a:pt x="122313" y="212277"/>
                    </a:cubicBezTo>
                    <a:cubicBezTo>
                      <a:pt x="125534" y="212277"/>
                      <a:pt x="129399" y="212277"/>
                      <a:pt x="129399" y="206008"/>
                    </a:cubicBezTo>
                    <a:cubicBezTo>
                      <a:pt x="129399" y="202560"/>
                      <a:pt x="126822" y="202560"/>
                      <a:pt x="118449" y="202560"/>
                    </a:cubicBezTo>
                    <a:cubicBezTo>
                      <a:pt x="110397" y="202560"/>
                      <a:pt x="106210" y="202560"/>
                      <a:pt x="97837" y="201933"/>
                    </a:cubicBezTo>
                    <a:cubicBezTo>
                      <a:pt x="88497" y="200993"/>
                      <a:pt x="85920" y="200053"/>
                      <a:pt x="85920" y="195038"/>
                    </a:cubicBezTo>
                    <a:cubicBezTo>
                      <a:pt x="85920" y="194724"/>
                      <a:pt x="85920" y="193157"/>
                      <a:pt x="87209" y="188455"/>
                    </a:cubicBezTo>
                    <a:lnTo>
                      <a:pt x="130043" y="22013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" name="Forme libre 76">
                <a:extLst>
                  <a:ext uri="{FF2B5EF4-FFF2-40B4-BE49-F238E27FC236}">
                    <a16:creationId xmlns:a16="http://schemas.microsoft.com/office/drawing/2014/main" id="{99CBA6D8-6249-9820-B871-2F1902DADAA1}"/>
                  </a:ext>
                </a:extLst>
              </p:cNvPr>
              <p:cNvSpPr/>
              <p:nvPr>
                <p:custDataLst>
                  <p:tags r:id="rId70"/>
                </p:custDataLst>
              </p:nvPr>
            </p:nvSpPr>
            <p:spPr>
              <a:xfrm>
                <a:off x="12789187" y="5681187"/>
                <a:ext cx="566291" cy="12537"/>
              </a:xfrm>
              <a:custGeom>
                <a:avLst/>
                <a:gdLst>
                  <a:gd name="connsiteX0" fmla="*/ 0 w 566291"/>
                  <a:gd name="connsiteY0" fmla="*/ 0 h 12537"/>
                  <a:gd name="connsiteX1" fmla="*/ 566291 w 566291"/>
                  <a:gd name="connsiteY1" fmla="*/ 0 h 12537"/>
                  <a:gd name="connsiteX2" fmla="*/ 566291 w 566291"/>
                  <a:gd name="connsiteY2" fmla="*/ 12537 h 12537"/>
                  <a:gd name="connsiteX3" fmla="*/ 0 w 566291"/>
                  <a:gd name="connsiteY3" fmla="*/ 12537 h 1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6291" h="12537">
                    <a:moveTo>
                      <a:pt x="0" y="0"/>
                    </a:moveTo>
                    <a:lnTo>
                      <a:pt x="566291" y="0"/>
                    </a:lnTo>
                    <a:lnTo>
                      <a:pt x="566291" y="12537"/>
                    </a:lnTo>
                    <a:lnTo>
                      <a:pt x="0" y="12537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" name="Forme libre 77">
                <a:extLst>
                  <a:ext uri="{FF2B5EF4-FFF2-40B4-BE49-F238E27FC236}">
                    <a16:creationId xmlns:a16="http://schemas.microsoft.com/office/drawing/2014/main" id="{AAB7EBE1-9B36-E70D-B492-1C50F3732CB3}"/>
                  </a:ext>
                </a:extLst>
              </p:cNvPr>
              <p:cNvSpPr/>
              <p:nvPr>
                <p:custDataLst>
                  <p:tags r:id="rId71"/>
                </p:custDataLst>
              </p:nvPr>
            </p:nvSpPr>
            <p:spPr>
              <a:xfrm>
                <a:off x="12826504" y="5756399"/>
                <a:ext cx="169404" cy="231325"/>
              </a:xfrm>
              <a:custGeom>
                <a:avLst/>
                <a:gdLst>
                  <a:gd name="connsiteX0" fmla="*/ 136474 w 169404"/>
                  <a:gd name="connsiteY0" fmla="*/ 118256 h 231325"/>
                  <a:gd name="connsiteX1" fmla="*/ 94929 w 169404"/>
                  <a:gd name="connsiteY1" fmla="*/ 81269 h 231325"/>
                  <a:gd name="connsiteX2" fmla="*/ 29228 w 169404"/>
                  <a:gd name="connsiteY2" fmla="*/ 110733 h 231325"/>
                  <a:gd name="connsiteX3" fmla="*/ 243 w 169404"/>
                  <a:gd name="connsiteY3" fmla="*/ 175617 h 231325"/>
                  <a:gd name="connsiteX4" fmla="*/ 59502 w 169404"/>
                  <a:gd name="connsiteY4" fmla="*/ 231411 h 231325"/>
                  <a:gd name="connsiteX5" fmla="*/ 169647 w 169404"/>
                  <a:gd name="connsiteY5" fmla="*/ 81269 h 231325"/>
                  <a:gd name="connsiteX6" fmla="*/ 100082 w 169404"/>
                  <a:gd name="connsiteY6" fmla="*/ 85 h 231325"/>
                  <a:gd name="connsiteX7" fmla="*/ 38568 w 169404"/>
                  <a:gd name="connsiteY7" fmla="*/ 49610 h 231325"/>
                  <a:gd name="connsiteX8" fmla="*/ 50806 w 169404"/>
                  <a:gd name="connsiteY8" fmla="*/ 60581 h 231325"/>
                  <a:gd name="connsiteX9" fmla="*/ 68198 w 169404"/>
                  <a:gd name="connsiteY9" fmla="*/ 43968 h 231325"/>
                  <a:gd name="connsiteX10" fmla="*/ 53061 w 169404"/>
                  <a:gd name="connsiteY10" fmla="*/ 32998 h 231325"/>
                  <a:gd name="connsiteX11" fmla="*/ 99437 w 169404"/>
                  <a:gd name="connsiteY11" fmla="*/ 7922 h 231325"/>
                  <a:gd name="connsiteX12" fmla="*/ 145492 w 169404"/>
                  <a:gd name="connsiteY12" fmla="*/ 64656 h 231325"/>
                  <a:gd name="connsiteX13" fmla="*/ 136797 w 169404"/>
                  <a:gd name="connsiteY13" fmla="*/ 118256 h 231325"/>
                  <a:gd name="connsiteX14" fmla="*/ 136474 w 169404"/>
                  <a:gd name="connsiteY14" fmla="*/ 118256 h 231325"/>
                  <a:gd name="connsiteX15" fmla="*/ 60468 w 169404"/>
                  <a:gd name="connsiteY15" fmla="*/ 222635 h 231325"/>
                  <a:gd name="connsiteX16" fmla="*/ 25041 w 169404"/>
                  <a:gd name="connsiteY16" fmla="*/ 187215 h 231325"/>
                  <a:gd name="connsiteX17" fmla="*/ 46297 w 169404"/>
                  <a:gd name="connsiteY17" fmla="*/ 116062 h 231325"/>
                  <a:gd name="connsiteX18" fmla="*/ 94929 w 169404"/>
                  <a:gd name="connsiteY18" fmla="*/ 88165 h 231325"/>
                  <a:gd name="connsiteX19" fmla="*/ 130677 w 169404"/>
                  <a:gd name="connsiteY19" fmla="*/ 129540 h 231325"/>
                  <a:gd name="connsiteX20" fmla="*/ 60468 w 169404"/>
                  <a:gd name="connsiteY20" fmla="*/ 222635 h 23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404" h="231325">
                    <a:moveTo>
                      <a:pt x="136474" y="118256"/>
                    </a:moveTo>
                    <a:cubicBezTo>
                      <a:pt x="133254" y="98822"/>
                      <a:pt x="120049" y="81269"/>
                      <a:pt x="94929" y="81269"/>
                    </a:cubicBezTo>
                    <a:cubicBezTo>
                      <a:pt x="75283" y="81269"/>
                      <a:pt x="54349" y="86284"/>
                      <a:pt x="29228" y="110733"/>
                    </a:cubicBezTo>
                    <a:cubicBezTo>
                      <a:pt x="2497" y="136749"/>
                      <a:pt x="243" y="165900"/>
                      <a:pt x="243" y="175617"/>
                    </a:cubicBezTo>
                    <a:cubicBezTo>
                      <a:pt x="243" y="195051"/>
                      <a:pt x="14413" y="231411"/>
                      <a:pt x="59502" y="231411"/>
                    </a:cubicBezTo>
                    <a:cubicBezTo>
                      <a:pt x="136152" y="231411"/>
                      <a:pt x="169647" y="126092"/>
                      <a:pt x="169647" y="81269"/>
                    </a:cubicBezTo>
                    <a:cubicBezTo>
                      <a:pt x="169647" y="31430"/>
                      <a:pt x="139695" y="85"/>
                      <a:pt x="100082" y="85"/>
                    </a:cubicBezTo>
                    <a:cubicBezTo>
                      <a:pt x="53383" y="85"/>
                      <a:pt x="38568" y="40834"/>
                      <a:pt x="38568" y="49610"/>
                    </a:cubicBezTo>
                    <a:cubicBezTo>
                      <a:pt x="38568" y="53999"/>
                      <a:pt x="41144" y="60581"/>
                      <a:pt x="50806" y="60581"/>
                    </a:cubicBezTo>
                    <a:cubicBezTo>
                      <a:pt x="61434" y="60581"/>
                      <a:pt x="68198" y="51178"/>
                      <a:pt x="68198" y="43968"/>
                    </a:cubicBezTo>
                    <a:cubicBezTo>
                      <a:pt x="68198" y="32998"/>
                      <a:pt x="58214" y="32998"/>
                      <a:pt x="53061" y="32998"/>
                    </a:cubicBezTo>
                    <a:cubicBezTo>
                      <a:pt x="67231" y="9802"/>
                      <a:pt x="90098" y="7922"/>
                      <a:pt x="99437" y="7922"/>
                    </a:cubicBezTo>
                    <a:cubicBezTo>
                      <a:pt x="122948" y="7922"/>
                      <a:pt x="145492" y="24221"/>
                      <a:pt x="145492" y="64656"/>
                    </a:cubicBezTo>
                    <a:cubicBezTo>
                      <a:pt x="145492" y="76881"/>
                      <a:pt x="143560" y="92867"/>
                      <a:pt x="136797" y="118256"/>
                    </a:cubicBezTo>
                    <a:lnTo>
                      <a:pt x="136474" y="118256"/>
                    </a:lnTo>
                    <a:close/>
                    <a:moveTo>
                      <a:pt x="60468" y="222635"/>
                    </a:moveTo>
                    <a:cubicBezTo>
                      <a:pt x="25041" y="222635"/>
                      <a:pt x="25041" y="190349"/>
                      <a:pt x="25041" y="187215"/>
                    </a:cubicBezTo>
                    <a:cubicBezTo>
                      <a:pt x="25041" y="178752"/>
                      <a:pt x="33093" y="134869"/>
                      <a:pt x="46297" y="116062"/>
                    </a:cubicBezTo>
                    <a:cubicBezTo>
                      <a:pt x="59180" y="98195"/>
                      <a:pt x="74961" y="88165"/>
                      <a:pt x="94929" y="88165"/>
                    </a:cubicBezTo>
                    <a:cubicBezTo>
                      <a:pt x="130033" y="88165"/>
                      <a:pt x="130677" y="123271"/>
                      <a:pt x="130677" y="129540"/>
                    </a:cubicBezTo>
                    <a:cubicBezTo>
                      <a:pt x="130677" y="152108"/>
                      <a:pt x="110065" y="222635"/>
                      <a:pt x="60468" y="2226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" name="Forme libre 78">
                <a:extLst>
                  <a:ext uri="{FF2B5EF4-FFF2-40B4-BE49-F238E27FC236}">
                    <a16:creationId xmlns:a16="http://schemas.microsoft.com/office/drawing/2014/main" id="{67DAD8E9-968B-82FA-FAB2-41574408ADC6}"/>
                  </a:ext>
                </a:extLst>
              </p:cNvPr>
              <p:cNvSpPr/>
              <p:nvPr>
                <p:custDataLst>
                  <p:tags r:id="rId72"/>
                </p:custDataLst>
              </p:nvPr>
            </p:nvSpPr>
            <p:spPr>
              <a:xfrm>
                <a:off x="13011837" y="5842285"/>
                <a:ext cx="160386" cy="141992"/>
              </a:xfrm>
              <a:custGeom>
                <a:avLst/>
                <a:gdLst>
                  <a:gd name="connsiteX0" fmla="*/ 98477 w 160386"/>
                  <a:gd name="connsiteY0" fmla="*/ 43968 h 141992"/>
                  <a:gd name="connsiteX1" fmla="*/ 130361 w 160386"/>
                  <a:gd name="connsiteY1" fmla="*/ 6981 h 141992"/>
                  <a:gd name="connsiteX2" fmla="*/ 146464 w 160386"/>
                  <a:gd name="connsiteY2" fmla="*/ 11056 h 141992"/>
                  <a:gd name="connsiteX3" fmla="*/ 131005 w 160386"/>
                  <a:gd name="connsiteY3" fmla="*/ 27982 h 141992"/>
                  <a:gd name="connsiteX4" fmla="*/ 143244 w 160386"/>
                  <a:gd name="connsiteY4" fmla="*/ 38953 h 141992"/>
                  <a:gd name="connsiteX5" fmla="*/ 160635 w 160386"/>
                  <a:gd name="connsiteY5" fmla="*/ 20773 h 141992"/>
                  <a:gd name="connsiteX6" fmla="*/ 130683 w 160386"/>
                  <a:gd name="connsiteY6" fmla="*/ 85 h 141992"/>
                  <a:gd name="connsiteX7" fmla="*/ 96867 w 160386"/>
                  <a:gd name="connsiteY7" fmla="*/ 23908 h 141992"/>
                  <a:gd name="connsiteX8" fmla="*/ 62084 w 160386"/>
                  <a:gd name="connsiteY8" fmla="*/ 85 h 141992"/>
                  <a:gd name="connsiteX9" fmla="*/ 10232 w 160386"/>
                  <a:gd name="connsiteY9" fmla="*/ 48357 h 141992"/>
                  <a:gd name="connsiteX10" fmla="*/ 14097 w 160386"/>
                  <a:gd name="connsiteY10" fmla="*/ 51491 h 141992"/>
                  <a:gd name="connsiteX11" fmla="*/ 18284 w 160386"/>
                  <a:gd name="connsiteY11" fmla="*/ 48043 h 141992"/>
                  <a:gd name="connsiteX12" fmla="*/ 61440 w 160386"/>
                  <a:gd name="connsiteY12" fmla="*/ 6981 h 141992"/>
                  <a:gd name="connsiteX13" fmla="*/ 78831 w 160386"/>
                  <a:gd name="connsiteY13" fmla="*/ 27982 h 141992"/>
                  <a:gd name="connsiteX14" fmla="*/ 61440 w 160386"/>
                  <a:gd name="connsiteY14" fmla="*/ 102583 h 141992"/>
                  <a:gd name="connsiteX15" fmla="*/ 30844 w 160386"/>
                  <a:gd name="connsiteY15" fmla="*/ 135182 h 141992"/>
                  <a:gd name="connsiteX16" fmla="*/ 14741 w 160386"/>
                  <a:gd name="connsiteY16" fmla="*/ 131107 h 141992"/>
                  <a:gd name="connsiteX17" fmla="*/ 29878 w 160386"/>
                  <a:gd name="connsiteY17" fmla="*/ 114181 h 141992"/>
                  <a:gd name="connsiteX18" fmla="*/ 17962 w 160386"/>
                  <a:gd name="connsiteY18" fmla="*/ 103210 h 141992"/>
                  <a:gd name="connsiteX19" fmla="*/ 248 w 160386"/>
                  <a:gd name="connsiteY19" fmla="*/ 121390 h 141992"/>
                  <a:gd name="connsiteX20" fmla="*/ 30522 w 160386"/>
                  <a:gd name="connsiteY20" fmla="*/ 142078 h 141992"/>
                  <a:gd name="connsiteX21" fmla="*/ 64339 w 160386"/>
                  <a:gd name="connsiteY21" fmla="*/ 118256 h 141992"/>
                  <a:gd name="connsiteX22" fmla="*/ 99121 w 160386"/>
                  <a:gd name="connsiteY22" fmla="*/ 142078 h 141992"/>
                  <a:gd name="connsiteX23" fmla="*/ 150651 w 160386"/>
                  <a:gd name="connsiteY23" fmla="*/ 93807 h 141992"/>
                  <a:gd name="connsiteX24" fmla="*/ 146786 w 160386"/>
                  <a:gd name="connsiteY24" fmla="*/ 90672 h 141992"/>
                  <a:gd name="connsiteX25" fmla="*/ 142599 w 160386"/>
                  <a:gd name="connsiteY25" fmla="*/ 94120 h 141992"/>
                  <a:gd name="connsiteX26" fmla="*/ 99765 w 160386"/>
                  <a:gd name="connsiteY26" fmla="*/ 135182 h 141992"/>
                  <a:gd name="connsiteX27" fmla="*/ 82052 w 160386"/>
                  <a:gd name="connsiteY27" fmla="*/ 114495 h 141992"/>
                  <a:gd name="connsiteX28" fmla="*/ 87527 w 160386"/>
                  <a:gd name="connsiteY28" fmla="*/ 86911 h 141992"/>
                  <a:gd name="connsiteX29" fmla="*/ 98477 w 160386"/>
                  <a:gd name="connsiteY29" fmla="*/ 43968 h 141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0386" h="141992">
                    <a:moveTo>
                      <a:pt x="98477" y="43968"/>
                    </a:moveTo>
                    <a:cubicBezTo>
                      <a:pt x="100409" y="35819"/>
                      <a:pt x="107817" y="6981"/>
                      <a:pt x="130361" y="6981"/>
                    </a:cubicBezTo>
                    <a:cubicBezTo>
                      <a:pt x="131971" y="6981"/>
                      <a:pt x="139701" y="6981"/>
                      <a:pt x="146464" y="11056"/>
                    </a:cubicBezTo>
                    <a:cubicBezTo>
                      <a:pt x="137446" y="12623"/>
                      <a:pt x="131005" y="20460"/>
                      <a:pt x="131005" y="27982"/>
                    </a:cubicBezTo>
                    <a:cubicBezTo>
                      <a:pt x="131005" y="32998"/>
                      <a:pt x="134548" y="38953"/>
                      <a:pt x="143244" y="38953"/>
                    </a:cubicBezTo>
                    <a:cubicBezTo>
                      <a:pt x="150329" y="38953"/>
                      <a:pt x="160635" y="33311"/>
                      <a:pt x="160635" y="20773"/>
                    </a:cubicBezTo>
                    <a:cubicBezTo>
                      <a:pt x="160635" y="4474"/>
                      <a:pt x="141633" y="85"/>
                      <a:pt x="130683" y="85"/>
                    </a:cubicBezTo>
                    <a:cubicBezTo>
                      <a:pt x="112004" y="85"/>
                      <a:pt x="100732" y="16698"/>
                      <a:pt x="96867" y="23908"/>
                    </a:cubicBezTo>
                    <a:cubicBezTo>
                      <a:pt x="88815" y="3220"/>
                      <a:pt x="71424" y="85"/>
                      <a:pt x="62084" y="85"/>
                    </a:cubicBezTo>
                    <a:cubicBezTo>
                      <a:pt x="28590" y="85"/>
                      <a:pt x="10232" y="40520"/>
                      <a:pt x="10232" y="48357"/>
                    </a:cubicBezTo>
                    <a:cubicBezTo>
                      <a:pt x="10232" y="51491"/>
                      <a:pt x="13453" y="51491"/>
                      <a:pt x="14097" y="51491"/>
                    </a:cubicBezTo>
                    <a:cubicBezTo>
                      <a:pt x="16674" y="51491"/>
                      <a:pt x="17640" y="50864"/>
                      <a:pt x="18284" y="48043"/>
                    </a:cubicBezTo>
                    <a:cubicBezTo>
                      <a:pt x="29234" y="14818"/>
                      <a:pt x="50490" y="6981"/>
                      <a:pt x="61440" y="6981"/>
                    </a:cubicBezTo>
                    <a:cubicBezTo>
                      <a:pt x="67559" y="6981"/>
                      <a:pt x="78831" y="9802"/>
                      <a:pt x="78831" y="27982"/>
                    </a:cubicBezTo>
                    <a:cubicBezTo>
                      <a:pt x="78831" y="37699"/>
                      <a:pt x="73356" y="58701"/>
                      <a:pt x="61440" y="102583"/>
                    </a:cubicBezTo>
                    <a:cubicBezTo>
                      <a:pt x="56287" y="122017"/>
                      <a:pt x="45015" y="135182"/>
                      <a:pt x="30844" y="135182"/>
                    </a:cubicBezTo>
                    <a:cubicBezTo>
                      <a:pt x="28912" y="135182"/>
                      <a:pt x="21504" y="135182"/>
                      <a:pt x="14741" y="131107"/>
                    </a:cubicBezTo>
                    <a:cubicBezTo>
                      <a:pt x="22793" y="129540"/>
                      <a:pt x="29878" y="122958"/>
                      <a:pt x="29878" y="114181"/>
                    </a:cubicBezTo>
                    <a:cubicBezTo>
                      <a:pt x="29878" y="105718"/>
                      <a:pt x="22793" y="103210"/>
                      <a:pt x="17962" y="103210"/>
                    </a:cubicBezTo>
                    <a:cubicBezTo>
                      <a:pt x="8300" y="103210"/>
                      <a:pt x="248" y="111360"/>
                      <a:pt x="248" y="121390"/>
                    </a:cubicBezTo>
                    <a:cubicBezTo>
                      <a:pt x="248" y="135809"/>
                      <a:pt x="16352" y="142078"/>
                      <a:pt x="30522" y="142078"/>
                    </a:cubicBezTo>
                    <a:cubicBezTo>
                      <a:pt x="51778" y="142078"/>
                      <a:pt x="63372" y="120137"/>
                      <a:pt x="64339" y="118256"/>
                    </a:cubicBezTo>
                    <a:cubicBezTo>
                      <a:pt x="68203" y="129854"/>
                      <a:pt x="79798" y="142078"/>
                      <a:pt x="99121" y="142078"/>
                    </a:cubicBezTo>
                    <a:cubicBezTo>
                      <a:pt x="132294" y="142078"/>
                      <a:pt x="150651" y="101643"/>
                      <a:pt x="150651" y="93807"/>
                    </a:cubicBezTo>
                    <a:cubicBezTo>
                      <a:pt x="150651" y="90672"/>
                      <a:pt x="147752" y="90672"/>
                      <a:pt x="146786" y="90672"/>
                    </a:cubicBezTo>
                    <a:cubicBezTo>
                      <a:pt x="143888" y="90672"/>
                      <a:pt x="143244" y="91926"/>
                      <a:pt x="142599" y="94120"/>
                    </a:cubicBezTo>
                    <a:cubicBezTo>
                      <a:pt x="131971" y="127659"/>
                      <a:pt x="110071" y="135182"/>
                      <a:pt x="99765" y="135182"/>
                    </a:cubicBezTo>
                    <a:cubicBezTo>
                      <a:pt x="87205" y="135182"/>
                      <a:pt x="82052" y="125152"/>
                      <a:pt x="82052" y="114495"/>
                    </a:cubicBezTo>
                    <a:cubicBezTo>
                      <a:pt x="82052" y="107599"/>
                      <a:pt x="83984" y="100703"/>
                      <a:pt x="87527" y="86911"/>
                    </a:cubicBezTo>
                    <a:lnTo>
                      <a:pt x="98477" y="43968"/>
                    </a:lnTo>
                    <a:close/>
                  </a:path>
                </a:pathLst>
              </a:custGeom>
              <a:solidFill>
                <a:srgbClr val="4DB3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" name="Forme libre 79">
                <a:extLst>
                  <a:ext uri="{FF2B5EF4-FFF2-40B4-BE49-F238E27FC236}">
                    <a16:creationId xmlns:a16="http://schemas.microsoft.com/office/drawing/2014/main" id="{ACC5C79E-52E0-D644-71DD-503D306D9A6C}"/>
                  </a:ext>
                </a:extLst>
              </p:cNvPr>
              <p:cNvSpPr/>
              <p:nvPr>
                <p:custDataLst>
                  <p:tags r:id="rId73"/>
                </p:custDataLst>
              </p:nvPr>
            </p:nvSpPr>
            <p:spPr>
              <a:xfrm>
                <a:off x="13200766" y="5744586"/>
                <a:ext cx="99645" cy="145691"/>
              </a:xfrm>
              <a:custGeom>
                <a:avLst/>
                <a:gdLst>
                  <a:gd name="connsiteX0" fmla="*/ 99900 w 99645"/>
                  <a:gd name="connsiteY0" fmla="*/ 105840 h 145691"/>
                  <a:gd name="connsiteX1" fmla="*/ 92235 w 99645"/>
                  <a:gd name="connsiteY1" fmla="*/ 105840 h 145691"/>
                  <a:gd name="connsiteX2" fmla="*/ 86373 w 99645"/>
                  <a:gd name="connsiteY2" fmla="*/ 125807 h 145691"/>
                  <a:gd name="connsiteX3" fmla="*/ 64054 w 99645"/>
                  <a:gd name="connsiteY3" fmla="*/ 127124 h 145691"/>
                  <a:gd name="connsiteX4" fmla="*/ 22573 w 99645"/>
                  <a:gd name="connsiteY4" fmla="*/ 127124 h 145691"/>
                  <a:gd name="connsiteX5" fmla="*/ 67662 w 99645"/>
                  <a:gd name="connsiteY5" fmla="*/ 90262 h 145691"/>
                  <a:gd name="connsiteX6" fmla="*/ 99900 w 99645"/>
                  <a:gd name="connsiteY6" fmla="*/ 42868 h 145691"/>
                  <a:gd name="connsiteX7" fmla="*/ 47146 w 99645"/>
                  <a:gd name="connsiteY7" fmla="*/ 83 h 145691"/>
                  <a:gd name="connsiteX8" fmla="*/ 254 w 99645"/>
                  <a:gd name="connsiteY8" fmla="*/ 39358 h 145691"/>
                  <a:gd name="connsiteX9" fmla="*/ 12203 w 99645"/>
                  <a:gd name="connsiteY9" fmla="*/ 51645 h 145691"/>
                  <a:gd name="connsiteX10" fmla="*/ 24151 w 99645"/>
                  <a:gd name="connsiteY10" fmla="*/ 40016 h 145691"/>
                  <a:gd name="connsiteX11" fmla="*/ 10850 w 99645"/>
                  <a:gd name="connsiteY11" fmla="*/ 28387 h 145691"/>
                  <a:gd name="connsiteX12" fmla="*/ 43765 w 99645"/>
                  <a:gd name="connsiteY12" fmla="*/ 7981 h 145691"/>
                  <a:gd name="connsiteX13" fmla="*/ 78032 w 99645"/>
                  <a:gd name="connsiteY13" fmla="*/ 42868 h 145691"/>
                  <a:gd name="connsiteX14" fmla="*/ 56840 w 99645"/>
                  <a:gd name="connsiteY14" fmla="*/ 84996 h 145691"/>
                  <a:gd name="connsiteX15" fmla="*/ 2509 w 99645"/>
                  <a:gd name="connsiteY15" fmla="*/ 137217 h 145691"/>
                  <a:gd name="connsiteX16" fmla="*/ 254 w 99645"/>
                  <a:gd name="connsiteY16" fmla="*/ 145774 h 145691"/>
                  <a:gd name="connsiteX17" fmla="*/ 93137 w 99645"/>
                  <a:gd name="connsiteY17" fmla="*/ 145774 h 145691"/>
                  <a:gd name="connsiteX18" fmla="*/ 99900 w 99645"/>
                  <a:gd name="connsiteY18" fmla="*/ 105840 h 14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9645" h="145691">
                    <a:moveTo>
                      <a:pt x="99900" y="105840"/>
                    </a:moveTo>
                    <a:lnTo>
                      <a:pt x="92235" y="105840"/>
                    </a:lnTo>
                    <a:cubicBezTo>
                      <a:pt x="91559" y="110668"/>
                      <a:pt x="89304" y="123613"/>
                      <a:pt x="86373" y="125807"/>
                    </a:cubicBezTo>
                    <a:cubicBezTo>
                      <a:pt x="84570" y="127124"/>
                      <a:pt x="67211" y="127124"/>
                      <a:pt x="64054" y="127124"/>
                    </a:cubicBezTo>
                    <a:lnTo>
                      <a:pt x="22573" y="127124"/>
                    </a:lnTo>
                    <a:cubicBezTo>
                      <a:pt x="46244" y="106718"/>
                      <a:pt x="54135" y="100574"/>
                      <a:pt x="67662" y="90262"/>
                    </a:cubicBezTo>
                    <a:cubicBezTo>
                      <a:pt x="84344" y="77317"/>
                      <a:pt x="99900" y="63713"/>
                      <a:pt x="99900" y="42868"/>
                    </a:cubicBezTo>
                    <a:cubicBezTo>
                      <a:pt x="99900" y="16319"/>
                      <a:pt x="76003" y="83"/>
                      <a:pt x="47146" y="83"/>
                    </a:cubicBezTo>
                    <a:cubicBezTo>
                      <a:pt x="19191" y="83"/>
                      <a:pt x="254" y="19172"/>
                      <a:pt x="254" y="39358"/>
                    </a:cubicBezTo>
                    <a:cubicBezTo>
                      <a:pt x="254" y="50548"/>
                      <a:pt x="9948" y="51645"/>
                      <a:pt x="12203" y="51645"/>
                    </a:cubicBezTo>
                    <a:cubicBezTo>
                      <a:pt x="17613" y="51645"/>
                      <a:pt x="24151" y="47915"/>
                      <a:pt x="24151" y="40016"/>
                    </a:cubicBezTo>
                    <a:cubicBezTo>
                      <a:pt x="24151" y="36067"/>
                      <a:pt x="22573" y="28387"/>
                      <a:pt x="10850" y="28387"/>
                    </a:cubicBezTo>
                    <a:cubicBezTo>
                      <a:pt x="17839" y="12809"/>
                      <a:pt x="33169" y="7981"/>
                      <a:pt x="43765" y="7981"/>
                    </a:cubicBezTo>
                    <a:cubicBezTo>
                      <a:pt x="66309" y="7981"/>
                      <a:pt x="78032" y="25096"/>
                      <a:pt x="78032" y="42868"/>
                    </a:cubicBezTo>
                    <a:cubicBezTo>
                      <a:pt x="78032" y="61957"/>
                      <a:pt x="64054" y="77097"/>
                      <a:pt x="56840" y="84996"/>
                    </a:cubicBezTo>
                    <a:lnTo>
                      <a:pt x="2509" y="137217"/>
                    </a:lnTo>
                    <a:cubicBezTo>
                      <a:pt x="254" y="139191"/>
                      <a:pt x="254" y="139630"/>
                      <a:pt x="254" y="145774"/>
                    </a:cubicBezTo>
                    <a:lnTo>
                      <a:pt x="93137" y="145774"/>
                    </a:lnTo>
                    <a:lnTo>
                      <a:pt x="99900" y="105840"/>
                    </a:lnTo>
                    <a:close/>
                  </a:path>
                </a:pathLst>
              </a:custGeom>
              <a:solidFill>
                <a:srgbClr val="000000"/>
              </a:solidFill>
              <a:ln w="322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sp>
        <p:nvSpPr>
          <p:cNvPr id="37" name="ZoneTexte 36">
            <a:extLst>
              <a:ext uri="{FF2B5EF4-FFF2-40B4-BE49-F238E27FC236}">
                <a16:creationId xmlns:a16="http://schemas.microsoft.com/office/drawing/2014/main" id="{D4AEA303-7DBA-BB86-96B4-12A3C4B66BFF}"/>
              </a:ext>
            </a:extLst>
          </p:cNvPr>
          <p:cNvSpPr txBox="1"/>
          <p:nvPr/>
        </p:nvSpPr>
        <p:spPr>
          <a:xfrm>
            <a:off x="957425" y="1741029"/>
            <a:ext cx="3419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Rappel (forme générale) :</a:t>
            </a:r>
          </a:p>
        </p:txBody>
      </p: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71FF2CD2-18AD-BA6E-0B26-FC484DBD3FB4}"/>
              </a:ext>
            </a:extLst>
          </p:cNvPr>
          <p:cNvGrpSpPr/>
          <p:nvPr/>
        </p:nvGrpSpPr>
        <p:grpSpPr>
          <a:xfrm>
            <a:off x="957425" y="2468017"/>
            <a:ext cx="5728854" cy="430887"/>
            <a:chOff x="957425" y="2468017"/>
            <a:chExt cx="5728854" cy="430887"/>
          </a:xfrm>
        </p:grpSpPr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733DA6B-4B7D-C770-B604-F9B86A485910}"/>
                </a:ext>
              </a:extLst>
            </p:cNvPr>
            <p:cNvSpPr txBox="1"/>
            <p:nvPr/>
          </p:nvSpPr>
          <p:spPr>
            <a:xfrm>
              <a:off x="957425" y="2468017"/>
              <a:ext cx="50969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Si   constant et pas de terme source </a:t>
              </a:r>
            </a:p>
          </p:txBody>
        </p:sp>
        <p:sp>
          <p:nvSpPr>
            <p:cNvPr id="86" name="Graphique 84" descr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lambda &#10;$$&#10;&#10;&#10;\end{document}&#10;" title="IguanaTex Vector Display">
              <a:extLst>
                <a:ext uri="{FF2B5EF4-FFF2-40B4-BE49-F238E27FC236}">
                  <a16:creationId xmlns:a16="http://schemas.microsoft.com/office/drawing/2014/main" id="{2DE3B8C7-5AC6-64CD-DBE0-4DC8F5AD4F40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1346200" y="2540000"/>
              <a:ext cx="173557" cy="242980"/>
            </a:xfrm>
            <a:custGeom>
              <a:avLst/>
              <a:gdLst>
                <a:gd name="connsiteX0" fmla="*/ 109262 w 177534"/>
                <a:gd name="connsiteY0" fmla="*/ 123657 h 217344"/>
                <a:gd name="connsiteX1" fmla="*/ 146921 w 177534"/>
                <a:gd name="connsiteY1" fmla="*/ 210042 h 217344"/>
                <a:gd name="connsiteX2" fmla="*/ 165929 w 177534"/>
                <a:gd name="connsiteY2" fmla="*/ 216805 h 217344"/>
                <a:gd name="connsiteX3" fmla="*/ 173820 w 177534"/>
                <a:gd name="connsiteY3" fmla="*/ 216805 h 217344"/>
                <a:gd name="connsiteX4" fmla="*/ 177765 w 177534"/>
                <a:gd name="connsiteY4" fmla="*/ 213731 h 217344"/>
                <a:gd name="connsiteX5" fmla="*/ 175972 w 177534"/>
                <a:gd name="connsiteY5" fmla="*/ 210964 h 217344"/>
                <a:gd name="connsiteX6" fmla="*/ 167723 w 177534"/>
                <a:gd name="connsiteY6" fmla="*/ 196823 h 217344"/>
                <a:gd name="connsiteX7" fmla="*/ 94557 w 177534"/>
                <a:gd name="connsiteY7" fmla="*/ 21901 h 217344"/>
                <a:gd name="connsiteX8" fmla="*/ 50801 w 177534"/>
                <a:gd name="connsiteY8" fmla="*/ 75 h 217344"/>
                <a:gd name="connsiteX9" fmla="*/ 44345 w 177534"/>
                <a:gd name="connsiteY9" fmla="*/ 3456 h 217344"/>
                <a:gd name="connsiteX10" fmla="*/ 47573 w 177534"/>
                <a:gd name="connsiteY10" fmla="*/ 6531 h 217344"/>
                <a:gd name="connsiteX11" fmla="*/ 70886 w 177534"/>
                <a:gd name="connsiteY11" fmla="*/ 31124 h 217344"/>
                <a:gd name="connsiteX12" fmla="*/ 105675 w 177534"/>
                <a:gd name="connsiteY12" fmla="*/ 114742 h 217344"/>
                <a:gd name="connsiteX13" fmla="*/ 6686 w 177534"/>
                <a:gd name="connsiteY13" fmla="*/ 198975 h 217344"/>
                <a:gd name="connsiteX14" fmla="*/ 231 w 177534"/>
                <a:gd name="connsiteY14" fmla="*/ 208505 h 217344"/>
                <a:gd name="connsiteX15" fmla="*/ 10990 w 177534"/>
                <a:gd name="connsiteY15" fmla="*/ 217420 h 217344"/>
                <a:gd name="connsiteX16" fmla="*/ 22826 w 177534"/>
                <a:gd name="connsiteY16" fmla="*/ 210964 h 217344"/>
                <a:gd name="connsiteX17" fmla="*/ 109262 w 177534"/>
                <a:gd name="connsiteY17" fmla="*/ 123657 h 217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7534" h="217344">
                  <a:moveTo>
                    <a:pt x="109262" y="123657"/>
                  </a:moveTo>
                  <a:cubicBezTo>
                    <a:pt x="123967" y="155936"/>
                    <a:pt x="141182" y="202971"/>
                    <a:pt x="146921" y="210042"/>
                  </a:cubicBezTo>
                  <a:cubicBezTo>
                    <a:pt x="152659" y="216805"/>
                    <a:pt x="156246" y="216805"/>
                    <a:pt x="165929" y="216805"/>
                  </a:cubicBezTo>
                  <a:lnTo>
                    <a:pt x="173820" y="216805"/>
                  </a:lnTo>
                  <a:cubicBezTo>
                    <a:pt x="177406" y="216497"/>
                    <a:pt x="177765" y="214653"/>
                    <a:pt x="177765" y="213731"/>
                  </a:cubicBezTo>
                  <a:cubicBezTo>
                    <a:pt x="177765" y="212808"/>
                    <a:pt x="177048" y="212194"/>
                    <a:pt x="175972" y="210964"/>
                  </a:cubicBezTo>
                  <a:cubicBezTo>
                    <a:pt x="172385" y="207582"/>
                    <a:pt x="170233" y="202971"/>
                    <a:pt x="167723" y="196823"/>
                  </a:cubicBezTo>
                  <a:lnTo>
                    <a:pt x="94557" y="21901"/>
                  </a:lnTo>
                  <a:cubicBezTo>
                    <a:pt x="87025" y="4071"/>
                    <a:pt x="67658" y="75"/>
                    <a:pt x="50801" y="75"/>
                  </a:cubicBezTo>
                  <a:cubicBezTo>
                    <a:pt x="49008" y="75"/>
                    <a:pt x="44345" y="75"/>
                    <a:pt x="44345" y="3456"/>
                  </a:cubicBezTo>
                  <a:cubicBezTo>
                    <a:pt x="44345" y="5916"/>
                    <a:pt x="47215" y="6531"/>
                    <a:pt x="47573" y="6531"/>
                  </a:cubicBezTo>
                  <a:cubicBezTo>
                    <a:pt x="59409" y="8375"/>
                    <a:pt x="61919" y="10220"/>
                    <a:pt x="70886" y="31124"/>
                  </a:cubicBezTo>
                  <a:lnTo>
                    <a:pt x="105675" y="114742"/>
                  </a:lnTo>
                  <a:lnTo>
                    <a:pt x="6686" y="198975"/>
                  </a:lnTo>
                  <a:cubicBezTo>
                    <a:pt x="2383" y="202664"/>
                    <a:pt x="231" y="204508"/>
                    <a:pt x="231" y="208505"/>
                  </a:cubicBezTo>
                  <a:cubicBezTo>
                    <a:pt x="231" y="213731"/>
                    <a:pt x="5252" y="217420"/>
                    <a:pt x="10990" y="217420"/>
                  </a:cubicBezTo>
                  <a:cubicBezTo>
                    <a:pt x="16729" y="217420"/>
                    <a:pt x="19957" y="214038"/>
                    <a:pt x="22826" y="210964"/>
                  </a:cubicBezTo>
                  <a:lnTo>
                    <a:pt x="109262" y="123657"/>
                  </a:lnTo>
                  <a:close/>
                </a:path>
              </a:pathLst>
            </a:custGeom>
            <a:solidFill>
              <a:srgbClr val="000000"/>
            </a:solidFill>
            <a:ln w="349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A37B40BE-4003-F59B-08CD-F54BCE72FD01}"/>
                </a:ext>
              </a:extLst>
            </p:cNvPr>
            <p:cNvGrpSpPr>
              <a:grpSpLocks noChangeAspect="1"/>
            </p:cNvGrpSpPr>
            <p:nvPr>
              <p:custDataLst>
                <p:tags r:id="rId55"/>
              </p:custDataLst>
            </p:nvPr>
          </p:nvGrpSpPr>
          <p:grpSpPr>
            <a:xfrm>
              <a:off x="5829299" y="2539999"/>
              <a:ext cx="856980" cy="263686"/>
              <a:chOff x="13110567" y="4454855"/>
              <a:chExt cx="837393" cy="206313"/>
            </a:xfrm>
          </p:grpSpPr>
          <p:sp>
            <p:nvSpPr>
              <p:cNvPr id="92" name="Forme libre 91">
                <a:extLst>
                  <a:ext uri="{FF2B5EF4-FFF2-40B4-BE49-F238E27FC236}">
                    <a16:creationId xmlns:a16="http://schemas.microsoft.com/office/drawing/2014/main" id="{644157B6-1E20-FC48-724E-C76E53C813A9}"/>
                  </a:ext>
                </a:extLst>
              </p:cNvPr>
              <p:cNvSpPr/>
              <p:nvPr>
                <p:custDataLst>
                  <p:tags r:id="rId56"/>
                </p:custDataLst>
              </p:nvPr>
            </p:nvSpPr>
            <p:spPr>
              <a:xfrm>
                <a:off x="13110567" y="4454855"/>
                <a:ext cx="233803" cy="206313"/>
              </a:xfrm>
              <a:custGeom>
                <a:avLst/>
                <a:gdLst>
                  <a:gd name="connsiteX0" fmla="*/ 107600 w 233803"/>
                  <a:gd name="connsiteY0" fmla="*/ 75 h 206313"/>
                  <a:gd name="connsiteX1" fmla="*/ 12699 w 233803"/>
                  <a:gd name="connsiteY1" fmla="*/ 32443 h 206313"/>
                  <a:gd name="connsiteX2" fmla="*/ 221 w 233803"/>
                  <a:gd name="connsiteY2" fmla="*/ 52427 h 206313"/>
                  <a:gd name="connsiteX3" fmla="*/ 3504 w 233803"/>
                  <a:gd name="connsiteY3" fmla="*/ 54679 h 206313"/>
                  <a:gd name="connsiteX4" fmla="*/ 18938 w 233803"/>
                  <a:gd name="connsiteY4" fmla="*/ 49331 h 206313"/>
                  <a:gd name="connsiteX5" fmla="*/ 28789 w 233803"/>
                  <a:gd name="connsiteY5" fmla="*/ 38354 h 206313"/>
                  <a:gd name="connsiteX6" fmla="*/ 83957 w 233803"/>
                  <a:gd name="connsiteY6" fmla="*/ 15555 h 206313"/>
                  <a:gd name="connsiteX7" fmla="*/ 30760 w 233803"/>
                  <a:gd name="connsiteY7" fmla="*/ 199352 h 206313"/>
                  <a:gd name="connsiteX8" fmla="*/ 28789 w 233803"/>
                  <a:gd name="connsiteY8" fmla="*/ 204418 h 206313"/>
                  <a:gd name="connsiteX9" fmla="*/ 32073 w 233803"/>
                  <a:gd name="connsiteY9" fmla="*/ 206388 h 206313"/>
                  <a:gd name="connsiteX10" fmla="*/ 56701 w 233803"/>
                  <a:gd name="connsiteY10" fmla="*/ 192878 h 206313"/>
                  <a:gd name="connsiteX11" fmla="*/ 110555 w 233803"/>
                  <a:gd name="connsiteY11" fmla="*/ 15555 h 206313"/>
                  <a:gd name="connsiteX12" fmla="*/ 127631 w 233803"/>
                  <a:gd name="connsiteY12" fmla="*/ 15555 h 206313"/>
                  <a:gd name="connsiteX13" fmla="*/ 206113 w 233803"/>
                  <a:gd name="connsiteY13" fmla="*/ 56931 h 206313"/>
                  <a:gd name="connsiteX14" fmla="*/ 118764 w 233803"/>
                  <a:gd name="connsiteY14" fmla="*/ 119134 h 206313"/>
                  <a:gd name="connsiteX15" fmla="*/ 99062 w 233803"/>
                  <a:gd name="connsiteY15" fmla="*/ 124482 h 206313"/>
                  <a:gd name="connsiteX16" fmla="*/ 90524 w 233803"/>
                  <a:gd name="connsiteY16" fmla="*/ 132644 h 206313"/>
                  <a:gd name="connsiteX17" fmla="*/ 96763 w 233803"/>
                  <a:gd name="connsiteY17" fmla="*/ 134615 h 206313"/>
                  <a:gd name="connsiteX18" fmla="*/ 234025 w 233803"/>
                  <a:gd name="connsiteY18" fmla="*/ 44828 h 206313"/>
                  <a:gd name="connsiteX19" fmla="*/ 151602 w 233803"/>
                  <a:gd name="connsiteY19" fmla="*/ 75 h 206313"/>
                  <a:gd name="connsiteX20" fmla="*/ 107600 w 233803"/>
                  <a:gd name="connsiteY20" fmla="*/ 75 h 206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3803" h="206313">
                    <a:moveTo>
                      <a:pt x="107600" y="75"/>
                    </a:moveTo>
                    <a:cubicBezTo>
                      <a:pt x="61299" y="75"/>
                      <a:pt x="26162" y="19214"/>
                      <a:pt x="12699" y="32443"/>
                    </a:cubicBezTo>
                    <a:cubicBezTo>
                      <a:pt x="1206" y="43702"/>
                      <a:pt x="221" y="51864"/>
                      <a:pt x="221" y="52427"/>
                    </a:cubicBezTo>
                    <a:cubicBezTo>
                      <a:pt x="221" y="54116"/>
                      <a:pt x="1534" y="54679"/>
                      <a:pt x="3504" y="54679"/>
                    </a:cubicBezTo>
                    <a:cubicBezTo>
                      <a:pt x="8758" y="54679"/>
                      <a:pt x="16311" y="50738"/>
                      <a:pt x="18938" y="49331"/>
                    </a:cubicBezTo>
                    <a:cubicBezTo>
                      <a:pt x="25834" y="45391"/>
                      <a:pt x="26819" y="43702"/>
                      <a:pt x="28789" y="38354"/>
                    </a:cubicBezTo>
                    <a:cubicBezTo>
                      <a:pt x="33387" y="27095"/>
                      <a:pt x="42581" y="17244"/>
                      <a:pt x="83957" y="15555"/>
                    </a:cubicBezTo>
                    <a:cubicBezTo>
                      <a:pt x="78046" y="78885"/>
                      <a:pt x="58343" y="140526"/>
                      <a:pt x="30760" y="199352"/>
                    </a:cubicBezTo>
                    <a:cubicBezTo>
                      <a:pt x="28789" y="203574"/>
                      <a:pt x="28789" y="204136"/>
                      <a:pt x="28789" y="204418"/>
                    </a:cubicBezTo>
                    <a:cubicBezTo>
                      <a:pt x="28789" y="205262"/>
                      <a:pt x="29774" y="206388"/>
                      <a:pt x="32073" y="206388"/>
                    </a:cubicBezTo>
                    <a:cubicBezTo>
                      <a:pt x="37327" y="206388"/>
                      <a:pt x="53089" y="200196"/>
                      <a:pt x="56701" y="192878"/>
                    </a:cubicBezTo>
                    <a:cubicBezTo>
                      <a:pt x="73777" y="158539"/>
                      <a:pt x="100704" y="93802"/>
                      <a:pt x="110555" y="15555"/>
                    </a:cubicBezTo>
                    <a:lnTo>
                      <a:pt x="127631" y="15555"/>
                    </a:lnTo>
                    <a:cubicBezTo>
                      <a:pt x="167693" y="15555"/>
                      <a:pt x="206113" y="28784"/>
                      <a:pt x="206113" y="56931"/>
                    </a:cubicBezTo>
                    <a:cubicBezTo>
                      <a:pt x="206113" y="78040"/>
                      <a:pt x="182469" y="117445"/>
                      <a:pt x="118764" y="119134"/>
                    </a:cubicBezTo>
                    <a:cubicBezTo>
                      <a:pt x="111869" y="119416"/>
                      <a:pt x="108256" y="119416"/>
                      <a:pt x="99062" y="124482"/>
                    </a:cubicBezTo>
                    <a:cubicBezTo>
                      <a:pt x="93151" y="127860"/>
                      <a:pt x="90524" y="130956"/>
                      <a:pt x="90524" y="132644"/>
                    </a:cubicBezTo>
                    <a:cubicBezTo>
                      <a:pt x="90524" y="134615"/>
                      <a:pt x="92494" y="134615"/>
                      <a:pt x="96763" y="134615"/>
                    </a:cubicBezTo>
                    <a:cubicBezTo>
                      <a:pt x="156528" y="134615"/>
                      <a:pt x="234025" y="91269"/>
                      <a:pt x="234025" y="44828"/>
                    </a:cubicBezTo>
                    <a:cubicBezTo>
                      <a:pt x="234025" y="12741"/>
                      <a:pt x="189694" y="75"/>
                      <a:pt x="151602" y="75"/>
                    </a:cubicBezTo>
                    <a:lnTo>
                      <a:pt x="107600" y="75"/>
                    </a:lnTo>
                    <a:close/>
                  </a:path>
                </a:pathLst>
              </a:custGeom>
              <a:solidFill>
                <a:srgbClr val="000000"/>
              </a:solidFill>
              <a:ln w="32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3" name="Forme libre 92">
                <a:extLst>
                  <a:ext uri="{FF2B5EF4-FFF2-40B4-BE49-F238E27FC236}">
                    <a16:creationId xmlns:a16="http://schemas.microsoft.com/office/drawing/2014/main" id="{9B1BD2F3-D920-7E5B-0B75-21E26E73196E}"/>
                  </a:ext>
                </a:extLst>
              </p:cNvPr>
              <p:cNvSpPr/>
              <p:nvPr>
                <p:custDataLst>
                  <p:tags r:id="rId57"/>
                </p:custDataLst>
              </p:nvPr>
            </p:nvSpPr>
            <p:spPr>
              <a:xfrm>
                <a:off x="13468679" y="4543798"/>
                <a:ext cx="218370" cy="65862"/>
              </a:xfrm>
              <a:custGeom>
                <a:avLst/>
                <a:gdLst>
                  <a:gd name="connsiteX0" fmla="*/ 207437 w 218370"/>
                  <a:gd name="connsiteY0" fmla="*/ 11333 h 65862"/>
                  <a:gd name="connsiteX1" fmla="*/ 218601 w 218370"/>
                  <a:gd name="connsiteY1" fmla="*/ 5704 h 65862"/>
                  <a:gd name="connsiteX2" fmla="*/ 207765 w 218370"/>
                  <a:gd name="connsiteY2" fmla="*/ 75 h 65862"/>
                  <a:gd name="connsiteX3" fmla="*/ 11068 w 218370"/>
                  <a:gd name="connsiteY3" fmla="*/ 75 h 65862"/>
                  <a:gd name="connsiteX4" fmla="*/ 231 w 218370"/>
                  <a:gd name="connsiteY4" fmla="*/ 5704 h 65862"/>
                  <a:gd name="connsiteX5" fmla="*/ 11396 w 218370"/>
                  <a:gd name="connsiteY5" fmla="*/ 11333 h 65862"/>
                  <a:gd name="connsiteX6" fmla="*/ 207437 w 218370"/>
                  <a:gd name="connsiteY6" fmla="*/ 11333 h 65862"/>
                  <a:gd name="connsiteX7" fmla="*/ 207765 w 218370"/>
                  <a:gd name="connsiteY7" fmla="*/ 65937 h 65862"/>
                  <a:gd name="connsiteX8" fmla="*/ 218601 w 218370"/>
                  <a:gd name="connsiteY8" fmla="*/ 60308 h 65862"/>
                  <a:gd name="connsiteX9" fmla="*/ 207437 w 218370"/>
                  <a:gd name="connsiteY9" fmla="*/ 54679 h 65862"/>
                  <a:gd name="connsiteX10" fmla="*/ 11396 w 218370"/>
                  <a:gd name="connsiteY10" fmla="*/ 54679 h 65862"/>
                  <a:gd name="connsiteX11" fmla="*/ 231 w 218370"/>
                  <a:gd name="connsiteY11" fmla="*/ 60308 h 65862"/>
                  <a:gd name="connsiteX12" fmla="*/ 11068 w 218370"/>
                  <a:gd name="connsiteY12" fmla="*/ 65937 h 65862"/>
                  <a:gd name="connsiteX13" fmla="*/ 207765 w 218370"/>
                  <a:gd name="connsiteY13" fmla="*/ 65937 h 6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370" h="65862">
                    <a:moveTo>
                      <a:pt x="207437" y="11333"/>
                    </a:moveTo>
                    <a:cubicBezTo>
                      <a:pt x="212362" y="11333"/>
                      <a:pt x="218601" y="11333"/>
                      <a:pt x="218601" y="5704"/>
                    </a:cubicBezTo>
                    <a:cubicBezTo>
                      <a:pt x="218601" y="75"/>
                      <a:pt x="212362" y="75"/>
                      <a:pt x="207765" y="75"/>
                    </a:cubicBezTo>
                    <a:lnTo>
                      <a:pt x="11068" y="75"/>
                    </a:lnTo>
                    <a:cubicBezTo>
                      <a:pt x="6470" y="75"/>
                      <a:pt x="231" y="75"/>
                      <a:pt x="231" y="5704"/>
                    </a:cubicBezTo>
                    <a:cubicBezTo>
                      <a:pt x="231" y="11333"/>
                      <a:pt x="6470" y="11333"/>
                      <a:pt x="11396" y="11333"/>
                    </a:cubicBezTo>
                    <a:lnTo>
                      <a:pt x="207437" y="11333"/>
                    </a:lnTo>
                    <a:close/>
                    <a:moveTo>
                      <a:pt x="207765" y="65937"/>
                    </a:moveTo>
                    <a:cubicBezTo>
                      <a:pt x="212362" y="65937"/>
                      <a:pt x="218601" y="65937"/>
                      <a:pt x="218601" y="60308"/>
                    </a:cubicBezTo>
                    <a:cubicBezTo>
                      <a:pt x="218601" y="54679"/>
                      <a:pt x="212362" y="54679"/>
                      <a:pt x="207437" y="54679"/>
                    </a:cubicBezTo>
                    <a:lnTo>
                      <a:pt x="11396" y="54679"/>
                    </a:lnTo>
                    <a:cubicBezTo>
                      <a:pt x="6470" y="54679"/>
                      <a:pt x="231" y="54679"/>
                      <a:pt x="231" y="60308"/>
                    </a:cubicBezTo>
                    <a:cubicBezTo>
                      <a:pt x="231" y="65937"/>
                      <a:pt x="6470" y="65937"/>
                      <a:pt x="11068" y="65937"/>
                    </a:cubicBezTo>
                    <a:lnTo>
                      <a:pt x="207765" y="65937"/>
                    </a:lnTo>
                    <a:close/>
                  </a:path>
                </a:pathLst>
              </a:custGeom>
              <a:solidFill>
                <a:srgbClr val="000000"/>
              </a:solidFill>
              <a:ln w="32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4" name="Forme libre 93">
                <a:extLst>
                  <a:ext uri="{FF2B5EF4-FFF2-40B4-BE49-F238E27FC236}">
                    <a16:creationId xmlns:a16="http://schemas.microsoft.com/office/drawing/2014/main" id="{A8D7224B-327A-B184-0A6D-9ED3EC382217}"/>
                  </a:ext>
                </a:extLst>
              </p:cNvPr>
              <p:cNvSpPr/>
              <p:nvPr>
                <p:custDataLst>
                  <p:tags r:id="rId58"/>
                </p:custDataLst>
              </p:nvPr>
            </p:nvSpPr>
            <p:spPr>
              <a:xfrm>
                <a:off x="13809714" y="4459640"/>
                <a:ext cx="138246" cy="193647"/>
              </a:xfrm>
              <a:custGeom>
                <a:avLst/>
                <a:gdLst>
                  <a:gd name="connsiteX0" fmla="*/ 138488 w 138246"/>
                  <a:gd name="connsiteY0" fmla="*/ 97461 h 193647"/>
                  <a:gd name="connsiteX1" fmla="*/ 125353 w 138246"/>
                  <a:gd name="connsiteY1" fmla="*/ 31599 h 193647"/>
                  <a:gd name="connsiteX2" fmla="*/ 69529 w 138246"/>
                  <a:gd name="connsiteY2" fmla="*/ 75 h 193647"/>
                  <a:gd name="connsiteX3" fmla="*/ 12392 w 138246"/>
                  <a:gd name="connsiteY3" fmla="*/ 33569 h 193647"/>
                  <a:gd name="connsiteX4" fmla="*/ 242 w 138246"/>
                  <a:gd name="connsiteY4" fmla="*/ 97461 h 193647"/>
                  <a:gd name="connsiteX5" fmla="*/ 15019 w 138246"/>
                  <a:gd name="connsiteY5" fmla="*/ 165294 h 193647"/>
                  <a:gd name="connsiteX6" fmla="*/ 69201 w 138246"/>
                  <a:gd name="connsiteY6" fmla="*/ 193722 h 193647"/>
                  <a:gd name="connsiteX7" fmla="*/ 126338 w 138246"/>
                  <a:gd name="connsiteY7" fmla="*/ 161072 h 193647"/>
                  <a:gd name="connsiteX8" fmla="*/ 138488 w 138246"/>
                  <a:gd name="connsiteY8" fmla="*/ 97461 h 193647"/>
                  <a:gd name="connsiteX9" fmla="*/ 69201 w 138246"/>
                  <a:gd name="connsiteY9" fmla="*/ 187530 h 193647"/>
                  <a:gd name="connsiteX10" fmla="*/ 31109 w 138246"/>
                  <a:gd name="connsiteY10" fmla="*/ 153473 h 193647"/>
                  <a:gd name="connsiteX11" fmla="*/ 27497 w 138246"/>
                  <a:gd name="connsiteY11" fmla="*/ 94084 h 193647"/>
                  <a:gd name="connsiteX12" fmla="*/ 30124 w 138246"/>
                  <a:gd name="connsiteY12" fmla="*/ 42294 h 193647"/>
                  <a:gd name="connsiteX13" fmla="*/ 69201 w 138246"/>
                  <a:gd name="connsiteY13" fmla="*/ 6267 h 193647"/>
                  <a:gd name="connsiteX14" fmla="*/ 107949 w 138246"/>
                  <a:gd name="connsiteY14" fmla="*/ 39198 h 193647"/>
                  <a:gd name="connsiteX15" fmla="*/ 111233 w 138246"/>
                  <a:gd name="connsiteY15" fmla="*/ 94084 h 193647"/>
                  <a:gd name="connsiteX16" fmla="*/ 107621 w 138246"/>
                  <a:gd name="connsiteY16" fmla="*/ 152347 h 193647"/>
                  <a:gd name="connsiteX17" fmla="*/ 69201 w 138246"/>
                  <a:gd name="connsiteY17" fmla="*/ 187530 h 193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38246" h="193647">
                    <a:moveTo>
                      <a:pt x="138488" y="97461"/>
                    </a:moveTo>
                    <a:cubicBezTo>
                      <a:pt x="138488" y="74944"/>
                      <a:pt x="136846" y="52427"/>
                      <a:pt x="125353" y="31599"/>
                    </a:cubicBezTo>
                    <a:cubicBezTo>
                      <a:pt x="110248" y="4578"/>
                      <a:pt x="83321" y="75"/>
                      <a:pt x="69529" y="75"/>
                    </a:cubicBezTo>
                    <a:cubicBezTo>
                      <a:pt x="49826" y="75"/>
                      <a:pt x="25855" y="7393"/>
                      <a:pt x="12392" y="33569"/>
                    </a:cubicBezTo>
                    <a:cubicBezTo>
                      <a:pt x="1884" y="52990"/>
                      <a:pt x="242" y="74944"/>
                      <a:pt x="242" y="97461"/>
                    </a:cubicBezTo>
                    <a:cubicBezTo>
                      <a:pt x="242" y="118571"/>
                      <a:pt x="1555" y="143903"/>
                      <a:pt x="15019" y="165294"/>
                    </a:cubicBezTo>
                    <a:cubicBezTo>
                      <a:pt x="29139" y="188093"/>
                      <a:pt x="53110" y="193722"/>
                      <a:pt x="69201" y="193722"/>
                    </a:cubicBezTo>
                    <a:cubicBezTo>
                      <a:pt x="86933" y="193722"/>
                      <a:pt x="111890" y="187812"/>
                      <a:pt x="126338" y="161072"/>
                    </a:cubicBezTo>
                    <a:cubicBezTo>
                      <a:pt x="136846" y="141651"/>
                      <a:pt x="138488" y="119697"/>
                      <a:pt x="138488" y="97461"/>
                    </a:cubicBezTo>
                    <a:close/>
                    <a:moveTo>
                      <a:pt x="69201" y="187530"/>
                    </a:moveTo>
                    <a:cubicBezTo>
                      <a:pt x="56394" y="187530"/>
                      <a:pt x="37020" y="180493"/>
                      <a:pt x="31109" y="153473"/>
                    </a:cubicBezTo>
                    <a:cubicBezTo>
                      <a:pt x="27497" y="136585"/>
                      <a:pt x="27497" y="110690"/>
                      <a:pt x="27497" y="94084"/>
                    </a:cubicBezTo>
                    <a:cubicBezTo>
                      <a:pt x="27497" y="76070"/>
                      <a:pt x="27497" y="57493"/>
                      <a:pt x="30124" y="42294"/>
                    </a:cubicBezTo>
                    <a:cubicBezTo>
                      <a:pt x="36363" y="8800"/>
                      <a:pt x="60991" y="6267"/>
                      <a:pt x="69201" y="6267"/>
                    </a:cubicBezTo>
                    <a:cubicBezTo>
                      <a:pt x="80037" y="6267"/>
                      <a:pt x="101710" y="11333"/>
                      <a:pt x="107949" y="39198"/>
                    </a:cubicBezTo>
                    <a:cubicBezTo>
                      <a:pt x="111233" y="54960"/>
                      <a:pt x="111233" y="76352"/>
                      <a:pt x="111233" y="94084"/>
                    </a:cubicBezTo>
                    <a:cubicBezTo>
                      <a:pt x="111233" y="115194"/>
                      <a:pt x="111233" y="134333"/>
                      <a:pt x="107621" y="152347"/>
                    </a:cubicBezTo>
                    <a:cubicBezTo>
                      <a:pt x="102695" y="179086"/>
                      <a:pt x="83978" y="187530"/>
                      <a:pt x="69201" y="1875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6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116" name="Groupe 115">
            <a:extLst>
              <a:ext uri="{FF2B5EF4-FFF2-40B4-BE49-F238E27FC236}">
                <a16:creationId xmlns:a16="http://schemas.microsoft.com/office/drawing/2014/main" id="{5B656031-6366-4C13-0EDB-C461FFD3A701}"/>
              </a:ext>
            </a:extLst>
          </p:cNvPr>
          <p:cNvGrpSpPr/>
          <p:nvPr/>
        </p:nvGrpSpPr>
        <p:grpSpPr>
          <a:xfrm>
            <a:off x="1835517" y="4318310"/>
            <a:ext cx="6751754" cy="1045308"/>
            <a:chOff x="1835517" y="4318310"/>
            <a:chExt cx="6751754" cy="1045308"/>
          </a:xfrm>
        </p:grpSpPr>
        <p:sp>
          <p:nvSpPr>
            <p:cNvPr id="3" name="Rectangle 139 1 2 2">
              <a:extLst>
                <a:ext uri="{FF2B5EF4-FFF2-40B4-BE49-F238E27FC236}">
                  <a16:creationId xmlns:a16="http://schemas.microsoft.com/office/drawing/2014/main" id="{E4ACB9C9-3BF0-EB13-1136-3A238B38F0FB}"/>
                </a:ext>
              </a:extLst>
            </p:cNvPr>
            <p:cNvSpPr/>
            <p:nvPr/>
          </p:nvSpPr>
          <p:spPr bwMode="auto">
            <a:xfrm>
              <a:off x="1835517" y="4318310"/>
              <a:ext cx="6751754" cy="10453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5" name="Groupe 114">
              <a:extLst>
                <a:ext uri="{FF2B5EF4-FFF2-40B4-BE49-F238E27FC236}">
                  <a16:creationId xmlns:a16="http://schemas.microsoft.com/office/drawing/2014/main" id="{4068471F-0260-36B4-A167-8ADA5E4E8CE4}"/>
                </a:ext>
              </a:extLst>
            </p:cNvPr>
            <p:cNvGrpSpPr>
              <a:grpSpLocks noChangeAspect="1"/>
            </p:cNvGrpSpPr>
            <p:nvPr>
              <p:custDataLst>
                <p:tags r:id="rId39"/>
              </p:custDataLst>
            </p:nvPr>
          </p:nvGrpSpPr>
          <p:grpSpPr>
            <a:xfrm>
              <a:off x="2108199" y="4419600"/>
              <a:ext cx="3065350" cy="791057"/>
              <a:chOff x="8269707" y="6519877"/>
              <a:chExt cx="3045059" cy="769138"/>
            </a:xfrm>
          </p:grpSpPr>
          <p:sp>
            <p:nvSpPr>
              <p:cNvPr id="101" name="Forme libre 100">
                <a:extLst>
                  <a:ext uri="{FF2B5EF4-FFF2-40B4-BE49-F238E27FC236}">
                    <a16:creationId xmlns:a16="http://schemas.microsoft.com/office/drawing/2014/main" id="{88275CF2-B252-1391-8A90-D2BD64753ED4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8269707" y="6824776"/>
                <a:ext cx="150396" cy="148754"/>
              </a:xfrm>
              <a:custGeom>
                <a:avLst/>
                <a:gdLst>
                  <a:gd name="connsiteX0" fmla="*/ 109536 w 150396"/>
                  <a:gd name="connsiteY0" fmla="*/ 21093 h 148754"/>
                  <a:gd name="connsiteX1" fmla="*/ 79325 w 150396"/>
                  <a:gd name="connsiteY1" fmla="*/ 77 h 148754"/>
                  <a:gd name="connsiteX2" fmla="*/ 187 w 150396"/>
                  <a:gd name="connsiteY2" fmla="*/ 96291 h 148754"/>
                  <a:gd name="connsiteX3" fmla="*/ 43861 w 150396"/>
                  <a:gd name="connsiteY3" fmla="*/ 148832 h 148754"/>
                  <a:gd name="connsiteX4" fmla="*/ 86550 w 150396"/>
                  <a:gd name="connsiteY4" fmla="*/ 124203 h 148754"/>
                  <a:gd name="connsiteX5" fmla="*/ 116432 w 150396"/>
                  <a:gd name="connsiteY5" fmla="*/ 148832 h 148754"/>
                  <a:gd name="connsiteX6" fmla="*/ 140732 w 150396"/>
                  <a:gd name="connsiteY6" fmla="*/ 130771 h 148754"/>
                  <a:gd name="connsiteX7" fmla="*/ 150583 w 150396"/>
                  <a:gd name="connsiteY7" fmla="*/ 98262 h 148754"/>
                  <a:gd name="connsiteX8" fmla="*/ 146642 w 150396"/>
                  <a:gd name="connsiteY8" fmla="*/ 94978 h 148754"/>
                  <a:gd name="connsiteX9" fmla="*/ 142045 w 150396"/>
                  <a:gd name="connsiteY9" fmla="*/ 100889 h 148754"/>
                  <a:gd name="connsiteX10" fmla="*/ 117089 w 150396"/>
                  <a:gd name="connsiteY10" fmla="*/ 141607 h 148754"/>
                  <a:gd name="connsiteX11" fmla="*/ 107237 w 150396"/>
                  <a:gd name="connsiteY11" fmla="*/ 126502 h 148754"/>
                  <a:gd name="connsiteX12" fmla="*/ 111506 w 150396"/>
                  <a:gd name="connsiteY12" fmla="*/ 102202 h 148754"/>
                  <a:gd name="connsiteX13" fmla="*/ 118730 w 150396"/>
                  <a:gd name="connsiteY13" fmla="*/ 72648 h 148754"/>
                  <a:gd name="connsiteX14" fmla="*/ 130552 w 150396"/>
                  <a:gd name="connsiteY14" fmla="*/ 26676 h 148754"/>
                  <a:gd name="connsiteX15" fmla="*/ 132851 w 150396"/>
                  <a:gd name="connsiteY15" fmla="*/ 15511 h 148754"/>
                  <a:gd name="connsiteX16" fmla="*/ 123328 w 150396"/>
                  <a:gd name="connsiteY16" fmla="*/ 6645 h 148754"/>
                  <a:gd name="connsiteX17" fmla="*/ 109536 w 150396"/>
                  <a:gd name="connsiteY17" fmla="*/ 21093 h 148754"/>
                  <a:gd name="connsiteX18" fmla="*/ 88191 w 150396"/>
                  <a:gd name="connsiteY18" fmla="*/ 106143 h 148754"/>
                  <a:gd name="connsiteX19" fmla="*/ 81624 w 150396"/>
                  <a:gd name="connsiteY19" fmla="*/ 118293 h 148754"/>
                  <a:gd name="connsiteX20" fmla="*/ 44517 w 150396"/>
                  <a:gd name="connsiteY20" fmla="*/ 141607 h 148754"/>
                  <a:gd name="connsiteX21" fmla="*/ 23501 w 150396"/>
                  <a:gd name="connsiteY21" fmla="*/ 110740 h 148754"/>
                  <a:gd name="connsiteX22" fmla="*/ 41562 w 150396"/>
                  <a:gd name="connsiteY22" fmla="*/ 38826 h 148754"/>
                  <a:gd name="connsiteX23" fmla="*/ 79654 w 150396"/>
                  <a:gd name="connsiteY23" fmla="*/ 7302 h 148754"/>
                  <a:gd name="connsiteX24" fmla="*/ 105595 w 150396"/>
                  <a:gd name="connsiteY24" fmla="*/ 36199 h 148754"/>
                  <a:gd name="connsiteX25" fmla="*/ 104610 w 150396"/>
                  <a:gd name="connsiteY25" fmla="*/ 41781 h 148754"/>
                  <a:gd name="connsiteX26" fmla="*/ 88191 w 150396"/>
                  <a:gd name="connsiteY26" fmla="*/ 106143 h 14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50396" h="148754">
                    <a:moveTo>
                      <a:pt x="109536" y="21093"/>
                    </a:moveTo>
                    <a:cubicBezTo>
                      <a:pt x="103625" y="8944"/>
                      <a:pt x="94102" y="77"/>
                      <a:pt x="79325" y="77"/>
                    </a:cubicBezTo>
                    <a:cubicBezTo>
                      <a:pt x="40905" y="77"/>
                      <a:pt x="187" y="48349"/>
                      <a:pt x="187" y="96291"/>
                    </a:cubicBezTo>
                    <a:cubicBezTo>
                      <a:pt x="187" y="127159"/>
                      <a:pt x="18247" y="148832"/>
                      <a:pt x="43861" y="148832"/>
                    </a:cubicBezTo>
                    <a:cubicBezTo>
                      <a:pt x="50428" y="148832"/>
                      <a:pt x="66847" y="147518"/>
                      <a:pt x="86550" y="124203"/>
                    </a:cubicBezTo>
                    <a:cubicBezTo>
                      <a:pt x="89177" y="137995"/>
                      <a:pt x="100670" y="148832"/>
                      <a:pt x="116432" y="148832"/>
                    </a:cubicBezTo>
                    <a:cubicBezTo>
                      <a:pt x="127925" y="148832"/>
                      <a:pt x="135478" y="141279"/>
                      <a:pt x="140732" y="130771"/>
                    </a:cubicBezTo>
                    <a:cubicBezTo>
                      <a:pt x="146314" y="118949"/>
                      <a:pt x="150583" y="98918"/>
                      <a:pt x="150583" y="98262"/>
                    </a:cubicBezTo>
                    <a:cubicBezTo>
                      <a:pt x="150583" y="94978"/>
                      <a:pt x="147628" y="94978"/>
                      <a:pt x="146642" y="94978"/>
                    </a:cubicBezTo>
                    <a:cubicBezTo>
                      <a:pt x="143359" y="94978"/>
                      <a:pt x="143030" y="96291"/>
                      <a:pt x="142045" y="100889"/>
                    </a:cubicBezTo>
                    <a:cubicBezTo>
                      <a:pt x="136463" y="122233"/>
                      <a:pt x="130552" y="141607"/>
                      <a:pt x="117089" y="141607"/>
                    </a:cubicBezTo>
                    <a:cubicBezTo>
                      <a:pt x="108222" y="141607"/>
                      <a:pt x="107237" y="133070"/>
                      <a:pt x="107237" y="126502"/>
                    </a:cubicBezTo>
                    <a:cubicBezTo>
                      <a:pt x="107237" y="119278"/>
                      <a:pt x="107894" y="116651"/>
                      <a:pt x="111506" y="102202"/>
                    </a:cubicBezTo>
                    <a:cubicBezTo>
                      <a:pt x="115118" y="88410"/>
                      <a:pt x="115775" y="85127"/>
                      <a:pt x="118730" y="72648"/>
                    </a:cubicBezTo>
                    <a:lnTo>
                      <a:pt x="130552" y="26676"/>
                    </a:lnTo>
                    <a:cubicBezTo>
                      <a:pt x="132851" y="17481"/>
                      <a:pt x="132851" y="16825"/>
                      <a:pt x="132851" y="15511"/>
                    </a:cubicBezTo>
                    <a:cubicBezTo>
                      <a:pt x="132851" y="9929"/>
                      <a:pt x="128910" y="6645"/>
                      <a:pt x="123328" y="6645"/>
                    </a:cubicBezTo>
                    <a:cubicBezTo>
                      <a:pt x="115447" y="6645"/>
                      <a:pt x="110521" y="13869"/>
                      <a:pt x="109536" y="21093"/>
                    </a:cubicBezTo>
                    <a:close/>
                    <a:moveTo>
                      <a:pt x="88191" y="106143"/>
                    </a:moveTo>
                    <a:cubicBezTo>
                      <a:pt x="86550" y="112053"/>
                      <a:pt x="86550" y="112710"/>
                      <a:pt x="81624" y="118293"/>
                    </a:cubicBezTo>
                    <a:cubicBezTo>
                      <a:pt x="67175" y="136353"/>
                      <a:pt x="53712" y="141607"/>
                      <a:pt x="44517" y="141607"/>
                    </a:cubicBezTo>
                    <a:cubicBezTo>
                      <a:pt x="28099" y="141607"/>
                      <a:pt x="23501" y="123547"/>
                      <a:pt x="23501" y="110740"/>
                    </a:cubicBezTo>
                    <a:cubicBezTo>
                      <a:pt x="23501" y="94321"/>
                      <a:pt x="34009" y="53931"/>
                      <a:pt x="41562" y="38826"/>
                    </a:cubicBezTo>
                    <a:cubicBezTo>
                      <a:pt x="51742" y="19452"/>
                      <a:pt x="66519" y="7302"/>
                      <a:pt x="79654" y="7302"/>
                    </a:cubicBezTo>
                    <a:cubicBezTo>
                      <a:pt x="100998" y="7302"/>
                      <a:pt x="105595" y="34228"/>
                      <a:pt x="105595" y="36199"/>
                    </a:cubicBezTo>
                    <a:cubicBezTo>
                      <a:pt x="105595" y="38169"/>
                      <a:pt x="104939" y="40139"/>
                      <a:pt x="104610" y="41781"/>
                    </a:cubicBezTo>
                    <a:lnTo>
                      <a:pt x="88191" y="106143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2" name="Forme libre 101">
                <a:extLst>
                  <a:ext uri="{FF2B5EF4-FFF2-40B4-BE49-F238E27FC236}">
                    <a16:creationId xmlns:a16="http://schemas.microsoft.com/office/drawing/2014/main" id="{B5479117-7C1A-F252-B02D-28DC67D78380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8539751" y="6849404"/>
                <a:ext cx="218370" cy="76839"/>
              </a:xfrm>
              <a:custGeom>
                <a:avLst/>
                <a:gdLst>
                  <a:gd name="connsiteX0" fmla="*/ 207400 w 218370"/>
                  <a:gd name="connsiteY0" fmla="*/ 13212 h 76839"/>
                  <a:gd name="connsiteX1" fmla="*/ 218565 w 218370"/>
                  <a:gd name="connsiteY1" fmla="*/ 6645 h 76839"/>
                  <a:gd name="connsiteX2" fmla="*/ 207728 w 218370"/>
                  <a:gd name="connsiteY2" fmla="*/ 77 h 76839"/>
                  <a:gd name="connsiteX3" fmla="*/ 11031 w 218370"/>
                  <a:gd name="connsiteY3" fmla="*/ 77 h 76839"/>
                  <a:gd name="connsiteX4" fmla="*/ 195 w 218370"/>
                  <a:gd name="connsiteY4" fmla="*/ 6645 h 76839"/>
                  <a:gd name="connsiteX5" fmla="*/ 11359 w 218370"/>
                  <a:gd name="connsiteY5" fmla="*/ 13212 h 76839"/>
                  <a:gd name="connsiteX6" fmla="*/ 207400 w 218370"/>
                  <a:gd name="connsiteY6" fmla="*/ 13212 h 76839"/>
                  <a:gd name="connsiteX7" fmla="*/ 207728 w 218370"/>
                  <a:gd name="connsiteY7" fmla="*/ 76917 h 76839"/>
                  <a:gd name="connsiteX8" fmla="*/ 218565 w 218370"/>
                  <a:gd name="connsiteY8" fmla="*/ 70350 h 76839"/>
                  <a:gd name="connsiteX9" fmla="*/ 207400 w 218370"/>
                  <a:gd name="connsiteY9" fmla="*/ 63782 h 76839"/>
                  <a:gd name="connsiteX10" fmla="*/ 11359 w 218370"/>
                  <a:gd name="connsiteY10" fmla="*/ 63782 h 76839"/>
                  <a:gd name="connsiteX11" fmla="*/ 195 w 218370"/>
                  <a:gd name="connsiteY11" fmla="*/ 70350 h 76839"/>
                  <a:gd name="connsiteX12" fmla="*/ 11031 w 218370"/>
                  <a:gd name="connsiteY12" fmla="*/ 76917 h 76839"/>
                  <a:gd name="connsiteX13" fmla="*/ 207728 w 218370"/>
                  <a:gd name="connsiteY13" fmla="*/ 76917 h 76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370" h="76839">
                    <a:moveTo>
                      <a:pt x="207400" y="13212"/>
                    </a:moveTo>
                    <a:cubicBezTo>
                      <a:pt x="212326" y="13212"/>
                      <a:pt x="218565" y="13212"/>
                      <a:pt x="218565" y="6645"/>
                    </a:cubicBezTo>
                    <a:cubicBezTo>
                      <a:pt x="218565" y="77"/>
                      <a:pt x="212326" y="77"/>
                      <a:pt x="207728" y="77"/>
                    </a:cubicBezTo>
                    <a:lnTo>
                      <a:pt x="11031" y="77"/>
                    </a:lnTo>
                    <a:cubicBezTo>
                      <a:pt x="6434" y="77"/>
                      <a:pt x="195" y="77"/>
                      <a:pt x="195" y="6645"/>
                    </a:cubicBezTo>
                    <a:cubicBezTo>
                      <a:pt x="195" y="13212"/>
                      <a:pt x="6434" y="13212"/>
                      <a:pt x="11359" y="13212"/>
                    </a:cubicBezTo>
                    <a:lnTo>
                      <a:pt x="207400" y="13212"/>
                    </a:lnTo>
                    <a:close/>
                    <a:moveTo>
                      <a:pt x="207728" y="76917"/>
                    </a:moveTo>
                    <a:cubicBezTo>
                      <a:pt x="212326" y="76917"/>
                      <a:pt x="218565" y="76917"/>
                      <a:pt x="218565" y="70350"/>
                    </a:cubicBezTo>
                    <a:cubicBezTo>
                      <a:pt x="218565" y="63782"/>
                      <a:pt x="212326" y="63782"/>
                      <a:pt x="207400" y="63782"/>
                    </a:cubicBezTo>
                    <a:lnTo>
                      <a:pt x="11359" y="63782"/>
                    </a:lnTo>
                    <a:cubicBezTo>
                      <a:pt x="6434" y="63782"/>
                      <a:pt x="195" y="63782"/>
                      <a:pt x="195" y="70350"/>
                    </a:cubicBezTo>
                    <a:cubicBezTo>
                      <a:pt x="195" y="76917"/>
                      <a:pt x="6434" y="76917"/>
                      <a:pt x="11031" y="76917"/>
                    </a:cubicBezTo>
                    <a:lnTo>
                      <a:pt x="207728" y="76917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3" name="Forme libre 102">
                <a:extLst>
                  <a:ext uri="{FF2B5EF4-FFF2-40B4-BE49-F238E27FC236}">
                    <a16:creationId xmlns:a16="http://schemas.microsoft.com/office/drawing/2014/main" id="{A6312D79-4EA1-6532-71DF-6BE710DBE241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9060847" y="6519877"/>
                <a:ext cx="162546" cy="232161"/>
              </a:xfrm>
              <a:custGeom>
                <a:avLst/>
                <a:gdLst>
                  <a:gd name="connsiteX0" fmla="*/ 100037 w 162546"/>
                  <a:gd name="connsiteY0" fmla="*/ 132078 h 232161"/>
                  <a:gd name="connsiteX1" fmla="*/ 134516 w 162546"/>
                  <a:gd name="connsiteY1" fmla="*/ 224351 h 232161"/>
                  <a:gd name="connsiteX2" fmla="*/ 151920 w 162546"/>
                  <a:gd name="connsiteY2" fmla="*/ 231575 h 232161"/>
                  <a:gd name="connsiteX3" fmla="*/ 159145 w 162546"/>
                  <a:gd name="connsiteY3" fmla="*/ 231575 h 232161"/>
                  <a:gd name="connsiteX4" fmla="*/ 162757 w 162546"/>
                  <a:gd name="connsiteY4" fmla="*/ 228292 h 232161"/>
                  <a:gd name="connsiteX5" fmla="*/ 161115 w 162546"/>
                  <a:gd name="connsiteY5" fmla="*/ 225336 h 232161"/>
                  <a:gd name="connsiteX6" fmla="*/ 153562 w 162546"/>
                  <a:gd name="connsiteY6" fmla="*/ 210231 h 232161"/>
                  <a:gd name="connsiteX7" fmla="*/ 86573 w 162546"/>
                  <a:gd name="connsiteY7" fmla="*/ 23385 h 232161"/>
                  <a:gd name="connsiteX8" fmla="*/ 46512 w 162546"/>
                  <a:gd name="connsiteY8" fmla="*/ 71 h 232161"/>
                  <a:gd name="connsiteX9" fmla="*/ 40601 w 162546"/>
                  <a:gd name="connsiteY9" fmla="*/ 3683 h 232161"/>
                  <a:gd name="connsiteX10" fmla="*/ 43556 w 162546"/>
                  <a:gd name="connsiteY10" fmla="*/ 6967 h 232161"/>
                  <a:gd name="connsiteX11" fmla="*/ 64901 w 162546"/>
                  <a:gd name="connsiteY11" fmla="*/ 33237 h 232161"/>
                  <a:gd name="connsiteX12" fmla="*/ 96753 w 162546"/>
                  <a:gd name="connsiteY12" fmla="*/ 122555 h 232161"/>
                  <a:gd name="connsiteX13" fmla="*/ 6121 w 162546"/>
                  <a:gd name="connsiteY13" fmla="*/ 212530 h 232161"/>
                  <a:gd name="connsiteX14" fmla="*/ 211 w 162546"/>
                  <a:gd name="connsiteY14" fmla="*/ 222709 h 232161"/>
                  <a:gd name="connsiteX15" fmla="*/ 10062 w 162546"/>
                  <a:gd name="connsiteY15" fmla="*/ 232232 h 232161"/>
                  <a:gd name="connsiteX16" fmla="*/ 20898 w 162546"/>
                  <a:gd name="connsiteY16" fmla="*/ 225336 h 232161"/>
                  <a:gd name="connsiteX17" fmla="*/ 100037 w 162546"/>
                  <a:gd name="connsiteY17" fmla="*/ 132078 h 232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2546" h="232161">
                    <a:moveTo>
                      <a:pt x="100037" y="132078"/>
                    </a:moveTo>
                    <a:cubicBezTo>
                      <a:pt x="113500" y="166557"/>
                      <a:pt x="129262" y="216799"/>
                      <a:pt x="134516" y="224351"/>
                    </a:cubicBezTo>
                    <a:cubicBezTo>
                      <a:pt x="139770" y="231575"/>
                      <a:pt x="143054" y="231575"/>
                      <a:pt x="151920" y="231575"/>
                    </a:cubicBezTo>
                    <a:lnTo>
                      <a:pt x="159145" y="231575"/>
                    </a:lnTo>
                    <a:cubicBezTo>
                      <a:pt x="162428" y="231247"/>
                      <a:pt x="162757" y="229277"/>
                      <a:pt x="162757" y="228292"/>
                    </a:cubicBezTo>
                    <a:cubicBezTo>
                      <a:pt x="162757" y="227307"/>
                      <a:pt x="162100" y="226650"/>
                      <a:pt x="161115" y="225336"/>
                    </a:cubicBezTo>
                    <a:cubicBezTo>
                      <a:pt x="157831" y="221724"/>
                      <a:pt x="155861" y="216799"/>
                      <a:pt x="153562" y="210231"/>
                    </a:cubicBezTo>
                    <a:lnTo>
                      <a:pt x="86573" y="23385"/>
                    </a:lnTo>
                    <a:cubicBezTo>
                      <a:pt x="79678" y="4340"/>
                      <a:pt x="61945" y="71"/>
                      <a:pt x="46512" y="71"/>
                    </a:cubicBezTo>
                    <a:cubicBezTo>
                      <a:pt x="44870" y="71"/>
                      <a:pt x="40601" y="71"/>
                      <a:pt x="40601" y="3683"/>
                    </a:cubicBezTo>
                    <a:cubicBezTo>
                      <a:pt x="40601" y="6310"/>
                      <a:pt x="43228" y="6967"/>
                      <a:pt x="43556" y="6967"/>
                    </a:cubicBezTo>
                    <a:cubicBezTo>
                      <a:pt x="54393" y="8937"/>
                      <a:pt x="56691" y="10907"/>
                      <a:pt x="64901" y="33237"/>
                    </a:cubicBezTo>
                    <a:lnTo>
                      <a:pt x="96753" y="122555"/>
                    </a:lnTo>
                    <a:lnTo>
                      <a:pt x="6121" y="212530"/>
                    </a:lnTo>
                    <a:cubicBezTo>
                      <a:pt x="2181" y="216470"/>
                      <a:pt x="211" y="218440"/>
                      <a:pt x="211" y="222709"/>
                    </a:cubicBezTo>
                    <a:cubicBezTo>
                      <a:pt x="211" y="228292"/>
                      <a:pt x="4808" y="232232"/>
                      <a:pt x="10062" y="232232"/>
                    </a:cubicBezTo>
                    <a:cubicBezTo>
                      <a:pt x="15316" y="232232"/>
                      <a:pt x="18271" y="228620"/>
                      <a:pt x="20898" y="225336"/>
                    </a:cubicBezTo>
                    <a:lnTo>
                      <a:pt x="100037" y="132078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4" name="Forme libre 103">
                <a:extLst>
                  <a:ext uri="{FF2B5EF4-FFF2-40B4-BE49-F238E27FC236}">
                    <a16:creationId xmlns:a16="http://schemas.microsoft.com/office/drawing/2014/main" id="{439342D9-C55E-593D-7041-4667E26B8DC0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8907385" y="6881257"/>
                <a:ext cx="463668" cy="13134"/>
              </a:xfrm>
              <a:custGeom>
                <a:avLst/>
                <a:gdLst>
                  <a:gd name="connsiteX0" fmla="*/ 0 w 463668"/>
                  <a:gd name="connsiteY0" fmla="*/ 0 h 13134"/>
                  <a:gd name="connsiteX1" fmla="*/ 463669 w 463668"/>
                  <a:gd name="connsiteY1" fmla="*/ 0 h 13134"/>
                  <a:gd name="connsiteX2" fmla="*/ 463669 w 463668"/>
                  <a:gd name="connsiteY2" fmla="*/ 13134 h 13134"/>
                  <a:gd name="connsiteX3" fmla="*/ 0 w 463668"/>
                  <a:gd name="connsiteY3" fmla="*/ 13134 h 13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3668" h="13134">
                    <a:moveTo>
                      <a:pt x="0" y="0"/>
                    </a:moveTo>
                    <a:lnTo>
                      <a:pt x="463669" y="0"/>
                    </a:lnTo>
                    <a:lnTo>
                      <a:pt x="463669" y="13134"/>
                    </a:lnTo>
                    <a:lnTo>
                      <a:pt x="0" y="13134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5" name="Forme libre 104">
                <a:extLst>
                  <a:ext uri="{FF2B5EF4-FFF2-40B4-BE49-F238E27FC236}">
                    <a16:creationId xmlns:a16="http://schemas.microsoft.com/office/drawing/2014/main" id="{97FB4BD3-6B89-4CBC-6E6B-3F5D7A54821E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8917236" y="7050025"/>
                <a:ext cx="154993" cy="216071"/>
              </a:xfrm>
              <a:custGeom>
                <a:avLst/>
                <a:gdLst>
                  <a:gd name="connsiteX0" fmla="*/ 1192 w 154993"/>
                  <a:gd name="connsiteY0" fmla="*/ 202035 h 216071"/>
                  <a:gd name="connsiteX1" fmla="*/ 206 w 154993"/>
                  <a:gd name="connsiteY1" fmla="*/ 207289 h 216071"/>
                  <a:gd name="connsiteX2" fmla="*/ 9401 w 154993"/>
                  <a:gd name="connsiteY2" fmla="*/ 216155 h 216071"/>
                  <a:gd name="connsiteX3" fmla="*/ 20894 w 154993"/>
                  <a:gd name="connsiteY3" fmla="*/ 209260 h 216071"/>
                  <a:gd name="connsiteX4" fmla="*/ 41910 w 154993"/>
                  <a:gd name="connsiteY4" fmla="*/ 126837 h 216071"/>
                  <a:gd name="connsiteX5" fmla="*/ 74419 w 154993"/>
                  <a:gd name="connsiteY5" fmla="*/ 148838 h 216071"/>
                  <a:gd name="connsiteX6" fmla="*/ 155200 w 154993"/>
                  <a:gd name="connsiteY6" fmla="*/ 53609 h 216071"/>
                  <a:gd name="connsiteX7" fmla="*/ 109556 w 154993"/>
                  <a:gd name="connsiteY7" fmla="*/ 84 h 216071"/>
                  <a:gd name="connsiteX8" fmla="*/ 33372 w 154993"/>
                  <a:gd name="connsiteY8" fmla="*/ 72984 h 216071"/>
                  <a:gd name="connsiteX9" fmla="*/ 1192 w 154993"/>
                  <a:gd name="connsiteY9" fmla="*/ 202035 h 216071"/>
                  <a:gd name="connsiteX10" fmla="*/ 74091 w 154993"/>
                  <a:gd name="connsiteY10" fmla="*/ 141614 h 216071"/>
                  <a:gd name="connsiteX11" fmla="*/ 45851 w 154993"/>
                  <a:gd name="connsiteY11" fmla="*/ 112389 h 216071"/>
                  <a:gd name="connsiteX12" fmla="*/ 48478 w 154993"/>
                  <a:gd name="connsiteY12" fmla="*/ 100239 h 216071"/>
                  <a:gd name="connsiteX13" fmla="*/ 68180 w 154993"/>
                  <a:gd name="connsiteY13" fmla="*/ 38504 h 216071"/>
                  <a:gd name="connsiteX14" fmla="*/ 108899 w 154993"/>
                  <a:gd name="connsiteY14" fmla="*/ 7309 h 216071"/>
                  <a:gd name="connsiteX15" fmla="*/ 131557 w 154993"/>
                  <a:gd name="connsiteY15" fmla="*/ 39489 h 216071"/>
                  <a:gd name="connsiteX16" fmla="*/ 113168 w 154993"/>
                  <a:gd name="connsiteY16" fmla="*/ 110418 h 216071"/>
                  <a:gd name="connsiteX17" fmla="*/ 74091 w 154993"/>
                  <a:gd name="connsiteY17" fmla="*/ 141614 h 21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4993" h="216071">
                    <a:moveTo>
                      <a:pt x="1192" y="202035"/>
                    </a:moveTo>
                    <a:cubicBezTo>
                      <a:pt x="206" y="205976"/>
                      <a:pt x="206" y="206632"/>
                      <a:pt x="206" y="207289"/>
                    </a:cubicBezTo>
                    <a:cubicBezTo>
                      <a:pt x="206" y="212215"/>
                      <a:pt x="3819" y="216155"/>
                      <a:pt x="9401" y="216155"/>
                    </a:cubicBezTo>
                    <a:cubicBezTo>
                      <a:pt x="16297" y="216155"/>
                      <a:pt x="20237" y="210245"/>
                      <a:pt x="20894" y="209260"/>
                    </a:cubicBezTo>
                    <a:cubicBezTo>
                      <a:pt x="22536" y="206304"/>
                      <a:pt x="33044" y="162302"/>
                      <a:pt x="41910" y="126837"/>
                    </a:cubicBezTo>
                    <a:cubicBezTo>
                      <a:pt x="48478" y="139972"/>
                      <a:pt x="58986" y="148838"/>
                      <a:pt x="74419" y="148838"/>
                    </a:cubicBezTo>
                    <a:cubicBezTo>
                      <a:pt x="112839" y="148838"/>
                      <a:pt x="155200" y="102537"/>
                      <a:pt x="155200" y="53609"/>
                    </a:cubicBezTo>
                    <a:cubicBezTo>
                      <a:pt x="155200" y="18802"/>
                      <a:pt x="133527" y="84"/>
                      <a:pt x="109556" y="84"/>
                    </a:cubicBezTo>
                    <a:cubicBezTo>
                      <a:pt x="77703" y="84"/>
                      <a:pt x="43224" y="32922"/>
                      <a:pt x="33372" y="72984"/>
                    </a:cubicBezTo>
                    <a:lnTo>
                      <a:pt x="1192" y="202035"/>
                    </a:lnTo>
                    <a:close/>
                    <a:moveTo>
                      <a:pt x="74091" y="141614"/>
                    </a:moveTo>
                    <a:cubicBezTo>
                      <a:pt x="51105" y="141614"/>
                      <a:pt x="45851" y="115344"/>
                      <a:pt x="45851" y="112389"/>
                    </a:cubicBezTo>
                    <a:cubicBezTo>
                      <a:pt x="45851" y="111075"/>
                      <a:pt x="47493" y="104508"/>
                      <a:pt x="48478" y="100239"/>
                    </a:cubicBezTo>
                    <a:cubicBezTo>
                      <a:pt x="57672" y="63461"/>
                      <a:pt x="60956" y="51639"/>
                      <a:pt x="68180" y="38504"/>
                    </a:cubicBezTo>
                    <a:cubicBezTo>
                      <a:pt x="82300" y="14533"/>
                      <a:pt x="98719" y="7309"/>
                      <a:pt x="108899" y="7309"/>
                    </a:cubicBezTo>
                    <a:cubicBezTo>
                      <a:pt x="121049" y="7309"/>
                      <a:pt x="131557" y="16831"/>
                      <a:pt x="131557" y="39489"/>
                    </a:cubicBezTo>
                    <a:cubicBezTo>
                      <a:pt x="131557" y="57550"/>
                      <a:pt x="122034" y="94328"/>
                      <a:pt x="113168" y="110418"/>
                    </a:cubicBezTo>
                    <a:cubicBezTo>
                      <a:pt x="102331" y="131106"/>
                      <a:pt x="86569" y="141614"/>
                      <a:pt x="74091" y="1416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6" name="Forme libre 105">
                <a:extLst>
                  <a:ext uri="{FF2B5EF4-FFF2-40B4-BE49-F238E27FC236}">
                    <a16:creationId xmlns:a16="http://schemas.microsoft.com/office/drawing/2014/main" id="{EFAA1576-5183-8375-2E82-3E1799F86804}"/>
                  </a:ext>
                </a:extLst>
              </p:cNvPr>
              <p:cNvSpPr/>
              <p:nvPr>
                <p:custDataLst>
                  <p:tags r:id="rId45"/>
                </p:custDataLst>
              </p:nvPr>
            </p:nvSpPr>
            <p:spPr>
              <a:xfrm>
                <a:off x="9090624" y="7050025"/>
                <a:ext cx="127738" cy="148754"/>
              </a:xfrm>
              <a:custGeom>
                <a:avLst/>
                <a:gdLst>
                  <a:gd name="connsiteX0" fmla="*/ 116785 w 127738"/>
                  <a:gd name="connsiteY0" fmla="*/ 20444 h 148754"/>
                  <a:gd name="connsiteX1" fmla="*/ 102337 w 127738"/>
                  <a:gd name="connsiteY1" fmla="*/ 25041 h 148754"/>
                  <a:gd name="connsiteX2" fmla="*/ 96426 w 127738"/>
                  <a:gd name="connsiteY2" fmla="*/ 37847 h 148754"/>
                  <a:gd name="connsiteX3" fmla="*/ 108576 w 127738"/>
                  <a:gd name="connsiteY3" fmla="*/ 49341 h 148754"/>
                  <a:gd name="connsiteX4" fmla="*/ 126965 w 127738"/>
                  <a:gd name="connsiteY4" fmla="*/ 28325 h 148754"/>
                  <a:gd name="connsiteX5" fmla="*/ 88216 w 127738"/>
                  <a:gd name="connsiteY5" fmla="*/ 84 h 148754"/>
                  <a:gd name="connsiteX6" fmla="*/ 212 w 127738"/>
                  <a:gd name="connsiteY6" fmla="*/ 93343 h 148754"/>
                  <a:gd name="connsiteX7" fmla="*/ 53408 w 127738"/>
                  <a:gd name="connsiteY7" fmla="*/ 148838 h 148754"/>
                  <a:gd name="connsiteX8" fmla="*/ 127950 w 127738"/>
                  <a:gd name="connsiteY8" fmla="*/ 110090 h 148754"/>
                  <a:gd name="connsiteX9" fmla="*/ 124009 w 127738"/>
                  <a:gd name="connsiteY9" fmla="*/ 105821 h 148754"/>
                  <a:gd name="connsiteX10" fmla="*/ 119740 w 127738"/>
                  <a:gd name="connsiteY10" fmla="*/ 109105 h 148754"/>
                  <a:gd name="connsiteX11" fmla="*/ 54065 w 127738"/>
                  <a:gd name="connsiteY11" fmla="*/ 141614 h 148754"/>
                  <a:gd name="connsiteX12" fmla="*/ 24511 w 127738"/>
                  <a:gd name="connsiteY12" fmla="*/ 105821 h 148754"/>
                  <a:gd name="connsiteX13" fmla="*/ 42244 w 127738"/>
                  <a:gd name="connsiteY13" fmla="*/ 40146 h 148754"/>
                  <a:gd name="connsiteX14" fmla="*/ 88545 w 127738"/>
                  <a:gd name="connsiteY14" fmla="*/ 7309 h 148754"/>
                  <a:gd name="connsiteX15" fmla="*/ 116785 w 127738"/>
                  <a:gd name="connsiteY15" fmla="*/ 20444 h 148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7738" h="148754">
                    <a:moveTo>
                      <a:pt x="116785" y="20444"/>
                    </a:moveTo>
                    <a:cubicBezTo>
                      <a:pt x="111531" y="20444"/>
                      <a:pt x="106934" y="20444"/>
                      <a:pt x="102337" y="25041"/>
                    </a:cubicBezTo>
                    <a:cubicBezTo>
                      <a:pt x="97083" y="29966"/>
                      <a:pt x="96426" y="35549"/>
                      <a:pt x="96426" y="37847"/>
                    </a:cubicBezTo>
                    <a:cubicBezTo>
                      <a:pt x="96426" y="45728"/>
                      <a:pt x="102337" y="49341"/>
                      <a:pt x="108576" y="49341"/>
                    </a:cubicBezTo>
                    <a:cubicBezTo>
                      <a:pt x="118099" y="49341"/>
                      <a:pt x="126965" y="41460"/>
                      <a:pt x="126965" y="28325"/>
                    </a:cubicBezTo>
                    <a:cubicBezTo>
                      <a:pt x="126965" y="12234"/>
                      <a:pt x="111531" y="84"/>
                      <a:pt x="88216" y="84"/>
                    </a:cubicBezTo>
                    <a:cubicBezTo>
                      <a:pt x="43886" y="84"/>
                      <a:pt x="212" y="47042"/>
                      <a:pt x="212" y="93343"/>
                    </a:cubicBezTo>
                    <a:cubicBezTo>
                      <a:pt x="212" y="122897"/>
                      <a:pt x="19257" y="148838"/>
                      <a:pt x="53408" y="148838"/>
                    </a:cubicBezTo>
                    <a:cubicBezTo>
                      <a:pt x="100366" y="148838"/>
                      <a:pt x="127950" y="114031"/>
                      <a:pt x="127950" y="110090"/>
                    </a:cubicBezTo>
                    <a:cubicBezTo>
                      <a:pt x="127950" y="108120"/>
                      <a:pt x="125980" y="105821"/>
                      <a:pt x="124009" y="105821"/>
                    </a:cubicBezTo>
                    <a:cubicBezTo>
                      <a:pt x="122367" y="105821"/>
                      <a:pt x="121711" y="106478"/>
                      <a:pt x="119740" y="109105"/>
                    </a:cubicBezTo>
                    <a:cubicBezTo>
                      <a:pt x="93799" y="141614"/>
                      <a:pt x="58006" y="141614"/>
                      <a:pt x="54065" y="141614"/>
                    </a:cubicBezTo>
                    <a:cubicBezTo>
                      <a:pt x="33378" y="141614"/>
                      <a:pt x="24511" y="125524"/>
                      <a:pt x="24511" y="105821"/>
                    </a:cubicBezTo>
                    <a:cubicBezTo>
                      <a:pt x="24511" y="92358"/>
                      <a:pt x="31079" y="60505"/>
                      <a:pt x="42244" y="40146"/>
                    </a:cubicBezTo>
                    <a:cubicBezTo>
                      <a:pt x="52423" y="21429"/>
                      <a:pt x="70484" y="7309"/>
                      <a:pt x="88545" y="7309"/>
                    </a:cubicBezTo>
                    <a:cubicBezTo>
                      <a:pt x="99710" y="7309"/>
                      <a:pt x="112188" y="11577"/>
                      <a:pt x="116785" y="204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orme libre 106">
                <a:extLst>
                  <a:ext uri="{FF2B5EF4-FFF2-40B4-BE49-F238E27FC236}">
                    <a16:creationId xmlns:a16="http://schemas.microsoft.com/office/drawing/2014/main" id="{CF769ACE-F550-3368-3987-6A5A3DEA7C76}"/>
                  </a:ext>
                </a:extLst>
              </p:cNvPr>
              <p:cNvSpPr/>
              <p:nvPr>
                <p:custDataLst>
                  <p:tags r:id="rId46"/>
                </p:custDataLst>
              </p:nvPr>
            </p:nvSpPr>
            <p:spPr>
              <a:xfrm>
                <a:off x="9219037" y="7143053"/>
                <a:ext cx="128263" cy="145962"/>
              </a:xfrm>
              <a:custGeom>
                <a:avLst/>
                <a:gdLst>
                  <a:gd name="connsiteX0" fmla="*/ 17685 w 128263"/>
                  <a:gd name="connsiteY0" fmla="*/ 129499 h 145962"/>
                  <a:gd name="connsiteX1" fmla="*/ 6422 w 128263"/>
                  <a:gd name="connsiteY1" fmla="*/ 137774 h 145962"/>
                  <a:gd name="connsiteX2" fmla="*/ 216 w 128263"/>
                  <a:gd name="connsiteY2" fmla="*/ 142601 h 145962"/>
                  <a:gd name="connsiteX3" fmla="*/ 3434 w 128263"/>
                  <a:gd name="connsiteY3" fmla="*/ 146049 h 145962"/>
                  <a:gd name="connsiteX4" fmla="*/ 23202 w 128263"/>
                  <a:gd name="connsiteY4" fmla="*/ 145129 h 145962"/>
                  <a:gd name="connsiteX5" fmla="*/ 47338 w 128263"/>
                  <a:gd name="connsiteY5" fmla="*/ 146049 h 145962"/>
                  <a:gd name="connsiteX6" fmla="*/ 51935 w 128263"/>
                  <a:gd name="connsiteY6" fmla="*/ 140992 h 145962"/>
                  <a:gd name="connsiteX7" fmla="*/ 45959 w 128263"/>
                  <a:gd name="connsiteY7" fmla="*/ 137774 h 145962"/>
                  <a:gd name="connsiteX8" fmla="*/ 34695 w 128263"/>
                  <a:gd name="connsiteY8" fmla="*/ 135015 h 145962"/>
                  <a:gd name="connsiteX9" fmla="*/ 37224 w 128263"/>
                  <a:gd name="connsiteY9" fmla="*/ 124442 h 145962"/>
                  <a:gd name="connsiteX10" fmla="*/ 45729 w 128263"/>
                  <a:gd name="connsiteY10" fmla="*/ 90192 h 145962"/>
                  <a:gd name="connsiteX11" fmla="*/ 69405 w 128263"/>
                  <a:gd name="connsiteY11" fmla="*/ 103754 h 145962"/>
                  <a:gd name="connsiteX12" fmla="*/ 128480 w 128263"/>
                  <a:gd name="connsiteY12" fmla="*/ 38473 h 145962"/>
                  <a:gd name="connsiteX13" fmla="*/ 94000 w 128263"/>
                  <a:gd name="connsiteY13" fmla="*/ 86 h 145962"/>
                  <a:gd name="connsiteX14" fmla="*/ 61360 w 128263"/>
                  <a:gd name="connsiteY14" fmla="*/ 16176 h 145962"/>
                  <a:gd name="connsiteX15" fmla="*/ 37684 w 128263"/>
                  <a:gd name="connsiteY15" fmla="*/ 86 h 145962"/>
                  <a:gd name="connsiteX16" fmla="*/ 19524 w 128263"/>
                  <a:gd name="connsiteY16" fmla="*/ 12268 h 145962"/>
                  <a:gd name="connsiteX17" fmla="*/ 11249 w 128263"/>
                  <a:gd name="connsiteY17" fmla="*/ 35255 h 145962"/>
                  <a:gd name="connsiteX18" fmla="*/ 15157 w 128263"/>
                  <a:gd name="connsiteY18" fmla="*/ 38243 h 145962"/>
                  <a:gd name="connsiteX19" fmla="*/ 20214 w 128263"/>
                  <a:gd name="connsiteY19" fmla="*/ 31347 h 145962"/>
                  <a:gd name="connsiteX20" fmla="*/ 36994 w 128263"/>
                  <a:gd name="connsiteY20" fmla="*/ 6522 h 145962"/>
                  <a:gd name="connsiteX21" fmla="*/ 44579 w 128263"/>
                  <a:gd name="connsiteY21" fmla="*/ 17785 h 145962"/>
                  <a:gd name="connsiteX22" fmla="*/ 43890 w 128263"/>
                  <a:gd name="connsiteY22" fmla="*/ 24681 h 145962"/>
                  <a:gd name="connsiteX23" fmla="*/ 17685 w 128263"/>
                  <a:gd name="connsiteY23" fmla="*/ 129499 h 145962"/>
                  <a:gd name="connsiteX24" fmla="*/ 61130 w 128263"/>
                  <a:gd name="connsiteY24" fmla="*/ 27669 h 145962"/>
                  <a:gd name="connsiteX25" fmla="*/ 93311 w 128263"/>
                  <a:gd name="connsiteY25" fmla="*/ 6522 h 145962"/>
                  <a:gd name="connsiteX26" fmla="*/ 110091 w 128263"/>
                  <a:gd name="connsiteY26" fmla="*/ 28819 h 145962"/>
                  <a:gd name="connsiteX27" fmla="*/ 98138 w 128263"/>
                  <a:gd name="connsiteY27" fmla="*/ 75021 h 145962"/>
                  <a:gd name="connsiteX28" fmla="*/ 69405 w 128263"/>
                  <a:gd name="connsiteY28" fmla="*/ 97318 h 145962"/>
                  <a:gd name="connsiteX29" fmla="*/ 48947 w 128263"/>
                  <a:gd name="connsiteY29" fmla="*/ 77320 h 145962"/>
                  <a:gd name="connsiteX30" fmla="*/ 49636 w 128263"/>
                  <a:gd name="connsiteY30" fmla="*/ 73872 h 145962"/>
                  <a:gd name="connsiteX31" fmla="*/ 61130 w 128263"/>
                  <a:gd name="connsiteY31" fmla="*/ 27669 h 145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8263" h="145962">
                    <a:moveTo>
                      <a:pt x="17685" y="129499"/>
                    </a:moveTo>
                    <a:cubicBezTo>
                      <a:pt x="16076" y="135935"/>
                      <a:pt x="15617" y="137774"/>
                      <a:pt x="6422" y="137774"/>
                    </a:cubicBezTo>
                    <a:cubicBezTo>
                      <a:pt x="3434" y="137774"/>
                      <a:pt x="216" y="137774"/>
                      <a:pt x="216" y="142601"/>
                    </a:cubicBezTo>
                    <a:cubicBezTo>
                      <a:pt x="216" y="145129"/>
                      <a:pt x="2285" y="146049"/>
                      <a:pt x="3434" y="146049"/>
                    </a:cubicBezTo>
                    <a:cubicBezTo>
                      <a:pt x="9410" y="146049"/>
                      <a:pt x="16996" y="145129"/>
                      <a:pt x="23202" y="145129"/>
                    </a:cubicBezTo>
                    <a:cubicBezTo>
                      <a:pt x="31018" y="145129"/>
                      <a:pt x="39752" y="146049"/>
                      <a:pt x="47338" y="146049"/>
                    </a:cubicBezTo>
                    <a:cubicBezTo>
                      <a:pt x="49407" y="146049"/>
                      <a:pt x="51935" y="145359"/>
                      <a:pt x="51935" y="140992"/>
                    </a:cubicBezTo>
                    <a:cubicBezTo>
                      <a:pt x="51935" y="137774"/>
                      <a:pt x="48717" y="137774"/>
                      <a:pt x="45959" y="137774"/>
                    </a:cubicBezTo>
                    <a:cubicBezTo>
                      <a:pt x="40902" y="137774"/>
                      <a:pt x="34695" y="137774"/>
                      <a:pt x="34695" y="135015"/>
                    </a:cubicBezTo>
                    <a:cubicBezTo>
                      <a:pt x="34695" y="133866"/>
                      <a:pt x="36304" y="127890"/>
                      <a:pt x="37224" y="124442"/>
                    </a:cubicBezTo>
                    <a:cubicBezTo>
                      <a:pt x="39982" y="112259"/>
                      <a:pt x="43200" y="99846"/>
                      <a:pt x="45729" y="90192"/>
                    </a:cubicBezTo>
                    <a:cubicBezTo>
                      <a:pt x="48487" y="94789"/>
                      <a:pt x="55613" y="103754"/>
                      <a:pt x="69405" y="103754"/>
                    </a:cubicBezTo>
                    <a:cubicBezTo>
                      <a:pt x="97448" y="103754"/>
                      <a:pt x="128480" y="72722"/>
                      <a:pt x="128480" y="38473"/>
                    </a:cubicBezTo>
                    <a:cubicBezTo>
                      <a:pt x="128480" y="11579"/>
                      <a:pt x="109861" y="86"/>
                      <a:pt x="94000" y="86"/>
                    </a:cubicBezTo>
                    <a:cubicBezTo>
                      <a:pt x="79749" y="86"/>
                      <a:pt x="67566" y="9740"/>
                      <a:pt x="61360" y="16176"/>
                    </a:cubicBezTo>
                    <a:cubicBezTo>
                      <a:pt x="57452" y="3074"/>
                      <a:pt x="44579" y="86"/>
                      <a:pt x="37684" y="86"/>
                    </a:cubicBezTo>
                    <a:cubicBezTo>
                      <a:pt x="28719" y="86"/>
                      <a:pt x="23202" y="6062"/>
                      <a:pt x="19524" y="12268"/>
                    </a:cubicBezTo>
                    <a:cubicBezTo>
                      <a:pt x="14927" y="20084"/>
                      <a:pt x="11249" y="33876"/>
                      <a:pt x="11249" y="35255"/>
                    </a:cubicBezTo>
                    <a:cubicBezTo>
                      <a:pt x="11249" y="38243"/>
                      <a:pt x="14467" y="38243"/>
                      <a:pt x="15157" y="38243"/>
                    </a:cubicBezTo>
                    <a:cubicBezTo>
                      <a:pt x="18375" y="38243"/>
                      <a:pt x="18605" y="37553"/>
                      <a:pt x="20214" y="31347"/>
                    </a:cubicBezTo>
                    <a:cubicBezTo>
                      <a:pt x="23662" y="18015"/>
                      <a:pt x="28029" y="6522"/>
                      <a:pt x="36994" y="6522"/>
                    </a:cubicBezTo>
                    <a:cubicBezTo>
                      <a:pt x="42970" y="6522"/>
                      <a:pt x="44579" y="11579"/>
                      <a:pt x="44579" y="17785"/>
                    </a:cubicBezTo>
                    <a:cubicBezTo>
                      <a:pt x="44579" y="20314"/>
                      <a:pt x="44120" y="23302"/>
                      <a:pt x="43890" y="24681"/>
                    </a:cubicBezTo>
                    <a:lnTo>
                      <a:pt x="17685" y="129499"/>
                    </a:lnTo>
                    <a:close/>
                    <a:moveTo>
                      <a:pt x="61130" y="27669"/>
                    </a:moveTo>
                    <a:cubicBezTo>
                      <a:pt x="74462" y="9970"/>
                      <a:pt x="85955" y="6522"/>
                      <a:pt x="93311" y="6522"/>
                    </a:cubicBezTo>
                    <a:cubicBezTo>
                      <a:pt x="102275" y="6522"/>
                      <a:pt x="110091" y="13188"/>
                      <a:pt x="110091" y="28819"/>
                    </a:cubicBezTo>
                    <a:cubicBezTo>
                      <a:pt x="110091" y="38243"/>
                      <a:pt x="105034" y="61689"/>
                      <a:pt x="98138" y="75021"/>
                    </a:cubicBezTo>
                    <a:cubicBezTo>
                      <a:pt x="92391" y="86284"/>
                      <a:pt x="81128" y="97318"/>
                      <a:pt x="69405" y="97318"/>
                    </a:cubicBezTo>
                    <a:cubicBezTo>
                      <a:pt x="53084" y="97318"/>
                      <a:pt x="48947" y="79618"/>
                      <a:pt x="48947" y="77320"/>
                    </a:cubicBezTo>
                    <a:cubicBezTo>
                      <a:pt x="48947" y="76400"/>
                      <a:pt x="49407" y="74791"/>
                      <a:pt x="49636" y="73872"/>
                    </a:cubicBezTo>
                    <a:lnTo>
                      <a:pt x="61130" y="27669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8" name="Forme libre 107">
                <a:extLst>
                  <a:ext uri="{FF2B5EF4-FFF2-40B4-BE49-F238E27FC236}">
                    <a16:creationId xmlns:a16="http://schemas.microsoft.com/office/drawing/2014/main" id="{7D8CD1DE-FA35-D10E-2E27-EA27FC7B4483}"/>
                  </a:ext>
                </a:extLst>
              </p:cNvPr>
              <p:cNvSpPr/>
              <p:nvPr>
                <p:custDataLst>
                  <p:tags r:id="rId47"/>
                </p:custDataLst>
              </p:nvPr>
            </p:nvSpPr>
            <p:spPr>
              <a:xfrm>
                <a:off x="9748030" y="6822806"/>
                <a:ext cx="127081" cy="150724"/>
              </a:xfrm>
              <a:custGeom>
                <a:avLst/>
                <a:gdLst>
                  <a:gd name="connsiteX0" fmla="*/ 27815 w 127081"/>
                  <a:gd name="connsiteY0" fmla="*/ 64439 h 150724"/>
                  <a:gd name="connsiteX1" fmla="*/ 68534 w 127081"/>
                  <a:gd name="connsiteY1" fmla="*/ 7302 h 150724"/>
                  <a:gd name="connsiteX2" fmla="*/ 105640 w 127081"/>
                  <a:gd name="connsiteY2" fmla="*/ 64439 h 150724"/>
                  <a:gd name="connsiteX3" fmla="*/ 27815 w 127081"/>
                  <a:gd name="connsiteY3" fmla="*/ 64439 h 150724"/>
                  <a:gd name="connsiteX4" fmla="*/ 27487 w 127081"/>
                  <a:gd name="connsiteY4" fmla="*/ 71335 h 150724"/>
                  <a:gd name="connsiteX5" fmla="*/ 119104 w 127081"/>
                  <a:gd name="connsiteY5" fmla="*/ 71335 h 150724"/>
                  <a:gd name="connsiteX6" fmla="*/ 127313 w 127081"/>
                  <a:gd name="connsiteY6" fmla="*/ 64439 h 150724"/>
                  <a:gd name="connsiteX7" fmla="*/ 68534 w 127081"/>
                  <a:gd name="connsiteY7" fmla="*/ 77 h 150724"/>
                  <a:gd name="connsiteX8" fmla="*/ 232 w 127081"/>
                  <a:gd name="connsiteY8" fmla="*/ 74947 h 150724"/>
                  <a:gd name="connsiteX9" fmla="*/ 72474 w 127081"/>
                  <a:gd name="connsiteY9" fmla="*/ 150802 h 150724"/>
                  <a:gd name="connsiteX10" fmla="*/ 127313 w 127081"/>
                  <a:gd name="connsiteY10" fmla="*/ 108113 h 150724"/>
                  <a:gd name="connsiteX11" fmla="*/ 123044 w 127081"/>
                  <a:gd name="connsiteY11" fmla="*/ 104172 h 150724"/>
                  <a:gd name="connsiteX12" fmla="*/ 118775 w 127081"/>
                  <a:gd name="connsiteY12" fmla="*/ 108770 h 150724"/>
                  <a:gd name="connsiteX13" fmla="*/ 74445 w 127081"/>
                  <a:gd name="connsiteY13" fmla="*/ 142592 h 150724"/>
                  <a:gd name="connsiteX14" fmla="*/ 37338 w 127081"/>
                  <a:gd name="connsiteY14" fmla="*/ 120591 h 150724"/>
                  <a:gd name="connsiteX15" fmla="*/ 27487 w 127081"/>
                  <a:gd name="connsiteY15" fmla="*/ 71335 h 150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7081" h="150724">
                    <a:moveTo>
                      <a:pt x="27815" y="64439"/>
                    </a:moveTo>
                    <a:cubicBezTo>
                      <a:pt x="29785" y="15511"/>
                      <a:pt x="57369" y="7302"/>
                      <a:pt x="68534" y="7302"/>
                    </a:cubicBezTo>
                    <a:cubicBezTo>
                      <a:pt x="102357" y="7302"/>
                      <a:pt x="105640" y="51632"/>
                      <a:pt x="105640" y="64439"/>
                    </a:cubicBezTo>
                    <a:lnTo>
                      <a:pt x="27815" y="64439"/>
                    </a:lnTo>
                    <a:close/>
                    <a:moveTo>
                      <a:pt x="27487" y="71335"/>
                    </a:moveTo>
                    <a:lnTo>
                      <a:pt x="119104" y="71335"/>
                    </a:lnTo>
                    <a:cubicBezTo>
                      <a:pt x="126328" y="71335"/>
                      <a:pt x="127313" y="71335"/>
                      <a:pt x="127313" y="64439"/>
                    </a:cubicBezTo>
                    <a:cubicBezTo>
                      <a:pt x="127313" y="31930"/>
                      <a:pt x="109581" y="77"/>
                      <a:pt x="68534" y="77"/>
                    </a:cubicBezTo>
                    <a:cubicBezTo>
                      <a:pt x="30442" y="77"/>
                      <a:pt x="232" y="33900"/>
                      <a:pt x="232" y="74947"/>
                    </a:cubicBezTo>
                    <a:cubicBezTo>
                      <a:pt x="232" y="118949"/>
                      <a:pt x="34711" y="150802"/>
                      <a:pt x="72474" y="150802"/>
                    </a:cubicBezTo>
                    <a:cubicBezTo>
                      <a:pt x="112536" y="150802"/>
                      <a:pt x="127313" y="114352"/>
                      <a:pt x="127313" y="108113"/>
                    </a:cubicBezTo>
                    <a:cubicBezTo>
                      <a:pt x="127313" y="104829"/>
                      <a:pt x="124686" y="104172"/>
                      <a:pt x="123044" y="104172"/>
                    </a:cubicBezTo>
                    <a:cubicBezTo>
                      <a:pt x="120089" y="104172"/>
                      <a:pt x="119432" y="106143"/>
                      <a:pt x="118775" y="108770"/>
                    </a:cubicBezTo>
                    <a:cubicBezTo>
                      <a:pt x="107282" y="142592"/>
                      <a:pt x="77728" y="142592"/>
                      <a:pt x="74445" y="142592"/>
                    </a:cubicBezTo>
                    <a:cubicBezTo>
                      <a:pt x="58026" y="142592"/>
                      <a:pt x="44891" y="132741"/>
                      <a:pt x="37338" y="120591"/>
                    </a:cubicBezTo>
                    <a:cubicBezTo>
                      <a:pt x="27487" y="104829"/>
                      <a:pt x="27487" y="83156"/>
                      <a:pt x="27487" y="713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9" name="Forme libre 108">
                <a:extLst>
                  <a:ext uri="{FF2B5EF4-FFF2-40B4-BE49-F238E27FC236}">
                    <a16:creationId xmlns:a16="http://schemas.microsoft.com/office/drawing/2014/main" id="{9E2AF431-E3EF-2CE2-DAFB-4121E25C7243}"/>
                  </a:ext>
                </a:extLst>
              </p:cNvPr>
              <p:cNvSpPr/>
              <p:nvPr>
                <p:custDataLst>
                  <p:tags r:id="rId48"/>
                </p:custDataLst>
              </p:nvPr>
            </p:nvSpPr>
            <p:spPr>
              <a:xfrm>
                <a:off x="9895289" y="6824776"/>
                <a:ext cx="165173" cy="145142"/>
              </a:xfrm>
              <a:custGeom>
                <a:avLst/>
                <a:gdLst>
                  <a:gd name="connsiteX0" fmla="*/ 25849 w 165173"/>
                  <a:gd name="connsiteY0" fmla="*/ 32258 h 145142"/>
                  <a:gd name="connsiteX1" fmla="*/ 25849 w 165173"/>
                  <a:gd name="connsiteY1" fmla="*/ 120263 h 145142"/>
                  <a:gd name="connsiteX2" fmla="*/ 236 w 165173"/>
                  <a:gd name="connsiteY2" fmla="*/ 135040 h 145142"/>
                  <a:gd name="connsiteX3" fmla="*/ 236 w 165173"/>
                  <a:gd name="connsiteY3" fmla="*/ 145219 h 145142"/>
                  <a:gd name="connsiteX4" fmla="*/ 37343 w 165173"/>
                  <a:gd name="connsiteY4" fmla="*/ 144234 h 145142"/>
                  <a:gd name="connsiteX5" fmla="*/ 74121 w 165173"/>
                  <a:gd name="connsiteY5" fmla="*/ 145219 h 145142"/>
                  <a:gd name="connsiteX6" fmla="*/ 74121 w 165173"/>
                  <a:gd name="connsiteY6" fmla="*/ 135040 h 145142"/>
                  <a:gd name="connsiteX7" fmla="*/ 48507 w 165173"/>
                  <a:gd name="connsiteY7" fmla="*/ 120263 h 145142"/>
                  <a:gd name="connsiteX8" fmla="*/ 48507 w 165173"/>
                  <a:gd name="connsiteY8" fmla="*/ 59842 h 145142"/>
                  <a:gd name="connsiteX9" fmla="*/ 92838 w 165173"/>
                  <a:gd name="connsiteY9" fmla="*/ 7302 h 145142"/>
                  <a:gd name="connsiteX10" fmla="*/ 117138 w 165173"/>
                  <a:gd name="connsiteY10" fmla="*/ 43751 h 145142"/>
                  <a:gd name="connsiteX11" fmla="*/ 117138 w 165173"/>
                  <a:gd name="connsiteY11" fmla="*/ 120263 h 145142"/>
                  <a:gd name="connsiteX12" fmla="*/ 91525 w 165173"/>
                  <a:gd name="connsiteY12" fmla="*/ 135040 h 145142"/>
                  <a:gd name="connsiteX13" fmla="*/ 91525 w 165173"/>
                  <a:gd name="connsiteY13" fmla="*/ 145219 h 145142"/>
                  <a:gd name="connsiteX14" fmla="*/ 128631 w 165173"/>
                  <a:gd name="connsiteY14" fmla="*/ 144234 h 145142"/>
                  <a:gd name="connsiteX15" fmla="*/ 165409 w 165173"/>
                  <a:gd name="connsiteY15" fmla="*/ 145219 h 145142"/>
                  <a:gd name="connsiteX16" fmla="*/ 165409 w 165173"/>
                  <a:gd name="connsiteY16" fmla="*/ 135040 h 145142"/>
                  <a:gd name="connsiteX17" fmla="*/ 139796 w 165173"/>
                  <a:gd name="connsiteY17" fmla="*/ 125189 h 145142"/>
                  <a:gd name="connsiteX18" fmla="*/ 139796 w 165173"/>
                  <a:gd name="connsiteY18" fmla="*/ 62469 h 145142"/>
                  <a:gd name="connsiteX19" fmla="*/ 129616 w 165173"/>
                  <a:gd name="connsiteY19" fmla="*/ 12227 h 145142"/>
                  <a:gd name="connsiteX20" fmla="*/ 95137 w 165173"/>
                  <a:gd name="connsiteY20" fmla="*/ 77 h 145142"/>
                  <a:gd name="connsiteX21" fmla="*/ 46537 w 165173"/>
                  <a:gd name="connsiteY21" fmla="*/ 34557 h 145142"/>
                  <a:gd name="connsiteX22" fmla="*/ 46537 w 165173"/>
                  <a:gd name="connsiteY22" fmla="*/ 77 h 145142"/>
                  <a:gd name="connsiteX23" fmla="*/ 236 w 165173"/>
                  <a:gd name="connsiteY23" fmla="*/ 3690 h 145142"/>
                  <a:gd name="connsiteX24" fmla="*/ 236 w 165173"/>
                  <a:gd name="connsiteY24" fmla="*/ 13869 h 145142"/>
                  <a:gd name="connsiteX25" fmla="*/ 25849 w 165173"/>
                  <a:gd name="connsiteY25" fmla="*/ 32258 h 14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65173" h="145142">
                    <a:moveTo>
                      <a:pt x="25849" y="32258"/>
                    </a:moveTo>
                    <a:lnTo>
                      <a:pt x="25849" y="120263"/>
                    </a:lnTo>
                    <a:cubicBezTo>
                      <a:pt x="25849" y="135040"/>
                      <a:pt x="22237" y="135040"/>
                      <a:pt x="236" y="135040"/>
                    </a:cubicBezTo>
                    <a:lnTo>
                      <a:pt x="236" y="145219"/>
                    </a:lnTo>
                    <a:cubicBezTo>
                      <a:pt x="11729" y="144891"/>
                      <a:pt x="28476" y="144234"/>
                      <a:pt x="37343" y="144234"/>
                    </a:cubicBezTo>
                    <a:cubicBezTo>
                      <a:pt x="45880" y="144234"/>
                      <a:pt x="62956" y="144891"/>
                      <a:pt x="74121" y="145219"/>
                    </a:cubicBezTo>
                    <a:lnTo>
                      <a:pt x="74121" y="135040"/>
                    </a:lnTo>
                    <a:cubicBezTo>
                      <a:pt x="52120" y="135040"/>
                      <a:pt x="48507" y="135040"/>
                      <a:pt x="48507" y="120263"/>
                    </a:cubicBezTo>
                    <a:lnTo>
                      <a:pt x="48507" y="59842"/>
                    </a:lnTo>
                    <a:cubicBezTo>
                      <a:pt x="48507" y="25691"/>
                      <a:pt x="71822" y="7302"/>
                      <a:pt x="92838" y="7302"/>
                    </a:cubicBezTo>
                    <a:cubicBezTo>
                      <a:pt x="113526" y="7302"/>
                      <a:pt x="117138" y="25034"/>
                      <a:pt x="117138" y="43751"/>
                    </a:cubicBezTo>
                    <a:lnTo>
                      <a:pt x="117138" y="120263"/>
                    </a:lnTo>
                    <a:cubicBezTo>
                      <a:pt x="117138" y="135040"/>
                      <a:pt x="113526" y="135040"/>
                      <a:pt x="91525" y="135040"/>
                    </a:cubicBezTo>
                    <a:lnTo>
                      <a:pt x="91525" y="145219"/>
                    </a:lnTo>
                    <a:cubicBezTo>
                      <a:pt x="103018" y="144891"/>
                      <a:pt x="119765" y="144234"/>
                      <a:pt x="128631" y="144234"/>
                    </a:cubicBezTo>
                    <a:cubicBezTo>
                      <a:pt x="137169" y="144234"/>
                      <a:pt x="154244" y="144891"/>
                      <a:pt x="165409" y="145219"/>
                    </a:cubicBezTo>
                    <a:lnTo>
                      <a:pt x="165409" y="135040"/>
                    </a:lnTo>
                    <a:cubicBezTo>
                      <a:pt x="148334" y="135040"/>
                      <a:pt x="140124" y="135040"/>
                      <a:pt x="139796" y="125189"/>
                    </a:cubicBezTo>
                    <a:lnTo>
                      <a:pt x="139796" y="62469"/>
                    </a:lnTo>
                    <a:cubicBezTo>
                      <a:pt x="139796" y="34228"/>
                      <a:pt x="139796" y="24049"/>
                      <a:pt x="129616" y="12227"/>
                    </a:cubicBezTo>
                    <a:cubicBezTo>
                      <a:pt x="125019" y="6645"/>
                      <a:pt x="114183" y="77"/>
                      <a:pt x="95137" y="77"/>
                    </a:cubicBezTo>
                    <a:cubicBezTo>
                      <a:pt x="71165" y="77"/>
                      <a:pt x="55732" y="14198"/>
                      <a:pt x="46537" y="34557"/>
                    </a:cubicBezTo>
                    <a:lnTo>
                      <a:pt x="46537" y="77"/>
                    </a:lnTo>
                    <a:lnTo>
                      <a:pt x="236" y="3690"/>
                    </a:lnTo>
                    <a:lnTo>
                      <a:pt x="236" y="13869"/>
                    </a:lnTo>
                    <a:cubicBezTo>
                      <a:pt x="23222" y="13869"/>
                      <a:pt x="25849" y="16168"/>
                      <a:pt x="25849" y="322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0" name="Forme libre 109">
                <a:extLst>
                  <a:ext uri="{FF2B5EF4-FFF2-40B4-BE49-F238E27FC236}">
                    <a16:creationId xmlns:a16="http://schemas.microsoft.com/office/drawing/2014/main" id="{FE7F1A0C-8A86-325C-2975-CE179A7C0CAA}"/>
                  </a:ext>
                </a:extLst>
              </p:cNvPr>
              <p:cNvSpPr/>
              <p:nvPr>
                <p:custDataLst>
                  <p:tags r:id="rId49"/>
                </p:custDataLst>
              </p:nvPr>
            </p:nvSpPr>
            <p:spPr>
              <a:xfrm>
                <a:off x="10406097" y="6824776"/>
                <a:ext cx="256461" cy="145142"/>
              </a:xfrm>
              <a:custGeom>
                <a:avLst/>
                <a:gdLst>
                  <a:gd name="connsiteX0" fmla="*/ 25865 w 256461"/>
                  <a:gd name="connsiteY0" fmla="*/ 32258 h 145142"/>
                  <a:gd name="connsiteX1" fmla="*/ 25865 w 256461"/>
                  <a:gd name="connsiteY1" fmla="*/ 120263 h 145142"/>
                  <a:gd name="connsiteX2" fmla="*/ 252 w 256461"/>
                  <a:gd name="connsiteY2" fmla="*/ 135040 h 145142"/>
                  <a:gd name="connsiteX3" fmla="*/ 252 w 256461"/>
                  <a:gd name="connsiteY3" fmla="*/ 145219 h 145142"/>
                  <a:gd name="connsiteX4" fmla="*/ 37358 w 256461"/>
                  <a:gd name="connsiteY4" fmla="*/ 144234 h 145142"/>
                  <a:gd name="connsiteX5" fmla="*/ 74136 w 256461"/>
                  <a:gd name="connsiteY5" fmla="*/ 145219 h 145142"/>
                  <a:gd name="connsiteX6" fmla="*/ 74136 w 256461"/>
                  <a:gd name="connsiteY6" fmla="*/ 135040 h 145142"/>
                  <a:gd name="connsiteX7" fmla="*/ 48523 w 256461"/>
                  <a:gd name="connsiteY7" fmla="*/ 120263 h 145142"/>
                  <a:gd name="connsiteX8" fmla="*/ 48523 w 256461"/>
                  <a:gd name="connsiteY8" fmla="*/ 59842 h 145142"/>
                  <a:gd name="connsiteX9" fmla="*/ 92854 w 256461"/>
                  <a:gd name="connsiteY9" fmla="*/ 7302 h 145142"/>
                  <a:gd name="connsiteX10" fmla="*/ 117153 w 256461"/>
                  <a:gd name="connsiteY10" fmla="*/ 43751 h 145142"/>
                  <a:gd name="connsiteX11" fmla="*/ 117153 w 256461"/>
                  <a:gd name="connsiteY11" fmla="*/ 120263 h 145142"/>
                  <a:gd name="connsiteX12" fmla="*/ 91540 w 256461"/>
                  <a:gd name="connsiteY12" fmla="*/ 135040 h 145142"/>
                  <a:gd name="connsiteX13" fmla="*/ 91540 w 256461"/>
                  <a:gd name="connsiteY13" fmla="*/ 145219 h 145142"/>
                  <a:gd name="connsiteX14" fmla="*/ 128647 w 256461"/>
                  <a:gd name="connsiteY14" fmla="*/ 144234 h 145142"/>
                  <a:gd name="connsiteX15" fmla="*/ 165425 w 256461"/>
                  <a:gd name="connsiteY15" fmla="*/ 145219 h 145142"/>
                  <a:gd name="connsiteX16" fmla="*/ 165425 w 256461"/>
                  <a:gd name="connsiteY16" fmla="*/ 135040 h 145142"/>
                  <a:gd name="connsiteX17" fmla="*/ 139811 w 256461"/>
                  <a:gd name="connsiteY17" fmla="*/ 120263 h 145142"/>
                  <a:gd name="connsiteX18" fmla="*/ 139811 w 256461"/>
                  <a:gd name="connsiteY18" fmla="*/ 59842 h 145142"/>
                  <a:gd name="connsiteX19" fmla="*/ 184142 w 256461"/>
                  <a:gd name="connsiteY19" fmla="*/ 7302 h 145142"/>
                  <a:gd name="connsiteX20" fmla="*/ 208442 w 256461"/>
                  <a:gd name="connsiteY20" fmla="*/ 43751 h 145142"/>
                  <a:gd name="connsiteX21" fmla="*/ 208442 w 256461"/>
                  <a:gd name="connsiteY21" fmla="*/ 120263 h 145142"/>
                  <a:gd name="connsiteX22" fmla="*/ 182829 w 256461"/>
                  <a:gd name="connsiteY22" fmla="*/ 135040 h 145142"/>
                  <a:gd name="connsiteX23" fmla="*/ 182829 w 256461"/>
                  <a:gd name="connsiteY23" fmla="*/ 145219 h 145142"/>
                  <a:gd name="connsiteX24" fmla="*/ 219935 w 256461"/>
                  <a:gd name="connsiteY24" fmla="*/ 144234 h 145142"/>
                  <a:gd name="connsiteX25" fmla="*/ 256713 w 256461"/>
                  <a:gd name="connsiteY25" fmla="*/ 145219 h 145142"/>
                  <a:gd name="connsiteX26" fmla="*/ 256713 w 256461"/>
                  <a:gd name="connsiteY26" fmla="*/ 135040 h 145142"/>
                  <a:gd name="connsiteX27" fmla="*/ 231100 w 256461"/>
                  <a:gd name="connsiteY27" fmla="*/ 125189 h 145142"/>
                  <a:gd name="connsiteX28" fmla="*/ 231100 w 256461"/>
                  <a:gd name="connsiteY28" fmla="*/ 62469 h 145142"/>
                  <a:gd name="connsiteX29" fmla="*/ 220920 w 256461"/>
                  <a:gd name="connsiteY29" fmla="*/ 12227 h 145142"/>
                  <a:gd name="connsiteX30" fmla="*/ 186441 w 256461"/>
                  <a:gd name="connsiteY30" fmla="*/ 77 h 145142"/>
                  <a:gd name="connsiteX31" fmla="*/ 138826 w 256461"/>
                  <a:gd name="connsiteY31" fmla="*/ 32258 h 145142"/>
                  <a:gd name="connsiteX32" fmla="*/ 95152 w 256461"/>
                  <a:gd name="connsiteY32" fmla="*/ 77 h 145142"/>
                  <a:gd name="connsiteX33" fmla="*/ 46553 w 256461"/>
                  <a:gd name="connsiteY33" fmla="*/ 34557 h 145142"/>
                  <a:gd name="connsiteX34" fmla="*/ 46553 w 256461"/>
                  <a:gd name="connsiteY34" fmla="*/ 77 h 145142"/>
                  <a:gd name="connsiteX35" fmla="*/ 252 w 256461"/>
                  <a:gd name="connsiteY35" fmla="*/ 3690 h 145142"/>
                  <a:gd name="connsiteX36" fmla="*/ 252 w 256461"/>
                  <a:gd name="connsiteY36" fmla="*/ 13869 h 145142"/>
                  <a:gd name="connsiteX37" fmla="*/ 25865 w 256461"/>
                  <a:gd name="connsiteY37" fmla="*/ 32258 h 145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6461" h="145142">
                    <a:moveTo>
                      <a:pt x="25865" y="32258"/>
                    </a:moveTo>
                    <a:lnTo>
                      <a:pt x="25865" y="120263"/>
                    </a:lnTo>
                    <a:cubicBezTo>
                      <a:pt x="25865" y="135040"/>
                      <a:pt x="22253" y="135040"/>
                      <a:pt x="252" y="135040"/>
                    </a:cubicBezTo>
                    <a:lnTo>
                      <a:pt x="252" y="145219"/>
                    </a:lnTo>
                    <a:cubicBezTo>
                      <a:pt x="11745" y="144891"/>
                      <a:pt x="28492" y="144234"/>
                      <a:pt x="37358" y="144234"/>
                    </a:cubicBezTo>
                    <a:cubicBezTo>
                      <a:pt x="45896" y="144234"/>
                      <a:pt x="62971" y="144891"/>
                      <a:pt x="74136" y="145219"/>
                    </a:cubicBezTo>
                    <a:lnTo>
                      <a:pt x="74136" y="135040"/>
                    </a:lnTo>
                    <a:cubicBezTo>
                      <a:pt x="52135" y="135040"/>
                      <a:pt x="48523" y="135040"/>
                      <a:pt x="48523" y="120263"/>
                    </a:cubicBezTo>
                    <a:lnTo>
                      <a:pt x="48523" y="59842"/>
                    </a:lnTo>
                    <a:cubicBezTo>
                      <a:pt x="48523" y="25691"/>
                      <a:pt x="71838" y="7302"/>
                      <a:pt x="92854" y="7302"/>
                    </a:cubicBezTo>
                    <a:cubicBezTo>
                      <a:pt x="113541" y="7302"/>
                      <a:pt x="117153" y="25034"/>
                      <a:pt x="117153" y="43751"/>
                    </a:cubicBezTo>
                    <a:lnTo>
                      <a:pt x="117153" y="120263"/>
                    </a:lnTo>
                    <a:cubicBezTo>
                      <a:pt x="117153" y="135040"/>
                      <a:pt x="113541" y="135040"/>
                      <a:pt x="91540" y="135040"/>
                    </a:cubicBezTo>
                    <a:lnTo>
                      <a:pt x="91540" y="145219"/>
                    </a:lnTo>
                    <a:cubicBezTo>
                      <a:pt x="103033" y="144891"/>
                      <a:pt x="119780" y="144234"/>
                      <a:pt x="128647" y="144234"/>
                    </a:cubicBezTo>
                    <a:cubicBezTo>
                      <a:pt x="137184" y="144234"/>
                      <a:pt x="154260" y="144891"/>
                      <a:pt x="165425" y="145219"/>
                    </a:cubicBezTo>
                    <a:lnTo>
                      <a:pt x="165425" y="135040"/>
                    </a:lnTo>
                    <a:cubicBezTo>
                      <a:pt x="143424" y="135040"/>
                      <a:pt x="139811" y="135040"/>
                      <a:pt x="139811" y="120263"/>
                    </a:cubicBezTo>
                    <a:lnTo>
                      <a:pt x="139811" y="59842"/>
                    </a:lnTo>
                    <a:cubicBezTo>
                      <a:pt x="139811" y="25691"/>
                      <a:pt x="163126" y="7302"/>
                      <a:pt x="184142" y="7302"/>
                    </a:cubicBezTo>
                    <a:cubicBezTo>
                      <a:pt x="204830" y="7302"/>
                      <a:pt x="208442" y="25034"/>
                      <a:pt x="208442" y="43751"/>
                    </a:cubicBezTo>
                    <a:lnTo>
                      <a:pt x="208442" y="120263"/>
                    </a:lnTo>
                    <a:cubicBezTo>
                      <a:pt x="208442" y="135040"/>
                      <a:pt x="204830" y="135040"/>
                      <a:pt x="182829" y="135040"/>
                    </a:cubicBezTo>
                    <a:lnTo>
                      <a:pt x="182829" y="145219"/>
                    </a:lnTo>
                    <a:cubicBezTo>
                      <a:pt x="194322" y="144891"/>
                      <a:pt x="211069" y="144234"/>
                      <a:pt x="219935" y="144234"/>
                    </a:cubicBezTo>
                    <a:cubicBezTo>
                      <a:pt x="228473" y="144234"/>
                      <a:pt x="245549" y="144891"/>
                      <a:pt x="256713" y="145219"/>
                    </a:cubicBezTo>
                    <a:lnTo>
                      <a:pt x="256713" y="135040"/>
                    </a:lnTo>
                    <a:cubicBezTo>
                      <a:pt x="239638" y="135040"/>
                      <a:pt x="231428" y="135040"/>
                      <a:pt x="231100" y="125189"/>
                    </a:cubicBezTo>
                    <a:lnTo>
                      <a:pt x="231100" y="62469"/>
                    </a:lnTo>
                    <a:cubicBezTo>
                      <a:pt x="231100" y="34228"/>
                      <a:pt x="231100" y="24049"/>
                      <a:pt x="220920" y="12227"/>
                    </a:cubicBezTo>
                    <a:cubicBezTo>
                      <a:pt x="216323" y="6645"/>
                      <a:pt x="205487" y="77"/>
                      <a:pt x="186441" y="77"/>
                    </a:cubicBezTo>
                    <a:cubicBezTo>
                      <a:pt x="158857" y="77"/>
                      <a:pt x="144409" y="19780"/>
                      <a:pt x="138826" y="32258"/>
                    </a:cubicBezTo>
                    <a:cubicBezTo>
                      <a:pt x="134229" y="3690"/>
                      <a:pt x="109929" y="77"/>
                      <a:pt x="95152" y="77"/>
                    </a:cubicBezTo>
                    <a:cubicBezTo>
                      <a:pt x="71181" y="77"/>
                      <a:pt x="55747" y="14198"/>
                      <a:pt x="46553" y="34557"/>
                    </a:cubicBezTo>
                    <a:lnTo>
                      <a:pt x="46553" y="77"/>
                    </a:lnTo>
                    <a:lnTo>
                      <a:pt x="252" y="3690"/>
                    </a:lnTo>
                    <a:lnTo>
                      <a:pt x="252" y="13869"/>
                    </a:lnTo>
                    <a:cubicBezTo>
                      <a:pt x="23238" y="13869"/>
                      <a:pt x="25865" y="16168"/>
                      <a:pt x="25865" y="322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1" name="Forme libre 110">
                <a:extLst>
                  <a:ext uri="{FF2B5EF4-FFF2-40B4-BE49-F238E27FC236}">
                    <a16:creationId xmlns:a16="http://schemas.microsoft.com/office/drawing/2014/main" id="{EF592560-B3DE-97ED-73A0-20DEC3C8A88C}"/>
                  </a:ext>
                </a:extLst>
              </p:cNvPr>
              <p:cNvSpPr/>
              <p:nvPr>
                <p:custDataLst>
                  <p:tags r:id="rId50"/>
                </p:custDataLst>
              </p:nvPr>
            </p:nvSpPr>
            <p:spPr>
              <a:xfrm>
                <a:off x="10683718" y="6681705"/>
                <a:ext cx="101599" cy="152628"/>
              </a:xfrm>
              <a:custGeom>
                <a:avLst/>
                <a:gdLst>
                  <a:gd name="connsiteX0" fmla="*/ 101859 w 101599"/>
                  <a:gd name="connsiteY0" fmla="*/ 110867 h 152628"/>
                  <a:gd name="connsiteX1" fmla="*/ 94044 w 101599"/>
                  <a:gd name="connsiteY1" fmla="*/ 110867 h 152628"/>
                  <a:gd name="connsiteX2" fmla="*/ 88068 w 101599"/>
                  <a:gd name="connsiteY2" fmla="*/ 131785 h 152628"/>
                  <a:gd name="connsiteX3" fmla="*/ 65311 w 101599"/>
                  <a:gd name="connsiteY3" fmla="*/ 133164 h 152628"/>
                  <a:gd name="connsiteX4" fmla="*/ 23016 w 101599"/>
                  <a:gd name="connsiteY4" fmla="*/ 133164 h 152628"/>
                  <a:gd name="connsiteX5" fmla="*/ 68989 w 101599"/>
                  <a:gd name="connsiteY5" fmla="*/ 94547 h 152628"/>
                  <a:gd name="connsiteX6" fmla="*/ 101859 w 101599"/>
                  <a:gd name="connsiteY6" fmla="*/ 44897 h 152628"/>
                  <a:gd name="connsiteX7" fmla="*/ 48071 w 101599"/>
                  <a:gd name="connsiteY7" fmla="*/ 73 h 152628"/>
                  <a:gd name="connsiteX8" fmla="*/ 260 w 101599"/>
                  <a:gd name="connsiteY8" fmla="*/ 41219 h 152628"/>
                  <a:gd name="connsiteX9" fmla="*/ 12443 w 101599"/>
                  <a:gd name="connsiteY9" fmla="*/ 54091 h 152628"/>
                  <a:gd name="connsiteX10" fmla="*/ 24625 w 101599"/>
                  <a:gd name="connsiteY10" fmla="*/ 41908 h 152628"/>
                  <a:gd name="connsiteX11" fmla="*/ 11063 w 101599"/>
                  <a:gd name="connsiteY11" fmla="*/ 29726 h 152628"/>
                  <a:gd name="connsiteX12" fmla="*/ 44623 w 101599"/>
                  <a:gd name="connsiteY12" fmla="*/ 8348 h 152628"/>
                  <a:gd name="connsiteX13" fmla="*/ 79563 w 101599"/>
                  <a:gd name="connsiteY13" fmla="*/ 44897 h 152628"/>
                  <a:gd name="connsiteX14" fmla="*/ 57956 w 101599"/>
                  <a:gd name="connsiteY14" fmla="*/ 89030 h 152628"/>
                  <a:gd name="connsiteX15" fmla="*/ 2558 w 101599"/>
                  <a:gd name="connsiteY15" fmla="*/ 143738 h 152628"/>
                  <a:gd name="connsiteX16" fmla="*/ 260 w 101599"/>
                  <a:gd name="connsiteY16" fmla="*/ 152702 h 152628"/>
                  <a:gd name="connsiteX17" fmla="*/ 94964 w 101599"/>
                  <a:gd name="connsiteY17" fmla="*/ 152702 h 152628"/>
                  <a:gd name="connsiteX18" fmla="*/ 101859 w 101599"/>
                  <a:gd name="connsiteY18" fmla="*/ 110867 h 15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599" h="152628">
                    <a:moveTo>
                      <a:pt x="101859" y="110867"/>
                    </a:moveTo>
                    <a:lnTo>
                      <a:pt x="94044" y="110867"/>
                    </a:lnTo>
                    <a:cubicBezTo>
                      <a:pt x="93354" y="115924"/>
                      <a:pt x="91056" y="129486"/>
                      <a:pt x="88068" y="131785"/>
                    </a:cubicBezTo>
                    <a:cubicBezTo>
                      <a:pt x="86229" y="133164"/>
                      <a:pt x="68529" y="133164"/>
                      <a:pt x="65311" y="133164"/>
                    </a:cubicBezTo>
                    <a:lnTo>
                      <a:pt x="23016" y="133164"/>
                    </a:lnTo>
                    <a:cubicBezTo>
                      <a:pt x="47152" y="111787"/>
                      <a:pt x="55197" y="105350"/>
                      <a:pt x="68989" y="94547"/>
                    </a:cubicBezTo>
                    <a:cubicBezTo>
                      <a:pt x="85999" y="80985"/>
                      <a:pt x="101859" y="66734"/>
                      <a:pt x="101859" y="44897"/>
                    </a:cubicBezTo>
                    <a:cubicBezTo>
                      <a:pt x="101859" y="17083"/>
                      <a:pt x="77494" y="73"/>
                      <a:pt x="48071" y="73"/>
                    </a:cubicBezTo>
                    <a:cubicBezTo>
                      <a:pt x="19568" y="73"/>
                      <a:pt x="260" y="20071"/>
                      <a:pt x="260" y="41219"/>
                    </a:cubicBezTo>
                    <a:cubicBezTo>
                      <a:pt x="260" y="52942"/>
                      <a:pt x="10144" y="54091"/>
                      <a:pt x="12443" y="54091"/>
                    </a:cubicBezTo>
                    <a:cubicBezTo>
                      <a:pt x="17959" y="54091"/>
                      <a:pt x="24625" y="50183"/>
                      <a:pt x="24625" y="41908"/>
                    </a:cubicBezTo>
                    <a:cubicBezTo>
                      <a:pt x="24625" y="37771"/>
                      <a:pt x="23016" y="29726"/>
                      <a:pt x="11063" y="29726"/>
                    </a:cubicBezTo>
                    <a:cubicBezTo>
                      <a:pt x="18189" y="13405"/>
                      <a:pt x="33820" y="8348"/>
                      <a:pt x="44623" y="8348"/>
                    </a:cubicBezTo>
                    <a:cubicBezTo>
                      <a:pt x="67610" y="8348"/>
                      <a:pt x="79563" y="26278"/>
                      <a:pt x="79563" y="44897"/>
                    </a:cubicBezTo>
                    <a:cubicBezTo>
                      <a:pt x="79563" y="64895"/>
                      <a:pt x="65311" y="80755"/>
                      <a:pt x="57956" y="89030"/>
                    </a:cubicBezTo>
                    <a:lnTo>
                      <a:pt x="2558" y="143738"/>
                    </a:lnTo>
                    <a:cubicBezTo>
                      <a:pt x="260" y="145806"/>
                      <a:pt x="260" y="146266"/>
                      <a:pt x="260" y="152702"/>
                    </a:cubicBezTo>
                    <a:lnTo>
                      <a:pt x="94964" y="152702"/>
                    </a:lnTo>
                    <a:lnTo>
                      <a:pt x="101859" y="110867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2" name="Forme libre 111">
                <a:extLst>
                  <a:ext uri="{FF2B5EF4-FFF2-40B4-BE49-F238E27FC236}">
                    <a16:creationId xmlns:a16="http://schemas.microsoft.com/office/drawing/2014/main" id="{E43EE4A1-72E6-B82F-C39D-335761E14768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10882114" y="6822806"/>
                <a:ext cx="107378" cy="150724"/>
              </a:xfrm>
              <a:custGeom>
                <a:avLst/>
                <a:gdLst>
                  <a:gd name="connsiteX0" fmla="*/ 57732 w 107378"/>
                  <a:gd name="connsiteY0" fmla="*/ 83485 h 150724"/>
                  <a:gd name="connsiteX1" fmla="*/ 91883 w 107378"/>
                  <a:gd name="connsiteY1" fmla="*/ 113695 h 150724"/>
                  <a:gd name="connsiteX2" fmla="*/ 54776 w 107378"/>
                  <a:gd name="connsiteY2" fmla="*/ 143578 h 150724"/>
                  <a:gd name="connsiteX3" fmla="*/ 9132 w 107378"/>
                  <a:gd name="connsiteY3" fmla="*/ 96948 h 150724"/>
                  <a:gd name="connsiteX4" fmla="*/ 4535 w 107378"/>
                  <a:gd name="connsiteY4" fmla="*/ 91366 h 150724"/>
                  <a:gd name="connsiteX5" fmla="*/ 266 w 107378"/>
                  <a:gd name="connsiteY5" fmla="*/ 99575 h 150724"/>
                  <a:gd name="connsiteX6" fmla="*/ 266 w 107378"/>
                  <a:gd name="connsiteY6" fmla="*/ 142921 h 150724"/>
                  <a:gd name="connsiteX7" fmla="*/ 3878 w 107378"/>
                  <a:gd name="connsiteY7" fmla="*/ 150802 h 150724"/>
                  <a:gd name="connsiteX8" fmla="*/ 12088 w 107378"/>
                  <a:gd name="connsiteY8" fmla="*/ 144234 h 150724"/>
                  <a:gd name="connsiteX9" fmla="*/ 18655 w 107378"/>
                  <a:gd name="connsiteY9" fmla="*/ 136682 h 150724"/>
                  <a:gd name="connsiteX10" fmla="*/ 54776 w 107378"/>
                  <a:gd name="connsiteY10" fmla="*/ 150802 h 150724"/>
                  <a:gd name="connsiteX11" fmla="*/ 107645 w 107378"/>
                  <a:gd name="connsiteY11" fmla="*/ 105158 h 150724"/>
                  <a:gd name="connsiteX12" fmla="*/ 93853 w 107378"/>
                  <a:gd name="connsiteY12" fmla="*/ 73962 h 150724"/>
                  <a:gd name="connsiteX13" fmla="*/ 56418 w 107378"/>
                  <a:gd name="connsiteY13" fmla="*/ 58200 h 150724"/>
                  <a:gd name="connsiteX14" fmla="*/ 16028 w 107378"/>
                  <a:gd name="connsiteY14" fmla="*/ 31273 h 150724"/>
                  <a:gd name="connsiteX15" fmla="*/ 52806 w 107378"/>
                  <a:gd name="connsiteY15" fmla="*/ 6317 h 150724"/>
                  <a:gd name="connsiteX16" fmla="*/ 91226 w 107378"/>
                  <a:gd name="connsiteY16" fmla="*/ 46050 h 150724"/>
                  <a:gd name="connsiteX17" fmla="*/ 95167 w 107378"/>
                  <a:gd name="connsiteY17" fmla="*/ 49005 h 150724"/>
                  <a:gd name="connsiteX18" fmla="*/ 99436 w 107378"/>
                  <a:gd name="connsiteY18" fmla="*/ 41124 h 150724"/>
                  <a:gd name="connsiteX19" fmla="*/ 99436 w 107378"/>
                  <a:gd name="connsiteY19" fmla="*/ 7958 h 150724"/>
                  <a:gd name="connsiteX20" fmla="*/ 95823 w 107378"/>
                  <a:gd name="connsiteY20" fmla="*/ 77 h 150724"/>
                  <a:gd name="connsiteX21" fmla="*/ 89256 w 107378"/>
                  <a:gd name="connsiteY21" fmla="*/ 4018 h 150724"/>
                  <a:gd name="connsiteX22" fmla="*/ 83674 w 107378"/>
                  <a:gd name="connsiteY22" fmla="*/ 9272 h 150724"/>
                  <a:gd name="connsiteX23" fmla="*/ 52806 w 107378"/>
                  <a:gd name="connsiteY23" fmla="*/ 77 h 150724"/>
                  <a:gd name="connsiteX24" fmla="*/ 266 w 107378"/>
                  <a:gd name="connsiteY24" fmla="*/ 40468 h 150724"/>
                  <a:gd name="connsiteX25" fmla="*/ 14386 w 107378"/>
                  <a:gd name="connsiteY25" fmla="*/ 68380 h 150724"/>
                  <a:gd name="connsiteX26" fmla="*/ 57732 w 107378"/>
                  <a:gd name="connsiteY26" fmla="*/ 83485 h 150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7378" h="150724">
                    <a:moveTo>
                      <a:pt x="57732" y="83485"/>
                    </a:moveTo>
                    <a:cubicBezTo>
                      <a:pt x="64956" y="84798"/>
                      <a:pt x="91883" y="90052"/>
                      <a:pt x="91883" y="113695"/>
                    </a:cubicBezTo>
                    <a:cubicBezTo>
                      <a:pt x="91883" y="130443"/>
                      <a:pt x="80390" y="143578"/>
                      <a:pt x="54776" y="143578"/>
                    </a:cubicBezTo>
                    <a:cubicBezTo>
                      <a:pt x="27193" y="143578"/>
                      <a:pt x="15371" y="124860"/>
                      <a:pt x="9132" y="96948"/>
                    </a:cubicBezTo>
                    <a:cubicBezTo>
                      <a:pt x="8147" y="92679"/>
                      <a:pt x="7819" y="91366"/>
                      <a:pt x="4535" y="91366"/>
                    </a:cubicBezTo>
                    <a:cubicBezTo>
                      <a:pt x="266" y="91366"/>
                      <a:pt x="266" y="93664"/>
                      <a:pt x="266" y="99575"/>
                    </a:cubicBezTo>
                    <a:lnTo>
                      <a:pt x="266" y="142921"/>
                    </a:lnTo>
                    <a:cubicBezTo>
                      <a:pt x="266" y="148503"/>
                      <a:pt x="266" y="150802"/>
                      <a:pt x="3878" y="150802"/>
                    </a:cubicBezTo>
                    <a:cubicBezTo>
                      <a:pt x="5520" y="150802"/>
                      <a:pt x="5848" y="150473"/>
                      <a:pt x="12088" y="144234"/>
                    </a:cubicBezTo>
                    <a:cubicBezTo>
                      <a:pt x="12744" y="143578"/>
                      <a:pt x="12744" y="142921"/>
                      <a:pt x="18655" y="136682"/>
                    </a:cubicBezTo>
                    <a:cubicBezTo>
                      <a:pt x="33104" y="150473"/>
                      <a:pt x="47881" y="150802"/>
                      <a:pt x="54776" y="150802"/>
                    </a:cubicBezTo>
                    <a:cubicBezTo>
                      <a:pt x="92540" y="150802"/>
                      <a:pt x="107645" y="128801"/>
                      <a:pt x="107645" y="105158"/>
                    </a:cubicBezTo>
                    <a:cubicBezTo>
                      <a:pt x="107645" y="87754"/>
                      <a:pt x="97794" y="77902"/>
                      <a:pt x="93853" y="73962"/>
                    </a:cubicBezTo>
                    <a:cubicBezTo>
                      <a:pt x="83017" y="63454"/>
                      <a:pt x="70210" y="60827"/>
                      <a:pt x="56418" y="58200"/>
                    </a:cubicBezTo>
                    <a:cubicBezTo>
                      <a:pt x="38029" y="54588"/>
                      <a:pt x="16028" y="50319"/>
                      <a:pt x="16028" y="31273"/>
                    </a:cubicBezTo>
                    <a:cubicBezTo>
                      <a:pt x="16028" y="19780"/>
                      <a:pt x="24566" y="6317"/>
                      <a:pt x="52806" y="6317"/>
                    </a:cubicBezTo>
                    <a:cubicBezTo>
                      <a:pt x="88928" y="6317"/>
                      <a:pt x="90569" y="35870"/>
                      <a:pt x="91226" y="46050"/>
                    </a:cubicBezTo>
                    <a:cubicBezTo>
                      <a:pt x="91555" y="49005"/>
                      <a:pt x="94510" y="49005"/>
                      <a:pt x="95167" y="49005"/>
                    </a:cubicBezTo>
                    <a:cubicBezTo>
                      <a:pt x="99436" y="49005"/>
                      <a:pt x="99436" y="47363"/>
                      <a:pt x="99436" y="41124"/>
                    </a:cubicBezTo>
                    <a:lnTo>
                      <a:pt x="99436" y="7958"/>
                    </a:lnTo>
                    <a:cubicBezTo>
                      <a:pt x="99436" y="2376"/>
                      <a:pt x="99436" y="77"/>
                      <a:pt x="95823" y="77"/>
                    </a:cubicBezTo>
                    <a:cubicBezTo>
                      <a:pt x="94182" y="77"/>
                      <a:pt x="93525" y="77"/>
                      <a:pt x="89256" y="4018"/>
                    </a:cubicBezTo>
                    <a:cubicBezTo>
                      <a:pt x="88271" y="5331"/>
                      <a:pt x="84987" y="8287"/>
                      <a:pt x="83674" y="9272"/>
                    </a:cubicBezTo>
                    <a:cubicBezTo>
                      <a:pt x="71195" y="77"/>
                      <a:pt x="57732" y="77"/>
                      <a:pt x="52806" y="77"/>
                    </a:cubicBezTo>
                    <a:cubicBezTo>
                      <a:pt x="12744" y="77"/>
                      <a:pt x="266" y="22079"/>
                      <a:pt x="266" y="40468"/>
                    </a:cubicBezTo>
                    <a:cubicBezTo>
                      <a:pt x="266" y="51961"/>
                      <a:pt x="5520" y="61155"/>
                      <a:pt x="14386" y="68380"/>
                    </a:cubicBezTo>
                    <a:cubicBezTo>
                      <a:pt x="24894" y="76917"/>
                      <a:pt x="34089" y="78888"/>
                      <a:pt x="57732" y="834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3" name="Forme libre 112">
                <a:extLst>
                  <a:ext uri="{FF2B5EF4-FFF2-40B4-BE49-F238E27FC236}">
                    <a16:creationId xmlns:a16="http://schemas.microsoft.com/office/drawing/2014/main" id="{2D09176F-959A-1F86-C085-D07FE20C4A05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11025630" y="6771122"/>
                <a:ext cx="155387" cy="11263"/>
              </a:xfrm>
              <a:custGeom>
                <a:avLst/>
                <a:gdLst>
                  <a:gd name="connsiteX0" fmla="*/ 146463 w 155387"/>
                  <a:gd name="connsiteY0" fmla="*/ 11337 h 11263"/>
                  <a:gd name="connsiteX1" fmla="*/ 155657 w 155387"/>
                  <a:gd name="connsiteY1" fmla="*/ 5820 h 11263"/>
                  <a:gd name="connsiteX2" fmla="*/ 146463 w 155387"/>
                  <a:gd name="connsiteY2" fmla="*/ 73 h 11263"/>
                  <a:gd name="connsiteX3" fmla="*/ 9464 w 155387"/>
                  <a:gd name="connsiteY3" fmla="*/ 73 h 11263"/>
                  <a:gd name="connsiteX4" fmla="*/ 270 w 155387"/>
                  <a:gd name="connsiteY4" fmla="*/ 5590 h 11263"/>
                  <a:gd name="connsiteX5" fmla="*/ 9464 w 155387"/>
                  <a:gd name="connsiteY5" fmla="*/ 11337 h 11263"/>
                  <a:gd name="connsiteX6" fmla="*/ 146463 w 155387"/>
                  <a:gd name="connsiteY6" fmla="*/ 11337 h 1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387" h="11263">
                    <a:moveTo>
                      <a:pt x="146463" y="11337"/>
                    </a:moveTo>
                    <a:cubicBezTo>
                      <a:pt x="150141" y="11337"/>
                      <a:pt x="155657" y="11337"/>
                      <a:pt x="155657" y="5820"/>
                    </a:cubicBezTo>
                    <a:cubicBezTo>
                      <a:pt x="155657" y="73"/>
                      <a:pt x="150371" y="73"/>
                      <a:pt x="146463" y="73"/>
                    </a:cubicBezTo>
                    <a:lnTo>
                      <a:pt x="9464" y="73"/>
                    </a:lnTo>
                    <a:cubicBezTo>
                      <a:pt x="5787" y="73"/>
                      <a:pt x="270" y="73"/>
                      <a:pt x="270" y="5590"/>
                    </a:cubicBezTo>
                    <a:cubicBezTo>
                      <a:pt x="270" y="11337"/>
                      <a:pt x="5557" y="11337"/>
                      <a:pt x="9464" y="11337"/>
                    </a:cubicBezTo>
                    <a:lnTo>
                      <a:pt x="146463" y="11337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4" name="Forme libre 113">
                <a:extLst>
                  <a:ext uri="{FF2B5EF4-FFF2-40B4-BE49-F238E27FC236}">
                    <a16:creationId xmlns:a16="http://schemas.microsoft.com/office/drawing/2014/main" id="{88C80C15-1DBD-3805-0175-B688FCA7A592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11231096" y="6681705"/>
                <a:ext cx="83670" cy="152628"/>
              </a:xfrm>
              <a:custGeom>
                <a:avLst/>
                <a:gdLst>
                  <a:gd name="connsiteX0" fmla="*/ 52225 w 83670"/>
                  <a:gd name="connsiteY0" fmla="*/ 6509 h 152628"/>
                  <a:gd name="connsiteX1" fmla="*/ 45329 w 83670"/>
                  <a:gd name="connsiteY1" fmla="*/ 73 h 152628"/>
                  <a:gd name="connsiteX2" fmla="*/ 276 w 83670"/>
                  <a:gd name="connsiteY2" fmla="*/ 14785 h 152628"/>
                  <a:gd name="connsiteX3" fmla="*/ 276 w 83670"/>
                  <a:gd name="connsiteY3" fmla="*/ 23060 h 152628"/>
                  <a:gd name="connsiteX4" fmla="*/ 33606 w 83670"/>
                  <a:gd name="connsiteY4" fmla="*/ 16623 h 152628"/>
                  <a:gd name="connsiteX5" fmla="*/ 33606 w 83670"/>
                  <a:gd name="connsiteY5" fmla="*/ 133853 h 152628"/>
                  <a:gd name="connsiteX6" fmla="*/ 10620 w 83670"/>
                  <a:gd name="connsiteY6" fmla="*/ 144427 h 152628"/>
                  <a:gd name="connsiteX7" fmla="*/ 1885 w 83670"/>
                  <a:gd name="connsiteY7" fmla="*/ 144427 h 152628"/>
                  <a:gd name="connsiteX8" fmla="*/ 1885 w 83670"/>
                  <a:gd name="connsiteY8" fmla="*/ 152702 h 152628"/>
                  <a:gd name="connsiteX9" fmla="*/ 42801 w 83670"/>
                  <a:gd name="connsiteY9" fmla="*/ 151783 h 152628"/>
                  <a:gd name="connsiteX10" fmla="*/ 83946 w 83670"/>
                  <a:gd name="connsiteY10" fmla="*/ 152702 h 152628"/>
                  <a:gd name="connsiteX11" fmla="*/ 83946 w 83670"/>
                  <a:gd name="connsiteY11" fmla="*/ 144427 h 152628"/>
                  <a:gd name="connsiteX12" fmla="*/ 75212 w 83670"/>
                  <a:gd name="connsiteY12" fmla="*/ 144427 h 152628"/>
                  <a:gd name="connsiteX13" fmla="*/ 52225 w 83670"/>
                  <a:gd name="connsiteY13" fmla="*/ 133853 h 152628"/>
                  <a:gd name="connsiteX14" fmla="*/ 52225 w 83670"/>
                  <a:gd name="connsiteY14" fmla="*/ 6509 h 152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3670" h="152628">
                    <a:moveTo>
                      <a:pt x="52225" y="6509"/>
                    </a:moveTo>
                    <a:cubicBezTo>
                      <a:pt x="52225" y="303"/>
                      <a:pt x="51766" y="73"/>
                      <a:pt x="45329" y="73"/>
                    </a:cubicBezTo>
                    <a:cubicBezTo>
                      <a:pt x="30618" y="14555"/>
                      <a:pt x="9701" y="14785"/>
                      <a:pt x="276" y="14785"/>
                    </a:cubicBezTo>
                    <a:lnTo>
                      <a:pt x="276" y="23060"/>
                    </a:lnTo>
                    <a:cubicBezTo>
                      <a:pt x="5793" y="23060"/>
                      <a:pt x="20964" y="23060"/>
                      <a:pt x="33606" y="16623"/>
                    </a:cubicBezTo>
                    <a:lnTo>
                      <a:pt x="33606" y="133853"/>
                    </a:lnTo>
                    <a:cubicBezTo>
                      <a:pt x="33606" y="141439"/>
                      <a:pt x="33606" y="144427"/>
                      <a:pt x="10620" y="144427"/>
                    </a:cubicBezTo>
                    <a:lnTo>
                      <a:pt x="1885" y="144427"/>
                    </a:lnTo>
                    <a:lnTo>
                      <a:pt x="1885" y="152702"/>
                    </a:lnTo>
                    <a:cubicBezTo>
                      <a:pt x="6023" y="152472"/>
                      <a:pt x="34296" y="151783"/>
                      <a:pt x="42801" y="151783"/>
                    </a:cubicBezTo>
                    <a:cubicBezTo>
                      <a:pt x="49927" y="151783"/>
                      <a:pt x="78889" y="152472"/>
                      <a:pt x="83946" y="152702"/>
                    </a:cubicBezTo>
                    <a:lnTo>
                      <a:pt x="83946" y="144427"/>
                    </a:lnTo>
                    <a:lnTo>
                      <a:pt x="75212" y="144427"/>
                    </a:lnTo>
                    <a:cubicBezTo>
                      <a:pt x="52225" y="144427"/>
                      <a:pt x="52225" y="141439"/>
                      <a:pt x="52225" y="133853"/>
                    </a:cubicBezTo>
                    <a:lnTo>
                      <a:pt x="52225" y="6509"/>
                    </a:lnTo>
                    <a:close/>
                  </a:path>
                </a:pathLst>
              </a:custGeom>
              <a:solidFill>
                <a:srgbClr val="000000"/>
              </a:solidFill>
              <a:ln w="32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EC1EBB38-1768-5708-7EB8-98066C14DC9C}"/>
                </a:ext>
              </a:extLst>
            </p:cNvPr>
            <p:cNvSpPr txBox="1"/>
            <p:nvPr/>
          </p:nvSpPr>
          <p:spPr>
            <a:xfrm>
              <a:off x="5499500" y="4594694"/>
              <a:ext cx="286052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Diffusivité thermique</a:t>
              </a:r>
            </a:p>
          </p:txBody>
        </p:sp>
      </p:grpSp>
      <p:grpSp>
        <p:nvGrpSpPr>
          <p:cNvPr id="141" name="Groupe 14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\toprule&#10; Temps &amp; &amp; Longueur \\&#10;\midrule&#10;  $  \blue{\tau} $ &amp; $\rightarrow$  &amp; $\sqrt{a \blue{\tau}} $ \\&#10;\end{tabular}&#10;&#10;\end{document}&#10;" title="IguanaTex Vector Display">
            <a:extLst>
              <a:ext uri="{FF2B5EF4-FFF2-40B4-BE49-F238E27FC236}">
                <a16:creationId xmlns:a16="http://schemas.microsoft.com/office/drawing/2014/main" id="{76A0577D-3489-A6A2-9DB0-C5853C86B65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835400" y="5562599"/>
            <a:ext cx="3530011" cy="973796"/>
            <a:chOff x="6145181" y="7167272"/>
            <a:chExt cx="3484841" cy="952469"/>
          </a:xfrm>
        </p:grpSpPr>
        <p:sp>
          <p:nvSpPr>
            <p:cNvPr id="120" name="Forme libre 119">
              <a:extLst>
                <a:ext uri="{FF2B5EF4-FFF2-40B4-BE49-F238E27FC236}">
                  <a16:creationId xmlns:a16="http://schemas.microsoft.com/office/drawing/2014/main" id="{D130E4C9-B775-E458-D6A6-AEBCB20E05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6145181" y="7167272"/>
              <a:ext cx="3484841" cy="24254"/>
            </a:xfrm>
            <a:custGeom>
              <a:avLst/>
              <a:gdLst>
                <a:gd name="connsiteX0" fmla="*/ 0 w 3484841"/>
                <a:gd name="connsiteY0" fmla="*/ 0 h 24254"/>
                <a:gd name="connsiteX1" fmla="*/ 3484842 w 3484841"/>
                <a:gd name="connsiteY1" fmla="*/ 0 h 24254"/>
                <a:gd name="connsiteX2" fmla="*/ 3484842 w 3484841"/>
                <a:gd name="connsiteY2" fmla="*/ 24254 h 24254"/>
                <a:gd name="connsiteX3" fmla="*/ 0 w 3484841"/>
                <a:gd name="connsiteY3" fmla="*/ 24254 h 2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4841" h="24254">
                  <a:moveTo>
                    <a:pt x="0" y="0"/>
                  </a:moveTo>
                  <a:lnTo>
                    <a:pt x="3484842" y="0"/>
                  </a:lnTo>
                  <a:lnTo>
                    <a:pt x="3484842" y="24254"/>
                  </a:lnTo>
                  <a:lnTo>
                    <a:pt x="0" y="24254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1" name="Forme libre 120">
              <a:extLst>
                <a:ext uri="{FF2B5EF4-FFF2-40B4-BE49-F238E27FC236}">
                  <a16:creationId xmlns:a16="http://schemas.microsoft.com/office/drawing/2014/main" id="{031ADF7F-AA2D-0B69-051D-8B0204BFBC6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6336338" y="7325788"/>
              <a:ext cx="195063" cy="205249"/>
            </a:xfrm>
            <a:custGeom>
              <a:avLst/>
              <a:gdLst>
                <a:gd name="connsiteX0" fmla="*/ 189436 w 195063"/>
                <a:gd name="connsiteY0" fmla="*/ 65 h 205249"/>
                <a:gd name="connsiteX1" fmla="*/ 5793 w 195063"/>
                <a:gd name="connsiteY1" fmla="*/ 65 h 205249"/>
                <a:gd name="connsiteX2" fmla="*/ 83 w 195063"/>
                <a:gd name="connsiteY2" fmla="*/ 68279 h 205249"/>
                <a:gd name="connsiteX3" fmla="*/ 7597 w 195063"/>
                <a:gd name="connsiteY3" fmla="*/ 68279 h 205249"/>
                <a:gd name="connsiteX4" fmla="*/ 61698 w 195063"/>
                <a:gd name="connsiteY4" fmla="*/ 9463 h 205249"/>
                <a:gd name="connsiteX5" fmla="*/ 77928 w 195063"/>
                <a:gd name="connsiteY5" fmla="*/ 10070 h 205249"/>
                <a:gd name="connsiteX6" fmla="*/ 84240 w 195063"/>
                <a:gd name="connsiteY6" fmla="*/ 21590 h 205249"/>
                <a:gd name="connsiteX7" fmla="*/ 84240 w 195063"/>
                <a:gd name="connsiteY7" fmla="*/ 181363 h 205249"/>
                <a:gd name="connsiteX8" fmla="*/ 52681 w 195063"/>
                <a:gd name="connsiteY8" fmla="*/ 195915 h 205249"/>
                <a:gd name="connsiteX9" fmla="*/ 40658 w 195063"/>
                <a:gd name="connsiteY9" fmla="*/ 195915 h 205249"/>
                <a:gd name="connsiteX10" fmla="*/ 40658 w 195063"/>
                <a:gd name="connsiteY10" fmla="*/ 205314 h 205249"/>
                <a:gd name="connsiteX11" fmla="*/ 97464 w 195063"/>
                <a:gd name="connsiteY11" fmla="*/ 204404 h 205249"/>
                <a:gd name="connsiteX12" fmla="*/ 154571 w 195063"/>
                <a:gd name="connsiteY12" fmla="*/ 205314 h 205249"/>
                <a:gd name="connsiteX13" fmla="*/ 154571 w 195063"/>
                <a:gd name="connsiteY13" fmla="*/ 195915 h 205249"/>
                <a:gd name="connsiteX14" fmla="*/ 142549 w 195063"/>
                <a:gd name="connsiteY14" fmla="*/ 195915 h 205249"/>
                <a:gd name="connsiteX15" fmla="*/ 110990 w 195063"/>
                <a:gd name="connsiteY15" fmla="*/ 181363 h 205249"/>
                <a:gd name="connsiteX16" fmla="*/ 110990 w 195063"/>
                <a:gd name="connsiteY16" fmla="*/ 21590 h 205249"/>
                <a:gd name="connsiteX17" fmla="*/ 116400 w 195063"/>
                <a:gd name="connsiteY17" fmla="*/ 10070 h 205249"/>
                <a:gd name="connsiteX18" fmla="*/ 133532 w 195063"/>
                <a:gd name="connsiteY18" fmla="*/ 9463 h 205249"/>
                <a:gd name="connsiteX19" fmla="*/ 187633 w 195063"/>
                <a:gd name="connsiteY19" fmla="*/ 68279 h 205249"/>
                <a:gd name="connsiteX20" fmla="*/ 195147 w 195063"/>
                <a:gd name="connsiteY20" fmla="*/ 68279 h 205249"/>
                <a:gd name="connsiteX21" fmla="*/ 189436 w 195063"/>
                <a:gd name="connsiteY21" fmla="*/ 65 h 20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5063" h="205249">
                  <a:moveTo>
                    <a:pt x="189436" y="65"/>
                  </a:moveTo>
                  <a:lnTo>
                    <a:pt x="5793" y="65"/>
                  </a:lnTo>
                  <a:lnTo>
                    <a:pt x="83" y="68279"/>
                  </a:lnTo>
                  <a:lnTo>
                    <a:pt x="7597" y="68279"/>
                  </a:lnTo>
                  <a:cubicBezTo>
                    <a:pt x="11805" y="19468"/>
                    <a:pt x="16313" y="9463"/>
                    <a:pt x="61698" y="9463"/>
                  </a:cubicBezTo>
                  <a:cubicBezTo>
                    <a:pt x="67108" y="9463"/>
                    <a:pt x="74922" y="9463"/>
                    <a:pt x="77928" y="10070"/>
                  </a:cubicBezTo>
                  <a:cubicBezTo>
                    <a:pt x="84240" y="11282"/>
                    <a:pt x="84240" y="14617"/>
                    <a:pt x="84240" y="21590"/>
                  </a:cubicBezTo>
                  <a:lnTo>
                    <a:pt x="84240" y="181363"/>
                  </a:lnTo>
                  <a:cubicBezTo>
                    <a:pt x="84240" y="191671"/>
                    <a:pt x="84240" y="195915"/>
                    <a:pt x="52681" y="195915"/>
                  </a:cubicBezTo>
                  <a:lnTo>
                    <a:pt x="40658" y="195915"/>
                  </a:lnTo>
                  <a:lnTo>
                    <a:pt x="40658" y="205314"/>
                  </a:lnTo>
                  <a:cubicBezTo>
                    <a:pt x="52981" y="204404"/>
                    <a:pt x="83639" y="204404"/>
                    <a:pt x="97464" y="204404"/>
                  </a:cubicBezTo>
                  <a:cubicBezTo>
                    <a:pt x="111290" y="204404"/>
                    <a:pt x="142248" y="204404"/>
                    <a:pt x="154571" y="205314"/>
                  </a:cubicBezTo>
                  <a:lnTo>
                    <a:pt x="154571" y="195915"/>
                  </a:lnTo>
                  <a:lnTo>
                    <a:pt x="142549" y="195915"/>
                  </a:lnTo>
                  <a:cubicBezTo>
                    <a:pt x="110990" y="195915"/>
                    <a:pt x="110990" y="191671"/>
                    <a:pt x="110990" y="181363"/>
                  </a:cubicBezTo>
                  <a:lnTo>
                    <a:pt x="110990" y="21590"/>
                  </a:lnTo>
                  <a:cubicBezTo>
                    <a:pt x="110990" y="15527"/>
                    <a:pt x="110990" y="11282"/>
                    <a:pt x="116400" y="10070"/>
                  </a:cubicBezTo>
                  <a:cubicBezTo>
                    <a:pt x="119706" y="9463"/>
                    <a:pt x="127821" y="9463"/>
                    <a:pt x="133532" y="9463"/>
                  </a:cubicBezTo>
                  <a:cubicBezTo>
                    <a:pt x="178916" y="9463"/>
                    <a:pt x="183425" y="19468"/>
                    <a:pt x="187633" y="68279"/>
                  </a:cubicBezTo>
                  <a:lnTo>
                    <a:pt x="195147" y="68279"/>
                  </a:lnTo>
                  <a:lnTo>
                    <a:pt x="189436" y="65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2" name="Forme libre 121">
              <a:extLst>
                <a:ext uri="{FF2B5EF4-FFF2-40B4-BE49-F238E27FC236}">
                  <a16:creationId xmlns:a16="http://schemas.microsoft.com/office/drawing/2014/main" id="{2D9EB872-6849-9A53-D33D-0727428E96D2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6525959" y="7395215"/>
              <a:ext cx="116317" cy="139157"/>
            </a:xfrm>
            <a:custGeom>
              <a:avLst/>
              <a:gdLst>
                <a:gd name="connsiteX0" fmla="*/ 25336 w 116317"/>
                <a:gd name="connsiteY0" fmla="*/ 59487 h 139157"/>
                <a:gd name="connsiteX1" fmla="*/ 62606 w 116317"/>
                <a:gd name="connsiteY1" fmla="*/ 6735 h 139157"/>
                <a:gd name="connsiteX2" fmla="*/ 96569 w 116317"/>
                <a:gd name="connsiteY2" fmla="*/ 59487 h 139157"/>
                <a:gd name="connsiteX3" fmla="*/ 25336 w 116317"/>
                <a:gd name="connsiteY3" fmla="*/ 59487 h 139157"/>
                <a:gd name="connsiteX4" fmla="*/ 25036 w 116317"/>
                <a:gd name="connsiteY4" fmla="*/ 65854 h 139157"/>
                <a:gd name="connsiteX5" fmla="*/ 108892 w 116317"/>
                <a:gd name="connsiteY5" fmla="*/ 65854 h 139157"/>
                <a:gd name="connsiteX6" fmla="*/ 116406 w 116317"/>
                <a:gd name="connsiteY6" fmla="*/ 59487 h 139157"/>
                <a:gd name="connsiteX7" fmla="*/ 62606 w 116317"/>
                <a:gd name="connsiteY7" fmla="*/ 65 h 139157"/>
                <a:gd name="connsiteX8" fmla="*/ 89 w 116317"/>
                <a:gd name="connsiteY8" fmla="*/ 69189 h 139157"/>
                <a:gd name="connsiteX9" fmla="*/ 66212 w 116317"/>
                <a:gd name="connsiteY9" fmla="*/ 139222 h 139157"/>
                <a:gd name="connsiteX10" fmla="*/ 116406 w 116317"/>
                <a:gd name="connsiteY10" fmla="*/ 99809 h 139157"/>
                <a:gd name="connsiteX11" fmla="*/ 112499 w 116317"/>
                <a:gd name="connsiteY11" fmla="*/ 96171 h 139157"/>
                <a:gd name="connsiteX12" fmla="*/ 108592 w 116317"/>
                <a:gd name="connsiteY12" fmla="*/ 100415 h 139157"/>
                <a:gd name="connsiteX13" fmla="*/ 68016 w 116317"/>
                <a:gd name="connsiteY13" fmla="*/ 131642 h 139157"/>
                <a:gd name="connsiteX14" fmla="*/ 34052 w 116317"/>
                <a:gd name="connsiteY14" fmla="*/ 111330 h 139157"/>
                <a:gd name="connsiteX15" fmla="*/ 25036 w 116317"/>
                <a:gd name="connsiteY15" fmla="*/ 65854 h 1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317" h="139157">
                  <a:moveTo>
                    <a:pt x="25336" y="59487"/>
                  </a:moveTo>
                  <a:cubicBezTo>
                    <a:pt x="27140" y="14314"/>
                    <a:pt x="52387" y="6735"/>
                    <a:pt x="62606" y="6735"/>
                  </a:cubicBezTo>
                  <a:cubicBezTo>
                    <a:pt x="93563" y="6735"/>
                    <a:pt x="96569" y="47663"/>
                    <a:pt x="96569" y="59487"/>
                  </a:cubicBezTo>
                  <a:lnTo>
                    <a:pt x="25336" y="59487"/>
                  </a:lnTo>
                  <a:close/>
                  <a:moveTo>
                    <a:pt x="25036" y="65854"/>
                  </a:moveTo>
                  <a:lnTo>
                    <a:pt x="108892" y="65854"/>
                  </a:lnTo>
                  <a:cubicBezTo>
                    <a:pt x="115504" y="65854"/>
                    <a:pt x="116406" y="65854"/>
                    <a:pt x="116406" y="59487"/>
                  </a:cubicBezTo>
                  <a:cubicBezTo>
                    <a:pt x="116406" y="29473"/>
                    <a:pt x="100176" y="65"/>
                    <a:pt x="62606" y="65"/>
                  </a:cubicBezTo>
                  <a:cubicBezTo>
                    <a:pt x="27741" y="65"/>
                    <a:pt x="89" y="31292"/>
                    <a:pt x="89" y="69189"/>
                  </a:cubicBezTo>
                  <a:cubicBezTo>
                    <a:pt x="89" y="109814"/>
                    <a:pt x="31648" y="139222"/>
                    <a:pt x="66212" y="139222"/>
                  </a:cubicBezTo>
                  <a:cubicBezTo>
                    <a:pt x="102881" y="139222"/>
                    <a:pt x="116406" y="105569"/>
                    <a:pt x="116406" y="99809"/>
                  </a:cubicBezTo>
                  <a:cubicBezTo>
                    <a:pt x="116406" y="96777"/>
                    <a:pt x="114002" y="96171"/>
                    <a:pt x="112499" y="96171"/>
                  </a:cubicBezTo>
                  <a:cubicBezTo>
                    <a:pt x="109794" y="96171"/>
                    <a:pt x="109193" y="97990"/>
                    <a:pt x="108592" y="100415"/>
                  </a:cubicBezTo>
                  <a:cubicBezTo>
                    <a:pt x="98072" y="131642"/>
                    <a:pt x="71021" y="131642"/>
                    <a:pt x="68016" y="131642"/>
                  </a:cubicBezTo>
                  <a:cubicBezTo>
                    <a:pt x="52988" y="131642"/>
                    <a:pt x="40965" y="122547"/>
                    <a:pt x="34052" y="111330"/>
                  </a:cubicBezTo>
                  <a:cubicBezTo>
                    <a:pt x="25036" y="96777"/>
                    <a:pt x="25036" y="76768"/>
                    <a:pt x="25036" y="65854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6149AE54-BE7C-A0B2-3C13-E7117B7CED70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6660744" y="7397034"/>
              <a:ext cx="234737" cy="134003"/>
            </a:xfrm>
            <a:custGeom>
              <a:avLst/>
              <a:gdLst>
                <a:gd name="connsiteX0" fmla="*/ 23537 w 234737"/>
                <a:gd name="connsiteY0" fmla="*/ 29776 h 134003"/>
                <a:gd name="connsiteX1" fmla="*/ 23537 w 234737"/>
                <a:gd name="connsiteY1" fmla="*/ 111027 h 134003"/>
                <a:gd name="connsiteX2" fmla="*/ 93 w 234737"/>
                <a:gd name="connsiteY2" fmla="*/ 124669 h 134003"/>
                <a:gd name="connsiteX3" fmla="*/ 93 w 234737"/>
                <a:gd name="connsiteY3" fmla="*/ 134068 h 134003"/>
                <a:gd name="connsiteX4" fmla="*/ 34057 w 234737"/>
                <a:gd name="connsiteY4" fmla="*/ 133158 h 134003"/>
                <a:gd name="connsiteX5" fmla="*/ 67720 w 234737"/>
                <a:gd name="connsiteY5" fmla="*/ 134068 h 134003"/>
                <a:gd name="connsiteX6" fmla="*/ 67720 w 234737"/>
                <a:gd name="connsiteY6" fmla="*/ 124669 h 134003"/>
                <a:gd name="connsiteX7" fmla="*/ 44276 w 234737"/>
                <a:gd name="connsiteY7" fmla="*/ 111027 h 134003"/>
                <a:gd name="connsiteX8" fmla="*/ 44276 w 234737"/>
                <a:gd name="connsiteY8" fmla="*/ 55243 h 134003"/>
                <a:gd name="connsiteX9" fmla="*/ 84852 w 234737"/>
                <a:gd name="connsiteY9" fmla="*/ 6735 h 134003"/>
                <a:gd name="connsiteX10" fmla="*/ 107093 w 234737"/>
                <a:gd name="connsiteY10" fmla="*/ 40387 h 134003"/>
                <a:gd name="connsiteX11" fmla="*/ 107093 w 234737"/>
                <a:gd name="connsiteY11" fmla="*/ 111027 h 134003"/>
                <a:gd name="connsiteX12" fmla="*/ 83649 w 234737"/>
                <a:gd name="connsiteY12" fmla="*/ 124669 h 134003"/>
                <a:gd name="connsiteX13" fmla="*/ 83649 w 234737"/>
                <a:gd name="connsiteY13" fmla="*/ 134068 h 134003"/>
                <a:gd name="connsiteX14" fmla="*/ 117613 w 234737"/>
                <a:gd name="connsiteY14" fmla="*/ 133158 h 134003"/>
                <a:gd name="connsiteX15" fmla="*/ 151276 w 234737"/>
                <a:gd name="connsiteY15" fmla="*/ 134068 h 134003"/>
                <a:gd name="connsiteX16" fmla="*/ 151276 w 234737"/>
                <a:gd name="connsiteY16" fmla="*/ 124669 h 134003"/>
                <a:gd name="connsiteX17" fmla="*/ 127832 w 234737"/>
                <a:gd name="connsiteY17" fmla="*/ 111027 h 134003"/>
                <a:gd name="connsiteX18" fmla="*/ 127832 w 234737"/>
                <a:gd name="connsiteY18" fmla="*/ 55243 h 134003"/>
                <a:gd name="connsiteX19" fmla="*/ 168408 w 234737"/>
                <a:gd name="connsiteY19" fmla="*/ 6735 h 134003"/>
                <a:gd name="connsiteX20" fmla="*/ 190649 w 234737"/>
                <a:gd name="connsiteY20" fmla="*/ 40387 h 134003"/>
                <a:gd name="connsiteX21" fmla="*/ 190649 w 234737"/>
                <a:gd name="connsiteY21" fmla="*/ 111027 h 134003"/>
                <a:gd name="connsiteX22" fmla="*/ 167205 w 234737"/>
                <a:gd name="connsiteY22" fmla="*/ 124669 h 134003"/>
                <a:gd name="connsiteX23" fmla="*/ 167205 w 234737"/>
                <a:gd name="connsiteY23" fmla="*/ 134068 h 134003"/>
                <a:gd name="connsiteX24" fmla="*/ 201169 w 234737"/>
                <a:gd name="connsiteY24" fmla="*/ 133158 h 134003"/>
                <a:gd name="connsiteX25" fmla="*/ 234831 w 234737"/>
                <a:gd name="connsiteY25" fmla="*/ 134068 h 134003"/>
                <a:gd name="connsiteX26" fmla="*/ 234831 w 234737"/>
                <a:gd name="connsiteY26" fmla="*/ 124669 h 134003"/>
                <a:gd name="connsiteX27" fmla="*/ 211388 w 234737"/>
                <a:gd name="connsiteY27" fmla="*/ 115574 h 134003"/>
                <a:gd name="connsiteX28" fmla="*/ 211388 w 234737"/>
                <a:gd name="connsiteY28" fmla="*/ 57668 h 134003"/>
                <a:gd name="connsiteX29" fmla="*/ 202070 w 234737"/>
                <a:gd name="connsiteY29" fmla="*/ 11282 h 134003"/>
                <a:gd name="connsiteX30" fmla="*/ 170511 w 234737"/>
                <a:gd name="connsiteY30" fmla="*/ 65 h 134003"/>
                <a:gd name="connsiteX31" fmla="*/ 126930 w 234737"/>
                <a:gd name="connsiteY31" fmla="*/ 29776 h 134003"/>
                <a:gd name="connsiteX32" fmla="*/ 86956 w 234737"/>
                <a:gd name="connsiteY32" fmla="*/ 65 h 134003"/>
                <a:gd name="connsiteX33" fmla="*/ 42473 w 234737"/>
                <a:gd name="connsiteY33" fmla="*/ 31898 h 134003"/>
                <a:gd name="connsiteX34" fmla="*/ 42473 w 234737"/>
                <a:gd name="connsiteY34" fmla="*/ 65 h 134003"/>
                <a:gd name="connsiteX35" fmla="*/ 93 w 234737"/>
                <a:gd name="connsiteY35" fmla="*/ 3400 h 134003"/>
                <a:gd name="connsiteX36" fmla="*/ 93 w 234737"/>
                <a:gd name="connsiteY36" fmla="*/ 12798 h 134003"/>
                <a:gd name="connsiteX37" fmla="*/ 23537 w 234737"/>
                <a:gd name="connsiteY37" fmla="*/ 29776 h 13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4737" h="134003">
                  <a:moveTo>
                    <a:pt x="23537" y="29776"/>
                  </a:moveTo>
                  <a:lnTo>
                    <a:pt x="23537" y="111027"/>
                  </a:lnTo>
                  <a:cubicBezTo>
                    <a:pt x="23537" y="124669"/>
                    <a:pt x="20231" y="124669"/>
                    <a:pt x="93" y="124669"/>
                  </a:cubicBezTo>
                  <a:lnTo>
                    <a:pt x="93" y="134068"/>
                  </a:lnTo>
                  <a:cubicBezTo>
                    <a:pt x="10613" y="133765"/>
                    <a:pt x="25942" y="133158"/>
                    <a:pt x="34057" y="133158"/>
                  </a:cubicBezTo>
                  <a:cubicBezTo>
                    <a:pt x="41871" y="133158"/>
                    <a:pt x="57501" y="133765"/>
                    <a:pt x="67720" y="134068"/>
                  </a:cubicBezTo>
                  <a:lnTo>
                    <a:pt x="67720" y="124669"/>
                  </a:lnTo>
                  <a:cubicBezTo>
                    <a:pt x="47582" y="124669"/>
                    <a:pt x="44276" y="124669"/>
                    <a:pt x="44276" y="111027"/>
                  </a:cubicBezTo>
                  <a:lnTo>
                    <a:pt x="44276" y="55243"/>
                  </a:lnTo>
                  <a:cubicBezTo>
                    <a:pt x="44276" y="23712"/>
                    <a:pt x="65616" y="6735"/>
                    <a:pt x="84852" y="6735"/>
                  </a:cubicBezTo>
                  <a:cubicBezTo>
                    <a:pt x="103787" y="6735"/>
                    <a:pt x="107093" y="23106"/>
                    <a:pt x="107093" y="40387"/>
                  </a:cubicBezTo>
                  <a:lnTo>
                    <a:pt x="107093" y="111027"/>
                  </a:lnTo>
                  <a:cubicBezTo>
                    <a:pt x="107093" y="124669"/>
                    <a:pt x="103787" y="124669"/>
                    <a:pt x="83649" y="124669"/>
                  </a:cubicBezTo>
                  <a:lnTo>
                    <a:pt x="83649" y="134068"/>
                  </a:lnTo>
                  <a:cubicBezTo>
                    <a:pt x="94169" y="133765"/>
                    <a:pt x="109498" y="133158"/>
                    <a:pt x="117613" y="133158"/>
                  </a:cubicBezTo>
                  <a:cubicBezTo>
                    <a:pt x="125427" y="133158"/>
                    <a:pt x="141057" y="133765"/>
                    <a:pt x="151276" y="134068"/>
                  </a:cubicBezTo>
                  <a:lnTo>
                    <a:pt x="151276" y="124669"/>
                  </a:lnTo>
                  <a:cubicBezTo>
                    <a:pt x="131138" y="124669"/>
                    <a:pt x="127832" y="124669"/>
                    <a:pt x="127832" y="111027"/>
                  </a:cubicBezTo>
                  <a:lnTo>
                    <a:pt x="127832" y="55243"/>
                  </a:lnTo>
                  <a:cubicBezTo>
                    <a:pt x="127832" y="23712"/>
                    <a:pt x="149172" y="6735"/>
                    <a:pt x="168408" y="6735"/>
                  </a:cubicBezTo>
                  <a:cubicBezTo>
                    <a:pt x="187343" y="6735"/>
                    <a:pt x="190649" y="23106"/>
                    <a:pt x="190649" y="40387"/>
                  </a:cubicBezTo>
                  <a:lnTo>
                    <a:pt x="190649" y="111027"/>
                  </a:lnTo>
                  <a:cubicBezTo>
                    <a:pt x="190649" y="124669"/>
                    <a:pt x="187343" y="124669"/>
                    <a:pt x="167205" y="124669"/>
                  </a:cubicBezTo>
                  <a:lnTo>
                    <a:pt x="167205" y="134068"/>
                  </a:lnTo>
                  <a:cubicBezTo>
                    <a:pt x="177725" y="133765"/>
                    <a:pt x="193054" y="133158"/>
                    <a:pt x="201169" y="133158"/>
                  </a:cubicBezTo>
                  <a:cubicBezTo>
                    <a:pt x="208983" y="133158"/>
                    <a:pt x="224612" y="133765"/>
                    <a:pt x="234831" y="134068"/>
                  </a:cubicBezTo>
                  <a:lnTo>
                    <a:pt x="234831" y="124669"/>
                  </a:lnTo>
                  <a:cubicBezTo>
                    <a:pt x="219202" y="124669"/>
                    <a:pt x="211688" y="124669"/>
                    <a:pt x="211388" y="115574"/>
                  </a:cubicBezTo>
                  <a:lnTo>
                    <a:pt x="211388" y="57668"/>
                  </a:lnTo>
                  <a:cubicBezTo>
                    <a:pt x="211388" y="31595"/>
                    <a:pt x="211388" y="22197"/>
                    <a:pt x="202070" y="11282"/>
                  </a:cubicBezTo>
                  <a:cubicBezTo>
                    <a:pt x="197863" y="6128"/>
                    <a:pt x="187944" y="65"/>
                    <a:pt x="170511" y="65"/>
                  </a:cubicBezTo>
                  <a:cubicBezTo>
                    <a:pt x="145264" y="65"/>
                    <a:pt x="132040" y="18255"/>
                    <a:pt x="126930" y="29776"/>
                  </a:cubicBezTo>
                  <a:cubicBezTo>
                    <a:pt x="122722" y="3400"/>
                    <a:pt x="100481" y="65"/>
                    <a:pt x="86956" y="65"/>
                  </a:cubicBezTo>
                  <a:cubicBezTo>
                    <a:pt x="65015" y="65"/>
                    <a:pt x="50888" y="13101"/>
                    <a:pt x="42473" y="31898"/>
                  </a:cubicBezTo>
                  <a:lnTo>
                    <a:pt x="42473" y="65"/>
                  </a:lnTo>
                  <a:lnTo>
                    <a:pt x="93" y="3400"/>
                  </a:lnTo>
                  <a:lnTo>
                    <a:pt x="93" y="12798"/>
                  </a:lnTo>
                  <a:cubicBezTo>
                    <a:pt x="21133" y="12798"/>
                    <a:pt x="23537" y="14920"/>
                    <a:pt x="23537" y="29776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53E15FE3-9FDD-9296-E130-BA893FA31C6D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6910010" y="7397034"/>
              <a:ext cx="148176" cy="192818"/>
            </a:xfrm>
            <a:custGeom>
              <a:avLst/>
              <a:gdLst>
                <a:gd name="connsiteX0" fmla="*/ 43383 w 148176"/>
                <a:gd name="connsiteY0" fmla="*/ 20074 h 192818"/>
                <a:gd name="connsiteX1" fmla="*/ 43383 w 148176"/>
                <a:gd name="connsiteY1" fmla="*/ 65 h 192818"/>
                <a:gd name="connsiteX2" fmla="*/ 102 w 148176"/>
                <a:gd name="connsiteY2" fmla="*/ 3400 h 192818"/>
                <a:gd name="connsiteX3" fmla="*/ 102 w 148176"/>
                <a:gd name="connsiteY3" fmla="*/ 12798 h 192818"/>
                <a:gd name="connsiteX4" fmla="*/ 23546 w 148176"/>
                <a:gd name="connsiteY4" fmla="*/ 27957 h 192818"/>
                <a:gd name="connsiteX5" fmla="*/ 23546 w 148176"/>
                <a:gd name="connsiteY5" fmla="*/ 169842 h 192818"/>
                <a:gd name="connsiteX6" fmla="*/ 102 w 148176"/>
                <a:gd name="connsiteY6" fmla="*/ 183485 h 192818"/>
                <a:gd name="connsiteX7" fmla="*/ 102 w 148176"/>
                <a:gd name="connsiteY7" fmla="*/ 192884 h 192818"/>
                <a:gd name="connsiteX8" fmla="*/ 33765 w 148176"/>
                <a:gd name="connsiteY8" fmla="*/ 191974 h 192818"/>
                <a:gd name="connsiteX9" fmla="*/ 67728 w 148176"/>
                <a:gd name="connsiteY9" fmla="*/ 192884 h 192818"/>
                <a:gd name="connsiteX10" fmla="*/ 67728 w 148176"/>
                <a:gd name="connsiteY10" fmla="*/ 183485 h 192818"/>
                <a:gd name="connsiteX11" fmla="*/ 44284 w 148176"/>
                <a:gd name="connsiteY11" fmla="*/ 169842 h 192818"/>
                <a:gd name="connsiteX12" fmla="*/ 44284 w 148176"/>
                <a:gd name="connsiteY12" fmla="*/ 118909 h 192818"/>
                <a:gd name="connsiteX13" fmla="*/ 44284 w 148176"/>
                <a:gd name="connsiteY13" fmla="*/ 116181 h 192818"/>
                <a:gd name="connsiteX14" fmla="*/ 81253 w 148176"/>
                <a:gd name="connsiteY14" fmla="*/ 137403 h 192818"/>
                <a:gd name="connsiteX15" fmla="*/ 148278 w 148176"/>
                <a:gd name="connsiteY15" fmla="*/ 68582 h 192818"/>
                <a:gd name="connsiteX16" fmla="*/ 85461 w 148176"/>
                <a:gd name="connsiteY16" fmla="*/ 65 h 192818"/>
                <a:gd name="connsiteX17" fmla="*/ 43383 w 148176"/>
                <a:gd name="connsiteY17" fmla="*/ 20074 h 192818"/>
                <a:gd name="connsiteX18" fmla="*/ 44284 w 148176"/>
                <a:gd name="connsiteY18" fmla="*/ 99506 h 192818"/>
                <a:gd name="connsiteX19" fmla="*/ 44284 w 148176"/>
                <a:gd name="connsiteY19" fmla="*/ 31898 h 192818"/>
                <a:gd name="connsiteX20" fmla="*/ 83057 w 148176"/>
                <a:gd name="connsiteY20" fmla="*/ 7644 h 192818"/>
                <a:gd name="connsiteX21" fmla="*/ 123332 w 148176"/>
                <a:gd name="connsiteY21" fmla="*/ 68582 h 192818"/>
                <a:gd name="connsiteX22" fmla="*/ 80051 w 148176"/>
                <a:gd name="connsiteY22" fmla="*/ 130733 h 192818"/>
                <a:gd name="connsiteX23" fmla="*/ 48492 w 148176"/>
                <a:gd name="connsiteY23" fmla="*/ 112239 h 192818"/>
                <a:gd name="connsiteX24" fmla="*/ 44284 w 148176"/>
                <a:gd name="connsiteY24" fmla="*/ 99506 h 19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176" h="192818">
                  <a:moveTo>
                    <a:pt x="43383" y="20074"/>
                  </a:moveTo>
                  <a:lnTo>
                    <a:pt x="43383" y="65"/>
                  </a:lnTo>
                  <a:lnTo>
                    <a:pt x="102" y="3400"/>
                  </a:lnTo>
                  <a:lnTo>
                    <a:pt x="102" y="12798"/>
                  </a:lnTo>
                  <a:cubicBezTo>
                    <a:pt x="21442" y="12798"/>
                    <a:pt x="23546" y="14617"/>
                    <a:pt x="23546" y="27957"/>
                  </a:cubicBezTo>
                  <a:lnTo>
                    <a:pt x="23546" y="169842"/>
                  </a:lnTo>
                  <a:cubicBezTo>
                    <a:pt x="23546" y="183485"/>
                    <a:pt x="20239" y="183485"/>
                    <a:pt x="102" y="183485"/>
                  </a:cubicBezTo>
                  <a:lnTo>
                    <a:pt x="102" y="192884"/>
                  </a:lnTo>
                  <a:cubicBezTo>
                    <a:pt x="10321" y="192581"/>
                    <a:pt x="25950" y="191974"/>
                    <a:pt x="33765" y="191974"/>
                  </a:cubicBezTo>
                  <a:cubicBezTo>
                    <a:pt x="41880" y="191974"/>
                    <a:pt x="57208" y="192581"/>
                    <a:pt x="67728" y="192884"/>
                  </a:cubicBezTo>
                  <a:lnTo>
                    <a:pt x="67728" y="183485"/>
                  </a:lnTo>
                  <a:cubicBezTo>
                    <a:pt x="47590" y="183485"/>
                    <a:pt x="44284" y="183485"/>
                    <a:pt x="44284" y="169842"/>
                  </a:cubicBezTo>
                  <a:lnTo>
                    <a:pt x="44284" y="118909"/>
                  </a:lnTo>
                  <a:lnTo>
                    <a:pt x="44284" y="116181"/>
                  </a:lnTo>
                  <a:cubicBezTo>
                    <a:pt x="45787" y="121031"/>
                    <a:pt x="58411" y="137403"/>
                    <a:pt x="81253" y="137403"/>
                  </a:cubicBezTo>
                  <a:cubicBezTo>
                    <a:pt x="117020" y="137403"/>
                    <a:pt x="148278" y="107692"/>
                    <a:pt x="148278" y="68582"/>
                  </a:cubicBezTo>
                  <a:cubicBezTo>
                    <a:pt x="148278" y="30079"/>
                    <a:pt x="119124" y="65"/>
                    <a:pt x="85461" y="65"/>
                  </a:cubicBezTo>
                  <a:cubicBezTo>
                    <a:pt x="62017" y="65"/>
                    <a:pt x="49394" y="13404"/>
                    <a:pt x="43383" y="20074"/>
                  </a:cubicBezTo>
                  <a:close/>
                  <a:moveTo>
                    <a:pt x="44284" y="99506"/>
                  </a:moveTo>
                  <a:lnTo>
                    <a:pt x="44284" y="31898"/>
                  </a:lnTo>
                  <a:cubicBezTo>
                    <a:pt x="53001" y="16436"/>
                    <a:pt x="67728" y="7644"/>
                    <a:pt x="83057" y="7644"/>
                  </a:cubicBezTo>
                  <a:cubicBezTo>
                    <a:pt x="104998" y="7644"/>
                    <a:pt x="123332" y="34323"/>
                    <a:pt x="123332" y="68582"/>
                  </a:cubicBezTo>
                  <a:cubicBezTo>
                    <a:pt x="123332" y="105266"/>
                    <a:pt x="102292" y="130733"/>
                    <a:pt x="80051" y="130733"/>
                  </a:cubicBezTo>
                  <a:cubicBezTo>
                    <a:pt x="68029" y="130733"/>
                    <a:pt x="56607" y="124669"/>
                    <a:pt x="48492" y="112239"/>
                  </a:cubicBezTo>
                  <a:cubicBezTo>
                    <a:pt x="44284" y="105873"/>
                    <a:pt x="44284" y="105569"/>
                    <a:pt x="44284" y="99506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799DDB27-104A-F11E-6C6C-3D76C83F8070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7078491" y="7395215"/>
              <a:ext cx="98283" cy="139157"/>
            </a:xfrm>
            <a:custGeom>
              <a:avLst/>
              <a:gdLst>
                <a:gd name="connsiteX0" fmla="*/ 52705 w 98283"/>
                <a:gd name="connsiteY0" fmla="*/ 77071 h 139157"/>
                <a:gd name="connsiteX1" fmla="*/ 83964 w 98283"/>
                <a:gd name="connsiteY1" fmla="*/ 104963 h 139157"/>
                <a:gd name="connsiteX2" fmla="*/ 50000 w 98283"/>
                <a:gd name="connsiteY2" fmla="*/ 132552 h 139157"/>
                <a:gd name="connsiteX3" fmla="*/ 8222 w 98283"/>
                <a:gd name="connsiteY3" fmla="*/ 89501 h 139157"/>
                <a:gd name="connsiteX4" fmla="*/ 4015 w 98283"/>
                <a:gd name="connsiteY4" fmla="*/ 84347 h 139157"/>
                <a:gd name="connsiteX5" fmla="*/ 107 w 98283"/>
                <a:gd name="connsiteY5" fmla="*/ 91927 h 139157"/>
                <a:gd name="connsiteX6" fmla="*/ 107 w 98283"/>
                <a:gd name="connsiteY6" fmla="*/ 131946 h 139157"/>
                <a:gd name="connsiteX7" fmla="*/ 3413 w 98283"/>
                <a:gd name="connsiteY7" fmla="*/ 139222 h 139157"/>
                <a:gd name="connsiteX8" fmla="*/ 10928 w 98283"/>
                <a:gd name="connsiteY8" fmla="*/ 133158 h 139157"/>
                <a:gd name="connsiteX9" fmla="*/ 16939 w 98283"/>
                <a:gd name="connsiteY9" fmla="*/ 126185 h 139157"/>
                <a:gd name="connsiteX10" fmla="*/ 50000 w 98283"/>
                <a:gd name="connsiteY10" fmla="*/ 139222 h 139157"/>
                <a:gd name="connsiteX11" fmla="*/ 98391 w 98283"/>
                <a:gd name="connsiteY11" fmla="*/ 97081 h 139157"/>
                <a:gd name="connsiteX12" fmla="*/ 85767 w 98283"/>
                <a:gd name="connsiteY12" fmla="*/ 68279 h 139157"/>
                <a:gd name="connsiteX13" fmla="*/ 51503 w 98283"/>
                <a:gd name="connsiteY13" fmla="*/ 53727 h 139157"/>
                <a:gd name="connsiteX14" fmla="*/ 14534 w 98283"/>
                <a:gd name="connsiteY14" fmla="*/ 28866 h 139157"/>
                <a:gd name="connsiteX15" fmla="*/ 48197 w 98283"/>
                <a:gd name="connsiteY15" fmla="*/ 5825 h 139157"/>
                <a:gd name="connsiteX16" fmla="*/ 83363 w 98283"/>
                <a:gd name="connsiteY16" fmla="*/ 42509 h 139157"/>
                <a:gd name="connsiteX17" fmla="*/ 86969 w 98283"/>
                <a:gd name="connsiteY17" fmla="*/ 45238 h 139157"/>
                <a:gd name="connsiteX18" fmla="*/ 90877 w 98283"/>
                <a:gd name="connsiteY18" fmla="*/ 37962 h 139157"/>
                <a:gd name="connsiteX19" fmla="*/ 90877 w 98283"/>
                <a:gd name="connsiteY19" fmla="*/ 7341 h 139157"/>
                <a:gd name="connsiteX20" fmla="*/ 87571 w 98283"/>
                <a:gd name="connsiteY20" fmla="*/ 65 h 139157"/>
                <a:gd name="connsiteX21" fmla="*/ 81559 w 98283"/>
                <a:gd name="connsiteY21" fmla="*/ 3703 h 139157"/>
                <a:gd name="connsiteX22" fmla="*/ 76450 w 98283"/>
                <a:gd name="connsiteY22" fmla="*/ 8554 h 139157"/>
                <a:gd name="connsiteX23" fmla="*/ 48197 w 98283"/>
                <a:gd name="connsiteY23" fmla="*/ 65 h 139157"/>
                <a:gd name="connsiteX24" fmla="*/ 107 w 98283"/>
                <a:gd name="connsiteY24" fmla="*/ 37355 h 139157"/>
                <a:gd name="connsiteX25" fmla="*/ 13031 w 98283"/>
                <a:gd name="connsiteY25" fmla="*/ 63125 h 139157"/>
                <a:gd name="connsiteX26" fmla="*/ 52705 w 98283"/>
                <a:gd name="connsiteY26" fmla="*/ 77071 h 1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283" h="139157">
                  <a:moveTo>
                    <a:pt x="52705" y="77071"/>
                  </a:moveTo>
                  <a:cubicBezTo>
                    <a:pt x="59318" y="78284"/>
                    <a:pt x="83964" y="83135"/>
                    <a:pt x="83964" y="104963"/>
                  </a:cubicBezTo>
                  <a:cubicBezTo>
                    <a:pt x="83964" y="120425"/>
                    <a:pt x="73444" y="132552"/>
                    <a:pt x="50000" y="132552"/>
                  </a:cubicBezTo>
                  <a:cubicBezTo>
                    <a:pt x="24753" y="132552"/>
                    <a:pt x="13933" y="115271"/>
                    <a:pt x="8222" y="89501"/>
                  </a:cubicBezTo>
                  <a:cubicBezTo>
                    <a:pt x="7321" y="85560"/>
                    <a:pt x="7020" y="84347"/>
                    <a:pt x="4015" y="84347"/>
                  </a:cubicBezTo>
                  <a:cubicBezTo>
                    <a:pt x="107" y="84347"/>
                    <a:pt x="107" y="86469"/>
                    <a:pt x="107" y="91927"/>
                  </a:cubicBezTo>
                  <a:lnTo>
                    <a:pt x="107" y="131946"/>
                  </a:lnTo>
                  <a:cubicBezTo>
                    <a:pt x="107" y="137100"/>
                    <a:pt x="107" y="139222"/>
                    <a:pt x="3413" y="139222"/>
                  </a:cubicBezTo>
                  <a:cubicBezTo>
                    <a:pt x="4916" y="139222"/>
                    <a:pt x="5217" y="138919"/>
                    <a:pt x="10928" y="133158"/>
                  </a:cubicBezTo>
                  <a:cubicBezTo>
                    <a:pt x="11529" y="132552"/>
                    <a:pt x="11529" y="131946"/>
                    <a:pt x="16939" y="126185"/>
                  </a:cubicBezTo>
                  <a:cubicBezTo>
                    <a:pt x="30163" y="138919"/>
                    <a:pt x="43689" y="139222"/>
                    <a:pt x="50000" y="139222"/>
                  </a:cubicBezTo>
                  <a:cubicBezTo>
                    <a:pt x="84565" y="139222"/>
                    <a:pt x="98391" y="118909"/>
                    <a:pt x="98391" y="97081"/>
                  </a:cubicBezTo>
                  <a:cubicBezTo>
                    <a:pt x="98391" y="81012"/>
                    <a:pt x="89374" y="71917"/>
                    <a:pt x="85767" y="68279"/>
                  </a:cubicBezTo>
                  <a:cubicBezTo>
                    <a:pt x="75849" y="58577"/>
                    <a:pt x="64127" y="56152"/>
                    <a:pt x="51503" y="53727"/>
                  </a:cubicBezTo>
                  <a:cubicBezTo>
                    <a:pt x="34672" y="50392"/>
                    <a:pt x="14534" y="46450"/>
                    <a:pt x="14534" y="28866"/>
                  </a:cubicBezTo>
                  <a:cubicBezTo>
                    <a:pt x="14534" y="18255"/>
                    <a:pt x="22349" y="5825"/>
                    <a:pt x="48197" y="5825"/>
                  </a:cubicBezTo>
                  <a:cubicBezTo>
                    <a:pt x="81259" y="5825"/>
                    <a:pt x="82762" y="33111"/>
                    <a:pt x="83363" y="42509"/>
                  </a:cubicBezTo>
                  <a:cubicBezTo>
                    <a:pt x="83663" y="45238"/>
                    <a:pt x="86368" y="45238"/>
                    <a:pt x="86969" y="45238"/>
                  </a:cubicBezTo>
                  <a:cubicBezTo>
                    <a:pt x="90877" y="45238"/>
                    <a:pt x="90877" y="43722"/>
                    <a:pt x="90877" y="37962"/>
                  </a:cubicBezTo>
                  <a:lnTo>
                    <a:pt x="90877" y="7341"/>
                  </a:lnTo>
                  <a:cubicBezTo>
                    <a:pt x="90877" y="2187"/>
                    <a:pt x="90877" y="65"/>
                    <a:pt x="87571" y="65"/>
                  </a:cubicBezTo>
                  <a:cubicBezTo>
                    <a:pt x="86068" y="65"/>
                    <a:pt x="85467" y="65"/>
                    <a:pt x="81559" y="3703"/>
                  </a:cubicBezTo>
                  <a:cubicBezTo>
                    <a:pt x="80658" y="4916"/>
                    <a:pt x="77652" y="7644"/>
                    <a:pt x="76450" y="8554"/>
                  </a:cubicBezTo>
                  <a:cubicBezTo>
                    <a:pt x="65028" y="65"/>
                    <a:pt x="52705" y="65"/>
                    <a:pt x="48197" y="65"/>
                  </a:cubicBezTo>
                  <a:cubicBezTo>
                    <a:pt x="11529" y="65"/>
                    <a:pt x="107" y="20377"/>
                    <a:pt x="107" y="37355"/>
                  </a:cubicBezTo>
                  <a:cubicBezTo>
                    <a:pt x="107" y="47966"/>
                    <a:pt x="4916" y="56455"/>
                    <a:pt x="13031" y="63125"/>
                  </a:cubicBezTo>
                  <a:cubicBezTo>
                    <a:pt x="22649" y="71008"/>
                    <a:pt x="31065" y="72827"/>
                    <a:pt x="52705" y="77071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6AA47791-658C-DC74-A4E1-CCB6302CE293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8218953" y="7323969"/>
              <a:ext cx="165007" cy="207068"/>
            </a:xfrm>
            <a:custGeom>
              <a:avLst/>
              <a:gdLst>
                <a:gd name="connsiteX0" fmla="*/ 165153 w 165007"/>
                <a:gd name="connsiteY0" fmla="*/ 128914 h 207068"/>
                <a:gd name="connsiteX1" fmla="*/ 157639 w 165007"/>
                <a:gd name="connsiteY1" fmla="*/ 128914 h 207068"/>
                <a:gd name="connsiteX2" fmla="*/ 97226 w 165007"/>
                <a:gd name="connsiteY2" fmla="*/ 197734 h 207068"/>
                <a:gd name="connsiteX3" fmla="*/ 72580 w 165007"/>
                <a:gd name="connsiteY3" fmla="*/ 197734 h 207068"/>
                <a:gd name="connsiteX4" fmla="*/ 57853 w 165007"/>
                <a:gd name="connsiteY4" fmla="*/ 185607 h 207068"/>
                <a:gd name="connsiteX5" fmla="*/ 57853 w 165007"/>
                <a:gd name="connsiteY5" fmla="*/ 24016 h 207068"/>
                <a:gd name="connsiteX6" fmla="*/ 86406 w 165007"/>
                <a:gd name="connsiteY6" fmla="*/ 9463 h 207068"/>
                <a:gd name="connsiteX7" fmla="*/ 96325 w 165007"/>
                <a:gd name="connsiteY7" fmla="*/ 9463 h 207068"/>
                <a:gd name="connsiteX8" fmla="*/ 96325 w 165007"/>
                <a:gd name="connsiteY8" fmla="*/ 65 h 207068"/>
                <a:gd name="connsiteX9" fmla="*/ 45830 w 165007"/>
                <a:gd name="connsiteY9" fmla="*/ 974 h 207068"/>
                <a:gd name="connsiteX10" fmla="*/ 145 w 165007"/>
                <a:gd name="connsiteY10" fmla="*/ 65 h 207068"/>
                <a:gd name="connsiteX11" fmla="*/ 145 w 165007"/>
                <a:gd name="connsiteY11" fmla="*/ 9463 h 207068"/>
                <a:gd name="connsiteX12" fmla="*/ 7359 w 165007"/>
                <a:gd name="connsiteY12" fmla="*/ 9463 h 207068"/>
                <a:gd name="connsiteX13" fmla="*/ 31103 w 165007"/>
                <a:gd name="connsiteY13" fmla="*/ 23712 h 207068"/>
                <a:gd name="connsiteX14" fmla="*/ 31103 w 165007"/>
                <a:gd name="connsiteY14" fmla="*/ 183485 h 207068"/>
                <a:gd name="connsiteX15" fmla="*/ 7359 w 165007"/>
                <a:gd name="connsiteY15" fmla="*/ 197734 h 207068"/>
                <a:gd name="connsiteX16" fmla="*/ 145 w 165007"/>
                <a:gd name="connsiteY16" fmla="*/ 197734 h 207068"/>
                <a:gd name="connsiteX17" fmla="*/ 145 w 165007"/>
                <a:gd name="connsiteY17" fmla="*/ 207133 h 207068"/>
                <a:gd name="connsiteX18" fmla="*/ 156737 w 165007"/>
                <a:gd name="connsiteY18" fmla="*/ 207133 h 207068"/>
                <a:gd name="connsiteX19" fmla="*/ 165153 w 165007"/>
                <a:gd name="connsiteY19" fmla="*/ 128914 h 207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5007" h="207068">
                  <a:moveTo>
                    <a:pt x="165153" y="128914"/>
                  </a:moveTo>
                  <a:lnTo>
                    <a:pt x="157639" y="128914"/>
                  </a:lnTo>
                  <a:cubicBezTo>
                    <a:pt x="154333" y="159838"/>
                    <a:pt x="150125" y="197734"/>
                    <a:pt x="97226" y="197734"/>
                  </a:cubicBezTo>
                  <a:lnTo>
                    <a:pt x="72580" y="197734"/>
                  </a:lnTo>
                  <a:cubicBezTo>
                    <a:pt x="58454" y="197734"/>
                    <a:pt x="57853" y="195612"/>
                    <a:pt x="57853" y="185607"/>
                  </a:cubicBezTo>
                  <a:lnTo>
                    <a:pt x="57853" y="24016"/>
                  </a:lnTo>
                  <a:cubicBezTo>
                    <a:pt x="57853" y="13708"/>
                    <a:pt x="57853" y="9463"/>
                    <a:pt x="86406" y="9463"/>
                  </a:cubicBezTo>
                  <a:lnTo>
                    <a:pt x="96325" y="9463"/>
                  </a:lnTo>
                  <a:lnTo>
                    <a:pt x="96325" y="65"/>
                  </a:lnTo>
                  <a:cubicBezTo>
                    <a:pt x="85504" y="974"/>
                    <a:pt x="58153" y="974"/>
                    <a:pt x="45830" y="974"/>
                  </a:cubicBezTo>
                  <a:cubicBezTo>
                    <a:pt x="34108" y="974"/>
                    <a:pt x="10665" y="974"/>
                    <a:pt x="145" y="65"/>
                  </a:cubicBezTo>
                  <a:lnTo>
                    <a:pt x="145" y="9463"/>
                  </a:lnTo>
                  <a:lnTo>
                    <a:pt x="7359" y="9463"/>
                  </a:lnTo>
                  <a:cubicBezTo>
                    <a:pt x="30502" y="9463"/>
                    <a:pt x="31103" y="12798"/>
                    <a:pt x="31103" y="23712"/>
                  </a:cubicBezTo>
                  <a:lnTo>
                    <a:pt x="31103" y="183485"/>
                  </a:lnTo>
                  <a:cubicBezTo>
                    <a:pt x="31103" y="194400"/>
                    <a:pt x="30502" y="197734"/>
                    <a:pt x="7359" y="197734"/>
                  </a:cubicBezTo>
                  <a:lnTo>
                    <a:pt x="145" y="197734"/>
                  </a:lnTo>
                  <a:lnTo>
                    <a:pt x="145" y="207133"/>
                  </a:lnTo>
                  <a:lnTo>
                    <a:pt x="156737" y="207133"/>
                  </a:lnTo>
                  <a:lnTo>
                    <a:pt x="165153" y="128914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760E24AC-AEC6-B969-09F7-BB6207C4368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8405302" y="7395215"/>
              <a:ext cx="133148" cy="139157"/>
            </a:xfrm>
            <a:custGeom>
              <a:avLst/>
              <a:gdLst>
                <a:gd name="connsiteX0" fmla="*/ 133300 w 133148"/>
                <a:gd name="connsiteY0" fmla="*/ 71008 h 139157"/>
                <a:gd name="connsiteX1" fmla="*/ 66876 w 133148"/>
                <a:gd name="connsiteY1" fmla="*/ 65 h 139157"/>
                <a:gd name="connsiteX2" fmla="*/ 151 w 133148"/>
                <a:gd name="connsiteY2" fmla="*/ 71008 h 139157"/>
                <a:gd name="connsiteX3" fmla="*/ 66575 w 133148"/>
                <a:gd name="connsiteY3" fmla="*/ 139222 h 139157"/>
                <a:gd name="connsiteX4" fmla="*/ 133300 w 133148"/>
                <a:gd name="connsiteY4" fmla="*/ 71008 h 139157"/>
                <a:gd name="connsiteX5" fmla="*/ 66876 w 133148"/>
                <a:gd name="connsiteY5" fmla="*/ 131642 h 139157"/>
                <a:gd name="connsiteX6" fmla="*/ 32612 w 133148"/>
                <a:gd name="connsiteY6" fmla="*/ 111330 h 139157"/>
                <a:gd name="connsiteX7" fmla="*/ 25098 w 133148"/>
                <a:gd name="connsiteY7" fmla="*/ 68582 h 139157"/>
                <a:gd name="connsiteX8" fmla="*/ 32311 w 133148"/>
                <a:gd name="connsiteY8" fmla="*/ 27047 h 139157"/>
                <a:gd name="connsiteX9" fmla="*/ 66575 w 133148"/>
                <a:gd name="connsiteY9" fmla="*/ 6735 h 139157"/>
                <a:gd name="connsiteX10" fmla="*/ 100539 w 133148"/>
                <a:gd name="connsiteY10" fmla="*/ 26441 h 139157"/>
                <a:gd name="connsiteX11" fmla="*/ 108353 w 133148"/>
                <a:gd name="connsiteY11" fmla="*/ 68582 h 139157"/>
                <a:gd name="connsiteX12" fmla="*/ 101741 w 133148"/>
                <a:gd name="connsiteY12" fmla="*/ 109208 h 139157"/>
                <a:gd name="connsiteX13" fmla="*/ 66876 w 133148"/>
                <a:gd name="connsiteY13" fmla="*/ 131642 h 1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3148" h="139157">
                  <a:moveTo>
                    <a:pt x="133300" y="71008"/>
                  </a:moveTo>
                  <a:cubicBezTo>
                    <a:pt x="133300" y="32201"/>
                    <a:pt x="103244" y="65"/>
                    <a:pt x="66876" y="65"/>
                  </a:cubicBezTo>
                  <a:cubicBezTo>
                    <a:pt x="29306" y="65"/>
                    <a:pt x="151" y="33111"/>
                    <a:pt x="151" y="71008"/>
                  </a:cubicBezTo>
                  <a:cubicBezTo>
                    <a:pt x="151" y="110117"/>
                    <a:pt x="31410" y="139222"/>
                    <a:pt x="66575" y="139222"/>
                  </a:cubicBezTo>
                  <a:cubicBezTo>
                    <a:pt x="102943" y="139222"/>
                    <a:pt x="133300" y="109511"/>
                    <a:pt x="133300" y="71008"/>
                  </a:cubicBezTo>
                  <a:close/>
                  <a:moveTo>
                    <a:pt x="66876" y="131642"/>
                  </a:moveTo>
                  <a:cubicBezTo>
                    <a:pt x="53952" y="131642"/>
                    <a:pt x="40727" y="125276"/>
                    <a:pt x="32612" y="111330"/>
                  </a:cubicBezTo>
                  <a:cubicBezTo>
                    <a:pt x="25098" y="97990"/>
                    <a:pt x="25098" y="79496"/>
                    <a:pt x="25098" y="68582"/>
                  </a:cubicBezTo>
                  <a:cubicBezTo>
                    <a:pt x="25098" y="56758"/>
                    <a:pt x="25098" y="40387"/>
                    <a:pt x="32311" y="27047"/>
                  </a:cubicBezTo>
                  <a:cubicBezTo>
                    <a:pt x="40427" y="13101"/>
                    <a:pt x="54553" y="6735"/>
                    <a:pt x="66575" y="6735"/>
                  </a:cubicBezTo>
                  <a:cubicBezTo>
                    <a:pt x="79800" y="6735"/>
                    <a:pt x="92724" y="13404"/>
                    <a:pt x="100539" y="26441"/>
                  </a:cubicBezTo>
                  <a:cubicBezTo>
                    <a:pt x="108353" y="39477"/>
                    <a:pt x="108353" y="57062"/>
                    <a:pt x="108353" y="68582"/>
                  </a:cubicBezTo>
                  <a:cubicBezTo>
                    <a:pt x="108353" y="79496"/>
                    <a:pt x="108353" y="95868"/>
                    <a:pt x="101741" y="109208"/>
                  </a:cubicBezTo>
                  <a:cubicBezTo>
                    <a:pt x="95129" y="122850"/>
                    <a:pt x="81904" y="131642"/>
                    <a:pt x="66876" y="131642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99B962D9-7D02-A2EF-B1D4-43FFE4E82820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8556785" y="7397034"/>
              <a:ext cx="151182" cy="134003"/>
            </a:xfrm>
            <a:custGeom>
              <a:avLst/>
              <a:gdLst>
                <a:gd name="connsiteX0" fmla="*/ 23600 w 151182"/>
                <a:gd name="connsiteY0" fmla="*/ 29776 h 134003"/>
                <a:gd name="connsiteX1" fmla="*/ 23600 w 151182"/>
                <a:gd name="connsiteY1" fmla="*/ 111027 h 134003"/>
                <a:gd name="connsiteX2" fmla="*/ 156 w 151182"/>
                <a:gd name="connsiteY2" fmla="*/ 124669 h 134003"/>
                <a:gd name="connsiteX3" fmla="*/ 156 w 151182"/>
                <a:gd name="connsiteY3" fmla="*/ 134068 h 134003"/>
                <a:gd name="connsiteX4" fmla="*/ 34120 w 151182"/>
                <a:gd name="connsiteY4" fmla="*/ 133158 h 134003"/>
                <a:gd name="connsiteX5" fmla="*/ 67783 w 151182"/>
                <a:gd name="connsiteY5" fmla="*/ 134068 h 134003"/>
                <a:gd name="connsiteX6" fmla="*/ 67783 w 151182"/>
                <a:gd name="connsiteY6" fmla="*/ 124669 h 134003"/>
                <a:gd name="connsiteX7" fmla="*/ 44339 w 151182"/>
                <a:gd name="connsiteY7" fmla="*/ 111027 h 134003"/>
                <a:gd name="connsiteX8" fmla="*/ 44339 w 151182"/>
                <a:gd name="connsiteY8" fmla="*/ 55243 h 134003"/>
                <a:gd name="connsiteX9" fmla="*/ 84915 w 151182"/>
                <a:gd name="connsiteY9" fmla="*/ 6735 h 134003"/>
                <a:gd name="connsiteX10" fmla="*/ 107156 w 151182"/>
                <a:gd name="connsiteY10" fmla="*/ 40387 h 134003"/>
                <a:gd name="connsiteX11" fmla="*/ 107156 w 151182"/>
                <a:gd name="connsiteY11" fmla="*/ 111027 h 134003"/>
                <a:gd name="connsiteX12" fmla="*/ 83712 w 151182"/>
                <a:gd name="connsiteY12" fmla="*/ 124669 h 134003"/>
                <a:gd name="connsiteX13" fmla="*/ 83712 w 151182"/>
                <a:gd name="connsiteY13" fmla="*/ 134068 h 134003"/>
                <a:gd name="connsiteX14" fmla="*/ 117676 w 151182"/>
                <a:gd name="connsiteY14" fmla="*/ 133158 h 134003"/>
                <a:gd name="connsiteX15" fmla="*/ 151338 w 151182"/>
                <a:gd name="connsiteY15" fmla="*/ 134068 h 134003"/>
                <a:gd name="connsiteX16" fmla="*/ 151338 w 151182"/>
                <a:gd name="connsiteY16" fmla="*/ 124669 h 134003"/>
                <a:gd name="connsiteX17" fmla="*/ 127895 w 151182"/>
                <a:gd name="connsiteY17" fmla="*/ 115574 h 134003"/>
                <a:gd name="connsiteX18" fmla="*/ 127895 w 151182"/>
                <a:gd name="connsiteY18" fmla="*/ 57668 h 134003"/>
                <a:gd name="connsiteX19" fmla="*/ 118577 w 151182"/>
                <a:gd name="connsiteY19" fmla="*/ 11282 h 134003"/>
                <a:gd name="connsiteX20" fmla="*/ 87018 w 151182"/>
                <a:gd name="connsiteY20" fmla="*/ 65 h 134003"/>
                <a:gd name="connsiteX21" fmla="*/ 42535 w 151182"/>
                <a:gd name="connsiteY21" fmla="*/ 31898 h 134003"/>
                <a:gd name="connsiteX22" fmla="*/ 42535 w 151182"/>
                <a:gd name="connsiteY22" fmla="*/ 65 h 134003"/>
                <a:gd name="connsiteX23" fmla="*/ 156 w 151182"/>
                <a:gd name="connsiteY23" fmla="*/ 3400 h 134003"/>
                <a:gd name="connsiteX24" fmla="*/ 156 w 151182"/>
                <a:gd name="connsiteY24" fmla="*/ 12798 h 134003"/>
                <a:gd name="connsiteX25" fmla="*/ 23600 w 151182"/>
                <a:gd name="connsiteY25" fmla="*/ 29776 h 13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1182" h="134003">
                  <a:moveTo>
                    <a:pt x="23600" y="29776"/>
                  </a:moveTo>
                  <a:lnTo>
                    <a:pt x="23600" y="111027"/>
                  </a:lnTo>
                  <a:cubicBezTo>
                    <a:pt x="23600" y="124669"/>
                    <a:pt x="20294" y="124669"/>
                    <a:pt x="156" y="124669"/>
                  </a:cubicBezTo>
                  <a:lnTo>
                    <a:pt x="156" y="134068"/>
                  </a:lnTo>
                  <a:cubicBezTo>
                    <a:pt x="10676" y="133765"/>
                    <a:pt x="26005" y="133158"/>
                    <a:pt x="34120" y="133158"/>
                  </a:cubicBezTo>
                  <a:cubicBezTo>
                    <a:pt x="41934" y="133158"/>
                    <a:pt x="57563" y="133765"/>
                    <a:pt x="67783" y="134068"/>
                  </a:cubicBezTo>
                  <a:lnTo>
                    <a:pt x="67783" y="124669"/>
                  </a:lnTo>
                  <a:cubicBezTo>
                    <a:pt x="47645" y="124669"/>
                    <a:pt x="44339" y="124669"/>
                    <a:pt x="44339" y="111027"/>
                  </a:cubicBezTo>
                  <a:lnTo>
                    <a:pt x="44339" y="55243"/>
                  </a:lnTo>
                  <a:cubicBezTo>
                    <a:pt x="44339" y="23712"/>
                    <a:pt x="65679" y="6735"/>
                    <a:pt x="84915" y="6735"/>
                  </a:cubicBezTo>
                  <a:cubicBezTo>
                    <a:pt x="103850" y="6735"/>
                    <a:pt x="107156" y="23106"/>
                    <a:pt x="107156" y="40387"/>
                  </a:cubicBezTo>
                  <a:lnTo>
                    <a:pt x="107156" y="111027"/>
                  </a:lnTo>
                  <a:cubicBezTo>
                    <a:pt x="107156" y="124669"/>
                    <a:pt x="103850" y="124669"/>
                    <a:pt x="83712" y="124669"/>
                  </a:cubicBezTo>
                  <a:lnTo>
                    <a:pt x="83712" y="134068"/>
                  </a:lnTo>
                  <a:cubicBezTo>
                    <a:pt x="94232" y="133765"/>
                    <a:pt x="109560" y="133158"/>
                    <a:pt x="117676" y="133158"/>
                  </a:cubicBezTo>
                  <a:cubicBezTo>
                    <a:pt x="125490" y="133158"/>
                    <a:pt x="141119" y="133765"/>
                    <a:pt x="151338" y="134068"/>
                  </a:cubicBezTo>
                  <a:lnTo>
                    <a:pt x="151338" y="124669"/>
                  </a:lnTo>
                  <a:cubicBezTo>
                    <a:pt x="135709" y="124669"/>
                    <a:pt x="128195" y="124669"/>
                    <a:pt x="127895" y="115574"/>
                  </a:cubicBezTo>
                  <a:lnTo>
                    <a:pt x="127895" y="57668"/>
                  </a:lnTo>
                  <a:cubicBezTo>
                    <a:pt x="127895" y="31595"/>
                    <a:pt x="127895" y="22197"/>
                    <a:pt x="118577" y="11282"/>
                  </a:cubicBezTo>
                  <a:cubicBezTo>
                    <a:pt x="114369" y="6128"/>
                    <a:pt x="104451" y="65"/>
                    <a:pt x="87018" y="65"/>
                  </a:cubicBezTo>
                  <a:cubicBezTo>
                    <a:pt x="65077" y="65"/>
                    <a:pt x="50951" y="13101"/>
                    <a:pt x="42535" y="31898"/>
                  </a:cubicBezTo>
                  <a:lnTo>
                    <a:pt x="42535" y="65"/>
                  </a:lnTo>
                  <a:lnTo>
                    <a:pt x="156" y="3400"/>
                  </a:lnTo>
                  <a:lnTo>
                    <a:pt x="156" y="12798"/>
                  </a:lnTo>
                  <a:cubicBezTo>
                    <a:pt x="21196" y="12798"/>
                    <a:pt x="23600" y="14920"/>
                    <a:pt x="23600" y="29776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CF70B72A-9B44-BE6F-499A-BB98A145B021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8722561" y="7393699"/>
              <a:ext cx="137356" cy="199791"/>
            </a:xfrm>
            <a:custGeom>
              <a:avLst/>
              <a:gdLst>
                <a:gd name="connsiteX0" fmla="*/ 58471 w 137356"/>
                <a:gd name="connsiteY0" fmla="*/ 85257 h 199791"/>
                <a:gd name="connsiteX1" fmla="*/ 32322 w 137356"/>
                <a:gd name="connsiteY1" fmla="*/ 47966 h 199791"/>
                <a:gd name="connsiteX2" fmla="*/ 37131 w 137356"/>
                <a:gd name="connsiteY2" fmla="*/ 22500 h 199791"/>
                <a:gd name="connsiteX3" fmla="*/ 58471 w 137356"/>
                <a:gd name="connsiteY3" fmla="*/ 10373 h 199791"/>
                <a:gd name="connsiteX4" fmla="*/ 84619 w 137356"/>
                <a:gd name="connsiteY4" fmla="*/ 47663 h 199791"/>
                <a:gd name="connsiteX5" fmla="*/ 79811 w 137356"/>
                <a:gd name="connsiteY5" fmla="*/ 73130 h 199791"/>
                <a:gd name="connsiteX6" fmla="*/ 58471 w 137356"/>
                <a:gd name="connsiteY6" fmla="*/ 85257 h 199791"/>
                <a:gd name="connsiteX7" fmla="*/ 23606 w 137356"/>
                <a:gd name="connsiteY7" fmla="*/ 97081 h 199791"/>
                <a:gd name="connsiteX8" fmla="*/ 28715 w 137356"/>
                <a:gd name="connsiteY8" fmla="*/ 82831 h 199791"/>
                <a:gd name="connsiteX9" fmla="*/ 58471 w 137356"/>
                <a:gd name="connsiteY9" fmla="*/ 92230 h 199791"/>
                <a:gd name="connsiteX10" fmla="*/ 107162 w 137356"/>
                <a:gd name="connsiteY10" fmla="*/ 47966 h 199791"/>
                <a:gd name="connsiteX11" fmla="*/ 94839 w 137356"/>
                <a:gd name="connsiteY11" fmla="*/ 18558 h 199791"/>
                <a:gd name="connsiteX12" fmla="*/ 121889 w 137356"/>
                <a:gd name="connsiteY12" fmla="*/ 6735 h 199791"/>
                <a:gd name="connsiteX13" fmla="*/ 124895 w 137356"/>
                <a:gd name="connsiteY13" fmla="*/ 7038 h 199791"/>
                <a:gd name="connsiteX14" fmla="*/ 120086 w 137356"/>
                <a:gd name="connsiteY14" fmla="*/ 15223 h 199791"/>
                <a:gd name="connsiteX15" fmla="*/ 128802 w 137356"/>
                <a:gd name="connsiteY15" fmla="*/ 24016 h 199791"/>
                <a:gd name="connsiteX16" fmla="*/ 137518 w 137356"/>
                <a:gd name="connsiteY16" fmla="*/ 14920 h 199791"/>
                <a:gd name="connsiteX17" fmla="*/ 122190 w 137356"/>
                <a:gd name="connsiteY17" fmla="*/ 65 h 199791"/>
                <a:gd name="connsiteX18" fmla="*/ 90330 w 137356"/>
                <a:gd name="connsiteY18" fmla="*/ 14314 h 199791"/>
                <a:gd name="connsiteX19" fmla="*/ 58471 w 137356"/>
                <a:gd name="connsiteY19" fmla="*/ 3400 h 199791"/>
                <a:gd name="connsiteX20" fmla="*/ 9780 w 137356"/>
                <a:gd name="connsiteY20" fmla="*/ 47663 h 199791"/>
                <a:gd name="connsiteX21" fmla="*/ 23906 w 137356"/>
                <a:gd name="connsiteY21" fmla="*/ 78890 h 199791"/>
                <a:gd name="connsiteX22" fmla="*/ 14589 w 137356"/>
                <a:gd name="connsiteY22" fmla="*/ 104054 h 199791"/>
                <a:gd name="connsiteX23" fmla="*/ 27813 w 137356"/>
                <a:gd name="connsiteY23" fmla="*/ 131036 h 199791"/>
                <a:gd name="connsiteX24" fmla="*/ 162 w 137356"/>
                <a:gd name="connsiteY24" fmla="*/ 161354 h 199791"/>
                <a:gd name="connsiteX25" fmla="*/ 66586 w 137356"/>
                <a:gd name="connsiteY25" fmla="*/ 199857 h 199791"/>
                <a:gd name="connsiteX26" fmla="*/ 133310 w 137356"/>
                <a:gd name="connsiteY26" fmla="*/ 160747 h 199791"/>
                <a:gd name="connsiteX27" fmla="*/ 113774 w 137356"/>
                <a:gd name="connsiteY27" fmla="*/ 126185 h 199791"/>
                <a:gd name="connsiteX28" fmla="*/ 62077 w 137356"/>
                <a:gd name="connsiteY28" fmla="*/ 117696 h 199791"/>
                <a:gd name="connsiteX29" fmla="*/ 39535 w 137356"/>
                <a:gd name="connsiteY29" fmla="*/ 117393 h 199791"/>
                <a:gd name="connsiteX30" fmla="*/ 23606 w 137356"/>
                <a:gd name="connsiteY30" fmla="*/ 97081 h 199791"/>
                <a:gd name="connsiteX31" fmla="*/ 66886 w 137356"/>
                <a:gd name="connsiteY31" fmla="*/ 192884 h 199791"/>
                <a:gd name="connsiteX32" fmla="*/ 15791 w 137356"/>
                <a:gd name="connsiteY32" fmla="*/ 161354 h 199791"/>
                <a:gd name="connsiteX33" fmla="*/ 40437 w 137356"/>
                <a:gd name="connsiteY33" fmla="*/ 135281 h 199791"/>
                <a:gd name="connsiteX34" fmla="*/ 58170 w 137356"/>
                <a:gd name="connsiteY34" fmla="*/ 135281 h 199791"/>
                <a:gd name="connsiteX35" fmla="*/ 117681 w 137356"/>
                <a:gd name="connsiteY35" fmla="*/ 161354 h 199791"/>
                <a:gd name="connsiteX36" fmla="*/ 66886 w 137356"/>
                <a:gd name="connsiteY36" fmla="*/ 192884 h 199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37356" h="199791">
                  <a:moveTo>
                    <a:pt x="58471" y="85257"/>
                  </a:moveTo>
                  <a:cubicBezTo>
                    <a:pt x="32322" y="85257"/>
                    <a:pt x="32322" y="54939"/>
                    <a:pt x="32322" y="47966"/>
                  </a:cubicBezTo>
                  <a:cubicBezTo>
                    <a:pt x="32322" y="39781"/>
                    <a:pt x="32622" y="30079"/>
                    <a:pt x="37131" y="22500"/>
                  </a:cubicBezTo>
                  <a:cubicBezTo>
                    <a:pt x="39535" y="18862"/>
                    <a:pt x="46448" y="10373"/>
                    <a:pt x="58471" y="10373"/>
                  </a:cubicBezTo>
                  <a:cubicBezTo>
                    <a:pt x="84619" y="10373"/>
                    <a:pt x="84619" y="40690"/>
                    <a:pt x="84619" y="47663"/>
                  </a:cubicBezTo>
                  <a:cubicBezTo>
                    <a:pt x="84619" y="55849"/>
                    <a:pt x="84319" y="65550"/>
                    <a:pt x="79811" y="73130"/>
                  </a:cubicBezTo>
                  <a:cubicBezTo>
                    <a:pt x="77406" y="76768"/>
                    <a:pt x="70493" y="85257"/>
                    <a:pt x="58471" y="85257"/>
                  </a:cubicBezTo>
                  <a:close/>
                  <a:moveTo>
                    <a:pt x="23606" y="97081"/>
                  </a:moveTo>
                  <a:cubicBezTo>
                    <a:pt x="23606" y="95868"/>
                    <a:pt x="23606" y="88895"/>
                    <a:pt x="28715" y="82831"/>
                  </a:cubicBezTo>
                  <a:cubicBezTo>
                    <a:pt x="40437" y="91320"/>
                    <a:pt x="52760" y="92230"/>
                    <a:pt x="58471" y="92230"/>
                  </a:cubicBezTo>
                  <a:cubicBezTo>
                    <a:pt x="86423" y="92230"/>
                    <a:pt x="107162" y="71311"/>
                    <a:pt x="107162" y="47966"/>
                  </a:cubicBezTo>
                  <a:cubicBezTo>
                    <a:pt x="107162" y="36749"/>
                    <a:pt x="102353" y="25531"/>
                    <a:pt x="94839" y="18558"/>
                  </a:cubicBezTo>
                  <a:cubicBezTo>
                    <a:pt x="105659" y="8250"/>
                    <a:pt x="116479" y="6735"/>
                    <a:pt x="121889" y="6735"/>
                  </a:cubicBezTo>
                  <a:cubicBezTo>
                    <a:pt x="122490" y="6735"/>
                    <a:pt x="123993" y="6735"/>
                    <a:pt x="124895" y="7038"/>
                  </a:cubicBezTo>
                  <a:cubicBezTo>
                    <a:pt x="121588" y="8250"/>
                    <a:pt x="120086" y="11585"/>
                    <a:pt x="120086" y="15223"/>
                  </a:cubicBezTo>
                  <a:cubicBezTo>
                    <a:pt x="120086" y="20377"/>
                    <a:pt x="123993" y="24016"/>
                    <a:pt x="128802" y="24016"/>
                  </a:cubicBezTo>
                  <a:cubicBezTo>
                    <a:pt x="131808" y="24016"/>
                    <a:pt x="137518" y="21893"/>
                    <a:pt x="137518" y="14920"/>
                  </a:cubicBezTo>
                  <a:cubicBezTo>
                    <a:pt x="137518" y="9766"/>
                    <a:pt x="133911" y="65"/>
                    <a:pt x="122190" y="65"/>
                  </a:cubicBezTo>
                  <a:cubicBezTo>
                    <a:pt x="116178" y="65"/>
                    <a:pt x="102954" y="1884"/>
                    <a:pt x="90330" y="14314"/>
                  </a:cubicBezTo>
                  <a:cubicBezTo>
                    <a:pt x="77707" y="4309"/>
                    <a:pt x="65083" y="3400"/>
                    <a:pt x="58471" y="3400"/>
                  </a:cubicBezTo>
                  <a:cubicBezTo>
                    <a:pt x="30519" y="3400"/>
                    <a:pt x="9780" y="24319"/>
                    <a:pt x="9780" y="47663"/>
                  </a:cubicBezTo>
                  <a:cubicBezTo>
                    <a:pt x="9780" y="61003"/>
                    <a:pt x="16392" y="72523"/>
                    <a:pt x="23906" y="78890"/>
                  </a:cubicBezTo>
                  <a:cubicBezTo>
                    <a:pt x="19999" y="83438"/>
                    <a:pt x="14589" y="93442"/>
                    <a:pt x="14589" y="104054"/>
                  </a:cubicBezTo>
                  <a:cubicBezTo>
                    <a:pt x="14589" y="113452"/>
                    <a:pt x="18496" y="124973"/>
                    <a:pt x="27813" y="131036"/>
                  </a:cubicBezTo>
                  <a:cubicBezTo>
                    <a:pt x="9780" y="136190"/>
                    <a:pt x="162" y="149227"/>
                    <a:pt x="162" y="161354"/>
                  </a:cubicBezTo>
                  <a:cubicBezTo>
                    <a:pt x="162" y="183182"/>
                    <a:pt x="29917" y="199857"/>
                    <a:pt x="66586" y="199857"/>
                  </a:cubicBezTo>
                  <a:cubicBezTo>
                    <a:pt x="102052" y="199857"/>
                    <a:pt x="133310" y="184395"/>
                    <a:pt x="133310" y="160747"/>
                  </a:cubicBezTo>
                  <a:cubicBezTo>
                    <a:pt x="133310" y="150136"/>
                    <a:pt x="129102" y="134674"/>
                    <a:pt x="113774" y="126185"/>
                  </a:cubicBezTo>
                  <a:cubicBezTo>
                    <a:pt x="97844" y="117696"/>
                    <a:pt x="80412" y="117696"/>
                    <a:pt x="62077" y="117696"/>
                  </a:cubicBezTo>
                  <a:cubicBezTo>
                    <a:pt x="54563" y="117696"/>
                    <a:pt x="41639" y="117696"/>
                    <a:pt x="39535" y="117393"/>
                  </a:cubicBezTo>
                  <a:cubicBezTo>
                    <a:pt x="29917" y="116181"/>
                    <a:pt x="23606" y="106782"/>
                    <a:pt x="23606" y="97081"/>
                  </a:cubicBezTo>
                  <a:close/>
                  <a:moveTo>
                    <a:pt x="66886" y="192884"/>
                  </a:moveTo>
                  <a:cubicBezTo>
                    <a:pt x="36530" y="192884"/>
                    <a:pt x="15791" y="177422"/>
                    <a:pt x="15791" y="161354"/>
                  </a:cubicBezTo>
                  <a:cubicBezTo>
                    <a:pt x="15791" y="147408"/>
                    <a:pt x="27212" y="136190"/>
                    <a:pt x="40437" y="135281"/>
                  </a:cubicBezTo>
                  <a:lnTo>
                    <a:pt x="58170" y="135281"/>
                  </a:lnTo>
                  <a:cubicBezTo>
                    <a:pt x="84018" y="135281"/>
                    <a:pt x="117681" y="135281"/>
                    <a:pt x="117681" y="161354"/>
                  </a:cubicBezTo>
                  <a:cubicBezTo>
                    <a:pt x="117681" y="177725"/>
                    <a:pt x="96341" y="192884"/>
                    <a:pt x="66886" y="192884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C2A7405D-023D-C9D2-E630-6C6A3A064289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8874045" y="7397034"/>
              <a:ext cx="151182" cy="137338"/>
            </a:xfrm>
            <a:custGeom>
              <a:avLst/>
              <a:gdLst>
                <a:gd name="connsiteX0" fmla="*/ 108068 w 151182"/>
                <a:gd name="connsiteY0" fmla="*/ 110117 h 137338"/>
                <a:gd name="connsiteX1" fmla="*/ 108068 w 151182"/>
                <a:gd name="connsiteY1" fmla="*/ 137403 h 137338"/>
                <a:gd name="connsiteX2" fmla="*/ 151349 w 151182"/>
                <a:gd name="connsiteY2" fmla="*/ 134068 h 137338"/>
                <a:gd name="connsiteX3" fmla="*/ 151349 w 151182"/>
                <a:gd name="connsiteY3" fmla="*/ 124669 h 137338"/>
                <a:gd name="connsiteX4" fmla="*/ 127905 w 151182"/>
                <a:gd name="connsiteY4" fmla="*/ 107692 h 137338"/>
                <a:gd name="connsiteX5" fmla="*/ 127905 w 151182"/>
                <a:gd name="connsiteY5" fmla="*/ 65 h 137338"/>
                <a:gd name="connsiteX6" fmla="*/ 83723 w 151182"/>
                <a:gd name="connsiteY6" fmla="*/ 3400 h 137338"/>
                <a:gd name="connsiteX7" fmla="*/ 83723 w 151182"/>
                <a:gd name="connsiteY7" fmla="*/ 12798 h 137338"/>
                <a:gd name="connsiteX8" fmla="*/ 107167 w 151182"/>
                <a:gd name="connsiteY8" fmla="*/ 29776 h 137338"/>
                <a:gd name="connsiteX9" fmla="*/ 107167 w 151182"/>
                <a:gd name="connsiteY9" fmla="*/ 83741 h 137338"/>
                <a:gd name="connsiteX10" fmla="*/ 70799 w 151182"/>
                <a:gd name="connsiteY10" fmla="*/ 130733 h 137338"/>
                <a:gd name="connsiteX11" fmla="*/ 44349 w 151182"/>
                <a:gd name="connsiteY11" fmla="*/ 100719 h 137338"/>
                <a:gd name="connsiteX12" fmla="*/ 44349 w 151182"/>
                <a:gd name="connsiteY12" fmla="*/ 65 h 137338"/>
                <a:gd name="connsiteX13" fmla="*/ 167 w 151182"/>
                <a:gd name="connsiteY13" fmla="*/ 3400 h 137338"/>
                <a:gd name="connsiteX14" fmla="*/ 167 w 151182"/>
                <a:gd name="connsiteY14" fmla="*/ 12798 h 137338"/>
                <a:gd name="connsiteX15" fmla="*/ 23611 w 151182"/>
                <a:gd name="connsiteY15" fmla="*/ 40690 h 137338"/>
                <a:gd name="connsiteX16" fmla="*/ 23611 w 151182"/>
                <a:gd name="connsiteY16" fmla="*/ 86166 h 137338"/>
                <a:gd name="connsiteX17" fmla="*/ 69296 w 151182"/>
                <a:gd name="connsiteY17" fmla="*/ 137403 h 137338"/>
                <a:gd name="connsiteX18" fmla="*/ 108068 w 151182"/>
                <a:gd name="connsiteY18" fmla="*/ 110117 h 13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182" h="137338">
                  <a:moveTo>
                    <a:pt x="108068" y="110117"/>
                  </a:moveTo>
                  <a:lnTo>
                    <a:pt x="108068" y="137403"/>
                  </a:lnTo>
                  <a:lnTo>
                    <a:pt x="151349" y="134068"/>
                  </a:lnTo>
                  <a:lnTo>
                    <a:pt x="151349" y="124669"/>
                  </a:lnTo>
                  <a:cubicBezTo>
                    <a:pt x="130310" y="124669"/>
                    <a:pt x="127905" y="122547"/>
                    <a:pt x="127905" y="107692"/>
                  </a:cubicBezTo>
                  <a:lnTo>
                    <a:pt x="127905" y="65"/>
                  </a:lnTo>
                  <a:lnTo>
                    <a:pt x="83723" y="3400"/>
                  </a:lnTo>
                  <a:lnTo>
                    <a:pt x="83723" y="12798"/>
                  </a:lnTo>
                  <a:cubicBezTo>
                    <a:pt x="104762" y="12798"/>
                    <a:pt x="107167" y="14920"/>
                    <a:pt x="107167" y="29776"/>
                  </a:cubicBezTo>
                  <a:lnTo>
                    <a:pt x="107167" y="83741"/>
                  </a:lnTo>
                  <a:cubicBezTo>
                    <a:pt x="107167" y="110117"/>
                    <a:pt x="92740" y="130733"/>
                    <a:pt x="70799" y="130733"/>
                  </a:cubicBezTo>
                  <a:cubicBezTo>
                    <a:pt x="45552" y="130733"/>
                    <a:pt x="44349" y="116484"/>
                    <a:pt x="44349" y="100719"/>
                  </a:cubicBezTo>
                  <a:lnTo>
                    <a:pt x="44349" y="65"/>
                  </a:lnTo>
                  <a:lnTo>
                    <a:pt x="167" y="3400"/>
                  </a:lnTo>
                  <a:lnTo>
                    <a:pt x="167" y="12798"/>
                  </a:lnTo>
                  <a:cubicBezTo>
                    <a:pt x="23611" y="12798"/>
                    <a:pt x="23611" y="13708"/>
                    <a:pt x="23611" y="40690"/>
                  </a:cubicBezTo>
                  <a:lnTo>
                    <a:pt x="23611" y="86166"/>
                  </a:lnTo>
                  <a:cubicBezTo>
                    <a:pt x="23611" y="109814"/>
                    <a:pt x="23611" y="137403"/>
                    <a:pt x="69296" y="137403"/>
                  </a:cubicBezTo>
                  <a:cubicBezTo>
                    <a:pt x="86127" y="137403"/>
                    <a:pt x="99352" y="128914"/>
                    <a:pt x="108068" y="110117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DE92B4A2-FFB0-18D0-5204-E72AD7B3D365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9039821" y="7395215"/>
              <a:ext cx="116317" cy="139157"/>
            </a:xfrm>
            <a:custGeom>
              <a:avLst/>
              <a:gdLst>
                <a:gd name="connsiteX0" fmla="*/ 25419 w 116317"/>
                <a:gd name="connsiteY0" fmla="*/ 59487 h 139157"/>
                <a:gd name="connsiteX1" fmla="*/ 62689 w 116317"/>
                <a:gd name="connsiteY1" fmla="*/ 6735 h 139157"/>
                <a:gd name="connsiteX2" fmla="*/ 96652 w 116317"/>
                <a:gd name="connsiteY2" fmla="*/ 59487 h 139157"/>
                <a:gd name="connsiteX3" fmla="*/ 25419 w 116317"/>
                <a:gd name="connsiteY3" fmla="*/ 59487 h 139157"/>
                <a:gd name="connsiteX4" fmla="*/ 25119 w 116317"/>
                <a:gd name="connsiteY4" fmla="*/ 65854 h 139157"/>
                <a:gd name="connsiteX5" fmla="*/ 108975 w 116317"/>
                <a:gd name="connsiteY5" fmla="*/ 65854 h 139157"/>
                <a:gd name="connsiteX6" fmla="*/ 116489 w 116317"/>
                <a:gd name="connsiteY6" fmla="*/ 59487 h 139157"/>
                <a:gd name="connsiteX7" fmla="*/ 62689 w 116317"/>
                <a:gd name="connsiteY7" fmla="*/ 65 h 139157"/>
                <a:gd name="connsiteX8" fmla="*/ 172 w 116317"/>
                <a:gd name="connsiteY8" fmla="*/ 69189 h 139157"/>
                <a:gd name="connsiteX9" fmla="*/ 66296 w 116317"/>
                <a:gd name="connsiteY9" fmla="*/ 139222 h 139157"/>
                <a:gd name="connsiteX10" fmla="*/ 116489 w 116317"/>
                <a:gd name="connsiteY10" fmla="*/ 99809 h 139157"/>
                <a:gd name="connsiteX11" fmla="*/ 112582 w 116317"/>
                <a:gd name="connsiteY11" fmla="*/ 96171 h 139157"/>
                <a:gd name="connsiteX12" fmla="*/ 108675 w 116317"/>
                <a:gd name="connsiteY12" fmla="*/ 100415 h 139157"/>
                <a:gd name="connsiteX13" fmla="*/ 68099 w 116317"/>
                <a:gd name="connsiteY13" fmla="*/ 131642 h 139157"/>
                <a:gd name="connsiteX14" fmla="*/ 34136 w 116317"/>
                <a:gd name="connsiteY14" fmla="*/ 111330 h 139157"/>
                <a:gd name="connsiteX15" fmla="*/ 25119 w 116317"/>
                <a:gd name="connsiteY15" fmla="*/ 65854 h 139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317" h="139157">
                  <a:moveTo>
                    <a:pt x="25419" y="59487"/>
                  </a:moveTo>
                  <a:cubicBezTo>
                    <a:pt x="27223" y="14314"/>
                    <a:pt x="52470" y="6735"/>
                    <a:pt x="62689" y="6735"/>
                  </a:cubicBezTo>
                  <a:cubicBezTo>
                    <a:pt x="93647" y="6735"/>
                    <a:pt x="96652" y="47663"/>
                    <a:pt x="96652" y="59487"/>
                  </a:cubicBezTo>
                  <a:lnTo>
                    <a:pt x="25419" y="59487"/>
                  </a:lnTo>
                  <a:close/>
                  <a:moveTo>
                    <a:pt x="25119" y="65854"/>
                  </a:moveTo>
                  <a:lnTo>
                    <a:pt x="108975" y="65854"/>
                  </a:lnTo>
                  <a:cubicBezTo>
                    <a:pt x="115588" y="65854"/>
                    <a:pt x="116489" y="65854"/>
                    <a:pt x="116489" y="59487"/>
                  </a:cubicBezTo>
                  <a:cubicBezTo>
                    <a:pt x="116489" y="29473"/>
                    <a:pt x="100259" y="65"/>
                    <a:pt x="62689" y="65"/>
                  </a:cubicBezTo>
                  <a:cubicBezTo>
                    <a:pt x="27824" y="65"/>
                    <a:pt x="172" y="31292"/>
                    <a:pt x="172" y="69189"/>
                  </a:cubicBezTo>
                  <a:cubicBezTo>
                    <a:pt x="172" y="109814"/>
                    <a:pt x="31731" y="139222"/>
                    <a:pt x="66296" y="139222"/>
                  </a:cubicBezTo>
                  <a:cubicBezTo>
                    <a:pt x="102964" y="139222"/>
                    <a:pt x="116489" y="105569"/>
                    <a:pt x="116489" y="99809"/>
                  </a:cubicBezTo>
                  <a:cubicBezTo>
                    <a:pt x="116489" y="96777"/>
                    <a:pt x="114085" y="96171"/>
                    <a:pt x="112582" y="96171"/>
                  </a:cubicBezTo>
                  <a:cubicBezTo>
                    <a:pt x="109877" y="96171"/>
                    <a:pt x="109276" y="97990"/>
                    <a:pt x="108675" y="100415"/>
                  </a:cubicBezTo>
                  <a:cubicBezTo>
                    <a:pt x="98155" y="131642"/>
                    <a:pt x="71105" y="131642"/>
                    <a:pt x="68099" y="131642"/>
                  </a:cubicBezTo>
                  <a:cubicBezTo>
                    <a:pt x="53071" y="131642"/>
                    <a:pt x="41049" y="122547"/>
                    <a:pt x="34136" y="111330"/>
                  </a:cubicBezTo>
                  <a:cubicBezTo>
                    <a:pt x="25119" y="96777"/>
                    <a:pt x="25119" y="76768"/>
                    <a:pt x="25119" y="65854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7C287F52-EBBF-2C61-829B-B7CB4FA403D8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9174606" y="7397034"/>
              <a:ext cx="151182" cy="137338"/>
            </a:xfrm>
            <a:custGeom>
              <a:avLst/>
              <a:gdLst>
                <a:gd name="connsiteX0" fmla="*/ 108078 w 151182"/>
                <a:gd name="connsiteY0" fmla="*/ 110117 h 137338"/>
                <a:gd name="connsiteX1" fmla="*/ 108078 w 151182"/>
                <a:gd name="connsiteY1" fmla="*/ 137403 h 137338"/>
                <a:gd name="connsiteX2" fmla="*/ 151359 w 151182"/>
                <a:gd name="connsiteY2" fmla="*/ 134068 h 137338"/>
                <a:gd name="connsiteX3" fmla="*/ 151359 w 151182"/>
                <a:gd name="connsiteY3" fmla="*/ 124669 h 137338"/>
                <a:gd name="connsiteX4" fmla="*/ 127915 w 151182"/>
                <a:gd name="connsiteY4" fmla="*/ 107692 h 137338"/>
                <a:gd name="connsiteX5" fmla="*/ 127915 w 151182"/>
                <a:gd name="connsiteY5" fmla="*/ 65 h 137338"/>
                <a:gd name="connsiteX6" fmla="*/ 83733 w 151182"/>
                <a:gd name="connsiteY6" fmla="*/ 3400 h 137338"/>
                <a:gd name="connsiteX7" fmla="*/ 83733 w 151182"/>
                <a:gd name="connsiteY7" fmla="*/ 12798 h 137338"/>
                <a:gd name="connsiteX8" fmla="*/ 107176 w 151182"/>
                <a:gd name="connsiteY8" fmla="*/ 29776 h 137338"/>
                <a:gd name="connsiteX9" fmla="*/ 107176 w 151182"/>
                <a:gd name="connsiteY9" fmla="*/ 83741 h 137338"/>
                <a:gd name="connsiteX10" fmla="*/ 70809 w 151182"/>
                <a:gd name="connsiteY10" fmla="*/ 130733 h 137338"/>
                <a:gd name="connsiteX11" fmla="*/ 44359 w 151182"/>
                <a:gd name="connsiteY11" fmla="*/ 100719 h 137338"/>
                <a:gd name="connsiteX12" fmla="*/ 44359 w 151182"/>
                <a:gd name="connsiteY12" fmla="*/ 65 h 137338"/>
                <a:gd name="connsiteX13" fmla="*/ 177 w 151182"/>
                <a:gd name="connsiteY13" fmla="*/ 3400 h 137338"/>
                <a:gd name="connsiteX14" fmla="*/ 177 w 151182"/>
                <a:gd name="connsiteY14" fmla="*/ 12798 h 137338"/>
                <a:gd name="connsiteX15" fmla="*/ 23621 w 151182"/>
                <a:gd name="connsiteY15" fmla="*/ 40690 h 137338"/>
                <a:gd name="connsiteX16" fmla="*/ 23621 w 151182"/>
                <a:gd name="connsiteY16" fmla="*/ 86166 h 137338"/>
                <a:gd name="connsiteX17" fmla="*/ 69306 w 151182"/>
                <a:gd name="connsiteY17" fmla="*/ 137403 h 137338"/>
                <a:gd name="connsiteX18" fmla="*/ 108078 w 151182"/>
                <a:gd name="connsiteY18" fmla="*/ 110117 h 13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1182" h="137338">
                  <a:moveTo>
                    <a:pt x="108078" y="110117"/>
                  </a:moveTo>
                  <a:lnTo>
                    <a:pt x="108078" y="137403"/>
                  </a:lnTo>
                  <a:lnTo>
                    <a:pt x="151359" y="134068"/>
                  </a:lnTo>
                  <a:lnTo>
                    <a:pt x="151359" y="124669"/>
                  </a:lnTo>
                  <a:cubicBezTo>
                    <a:pt x="130320" y="124669"/>
                    <a:pt x="127915" y="122547"/>
                    <a:pt x="127915" y="107692"/>
                  </a:cubicBezTo>
                  <a:lnTo>
                    <a:pt x="127915" y="65"/>
                  </a:lnTo>
                  <a:lnTo>
                    <a:pt x="83733" y="3400"/>
                  </a:lnTo>
                  <a:lnTo>
                    <a:pt x="83733" y="12798"/>
                  </a:lnTo>
                  <a:cubicBezTo>
                    <a:pt x="104772" y="12798"/>
                    <a:pt x="107176" y="14920"/>
                    <a:pt x="107176" y="29776"/>
                  </a:cubicBezTo>
                  <a:lnTo>
                    <a:pt x="107176" y="83741"/>
                  </a:lnTo>
                  <a:cubicBezTo>
                    <a:pt x="107176" y="110117"/>
                    <a:pt x="92750" y="130733"/>
                    <a:pt x="70809" y="130733"/>
                  </a:cubicBezTo>
                  <a:cubicBezTo>
                    <a:pt x="45562" y="130733"/>
                    <a:pt x="44359" y="116484"/>
                    <a:pt x="44359" y="100719"/>
                  </a:cubicBezTo>
                  <a:lnTo>
                    <a:pt x="44359" y="65"/>
                  </a:lnTo>
                  <a:lnTo>
                    <a:pt x="177" y="3400"/>
                  </a:lnTo>
                  <a:lnTo>
                    <a:pt x="177" y="12798"/>
                  </a:lnTo>
                  <a:cubicBezTo>
                    <a:pt x="23621" y="12798"/>
                    <a:pt x="23621" y="13708"/>
                    <a:pt x="23621" y="40690"/>
                  </a:cubicBezTo>
                  <a:lnTo>
                    <a:pt x="23621" y="86166"/>
                  </a:lnTo>
                  <a:cubicBezTo>
                    <a:pt x="23621" y="109814"/>
                    <a:pt x="23621" y="137403"/>
                    <a:pt x="69306" y="137403"/>
                  </a:cubicBezTo>
                  <a:cubicBezTo>
                    <a:pt x="86137" y="137403"/>
                    <a:pt x="99362" y="128914"/>
                    <a:pt x="108078" y="110117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660A956D-43CE-4D00-733F-FBCEDFA20780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9340383" y="7397034"/>
              <a:ext cx="100988" cy="134003"/>
            </a:xfrm>
            <a:custGeom>
              <a:avLst/>
              <a:gdLst>
                <a:gd name="connsiteX0" fmla="*/ 41960 w 100988"/>
                <a:gd name="connsiteY0" fmla="*/ 33414 h 134003"/>
                <a:gd name="connsiteX1" fmla="*/ 41960 w 100988"/>
                <a:gd name="connsiteY1" fmla="*/ 65 h 134003"/>
                <a:gd name="connsiteX2" fmla="*/ 182 w 100988"/>
                <a:gd name="connsiteY2" fmla="*/ 3400 h 134003"/>
                <a:gd name="connsiteX3" fmla="*/ 182 w 100988"/>
                <a:gd name="connsiteY3" fmla="*/ 12798 h 134003"/>
                <a:gd name="connsiteX4" fmla="*/ 23626 w 100988"/>
                <a:gd name="connsiteY4" fmla="*/ 29776 h 134003"/>
                <a:gd name="connsiteX5" fmla="*/ 23626 w 100988"/>
                <a:gd name="connsiteY5" fmla="*/ 111027 h 134003"/>
                <a:gd name="connsiteX6" fmla="*/ 182 w 100988"/>
                <a:gd name="connsiteY6" fmla="*/ 124669 h 134003"/>
                <a:gd name="connsiteX7" fmla="*/ 182 w 100988"/>
                <a:gd name="connsiteY7" fmla="*/ 134068 h 134003"/>
                <a:gd name="connsiteX8" fmla="*/ 34446 w 100988"/>
                <a:gd name="connsiteY8" fmla="*/ 133158 h 134003"/>
                <a:gd name="connsiteX9" fmla="*/ 72617 w 100988"/>
                <a:gd name="connsiteY9" fmla="*/ 134068 h 134003"/>
                <a:gd name="connsiteX10" fmla="*/ 72617 w 100988"/>
                <a:gd name="connsiteY10" fmla="*/ 124669 h 134003"/>
                <a:gd name="connsiteX11" fmla="*/ 66306 w 100988"/>
                <a:gd name="connsiteY11" fmla="*/ 124669 h 134003"/>
                <a:gd name="connsiteX12" fmla="*/ 43463 w 100988"/>
                <a:gd name="connsiteY12" fmla="*/ 110420 h 134003"/>
                <a:gd name="connsiteX13" fmla="*/ 43463 w 100988"/>
                <a:gd name="connsiteY13" fmla="*/ 63731 h 134003"/>
                <a:gd name="connsiteX14" fmla="*/ 78929 w 100988"/>
                <a:gd name="connsiteY14" fmla="*/ 6735 h 134003"/>
                <a:gd name="connsiteX15" fmla="*/ 82235 w 100988"/>
                <a:gd name="connsiteY15" fmla="*/ 7038 h 134003"/>
                <a:gd name="connsiteX16" fmla="*/ 75323 w 100988"/>
                <a:gd name="connsiteY16" fmla="*/ 18862 h 134003"/>
                <a:gd name="connsiteX17" fmla="*/ 88247 w 100988"/>
                <a:gd name="connsiteY17" fmla="*/ 31898 h 134003"/>
                <a:gd name="connsiteX18" fmla="*/ 101171 w 100988"/>
                <a:gd name="connsiteY18" fmla="*/ 18558 h 134003"/>
                <a:gd name="connsiteX19" fmla="*/ 78929 w 100988"/>
                <a:gd name="connsiteY19" fmla="*/ 65 h 134003"/>
                <a:gd name="connsiteX20" fmla="*/ 41960 w 100988"/>
                <a:gd name="connsiteY20" fmla="*/ 33414 h 134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0988" h="134003">
                  <a:moveTo>
                    <a:pt x="41960" y="33414"/>
                  </a:moveTo>
                  <a:lnTo>
                    <a:pt x="41960" y="65"/>
                  </a:lnTo>
                  <a:lnTo>
                    <a:pt x="182" y="3400"/>
                  </a:lnTo>
                  <a:lnTo>
                    <a:pt x="182" y="12798"/>
                  </a:lnTo>
                  <a:cubicBezTo>
                    <a:pt x="21222" y="12798"/>
                    <a:pt x="23626" y="14920"/>
                    <a:pt x="23626" y="29776"/>
                  </a:cubicBezTo>
                  <a:lnTo>
                    <a:pt x="23626" y="111027"/>
                  </a:lnTo>
                  <a:cubicBezTo>
                    <a:pt x="23626" y="124669"/>
                    <a:pt x="20320" y="124669"/>
                    <a:pt x="182" y="124669"/>
                  </a:cubicBezTo>
                  <a:lnTo>
                    <a:pt x="182" y="134068"/>
                  </a:lnTo>
                  <a:cubicBezTo>
                    <a:pt x="11904" y="133765"/>
                    <a:pt x="26031" y="133158"/>
                    <a:pt x="34446" y="133158"/>
                  </a:cubicBezTo>
                  <a:cubicBezTo>
                    <a:pt x="46469" y="133158"/>
                    <a:pt x="60595" y="133158"/>
                    <a:pt x="72617" y="134068"/>
                  </a:cubicBezTo>
                  <a:lnTo>
                    <a:pt x="72617" y="124669"/>
                  </a:lnTo>
                  <a:lnTo>
                    <a:pt x="66306" y="124669"/>
                  </a:lnTo>
                  <a:cubicBezTo>
                    <a:pt x="44064" y="124669"/>
                    <a:pt x="43463" y="121335"/>
                    <a:pt x="43463" y="110420"/>
                  </a:cubicBezTo>
                  <a:lnTo>
                    <a:pt x="43463" y="63731"/>
                  </a:lnTo>
                  <a:cubicBezTo>
                    <a:pt x="43463" y="33717"/>
                    <a:pt x="56087" y="6735"/>
                    <a:pt x="78929" y="6735"/>
                  </a:cubicBezTo>
                  <a:cubicBezTo>
                    <a:pt x="81033" y="6735"/>
                    <a:pt x="81634" y="6735"/>
                    <a:pt x="82235" y="7038"/>
                  </a:cubicBezTo>
                  <a:cubicBezTo>
                    <a:pt x="81334" y="7341"/>
                    <a:pt x="75323" y="10979"/>
                    <a:pt x="75323" y="18862"/>
                  </a:cubicBezTo>
                  <a:cubicBezTo>
                    <a:pt x="75323" y="27350"/>
                    <a:pt x="81634" y="31898"/>
                    <a:pt x="88247" y="31898"/>
                  </a:cubicBezTo>
                  <a:cubicBezTo>
                    <a:pt x="93657" y="31898"/>
                    <a:pt x="101171" y="28260"/>
                    <a:pt x="101171" y="18558"/>
                  </a:cubicBezTo>
                  <a:cubicBezTo>
                    <a:pt x="101171" y="8857"/>
                    <a:pt x="91853" y="65"/>
                    <a:pt x="78929" y="65"/>
                  </a:cubicBezTo>
                  <a:cubicBezTo>
                    <a:pt x="56988" y="65"/>
                    <a:pt x="46168" y="20377"/>
                    <a:pt x="41960" y="33414"/>
                  </a:cubicBez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69E3CC91-6900-C19A-F590-FBACA56D47A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145181" y="7692393"/>
              <a:ext cx="3484841" cy="15159"/>
            </a:xfrm>
            <a:custGeom>
              <a:avLst/>
              <a:gdLst>
                <a:gd name="connsiteX0" fmla="*/ 0 w 3484841"/>
                <a:gd name="connsiteY0" fmla="*/ 0 h 15159"/>
                <a:gd name="connsiteX1" fmla="*/ 3484842 w 3484841"/>
                <a:gd name="connsiteY1" fmla="*/ 0 h 15159"/>
                <a:gd name="connsiteX2" fmla="*/ 3484842 w 3484841"/>
                <a:gd name="connsiteY2" fmla="*/ 15160 h 15159"/>
                <a:gd name="connsiteX3" fmla="*/ 0 w 3484841"/>
                <a:gd name="connsiteY3" fmla="*/ 15160 h 1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4841" h="15159">
                  <a:moveTo>
                    <a:pt x="0" y="0"/>
                  </a:moveTo>
                  <a:lnTo>
                    <a:pt x="3484842" y="0"/>
                  </a:lnTo>
                  <a:lnTo>
                    <a:pt x="3484842" y="15160"/>
                  </a:lnTo>
                  <a:lnTo>
                    <a:pt x="0" y="15160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86098667-CEE1-7471-1CA5-012C8742A14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681731" y="7916395"/>
              <a:ext cx="145471" cy="134306"/>
            </a:xfrm>
            <a:custGeom>
              <a:avLst/>
              <a:gdLst>
                <a:gd name="connsiteX0" fmla="*/ 80344 w 145471"/>
                <a:gd name="connsiteY0" fmla="*/ 17666 h 134306"/>
                <a:gd name="connsiteX1" fmla="*/ 130838 w 145471"/>
                <a:gd name="connsiteY1" fmla="*/ 17666 h 134306"/>
                <a:gd name="connsiteX2" fmla="*/ 145566 w 145471"/>
                <a:gd name="connsiteY2" fmla="*/ 7358 h 134306"/>
                <a:gd name="connsiteX3" fmla="*/ 133543 w 145471"/>
                <a:gd name="connsiteY3" fmla="*/ 82 h 134306"/>
                <a:gd name="connsiteX4" fmla="*/ 49386 w 145471"/>
                <a:gd name="connsiteY4" fmla="*/ 82 h 134306"/>
                <a:gd name="connsiteX5" fmla="*/ 18428 w 145471"/>
                <a:gd name="connsiteY5" fmla="*/ 14331 h 134306"/>
                <a:gd name="connsiteX6" fmla="*/ 94 w 145471"/>
                <a:gd name="connsiteY6" fmla="*/ 41617 h 134306"/>
                <a:gd name="connsiteX7" fmla="*/ 3701 w 145471"/>
                <a:gd name="connsiteY7" fmla="*/ 44648 h 134306"/>
                <a:gd name="connsiteX8" fmla="*/ 8510 w 145471"/>
                <a:gd name="connsiteY8" fmla="*/ 41010 h 134306"/>
                <a:gd name="connsiteX9" fmla="*/ 46681 w 145471"/>
                <a:gd name="connsiteY9" fmla="*/ 17666 h 134306"/>
                <a:gd name="connsiteX10" fmla="*/ 71628 w 145471"/>
                <a:gd name="connsiteY10" fmla="*/ 17666 h 134306"/>
                <a:gd name="connsiteX11" fmla="*/ 42173 w 145471"/>
                <a:gd name="connsiteY11" fmla="*/ 114985 h 134306"/>
                <a:gd name="connsiteX12" fmla="*/ 39167 w 145471"/>
                <a:gd name="connsiteY12" fmla="*/ 126202 h 134306"/>
                <a:gd name="connsiteX13" fmla="*/ 47883 w 145471"/>
                <a:gd name="connsiteY13" fmla="*/ 134388 h 134306"/>
                <a:gd name="connsiteX14" fmla="*/ 60206 w 145471"/>
                <a:gd name="connsiteY14" fmla="*/ 121351 h 134306"/>
                <a:gd name="connsiteX15" fmla="*/ 80344 w 145471"/>
                <a:gd name="connsiteY15" fmla="*/ 17666 h 1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471" h="134306">
                  <a:moveTo>
                    <a:pt x="80344" y="17666"/>
                  </a:moveTo>
                  <a:lnTo>
                    <a:pt x="130838" y="17666"/>
                  </a:lnTo>
                  <a:cubicBezTo>
                    <a:pt x="134745" y="17666"/>
                    <a:pt x="145566" y="17666"/>
                    <a:pt x="145566" y="7358"/>
                  </a:cubicBezTo>
                  <a:cubicBezTo>
                    <a:pt x="145566" y="82"/>
                    <a:pt x="139254" y="82"/>
                    <a:pt x="133543" y="82"/>
                  </a:cubicBezTo>
                  <a:lnTo>
                    <a:pt x="49386" y="82"/>
                  </a:lnTo>
                  <a:cubicBezTo>
                    <a:pt x="43375" y="82"/>
                    <a:pt x="31653" y="82"/>
                    <a:pt x="18428" y="14331"/>
                  </a:cubicBezTo>
                  <a:cubicBezTo>
                    <a:pt x="8510" y="25245"/>
                    <a:pt x="94" y="39798"/>
                    <a:pt x="94" y="41617"/>
                  </a:cubicBezTo>
                  <a:cubicBezTo>
                    <a:pt x="94" y="41920"/>
                    <a:pt x="94" y="44648"/>
                    <a:pt x="3701" y="44648"/>
                  </a:cubicBezTo>
                  <a:cubicBezTo>
                    <a:pt x="6105" y="44648"/>
                    <a:pt x="6707" y="43436"/>
                    <a:pt x="8510" y="41010"/>
                  </a:cubicBezTo>
                  <a:cubicBezTo>
                    <a:pt x="23237" y="17666"/>
                    <a:pt x="40369" y="17666"/>
                    <a:pt x="46681" y="17666"/>
                  </a:cubicBezTo>
                  <a:lnTo>
                    <a:pt x="71628" y="17666"/>
                  </a:lnTo>
                  <a:lnTo>
                    <a:pt x="42173" y="114985"/>
                  </a:lnTo>
                  <a:cubicBezTo>
                    <a:pt x="40970" y="118623"/>
                    <a:pt x="39167" y="124990"/>
                    <a:pt x="39167" y="126202"/>
                  </a:cubicBezTo>
                  <a:cubicBezTo>
                    <a:pt x="39167" y="129537"/>
                    <a:pt x="41271" y="134388"/>
                    <a:pt x="47883" y="134388"/>
                  </a:cubicBezTo>
                  <a:cubicBezTo>
                    <a:pt x="57802" y="134388"/>
                    <a:pt x="59305" y="125899"/>
                    <a:pt x="60206" y="121351"/>
                  </a:cubicBezTo>
                  <a:lnTo>
                    <a:pt x="80344" y="17666"/>
                  </a:lnTo>
                  <a:close/>
                </a:path>
              </a:pathLst>
            </a:custGeom>
            <a:solidFill>
              <a:srgbClr val="1A1AFF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0F2208BA-AD2B-A53A-6B78-83A69AA4F5EC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7564331" y="7892141"/>
              <a:ext cx="266898" cy="158257"/>
            </a:xfrm>
            <a:custGeom>
              <a:avLst/>
              <a:gdLst>
                <a:gd name="connsiteX0" fmla="*/ 234260 w 266898"/>
                <a:gd name="connsiteY0" fmla="*/ 85274 h 158257"/>
                <a:gd name="connsiteX1" fmla="*/ 207210 w 266898"/>
                <a:gd name="connsiteY1" fmla="*/ 114378 h 158257"/>
                <a:gd name="connsiteX2" fmla="*/ 191280 w 266898"/>
                <a:gd name="connsiteY2" fmla="*/ 154701 h 158257"/>
                <a:gd name="connsiteX3" fmla="*/ 197291 w 266898"/>
                <a:gd name="connsiteY3" fmla="*/ 158339 h 158257"/>
                <a:gd name="connsiteX4" fmla="*/ 203903 w 266898"/>
                <a:gd name="connsiteY4" fmla="*/ 152275 h 158257"/>
                <a:gd name="connsiteX5" fmla="*/ 262513 w 266898"/>
                <a:gd name="connsiteY5" fmla="*/ 83151 h 158257"/>
                <a:gd name="connsiteX6" fmla="*/ 267021 w 266898"/>
                <a:gd name="connsiteY6" fmla="*/ 79210 h 158257"/>
                <a:gd name="connsiteX7" fmla="*/ 264617 w 266898"/>
                <a:gd name="connsiteY7" fmla="*/ 75875 h 158257"/>
                <a:gd name="connsiteX8" fmla="*/ 203603 w 266898"/>
                <a:gd name="connsiteY8" fmla="*/ 4629 h 158257"/>
                <a:gd name="connsiteX9" fmla="*/ 197291 w 266898"/>
                <a:gd name="connsiteY9" fmla="*/ 82 h 158257"/>
                <a:gd name="connsiteX10" fmla="*/ 191280 w 266898"/>
                <a:gd name="connsiteY10" fmla="*/ 3720 h 158257"/>
                <a:gd name="connsiteX11" fmla="*/ 206609 w 266898"/>
                <a:gd name="connsiteY11" fmla="*/ 43739 h 158257"/>
                <a:gd name="connsiteX12" fmla="*/ 234260 w 266898"/>
                <a:gd name="connsiteY12" fmla="*/ 73147 h 158257"/>
                <a:gd name="connsiteX13" fmla="*/ 10943 w 266898"/>
                <a:gd name="connsiteY13" fmla="*/ 73147 h 158257"/>
                <a:gd name="connsiteX14" fmla="*/ 123 w 266898"/>
                <a:gd name="connsiteY14" fmla="*/ 79210 h 158257"/>
                <a:gd name="connsiteX15" fmla="*/ 10943 w 266898"/>
                <a:gd name="connsiteY15" fmla="*/ 85274 h 158257"/>
                <a:gd name="connsiteX16" fmla="*/ 234260 w 266898"/>
                <a:gd name="connsiteY16" fmla="*/ 85274 h 15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6898" h="158257">
                  <a:moveTo>
                    <a:pt x="234260" y="85274"/>
                  </a:moveTo>
                  <a:cubicBezTo>
                    <a:pt x="217729" y="98007"/>
                    <a:pt x="209614" y="110437"/>
                    <a:pt x="207210" y="114378"/>
                  </a:cubicBezTo>
                  <a:cubicBezTo>
                    <a:pt x="193684" y="135297"/>
                    <a:pt x="191280" y="154397"/>
                    <a:pt x="191280" y="154701"/>
                  </a:cubicBezTo>
                  <a:cubicBezTo>
                    <a:pt x="191280" y="158339"/>
                    <a:pt x="194887" y="158339"/>
                    <a:pt x="197291" y="158339"/>
                  </a:cubicBezTo>
                  <a:cubicBezTo>
                    <a:pt x="202401" y="158339"/>
                    <a:pt x="202701" y="157732"/>
                    <a:pt x="203903" y="152275"/>
                  </a:cubicBezTo>
                  <a:cubicBezTo>
                    <a:pt x="210816" y="122564"/>
                    <a:pt x="228549" y="97098"/>
                    <a:pt x="262513" y="83151"/>
                  </a:cubicBezTo>
                  <a:cubicBezTo>
                    <a:pt x="266120" y="81939"/>
                    <a:pt x="267021" y="81332"/>
                    <a:pt x="267021" y="79210"/>
                  </a:cubicBezTo>
                  <a:cubicBezTo>
                    <a:pt x="267021" y="77088"/>
                    <a:pt x="265218" y="76178"/>
                    <a:pt x="264617" y="75875"/>
                  </a:cubicBezTo>
                  <a:cubicBezTo>
                    <a:pt x="251392" y="70721"/>
                    <a:pt x="215024" y="55563"/>
                    <a:pt x="203603" y="4629"/>
                  </a:cubicBezTo>
                  <a:cubicBezTo>
                    <a:pt x="202701" y="991"/>
                    <a:pt x="202401" y="82"/>
                    <a:pt x="197291" y="82"/>
                  </a:cubicBezTo>
                  <a:cubicBezTo>
                    <a:pt x="194887" y="82"/>
                    <a:pt x="191280" y="82"/>
                    <a:pt x="191280" y="3720"/>
                  </a:cubicBezTo>
                  <a:cubicBezTo>
                    <a:pt x="191280" y="4326"/>
                    <a:pt x="193985" y="23426"/>
                    <a:pt x="206609" y="43739"/>
                  </a:cubicBezTo>
                  <a:cubicBezTo>
                    <a:pt x="212620" y="52834"/>
                    <a:pt x="221336" y="63445"/>
                    <a:pt x="234260" y="73147"/>
                  </a:cubicBezTo>
                  <a:lnTo>
                    <a:pt x="10943" y="73147"/>
                  </a:lnTo>
                  <a:cubicBezTo>
                    <a:pt x="5533" y="73147"/>
                    <a:pt x="123" y="73147"/>
                    <a:pt x="123" y="79210"/>
                  </a:cubicBezTo>
                  <a:cubicBezTo>
                    <a:pt x="123" y="85274"/>
                    <a:pt x="5533" y="85274"/>
                    <a:pt x="10943" y="85274"/>
                  </a:cubicBezTo>
                  <a:lnTo>
                    <a:pt x="234260" y="85274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497F133B-9DA0-4728-90E6-BF8D4047A1AB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8563924" y="7816567"/>
              <a:ext cx="234437" cy="303174"/>
            </a:xfrm>
            <a:custGeom>
              <a:avLst/>
              <a:gdLst>
                <a:gd name="connsiteX0" fmla="*/ 95133 w 234437"/>
                <a:gd name="connsiteY0" fmla="*/ 271416 h 303174"/>
                <a:gd name="connsiteX1" fmla="*/ 42235 w 234437"/>
                <a:gd name="connsiteY1" fmla="*/ 153481 h 303174"/>
                <a:gd name="connsiteX2" fmla="*/ 37726 w 234437"/>
                <a:gd name="connsiteY2" fmla="*/ 148630 h 303174"/>
                <a:gd name="connsiteX3" fmla="*/ 32617 w 234437"/>
                <a:gd name="connsiteY3" fmla="*/ 151055 h 303174"/>
                <a:gd name="connsiteX4" fmla="*/ 4063 w 234437"/>
                <a:gd name="connsiteY4" fmla="*/ 172884 h 303174"/>
                <a:gd name="connsiteX5" fmla="*/ 156 w 234437"/>
                <a:gd name="connsiteY5" fmla="*/ 177735 h 303174"/>
                <a:gd name="connsiteX6" fmla="*/ 3162 w 234437"/>
                <a:gd name="connsiteY6" fmla="*/ 181070 h 303174"/>
                <a:gd name="connsiteX7" fmla="*/ 13381 w 234437"/>
                <a:gd name="connsiteY7" fmla="*/ 174400 h 303174"/>
                <a:gd name="connsiteX8" fmla="*/ 22999 w 234437"/>
                <a:gd name="connsiteY8" fmla="*/ 167124 h 303174"/>
                <a:gd name="connsiteX9" fmla="*/ 82209 w 234437"/>
                <a:gd name="connsiteY9" fmla="*/ 298398 h 303174"/>
                <a:gd name="connsiteX10" fmla="*/ 88521 w 234437"/>
                <a:gd name="connsiteY10" fmla="*/ 303249 h 303174"/>
                <a:gd name="connsiteX11" fmla="*/ 96035 w 234437"/>
                <a:gd name="connsiteY11" fmla="*/ 297185 h 303174"/>
                <a:gd name="connsiteX12" fmla="*/ 232490 w 234437"/>
                <a:gd name="connsiteY12" fmla="*/ 12202 h 303174"/>
                <a:gd name="connsiteX13" fmla="*/ 234594 w 234437"/>
                <a:gd name="connsiteY13" fmla="*/ 6138 h 303174"/>
                <a:gd name="connsiteX14" fmla="*/ 228582 w 234437"/>
                <a:gd name="connsiteY14" fmla="*/ 75 h 303174"/>
                <a:gd name="connsiteX15" fmla="*/ 221669 w 234437"/>
                <a:gd name="connsiteY15" fmla="*/ 6441 h 303174"/>
                <a:gd name="connsiteX16" fmla="*/ 95133 w 234437"/>
                <a:gd name="connsiteY16" fmla="*/ 271416 h 30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4437" h="303174">
                  <a:moveTo>
                    <a:pt x="95133" y="271416"/>
                  </a:moveTo>
                  <a:lnTo>
                    <a:pt x="42235" y="153481"/>
                  </a:lnTo>
                  <a:cubicBezTo>
                    <a:pt x="40131" y="148630"/>
                    <a:pt x="38628" y="148630"/>
                    <a:pt x="37726" y="148630"/>
                  </a:cubicBezTo>
                  <a:cubicBezTo>
                    <a:pt x="37426" y="148630"/>
                    <a:pt x="35923" y="148630"/>
                    <a:pt x="32617" y="151055"/>
                  </a:cubicBezTo>
                  <a:lnTo>
                    <a:pt x="4063" y="172884"/>
                  </a:lnTo>
                  <a:cubicBezTo>
                    <a:pt x="156" y="175916"/>
                    <a:pt x="156" y="176825"/>
                    <a:pt x="156" y="177735"/>
                  </a:cubicBezTo>
                  <a:cubicBezTo>
                    <a:pt x="156" y="179251"/>
                    <a:pt x="1058" y="181070"/>
                    <a:pt x="3162" y="181070"/>
                  </a:cubicBezTo>
                  <a:cubicBezTo>
                    <a:pt x="4965" y="181070"/>
                    <a:pt x="10075" y="176825"/>
                    <a:pt x="13381" y="174400"/>
                  </a:cubicBezTo>
                  <a:cubicBezTo>
                    <a:pt x="15184" y="172884"/>
                    <a:pt x="19693" y="169549"/>
                    <a:pt x="22999" y="167124"/>
                  </a:cubicBezTo>
                  <a:lnTo>
                    <a:pt x="82209" y="298398"/>
                  </a:lnTo>
                  <a:cubicBezTo>
                    <a:pt x="84313" y="303249"/>
                    <a:pt x="85816" y="303249"/>
                    <a:pt x="88521" y="303249"/>
                  </a:cubicBezTo>
                  <a:cubicBezTo>
                    <a:pt x="93029" y="303249"/>
                    <a:pt x="93931" y="301430"/>
                    <a:pt x="96035" y="297185"/>
                  </a:cubicBezTo>
                  <a:lnTo>
                    <a:pt x="232490" y="12202"/>
                  </a:lnTo>
                  <a:cubicBezTo>
                    <a:pt x="234594" y="7957"/>
                    <a:pt x="234594" y="6744"/>
                    <a:pt x="234594" y="6138"/>
                  </a:cubicBezTo>
                  <a:cubicBezTo>
                    <a:pt x="234594" y="3106"/>
                    <a:pt x="232189" y="75"/>
                    <a:pt x="228582" y="75"/>
                  </a:cubicBezTo>
                  <a:cubicBezTo>
                    <a:pt x="226178" y="75"/>
                    <a:pt x="224074" y="1590"/>
                    <a:pt x="221669" y="6441"/>
                  </a:cubicBezTo>
                  <a:lnTo>
                    <a:pt x="95133" y="271416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D41521E3-E9BB-091A-F1EE-EFDCA28E8150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8792451" y="7816568"/>
              <a:ext cx="324286" cy="12126"/>
            </a:xfrm>
            <a:custGeom>
              <a:avLst/>
              <a:gdLst>
                <a:gd name="connsiteX0" fmla="*/ 0 w 324286"/>
                <a:gd name="connsiteY0" fmla="*/ 0 h 12126"/>
                <a:gd name="connsiteX1" fmla="*/ 324286 w 324286"/>
                <a:gd name="connsiteY1" fmla="*/ 0 h 12126"/>
                <a:gd name="connsiteX2" fmla="*/ 324286 w 324286"/>
                <a:gd name="connsiteY2" fmla="*/ 12126 h 12126"/>
                <a:gd name="connsiteX3" fmla="*/ 0 w 324286"/>
                <a:gd name="connsiteY3" fmla="*/ 12126 h 1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4286" h="12126">
                  <a:moveTo>
                    <a:pt x="0" y="0"/>
                  </a:moveTo>
                  <a:lnTo>
                    <a:pt x="324286" y="0"/>
                  </a:lnTo>
                  <a:lnTo>
                    <a:pt x="324286" y="12126"/>
                  </a:lnTo>
                  <a:lnTo>
                    <a:pt x="0" y="12126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orme libre 138">
              <a:extLst>
                <a:ext uri="{FF2B5EF4-FFF2-40B4-BE49-F238E27FC236}">
                  <a16:creationId xmlns:a16="http://schemas.microsoft.com/office/drawing/2014/main" id="{CE48C3FA-0C2D-2E4C-0D10-F6010A3730A3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8804474" y="7913060"/>
              <a:ext cx="137656" cy="137338"/>
            </a:xfrm>
            <a:custGeom>
              <a:avLst/>
              <a:gdLst>
                <a:gd name="connsiteX0" fmla="*/ 100251 w 137656"/>
                <a:gd name="connsiteY0" fmla="*/ 19485 h 137338"/>
                <a:gd name="connsiteX1" fmla="*/ 72600 w 137656"/>
                <a:gd name="connsiteY1" fmla="*/ 82 h 137338"/>
                <a:gd name="connsiteX2" fmla="*/ 164 w 137656"/>
                <a:gd name="connsiteY2" fmla="*/ 88912 h 137338"/>
                <a:gd name="connsiteX3" fmla="*/ 40139 w 137656"/>
                <a:gd name="connsiteY3" fmla="*/ 137420 h 137338"/>
                <a:gd name="connsiteX4" fmla="*/ 79212 w 137656"/>
                <a:gd name="connsiteY4" fmla="*/ 114682 h 137338"/>
                <a:gd name="connsiteX5" fmla="*/ 106563 w 137656"/>
                <a:gd name="connsiteY5" fmla="*/ 137420 h 137338"/>
                <a:gd name="connsiteX6" fmla="*/ 128805 w 137656"/>
                <a:gd name="connsiteY6" fmla="*/ 120745 h 137338"/>
                <a:gd name="connsiteX7" fmla="*/ 137821 w 137656"/>
                <a:gd name="connsiteY7" fmla="*/ 90731 h 137338"/>
                <a:gd name="connsiteX8" fmla="*/ 134215 w 137656"/>
                <a:gd name="connsiteY8" fmla="*/ 87699 h 137338"/>
                <a:gd name="connsiteX9" fmla="*/ 130007 w 137656"/>
                <a:gd name="connsiteY9" fmla="*/ 93156 h 137338"/>
                <a:gd name="connsiteX10" fmla="*/ 107164 w 137656"/>
                <a:gd name="connsiteY10" fmla="*/ 130750 h 137338"/>
                <a:gd name="connsiteX11" fmla="*/ 98147 w 137656"/>
                <a:gd name="connsiteY11" fmla="*/ 116804 h 137338"/>
                <a:gd name="connsiteX12" fmla="*/ 102055 w 137656"/>
                <a:gd name="connsiteY12" fmla="*/ 94369 h 137338"/>
                <a:gd name="connsiteX13" fmla="*/ 108667 w 137656"/>
                <a:gd name="connsiteY13" fmla="*/ 67083 h 137338"/>
                <a:gd name="connsiteX14" fmla="*/ 119487 w 137656"/>
                <a:gd name="connsiteY14" fmla="*/ 24639 h 137338"/>
                <a:gd name="connsiteX15" fmla="*/ 121591 w 137656"/>
                <a:gd name="connsiteY15" fmla="*/ 14331 h 137338"/>
                <a:gd name="connsiteX16" fmla="*/ 112875 w 137656"/>
                <a:gd name="connsiteY16" fmla="*/ 6145 h 137338"/>
                <a:gd name="connsiteX17" fmla="*/ 100251 w 137656"/>
                <a:gd name="connsiteY17" fmla="*/ 19485 h 137338"/>
                <a:gd name="connsiteX18" fmla="*/ 80715 w 137656"/>
                <a:gd name="connsiteY18" fmla="*/ 98007 h 137338"/>
                <a:gd name="connsiteX19" fmla="*/ 74704 w 137656"/>
                <a:gd name="connsiteY19" fmla="*/ 109225 h 137338"/>
                <a:gd name="connsiteX20" fmla="*/ 40740 w 137656"/>
                <a:gd name="connsiteY20" fmla="*/ 130750 h 137338"/>
                <a:gd name="connsiteX21" fmla="*/ 21504 w 137656"/>
                <a:gd name="connsiteY21" fmla="*/ 102251 h 137338"/>
                <a:gd name="connsiteX22" fmla="*/ 38035 w 137656"/>
                <a:gd name="connsiteY22" fmla="*/ 35856 h 137338"/>
                <a:gd name="connsiteX23" fmla="*/ 72900 w 137656"/>
                <a:gd name="connsiteY23" fmla="*/ 6752 h 137338"/>
                <a:gd name="connsiteX24" fmla="*/ 96644 w 137656"/>
                <a:gd name="connsiteY24" fmla="*/ 33431 h 137338"/>
                <a:gd name="connsiteX25" fmla="*/ 95743 w 137656"/>
                <a:gd name="connsiteY25" fmla="*/ 38585 h 137338"/>
                <a:gd name="connsiteX26" fmla="*/ 80715 w 137656"/>
                <a:gd name="connsiteY26" fmla="*/ 98007 h 137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7656" h="137338">
                  <a:moveTo>
                    <a:pt x="100251" y="19485"/>
                  </a:moveTo>
                  <a:cubicBezTo>
                    <a:pt x="94841" y="8267"/>
                    <a:pt x="86125" y="82"/>
                    <a:pt x="72600" y="82"/>
                  </a:cubicBezTo>
                  <a:cubicBezTo>
                    <a:pt x="37434" y="82"/>
                    <a:pt x="164" y="44648"/>
                    <a:pt x="164" y="88912"/>
                  </a:cubicBezTo>
                  <a:cubicBezTo>
                    <a:pt x="164" y="117410"/>
                    <a:pt x="16695" y="137420"/>
                    <a:pt x="40139" y="137420"/>
                  </a:cubicBezTo>
                  <a:cubicBezTo>
                    <a:pt x="46150" y="137420"/>
                    <a:pt x="61178" y="136207"/>
                    <a:pt x="79212" y="114682"/>
                  </a:cubicBezTo>
                  <a:cubicBezTo>
                    <a:pt x="81616" y="127415"/>
                    <a:pt x="92136" y="137420"/>
                    <a:pt x="106563" y="137420"/>
                  </a:cubicBezTo>
                  <a:cubicBezTo>
                    <a:pt x="117083" y="137420"/>
                    <a:pt x="123995" y="130447"/>
                    <a:pt x="128805" y="120745"/>
                  </a:cubicBezTo>
                  <a:cubicBezTo>
                    <a:pt x="133914" y="109831"/>
                    <a:pt x="137821" y="91337"/>
                    <a:pt x="137821" y="90731"/>
                  </a:cubicBezTo>
                  <a:cubicBezTo>
                    <a:pt x="137821" y="87699"/>
                    <a:pt x="135116" y="87699"/>
                    <a:pt x="134215" y="87699"/>
                  </a:cubicBezTo>
                  <a:cubicBezTo>
                    <a:pt x="131209" y="87699"/>
                    <a:pt x="130908" y="88912"/>
                    <a:pt x="130007" y="93156"/>
                  </a:cubicBezTo>
                  <a:cubicBezTo>
                    <a:pt x="124897" y="112863"/>
                    <a:pt x="119487" y="130750"/>
                    <a:pt x="107164" y="130750"/>
                  </a:cubicBezTo>
                  <a:cubicBezTo>
                    <a:pt x="99049" y="130750"/>
                    <a:pt x="98147" y="122867"/>
                    <a:pt x="98147" y="116804"/>
                  </a:cubicBezTo>
                  <a:cubicBezTo>
                    <a:pt x="98147" y="110134"/>
                    <a:pt x="98748" y="107709"/>
                    <a:pt x="102055" y="94369"/>
                  </a:cubicBezTo>
                  <a:cubicBezTo>
                    <a:pt x="105361" y="81636"/>
                    <a:pt x="105962" y="78604"/>
                    <a:pt x="108667" y="67083"/>
                  </a:cubicBezTo>
                  <a:lnTo>
                    <a:pt x="119487" y="24639"/>
                  </a:lnTo>
                  <a:cubicBezTo>
                    <a:pt x="121591" y="16150"/>
                    <a:pt x="121591" y="15544"/>
                    <a:pt x="121591" y="14331"/>
                  </a:cubicBezTo>
                  <a:cubicBezTo>
                    <a:pt x="121591" y="9177"/>
                    <a:pt x="117984" y="6145"/>
                    <a:pt x="112875" y="6145"/>
                  </a:cubicBezTo>
                  <a:cubicBezTo>
                    <a:pt x="105661" y="6145"/>
                    <a:pt x="101153" y="12815"/>
                    <a:pt x="100251" y="19485"/>
                  </a:cubicBezTo>
                  <a:close/>
                  <a:moveTo>
                    <a:pt x="80715" y="98007"/>
                  </a:moveTo>
                  <a:cubicBezTo>
                    <a:pt x="79212" y="103464"/>
                    <a:pt x="79212" y="104071"/>
                    <a:pt x="74704" y="109225"/>
                  </a:cubicBezTo>
                  <a:cubicBezTo>
                    <a:pt x="61479" y="125899"/>
                    <a:pt x="49156" y="130750"/>
                    <a:pt x="40740" y="130750"/>
                  </a:cubicBezTo>
                  <a:cubicBezTo>
                    <a:pt x="25712" y="130750"/>
                    <a:pt x="21504" y="114075"/>
                    <a:pt x="21504" y="102251"/>
                  </a:cubicBezTo>
                  <a:cubicBezTo>
                    <a:pt x="21504" y="87093"/>
                    <a:pt x="31122" y="49802"/>
                    <a:pt x="38035" y="35856"/>
                  </a:cubicBezTo>
                  <a:cubicBezTo>
                    <a:pt x="47352" y="17969"/>
                    <a:pt x="60878" y="6752"/>
                    <a:pt x="72900" y="6752"/>
                  </a:cubicBezTo>
                  <a:cubicBezTo>
                    <a:pt x="92437" y="6752"/>
                    <a:pt x="96644" y="31612"/>
                    <a:pt x="96644" y="33431"/>
                  </a:cubicBezTo>
                  <a:cubicBezTo>
                    <a:pt x="96644" y="35250"/>
                    <a:pt x="96043" y="37069"/>
                    <a:pt x="95743" y="38585"/>
                  </a:cubicBezTo>
                  <a:lnTo>
                    <a:pt x="80715" y="98007"/>
                  </a:lnTo>
                  <a:close/>
                </a:path>
              </a:pathLst>
            </a:custGeom>
            <a:solidFill>
              <a:srgbClr val="000000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FBA9F13C-B37E-F2F0-66CB-47D8ED4230C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8959440" y="7916395"/>
              <a:ext cx="145471" cy="134306"/>
            </a:xfrm>
            <a:custGeom>
              <a:avLst/>
              <a:gdLst>
                <a:gd name="connsiteX0" fmla="*/ 80419 w 145471"/>
                <a:gd name="connsiteY0" fmla="*/ 17666 h 134306"/>
                <a:gd name="connsiteX1" fmla="*/ 130914 w 145471"/>
                <a:gd name="connsiteY1" fmla="*/ 17666 h 134306"/>
                <a:gd name="connsiteX2" fmla="*/ 145641 w 145471"/>
                <a:gd name="connsiteY2" fmla="*/ 7358 h 134306"/>
                <a:gd name="connsiteX3" fmla="*/ 133619 w 145471"/>
                <a:gd name="connsiteY3" fmla="*/ 82 h 134306"/>
                <a:gd name="connsiteX4" fmla="*/ 49462 w 145471"/>
                <a:gd name="connsiteY4" fmla="*/ 82 h 134306"/>
                <a:gd name="connsiteX5" fmla="*/ 18504 w 145471"/>
                <a:gd name="connsiteY5" fmla="*/ 14331 h 134306"/>
                <a:gd name="connsiteX6" fmla="*/ 170 w 145471"/>
                <a:gd name="connsiteY6" fmla="*/ 41617 h 134306"/>
                <a:gd name="connsiteX7" fmla="*/ 3776 w 145471"/>
                <a:gd name="connsiteY7" fmla="*/ 44648 h 134306"/>
                <a:gd name="connsiteX8" fmla="*/ 8585 w 145471"/>
                <a:gd name="connsiteY8" fmla="*/ 41010 h 134306"/>
                <a:gd name="connsiteX9" fmla="*/ 46757 w 145471"/>
                <a:gd name="connsiteY9" fmla="*/ 17666 h 134306"/>
                <a:gd name="connsiteX10" fmla="*/ 71703 w 145471"/>
                <a:gd name="connsiteY10" fmla="*/ 17666 h 134306"/>
                <a:gd name="connsiteX11" fmla="*/ 42248 w 145471"/>
                <a:gd name="connsiteY11" fmla="*/ 114985 h 134306"/>
                <a:gd name="connsiteX12" fmla="*/ 39243 w 145471"/>
                <a:gd name="connsiteY12" fmla="*/ 126202 h 134306"/>
                <a:gd name="connsiteX13" fmla="*/ 47959 w 145471"/>
                <a:gd name="connsiteY13" fmla="*/ 134388 h 134306"/>
                <a:gd name="connsiteX14" fmla="*/ 60282 w 145471"/>
                <a:gd name="connsiteY14" fmla="*/ 121351 h 134306"/>
                <a:gd name="connsiteX15" fmla="*/ 80419 w 145471"/>
                <a:gd name="connsiteY15" fmla="*/ 17666 h 1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5471" h="134306">
                  <a:moveTo>
                    <a:pt x="80419" y="17666"/>
                  </a:moveTo>
                  <a:lnTo>
                    <a:pt x="130914" y="17666"/>
                  </a:lnTo>
                  <a:cubicBezTo>
                    <a:pt x="134821" y="17666"/>
                    <a:pt x="145641" y="17666"/>
                    <a:pt x="145641" y="7358"/>
                  </a:cubicBezTo>
                  <a:cubicBezTo>
                    <a:pt x="145641" y="82"/>
                    <a:pt x="139329" y="82"/>
                    <a:pt x="133619" y="82"/>
                  </a:cubicBezTo>
                  <a:lnTo>
                    <a:pt x="49462" y="82"/>
                  </a:lnTo>
                  <a:cubicBezTo>
                    <a:pt x="43450" y="82"/>
                    <a:pt x="31729" y="82"/>
                    <a:pt x="18504" y="14331"/>
                  </a:cubicBezTo>
                  <a:cubicBezTo>
                    <a:pt x="8585" y="25245"/>
                    <a:pt x="170" y="39798"/>
                    <a:pt x="170" y="41617"/>
                  </a:cubicBezTo>
                  <a:cubicBezTo>
                    <a:pt x="170" y="41920"/>
                    <a:pt x="170" y="44648"/>
                    <a:pt x="3776" y="44648"/>
                  </a:cubicBezTo>
                  <a:cubicBezTo>
                    <a:pt x="6181" y="44648"/>
                    <a:pt x="6782" y="43436"/>
                    <a:pt x="8585" y="41010"/>
                  </a:cubicBezTo>
                  <a:cubicBezTo>
                    <a:pt x="23313" y="17666"/>
                    <a:pt x="40445" y="17666"/>
                    <a:pt x="46757" y="17666"/>
                  </a:cubicBezTo>
                  <a:lnTo>
                    <a:pt x="71703" y="17666"/>
                  </a:lnTo>
                  <a:lnTo>
                    <a:pt x="42248" y="114985"/>
                  </a:lnTo>
                  <a:cubicBezTo>
                    <a:pt x="41046" y="118623"/>
                    <a:pt x="39243" y="124990"/>
                    <a:pt x="39243" y="126202"/>
                  </a:cubicBezTo>
                  <a:cubicBezTo>
                    <a:pt x="39243" y="129537"/>
                    <a:pt x="41347" y="134388"/>
                    <a:pt x="47959" y="134388"/>
                  </a:cubicBezTo>
                  <a:cubicBezTo>
                    <a:pt x="57877" y="134388"/>
                    <a:pt x="59380" y="125899"/>
                    <a:pt x="60282" y="121351"/>
                  </a:cubicBezTo>
                  <a:lnTo>
                    <a:pt x="80419" y="17666"/>
                  </a:lnTo>
                  <a:close/>
                </a:path>
              </a:pathLst>
            </a:custGeom>
            <a:solidFill>
              <a:srgbClr val="1A1AFF"/>
            </a:solidFill>
            <a:ln w="301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 descr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$ \dfrac{\green{L}^2}{a} $ &amp; $\leftarrow$ &amp; $\green{L}$ \\&#10; \phantom{Temps} &amp; &amp; \phantom{Longueur} \\&#10;\end{tabular}&#10;&#10;\end{document}&#10;" title="IguanaTex Vector Display">
            <a:extLst>
              <a:ext uri="{FF2B5EF4-FFF2-40B4-BE49-F238E27FC236}">
                <a16:creationId xmlns:a16="http://schemas.microsoft.com/office/drawing/2014/main" id="{6F3DC8FC-643F-072C-4D3E-3AB8030B730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267200" y="6616700"/>
            <a:ext cx="2373628" cy="669485"/>
            <a:chOff x="7045516" y="8148980"/>
            <a:chExt cx="2354010" cy="636999"/>
          </a:xfrm>
        </p:grpSpPr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6E9480BC-12A9-B75B-BC0D-CA2F0814A186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057340" y="8190853"/>
              <a:ext cx="183117" cy="197656"/>
            </a:xfrm>
            <a:custGeom>
              <a:avLst/>
              <a:gdLst>
                <a:gd name="connsiteX0" fmla="*/ 101655 w 183117"/>
                <a:gd name="connsiteY0" fmla="*/ 22634 h 197656"/>
                <a:gd name="connsiteX1" fmla="*/ 133791 w 183117"/>
                <a:gd name="connsiteY1" fmla="*/ 9032 h 197656"/>
                <a:gd name="connsiteX2" fmla="*/ 145312 w 183117"/>
                <a:gd name="connsiteY2" fmla="*/ 3534 h 197656"/>
                <a:gd name="connsiteX3" fmla="*/ 140461 w 183117"/>
                <a:gd name="connsiteY3" fmla="*/ 61 h 197656"/>
                <a:gd name="connsiteX4" fmla="*/ 95591 w 183117"/>
                <a:gd name="connsiteY4" fmla="*/ 929 h 197656"/>
                <a:gd name="connsiteX5" fmla="*/ 55269 w 183117"/>
                <a:gd name="connsiteY5" fmla="*/ 61 h 197656"/>
                <a:gd name="connsiteX6" fmla="*/ 49509 w 183117"/>
                <a:gd name="connsiteY6" fmla="*/ 5849 h 197656"/>
                <a:gd name="connsiteX7" fmla="*/ 57998 w 183117"/>
                <a:gd name="connsiteY7" fmla="*/ 9032 h 197656"/>
                <a:gd name="connsiteX8" fmla="*/ 69518 w 183117"/>
                <a:gd name="connsiteY8" fmla="*/ 9611 h 197656"/>
                <a:gd name="connsiteX9" fmla="*/ 77704 w 183117"/>
                <a:gd name="connsiteY9" fmla="*/ 14241 h 197656"/>
                <a:gd name="connsiteX10" fmla="*/ 76491 w 183117"/>
                <a:gd name="connsiteY10" fmla="*/ 19740 h 197656"/>
                <a:gd name="connsiteX11" fmla="*/ 35866 w 183117"/>
                <a:gd name="connsiteY11" fmla="*/ 175144 h 197656"/>
                <a:gd name="connsiteX12" fmla="*/ 8277 w 183117"/>
                <a:gd name="connsiteY12" fmla="*/ 188746 h 197656"/>
                <a:gd name="connsiteX13" fmla="*/ 91 w 183117"/>
                <a:gd name="connsiteY13" fmla="*/ 194534 h 197656"/>
                <a:gd name="connsiteX14" fmla="*/ 8277 w 183117"/>
                <a:gd name="connsiteY14" fmla="*/ 197717 h 197656"/>
                <a:gd name="connsiteX15" fmla="*/ 148647 w 183117"/>
                <a:gd name="connsiteY15" fmla="*/ 197717 h 197656"/>
                <a:gd name="connsiteX16" fmla="*/ 158045 w 183117"/>
                <a:gd name="connsiteY16" fmla="*/ 192797 h 197656"/>
                <a:gd name="connsiteX17" fmla="*/ 181996 w 183117"/>
                <a:gd name="connsiteY17" fmla="*/ 130288 h 197656"/>
                <a:gd name="connsiteX18" fmla="*/ 183209 w 183117"/>
                <a:gd name="connsiteY18" fmla="*/ 126237 h 197656"/>
                <a:gd name="connsiteX19" fmla="*/ 179571 w 183117"/>
                <a:gd name="connsiteY19" fmla="*/ 123053 h 197656"/>
                <a:gd name="connsiteX20" fmla="*/ 174417 w 183117"/>
                <a:gd name="connsiteY20" fmla="*/ 129131 h 197656"/>
                <a:gd name="connsiteX21" fmla="*/ 98320 w 183117"/>
                <a:gd name="connsiteY21" fmla="*/ 188746 h 197656"/>
                <a:gd name="connsiteX22" fmla="*/ 69821 w 183117"/>
                <a:gd name="connsiteY22" fmla="*/ 188746 h 197656"/>
                <a:gd name="connsiteX23" fmla="*/ 63152 w 183117"/>
                <a:gd name="connsiteY23" fmla="*/ 188456 h 197656"/>
                <a:gd name="connsiteX24" fmla="*/ 59210 w 183117"/>
                <a:gd name="connsiteY24" fmla="*/ 185562 h 197656"/>
                <a:gd name="connsiteX25" fmla="*/ 60726 w 183117"/>
                <a:gd name="connsiteY25" fmla="*/ 178906 h 197656"/>
                <a:gd name="connsiteX26" fmla="*/ 101655 w 183117"/>
                <a:gd name="connsiteY26" fmla="*/ 22634 h 1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117" h="197656">
                  <a:moveTo>
                    <a:pt x="101655" y="22634"/>
                  </a:moveTo>
                  <a:cubicBezTo>
                    <a:pt x="104383" y="12215"/>
                    <a:pt x="105293" y="9032"/>
                    <a:pt x="133791" y="9032"/>
                  </a:cubicBezTo>
                  <a:cubicBezTo>
                    <a:pt x="142886" y="9032"/>
                    <a:pt x="145312" y="9032"/>
                    <a:pt x="145312" y="3534"/>
                  </a:cubicBezTo>
                  <a:cubicBezTo>
                    <a:pt x="145312" y="61"/>
                    <a:pt x="141977" y="61"/>
                    <a:pt x="140461" y="61"/>
                  </a:cubicBezTo>
                  <a:cubicBezTo>
                    <a:pt x="130456" y="61"/>
                    <a:pt x="105596" y="929"/>
                    <a:pt x="95591" y="929"/>
                  </a:cubicBezTo>
                  <a:cubicBezTo>
                    <a:pt x="86496" y="929"/>
                    <a:pt x="64364" y="61"/>
                    <a:pt x="55269" y="61"/>
                  </a:cubicBezTo>
                  <a:cubicBezTo>
                    <a:pt x="53147" y="61"/>
                    <a:pt x="49509" y="61"/>
                    <a:pt x="49509" y="5849"/>
                  </a:cubicBezTo>
                  <a:cubicBezTo>
                    <a:pt x="49509" y="9032"/>
                    <a:pt x="52237" y="9032"/>
                    <a:pt x="57998" y="9032"/>
                  </a:cubicBezTo>
                  <a:cubicBezTo>
                    <a:pt x="58604" y="9032"/>
                    <a:pt x="64364" y="9032"/>
                    <a:pt x="69518" y="9611"/>
                  </a:cubicBezTo>
                  <a:cubicBezTo>
                    <a:pt x="74975" y="10190"/>
                    <a:pt x="77704" y="10479"/>
                    <a:pt x="77704" y="14241"/>
                  </a:cubicBezTo>
                  <a:cubicBezTo>
                    <a:pt x="77704" y="15399"/>
                    <a:pt x="77401" y="16267"/>
                    <a:pt x="76491" y="19740"/>
                  </a:cubicBezTo>
                  <a:lnTo>
                    <a:pt x="35866" y="175144"/>
                  </a:lnTo>
                  <a:cubicBezTo>
                    <a:pt x="32834" y="186431"/>
                    <a:pt x="32228" y="188746"/>
                    <a:pt x="8277" y="188746"/>
                  </a:cubicBezTo>
                  <a:cubicBezTo>
                    <a:pt x="3123" y="188746"/>
                    <a:pt x="91" y="188746"/>
                    <a:pt x="91" y="194534"/>
                  </a:cubicBezTo>
                  <a:cubicBezTo>
                    <a:pt x="91" y="197717"/>
                    <a:pt x="2820" y="197717"/>
                    <a:pt x="8277" y="197717"/>
                  </a:cubicBezTo>
                  <a:lnTo>
                    <a:pt x="148647" y="197717"/>
                  </a:lnTo>
                  <a:cubicBezTo>
                    <a:pt x="155923" y="197717"/>
                    <a:pt x="156226" y="197717"/>
                    <a:pt x="158045" y="192797"/>
                  </a:cubicBezTo>
                  <a:lnTo>
                    <a:pt x="181996" y="130288"/>
                  </a:lnTo>
                  <a:cubicBezTo>
                    <a:pt x="183209" y="127105"/>
                    <a:pt x="183209" y="126526"/>
                    <a:pt x="183209" y="126237"/>
                  </a:cubicBezTo>
                  <a:cubicBezTo>
                    <a:pt x="183209" y="125079"/>
                    <a:pt x="182299" y="123053"/>
                    <a:pt x="179571" y="123053"/>
                  </a:cubicBezTo>
                  <a:cubicBezTo>
                    <a:pt x="176842" y="123053"/>
                    <a:pt x="176539" y="124500"/>
                    <a:pt x="174417" y="129131"/>
                  </a:cubicBezTo>
                  <a:cubicBezTo>
                    <a:pt x="164109" y="155755"/>
                    <a:pt x="150769" y="188746"/>
                    <a:pt x="98320" y="188746"/>
                  </a:cubicBezTo>
                  <a:lnTo>
                    <a:pt x="69821" y="188746"/>
                  </a:lnTo>
                  <a:cubicBezTo>
                    <a:pt x="65577" y="188746"/>
                    <a:pt x="64971" y="188746"/>
                    <a:pt x="63152" y="188456"/>
                  </a:cubicBezTo>
                  <a:cubicBezTo>
                    <a:pt x="60120" y="188167"/>
                    <a:pt x="59210" y="187878"/>
                    <a:pt x="59210" y="185562"/>
                  </a:cubicBezTo>
                  <a:cubicBezTo>
                    <a:pt x="59210" y="184694"/>
                    <a:pt x="59210" y="184115"/>
                    <a:pt x="60726" y="178906"/>
                  </a:cubicBezTo>
                  <a:lnTo>
                    <a:pt x="101655" y="22634"/>
                  </a:lnTo>
                  <a:close/>
                </a:path>
              </a:pathLst>
            </a:custGeom>
            <a:solidFill>
              <a:srgbClr val="4DB3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55172C6-F96C-E878-C5BB-43C0FFCCD0E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265214" y="8148980"/>
              <a:ext cx="93802" cy="134510"/>
            </a:xfrm>
            <a:custGeom>
              <a:avLst/>
              <a:gdLst>
                <a:gd name="connsiteX0" fmla="*/ 93900 w 93802"/>
                <a:gd name="connsiteY0" fmla="*/ 97699 h 134510"/>
                <a:gd name="connsiteX1" fmla="*/ 86685 w 93802"/>
                <a:gd name="connsiteY1" fmla="*/ 97699 h 134510"/>
                <a:gd name="connsiteX2" fmla="*/ 81167 w 93802"/>
                <a:gd name="connsiteY2" fmla="*/ 116133 h 134510"/>
                <a:gd name="connsiteX3" fmla="*/ 60157 w 93802"/>
                <a:gd name="connsiteY3" fmla="*/ 117349 h 134510"/>
                <a:gd name="connsiteX4" fmla="*/ 21108 w 93802"/>
                <a:gd name="connsiteY4" fmla="*/ 117349 h 134510"/>
                <a:gd name="connsiteX5" fmla="*/ 63553 w 93802"/>
                <a:gd name="connsiteY5" fmla="*/ 83316 h 134510"/>
                <a:gd name="connsiteX6" fmla="*/ 93900 w 93802"/>
                <a:gd name="connsiteY6" fmla="*/ 39560 h 134510"/>
                <a:gd name="connsiteX7" fmla="*/ 44240 w 93802"/>
                <a:gd name="connsiteY7" fmla="*/ 57 h 134510"/>
                <a:gd name="connsiteX8" fmla="*/ 98 w 93802"/>
                <a:gd name="connsiteY8" fmla="*/ 36318 h 134510"/>
                <a:gd name="connsiteX9" fmla="*/ 11346 w 93802"/>
                <a:gd name="connsiteY9" fmla="*/ 47663 h 134510"/>
                <a:gd name="connsiteX10" fmla="*/ 22594 w 93802"/>
                <a:gd name="connsiteY10" fmla="*/ 36926 h 134510"/>
                <a:gd name="connsiteX11" fmla="*/ 10073 w 93802"/>
                <a:gd name="connsiteY11" fmla="*/ 26190 h 134510"/>
                <a:gd name="connsiteX12" fmla="*/ 41057 w 93802"/>
                <a:gd name="connsiteY12" fmla="*/ 7350 h 134510"/>
                <a:gd name="connsiteX13" fmla="*/ 73315 w 93802"/>
                <a:gd name="connsiteY13" fmla="*/ 39560 h 134510"/>
                <a:gd name="connsiteX14" fmla="*/ 53366 w 93802"/>
                <a:gd name="connsiteY14" fmla="*/ 78454 h 134510"/>
                <a:gd name="connsiteX15" fmla="*/ 2220 w 93802"/>
                <a:gd name="connsiteY15" fmla="*/ 126667 h 134510"/>
                <a:gd name="connsiteX16" fmla="*/ 98 w 93802"/>
                <a:gd name="connsiteY16" fmla="*/ 134568 h 134510"/>
                <a:gd name="connsiteX17" fmla="*/ 87534 w 93802"/>
                <a:gd name="connsiteY17" fmla="*/ 134568 h 134510"/>
                <a:gd name="connsiteX18" fmla="*/ 93900 w 93802"/>
                <a:gd name="connsiteY18" fmla="*/ 97699 h 13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3802" h="134510">
                  <a:moveTo>
                    <a:pt x="93900" y="97699"/>
                  </a:moveTo>
                  <a:lnTo>
                    <a:pt x="86685" y="97699"/>
                  </a:lnTo>
                  <a:cubicBezTo>
                    <a:pt x="86048" y="102155"/>
                    <a:pt x="83926" y="114107"/>
                    <a:pt x="81167" y="116133"/>
                  </a:cubicBezTo>
                  <a:cubicBezTo>
                    <a:pt x="79469" y="117349"/>
                    <a:pt x="63128" y="117349"/>
                    <a:pt x="60157" y="117349"/>
                  </a:cubicBezTo>
                  <a:lnTo>
                    <a:pt x="21108" y="117349"/>
                  </a:lnTo>
                  <a:cubicBezTo>
                    <a:pt x="43391" y="98509"/>
                    <a:pt x="50819" y="92837"/>
                    <a:pt x="63553" y="83316"/>
                  </a:cubicBezTo>
                  <a:cubicBezTo>
                    <a:pt x="79257" y="71364"/>
                    <a:pt x="93900" y="58804"/>
                    <a:pt x="93900" y="39560"/>
                  </a:cubicBezTo>
                  <a:cubicBezTo>
                    <a:pt x="93900" y="15048"/>
                    <a:pt x="71405" y="57"/>
                    <a:pt x="44240" y="57"/>
                  </a:cubicBezTo>
                  <a:cubicBezTo>
                    <a:pt x="17925" y="57"/>
                    <a:pt x="98" y="17681"/>
                    <a:pt x="98" y="36318"/>
                  </a:cubicBezTo>
                  <a:cubicBezTo>
                    <a:pt x="98" y="46650"/>
                    <a:pt x="9224" y="47663"/>
                    <a:pt x="11346" y="47663"/>
                  </a:cubicBezTo>
                  <a:cubicBezTo>
                    <a:pt x="16439" y="47663"/>
                    <a:pt x="22594" y="44219"/>
                    <a:pt x="22594" y="36926"/>
                  </a:cubicBezTo>
                  <a:cubicBezTo>
                    <a:pt x="22594" y="33280"/>
                    <a:pt x="21108" y="26190"/>
                    <a:pt x="10073" y="26190"/>
                  </a:cubicBezTo>
                  <a:cubicBezTo>
                    <a:pt x="16651" y="11807"/>
                    <a:pt x="31083" y="7350"/>
                    <a:pt x="41057" y="7350"/>
                  </a:cubicBezTo>
                  <a:cubicBezTo>
                    <a:pt x="62279" y="7350"/>
                    <a:pt x="73315" y="23151"/>
                    <a:pt x="73315" y="39560"/>
                  </a:cubicBezTo>
                  <a:cubicBezTo>
                    <a:pt x="73315" y="57184"/>
                    <a:pt x="60157" y="71161"/>
                    <a:pt x="53366" y="78454"/>
                  </a:cubicBezTo>
                  <a:lnTo>
                    <a:pt x="2220" y="126667"/>
                  </a:lnTo>
                  <a:cubicBezTo>
                    <a:pt x="98" y="128490"/>
                    <a:pt x="98" y="128895"/>
                    <a:pt x="98" y="134568"/>
                  </a:cubicBezTo>
                  <a:lnTo>
                    <a:pt x="87534" y="134568"/>
                  </a:lnTo>
                  <a:lnTo>
                    <a:pt x="93900" y="97699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1C7656F6-B550-5DCC-829F-AED1E23F4CA4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045516" y="8506150"/>
              <a:ext cx="342335" cy="11575"/>
            </a:xfrm>
            <a:custGeom>
              <a:avLst/>
              <a:gdLst>
                <a:gd name="connsiteX0" fmla="*/ 0 w 342335"/>
                <a:gd name="connsiteY0" fmla="*/ 0 h 11575"/>
                <a:gd name="connsiteX1" fmla="*/ 342336 w 342335"/>
                <a:gd name="connsiteY1" fmla="*/ 0 h 11575"/>
                <a:gd name="connsiteX2" fmla="*/ 342336 w 342335"/>
                <a:gd name="connsiteY2" fmla="*/ 11575 h 11575"/>
                <a:gd name="connsiteX3" fmla="*/ 0 w 342335"/>
                <a:gd name="connsiteY3" fmla="*/ 11575 h 1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35" h="11575">
                  <a:moveTo>
                    <a:pt x="0" y="0"/>
                  </a:moveTo>
                  <a:lnTo>
                    <a:pt x="342336" y="0"/>
                  </a:lnTo>
                  <a:lnTo>
                    <a:pt x="342336" y="11575"/>
                  </a:lnTo>
                  <a:lnTo>
                    <a:pt x="0" y="11575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604DEB81-7811-FF34-D2B1-C1A6A8F7CBE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148684" y="8654884"/>
              <a:ext cx="138853" cy="131095"/>
            </a:xfrm>
            <a:custGeom>
              <a:avLst/>
              <a:gdLst>
                <a:gd name="connsiteX0" fmla="*/ 101051 w 138853"/>
                <a:gd name="connsiteY0" fmla="*/ 18596 h 131095"/>
                <a:gd name="connsiteX1" fmla="*/ 73159 w 138853"/>
                <a:gd name="connsiteY1" fmla="*/ 74 h 131095"/>
                <a:gd name="connsiteX2" fmla="*/ 94 w 138853"/>
                <a:gd name="connsiteY2" fmla="*/ 84867 h 131095"/>
                <a:gd name="connsiteX3" fmla="*/ 40417 w 138853"/>
                <a:gd name="connsiteY3" fmla="*/ 131170 h 131095"/>
                <a:gd name="connsiteX4" fmla="*/ 79829 w 138853"/>
                <a:gd name="connsiteY4" fmla="*/ 109465 h 131095"/>
                <a:gd name="connsiteX5" fmla="*/ 107418 w 138853"/>
                <a:gd name="connsiteY5" fmla="*/ 131170 h 131095"/>
                <a:gd name="connsiteX6" fmla="*/ 129853 w 138853"/>
                <a:gd name="connsiteY6" fmla="*/ 115253 h 131095"/>
                <a:gd name="connsiteX7" fmla="*/ 138948 w 138853"/>
                <a:gd name="connsiteY7" fmla="*/ 86603 h 131095"/>
                <a:gd name="connsiteX8" fmla="*/ 135310 w 138853"/>
                <a:gd name="connsiteY8" fmla="*/ 83709 h 131095"/>
                <a:gd name="connsiteX9" fmla="*/ 131066 w 138853"/>
                <a:gd name="connsiteY9" fmla="*/ 88918 h 131095"/>
                <a:gd name="connsiteX10" fmla="*/ 108024 w 138853"/>
                <a:gd name="connsiteY10" fmla="*/ 124803 h 131095"/>
                <a:gd name="connsiteX11" fmla="*/ 98929 w 138853"/>
                <a:gd name="connsiteY11" fmla="*/ 111491 h 131095"/>
                <a:gd name="connsiteX12" fmla="*/ 102870 w 138853"/>
                <a:gd name="connsiteY12" fmla="*/ 90076 h 131095"/>
                <a:gd name="connsiteX13" fmla="*/ 109540 w 138853"/>
                <a:gd name="connsiteY13" fmla="*/ 64031 h 131095"/>
                <a:gd name="connsiteX14" fmla="*/ 120455 w 138853"/>
                <a:gd name="connsiteY14" fmla="*/ 23515 h 131095"/>
                <a:gd name="connsiteX15" fmla="*/ 122577 w 138853"/>
                <a:gd name="connsiteY15" fmla="*/ 13676 h 131095"/>
                <a:gd name="connsiteX16" fmla="*/ 113785 w 138853"/>
                <a:gd name="connsiteY16" fmla="*/ 5862 h 131095"/>
                <a:gd name="connsiteX17" fmla="*/ 101051 w 138853"/>
                <a:gd name="connsiteY17" fmla="*/ 18596 h 131095"/>
                <a:gd name="connsiteX18" fmla="*/ 81345 w 138853"/>
                <a:gd name="connsiteY18" fmla="*/ 93549 h 131095"/>
                <a:gd name="connsiteX19" fmla="*/ 75282 w 138853"/>
                <a:gd name="connsiteY19" fmla="*/ 104256 h 131095"/>
                <a:gd name="connsiteX20" fmla="*/ 41023 w 138853"/>
                <a:gd name="connsiteY20" fmla="*/ 124803 h 131095"/>
                <a:gd name="connsiteX21" fmla="*/ 21620 w 138853"/>
                <a:gd name="connsiteY21" fmla="*/ 97600 h 131095"/>
                <a:gd name="connsiteX22" fmla="*/ 38294 w 138853"/>
                <a:gd name="connsiteY22" fmla="*/ 34223 h 131095"/>
                <a:gd name="connsiteX23" fmla="*/ 73463 w 138853"/>
                <a:gd name="connsiteY23" fmla="*/ 6441 h 131095"/>
                <a:gd name="connsiteX24" fmla="*/ 97413 w 138853"/>
                <a:gd name="connsiteY24" fmla="*/ 31908 h 131095"/>
                <a:gd name="connsiteX25" fmla="*/ 96504 w 138853"/>
                <a:gd name="connsiteY25" fmla="*/ 36828 h 131095"/>
                <a:gd name="connsiteX26" fmla="*/ 81345 w 138853"/>
                <a:gd name="connsiteY26" fmla="*/ 93549 h 13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38853" h="131095">
                  <a:moveTo>
                    <a:pt x="101051" y="18596"/>
                  </a:moveTo>
                  <a:cubicBezTo>
                    <a:pt x="95594" y="7888"/>
                    <a:pt x="86802" y="74"/>
                    <a:pt x="73159" y="74"/>
                  </a:cubicBezTo>
                  <a:cubicBezTo>
                    <a:pt x="37688" y="74"/>
                    <a:pt x="94" y="42615"/>
                    <a:pt x="94" y="84867"/>
                  </a:cubicBezTo>
                  <a:cubicBezTo>
                    <a:pt x="94" y="112070"/>
                    <a:pt x="16769" y="131170"/>
                    <a:pt x="40417" y="131170"/>
                  </a:cubicBezTo>
                  <a:cubicBezTo>
                    <a:pt x="46480" y="131170"/>
                    <a:pt x="61639" y="130012"/>
                    <a:pt x="79829" y="109465"/>
                  </a:cubicBezTo>
                  <a:cubicBezTo>
                    <a:pt x="82255" y="121620"/>
                    <a:pt x="92866" y="131170"/>
                    <a:pt x="107418" y="131170"/>
                  </a:cubicBezTo>
                  <a:cubicBezTo>
                    <a:pt x="118029" y="131170"/>
                    <a:pt x="125002" y="124514"/>
                    <a:pt x="129853" y="115253"/>
                  </a:cubicBezTo>
                  <a:cubicBezTo>
                    <a:pt x="135007" y="104835"/>
                    <a:pt x="138948" y="87182"/>
                    <a:pt x="138948" y="86603"/>
                  </a:cubicBezTo>
                  <a:cubicBezTo>
                    <a:pt x="138948" y="83709"/>
                    <a:pt x="136220" y="83709"/>
                    <a:pt x="135310" y="83709"/>
                  </a:cubicBezTo>
                  <a:cubicBezTo>
                    <a:pt x="132278" y="83709"/>
                    <a:pt x="131975" y="84867"/>
                    <a:pt x="131066" y="88918"/>
                  </a:cubicBezTo>
                  <a:cubicBezTo>
                    <a:pt x="125912" y="107729"/>
                    <a:pt x="120455" y="124803"/>
                    <a:pt x="108024" y="124803"/>
                  </a:cubicBezTo>
                  <a:cubicBezTo>
                    <a:pt x="99839" y="124803"/>
                    <a:pt x="98929" y="117279"/>
                    <a:pt x="98929" y="111491"/>
                  </a:cubicBezTo>
                  <a:cubicBezTo>
                    <a:pt x="98929" y="105124"/>
                    <a:pt x="99536" y="102809"/>
                    <a:pt x="102870" y="90076"/>
                  </a:cubicBezTo>
                  <a:cubicBezTo>
                    <a:pt x="106205" y="77921"/>
                    <a:pt x="106812" y="75028"/>
                    <a:pt x="109540" y="64031"/>
                  </a:cubicBezTo>
                  <a:lnTo>
                    <a:pt x="120455" y="23515"/>
                  </a:lnTo>
                  <a:cubicBezTo>
                    <a:pt x="122577" y="15412"/>
                    <a:pt x="122577" y="14834"/>
                    <a:pt x="122577" y="13676"/>
                  </a:cubicBezTo>
                  <a:cubicBezTo>
                    <a:pt x="122577" y="8756"/>
                    <a:pt x="118939" y="5862"/>
                    <a:pt x="113785" y="5862"/>
                  </a:cubicBezTo>
                  <a:cubicBezTo>
                    <a:pt x="106509" y="5862"/>
                    <a:pt x="101961" y="12229"/>
                    <a:pt x="101051" y="18596"/>
                  </a:cubicBezTo>
                  <a:close/>
                  <a:moveTo>
                    <a:pt x="81345" y="93549"/>
                  </a:moveTo>
                  <a:cubicBezTo>
                    <a:pt x="79829" y="98758"/>
                    <a:pt x="79829" y="99337"/>
                    <a:pt x="75282" y="104256"/>
                  </a:cubicBezTo>
                  <a:cubicBezTo>
                    <a:pt x="61942" y="120173"/>
                    <a:pt x="49512" y="124803"/>
                    <a:pt x="41023" y="124803"/>
                  </a:cubicBezTo>
                  <a:cubicBezTo>
                    <a:pt x="25864" y="124803"/>
                    <a:pt x="21620" y="108887"/>
                    <a:pt x="21620" y="97600"/>
                  </a:cubicBezTo>
                  <a:cubicBezTo>
                    <a:pt x="21620" y="83131"/>
                    <a:pt x="31321" y="47535"/>
                    <a:pt x="38294" y="34223"/>
                  </a:cubicBezTo>
                  <a:cubicBezTo>
                    <a:pt x="47693" y="17149"/>
                    <a:pt x="61336" y="6441"/>
                    <a:pt x="73463" y="6441"/>
                  </a:cubicBezTo>
                  <a:cubicBezTo>
                    <a:pt x="93169" y="6441"/>
                    <a:pt x="97413" y="30171"/>
                    <a:pt x="97413" y="31908"/>
                  </a:cubicBezTo>
                  <a:cubicBezTo>
                    <a:pt x="97413" y="33644"/>
                    <a:pt x="96807" y="35381"/>
                    <a:pt x="96504" y="36828"/>
                  </a:cubicBezTo>
                  <a:lnTo>
                    <a:pt x="81345" y="93549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9" name="Forme libre 148">
              <a:extLst>
                <a:ext uri="{FF2B5EF4-FFF2-40B4-BE49-F238E27FC236}">
                  <a16:creationId xmlns:a16="http://schemas.microsoft.com/office/drawing/2014/main" id="{21E28EC3-EB4E-F63B-483D-60BB2BC9D4A1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032022" y="8436406"/>
              <a:ext cx="269218" cy="151063"/>
            </a:xfrm>
            <a:custGeom>
              <a:avLst/>
              <a:gdLst>
                <a:gd name="connsiteX0" fmla="*/ 258428 w 269218"/>
                <a:gd name="connsiteY0" fmla="*/ 81387 h 151063"/>
                <a:gd name="connsiteX1" fmla="*/ 269342 w 269218"/>
                <a:gd name="connsiteY1" fmla="*/ 75599 h 151063"/>
                <a:gd name="connsiteX2" fmla="*/ 258428 w 269218"/>
                <a:gd name="connsiteY2" fmla="*/ 69812 h 151063"/>
                <a:gd name="connsiteX3" fmla="*/ 33169 w 269218"/>
                <a:gd name="connsiteY3" fmla="*/ 69812 h 151063"/>
                <a:gd name="connsiteX4" fmla="*/ 60455 w 269218"/>
                <a:gd name="connsiteY4" fmla="*/ 42030 h 151063"/>
                <a:gd name="connsiteX5" fmla="*/ 76523 w 269218"/>
                <a:gd name="connsiteY5" fmla="*/ 3540 h 151063"/>
                <a:gd name="connsiteX6" fmla="*/ 70460 w 269218"/>
                <a:gd name="connsiteY6" fmla="*/ 68 h 151063"/>
                <a:gd name="connsiteX7" fmla="*/ 63790 w 269218"/>
                <a:gd name="connsiteY7" fmla="*/ 5856 h 151063"/>
                <a:gd name="connsiteX8" fmla="*/ 4671 w 269218"/>
                <a:gd name="connsiteY8" fmla="*/ 71837 h 151063"/>
                <a:gd name="connsiteX9" fmla="*/ 123 w 269218"/>
                <a:gd name="connsiteY9" fmla="*/ 75599 h 151063"/>
                <a:gd name="connsiteX10" fmla="*/ 4671 w 269218"/>
                <a:gd name="connsiteY10" fmla="*/ 79362 h 151063"/>
                <a:gd name="connsiteX11" fmla="*/ 64093 w 269218"/>
                <a:gd name="connsiteY11" fmla="*/ 146790 h 151063"/>
                <a:gd name="connsiteX12" fmla="*/ 70460 w 269218"/>
                <a:gd name="connsiteY12" fmla="*/ 151131 h 151063"/>
                <a:gd name="connsiteX13" fmla="*/ 76523 w 269218"/>
                <a:gd name="connsiteY13" fmla="*/ 147659 h 151063"/>
                <a:gd name="connsiteX14" fmla="*/ 61061 w 269218"/>
                <a:gd name="connsiteY14" fmla="*/ 109459 h 151063"/>
                <a:gd name="connsiteX15" fmla="*/ 33169 w 269218"/>
                <a:gd name="connsiteY15" fmla="*/ 81387 h 151063"/>
                <a:gd name="connsiteX16" fmla="*/ 258428 w 269218"/>
                <a:gd name="connsiteY16" fmla="*/ 81387 h 15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9218" h="151063">
                  <a:moveTo>
                    <a:pt x="258428" y="81387"/>
                  </a:moveTo>
                  <a:cubicBezTo>
                    <a:pt x="263885" y="81387"/>
                    <a:pt x="269342" y="81387"/>
                    <a:pt x="269342" y="75599"/>
                  </a:cubicBezTo>
                  <a:cubicBezTo>
                    <a:pt x="269342" y="69812"/>
                    <a:pt x="263885" y="69812"/>
                    <a:pt x="258428" y="69812"/>
                  </a:cubicBezTo>
                  <a:lnTo>
                    <a:pt x="33169" y="69812"/>
                  </a:lnTo>
                  <a:cubicBezTo>
                    <a:pt x="49844" y="57657"/>
                    <a:pt x="58030" y="45792"/>
                    <a:pt x="60455" y="42030"/>
                  </a:cubicBezTo>
                  <a:cubicBezTo>
                    <a:pt x="74098" y="22062"/>
                    <a:pt x="76523" y="3830"/>
                    <a:pt x="76523" y="3540"/>
                  </a:cubicBezTo>
                  <a:cubicBezTo>
                    <a:pt x="76523" y="68"/>
                    <a:pt x="72885" y="68"/>
                    <a:pt x="70460" y="68"/>
                  </a:cubicBezTo>
                  <a:cubicBezTo>
                    <a:pt x="65306" y="68"/>
                    <a:pt x="65003" y="646"/>
                    <a:pt x="63790" y="5856"/>
                  </a:cubicBezTo>
                  <a:cubicBezTo>
                    <a:pt x="56817" y="34216"/>
                    <a:pt x="38930" y="58236"/>
                    <a:pt x="4671" y="71837"/>
                  </a:cubicBezTo>
                  <a:cubicBezTo>
                    <a:pt x="1336" y="72995"/>
                    <a:pt x="123" y="73574"/>
                    <a:pt x="123" y="75599"/>
                  </a:cubicBezTo>
                  <a:cubicBezTo>
                    <a:pt x="123" y="77625"/>
                    <a:pt x="1639" y="78204"/>
                    <a:pt x="4671" y="79362"/>
                  </a:cubicBezTo>
                  <a:cubicBezTo>
                    <a:pt x="36201" y="91806"/>
                    <a:pt x="56514" y="114378"/>
                    <a:pt x="64093" y="146790"/>
                  </a:cubicBezTo>
                  <a:cubicBezTo>
                    <a:pt x="65003" y="150263"/>
                    <a:pt x="65306" y="151131"/>
                    <a:pt x="70460" y="151131"/>
                  </a:cubicBezTo>
                  <a:cubicBezTo>
                    <a:pt x="72885" y="151131"/>
                    <a:pt x="76523" y="151131"/>
                    <a:pt x="76523" y="147659"/>
                  </a:cubicBezTo>
                  <a:cubicBezTo>
                    <a:pt x="76523" y="147080"/>
                    <a:pt x="73795" y="128848"/>
                    <a:pt x="61061" y="109459"/>
                  </a:cubicBezTo>
                  <a:cubicBezTo>
                    <a:pt x="54998" y="100777"/>
                    <a:pt x="46206" y="90648"/>
                    <a:pt x="33169" y="81387"/>
                  </a:cubicBezTo>
                  <a:lnTo>
                    <a:pt x="258428" y="81387"/>
                  </a:lnTo>
                  <a:close/>
                </a:path>
              </a:pathLst>
            </a:custGeom>
            <a:solidFill>
              <a:srgbClr val="0000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0" name="Forme libre 149">
              <a:extLst>
                <a:ext uri="{FF2B5EF4-FFF2-40B4-BE49-F238E27FC236}">
                  <a16:creationId xmlns:a16="http://schemas.microsoft.com/office/drawing/2014/main" id="{B30859CA-53C2-48B2-0EC0-86A4CC33DDB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9216409" y="8386631"/>
              <a:ext cx="183117" cy="197656"/>
            </a:xfrm>
            <a:custGeom>
              <a:avLst/>
              <a:gdLst>
                <a:gd name="connsiteX0" fmla="*/ 101726 w 183117"/>
                <a:gd name="connsiteY0" fmla="*/ 22640 h 197656"/>
                <a:gd name="connsiteX1" fmla="*/ 133862 w 183117"/>
                <a:gd name="connsiteY1" fmla="*/ 9039 h 197656"/>
                <a:gd name="connsiteX2" fmla="*/ 145383 w 183117"/>
                <a:gd name="connsiteY2" fmla="*/ 3540 h 197656"/>
                <a:gd name="connsiteX3" fmla="*/ 140532 w 183117"/>
                <a:gd name="connsiteY3" fmla="*/ 68 h 197656"/>
                <a:gd name="connsiteX4" fmla="*/ 95662 w 183117"/>
                <a:gd name="connsiteY4" fmla="*/ 936 h 197656"/>
                <a:gd name="connsiteX5" fmla="*/ 55340 w 183117"/>
                <a:gd name="connsiteY5" fmla="*/ 68 h 197656"/>
                <a:gd name="connsiteX6" fmla="*/ 49580 w 183117"/>
                <a:gd name="connsiteY6" fmla="*/ 5856 h 197656"/>
                <a:gd name="connsiteX7" fmla="*/ 58069 w 183117"/>
                <a:gd name="connsiteY7" fmla="*/ 9039 h 197656"/>
                <a:gd name="connsiteX8" fmla="*/ 69589 w 183117"/>
                <a:gd name="connsiteY8" fmla="*/ 9618 h 197656"/>
                <a:gd name="connsiteX9" fmla="*/ 77775 w 183117"/>
                <a:gd name="connsiteY9" fmla="*/ 14248 h 197656"/>
                <a:gd name="connsiteX10" fmla="*/ 76562 w 183117"/>
                <a:gd name="connsiteY10" fmla="*/ 19746 h 197656"/>
                <a:gd name="connsiteX11" fmla="*/ 35937 w 183117"/>
                <a:gd name="connsiteY11" fmla="*/ 175151 h 197656"/>
                <a:gd name="connsiteX12" fmla="*/ 8348 w 183117"/>
                <a:gd name="connsiteY12" fmla="*/ 188752 h 197656"/>
                <a:gd name="connsiteX13" fmla="*/ 162 w 183117"/>
                <a:gd name="connsiteY13" fmla="*/ 194540 h 197656"/>
                <a:gd name="connsiteX14" fmla="*/ 8348 w 183117"/>
                <a:gd name="connsiteY14" fmla="*/ 197724 h 197656"/>
                <a:gd name="connsiteX15" fmla="*/ 148718 w 183117"/>
                <a:gd name="connsiteY15" fmla="*/ 197724 h 197656"/>
                <a:gd name="connsiteX16" fmla="*/ 158116 w 183117"/>
                <a:gd name="connsiteY16" fmla="*/ 192804 h 197656"/>
                <a:gd name="connsiteX17" fmla="*/ 182067 w 183117"/>
                <a:gd name="connsiteY17" fmla="*/ 130295 h 197656"/>
                <a:gd name="connsiteX18" fmla="*/ 183280 w 183117"/>
                <a:gd name="connsiteY18" fmla="*/ 126243 h 197656"/>
                <a:gd name="connsiteX19" fmla="*/ 179642 w 183117"/>
                <a:gd name="connsiteY19" fmla="*/ 123060 h 197656"/>
                <a:gd name="connsiteX20" fmla="*/ 174488 w 183117"/>
                <a:gd name="connsiteY20" fmla="*/ 129137 h 197656"/>
                <a:gd name="connsiteX21" fmla="*/ 98391 w 183117"/>
                <a:gd name="connsiteY21" fmla="*/ 188752 h 197656"/>
                <a:gd name="connsiteX22" fmla="*/ 69892 w 183117"/>
                <a:gd name="connsiteY22" fmla="*/ 188752 h 197656"/>
                <a:gd name="connsiteX23" fmla="*/ 63223 w 183117"/>
                <a:gd name="connsiteY23" fmla="*/ 188463 h 197656"/>
                <a:gd name="connsiteX24" fmla="*/ 59281 w 183117"/>
                <a:gd name="connsiteY24" fmla="*/ 185569 h 197656"/>
                <a:gd name="connsiteX25" fmla="*/ 60797 w 183117"/>
                <a:gd name="connsiteY25" fmla="*/ 178913 h 197656"/>
                <a:gd name="connsiteX26" fmla="*/ 101726 w 183117"/>
                <a:gd name="connsiteY26" fmla="*/ 22640 h 19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3117" h="197656">
                  <a:moveTo>
                    <a:pt x="101726" y="22640"/>
                  </a:moveTo>
                  <a:cubicBezTo>
                    <a:pt x="104454" y="12222"/>
                    <a:pt x="105364" y="9039"/>
                    <a:pt x="133862" y="9039"/>
                  </a:cubicBezTo>
                  <a:cubicBezTo>
                    <a:pt x="142957" y="9039"/>
                    <a:pt x="145383" y="9039"/>
                    <a:pt x="145383" y="3540"/>
                  </a:cubicBezTo>
                  <a:cubicBezTo>
                    <a:pt x="145383" y="68"/>
                    <a:pt x="142048" y="68"/>
                    <a:pt x="140532" y="68"/>
                  </a:cubicBezTo>
                  <a:cubicBezTo>
                    <a:pt x="130527" y="68"/>
                    <a:pt x="105667" y="936"/>
                    <a:pt x="95662" y="936"/>
                  </a:cubicBezTo>
                  <a:cubicBezTo>
                    <a:pt x="86567" y="936"/>
                    <a:pt x="64435" y="68"/>
                    <a:pt x="55340" y="68"/>
                  </a:cubicBezTo>
                  <a:cubicBezTo>
                    <a:pt x="53218" y="68"/>
                    <a:pt x="49580" y="68"/>
                    <a:pt x="49580" y="5856"/>
                  </a:cubicBezTo>
                  <a:cubicBezTo>
                    <a:pt x="49580" y="9039"/>
                    <a:pt x="52308" y="9039"/>
                    <a:pt x="58069" y="9039"/>
                  </a:cubicBezTo>
                  <a:cubicBezTo>
                    <a:pt x="58675" y="9039"/>
                    <a:pt x="64435" y="9039"/>
                    <a:pt x="69589" y="9618"/>
                  </a:cubicBezTo>
                  <a:cubicBezTo>
                    <a:pt x="75046" y="10196"/>
                    <a:pt x="77775" y="10486"/>
                    <a:pt x="77775" y="14248"/>
                  </a:cubicBezTo>
                  <a:cubicBezTo>
                    <a:pt x="77775" y="15406"/>
                    <a:pt x="77472" y="16274"/>
                    <a:pt x="76562" y="19746"/>
                  </a:cubicBezTo>
                  <a:lnTo>
                    <a:pt x="35937" y="175151"/>
                  </a:lnTo>
                  <a:cubicBezTo>
                    <a:pt x="32905" y="186437"/>
                    <a:pt x="32299" y="188752"/>
                    <a:pt x="8348" y="188752"/>
                  </a:cubicBezTo>
                  <a:cubicBezTo>
                    <a:pt x="3194" y="188752"/>
                    <a:pt x="162" y="188752"/>
                    <a:pt x="162" y="194540"/>
                  </a:cubicBezTo>
                  <a:cubicBezTo>
                    <a:pt x="162" y="197724"/>
                    <a:pt x="2891" y="197724"/>
                    <a:pt x="8348" y="197724"/>
                  </a:cubicBezTo>
                  <a:lnTo>
                    <a:pt x="148718" y="197724"/>
                  </a:lnTo>
                  <a:cubicBezTo>
                    <a:pt x="155994" y="197724"/>
                    <a:pt x="156297" y="197724"/>
                    <a:pt x="158116" y="192804"/>
                  </a:cubicBezTo>
                  <a:lnTo>
                    <a:pt x="182067" y="130295"/>
                  </a:lnTo>
                  <a:cubicBezTo>
                    <a:pt x="183280" y="127112"/>
                    <a:pt x="183280" y="126533"/>
                    <a:pt x="183280" y="126243"/>
                  </a:cubicBezTo>
                  <a:cubicBezTo>
                    <a:pt x="183280" y="125086"/>
                    <a:pt x="182370" y="123060"/>
                    <a:pt x="179642" y="123060"/>
                  </a:cubicBezTo>
                  <a:cubicBezTo>
                    <a:pt x="176913" y="123060"/>
                    <a:pt x="176610" y="124507"/>
                    <a:pt x="174488" y="129137"/>
                  </a:cubicBezTo>
                  <a:cubicBezTo>
                    <a:pt x="164180" y="155762"/>
                    <a:pt x="150840" y="188752"/>
                    <a:pt x="98391" y="188752"/>
                  </a:cubicBezTo>
                  <a:lnTo>
                    <a:pt x="69892" y="188752"/>
                  </a:lnTo>
                  <a:cubicBezTo>
                    <a:pt x="65648" y="188752"/>
                    <a:pt x="65042" y="188752"/>
                    <a:pt x="63223" y="188463"/>
                  </a:cubicBezTo>
                  <a:cubicBezTo>
                    <a:pt x="60191" y="188174"/>
                    <a:pt x="59281" y="187884"/>
                    <a:pt x="59281" y="185569"/>
                  </a:cubicBezTo>
                  <a:cubicBezTo>
                    <a:pt x="59281" y="184701"/>
                    <a:pt x="59281" y="184122"/>
                    <a:pt x="60797" y="178913"/>
                  </a:cubicBezTo>
                  <a:lnTo>
                    <a:pt x="101726" y="22640"/>
                  </a:lnTo>
                  <a:close/>
                </a:path>
              </a:pathLst>
            </a:custGeom>
            <a:solidFill>
              <a:srgbClr val="4DB300"/>
            </a:solidFill>
            <a:ln w="304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0020DFE-7921-668A-E3F2-D32029552DED}"/>
              </a:ext>
            </a:extLst>
          </p:cNvPr>
          <p:cNvSpPr txBox="1"/>
          <p:nvPr/>
        </p:nvSpPr>
        <p:spPr>
          <a:xfrm>
            <a:off x="957425" y="3389303"/>
            <a:ext cx="3493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Si tous les flux suivants </a:t>
            </a:r>
            <a:r>
              <a:rPr lang="fr-FR" sz="24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grpSp>
        <p:nvGrpSpPr>
          <p:cNvPr id="163" name="Groupe 162">
            <a:extLst>
              <a:ext uri="{FF2B5EF4-FFF2-40B4-BE49-F238E27FC236}">
                <a16:creationId xmlns:a16="http://schemas.microsoft.com/office/drawing/2014/main" id="{C7D8BC28-2CA5-DDA7-E547-32A4E8D9E4EE}"/>
              </a:ext>
            </a:extLst>
          </p:cNvPr>
          <p:cNvGrpSpPr/>
          <p:nvPr/>
        </p:nvGrpSpPr>
        <p:grpSpPr>
          <a:xfrm>
            <a:off x="7527059" y="3238190"/>
            <a:ext cx="1653273" cy="799817"/>
            <a:chOff x="7527059" y="3238190"/>
            <a:chExt cx="1653273" cy="799817"/>
          </a:xfrm>
        </p:grpSpPr>
        <p:grpSp>
          <p:nvGrpSpPr>
            <p:cNvPr id="162" name="Groupe 161">
              <a:extLst>
                <a:ext uri="{FF2B5EF4-FFF2-40B4-BE49-F238E27FC236}">
                  <a16:creationId xmlns:a16="http://schemas.microsoft.com/office/drawing/2014/main" id="{446E9595-12EB-439A-AD33-E86FA39B50C6}"/>
                </a:ext>
              </a:extLst>
            </p:cNvPr>
            <p:cNvGrpSpPr>
              <a:grpSpLocks noChangeAspect="1"/>
            </p:cNvGrpSpPr>
            <p:nvPr>
              <p:custDataLst>
                <p:tags r:id="rId5"/>
              </p:custDataLst>
            </p:nvPr>
          </p:nvGrpSpPr>
          <p:grpSpPr>
            <a:xfrm>
              <a:off x="7886700" y="3708400"/>
              <a:ext cx="922901" cy="329607"/>
              <a:chOff x="14878483" y="5697554"/>
              <a:chExt cx="873238" cy="295537"/>
            </a:xfrm>
          </p:grpSpPr>
          <p:sp>
            <p:nvSpPr>
              <p:cNvPr id="156" name="Forme libre 155">
                <a:extLst>
                  <a:ext uri="{FF2B5EF4-FFF2-40B4-BE49-F238E27FC236}">
                    <a16:creationId xmlns:a16="http://schemas.microsoft.com/office/drawing/2014/main" id="{647E45CD-A79F-9951-1343-8A567E8E4F55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4878483" y="5719128"/>
                <a:ext cx="215595" cy="200079"/>
              </a:xfrm>
              <a:custGeom>
                <a:avLst/>
                <a:gdLst>
                  <a:gd name="connsiteX0" fmla="*/ 127992 w 215595"/>
                  <a:gd name="connsiteY0" fmla="*/ 20762 h 200079"/>
                  <a:gd name="connsiteX1" fmla="*/ 135284 w 215595"/>
                  <a:gd name="connsiteY1" fmla="*/ 9827 h 200079"/>
                  <a:gd name="connsiteX2" fmla="*/ 155258 w 215595"/>
                  <a:gd name="connsiteY2" fmla="*/ 9236 h 200079"/>
                  <a:gd name="connsiteX3" fmla="*/ 201548 w 215595"/>
                  <a:gd name="connsiteY3" fmla="*/ 33470 h 200079"/>
                  <a:gd name="connsiteX4" fmla="*/ 199011 w 215595"/>
                  <a:gd name="connsiteY4" fmla="*/ 57113 h 200079"/>
                  <a:gd name="connsiteX5" fmla="*/ 198060 w 215595"/>
                  <a:gd name="connsiteY5" fmla="*/ 62729 h 200079"/>
                  <a:gd name="connsiteX6" fmla="*/ 201865 w 215595"/>
                  <a:gd name="connsiteY6" fmla="*/ 66571 h 200079"/>
                  <a:gd name="connsiteX7" fmla="*/ 206621 w 215595"/>
                  <a:gd name="connsiteY7" fmla="*/ 59773 h 200079"/>
                  <a:gd name="connsiteX8" fmla="*/ 215181 w 215595"/>
                  <a:gd name="connsiteY8" fmla="*/ 8350 h 200079"/>
                  <a:gd name="connsiteX9" fmla="*/ 215815 w 215595"/>
                  <a:gd name="connsiteY9" fmla="*/ 3326 h 200079"/>
                  <a:gd name="connsiteX10" fmla="*/ 207255 w 215595"/>
                  <a:gd name="connsiteY10" fmla="*/ 75 h 200079"/>
                  <a:gd name="connsiteX11" fmla="*/ 31290 w 215595"/>
                  <a:gd name="connsiteY11" fmla="*/ 75 h 200079"/>
                  <a:gd name="connsiteX12" fmla="*/ 21145 w 215595"/>
                  <a:gd name="connsiteY12" fmla="*/ 5985 h 200079"/>
                  <a:gd name="connsiteX13" fmla="*/ 2122 w 215595"/>
                  <a:gd name="connsiteY13" fmla="*/ 58000 h 200079"/>
                  <a:gd name="connsiteX14" fmla="*/ 219 w 215595"/>
                  <a:gd name="connsiteY14" fmla="*/ 63320 h 200079"/>
                  <a:gd name="connsiteX15" fmla="*/ 4024 w 215595"/>
                  <a:gd name="connsiteY15" fmla="*/ 66571 h 200079"/>
                  <a:gd name="connsiteX16" fmla="*/ 9414 w 215595"/>
                  <a:gd name="connsiteY16" fmla="*/ 60364 h 200079"/>
                  <a:gd name="connsiteX17" fmla="*/ 81702 w 215595"/>
                  <a:gd name="connsiteY17" fmla="*/ 9236 h 200079"/>
                  <a:gd name="connsiteX18" fmla="*/ 94067 w 215595"/>
                  <a:gd name="connsiteY18" fmla="*/ 9236 h 200079"/>
                  <a:gd name="connsiteX19" fmla="*/ 102944 w 215595"/>
                  <a:gd name="connsiteY19" fmla="*/ 12783 h 200079"/>
                  <a:gd name="connsiteX20" fmla="*/ 101676 w 215595"/>
                  <a:gd name="connsiteY20" fmla="*/ 18989 h 200079"/>
                  <a:gd name="connsiteX21" fmla="*/ 59191 w 215595"/>
                  <a:gd name="connsiteY21" fmla="*/ 176806 h 200079"/>
                  <a:gd name="connsiteX22" fmla="*/ 21462 w 215595"/>
                  <a:gd name="connsiteY22" fmla="*/ 190992 h 200079"/>
                  <a:gd name="connsiteX23" fmla="*/ 8146 w 215595"/>
                  <a:gd name="connsiteY23" fmla="*/ 196607 h 200079"/>
                  <a:gd name="connsiteX24" fmla="*/ 13536 w 215595"/>
                  <a:gd name="connsiteY24" fmla="*/ 200154 h 200079"/>
                  <a:gd name="connsiteX25" fmla="*/ 39534 w 215595"/>
                  <a:gd name="connsiteY25" fmla="*/ 199563 h 200079"/>
                  <a:gd name="connsiteX26" fmla="*/ 66483 w 215595"/>
                  <a:gd name="connsiteY26" fmla="*/ 199267 h 200079"/>
                  <a:gd name="connsiteX27" fmla="*/ 92799 w 215595"/>
                  <a:gd name="connsiteY27" fmla="*/ 199563 h 200079"/>
                  <a:gd name="connsiteX28" fmla="*/ 120382 w 215595"/>
                  <a:gd name="connsiteY28" fmla="*/ 200154 h 200079"/>
                  <a:gd name="connsiteX29" fmla="*/ 127357 w 215595"/>
                  <a:gd name="connsiteY29" fmla="*/ 194243 h 200079"/>
                  <a:gd name="connsiteX30" fmla="*/ 116578 w 215595"/>
                  <a:gd name="connsiteY30" fmla="*/ 190992 h 200079"/>
                  <a:gd name="connsiteX31" fmla="*/ 96286 w 215595"/>
                  <a:gd name="connsiteY31" fmla="*/ 190401 h 200079"/>
                  <a:gd name="connsiteX32" fmla="*/ 84555 w 215595"/>
                  <a:gd name="connsiteY32" fmla="*/ 183899 h 200079"/>
                  <a:gd name="connsiteX33" fmla="*/ 85824 w 215595"/>
                  <a:gd name="connsiteY33" fmla="*/ 177693 h 200079"/>
                  <a:gd name="connsiteX34" fmla="*/ 127992 w 215595"/>
                  <a:gd name="connsiteY34" fmla="*/ 20762 h 20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15595" h="200079">
                    <a:moveTo>
                      <a:pt x="127992" y="20762"/>
                    </a:moveTo>
                    <a:cubicBezTo>
                      <a:pt x="130211" y="12487"/>
                      <a:pt x="131479" y="10714"/>
                      <a:pt x="135284" y="9827"/>
                    </a:cubicBezTo>
                    <a:cubicBezTo>
                      <a:pt x="138137" y="9236"/>
                      <a:pt x="148600" y="9236"/>
                      <a:pt x="155258" y="9236"/>
                    </a:cubicBezTo>
                    <a:cubicBezTo>
                      <a:pt x="187280" y="9236"/>
                      <a:pt x="201548" y="10419"/>
                      <a:pt x="201548" y="33470"/>
                    </a:cubicBezTo>
                    <a:cubicBezTo>
                      <a:pt x="201548" y="37904"/>
                      <a:pt x="200280" y="49430"/>
                      <a:pt x="199011" y="57113"/>
                    </a:cubicBezTo>
                    <a:cubicBezTo>
                      <a:pt x="198694" y="58296"/>
                      <a:pt x="198060" y="61842"/>
                      <a:pt x="198060" y="62729"/>
                    </a:cubicBezTo>
                    <a:cubicBezTo>
                      <a:pt x="198060" y="64502"/>
                      <a:pt x="199011" y="66571"/>
                      <a:pt x="201865" y="66571"/>
                    </a:cubicBezTo>
                    <a:cubicBezTo>
                      <a:pt x="205352" y="66571"/>
                      <a:pt x="205987" y="64206"/>
                      <a:pt x="206621" y="59773"/>
                    </a:cubicBezTo>
                    <a:lnTo>
                      <a:pt x="215181" y="8350"/>
                    </a:lnTo>
                    <a:cubicBezTo>
                      <a:pt x="215498" y="7168"/>
                      <a:pt x="215815" y="4212"/>
                      <a:pt x="215815" y="3326"/>
                    </a:cubicBezTo>
                    <a:cubicBezTo>
                      <a:pt x="215815" y="75"/>
                      <a:pt x="212645" y="75"/>
                      <a:pt x="207255" y="75"/>
                    </a:cubicBezTo>
                    <a:lnTo>
                      <a:pt x="31290" y="75"/>
                    </a:lnTo>
                    <a:cubicBezTo>
                      <a:pt x="23681" y="75"/>
                      <a:pt x="23364" y="370"/>
                      <a:pt x="21145" y="5985"/>
                    </a:cubicBezTo>
                    <a:lnTo>
                      <a:pt x="2122" y="58000"/>
                    </a:lnTo>
                    <a:cubicBezTo>
                      <a:pt x="1805" y="58591"/>
                      <a:pt x="219" y="62729"/>
                      <a:pt x="219" y="63320"/>
                    </a:cubicBezTo>
                    <a:cubicBezTo>
                      <a:pt x="219" y="65093"/>
                      <a:pt x="1805" y="66571"/>
                      <a:pt x="4024" y="66571"/>
                    </a:cubicBezTo>
                    <a:cubicBezTo>
                      <a:pt x="7194" y="66571"/>
                      <a:pt x="7512" y="65093"/>
                      <a:pt x="9414" y="60364"/>
                    </a:cubicBezTo>
                    <a:cubicBezTo>
                      <a:pt x="26535" y="14556"/>
                      <a:pt x="34778" y="9236"/>
                      <a:pt x="81702" y="9236"/>
                    </a:cubicBezTo>
                    <a:lnTo>
                      <a:pt x="94067" y="9236"/>
                    </a:lnTo>
                    <a:cubicBezTo>
                      <a:pt x="102944" y="9236"/>
                      <a:pt x="102944" y="10419"/>
                      <a:pt x="102944" y="12783"/>
                    </a:cubicBezTo>
                    <a:cubicBezTo>
                      <a:pt x="102944" y="14556"/>
                      <a:pt x="101993" y="18103"/>
                      <a:pt x="101676" y="18989"/>
                    </a:cubicBezTo>
                    <a:lnTo>
                      <a:pt x="59191" y="176806"/>
                    </a:lnTo>
                    <a:cubicBezTo>
                      <a:pt x="56338" y="187741"/>
                      <a:pt x="55386" y="190992"/>
                      <a:pt x="21462" y="190992"/>
                    </a:cubicBezTo>
                    <a:cubicBezTo>
                      <a:pt x="10048" y="190992"/>
                      <a:pt x="8146" y="190992"/>
                      <a:pt x="8146" y="196607"/>
                    </a:cubicBezTo>
                    <a:cubicBezTo>
                      <a:pt x="8146" y="200154"/>
                      <a:pt x="11633" y="200154"/>
                      <a:pt x="13536" y="200154"/>
                    </a:cubicBezTo>
                    <a:cubicBezTo>
                      <a:pt x="22096" y="200154"/>
                      <a:pt x="30973" y="199563"/>
                      <a:pt x="39534" y="199563"/>
                    </a:cubicBezTo>
                    <a:cubicBezTo>
                      <a:pt x="48411" y="199563"/>
                      <a:pt x="57606" y="199267"/>
                      <a:pt x="66483" y="199267"/>
                    </a:cubicBezTo>
                    <a:cubicBezTo>
                      <a:pt x="75361" y="199267"/>
                      <a:pt x="84238" y="199563"/>
                      <a:pt x="92799" y="199563"/>
                    </a:cubicBezTo>
                    <a:cubicBezTo>
                      <a:pt x="101993" y="199563"/>
                      <a:pt x="111505" y="200154"/>
                      <a:pt x="120382" y="200154"/>
                    </a:cubicBezTo>
                    <a:cubicBezTo>
                      <a:pt x="123553" y="200154"/>
                      <a:pt x="127357" y="200154"/>
                      <a:pt x="127357" y="194243"/>
                    </a:cubicBezTo>
                    <a:cubicBezTo>
                      <a:pt x="127357" y="190992"/>
                      <a:pt x="124821" y="190992"/>
                      <a:pt x="116578" y="190992"/>
                    </a:cubicBezTo>
                    <a:cubicBezTo>
                      <a:pt x="108651" y="190992"/>
                      <a:pt x="104530" y="190992"/>
                      <a:pt x="96286" y="190401"/>
                    </a:cubicBezTo>
                    <a:cubicBezTo>
                      <a:pt x="87092" y="189514"/>
                      <a:pt x="84555" y="188628"/>
                      <a:pt x="84555" y="183899"/>
                    </a:cubicBezTo>
                    <a:cubicBezTo>
                      <a:pt x="84555" y="183604"/>
                      <a:pt x="84555" y="182126"/>
                      <a:pt x="85824" y="177693"/>
                    </a:cubicBezTo>
                    <a:lnTo>
                      <a:pt x="127992" y="20762"/>
                    </a:lnTo>
                    <a:close/>
                  </a:path>
                </a:pathLst>
              </a:custGeom>
              <a:solidFill>
                <a:srgbClr val="000000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7" name="Forme libre 156">
                <a:extLst>
                  <a:ext uri="{FF2B5EF4-FFF2-40B4-BE49-F238E27FC236}">
                    <a16:creationId xmlns:a16="http://schemas.microsoft.com/office/drawing/2014/main" id="{9A806BD1-649C-D74A-F958-434893B26413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5131575" y="5697554"/>
                <a:ext cx="73556" cy="295537"/>
              </a:xfrm>
              <a:custGeom>
                <a:avLst/>
                <a:gdLst>
                  <a:gd name="connsiteX0" fmla="*/ 73783 w 73556"/>
                  <a:gd name="connsiteY0" fmla="*/ 292657 h 295537"/>
                  <a:gd name="connsiteX1" fmla="*/ 68393 w 73556"/>
                  <a:gd name="connsiteY1" fmla="*/ 286155 h 295537"/>
                  <a:gd name="connsiteX2" fmla="*/ 18616 w 73556"/>
                  <a:gd name="connsiteY2" fmla="*/ 147844 h 295537"/>
                  <a:gd name="connsiteX3" fmla="*/ 69661 w 73556"/>
                  <a:gd name="connsiteY3" fmla="*/ 8054 h 295537"/>
                  <a:gd name="connsiteX4" fmla="*/ 73783 w 73556"/>
                  <a:gd name="connsiteY4" fmla="*/ 3030 h 295537"/>
                  <a:gd name="connsiteX5" fmla="*/ 70612 w 73556"/>
                  <a:gd name="connsiteY5" fmla="*/ 75 h 295537"/>
                  <a:gd name="connsiteX6" fmla="*/ 20201 w 73556"/>
                  <a:gd name="connsiteY6" fmla="*/ 57705 h 295537"/>
                  <a:gd name="connsiteX7" fmla="*/ 226 w 73556"/>
                  <a:gd name="connsiteY7" fmla="*/ 147844 h 295537"/>
                  <a:gd name="connsiteX8" fmla="*/ 21152 w 73556"/>
                  <a:gd name="connsiteY8" fmla="*/ 240051 h 295537"/>
                  <a:gd name="connsiteX9" fmla="*/ 70612 w 73556"/>
                  <a:gd name="connsiteY9" fmla="*/ 295612 h 295537"/>
                  <a:gd name="connsiteX10" fmla="*/ 73783 w 73556"/>
                  <a:gd name="connsiteY10" fmla="*/ 292657 h 29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56" h="295537">
                    <a:moveTo>
                      <a:pt x="73783" y="292657"/>
                    </a:moveTo>
                    <a:cubicBezTo>
                      <a:pt x="73783" y="291770"/>
                      <a:pt x="73783" y="291179"/>
                      <a:pt x="68393" y="286155"/>
                    </a:cubicBezTo>
                    <a:cubicBezTo>
                      <a:pt x="28761" y="248918"/>
                      <a:pt x="18616" y="193061"/>
                      <a:pt x="18616" y="147844"/>
                    </a:cubicBezTo>
                    <a:cubicBezTo>
                      <a:pt x="18616" y="96420"/>
                      <a:pt x="30664" y="44996"/>
                      <a:pt x="69661" y="8054"/>
                    </a:cubicBezTo>
                    <a:cubicBezTo>
                      <a:pt x="73783" y="4508"/>
                      <a:pt x="73783" y="3917"/>
                      <a:pt x="73783" y="3030"/>
                    </a:cubicBezTo>
                    <a:cubicBezTo>
                      <a:pt x="73783" y="961"/>
                      <a:pt x="72515" y="75"/>
                      <a:pt x="70612" y="75"/>
                    </a:cubicBezTo>
                    <a:cubicBezTo>
                      <a:pt x="67442" y="75"/>
                      <a:pt x="38907" y="20171"/>
                      <a:pt x="20201" y="57705"/>
                    </a:cubicBezTo>
                    <a:cubicBezTo>
                      <a:pt x="4031" y="90214"/>
                      <a:pt x="226" y="123018"/>
                      <a:pt x="226" y="147844"/>
                    </a:cubicBezTo>
                    <a:cubicBezTo>
                      <a:pt x="226" y="170896"/>
                      <a:pt x="3714" y="206656"/>
                      <a:pt x="21152" y="240051"/>
                    </a:cubicBezTo>
                    <a:cubicBezTo>
                      <a:pt x="40175" y="276403"/>
                      <a:pt x="67442" y="295612"/>
                      <a:pt x="70612" y="295612"/>
                    </a:cubicBezTo>
                    <a:cubicBezTo>
                      <a:pt x="72515" y="295612"/>
                      <a:pt x="73783" y="294726"/>
                      <a:pt x="73783" y="2926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8" name="Forme libre 157">
                <a:extLst>
                  <a:ext uri="{FF2B5EF4-FFF2-40B4-BE49-F238E27FC236}">
                    <a16:creationId xmlns:a16="http://schemas.microsoft.com/office/drawing/2014/main" id="{089473BC-EFF0-BD66-E21E-D559EFCE06C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5232680" y="5788580"/>
                <a:ext cx="157892" cy="133878"/>
              </a:xfrm>
              <a:custGeom>
                <a:avLst/>
                <a:gdLst>
                  <a:gd name="connsiteX0" fmla="*/ 96931 w 157892"/>
                  <a:gd name="connsiteY0" fmla="*/ 41450 h 133878"/>
                  <a:gd name="connsiteX1" fmla="*/ 128320 w 157892"/>
                  <a:gd name="connsiteY1" fmla="*/ 6577 h 133878"/>
                  <a:gd name="connsiteX2" fmla="*/ 144172 w 157892"/>
                  <a:gd name="connsiteY2" fmla="*/ 10419 h 133878"/>
                  <a:gd name="connsiteX3" fmla="*/ 128954 w 157892"/>
                  <a:gd name="connsiteY3" fmla="*/ 26378 h 133878"/>
                  <a:gd name="connsiteX4" fmla="*/ 141002 w 157892"/>
                  <a:gd name="connsiteY4" fmla="*/ 36721 h 133878"/>
                  <a:gd name="connsiteX5" fmla="*/ 158123 w 157892"/>
                  <a:gd name="connsiteY5" fmla="*/ 19580 h 133878"/>
                  <a:gd name="connsiteX6" fmla="*/ 128637 w 157892"/>
                  <a:gd name="connsiteY6" fmla="*/ 75 h 133878"/>
                  <a:gd name="connsiteX7" fmla="*/ 95346 w 157892"/>
                  <a:gd name="connsiteY7" fmla="*/ 22536 h 133878"/>
                  <a:gd name="connsiteX8" fmla="*/ 61104 w 157892"/>
                  <a:gd name="connsiteY8" fmla="*/ 75 h 133878"/>
                  <a:gd name="connsiteX9" fmla="*/ 10059 w 157892"/>
                  <a:gd name="connsiteY9" fmla="*/ 45588 h 133878"/>
                  <a:gd name="connsiteX10" fmla="*/ 13864 w 157892"/>
                  <a:gd name="connsiteY10" fmla="*/ 48543 h 133878"/>
                  <a:gd name="connsiteX11" fmla="*/ 17985 w 157892"/>
                  <a:gd name="connsiteY11" fmla="*/ 45292 h 133878"/>
                  <a:gd name="connsiteX12" fmla="*/ 60470 w 157892"/>
                  <a:gd name="connsiteY12" fmla="*/ 6577 h 133878"/>
                  <a:gd name="connsiteX13" fmla="*/ 77591 w 157892"/>
                  <a:gd name="connsiteY13" fmla="*/ 26378 h 133878"/>
                  <a:gd name="connsiteX14" fmla="*/ 60470 w 157892"/>
                  <a:gd name="connsiteY14" fmla="*/ 96716 h 133878"/>
                  <a:gd name="connsiteX15" fmla="*/ 30350 w 157892"/>
                  <a:gd name="connsiteY15" fmla="*/ 127451 h 133878"/>
                  <a:gd name="connsiteX16" fmla="*/ 14498 w 157892"/>
                  <a:gd name="connsiteY16" fmla="*/ 123610 h 133878"/>
                  <a:gd name="connsiteX17" fmla="*/ 29399 w 157892"/>
                  <a:gd name="connsiteY17" fmla="*/ 107650 h 133878"/>
                  <a:gd name="connsiteX18" fmla="*/ 17668 w 157892"/>
                  <a:gd name="connsiteY18" fmla="*/ 97307 h 133878"/>
                  <a:gd name="connsiteX19" fmla="*/ 230 w 157892"/>
                  <a:gd name="connsiteY19" fmla="*/ 114448 h 133878"/>
                  <a:gd name="connsiteX20" fmla="*/ 30033 w 157892"/>
                  <a:gd name="connsiteY20" fmla="*/ 133953 h 133878"/>
                  <a:gd name="connsiteX21" fmla="*/ 63324 w 157892"/>
                  <a:gd name="connsiteY21" fmla="*/ 111492 h 133878"/>
                  <a:gd name="connsiteX22" fmla="*/ 97566 w 157892"/>
                  <a:gd name="connsiteY22" fmla="*/ 133953 h 133878"/>
                  <a:gd name="connsiteX23" fmla="*/ 148294 w 157892"/>
                  <a:gd name="connsiteY23" fmla="*/ 88441 h 133878"/>
                  <a:gd name="connsiteX24" fmla="*/ 144489 w 157892"/>
                  <a:gd name="connsiteY24" fmla="*/ 85485 h 133878"/>
                  <a:gd name="connsiteX25" fmla="*/ 140368 w 157892"/>
                  <a:gd name="connsiteY25" fmla="*/ 88736 h 133878"/>
                  <a:gd name="connsiteX26" fmla="*/ 98200 w 157892"/>
                  <a:gd name="connsiteY26" fmla="*/ 127451 h 133878"/>
                  <a:gd name="connsiteX27" fmla="*/ 80762 w 157892"/>
                  <a:gd name="connsiteY27" fmla="*/ 107946 h 133878"/>
                  <a:gd name="connsiteX28" fmla="*/ 86152 w 157892"/>
                  <a:gd name="connsiteY28" fmla="*/ 81939 h 133878"/>
                  <a:gd name="connsiteX29" fmla="*/ 96931 w 157892"/>
                  <a:gd name="connsiteY29" fmla="*/ 41450 h 133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7892" h="133878">
                    <a:moveTo>
                      <a:pt x="96931" y="41450"/>
                    </a:moveTo>
                    <a:cubicBezTo>
                      <a:pt x="98834" y="33766"/>
                      <a:pt x="106126" y="6577"/>
                      <a:pt x="128320" y="6577"/>
                    </a:cubicBezTo>
                    <a:cubicBezTo>
                      <a:pt x="129905" y="6577"/>
                      <a:pt x="137514" y="6577"/>
                      <a:pt x="144172" y="10419"/>
                    </a:cubicBezTo>
                    <a:cubicBezTo>
                      <a:pt x="135295" y="11896"/>
                      <a:pt x="128954" y="19285"/>
                      <a:pt x="128954" y="26378"/>
                    </a:cubicBezTo>
                    <a:cubicBezTo>
                      <a:pt x="128954" y="31106"/>
                      <a:pt x="132441" y="36721"/>
                      <a:pt x="141002" y="36721"/>
                    </a:cubicBezTo>
                    <a:cubicBezTo>
                      <a:pt x="147977" y="36721"/>
                      <a:pt x="158123" y="31402"/>
                      <a:pt x="158123" y="19580"/>
                    </a:cubicBezTo>
                    <a:cubicBezTo>
                      <a:pt x="158123" y="4212"/>
                      <a:pt x="139417" y="75"/>
                      <a:pt x="128637" y="75"/>
                    </a:cubicBezTo>
                    <a:cubicBezTo>
                      <a:pt x="110248" y="75"/>
                      <a:pt x="99151" y="15738"/>
                      <a:pt x="95346" y="22536"/>
                    </a:cubicBezTo>
                    <a:cubicBezTo>
                      <a:pt x="87420" y="3030"/>
                      <a:pt x="70299" y="75"/>
                      <a:pt x="61104" y="75"/>
                    </a:cubicBezTo>
                    <a:cubicBezTo>
                      <a:pt x="28131" y="75"/>
                      <a:pt x="10059" y="38199"/>
                      <a:pt x="10059" y="45588"/>
                    </a:cubicBezTo>
                    <a:cubicBezTo>
                      <a:pt x="10059" y="48543"/>
                      <a:pt x="13230" y="48543"/>
                      <a:pt x="13864" y="48543"/>
                    </a:cubicBezTo>
                    <a:cubicBezTo>
                      <a:pt x="16400" y="48543"/>
                      <a:pt x="17351" y="47952"/>
                      <a:pt x="17985" y="45292"/>
                    </a:cubicBezTo>
                    <a:cubicBezTo>
                      <a:pt x="28765" y="13965"/>
                      <a:pt x="49691" y="6577"/>
                      <a:pt x="60470" y="6577"/>
                    </a:cubicBezTo>
                    <a:cubicBezTo>
                      <a:pt x="66494" y="6577"/>
                      <a:pt x="77591" y="9236"/>
                      <a:pt x="77591" y="26378"/>
                    </a:cubicBezTo>
                    <a:cubicBezTo>
                      <a:pt x="77591" y="35539"/>
                      <a:pt x="72201" y="55340"/>
                      <a:pt x="60470" y="96716"/>
                    </a:cubicBezTo>
                    <a:cubicBezTo>
                      <a:pt x="55398" y="115039"/>
                      <a:pt x="44301" y="127451"/>
                      <a:pt x="30350" y="127451"/>
                    </a:cubicBezTo>
                    <a:cubicBezTo>
                      <a:pt x="28448" y="127451"/>
                      <a:pt x="21156" y="127451"/>
                      <a:pt x="14498" y="123610"/>
                    </a:cubicBezTo>
                    <a:cubicBezTo>
                      <a:pt x="22424" y="122132"/>
                      <a:pt x="29399" y="115926"/>
                      <a:pt x="29399" y="107650"/>
                    </a:cubicBezTo>
                    <a:cubicBezTo>
                      <a:pt x="29399" y="99671"/>
                      <a:pt x="22424" y="97307"/>
                      <a:pt x="17668" y="97307"/>
                    </a:cubicBezTo>
                    <a:cubicBezTo>
                      <a:pt x="8157" y="97307"/>
                      <a:pt x="230" y="104991"/>
                      <a:pt x="230" y="114448"/>
                    </a:cubicBezTo>
                    <a:cubicBezTo>
                      <a:pt x="230" y="128043"/>
                      <a:pt x="16083" y="133953"/>
                      <a:pt x="30033" y="133953"/>
                    </a:cubicBezTo>
                    <a:cubicBezTo>
                      <a:pt x="50959" y="133953"/>
                      <a:pt x="62373" y="113266"/>
                      <a:pt x="63324" y="111492"/>
                    </a:cubicBezTo>
                    <a:cubicBezTo>
                      <a:pt x="67129" y="122427"/>
                      <a:pt x="78542" y="133953"/>
                      <a:pt x="97566" y="133953"/>
                    </a:cubicBezTo>
                    <a:cubicBezTo>
                      <a:pt x="130222" y="133953"/>
                      <a:pt x="148294" y="95829"/>
                      <a:pt x="148294" y="88441"/>
                    </a:cubicBezTo>
                    <a:cubicBezTo>
                      <a:pt x="148294" y="85485"/>
                      <a:pt x="145441" y="85485"/>
                      <a:pt x="144489" y="85485"/>
                    </a:cubicBezTo>
                    <a:cubicBezTo>
                      <a:pt x="141636" y="85485"/>
                      <a:pt x="141002" y="86667"/>
                      <a:pt x="140368" y="88736"/>
                    </a:cubicBezTo>
                    <a:cubicBezTo>
                      <a:pt x="129905" y="120359"/>
                      <a:pt x="108345" y="127451"/>
                      <a:pt x="98200" y="127451"/>
                    </a:cubicBezTo>
                    <a:cubicBezTo>
                      <a:pt x="85835" y="127451"/>
                      <a:pt x="80762" y="117994"/>
                      <a:pt x="80762" y="107946"/>
                    </a:cubicBezTo>
                    <a:cubicBezTo>
                      <a:pt x="80762" y="101444"/>
                      <a:pt x="82664" y="94942"/>
                      <a:pt x="86152" y="81939"/>
                    </a:cubicBezTo>
                    <a:lnTo>
                      <a:pt x="96931" y="41450"/>
                    </a:lnTo>
                    <a:close/>
                  </a:path>
                </a:pathLst>
              </a:custGeom>
              <a:solidFill>
                <a:srgbClr val="4DB300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9" name="Forme libre 158">
                <a:extLst>
                  <a:ext uri="{FF2B5EF4-FFF2-40B4-BE49-F238E27FC236}">
                    <a16:creationId xmlns:a16="http://schemas.microsoft.com/office/drawing/2014/main" id="{37707441-A389-CEF4-7EF6-7F6FF71C352C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5431956" y="5887881"/>
                <a:ext cx="37095" cy="88365"/>
              </a:xfrm>
              <a:custGeom>
                <a:avLst/>
                <a:gdLst>
                  <a:gd name="connsiteX0" fmla="*/ 37331 w 37095"/>
                  <a:gd name="connsiteY0" fmla="*/ 31106 h 88365"/>
                  <a:gd name="connsiteX1" fmla="*/ 17040 w 37095"/>
                  <a:gd name="connsiteY1" fmla="*/ 75 h 88365"/>
                  <a:gd name="connsiteX2" fmla="*/ 236 w 37095"/>
                  <a:gd name="connsiteY2" fmla="*/ 15738 h 88365"/>
                  <a:gd name="connsiteX3" fmla="*/ 17040 w 37095"/>
                  <a:gd name="connsiteY3" fmla="*/ 31402 h 88365"/>
                  <a:gd name="connsiteX4" fmla="*/ 28137 w 37095"/>
                  <a:gd name="connsiteY4" fmla="*/ 27560 h 88365"/>
                  <a:gd name="connsiteX5" fmla="*/ 29722 w 37095"/>
                  <a:gd name="connsiteY5" fmla="*/ 26673 h 88365"/>
                  <a:gd name="connsiteX6" fmla="*/ 30356 w 37095"/>
                  <a:gd name="connsiteY6" fmla="*/ 31106 h 88365"/>
                  <a:gd name="connsiteX7" fmla="*/ 8796 w 37095"/>
                  <a:gd name="connsiteY7" fmla="*/ 80461 h 88365"/>
                  <a:gd name="connsiteX8" fmla="*/ 5309 w 37095"/>
                  <a:gd name="connsiteY8" fmla="*/ 85190 h 88365"/>
                  <a:gd name="connsiteX9" fmla="*/ 8479 w 37095"/>
                  <a:gd name="connsiteY9" fmla="*/ 88441 h 88365"/>
                  <a:gd name="connsiteX10" fmla="*/ 37331 w 37095"/>
                  <a:gd name="connsiteY10" fmla="*/ 31106 h 88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095" h="88365">
                    <a:moveTo>
                      <a:pt x="37331" y="31106"/>
                    </a:moveTo>
                    <a:cubicBezTo>
                      <a:pt x="37331" y="11601"/>
                      <a:pt x="29405" y="75"/>
                      <a:pt x="17040" y="75"/>
                    </a:cubicBezTo>
                    <a:cubicBezTo>
                      <a:pt x="6577" y="75"/>
                      <a:pt x="236" y="7463"/>
                      <a:pt x="236" y="15738"/>
                    </a:cubicBezTo>
                    <a:cubicBezTo>
                      <a:pt x="236" y="23718"/>
                      <a:pt x="6577" y="31402"/>
                      <a:pt x="17040" y="31402"/>
                    </a:cubicBezTo>
                    <a:cubicBezTo>
                      <a:pt x="20845" y="31402"/>
                      <a:pt x="24966" y="30220"/>
                      <a:pt x="28137" y="27560"/>
                    </a:cubicBezTo>
                    <a:cubicBezTo>
                      <a:pt x="29088" y="26969"/>
                      <a:pt x="29405" y="26673"/>
                      <a:pt x="29722" y="26673"/>
                    </a:cubicBezTo>
                    <a:cubicBezTo>
                      <a:pt x="30039" y="26673"/>
                      <a:pt x="30356" y="26969"/>
                      <a:pt x="30356" y="31106"/>
                    </a:cubicBezTo>
                    <a:cubicBezTo>
                      <a:pt x="30356" y="52976"/>
                      <a:pt x="19259" y="70708"/>
                      <a:pt x="8796" y="80461"/>
                    </a:cubicBezTo>
                    <a:cubicBezTo>
                      <a:pt x="5309" y="83712"/>
                      <a:pt x="5309" y="84303"/>
                      <a:pt x="5309" y="85190"/>
                    </a:cubicBezTo>
                    <a:cubicBezTo>
                      <a:pt x="5309" y="87258"/>
                      <a:pt x="6894" y="88441"/>
                      <a:pt x="8479" y="88441"/>
                    </a:cubicBezTo>
                    <a:cubicBezTo>
                      <a:pt x="11967" y="88441"/>
                      <a:pt x="37331" y="65684"/>
                      <a:pt x="37331" y="311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0" name="Forme libre 159">
                <a:extLst>
                  <a:ext uri="{FF2B5EF4-FFF2-40B4-BE49-F238E27FC236}">
                    <a16:creationId xmlns:a16="http://schemas.microsoft.com/office/drawing/2014/main" id="{BCA36DEC-2C0B-6F53-15BF-C5B707F9A9B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5552894" y="5734201"/>
                <a:ext cx="97335" cy="188257"/>
              </a:xfrm>
              <a:custGeom>
                <a:avLst/>
                <a:gdLst>
                  <a:gd name="connsiteX0" fmla="*/ 58261 w 97335"/>
                  <a:gd name="connsiteY0" fmla="*/ 66866 h 188257"/>
                  <a:gd name="connsiteX1" fmla="*/ 88064 w 97335"/>
                  <a:gd name="connsiteY1" fmla="*/ 66866 h 188257"/>
                  <a:gd name="connsiteX2" fmla="*/ 97576 w 97335"/>
                  <a:gd name="connsiteY2" fmla="*/ 60955 h 188257"/>
                  <a:gd name="connsiteX3" fmla="*/ 88698 w 97335"/>
                  <a:gd name="connsiteY3" fmla="*/ 57705 h 188257"/>
                  <a:gd name="connsiteX4" fmla="*/ 60798 w 97335"/>
                  <a:gd name="connsiteY4" fmla="*/ 57705 h 188257"/>
                  <a:gd name="connsiteX5" fmla="*/ 73797 w 97335"/>
                  <a:gd name="connsiteY5" fmla="*/ 8054 h 188257"/>
                  <a:gd name="connsiteX6" fmla="*/ 64602 w 97335"/>
                  <a:gd name="connsiteY6" fmla="*/ 75 h 188257"/>
                  <a:gd name="connsiteX7" fmla="*/ 51920 w 97335"/>
                  <a:gd name="connsiteY7" fmla="*/ 10714 h 188257"/>
                  <a:gd name="connsiteX8" fmla="*/ 39555 w 97335"/>
                  <a:gd name="connsiteY8" fmla="*/ 57705 h 188257"/>
                  <a:gd name="connsiteX9" fmla="*/ 9752 w 97335"/>
                  <a:gd name="connsiteY9" fmla="*/ 57705 h 188257"/>
                  <a:gd name="connsiteX10" fmla="*/ 240 w 97335"/>
                  <a:gd name="connsiteY10" fmla="*/ 63320 h 188257"/>
                  <a:gd name="connsiteX11" fmla="*/ 9118 w 97335"/>
                  <a:gd name="connsiteY11" fmla="*/ 66866 h 188257"/>
                  <a:gd name="connsiteX12" fmla="*/ 37019 w 97335"/>
                  <a:gd name="connsiteY12" fmla="*/ 66866 h 188257"/>
                  <a:gd name="connsiteX13" fmla="*/ 12923 w 97335"/>
                  <a:gd name="connsiteY13" fmla="*/ 161143 h 188257"/>
                  <a:gd name="connsiteX14" fmla="*/ 42091 w 97335"/>
                  <a:gd name="connsiteY14" fmla="*/ 188332 h 188257"/>
                  <a:gd name="connsiteX15" fmla="*/ 92503 w 97335"/>
                  <a:gd name="connsiteY15" fmla="*/ 142819 h 188257"/>
                  <a:gd name="connsiteX16" fmla="*/ 88698 w 97335"/>
                  <a:gd name="connsiteY16" fmla="*/ 139864 h 188257"/>
                  <a:gd name="connsiteX17" fmla="*/ 83942 w 97335"/>
                  <a:gd name="connsiteY17" fmla="*/ 144002 h 188257"/>
                  <a:gd name="connsiteX18" fmla="*/ 42726 w 97335"/>
                  <a:gd name="connsiteY18" fmla="*/ 181830 h 188257"/>
                  <a:gd name="connsiteX19" fmla="*/ 32897 w 97335"/>
                  <a:gd name="connsiteY19" fmla="*/ 168236 h 188257"/>
                  <a:gd name="connsiteX20" fmla="*/ 34799 w 97335"/>
                  <a:gd name="connsiteY20" fmla="*/ 154050 h 188257"/>
                  <a:gd name="connsiteX21" fmla="*/ 58261 w 97335"/>
                  <a:gd name="connsiteY21" fmla="*/ 66866 h 188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7335" h="188257">
                    <a:moveTo>
                      <a:pt x="58261" y="66866"/>
                    </a:moveTo>
                    <a:lnTo>
                      <a:pt x="88064" y="66866"/>
                    </a:lnTo>
                    <a:cubicBezTo>
                      <a:pt x="94405" y="66866"/>
                      <a:pt x="97576" y="66866"/>
                      <a:pt x="97576" y="60955"/>
                    </a:cubicBezTo>
                    <a:cubicBezTo>
                      <a:pt x="97576" y="57705"/>
                      <a:pt x="94405" y="57705"/>
                      <a:pt x="88698" y="57705"/>
                    </a:cubicBezTo>
                    <a:lnTo>
                      <a:pt x="60798" y="57705"/>
                    </a:lnTo>
                    <a:cubicBezTo>
                      <a:pt x="72211" y="15738"/>
                      <a:pt x="73797" y="9827"/>
                      <a:pt x="73797" y="8054"/>
                    </a:cubicBezTo>
                    <a:cubicBezTo>
                      <a:pt x="73797" y="3030"/>
                      <a:pt x="69992" y="75"/>
                      <a:pt x="64602" y="75"/>
                    </a:cubicBezTo>
                    <a:cubicBezTo>
                      <a:pt x="63651" y="75"/>
                      <a:pt x="54774" y="370"/>
                      <a:pt x="51920" y="10714"/>
                    </a:cubicBezTo>
                    <a:lnTo>
                      <a:pt x="39555" y="57705"/>
                    </a:lnTo>
                    <a:lnTo>
                      <a:pt x="9752" y="57705"/>
                    </a:lnTo>
                    <a:cubicBezTo>
                      <a:pt x="3411" y="57705"/>
                      <a:pt x="240" y="57705"/>
                      <a:pt x="240" y="63320"/>
                    </a:cubicBezTo>
                    <a:cubicBezTo>
                      <a:pt x="240" y="66866"/>
                      <a:pt x="2777" y="66866"/>
                      <a:pt x="9118" y="66866"/>
                    </a:cubicBezTo>
                    <a:lnTo>
                      <a:pt x="37019" y="66866"/>
                    </a:lnTo>
                    <a:cubicBezTo>
                      <a:pt x="14191" y="150799"/>
                      <a:pt x="12923" y="155823"/>
                      <a:pt x="12923" y="161143"/>
                    </a:cubicBezTo>
                    <a:cubicBezTo>
                      <a:pt x="12923" y="177102"/>
                      <a:pt x="24971" y="188332"/>
                      <a:pt x="42091" y="188332"/>
                    </a:cubicBezTo>
                    <a:cubicBezTo>
                      <a:pt x="74431" y="188332"/>
                      <a:pt x="92503" y="145184"/>
                      <a:pt x="92503" y="142819"/>
                    </a:cubicBezTo>
                    <a:cubicBezTo>
                      <a:pt x="92503" y="139864"/>
                      <a:pt x="89966" y="139864"/>
                      <a:pt x="88698" y="139864"/>
                    </a:cubicBezTo>
                    <a:cubicBezTo>
                      <a:pt x="85845" y="139864"/>
                      <a:pt x="85528" y="140751"/>
                      <a:pt x="83942" y="144002"/>
                    </a:cubicBezTo>
                    <a:cubicBezTo>
                      <a:pt x="70309" y="174738"/>
                      <a:pt x="53505" y="181830"/>
                      <a:pt x="42726" y="181830"/>
                    </a:cubicBezTo>
                    <a:cubicBezTo>
                      <a:pt x="36067" y="181830"/>
                      <a:pt x="32897" y="177988"/>
                      <a:pt x="32897" y="168236"/>
                    </a:cubicBezTo>
                    <a:cubicBezTo>
                      <a:pt x="32897" y="161143"/>
                      <a:pt x="33531" y="159074"/>
                      <a:pt x="34799" y="154050"/>
                    </a:cubicBezTo>
                    <a:lnTo>
                      <a:pt x="58261" y="66866"/>
                    </a:lnTo>
                    <a:close/>
                  </a:path>
                </a:pathLst>
              </a:custGeom>
              <a:solidFill>
                <a:srgbClr val="1A1AFF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1" name="Forme libre 160">
                <a:extLst>
                  <a:ext uri="{FF2B5EF4-FFF2-40B4-BE49-F238E27FC236}">
                    <a16:creationId xmlns:a16="http://schemas.microsoft.com/office/drawing/2014/main" id="{7EF42083-F477-462D-E9AA-3747F4DB94B2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5678165" y="5697554"/>
                <a:ext cx="73556" cy="295537"/>
              </a:xfrm>
              <a:custGeom>
                <a:avLst/>
                <a:gdLst>
                  <a:gd name="connsiteX0" fmla="*/ 73800 w 73556"/>
                  <a:gd name="connsiteY0" fmla="*/ 147844 h 295537"/>
                  <a:gd name="connsiteX1" fmla="*/ 52875 w 73556"/>
                  <a:gd name="connsiteY1" fmla="*/ 55636 h 295537"/>
                  <a:gd name="connsiteX2" fmla="*/ 3415 w 73556"/>
                  <a:gd name="connsiteY2" fmla="*/ 75 h 295537"/>
                  <a:gd name="connsiteX3" fmla="*/ 244 w 73556"/>
                  <a:gd name="connsiteY3" fmla="*/ 3030 h 295537"/>
                  <a:gd name="connsiteX4" fmla="*/ 6268 w 73556"/>
                  <a:gd name="connsiteY4" fmla="*/ 9827 h 295537"/>
                  <a:gd name="connsiteX5" fmla="*/ 55411 w 73556"/>
                  <a:gd name="connsiteY5" fmla="*/ 147844 h 295537"/>
                  <a:gd name="connsiteX6" fmla="*/ 4366 w 73556"/>
                  <a:gd name="connsiteY6" fmla="*/ 287633 h 295537"/>
                  <a:gd name="connsiteX7" fmla="*/ 244 w 73556"/>
                  <a:gd name="connsiteY7" fmla="*/ 292657 h 295537"/>
                  <a:gd name="connsiteX8" fmla="*/ 3415 w 73556"/>
                  <a:gd name="connsiteY8" fmla="*/ 295612 h 295537"/>
                  <a:gd name="connsiteX9" fmla="*/ 53826 w 73556"/>
                  <a:gd name="connsiteY9" fmla="*/ 237983 h 295537"/>
                  <a:gd name="connsiteX10" fmla="*/ 73800 w 73556"/>
                  <a:gd name="connsiteY10" fmla="*/ 147844 h 29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556" h="295537">
                    <a:moveTo>
                      <a:pt x="73800" y="147844"/>
                    </a:moveTo>
                    <a:cubicBezTo>
                      <a:pt x="73800" y="124792"/>
                      <a:pt x="70313" y="89032"/>
                      <a:pt x="52875" y="55636"/>
                    </a:cubicBezTo>
                    <a:cubicBezTo>
                      <a:pt x="33852" y="19285"/>
                      <a:pt x="6585" y="75"/>
                      <a:pt x="3415" y="75"/>
                    </a:cubicBezTo>
                    <a:cubicBezTo>
                      <a:pt x="1512" y="75"/>
                      <a:pt x="244" y="1257"/>
                      <a:pt x="244" y="3030"/>
                    </a:cubicBezTo>
                    <a:cubicBezTo>
                      <a:pt x="244" y="3917"/>
                      <a:pt x="244" y="4508"/>
                      <a:pt x="6268" y="9827"/>
                    </a:cubicBezTo>
                    <a:cubicBezTo>
                      <a:pt x="37339" y="39086"/>
                      <a:pt x="55411" y="86076"/>
                      <a:pt x="55411" y="147844"/>
                    </a:cubicBezTo>
                    <a:cubicBezTo>
                      <a:pt x="55411" y="198381"/>
                      <a:pt x="43680" y="250395"/>
                      <a:pt x="4366" y="287633"/>
                    </a:cubicBezTo>
                    <a:cubicBezTo>
                      <a:pt x="244" y="291179"/>
                      <a:pt x="244" y="291770"/>
                      <a:pt x="244" y="292657"/>
                    </a:cubicBezTo>
                    <a:cubicBezTo>
                      <a:pt x="244" y="294430"/>
                      <a:pt x="1512" y="295612"/>
                      <a:pt x="3415" y="295612"/>
                    </a:cubicBezTo>
                    <a:cubicBezTo>
                      <a:pt x="6585" y="295612"/>
                      <a:pt x="35120" y="275516"/>
                      <a:pt x="53826" y="237983"/>
                    </a:cubicBezTo>
                    <a:cubicBezTo>
                      <a:pt x="69996" y="205473"/>
                      <a:pt x="73800" y="172669"/>
                      <a:pt x="73800" y="1478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315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0ECB7F9-CF30-5505-55CD-E657D4BCD3E8}"/>
                </a:ext>
              </a:extLst>
            </p:cNvPr>
            <p:cNvSpPr txBox="1"/>
            <p:nvPr/>
          </p:nvSpPr>
          <p:spPr>
            <a:xfrm>
              <a:off x="7527059" y="3238190"/>
              <a:ext cx="16532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On cherche</a:t>
              </a:r>
              <a:endParaRPr lang="fr-FR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DA0F39-7239-759C-A861-5FDA01603A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04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D4834A-D2BF-3785-6794-687DCF8890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1974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A0DF00-0099-6AA8-A897-831F8CC9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Quand est-ce instationnaire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800A692-5927-BDA1-6194-8A450AC97A44}"/>
              </a:ext>
            </a:extLst>
          </p:cNvPr>
          <p:cNvSpPr txBox="1"/>
          <p:nvPr/>
        </p:nvSpPr>
        <p:spPr>
          <a:xfrm>
            <a:off x="1179711" y="1726022"/>
            <a:ext cx="79388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Entre la mise en place des conditions frontières à </a:t>
            </a:r>
            <a:r>
              <a:rPr lang="fr-FR">
                <a:latin typeface="Times New Roman" panose="02020603050405020304" pitchFamily="18" charset="0"/>
                <a:cs typeface="Times New Roman" panose="02020603050405020304" pitchFamily="18" charset="0"/>
              </a:rPr>
              <a:t>t = 0</a:t>
            </a:r>
            <a:r>
              <a:rPr lang="fr-FR"/>
              <a:t> et le régime permanent, s’il existe</a:t>
            </a:r>
            <a:br>
              <a:rPr lang="fr-FR"/>
            </a:br>
            <a:r>
              <a:rPr lang="fr-FR"/>
              <a:t>	</a:t>
            </a:r>
            <a:r>
              <a:rPr lang="fr-FR">
                <a:solidFill>
                  <a:srgbClr val="C00000"/>
                </a:solidFill>
              </a:rPr>
              <a:t>régime transitoire</a:t>
            </a:r>
            <a:br>
              <a:rPr lang="fr-FR"/>
            </a:br>
            <a:endParaRPr lang="fr-FR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/>
              <a:t>S’il n’y a </a:t>
            </a:r>
            <a:r>
              <a:rPr lang="fr-FR">
                <a:solidFill>
                  <a:srgbClr val="C00000"/>
                </a:solidFill>
              </a:rPr>
              <a:t>pas de régime permanent </a:t>
            </a:r>
            <a:r>
              <a:rPr lang="fr-FR"/>
              <a:t>(conditions frontières non constantes ou bien flux imposés partout)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F94800-5B90-2B92-7983-57C0CF5E4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77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3990620" y="2993420"/>
            <a:ext cx="2710615" cy="83099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>
                <a:solidFill>
                  <a:schemeClr val="bg1"/>
                </a:solidFill>
              </a:rPr>
              <a:t>Exemples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F14FD4E-CB30-C7E6-6920-E10ED63AE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97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9C22C84-06F5-9AC6-DF5F-F95C7DAAF710}"/>
              </a:ext>
            </a:extLst>
          </p:cNvPr>
          <p:cNvSpPr txBox="1"/>
          <p:nvPr/>
        </p:nvSpPr>
        <p:spPr>
          <a:xfrm>
            <a:off x="927192" y="1343308"/>
            <a:ext cx="7756419" cy="43088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/>
              <a:t>À         on impose un échelon </a:t>
            </a:r>
            <a:r>
              <a:rPr lang="fr-FR">
                <a:latin typeface="Symbol" pitchFamily="2" charset="2"/>
              </a:rPr>
              <a:t>   </a:t>
            </a:r>
            <a:r>
              <a:rPr lang="fr-FR"/>
              <a:t>     sur la paroi de gauche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4B8D70-A919-5A35-7349-357BB9C1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Exemple : échelon de température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26FAE2-B183-2E2F-DE0B-D9A69439925A}"/>
              </a:ext>
            </a:extLst>
          </p:cNvPr>
          <p:cNvPicPr>
            <a:picLocks noChangeAspect="1"/>
          </p:cNvPicPr>
          <p:nvPr/>
        </p:nvPicPr>
        <p:blipFill rotWithShape="1">
          <a:blip r:embed="rId51"/>
          <a:srcRect l="24618" t="21651" r="24405" b="23315"/>
          <a:stretch/>
        </p:blipFill>
        <p:spPr>
          <a:xfrm>
            <a:off x="4832849" y="4144373"/>
            <a:ext cx="5778642" cy="18715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DE4F56-9400-07A6-AE27-F6A87A9E58D3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539372" y="3778250"/>
            <a:ext cx="4064000" cy="3048000"/>
          </a:xfrm>
          <a:prstGeom prst="rect">
            <a:avLst/>
          </a:prstGeom>
        </p:spPr>
      </p:pic>
      <p:grpSp>
        <p:nvGrpSpPr>
          <p:cNvPr id="39" name="Groupe 3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(x=0, t)  = \red{T_0 + \Delta T} &#10;$&#10;&#10;&#10;\end{document}&#10;" title="IguanaTex Vector Display">
            <a:extLst>
              <a:ext uri="{FF2B5EF4-FFF2-40B4-BE49-F238E27FC236}">
                <a16:creationId xmlns:a16="http://schemas.microsoft.com/office/drawing/2014/main" id="{38F3E825-6216-D3FE-FF7C-BB6BD758048D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7799" y="2387600"/>
            <a:ext cx="2789298" cy="284622"/>
            <a:chOff x="2368329" y="3799625"/>
            <a:chExt cx="2782653" cy="255202"/>
          </a:xfrm>
        </p:grpSpPr>
        <p:sp>
          <p:nvSpPr>
            <p:cNvPr id="12" name="Forme libre 11">
              <a:extLst>
                <a:ext uri="{FF2B5EF4-FFF2-40B4-BE49-F238E27FC236}">
                  <a16:creationId xmlns:a16="http://schemas.microsoft.com/office/drawing/2014/main" id="{2DC57C5E-0D57-BC5E-6EA6-2687C56DF971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2368329" y="3818255"/>
              <a:ext cx="192820" cy="172772"/>
            </a:xfrm>
            <a:custGeom>
              <a:avLst/>
              <a:gdLst>
                <a:gd name="connsiteX0" fmla="*/ 114351 w 192820"/>
                <a:gd name="connsiteY0" fmla="*/ 17927 h 172772"/>
                <a:gd name="connsiteX1" fmla="*/ 120873 w 192820"/>
                <a:gd name="connsiteY1" fmla="*/ 8484 h 172772"/>
                <a:gd name="connsiteX2" fmla="*/ 138737 w 192820"/>
                <a:gd name="connsiteY2" fmla="*/ 7974 h 172772"/>
                <a:gd name="connsiteX3" fmla="*/ 180137 w 192820"/>
                <a:gd name="connsiteY3" fmla="*/ 28901 h 172772"/>
                <a:gd name="connsiteX4" fmla="*/ 177868 w 192820"/>
                <a:gd name="connsiteY4" fmla="*/ 49317 h 172772"/>
                <a:gd name="connsiteX5" fmla="*/ 177017 w 192820"/>
                <a:gd name="connsiteY5" fmla="*/ 54166 h 172772"/>
                <a:gd name="connsiteX6" fmla="*/ 180420 w 192820"/>
                <a:gd name="connsiteY6" fmla="*/ 57483 h 172772"/>
                <a:gd name="connsiteX7" fmla="*/ 184674 w 192820"/>
                <a:gd name="connsiteY7" fmla="*/ 51614 h 172772"/>
                <a:gd name="connsiteX8" fmla="*/ 192330 w 192820"/>
                <a:gd name="connsiteY8" fmla="*/ 7208 h 172772"/>
                <a:gd name="connsiteX9" fmla="*/ 192897 w 192820"/>
                <a:gd name="connsiteY9" fmla="*/ 2870 h 172772"/>
                <a:gd name="connsiteX10" fmla="*/ 185241 w 192820"/>
                <a:gd name="connsiteY10" fmla="*/ 63 h 172772"/>
                <a:gd name="connsiteX11" fmla="*/ 27865 w 192820"/>
                <a:gd name="connsiteY11" fmla="*/ 63 h 172772"/>
                <a:gd name="connsiteX12" fmla="*/ 18792 w 192820"/>
                <a:gd name="connsiteY12" fmla="*/ 5167 h 172772"/>
                <a:gd name="connsiteX13" fmla="*/ 1778 w 192820"/>
                <a:gd name="connsiteY13" fmla="*/ 50083 h 172772"/>
                <a:gd name="connsiteX14" fmla="*/ 77 w 192820"/>
                <a:gd name="connsiteY14" fmla="*/ 54676 h 172772"/>
                <a:gd name="connsiteX15" fmla="*/ 3479 w 192820"/>
                <a:gd name="connsiteY15" fmla="*/ 57483 h 172772"/>
                <a:gd name="connsiteX16" fmla="*/ 8300 w 192820"/>
                <a:gd name="connsiteY16" fmla="*/ 52124 h 172772"/>
                <a:gd name="connsiteX17" fmla="*/ 72951 w 192820"/>
                <a:gd name="connsiteY17" fmla="*/ 7974 h 172772"/>
                <a:gd name="connsiteX18" fmla="*/ 84010 w 192820"/>
                <a:gd name="connsiteY18" fmla="*/ 7974 h 172772"/>
                <a:gd name="connsiteX19" fmla="*/ 91950 w 192820"/>
                <a:gd name="connsiteY19" fmla="*/ 11036 h 172772"/>
                <a:gd name="connsiteX20" fmla="*/ 90816 w 192820"/>
                <a:gd name="connsiteY20" fmla="*/ 16396 h 172772"/>
                <a:gd name="connsiteX21" fmla="*/ 52819 w 192820"/>
                <a:gd name="connsiteY21" fmla="*/ 152674 h 172772"/>
                <a:gd name="connsiteX22" fmla="*/ 19075 w 192820"/>
                <a:gd name="connsiteY22" fmla="*/ 164924 h 172772"/>
                <a:gd name="connsiteX23" fmla="*/ 7166 w 192820"/>
                <a:gd name="connsiteY23" fmla="*/ 169773 h 172772"/>
                <a:gd name="connsiteX24" fmla="*/ 11986 w 192820"/>
                <a:gd name="connsiteY24" fmla="*/ 172835 h 172772"/>
                <a:gd name="connsiteX25" fmla="*/ 35238 w 192820"/>
                <a:gd name="connsiteY25" fmla="*/ 172325 h 172772"/>
                <a:gd name="connsiteX26" fmla="*/ 59341 w 192820"/>
                <a:gd name="connsiteY26" fmla="*/ 172070 h 172772"/>
                <a:gd name="connsiteX27" fmla="*/ 82876 w 192820"/>
                <a:gd name="connsiteY27" fmla="*/ 172325 h 172772"/>
                <a:gd name="connsiteX28" fmla="*/ 107546 w 192820"/>
                <a:gd name="connsiteY28" fmla="*/ 172835 h 172772"/>
                <a:gd name="connsiteX29" fmla="*/ 113784 w 192820"/>
                <a:gd name="connsiteY29" fmla="*/ 167731 h 172772"/>
                <a:gd name="connsiteX30" fmla="*/ 104143 w 192820"/>
                <a:gd name="connsiteY30" fmla="*/ 164924 h 172772"/>
                <a:gd name="connsiteX31" fmla="*/ 85995 w 192820"/>
                <a:gd name="connsiteY31" fmla="*/ 164413 h 172772"/>
                <a:gd name="connsiteX32" fmla="*/ 75503 w 192820"/>
                <a:gd name="connsiteY32" fmla="*/ 158799 h 172772"/>
                <a:gd name="connsiteX33" fmla="*/ 76638 w 192820"/>
                <a:gd name="connsiteY33" fmla="*/ 153440 h 172772"/>
                <a:gd name="connsiteX34" fmla="*/ 114351 w 192820"/>
                <a:gd name="connsiteY34" fmla="*/ 17927 h 17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72772">
                  <a:moveTo>
                    <a:pt x="114351" y="17927"/>
                  </a:moveTo>
                  <a:cubicBezTo>
                    <a:pt x="116336" y="10781"/>
                    <a:pt x="117470" y="9250"/>
                    <a:pt x="120873" y="8484"/>
                  </a:cubicBezTo>
                  <a:cubicBezTo>
                    <a:pt x="123425" y="7974"/>
                    <a:pt x="132782" y="7974"/>
                    <a:pt x="138737" y="7974"/>
                  </a:cubicBezTo>
                  <a:cubicBezTo>
                    <a:pt x="167376" y="7974"/>
                    <a:pt x="180137" y="8995"/>
                    <a:pt x="180137" y="28901"/>
                  </a:cubicBezTo>
                  <a:cubicBezTo>
                    <a:pt x="180137" y="32729"/>
                    <a:pt x="179002" y="42682"/>
                    <a:pt x="177868" y="49317"/>
                  </a:cubicBezTo>
                  <a:cubicBezTo>
                    <a:pt x="177585" y="50338"/>
                    <a:pt x="177017" y="53400"/>
                    <a:pt x="177017" y="54166"/>
                  </a:cubicBezTo>
                  <a:cubicBezTo>
                    <a:pt x="177017" y="55697"/>
                    <a:pt x="177868" y="57483"/>
                    <a:pt x="180420" y="57483"/>
                  </a:cubicBezTo>
                  <a:cubicBezTo>
                    <a:pt x="183539" y="57483"/>
                    <a:pt x="184106" y="55442"/>
                    <a:pt x="184674" y="51614"/>
                  </a:cubicBezTo>
                  <a:lnTo>
                    <a:pt x="192330" y="7208"/>
                  </a:lnTo>
                  <a:cubicBezTo>
                    <a:pt x="192613" y="6188"/>
                    <a:pt x="192897" y="3636"/>
                    <a:pt x="192897" y="2870"/>
                  </a:cubicBezTo>
                  <a:cubicBezTo>
                    <a:pt x="192897" y="63"/>
                    <a:pt x="190061" y="63"/>
                    <a:pt x="185241" y="63"/>
                  </a:cubicBezTo>
                  <a:lnTo>
                    <a:pt x="27865" y="63"/>
                  </a:lnTo>
                  <a:cubicBezTo>
                    <a:pt x="21060" y="63"/>
                    <a:pt x="20777" y="318"/>
                    <a:pt x="18792" y="5167"/>
                  </a:cubicBezTo>
                  <a:lnTo>
                    <a:pt x="1778" y="50083"/>
                  </a:lnTo>
                  <a:cubicBezTo>
                    <a:pt x="1495" y="50593"/>
                    <a:pt x="77" y="54166"/>
                    <a:pt x="77" y="54676"/>
                  </a:cubicBezTo>
                  <a:cubicBezTo>
                    <a:pt x="77" y="56207"/>
                    <a:pt x="1495" y="57483"/>
                    <a:pt x="3479" y="57483"/>
                  </a:cubicBezTo>
                  <a:cubicBezTo>
                    <a:pt x="6315" y="57483"/>
                    <a:pt x="6599" y="56207"/>
                    <a:pt x="8300" y="52124"/>
                  </a:cubicBezTo>
                  <a:cubicBezTo>
                    <a:pt x="23612" y="12568"/>
                    <a:pt x="30985" y="7974"/>
                    <a:pt x="72951" y="7974"/>
                  </a:cubicBezTo>
                  <a:lnTo>
                    <a:pt x="84010" y="7974"/>
                  </a:lnTo>
                  <a:cubicBezTo>
                    <a:pt x="91950" y="7974"/>
                    <a:pt x="91950" y="8995"/>
                    <a:pt x="91950" y="11036"/>
                  </a:cubicBezTo>
                  <a:cubicBezTo>
                    <a:pt x="91950" y="12568"/>
                    <a:pt x="91099" y="15630"/>
                    <a:pt x="90816" y="16396"/>
                  </a:cubicBezTo>
                  <a:lnTo>
                    <a:pt x="52819" y="152674"/>
                  </a:lnTo>
                  <a:cubicBezTo>
                    <a:pt x="50267" y="162117"/>
                    <a:pt x="49416" y="164924"/>
                    <a:pt x="19075" y="164924"/>
                  </a:cubicBezTo>
                  <a:cubicBezTo>
                    <a:pt x="8867" y="164924"/>
                    <a:pt x="7166" y="164924"/>
                    <a:pt x="7166" y="169773"/>
                  </a:cubicBezTo>
                  <a:cubicBezTo>
                    <a:pt x="7166" y="172835"/>
                    <a:pt x="10285" y="172835"/>
                    <a:pt x="11986" y="172835"/>
                  </a:cubicBezTo>
                  <a:cubicBezTo>
                    <a:pt x="19642" y="172835"/>
                    <a:pt x="27582" y="172325"/>
                    <a:pt x="35238" y="172325"/>
                  </a:cubicBezTo>
                  <a:cubicBezTo>
                    <a:pt x="43178" y="172325"/>
                    <a:pt x="51401" y="172070"/>
                    <a:pt x="59341" y="172070"/>
                  </a:cubicBezTo>
                  <a:cubicBezTo>
                    <a:pt x="67280" y="172070"/>
                    <a:pt x="75220" y="172325"/>
                    <a:pt x="82876" y="172325"/>
                  </a:cubicBezTo>
                  <a:cubicBezTo>
                    <a:pt x="91099" y="172325"/>
                    <a:pt x="99606" y="172835"/>
                    <a:pt x="107546" y="172835"/>
                  </a:cubicBezTo>
                  <a:cubicBezTo>
                    <a:pt x="110381" y="172835"/>
                    <a:pt x="113784" y="172835"/>
                    <a:pt x="113784" y="167731"/>
                  </a:cubicBezTo>
                  <a:cubicBezTo>
                    <a:pt x="113784" y="164924"/>
                    <a:pt x="111515" y="164924"/>
                    <a:pt x="104143" y="164924"/>
                  </a:cubicBezTo>
                  <a:cubicBezTo>
                    <a:pt x="97054" y="164924"/>
                    <a:pt x="93368" y="164924"/>
                    <a:pt x="85995" y="164413"/>
                  </a:cubicBezTo>
                  <a:cubicBezTo>
                    <a:pt x="77772" y="163648"/>
                    <a:pt x="75503" y="162882"/>
                    <a:pt x="75503" y="158799"/>
                  </a:cubicBezTo>
                  <a:cubicBezTo>
                    <a:pt x="75503" y="158544"/>
                    <a:pt x="75503" y="157268"/>
                    <a:pt x="76638" y="153440"/>
                  </a:cubicBezTo>
                  <a:lnTo>
                    <a:pt x="114351" y="17927"/>
                  </a:ln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" name="Forme libre 12">
              <a:extLst>
                <a:ext uri="{FF2B5EF4-FFF2-40B4-BE49-F238E27FC236}">
                  <a16:creationId xmlns:a16="http://schemas.microsoft.com/office/drawing/2014/main" id="{BB226AEE-819A-E6B5-1CDE-31F7B07E508A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2594685" y="3799625"/>
              <a:ext cx="65785" cy="255202"/>
            </a:xfrm>
            <a:custGeom>
              <a:avLst/>
              <a:gdLst>
                <a:gd name="connsiteX0" fmla="*/ 65870 w 65785"/>
                <a:gd name="connsiteY0" fmla="*/ 252714 h 255202"/>
                <a:gd name="connsiteX1" fmla="*/ 61049 w 65785"/>
                <a:gd name="connsiteY1" fmla="*/ 247099 h 255202"/>
                <a:gd name="connsiteX2" fmla="*/ 16530 w 65785"/>
                <a:gd name="connsiteY2" fmla="*/ 127664 h 255202"/>
                <a:gd name="connsiteX3" fmla="*/ 62183 w 65785"/>
                <a:gd name="connsiteY3" fmla="*/ 6953 h 255202"/>
                <a:gd name="connsiteX4" fmla="*/ 65870 w 65785"/>
                <a:gd name="connsiteY4" fmla="*/ 2615 h 255202"/>
                <a:gd name="connsiteX5" fmla="*/ 63034 w 65785"/>
                <a:gd name="connsiteY5" fmla="*/ 63 h 255202"/>
                <a:gd name="connsiteX6" fmla="*/ 17948 w 65785"/>
                <a:gd name="connsiteY6" fmla="*/ 49827 h 255202"/>
                <a:gd name="connsiteX7" fmla="*/ 84 w 65785"/>
                <a:gd name="connsiteY7" fmla="*/ 127664 h 255202"/>
                <a:gd name="connsiteX8" fmla="*/ 18799 w 65785"/>
                <a:gd name="connsiteY8" fmla="*/ 207288 h 255202"/>
                <a:gd name="connsiteX9" fmla="*/ 63034 w 65785"/>
                <a:gd name="connsiteY9" fmla="*/ 255266 h 255202"/>
                <a:gd name="connsiteX10" fmla="*/ 65870 w 65785"/>
                <a:gd name="connsiteY10" fmla="*/ 252714 h 25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55202">
                  <a:moveTo>
                    <a:pt x="65870" y="252714"/>
                  </a:moveTo>
                  <a:cubicBezTo>
                    <a:pt x="65870" y="251948"/>
                    <a:pt x="65870" y="251438"/>
                    <a:pt x="61049" y="247099"/>
                  </a:cubicBezTo>
                  <a:cubicBezTo>
                    <a:pt x="25604" y="214944"/>
                    <a:pt x="16530" y="166710"/>
                    <a:pt x="16530" y="127664"/>
                  </a:cubicBezTo>
                  <a:cubicBezTo>
                    <a:pt x="16530" y="83259"/>
                    <a:pt x="27306" y="38854"/>
                    <a:pt x="62183" y="6953"/>
                  </a:cubicBezTo>
                  <a:cubicBezTo>
                    <a:pt x="65870" y="3891"/>
                    <a:pt x="65870" y="3380"/>
                    <a:pt x="65870" y="2615"/>
                  </a:cubicBezTo>
                  <a:cubicBezTo>
                    <a:pt x="65870" y="828"/>
                    <a:pt x="64735" y="63"/>
                    <a:pt x="63034" y="63"/>
                  </a:cubicBezTo>
                  <a:cubicBezTo>
                    <a:pt x="60198" y="63"/>
                    <a:pt x="34678" y="17417"/>
                    <a:pt x="17948" y="49827"/>
                  </a:cubicBezTo>
                  <a:cubicBezTo>
                    <a:pt x="3487" y="77900"/>
                    <a:pt x="84" y="106227"/>
                    <a:pt x="84" y="127664"/>
                  </a:cubicBezTo>
                  <a:cubicBezTo>
                    <a:pt x="84" y="147570"/>
                    <a:pt x="3203" y="178450"/>
                    <a:pt x="18799" y="207288"/>
                  </a:cubicBezTo>
                  <a:cubicBezTo>
                    <a:pt x="35812" y="238678"/>
                    <a:pt x="60198" y="255266"/>
                    <a:pt x="63034" y="255266"/>
                  </a:cubicBezTo>
                  <a:cubicBezTo>
                    <a:pt x="64735" y="255266"/>
                    <a:pt x="65870" y="254500"/>
                    <a:pt x="65870" y="252714"/>
                  </a:cubicBez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orme libre 14">
              <a:extLst>
                <a:ext uri="{FF2B5EF4-FFF2-40B4-BE49-F238E27FC236}">
                  <a16:creationId xmlns:a16="http://schemas.microsoft.com/office/drawing/2014/main" id="{047EFA18-C1BB-622C-A2E2-9E961DC36AD7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2685109" y="3878228"/>
              <a:ext cx="141212" cy="115606"/>
            </a:xfrm>
            <a:custGeom>
              <a:avLst/>
              <a:gdLst>
                <a:gd name="connsiteX0" fmla="*/ 86573 w 141212"/>
                <a:gd name="connsiteY0" fmla="*/ 35791 h 115606"/>
                <a:gd name="connsiteX1" fmla="*/ 114646 w 141212"/>
                <a:gd name="connsiteY1" fmla="*/ 5677 h 115606"/>
                <a:gd name="connsiteX2" fmla="*/ 128824 w 141212"/>
                <a:gd name="connsiteY2" fmla="*/ 8995 h 115606"/>
                <a:gd name="connsiteX3" fmla="*/ 115213 w 141212"/>
                <a:gd name="connsiteY3" fmla="*/ 22776 h 115606"/>
                <a:gd name="connsiteX4" fmla="*/ 125988 w 141212"/>
                <a:gd name="connsiteY4" fmla="*/ 31708 h 115606"/>
                <a:gd name="connsiteX5" fmla="*/ 141300 w 141212"/>
                <a:gd name="connsiteY5" fmla="*/ 16906 h 115606"/>
                <a:gd name="connsiteX6" fmla="*/ 114929 w 141212"/>
                <a:gd name="connsiteY6" fmla="*/ 63 h 115606"/>
                <a:gd name="connsiteX7" fmla="*/ 85155 w 141212"/>
                <a:gd name="connsiteY7" fmla="*/ 19458 h 115606"/>
                <a:gd name="connsiteX8" fmla="*/ 54531 w 141212"/>
                <a:gd name="connsiteY8" fmla="*/ 63 h 115606"/>
                <a:gd name="connsiteX9" fmla="*/ 8878 w 141212"/>
                <a:gd name="connsiteY9" fmla="*/ 39364 h 115606"/>
                <a:gd name="connsiteX10" fmla="*/ 12281 w 141212"/>
                <a:gd name="connsiteY10" fmla="*/ 41916 h 115606"/>
                <a:gd name="connsiteX11" fmla="*/ 15967 w 141212"/>
                <a:gd name="connsiteY11" fmla="*/ 39109 h 115606"/>
                <a:gd name="connsiteX12" fmla="*/ 53964 w 141212"/>
                <a:gd name="connsiteY12" fmla="*/ 5677 h 115606"/>
                <a:gd name="connsiteX13" fmla="*/ 69276 w 141212"/>
                <a:gd name="connsiteY13" fmla="*/ 22776 h 115606"/>
                <a:gd name="connsiteX14" fmla="*/ 53964 w 141212"/>
                <a:gd name="connsiteY14" fmla="*/ 83514 h 115606"/>
                <a:gd name="connsiteX15" fmla="*/ 27026 w 141212"/>
                <a:gd name="connsiteY15" fmla="*/ 110055 h 115606"/>
                <a:gd name="connsiteX16" fmla="*/ 12848 w 141212"/>
                <a:gd name="connsiteY16" fmla="*/ 106738 h 115606"/>
                <a:gd name="connsiteX17" fmla="*/ 26175 w 141212"/>
                <a:gd name="connsiteY17" fmla="*/ 92957 h 115606"/>
                <a:gd name="connsiteX18" fmla="*/ 15684 w 141212"/>
                <a:gd name="connsiteY18" fmla="*/ 84025 h 115606"/>
                <a:gd name="connsiteX19" fmla="*/ 88 w 141212"/>
                <a:gd name="connsiteY19" fmla="*/ 98826 h 115606"/>
                <a:gd name="connsiteX20" fmla="*/ 26742 w 141212"/>
                <a:gd name="connsiteY20" fmla="*/ 115670 h 115606"/>
                <a:gd name="connsiteX21" fmla="*/ 56516 w 141212"/>
                <a:gd name="connsiteY21" fmla="*/ 96274 h 115606"/>
                <a:gd name="connsiteX22" fmla="*/ 87140 w 141212"/>
                <a:gd name="connsiteY22" fmla="*/ 115670 h 115606"/>
                <a:gd name="connsiteX23" fmla="*/ 132510 w 141212"/>
                <a:gd name="connsiteY23" fmla="*/ 76368 h 115606"/>
                <a:gd name="connsiteX24" fmla="*/ 129107 w 141212"/>
                <a:gd name="connsiteY24" fmla="*/ 73816 h 115606"/>
                <a:gd name="connsiteX25" fmla="*/ 125421 w 141212"/>
                <a:gd name="connsiteY25" fmla="*/ 76624 h 115606"/>
                <a:gd name="connsiteX26" fmla="*/ 87707 w 141212"/>
                <a:gd name="connsiteY26" fmla="*/ 110055 h 115606"/>
                <a:gd name="connsiteX27" fmla="*/ 72112 w 141212"/>
                <a:gd name="connsiteY27" fmla="*/ 93212 h 115606"/>
                <a:gd name="connsiteX28" fmla="*/ 76932 w 141212"/>
                <a:gd name="connsiteY28" fmla="*/ 70754 h 115606"/>
                <a:gd name="connsiteX29" fmla="*/ 86573 w 141212"/>
                <a:gd name="connsiteY29" fmla="*/ 35791 h 11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1212" h="115606">
                  <a:moveTo>
                    <a:pt x="86573" y="35791"/>
                  </a:moveTo>
                  <a:cubicBezTo>
                    <a:pt x="88275" y="29156"/>
                    <a:pt x="94796" y="5677"/>
                    <a:pt x="114646" y="5677"/>
                  </a:cubicBezTo>
                  <a:cubicBezTo>
                    <a:pt x="116063" y="5677"/>
                    <a:pt x="122869" y="5677"/>
                    <a:pt x="128824" y="8995"/>
                  </a:cubicBezTo>
                  <a:cubicBezTo>
                    <a:pt x="120884" y="10271"/>
                    <a:pt x="115213" y="16651"/>
                    <a:pt x="115213" y="22776"/>
                  </a:cubicBezTo>
                  <a:cubicBezTo>
                    <a:pt x="115213" y="26859"/>
                    <a:pt x="118332" y="31708"/>
                    <a:pt x="125988" y="31708"/>
                  </a:cubicBezTo>
                  <a:cubicBezTo>
                    <a:pt x="132226" y="31708"/>
                    <a:pt x="141300" y="27114"/>
                    <a:pt x="141300" y="16906"/>
                  </a:cubicBezTo>
                  <a:cubicBezTo>
                    <a:pt x="141300" y="3636"/>
                    <a:pt x="124570" y="63"/>
                    <a:pt x="114929" y="63"/>
                  </a:cubicBezTo>
                  <a:cubicBezTo>
                    <a:pt x="98483" y="63"/>
                    <a:pt x="88558" y="13589"/>
                    <a:pt x="85155" y="19458"/>
                  </a:cubicBezTo>
                  <a:cubicBezTo>
                    <a:pt x="78066" y="2615"/>
                    <a:pt x="62754" y="63"/>
                    <a:pt x="54531" y="63"/>
                  </a:cubicBezTo>
                  <a:cubicBezTo>
                    <a:pt x="25041" y="63"/>
                    <a:pt x="8878" y="32984"/>
                    <a:pt x="8878" y="39364"/>
                  </a:cubicBezTo>
                  <a:cubicBezTo>
                    <a:pt x="8878" y="41916"/>
                    <a:pt x="11714" y="41916"/>
                    <a:pt x="12281" y="41916"/>
                  </a:cubicBezTo>
                  <a:cubicBezTo>
                    <a:pt x="14549" y="41916"/>
                    <a:pt x="15400" y="41406"/>
                    <a:pt x="15967" y="39109"/>
                  </a:cubicBezTo>
                  <a:cubicBezTo>
                    <a:pt x="25608" y="12057"/>
                    <a:pt x="44323" y="5677"/>
                    <a:pt x="53964" y="5677"/>
                  </a:cubicBezTo>
                  <a:cubicBezTo>
                    <a:pt x="59352" y="5677"/>
                    <a:pt x="69276" y="7974"/>
                    <a:pt x="69276" y="22776"/>
                  </a:cubicBezTo>
                  <a:cubicBezTo>
                    <a:pt x="69276" y="30687"/>
                    <a:pt x="64456" y="47786"/>
                    <a:pt x="53964" y="83514"/>
                  </a:cubicBezTo>
                  <a:cubicBezTo>
                    <a:pt x="49427" y="99337"/>
                    <a:pt x="39502" y="110055"/>
                    <a:pt x="27026" y="110055"/>
                  </a:cubicBezTo>
                  <a:cubicBezTo>
                    <a:pt x="25325" y="110055"/>
                    <a:pt x="18803" y="110055"/>
                    <a:pt x="12848" y="106738"/>
                  </a:cubicBezTo>
                  <a:cubicBezTo>
                    <a:pt x="19937" y="105462"/>
                    <a:pt x="26175" y="100102"/>
                    <a:pt x="26175" y="92957"/>
                  </a:cubicBezTo>
                  <a:cubicBezTo>
                    <a:pt x="26175" y="86066"/>
                    <a:pt x="19937" y="84025"/>
                    <a:pt x="15684" y="84025"/>
                  </a:cubicBezTo>
                  <a:cubicBezTo>
                    <a:pt x="7177" y="84025"/>
                    <a:pt x="88" y="90660"/>
                    <a:pt x="88" y="98826"/>
                  </a:cubicBezTo>
                  <a:cubicBezTo>
                    <a:pt x="88" y="110566"/>
                    <a:pt x="14266" y="115670"/>
                    <a:pt x="26742" y="115670"/>
                  </a:cubicBezTo>
                  <a:cubicBezTo>
                    <a:pt x="45457" y="115670"/>
                    <a:pt x="55665" y="97806"/>
                    <a:pt x="56516" y="96274"/>
                  </a:cubicBezTo>
                  <a:cubicBezTo>
                    <a:pt x="59919" y="105717"/>
                    <a:pt x="70127" y="115670"/>
                    <a:pt x="87140" y="115670"/>
                  </a:cubicBezTo>
                  <a:cubicBezTo>
                    <a:pt x="116347" y="115670"/>
                    <a:pt x="132510" y="82749"/>
                    <a:pt x="132510" y="76368"/>
                  </a:cubicBezTo>
                  <a:cubicBezTo>
                    <a:pt x="132510" y="73816"/>
                    <a:pt x="129958" y="73816"/>
                    <a:pt x="129107" y="73816"/>
                  </a:cubicBezTo>
                  <a:cubicBezTo>
                    <a:pt x="126555" y="73816"/>
                    <a:pt x="125988" y="74837"/>
                    <a:pt x="125421" y="76624"/>
                  </a:cubicBezTo>
                  <a:cubicBezTo>
                    <a:pt x="116063" y="103930"/>
                    <a:pt x="96781" y="110055"/>
                    <a:pt x="87707" y="110055"/>
                  </a:cubicBezTo>
                  <a:cubicBezTo>
                    <a:pt x="76649" y="110055"/>
                    <a:pt x="72112" y="101889"/>
                    <a:pt x="72112" y="93212"/>
                  </a:cubicBezTo>
                  <a:cubicBezTo>
                    <a:pt x="72112" y="87597"/>
                    <a:pt x="73813" y="81983"/>
                    <a:pt x="76932" y="70754"/>
                  </a:cubicBezTo>
                  <a:lnTo>
                    <a:pt x="86573" y="35791"/>
                  </a:ln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orme libre 15">
              <a:extLst>
                <a:ext uri="{FF2B5EF4-FFF2-40B4-BE49-F238E27FC236}">
                  <a16:creationId xmlns:a16="http://schemas.microsoft.com/office/drawing/2014/main" id="{1B68D177-5928-B2DB-1DDA-1A22148A8475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2933592" y="3897368"/>
              <a:ext cx="188566" cy="59717"/>
            </a:xfrm>
            <a:custGeom>
              <a:avLst/>
              <a:gdLst>
                <a:gd name="connsiteX0" fmla="*/ 179022 w 188566"/>
                <a:gd name="connsiteY0" fmla="*/ 10271 h 59717"/>
                <a:gd name="connsiteX1" fmla="*/ 188663 w 188566"/>
                <a:gd name="connsiteY1" fmla="*/ 5167 h 59717"/>
                <a:gd name="connsiteX2" fmla="*/ 179305 w 188566"/>
                <a:gd name="connsiteY2" fmla="*/ 63 h 59717"/>
                <a:gd name="connsiteX3" fmla="*/ 9454 w 188566"/>
                <a:gd name="connsiteY3" fmla="*/ 63 h 59717"/>
                <a:gd name="connsiteX4" fmla="*/ 96 w 188566"/>
                <a:gd name="connsiteY4" fmla="*/ 5167 h 59717"/>
                <a:gd name="connsiteX5" fmla="*/ 9737 w 188566"/>
                <a:gd name="connsiteY5" fmla="*/ 10271 h 59717"/>
                <a:gd name="connsiteX6" fmla="*/ 179022 w 188566"/>
                <a:gd name="connsiteY6" fmla="*/ 10271 h 59717"/>
                <a:gd name="connsiteX7" fmla="*/ 179305 w 188566"/>
                <a:gd name="connsiteY7" fmla="*/ 59780 h 59717"/>
                <a:gd name="connsiteX8" fmla="*/ 188663 w 188566"/>
                <a:gd name="connsiteY8" fmla="*/ 54676 h 59717"/>
                <a:gd name="connsiteX9" fmla="*/ 179022 w 188566"/>
                <a:gd name="connsiteY9" fmla="*/ 49572 h 59717"/>
                <a:gd name="connsiteX10" fmla="*/ 9737 w 188566"/>
                <a:gd name="connsiteY10" fmla="*/ 49572 h 59717"/>
                <a:gd name="connsiteX11" fmla="*/ 96 w 188566"/>
                <a:gd name="connsiteY11" fmla="*/ 54676 h 59717"/>
                <a:gd name="connsiteX12" fmla="*/ 9454 w 188566"/>
                <a:gd name="connsiteY12" fmla="*/ 59780 h 59717"/>
                <a:gd name="connsiteX13" fmla="*/ 179305 w 188566"/>
                <a:gd name="connsiteY13" fmla="*/ 59780 h 5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66" h="59717">
                  <a:moveTo>
                    <a:pt x="179022" y="10271"/>
                  </a:moveTo>
                  <a:cubicBezTo>
                    <a:pt x="183275" y="10271"/>
                    <a:pt x="188663" y="10271"/>
                    <a:pt x="188663" y="5167"/>
                  </a:cubicBezTo>
                  <a:cubicBezTo>
                    <a:pt x="188663" y="63"/>
                    <a:pt x="183275" y="63"/>
                    <a:pt x="179305" y="63"/>
                  </a:cubicBezTo>
                  <a:lnTo>
                    <a:pt x="9454" y="63"/>
                  </a:lnTo>
                  <a:cubicBezTo>
                    <a:pt x="5484" y="63"/>
                    <a:pt x="96" y="63"/>
                    <a:pt x="96" y="5167"/>
                  </a:cubicBezTo>
                  <a:cubicBezTo>
                    <a:pt x="96" y="10271"/>
                    <a:pt x="5484" y="10271"/>
                    <a:pt x="9737" y="10271"/>
                  </a:cubicBezTo>
                  <a:lnTo>
                    <a:pt x="179022" y="10271"/>
                  </a:lnTo>
                  <a:close/>
                  <a:moveTo>
                    <a:pt x="179305" y="59780"/>
                  </a:moveTo>
                  <a:cubicBezTo>
                    <a:pt x="183275" y="59780"/>
                    <a:pt x="188663" y="59780"/>
                    <a:pt x="188663" y="54676"/>
                  </a:cubicBezTo>
                  <a:cubicBezTo>
                    <a:pt x="188663" y="49572"/>
                    <a:pt x="183275" y="49572"/>
                    <a:pt x="179022" y="49572"/>
                  </a:cubicBezTo>
                  <a:lnTo>
                    <a:pt x="9737" y="49572"/>
                  </a:lnTo>
                  <a:cubicBezTo>
                    <a:pt x="5484" y="49572"/>
                    <a:pt x="96" y="49572"/>
                    <a:pt x="96" y="54676"/>
                  </a:cubicBezTo>
                  <a:cubicBezTo>
                    <a:pt x="96" y="59780"/>
                    <a:pt x="5484" y="59780"/>
                    <a:pt x="9454" y="59780"/>
                  </a:cubicBezTo>
                  <a:lnTo>
                    <a:pt x="179305" y="59780"/>
                  </a:ln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orme libre 17">
              <a:extLst>
                <a:ext uri="{FF2B5EF4-FFF2-40B4-BE49-F238E27FC236}">
                  <a16:creationId xmlns:a16="http://schemas.microsoft.com/office/drawing/2014/main" id="{DE043D4F-1F94-A6CC-C03C-302A7EEA2DED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3228082" y="3821062"/>
              <a:ext cx="119378" cy="175579"/>
            </a:xfrm>
            <a:custGeom>
              <a:avLst/>
              <a:gdLst>
                <a:gd name="connsiteX0" fmla="*/ 119485 w 119378"/>
                <a:gd name="connsiteY0" fmla="*/ 88363 h 175579"/>
                <a:gd name="connsiteX1" fmla="*/ 108143 w 119378"/>
                <a:gd name="connsiteY1" fmla="*/ 28645 h 175579"/>
                <a:gd name="connsiteX2" fmla="*/ 59938 w 119378"/>
                <a:gd name="connsiteY2" fmla="*/ 63 h 175579"/>
                <a:gd name="connsiteX3" fmla="*/ 10598 w 119378"/>
                <a:gd name="connsiteY3" fmla="*/ 30432 h 175579"/>
                <a:gd name="connsiteX4" fmla="*/ 107 w 119378"/>
                <a:gd name="connsiteY4" fmla="*/ 88363 h 175579"/>
                <a:gd name="connsiteX5" fmla="*/ 12867 w 119378"/>
                <a:gd name="connsiteY5" fmla="*/ 149867 h 175579"/>
                <a:gd name="connsiteX6" fmla="*/ 59654 w 119378"/>
                <a:gd name="connsiteY6" fmla="*/ 175642 h 175579"/>
                <a:gd name="connsiteX7" fmla="*/ 108993 w 119378"/>
                <a:gd name="connsiteY7" fmla="*/ 146039 h 175579"/>
                <a:gd name="connsiteX8" fmla="*/ 119485 w 119378"/>
                <a:gd name="connsiteY8" fmla="*/ 88363 h 175579"/>
                <a:gd name="connsiteX9" fmla="*/ 59654 w 119378"/>
                <a:gd name="connsiteY9" fmla="*/ 170028 h 175579"/>
                <a:gd name="connsiteX10" fmla="*/ 26761 w 119378"/>
                <a:gd name="connsiteY10" fmla="*/ 139148 h 175579"/>
                <a:gd name="connsiteX11" fmla="*/ 23642 w 119378"/>
                <a:gd name="connsiteY11" fmla="*/ 85301 h 175579"/>
                <a:gd name="connsiteX12" fmla="*/ 25911 w 119378"/>
                <a:gd name="connsiteY12" fmla="*/ 38343 h 175579"/>
                <a:gd name="connsiteX13" fmla="*/ 59654 w 119378"/>
                <a:gd name="connsiteY13" fmla="*/ 5677 h 175579"/>
                <a:gd name="connsiteX14" fmla="*/ 93114 w 119378"/>
                <a:gd name="connsiteY14" fmla="*/ 35536 h 175579"/>
                <a:gd name="connsiteX15" fmla="*/ 95950 w 119378"/>
                <a:gd name="connsiteY15" fmla="*/ 85301 h 175579"/>
                <a:gd name="connsiteX16" fmla="*/ 92831 w 119378"/>
                <a:gd name="connsiteY16" fmla="*/ 138128 h 175579"/>
                <a:gd name="connsiteX17" fmla="*/ 59654 w 119378"/>
                <a:gd name="connsiteY17" fmla="*/ 170028 h 1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78" h="175579">
                  <a:moveTo>
                    <a:pt x="119485" y="88363"/>
                  </a:moveTo>
                  <a:cubicBezTo>
                    <a:pt x="119485" y="67947"/>
                    <a:pt x="118067" y="47531"/>
                    <a:pt x="108143" y="28645"/>
                  </a:cubicBezTo>
                  <a:cubicBezTo>
                    <a:pt x="95099" y="4146"/>
                    <a:pt x="71847" y="63"/>
                    <a:pt x="59938" y="63"/>
                  </a:cubicBezTo>
                  <a:cubicBezTo>
                    <a:pt x="42924" y="63"/>
                    <a:pt x="22224" y="6698"/>
                    <a:pt x="10598" y="30432"/>
                  </a:cubicBezTo>
                  <a:cubicBezTo>
                    <a:pt x="1525" y="48041"/>
                    <a:pt x="107" y="67947"/>
                    <a:pt x="107" y="88363"/>
                  </a:cubicBezTo>
                  <a:cubicBezTo>
                    <a:pt x="107" y="107503"/>
                    <a:pt x="1241" y="130471"/>
                    <a:pt x="12867" y="149867"/>
                  </a:cubicBezTo>
                  <a:cubicBezTo>
                    <a:pt x="25060" y="170538"/>
                    <a:pt x="45760" y="175642"/>
                    <a:pt x="59654" y="175642"/>
                  </a:cubicBezTo>
                  <a:cubicBezTo>
                    <a:pt x="74966" y="175642"/>
                    <a:pt x="96517" y="170283"/>
                    <a:pt x="108993" y="146039"/>
                  </a:cubicBezTo>
                  <a:cubicBezTo>
                    <a:pt x="118067" y="128430"/>
                    <a:pt x="119485" y="108524"/>
                    <a:pt x="119485" y="88363"/>
                  </a:cubicBezTo>
                  <a:close/>
                  <a:moveTo>
                    <a:pt x="59654" y="170028"/>
                  </a:moveTo>
                  <a:cubicBezTo>
                    <a:pt x="48595" y="170028"/>
                    <a:pt x="31865" y="163648"/>
                    <a:pt x="26761" y="139148"/>
                  </a:cubicBezTo>
                  <a:cubicBezTo>
                    <a:pt x="23642" y="123836"/>
                    <a:pt x="23642" y="100358"/>
                    <a:pt x="23642" y="85301"/>
                  </a:cubicBezTo>
                  <a:cubicBezTo>
                    <a:pt x="23642" y="68968"/>
                    <a:pt x="23642" y="52124"/>
                    <a:pt x="25911" y="38343"/>
                  </a:cubicBezTo>
                  <a:cubicBezTo>
                    <a:pt x="31298" y="7974"/>
                    <a:pt x="52565" y="5677"/>
                    <a:pt x="59654" y="5677"/>
                  </a:cubicBezTo>
                  <a:cubicBezTo>
                    <a:pt x="69012" y="5677"/>
                    <a:pt x="87726" y="10271"/>
                    <a:pt x="93114" y="35536"/>
                  </a:cubicBezTo>
                  <a:cubicBezTo>
                    <a:pt x="95950" y="49827"/>
                    <a:pt x="95950" y="69223"/>
                    <a:pt x="95950" y="85301"/>
                  </a:cubicBezTo>
                  <a:cubicBezTo>
                    <a:pt x="95950" y="104441"/>
                    <a:pt x="95950" y="121795"/>
                    <a:pt x="92831" y="138128"/>
                  </a:cubicBezTo>
                  <a:cubicBezTo>
                    <a:pt x="88577" y="162372"/>
                    <a:pt x="72414" y="170028"/>
                    <a:pt x="59654" y="170028"/>
                  </a:cubicBez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orme libre 19">
              <a:extLst>
                <a:ext uri="{FF2B5EF4-FFF2-40B4-BE49-F238E27FC236}">
                  <a16:creationId xmlns:a16="http://schemas.microsoft.com/office/drawing/2014/main" id="{7690EAC3-8D8C-EF78-7629-53621263CCB0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3383189" y="3963976"/>
              <a:ext cx="33176" cy="76305"/>
            </a:xfrm>
            <a:custGeom>
              <a:avLst/>
              <a:gdLst>
                <a:gd name="connsiteX0" fmla="*/ 33288 w 33176"/>
                <a:gd name="connsiteY0" fmla="*/ 26859 h 76305"/>
                <a:gd name="connsiteX1" fmla="*/ 15140 w 33176"/>
                <a:gd name="connsiteY1" fmla="*/ 63 h 76305"/>
                <a:gd name="connsiteX2" fmla="*/ 112 w 33176"/>
                <a:gd name="connsiteY2" fmla="*/ 13589 h 76305"/>
                <a:gd name="connsiteX3" fmla="*/ 15140 w 33176"/>
                <a:gd name="connsiteY3" fmla="*/ 27114 h 76305"/>
                <a:gd name="connsiteX4" fmla="*/ 25065 w 33176"/>
                <a:gd name="connsiteY4" fmla="*/ 23797 h 76305"/>
                <a:gd name="connsiteX5" fmla="*/ 26483 w 33176"/>
                <a:gd name="connsiteY5" fmla="*/ 23031 h 76305"/>
                <a:gd name="connsiteX6" fmla="*/ 27050 w 33176"/>
                <a:gd name="connsiteY6" fmla="*/ 26859 h 76305"/>
                <a:gd name="connsiteX7" fmla="*/ 7768 w 33176"/>
                <a:gd name="connsiteY7" fmla="*/ 69478 h 76305"/>
                <a:gd name="connsiteX8" fmla="*/ 4649 w 33176"/>
                <a:gd name="connsiteY8" fmla="*/ 73561 h 76305"/>
                <a:gd name="connsiteX9" fmla="*/ 7484 w 33176"/>
                <a:gd name="connsiteY9" fmla="*/ 76368 h 76305"/>
                <a:gd name="connsiteX10" fmla="*/ 33288 w 33176"/>
                <a:gd name="connsiteY10" fmla="*/ 26859 h 7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76" h="76305">
                  <a:moveTo>
                    <a:pt x="33288" y="26859"/>
                  </a:moveTo>
                  <a:cubicBezTo>
                    <a:pt x="33288" y="10016"/>
                    <a:pt x="26199" y="63"/>
                    <a:pt x="15140" y="63"/>
                  </a:cubicBezTo>
                  <a:cubicBezTo>
                    <a:pt x="5783" y="63"/>
                    <a:pt x="112" y="6443"/>
                    <a:pt x="112" y="13589"/>
                  </a:cubicBezTo>
                  <a:cubicBezTo>
                    <a:pt x="112" y="20479"/>
                    <a:pt x="5783" y="27114"/>
                    <a:pt x="15140" y="27114"/>
                  </a:cubicBezTo>
                  <a:cubicBezTo>
                    <a:pt x="18543" y="27114"/>
                    <a:pt x="22229" y="26093"/>
                    <a:pt x="25065" y="23797"/>
                  </a:cubicBezTo>
                  <a:cubicBezTo>
                    <a:pt x="25916" y="23286"/>
                    <a:pt x="26199" y="23031"/>
                    <a:pt x="26483" y="23031"/>
                  </a:cubicBezTo>
                  <a:cubicBezTo>
                    <a:pt x="26766" y="23031"/>
                    <a:pt x="27050" y="23286"/>
                    <a:pt x="27050" y="26859"/>
                  </a:cubicBezTo>
                  <a:cubicBezTo>
                    <a:pt x="27050" y="45744"/>
                    <a:pt x="17125" y="61056"/>
                    <a:pt x="7768" y="69478"/>
                  </a:cubicBezTo>
                  <a:cubicBezTo>
                    <a:pt x="4649" y="72285"/>
                    <a:pt x="4649" y="72796"/>
                    <a:pt x="4649" y="73561"/>
                  </a:cubicBezTo>
                  <a:cubicBezTo>
                    <a:pt x="4649" y="75348"/>
                    <a:pt x="6066" y="76368"/>
                    <a:pt x="7484" y="76368"/>
                  </a:cubicBezTo>
                  <a:cubicBezTo>
                    <a:pt x="10603" y="76368"/>
                    <a:pt x="33288" y="56718"/>
                    <a:pt x="33288" y="26859"/>
                  </a:cubicBez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0037C1D4-7643-DE53-33E2-6DC3D18C7D4E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3491351" y="3831270"/>
              <a:ext cx="87052" cy="162564"/>
            </a:xfrm>
            <a:custGeom>
              <a:avLst/>
              <a:gdLst>
                <a:gd name="connsiteX0" fmla="*/ 52007 w 87052"/>
                <a:gd name="connsiteY0" fmla="*/ 57739 h 162564"/>
                <a:gd name="connsiteX1" fmla="*/ 78662 w 87052"/>
                <a:gd name="connsiteY1" fmla="*/ 57739 h 162564"/>
                <a:gd name="connsiteX2" fmla="*/ 87169 w 87052"/>
                <a:gd name="connsiteY2" fmla="*/ 52635 h 162564"/>
                <a:gd name="connsiteX3" fmla="*/ 79229 w 87052"/>
                <a:gd name="connsiteY3" fmla="*/ 49827 h 162564"/>
                <a:gd name="connsiteX4" fmla="*/ 54276 w 87052"/>
                <a:gd name="connsiteY4" fmla="*/ 49827 h 162564"/>
                <a:gd name="connsiteX5" fmla="*/ 65902 w 87052"/>
                <a:gd name="connsiteY5" fmla="*/ 6953 h 162564"/>
                <a:gd name="connsiteX6" fmla="*/ 57679 w 87052"/>
                <a:gd name="connsiteY6" fmla="*/ 63 h 162564"/>
                <a:gd name="connsiteX7" fmla="*/ 46336 w 87052"/>
                <a:gd name="connsiteY7" fmla="*/ 9250 h 162564"/>
                <a:gd name="connsiteX8" fmla="*/ 35277 w 87052"/>
                <a:gd name="connsiteY8" fmla="*/ 49827 h 162564"/>
                <a:gd name="connsiteX9" fmla="*/ 8623 w 87052"/>
                <a:gd name="connsiteY9" fmla="*/ 49827 h 162564"/>
                <a:gd name="connsiteX10" fmla="*/ 116 w 87052"/>
                <a:gd name="connsiteY10" fmla="*/ 54676 h 162564"/>
                <a:gd name="connsiteX11" fmla="*/ 8056 w 87052"/>
                <a:gd name="connsiteY11" fmla="*/ 57739 h 162564"/>
                <a:gd name="connsiteX12" fmla="*/ 33009 w 87052"/>
                <a:gd name="connsiteY12" fmla="*/ 57739 h 162564"/>
                <a:gd name="connsiteX13" fmla="*/ 11459 w 87052"/>
                <a:gd name="connsiteY13" fmla="*/ 139148 h 162564"/>
                <a:gd name="connsiteX14" fmla="*/ 37546 w 87052"/>
                <a:gd name="connsiteY14" fmla="*/ 162627 h 162564"/>
                <a:gd name="connsiteX15" fmla="*/ 82632 w 87052"/>
                <a:gd name="connsiteY15" fmla="*/ 123326 h 162564"/>
                <a:gd name="connsiteX16" fmla="*/ 79229 w 87052"/>
                <a:gd name="connsiteY16" fmla="*/ 120774 h 162564"/>
                <a:gd name="connsiteX17" fmla="*/ 74976 w 87052"/>
                <a:gd name="connsiteY17" fmla="*/ 124347 h 162564"/>
                <a:gd name="connsiteX18" fmla="*/ 38113 w 87052"/>
                <a:gd name="connsiteY18" fmla="*/ 157013 h 162564"/>
                <a:gd name="connsiteX19" fmla="*/ 29323 w 87052"/>
                <a:gd name="connsiteY19" fmla="*/ 145273 h 162564"/>
                <a:gd name="connsiteX20" fmla="*/ 31024 w 87052"/>
                <a:gd name="connsiteY20" fmla="*/ 133024 h 162564"/>
                <a:gd name="connsiteX21" fmla="*/ 52007 w 87052"/>
                <a:gd name="connsiteY21" fmla="*/ 57739 h 16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052" h="162564">
                  <a:moveTo>
                    <a:pt x="52007" y="57739"/>
                  </a:moveTo>
                  <a:lnTo>
                    <a:pt x="78662" y="57739"/>
                  </a:lnTo>
                  <a:cubicBezTo>
                    <a:pt x="84333" y="57739"/>
                    <a:pt x="87169" y="57739"/>
                    <a:pt x="87169" y="52635"/>
                  </a:cubicBezTo>
                  <a:cubicBezTo>
                    <a:pt x="87169" y="49827"/>
                    <a:pt x="84333" y="49827"/>
                    <a:pt x="79229" y="49827"/>
                  </a:cubicBezTo>
                  <a:lnTo>
                    <a:pt x="54276" y="49827"/>
                  </a:lnTo>
                  <a:cubicBezTo>
                    <a:pt x="64484" y="13589"/>
                    <a:pt x="65902" y="8484"/>
                    <a:pt x="65902" y="6953"/>
                  </a:cubicBezTo>
                  <a:cubicBezTo>
                    <a:pt x="65902" y="2615"/>
                    <a:pt x="62499" y="63"/>
                    <a:pt x="57679" y="63"/>
                  </a:cubicBezTo>
                  <a:cubicBezTo>
                    <a:pt x="56828" y="63"/>
                    <a:pt x="48888" y="318"/>
                    <a:pt x="46336" y="9250"/>
                  </a:cubicBezTo>
                  <a:lnTo>
                    <a:pt x="35277" y="49827"/>
                  </a:lnTo>
                  <a:lnTo>
                    <a:pt x="8623" y="49827"/>
                  </a:lnTo>
                  <a:cubicBezTo>
                    <a:pt x="2952" y="49827"/>
                    <a:pt x="116" y="49827"/>
                    <a:pt x="116" y="54676"/>
                  </a:cubicBezTo>
                  <a:cubicBezTo>
                    <a:pt x="116" y="57739"/>
                    <a:pt x="2385" y="57739"/>
                    <a:pt x="8056" y="57739"/>
                  </a:cubicBezTo>
                  <a:lnTo>
                    <a:pt x="33009" y="57739"/>
                  </a:lnTo>
                  <a:cubicBezTo>
                    <a:pt x="12593" y="130216"/>
                    <a:pt x="11459" y="134555"/>
                    <a:pt x="11459" y="139148"/>
                  </a:cubicBezTo>
                  <a:cubicBezTo>
                    <a:pt x="11459" y="152929"/>
                    <a:pt x="22234" y="162627"/>
                    <a:pt x="37546" y="162627"/>
                  </a:cubicBezTo>
                  <a:cubicBezTo>
                    <a:pt x="66469" y="162627"/>
                    <a:pt x="82632" y="125367"/>
                    <a:pt x="82632" y="123326"/>
                  </a:cubicBezTo>
                  <a:cubicBezTo>
                    <a:pt x="82632" y="120774"/>
                    <a:pt x="80363" y="120774"/>
                    <a:pt x="79229" y="120774"/>
                  </a:cubicBezTo>
                  <a:cubicBezTo>
                    <a:pt x="76677" y="120774"/>
                    <a:pt x="76394" y="121539"/>
                    <a:pt x="74976" y="124347"/>
                  </a:cubicBezTo>
                  <a:cubicBezTo>
                    <a:pt x="62783" y="150888"/>
                    <a:pt x="47754" y="157013"/>
                    <a:pt x="38113" y="157013"/>
                  </a:cubicBezTo>
                  <a:cubicBezTo>
                    <a:pt x="32158" y="157013"/>
                    <a:pt x="29323" y="153695"/>
                    <a:pt x="29323" y="145273"/>
                  </a:cubicBezTo>
                  <a:cubicBezTo>
                    <a:pt x="29323" y="139148"/>
                    <a:pt x="29890" y="137362"/>
                    <a:pt x="31024" y="133024"/>
                  </a:cubicBezTo>
                  <a:lnTo>
                    <a:pt x="52007" y="57739"/>
                  </a:ln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91AA22F8-E500-91BD-FBB9-B1D73A151C2C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3603388" y="3799625"/>
              <a:ext cx="65785" cy="255202"/>
            </a:xfrm>
            <a:custGeom>
              <a:avLst/>
              <a:gdLst>
                <a:gd name="connsiteX0" fmla="*/ 65905 w 65785"/>
                <a:gd name="connsiteY0" fmla="*/ 127664 h 255202"/>
                <a:gd name="connsiteX1" fmla="*/ 47191 w 65785"/>
                <a:gd name="connsiteY1" fmla="*/ 48041 h 255202"/>
                <a:gd name="connsiteX2" fmla="*/ 2955 w 65785"/>
                <a:gd name="connsiteY2" fmla="*/ 63 h 255202"/>
                <a:gd name="connsiteX3" fmla="*/ 120 w 65785"/>
                <a:gd name="connsiteY3" fmla="*/ 2615 h 255202"/>
                <a:gd name="connsiteX4" fmla="*/ 5507 w 65785"/>
                <a:gd name="connsiteY4" fmla="*/ 8484 h 255202"/>
                <a:gd name="connsiteX5" fmla="*/ 49459 w 65785"/>
                <a:gd name="connsiteY5" fmla="*/ 127664 h 255202"/>
                <a:gd name="connsiteX6" fmla="*/ 3806 w 65785"/>
                <a:gd name="connsiteY6" fmla="*/ 248375 h 255202"/>
                <a:gd name="connsiteX7" fmla="*/ 120 w 65785"/>
                <a:gd name="connsiteY7" fmla="*/ 252714 h 255202"/>
                <a:gd name="connsiteX8" fmla="*/ 2955 w 65785"/>
                <a:gd name="connsiteY8" fmla="*/ 255266 h 255202"/>
                <a:gd name="connsiteX9" fmla="*/ 48041 w 65785"/>
                <a:gd name="connsiteY9" fmla="*/ 205501 h 255202"/>
                <a:gd name="connsiteX10" fmla="*/ 65905 w 65785"/>
                <a:gd name="connsiteY10" fmla="*/ 127664 h 25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55202">
                  <a:moveTo>
                    <a:pt x="65905" y="127664"/>
                  </a:moveTo>
                  <a:cubicBezTo>
                    <a:pt x="65905" y="107758"/>
                    <a:pt x="62786" y="76879"/>
                    <a:pt x="47191" y="48041"/>
                  </a:cubicBezTo>
                  <a:cubicBezTo>
                    <a:pt x="30177" y="16651"/>
                    <a:pt x="5791" y="63"/>
                    <a:pt x="2955" y="63"/>
                  </a:cubicBezTo>
                  <a:cubicBezTo>
                    <a:pt x="1254" y="63"/>
                    <a:pt x="120" y="1084"/>
                    <a:pt x="120" y="2615"/>
                  </a:cubicBezTo>
                  <a:cubicBezTo>
                    <a:pt x="120" y="3380"/>
                    <a:pt x="120" y="3891"/>
                    <a:pt x="5507" y="8484"/>
                  </a:cubicBezTo>
                  <a:cubicBezTo>
                    <a:pt x="33296" y="33750"/>
                    <a:pt x="49459" y="74327"/>
                    <a:pt x="49459" y="127664"/>
                  </a:cubicBezTo>
                  <a:cubicBezTo>
                    <a:pt x="49459" y="171304"/>
                    <a:pt x="38967" y="216220"/>
                    <a:pt x="3806" y="248375"/>
                  </a:cubicBezTo>
                  <a:cubicBezTo>
                    <a:pt x="120" y="251438"/>
                    <a:pt x="120" y="251948"/>
                    <a:pt x="120" y="252714"/>
                  </a:cubicBezTo>
                  <a:cubicBezTo>
                    <a:pt x="120" y="254245"/>
                    <a:pt x="1254" y="255266"/>
                    <a:pt x="2955" y="255266"/>
                  </a:cubicBezTo>
                  <a:cubicBezTo>
                    <a:pt x="5791" y="255266"/>
                    <a:pt x="31311" y="237912"/>
                    <a:pt x="48041" y="205501"/>
                  </a:cubicBezTo>
                  <a:cubicBezTo>
                    <a:pt x="62503" y="177429"/>
                    <a:pt x="65905" y="149101"/>
                    <a:pt x="65905" y="127664"/>
                  </a:cubicBez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3DB8A984-6060-F453-F13E-5974EDCD7BA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3792142" y="3897368"/>
              <a:ext cx="188566" cy="59717"/>
            </a:xfrm>
            <a:custGeom>
              <a:avLst/>
              <a:gdLst>
                <a:gd name="connsiteX0" fmla="*/ 179052 w 188566"/>
                <a:gd name="connsiteY0" fmla="*/ 10271 h 59717"/>
                <a:gd name="connsiteX1" fmla="*/ 188693 w 188566"/>
                <a:gd name="connsiteY1" fmla="*/ 5167 h 59717"/>
                <a:gd name="connsiteX2" fmla="*/ 179336 w 188566"/>
                <a:gd name="connsiteY2" fmla="*/ 63 h 59717"/>
                <a:gd name="connsiteX3" fmla="*/ 9484 w 188566"/>
                <a:gd name="connsiteY3" fmla="*/ 63 h 59717"/>
                <a:gd name="connsiteX4" fmla="*/ 126 w 188566"/>
                <a:gd name="connsiteY4" fmla="*/ 5167 h 59717"/>
                <a:gd name="connsiteX5" fmla="*/ 9767 w 188566"/>
                <a:gd name="connsiteY5" fmla="*/ 10271 h 59717"/>
                <a:gd name="connsiteX6" fmla="*/ 179052 w 188566"/>
                <a:gd name="connsiteY6" fmla="*/ 10271 h 59717"/>
                <a:gd name="connsiteX7" fmla="*/ 179336 w 188566"/>
                <a:gd name="connsiteY7" fmla="*/ 59780 h 59717"/>
                <a:gd name="connsiteX8" fmla="*/ 188693 w 188566"/>
                <a:gd name="connsiteY8" fmla="*/ 54676 h 59717"/>
                <a:gd name="connsiteX9" fmla="*/ 179052 w 188566"/>
                <a:gd name="connsiteY9" fmla="*/ 49572 h 59717"/>
                <a:gd name="connsiteX10" fmla="*/ 9767 w 188566"/>
                <a:gd name="connsiteY10" fmla="*/ 49572 h 59717"/>
                <a:gd name="connsiteX11" fmla="*/ 126 w 188566"/>
                <a:gd name="connsiteY11" fmla="*/ 54676 h 59717"/>
                <a:gd name="connsiteX12" fmla="*/ 9484 w 188566"/>
                <a:gd name="connsiteY12" fmla="*/ 59780 h 59717"/>
                <a:gd name="connsiteX13" fmla="*/ 179336 w 188566"/>
                <a:gd name="connsiteY13" fmla="*/ 59780 h 5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66" h="59717">
                  <a:moveTo>
                    <a:pt x="179052" y="10271"/>
                  </a:moveTo>
                  <a:cubicBezTo>
                    <a:pt x="183305" y="10271"/>
                    <a:pt x="188693" y="10271"/>
                    <a:pt x="188693" y="5167"/>
                  </a:cubicBezTo>
                  <a:cubicBezTo>
                    <a:pt x="188693" y="63"/>
                    <a:pt x="183305" y="63"/>
                    <a:pt x="179336" y="63"/>
                  </a:cubicBezTo>
                  <a:lnTo>
                    <a:pt x="9484" y="63"/>
                  </a:lnTo>
                  <a:cubicBezTo>
                    <a:pt x="5514" y="63"/>
                    <a:pt x="126" y="63"/>
                    <a:pt x="126" y="5167"/>
                  </a:cubicBezTo>
                  <a:cubicBezTo>
                    <a:pt x="126" y="10271"/>
                    <a:pt x="5514" y="10271"/>
                    <a:pt x="9767" y="10271"/>
                  </a:cubicBezTo>
                  <a:lnTo>
                    <a:pt x="179052" y="10271"/>
                  </a:lnTo>
                  <a:close/>
                  <a:moveTo>
                    <a:pt x="179336" y="59780"/>
                  </a:moveTo>
                  <a:cubicBezTo>
                    <a:pt x="183305" y="59780"/>
                    <a:pt x="188693" y="59780"/>
                    <a:pt x="188693" y="54676"/>
                  </a:cubicBezTo>
                  <a:cubicBezTo>
                    <a:pt x="188693" y="49572"/>
                    <a:pt x="183305" y="49572"/>
                    <a:pt x="179052" y="49572"/>
                  </a:cubicBezTo>
                  <a:lnTo>
                    <a:pt x="9767" y="49572"/>
                  </a:lnTo>
                  <a:cubicBezTo>
                    <a:pt x="5514" y="49572"/>
                    <a:pt x="126" y="49572"/>
                    <a:pt x="126" y="54676"/>
                  </a:cubicBezTo>
                  <a:cubicBezTo>
                    <a:pt x="126" y="59780"/>
                    <a:pt x="5514" y="59780"/>
                    <a:pt x="9484" y="59780"/>
                  </a:cubicBezTo>
                  <a:lnTo>
                    <a:pt x="179336" y="59780"/>
                  </a:lnTo>
                  <a:close/>
                </a:path>
              </a:pathLst>
            </a:custGeom>
            <a:solidFill>
              <a:srgbClr val="000000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7877F70A-ED44-1F89-2AAF-77FEA2A10C41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4082379" y="3818255"/>
              <a:ext cx="192820" cy="172772"/>
            </a:xfrm>
            <a:custGeom>
              <a:avLst/>
              <a:gdLst>
                <a:gd name="connsiteX0" fmla="*/ 114411 w 192820"/>
                <a:gd name="connsiteY0" fmla="*/ 17927 h 172772"/>
                <a:gd name="connsiteX1" fmla="*/ 120933 w 192820"/>
                <a:gd name="connsiteY1" fmla="*/ 8484 h 172772"/>
                <a:gd name="connsiteX2" fmla="*/ 138797 w 192820"/>
                <a:gd name="connsiteY2" fmla="*/ 7974 h 172772"/>
                <a:gd name="connsiteX3" fmla="*/ 180197 w 192820"/>
                <a:gd name="connsiteY3" fmla="*/ 28901 h 172772"/>
                <a:gd name="connsiteX4" fmla="*/ 177928 w 192820"/>
                <a:gd name="connsiteY4" fmla="*/ 49317 h 172772"/>
                <a:gd name="connsiteX5" fmla="*/ 177078 w 192820"/>
                <a:gd name="connsiteY5" fmla="*/ 54166 h 172772"/>
                <a:gd name="connsiteX6" fmla="*/ 180480 w 192820"/>
                <a:gd name="connsiteY6" fmla="*/ 57483 h 172772"/>
                <a:gd name="connsiteX7" fmla="*/ 184734 w 192820"/>
                <a:gd name="connsiteY7" fmla="*/ 51614 h 172772"/>
                <a:gd name="connsiteX8" fmla="*/ 192390 w 192820"/>
                <a:gd name="connsiteY8" fmla="*/ 7208 h 172772"/>
                <a:gd name="connsiteX9" fmla="*/ 192957 w 192820"/>
                <a:gd name="connsiteY9" fmla="*/ 2870 h 172772"/>
                <a:gd name="connsiteX10" fmla="*/ 185301 w 192820"/>
                <a:gd name="connsiteY10" fmla="*/ 63 h 172772"/>
                <a:gd name="connsiteX11" fmla="*/ 27926 w 192820"/>
                <a:gd name="connsiteY11" fmla="*/ 63 h 172772"/>
                <a:gd name="connsiteX12" fmla="*/ 18852 w 192820"/>
                <a:gd name="connsiteY12" fmla="*/ 5167 h 172772"/>
                <a:gd name="connsiteX13" fmla="*/ 1838 w 192820"/>
                <a:gd name="connsiteY13" fmla="*/ 50083 h 172772"/>
                <a:gd name="connsiteX14" fmla="*/ 137 w 192820"/>
                <a:gd name="connsiteY14" fmla="*/ 54676 h 172772"/>
                <a:gd name="connsiteX15" fmla="*/ 3540 w 192820"/>
                <a:gd name="connsiteY15" fmla="*/ 57483 h 172772"/>
                <a:gd name="connsiteX16" fmla="*/ 8360 w 192820"/>
                <a:gd name="connsiteY16" fmla="*/ 52124 h 172772"/>
                <a:gd name="connsiteX17" fmla="*/ 73012 w 192820"/>
                <a:gd name="connsiteY17" fmla="*/ 7974 h 172772"/>
                <a:gd name="connsiteX18" fmla="*/ 84070 w 192820"/>
                <a:gd name="connsiteY18" fmla="*/ 7974 h 172772"/>
                <a:gd name="connsiteX19" fmla="*/ 92010 w 192820"/>
                <a:gd name="connsiteY19" fmla="*/ 11036 h 172772"/>
                <a:gd name="connsiteX20" fmla="*/ 90876 w 192820"/>
                <a:gd name="connsiteY20" fmla="*/ 16396 h 172772"/>
                <a:gd name="connsiteX21" fmla="*/ 52879 w 192820"/>
                <a:gd name="connsiteY21" fmla="*/ 152674 h 172772"/>
                <a:gd name="connsiteX22" fmla="*/ 19135 w 192820"/>
                <a:gd name="connsiteY22" fmla="*/ 164924 h 172772"/>
                <a:gd name="connsiteX23" fmla="*/ 7226 w 192820"/>
                <a:gd name="connsiteY23" fmla="*/ 169773 h 172772"/>
                <a:gd name="connsiteX24" fmla="*/ 12046 w 192820"/>
                <a:gd name="connsiteY24" fmla="*/ 172835 h 172772"/>
                <a:gd name="connsiteX25" fmla="*/ 35298 w 192820"/>
                <a:gd name="connsiteY25" fmla="*/ 172325 h 172772"/>
                <a:gd name="connsiteX26" fmla="*/ 59401 w 192820"/>
                <a:gd name="connsiteY26" fmla="*/ 172070 h 172772"/>
                <a:gd name="connsiteX27" fmla="*/ 82936 w 192820"/>
                <a:gd name="connsiteY27" fmla="*/ 172325 h 172772"/>
                <a:gd name="connsiteX28" fmla="*/ 107606 w 192820"/>
                <a:gd name="connsiteY28" fmla="*/ 172835 h 172772"/>
                <a:gd name="connsiteX29" fmla="*/ 113844 w 192820"/>
                <a:gd name="connsiteY29" fmla="*/ 167731 h 172772"/>
                <a:gd name="connsiteX30" fmla="*/ 104203 w 192820"/>
                <a:gd name="connsiteY30" fmla="*/ 164924 h 172772"/>
                <a:gd name="connsiteX31" fmla="*/ 86055 w 192820"/>
                <a:gd name="connsiteY31" fmla="*/ 164413 h 172772"/>
                <a:gd name="connsiteX32" fmla="*/ 75564 w 192820"/>
                <a:gd name="connsiteY32" fmla="*/ 158799 h 172772"/>
                <a:gd name="connsiteX33" fmla="*/ 76698 w 192820"/>
                <a:gd name="connsiteY33" fmla="*/ 153440 h 172772"/>
                <a:gd name="connsiteX34" fmla="*/ 114411 w 192820"/>
                <a:gd name="connsiteY34" fmla="*/ 17927 h 17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72772">
                  <a:moveTo>
                    <a:pt x="114411" y="17927"/>
                  </a:moveTo>
                  <a:cubicBezTo>
                    <a:pt x="116396" y="10781"/>
                    <a:pt x="117530" y="9250"/>
                    <a:pt x="120933" y="8484"/>
                  </a:cubicBezTo>
                  <a:cubicBezTo>
                    <a:pt x="123485" y="7974"/>
                    <a:pt x="132843" y="7974"/>
                    <a:pt x="138797" y="7974"/>
                  </a:cubicBezTo>
                  <a:cubicBezTo>
                    <a:pt x="167437" y="7974"/>
                    <a:pt x="180197" y="8995"/>
                    <a:pt x="180197" y="28901"/>
                  </a:cubicBezTo>
                  <a:cubicBezTo>
                    <a:pt x="180197" y="32729"/>
                    <a:pt x="179063" y="42682"/>
                    <a:pt x="177928" y="49317"/>
                  </a:cubicBezTo>
                  <a:cubicBezTo>
                    <a:pt x="177645" y="50338"/>
                    <a:pt x="177078" y="53400"/>
                    <a:pt x="177078" y="54166"/>
                  </a:cubicBezTo>
                  <a:cubicBezTo>
                    <a:pt x="177078" y="55697"/>
                    <a:pt x="177928" y="57483"/>
                    <a:pt x="180480" y="57483"/>
                  </a:cubicBezTo>
                  <a:cubicBezTo>
                    <a:pt x="183600" y="57483"/>
                    <a:pt x="184167" y="55442"/>
                    <a:pt x="184734" y="51614"/>
                  </a:cubicBezTo>
                  <a:lnTo>
                    <a:pt x="192390" y="7208"/>
                  </a:lnTo>
                  <a:cubicBezTo>
                    <a:pt x="192673" y="6188"/>
                    <a:pt x="192957" y="3636"/>
                    <a:pt x="192957" y="2870"/>
                  </a:cubicBezTo>
                  <a:cubicBezTo>
                    <a:pt x="192957" y="63"/>
                    <a:pt x="190121" y="63"/>
                    <a:pt x="185301" y="63"/>
                  </a:cubicBezTo>
                  <a:lnTo>
                    <a:pt x="27926" y="63"/>
                  </a:lnTo>
                  <a:cubicBezTo>
                    <a:pt x="21120" y="63"/>
                    <a:pt x="20837" y="318"/>
                    <a:pt x="18852" y="5167"/>
                  </a:cubicBezTo>
                  <a:lnTo>
                    <a:pt x="1838" y="50083"/>
                  </a:lnTo>
                  <a:cubicBezTo>
                    <a:pt x="1555" y="50593"/>
                    <a:pt x="137" y="54166"/>
                    <a:pt x="137" y="54676"/>
                  </a:cubicBezTo>
                  <a:cubicBezTo>
                    <a:pt x="137" y="56207"/>
                    <a:pt x="1555" y="57483"/>
                    <a:pt x="3540" y="57483"/>
                  </a:cubicBezTo>
                  <a:cubicBezTo>
                    <a:pt x="6375" y="57483"/>
                    <a:pt x="6659" y="56207"/>
                    <a:pt x="8360" y="52124"/>
                  </a:cubicBezTo>
                  <a:cubicBezTo>
                    <a:pt x="23672" y="12568"/>
                    <a:pt x="31045" y="7974"/>
                    <a:pt x="73012" y="7974"/>
                  </a:cubicBezTo>
                  <a:lnTo>
                    <a:pt x="84070" y="7974"/>
                  </a:lnTo>
                  <a:cubicBezTo>
                    <a:pt x="92010" y="7974"/>
                    <a:pt x="92010" y="8995"/>
                    <a:pt x="92010" y="11036"/>
                  </a:cubicBezTo>
                  <a:cubicBezTo>
                    <a:pt x="92010" y="12568"/>
                    <a:pt x="91159" y="15630"/>
                    <a:pt x="90876" y="16396"/>
                  </a:cubicBezTo>
                  <a:lnTo>
                    <a:pt x="52879" y="152674"/>
                  </a:lnTo>
                  <a:cubicBezTo>
                    <a:pt x="50327" y="162117"/>
                    <a:pt x="49476" y="164924"/>
                    <a:pt x="19135" y="164924"/>
                  </a:cubicBezTo>
                  <a:cubicBezTo>
                    <a:pt x="8927" y="164924"/>
                    <a:pt x="7226" y="164924"/>
                    <a:pt x="7226" y="169773"/>
                  </a:cubicBezTo>
                  <a:cubicBezTo>
                    <a:pt x="7226" y="172835"/>
                    <a:pt x="10345" y="172835"/>
                    <a:pt x="12046" y="172835"/>
                  </a:cubicBezTo>
                  <a:cubicBezTo>
                    <a:pt x="19703" y="172835"/>
                    <a:pt x="27642" y="172325"/>
                    <a:pt x="35298" y="172325"/>
                  </a:cubicBezTo>
                  <a:cubicBezTo>
                    <a:pt x="43238" y="172325"/>
                    <a:pt x="51461" y="172070"/>
                    <a:pt x="59401" y="172070"/>
                  </a:cubicBezTo>
                  <a:cubicBezTo>
                    <a:pt x="67340" y="172070"/>
                    <a:pt x="75280" y="172325"/>
                    <a:pt x="82936" y="172325"/>
                  </a:cubicBezTo>
                  <a:cubicBezTo>
                    <a:pt x="91159" y="172325"/>
                    <a:pt x="99666" y="172835"/>
                    <a:pt x="107606" y="172835"/>
                  </a:cubicBezTo>
                  <a:cubicBezTo>
                    <a:pt x="110441" y="172835"/>
                    <a:pt x="113844" y="172835"/>
                    <a:pt x="113844" y="167731"/>
                  </a:cubicBezTo>
                  <a:cubicBezTo>
                    <a:pt x="113844" y="164924"/>
                    <a:pt x="111576" y="164924"/>
                    <a:pt x="104203" y="164924"/>
                  </a:cubicBezTo>
                  <a:cubicBezTo>
                    <a:pt x="97114" y="164924"/>
                    <a:pt x="93428" y="164924"/>
                    <a:pt x="86055" y="164413"/>
                  </a:cubicBezTo>
                  <a:cubicBezTo>
                    <a:pt x="77832" y="163648"/>
                    <a:pt x="75564" y="162882"/>
                    <a:pt x="75564" y="158799"/>
                  </a:cubicBezTo>
                  <a:cubicBezTo>
                    <a:pt x="75564" y="158544"/>
                    <a:pt x="75564" y="157268"/>
                    <a:pt x="76698" y="153440"/>
                  </a:cubicBezTo>
                  <a:lnTo>
                    <a:pt x="114411" y="17927"/>
                  </a:lnTo>
                  <a:close/>
                </a:path>
              </a:pathLst>
            </a:custGeom>
            <a:solidFill>
              <a:srgbClr val="FF1A1A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2DCE347D-F9CB-E31D-2F46-793783AAA04C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4251601" y="3910689"/>
              <a:ext cx="92099" cy="122191"/>
            </a:xfrm>
            <a:custGeom>
              <a:avLst/>
              <a:gdLst>
                <a:gd name="connsiteX0" fmla="*/ 92243 w 92099"/>
                <a:gd name="connsiteY0" fmla="*/ 61696 h 122191"/>
                <a:gd name="connsiteX1" fmla="*/ 80532 w 92099"/>
                <a:gd name="connsiteY1" fmla="*/ 15427 h 122191"/>
                <a:gd name="connsiteX2" fmla="*/ 46193 w 92099"/>
                <a:gd name="connsiteY2" fmla="*/ 64 h 122191"/>
                <a:gd name="connsiteX3" fmla="*/ 143 w 92099"/>
                <a:gd name="connsiteY3" fmla="*/ 61696 h 122191"/>
                <a:gd name="connsiteX4" fmla="*/ 46193 w 92099"/>
                <a:gd name="connsiteY4" fmla="*/ 122255 h 122191"/>
                <a:gd name="connsiteX5" fmla="*/ 92243 w 92099"/>
                <a:gd name="connsiteY5" fmla="*/ 61696 h 122191"/>
                <a:gd name="connsiteX6" fmla="*/ 46193 w 92099"/>
                <a:gd name="connsiteY6" fmla="*/ 117253 h 122191"/>
                <a:gd name="connsiteX7" fmla="*/ 20984 w 92099"/>
                <a:gd name="connsiteY7" fmla="*/ 97781 h 122191"/>
                <a:gd name="connsiteX8" fmla="*/ 18205 w 92099"/>
                <a:gd name="connsiteY8" fmla="*/ 59373 h 122191"/>
                <a:gd name="connsiteX9" fmla="*/ 21183 w 92099"/>
                <a:gd name="connsiteY9" fmla="*/ 22930 h 122191"/>
                <a:gd name="connsiteX10" fmla="*/ 46193 w 92099"/>
                <a:gd name="connsiteY10" fmla="*/ 5066 h 122191"/>
                <a:gd name="connsiteX11" fmla="*/ 70806 w 92099"/>
                <a:gd name="connsiteY11" fmla="*/ 21323 h 122191"/>
                <a:gd name="connsiteX12" fmla="*/ 74180 w 92099"/>
                <a:gd name="connsiteY12" fmla="*/ 59373 h 122191"/>
                <a:gd name="connsiteX13" fmla="*/ 71600 w 92099"/>
                <a:gd name="connsiteY13" fmla="*/ 97067 h 122191"/>
                <a:gd name="connsiteX14" fmla="*/ 46193 w 92099"/>
                <a:gd name="connsiteY14" fmla="*/ 117253 h 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099" h="122191">
                  <a:moveTo>
                    <a:pt x="92243" y="61696"/>
                  </a:moveTo>
                  <a:cubicBezTo>
                    <a:pt x="92243" y="42045"/>
                    <a:pt x="89662" y="27932"/>
                    <a:pt x="80532" y="15427"/>
                  </a:cubicBezTo>
                  <a:cubicBezTo>
                    <a:pt x="74378" y="7210"/>
                    <a:pt x="62072" y="64"/>
                    <a:pt x="46193" y="64"/>
                  </a:cubicBezTo>
                  <a:cubicBezTo>
                    <a:pt x="143" y="64"/>
                    <a:pt x="143" y="48834"/>
                    <a:pt x="143" y="61696"/>
                  </a:cubicBezTo>
                  <a:cubicBezTo>
                    <a:pt x="143" y="74558"/>
                    <a:pt x="143" y="122255"/>
                    <a:pt x="46193" y="122255"/>
                  </a:cubicBezTo>
                  <a:cubicBezTo>
                    <a:pt x="92243" y="122255"/>
                    <a:pt x="92243" y="74558"/>
                    <a:pt x="92243" y="61696"/>
                  </a:cubicBezTo>
                  <a:close/>
                  <a:moveTo>
                    <a:pt x="46193" y="117253"/>
                  </a:moveTo>
                  <a:cubicBezTo>
                    <a:pt x="37062" y="117253"/>
                    <a:pt x="24954" y="112430"/>
                    <a:pt x="20984" y="97781"/>
                  </a:cubicBezTo>
                  <a:cubicBezTo>
                    <a:pt x="18205" y="87242"/>
                    <a:pt x="18205" y="72593"/>
                    <a:pt x="18205" y="59373"/>
                  </a:cubicBezTo>
                  <a:cubicBezTo>
                    <a:pt x="18205" y="46333"/>
                    <a:pt x="18205" y="32756"/>
                    <a:pt x="21183" y="22930"/>
                  </a:cubicBezTo>
                  <a:cubicBezTo>
                    <a:pt x="25351" y="8818"/>
                    <a:pt x="38055" y="5066"/>
                    <a:pt x="46193" y="5066"/>
                  </a:cubicBezTo>
                  <a:cubicBezTo>
                    <a:pt x="56911" y="5066"/>
                    <a:pt x="67233" y="10961"/>
                    <a:pt x="70806" y="21323"/>
                  </a:cubicBezTo>
                  <a:cubicBezTo>
                    <a:pt x="73982" y="30969"/>
                    <a:pt x="74180" y="43832"/>
                    <a:pt x="74180" y="59373"/>
                  </a:cubicBezTo>
                  <a:cubicBezTo>
                    <a:pt x="74180" y="72593"/>
                    <a:pt x="74180" y="85812"/>
                    <a:pt x="71600" y="97067"/>
                  </a:cubicBezTo>
                  <a:cubicBezTo>
                    <a:pt x="67630" y="113323"/>
                    <a:pt x="54132" y="117253"/>
                    <a:pt x="46193" y="117253"/>
                  </a:cubicBezTo>
                  <a:close/>
                </a:path>
              </a:pathLst>
            </a:custGeom>
            <a:solidFill>
              <a:srgbClr val="FF1A1A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130DEB96-D2D5-0196-A662-CCFE09C6E41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4447378" y="3842244"/>
              <a:ext cx="188566" cy="169965"/>
            </a:xfrm>
            <a:custGeom>
              <a:avLst/>
              <a:gdLst>
                <a:gd name="connsiteX0" fmla="*/ 100246 w 188566"/>
                <a:gd name="connsiteY0" fmla="*/ 90149 h 169965"/>
                <a:gd name="connsiteX1" fmla="*/ 179359 w 188566"/>
                <a:gd name="connsiteY1" fmla="*/ 90149 h 169965"/>
                <a:gd name="connsiteX2" fmla="*/ 188716 w 188566"/>
                <a:gd name="connsiteY2" fmla="*/ 85045 h 169965"/>
                <a:gd name="connsiteX3" fmla="*/ 179359 w 188566"/>
                <a:gd name="connsiteY3" fmla="*/ 79941 h 169965"/>
                <a:gd name="connsiteX4" fmla="*/ 100246 w 188566"/>
                <a:gd name="connsiteY4" fmla="*/ 79941 h 169965"/>
                <a:gd name="connsiteX5" fmla="*/ 100246 w 188566"/>
                <a:gd name="connsiteY5" fmla="*/ 8484 h 169965"/>
                <a:gd name="connsiteX6" fmla="*/ 94575 w 188566"/>
                <a:gd name="connsiteY6" fmla="*/ 63 h 169965"/>
                <a:gd name="connsiteX7" fmla="*/ 88903 w 188566"/>
                <a:gd name="connsiteY7" fmla="*/ 8484 h 169965"/>
                <a:gd name="connsiteX8" fmla="*/ 88903 w 188566"/>
                <a:gd name="connsiteY8" fmla="*/ 79941 h 169965"/>
                <a:gd name="connsiteX9" fmla="*/ 9507 w 188566"/>
                <a:gd name="connsiteY9" fmla="*/ 79941 h 169965"/>
                <a:gd name="connsiteX10" fmla="*/ 149 w 188566"/>
                <a:gd name="connsiteY10" fmla="*/ 85045 h 169965"/>
                <a:gd name="connsiteX11" fmla="*/ 9507 w 188566"/>
                <a:gd name="connsiteY11" fmla="*/ 90149 h 169965"/>
                <a:gd name="connsiteX12" fmla="*/ 88903 w 188566"/>
                <a:gd name="connsiteY12" fmla="*/ 90149 h 169965"/>
                <a:gd name="connsiteX13" fmla="*/ 88903 w 188566"/>
                <a:gd name="connsiteY13" fmla="*/ 161606 h 169965"/>
                <a:gd name="connsiteX14" fmla="*/ 94575 w 188566"/>
                <a:gd name="connsiteY14" fmla="*/ 170028 h 169965"/>
                <a:gd name="connsiteX15" fmla="*/ 100246 w 188566"/>
                <a:gd name="connsiteY15" fmla="*/ 161606 h 169965"/>
                <a:gd name="connsiteX16" fmla="*/ 100246 w 188566"/>
                <a:gd name="connsiteY16" fmla="*/ 90149 h 169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566" h="169965">
                  <a:moveTo>
                    <a:pt x="100246" y="90149"/>
                  </a:moveTo>
                  <a:lnTo>
                    <a:pt x="179359" y="90149"/>
                  </a:lnTo>
                  <a:cubicBezTo>
                    <a:pt x="183328" y="90149"/>
                    <a:pt x="188716" y="90149"/>
                    <a:pt x="188716" y="85045"/>
                  </a:cubicBezTo>
                  <a:cubicBezTo>
                    <a:pt x="188716" y="79941"/>
                    <a:pt x="183328" y="79941"/>
                    <a:pt x="179359" y="79941"/>
                  </a:cubicBezTo>
                  <a:lnTo>
                    <a:pt x="100246" y="79941"/>
                  </a:lnTo>
                  <a:lnTo>
                    <a:pt x="100246" y="8484"/>
                  </a:lnTo>
                  <a:cubicBezTo>
                    <a:pt x="100246" y="4912"/>
                    <a:pt x="100246" y="63"/>
                    <a:pt x="94575" y="63"/>
                  </a:cubicBezTo>
                  <a:cubicBezTo>
                    <a:pt x="88903" y="63"/>
                    <a:pt x="88903" y="4912"/>
                    <a:pt x="88903" y="8484"/>
                  </a:cubicBezTo>
                  <a:lnTo>
                    <a:pt x="88903" y="79941"/>
                  </a:lnTo>
                  <a:lnTo>
                    <a:pt x="9507" y="79941"/>
                  </a:lnTo>
                  <a:cubicBezTo>
                    <a:pt x="5537" y="79941"/>
                    <a:pt x="149" y="79941"/>
                    <a:pt x="149" y="85045"/>
                  </a:cubicBezTo>
                  <a:cubicBezTo>
                    <a:pt x="149" y="90149"/>
                    <a:pt x="5537" y="90149"/>
                    <a:pt x="9507" y="90149"/>
                  </a:cubicBezTo>
                  <a:lnTo>
                    <a:pt x="88903" y="90149"/>
                  </a:lnTo>
                  <a:lnTo>
                    <a:pt x="88903" y="161606"/>
                  </a:lnTo>
                  <a:cubicBezTo>
                    <a:pt x="88903" y="165179"/>
                    <a:pt x="88903" y="170028"/>
                    <a:pt x="94575" y="170028"/>
                  </a:cubicBezTo>
                  <a:cubicBezTo>
                    <a:pt x="100246" y="170028"/>
                    <a:pt x="100246" y="165179"/>
                    <a:pt x="100246" y="161606"/>
                  </a:cubicBezTo>
                  <a:lnTo>
                    <a:pt x="100246" y="90149"/>
                  </a:lnTo>
                  <a:close/>
                </a:path>
              </a:pathLst>
            </a:custGeom>
            <a:solidFill>
              <a:srgbClr val="FF1A1A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D31EB3A5-3E71-1A86-210A-ADE93FCEBBF6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4728384" y="3808302"/>
              <a:ext cx="209266" cy="182725"/>
            </a:xfrm>
            <a:custGeom>
              <a:avLst/>
              <a:gdLst>
                <a:gd name="connsiteX0" fmla="*/ 112165 w 209266"/>
                <a:gd name="connsiteY0" fmla="*/ 4656 h 182725"/>
                <a:gd name="connsiteX1" fmla="*/ 104793 w 209266"/>
                <a:gd name="connsiteY1" fmla="*/ 63 h 182725"/>
                <a:gd name="connsiteX2" fmla="*/ 97420 w 209266"/>
                <a:gd name="connsiteY2" fmla="*/ 4656 h 182725"/>
                <a:gd name="connsiteX3" fmla="*/ 1577 w 209266"/>
                <a:gd name="connsiteY3" fmla="*/ 177684 h 182725"/>
                <a:gd name="connsiteX4" fmla="*/ 159 w 209266"/>
                <a:gd name="connsiteY4" fmla="*/ 180746 h 182725"/>
                <a:gd name="connsiteX5" fmla="*/ 6398 w 209266"/>
                <a:gd name="connsiteY5" fmla="*/ 182788 h 182725"/>
                <a:gd name="connsiteX6" fmla="*/ 203188 w 209266"/>
                <a:gd name="connsiteY6" fmla="*/ 182788 h 182725"/>
                <a:gd name="connsiteX7" fmla="*/ 209426 w 209266"/>
                <a:gd name="connsiteY7" fmla="*/ 180746 h 182725"/>
                <a:gd name="connsiteX8" fmla="*/ 208008 w 209266"/>
                <a:gd name="connsiteY8" fmla="*/ 177684 h 182725"/>
                <a:gd name="connsiteX9" fmla="*/ 112165 w 209266"/>
                <a:gd name="connsiteY9" fmla="*/ 4656 h 182725"/>
                <a:gd name="connsiteX10" fmla="*/ 95719 w 209266"/>
                <a:gd name="connsiteY10" fmla="*/ 25583 h 182725"/>
                <a:gd name="connsiteX11" fmla="*/ 171996 w 209266"/>
                <a:gd name="connsiteY11" fmla="*/ 163393 h 182725"/>
                <a:gd name="connsiteX12" fmla="*/ 19158 w 209266"/>
                <a:gd name="connsiteY12" fmla="*/ 163393 h 182725"/>
                <a:gd name="connsiteX13" fmla="*/ 95719 w 209266"/>
                <a:gd name="connsiteY13" fmla="*/ 25583 h 182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266" h="182725">
                  <a:moveTo>
                    <a:pt x="112165" y="4656"/>
                  </a:moveTo>
                  <a:cubicBezTo>
                    <a:pt x="110180" y="1339"/>
                    <a:pt x="109613" y="63"/>
                    <a:pt x="104793" y="63"/>
                  </a:cubicBezTo>
                  <a:cubicBezTo>
                    <a:pt x="99972" y="63"/>
                    <a:pt x="99405" y="1339"/>
                    <a:pt x="97420" y="4656"/>
                  </a:cubicBezTo>
                  <a:lnTo>
                    <a:pt x="1577" y="177684"/>
                  </a:lnTo>
                  <a:cubicBezTo>
                    <a:pt x="159" y="179981"/>
                    <a:pt x="159" y="180491"/>
                    <a:pt x="159" y="180746"/>
                  </a:cubicBezTo>
                  <a:cubicBezTo>
                    <a:pt x="159" y="182788"/>
                    <a:pt x="1861" y="182788"/>
                    <a:pt x="6398" y="182788"/>
                  </a:cubicBezTo>
                  <a:lnTo>
                    <a:pt x="203188" y="182788"/>
                  </a:lnTo>
                  <a:cubicBezTo>
                    <a:pt x="207725" y="182788"/>
                    <a:pt x="209426" y="182788"/>
                    <a:pt x="209426" y="180746"/>
                  </a:cubicBezTo>
                  <a:cubicBezTo>
                    <a:pt x="209426" y="180491"/>
                    <a:pt x="209426" y="179981"/>
                    <a:pt x="208008" y="177684"/>
                  </a:cubicBezTo>
                  <a:lnTo>
                    <a:pt x="112165" y="4656"/>
                  </a:lnTo>
                  <a:close/>
                  <a:moveTo>
                    <a:pt x="95719" y="25583"/>
                  </a:moveTo>
                  <a:lnTo>
                    <a:pt x="171996" y="163393"/>
                  </a:lnTo>
                  <a:lnTo>
                    <a:pt x="19158" y="163393"/>
                  </a:lnTo>
                  <a:lnTo>
                    <a:pt x="95719" y="25583"/>
                  </a:lnTo>
                  <a:close/>
                </a:path>
              </a:pathLst>
            </a:custGeom>
            <a:solidFill>
              <a:srgbClr val="FF1A1A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D391A03C-3202-E493-99D8-B6A945C6BA9B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4958162" y="3818255"/>
              <a:ext cx="192820" cy="172772"/>
            </a:xfrm>
            <a:custGeom>
              <a:avLst/>
              <a:gdLst>
                <a:gd name="connsiteX0" fmla="*/ 114442 w 192820"/>
                <a:gd name="connsiteY0" fmla="*/ 17927 h 172772"/>
                <a:gd name="connsiteX1" fmla="*/ 120964 w 192820"/>
                <a:gd name="connsiteY1" fmla="*/ 8484 h 172772"/>
                <a:gd name="connsiteX2" fmla="*/ 138828 w 192820"/>
                <a:gd name="connsiteY2" fmla="*/ 7974 h 172772"/>
                <a:gd name="connsiteX3" fmla="*/ 180228 w 192820"/>
                <a:gd name="connsiteY3" fmla="*/ 28901 h 172772"/>
                <a:gd name="connsiteX4" fmla="*/ 177959 w 192820"/>
                <a:gd name="connsiteY4" fmla="*/ 49317 h 172772"/>
                <a:gd name="connsiteX5" fmla="*/ 177108 w 192820"/>
                <a:gd name="connsiteY5" fmla="*/ 54166 h 172772"/>
                <a:gd name="connsiteX6" fmla="*/ 180511 w 192820"/>
                <a:gd name="connsiteY6" fmla="*/ 57483 h 172772"/>
                <a:gd name="connsiteX7" fmla="*/ 184765 w 192820"/>
                <a:gd name="connsiteY7" fmla="*/ 51614 h 172772"/>
                <a:gd name="connsiteX8" fmla="*/ 192421 w 192820"/>
                <a:gd name="connsiteY8" fmla="*/ 7208 h 172772"/>
                <a:gd name="connsiteX9" fmla="*/ 192988 w 192820"/>
                <a:gd name="connsiteY9" fmla="*/ 2870 h 172772"/>
                <a:gd name="connsiteX10" fmla="*/ 185332 w 192820"/>
                <a:gd name="connsiteY10" fmla="*/ 63 h 172772"/>
                <a:gd name="connsiteX11" fmla="*/ 27956 w 192820"/>
                <a:gd name="connsiteY11" fmla="*/ 63 h 172772"/>
                <a:gd name="connsiteX12" fmla="*/ 18883 w 192820"/>
                <a:gd name="connsiteY12" fmla="*/ 5167 h 172772"/>
                <a:gd name="connsiteX13" fmla="*/ 1869 w 192820"/>
                <a:gd name="connsiteY13" fmla="*/ 50083 h 172772"/>
                <a:gd name="connsiteX14" fmla="*/ 168 w 192820"/>
                <a:gd name="connsiteY14" fmla="*/ 54676 h 172772"/>
                <a:gd name="connsiteX15" fmla="*/ 3570 w 192820"/>
                <a:gd name="connsiteY15" fmla="*/ 57483 h 172772"/>
                <a:gd name="connsiteX16" fmla="*/ 8391 w 192820"/>
                <a:gd name="connsiteY16" fmla="*/ 52124 h 172772"/>
                <a:gd name="connsiteX17" fmla="*/ 73042 w 192820"/>
                <a:gd name="connsiteY17" fmla="*/ 7974 h 172772"/>
                <a:gd name="connsiteX18" fmla="*/ 84101 w 192820"/>
                <a:gd name="connsiteY18" fmla="*/ 7974 h 172772"/>
                <a:gd name="connsiteX19" fmla="*/ 92041 w 192820"/>
                <a:gd name="connsiteY19" fmla="*/ 11036 h 172772"/>
                <a:gd name="connsiteX20" fmla="*/ 90907 w 192820"/>
                <a:gd name="connsiteY20" fmla="*/ 16396 h 172772"/>
                <a:gd name="connsiteX21" fmla="*/ 52910 w 192820"/>
                <a:gd name="connsiteY21" fmla="*/ 152674 h 172772"/>
                <a:gd name="connsiteX22" fmla="*/ 19166 w 192820"/>
                <a:gd name="connsiteY22" fmla="*/ 164924 h 172772"/>
                <a:gd name="connsiteX23" fmla="*/ 7257 w 192820"/>
                <a:gd name="connsiteY23" fmla="*/ 169773 h 172772"/>
                <a:gd name="connsiteX24" fmla="*/ 12077 w 192820"/>
                <a:gd name="connsiteY24" fmla="*/ 172835 h 172772"/>
                <a:gd name="connsiteX25" fmla="*/ 35329 w 192820"/>
                <a:gd name="connsiteY25" fmla="*/ 172325 h 172772"/>
                <a:gd name="connsiteX26" fmla="*/ 59432 w 192820"/>
                <a:gd name="connsiteY26" fmla="*/ 172070 h 172772"/>
                <a:gd name="connsiteX27" fmla="*/ 82967 w 192820"/>
                <a:gd name="connsiteY27" fmla="*/ 172325 h 172772"/>
                <a:gd name="connsiteX28" fmla="*/ 107637 w 192820"/>
                <a:gd name="connsiteY28" fmla="*/ 172835 h 172772"/>
                <a:gd name="connsiteX29" fmla="*/ 113875 w 192820"/>
                <a:gd name="connsiteY29" fmla="*/ 167731 h 172772"/>
                <a:gd name="connsiteX30" fmla="*/ 104234 w 192820"/>
                <a:gd name="connsiteY30" fmla="*/ 164924 h 172772"/>
                <a:gd name="connsiteX31" fmla="*/ 86086 w 192820"/>
                <a:gd name="connsiteY31" fmla="*/ 164413 h 172772"/>
                <a:gd name="connsiteX32" fmla="*/ 75594 w 192820"/>
                <a:gd name="connsiteY32" fmla="*/ 158799 h 172772"/>
                <a:gd name="connsiteX33" fmla="*/ 76729 w 192820"/>
                <a:gd name="connsiteY33" fmla="*/ 153440 h 172772"/>
                <a:gd name="connsiteX34" fmla="*/ 114442 w 192820"/>
                <a:gd name="connsiteY34" fmla="*/ 17927 h 172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72772">
                  <a:moveTo>
                    <a:pt x="114442" y="17927"/>
                  </a:moveTo>
                  <a:cubicBezTo>
                    <a:pt x="116427" y="10781"/>
                    <a:pt x="117561" y="9250"/>
                    <a:pt x="120964" y="8484"/>
                  </a:cubicBezTo>
                  <a:cubicBezTo>
                    <a:pt x="123516" y="7974"/>
                    <a:pt x="132873" y="7974"/>
                    <a:pt x="138828" y="7974"/>
                  </a:cubicBezTo>
                  <a:cubicBezTo>
                    <a:pt x="167467" y="7974"/>
                    <a:pt x="180228" y="8995"/>
                    <a:pt x="180228" y="28901"/>
                  </a:cubicBezTo>
                  <a:cubicBezTo>
                    <a:pt x="180228" y="32729"/>
                    <a:pt x="179093" y="42682"/>
                    <a:pt x="177959" y="49317"/>
                  </a:cubicBezTo>
                  <a:cubicBezTo>
                    <a:pt x="177676" y="50338"/>
                    <a:pt x="177108" y="53400"/>
                    <a:pt x="177108" y="54166"/>
                  </a:cubicBezTo>
                  <a:cubicBezTo>
                    <a:pt x="177108" y="55697"/>
                    <a:pt x="177959" y="57483"/>
                    <a:pt x="180511" y="57483"/>
                  </a:cubicBezTo>
                  <a:cubicBezTo>
                    <a:pt x="183630" y="57483"/>
                    <a:pt x="184197" y="55442"/>
                    <a:pt x="184765" y="51614"/>
                  </a:cubicBezTo>
                  <a:lnTo>
                    <a:pt x="192421" y="7208"/>
                  </a:lnTo>
                  <a:cubicBezTo>
                    <a:pt x="192704" y="6188"/>
                    <a:pt x="192988" y="3636"/>
                    <a:pt x="192988" y="2870"/>
                  </a:cubicBezTo>
                  <a:cubicBezTo>
                    <a:pt x="192988" y="63"/>
                    <a:pt x="190152" y="63"/>
                    <a:pt x="185332" y="63"/>
                  </a:cubicBezTo>
                  <a:lnTo>
                    <a:pt x="27956" y="63"/>
                  </a:lnTo>
                  <a:cubicBezTo>
                    <a:pt x="21151" y="63"/>
                    <a:pt x="20868" y="318"/>
                    <a:pt x="18883" y="5167"/>
                  </a:cubicBezTo>
                  <a:lnTo>
                    <a:pt x="1869" y="50083"/>
                  </a:lnTo>
                  <a:cubicBezTo>
                    <a:pt x="1586" y="50593"/>
                    <a:pt x="168" y="54166"/>
                    <a:pt x="168" y="54676"/>
                  </a:cubicBezTo>
                  <a:cubicBezTo>
                    <a:pt x="168" y="56207"/>
                    <a:pt x="1586" y="57483"/>
                    <a:pt x="3570" y="57483"/>
                  </a:cubicBezTo>
                  <a:cubicBezTo>
                    <a:pt x="6406" y="57483"/>
                    <a:pt x="6690" y="56207"/>
                    <a:pt x="8391" y="52124"/>
                  </a:cubicBezTo>
                  <a:cubicBezTo>
                    <a:pt x="23703" y="12568"/>
                    <a:pt x="31076" y="7974"/>
                    <a:pt x="73042" y="7974"/>
                  </a:cubicBezTo>
                  <a:lnTo>
                    <a:pt x="84101" y="7974"/>
                  </a:lnTo>
                  <a:cubicBezTo>
                    <a:pt x="92041" y="7974"/>
                    <a:pt x="92041" y="8995"/>
                    <a:pt x="92041" y="11036"/>
                  </a:cubicBezTo>
                  <a:cubicBezTo>
                    <a:pt x="92041" y="12568"/>
                    <a:pt x="91190" y="15630"/>
                    <a:pt x="90907" y="16396"/>
                  </a:cubicBezTo>
                  <a:lnTo>
                    <a:pt x="52910" y="152674"/>
                  </a:lnTo>
                  <a:cubicBezTo>
                    <a:pt x="50358" y="162117"/>
                    <a:pt x="49507" y="164924"/>
                    <a:pt x="19166" y="164924"/>
                  </a:cubicBezTo>
                  <a:cubicBezTo>
                    <a:pt x="8958" y="164924"/>
                    <a:pt x="7257" y="164924"/>
                    <a:pt x="7257" y="169773"/>
                  </a:cubicBezTo>
                  <a:cubicBezTo>
                    <a:pt x="7257" y="172835"/>
                    <a:pt x="10376" y="172835"/>
                    <a:pt x="12077" y="172835"/>
                  </a:cubicBezTo>
                  <a:cubicBezTo>
                    <a:pt x="19733" y="172835"/>
                    <a:pt x="27673" y="172325"/>
                    <a:pt x="35329" y="172325"/>
                  </a:cubicBezTo>
                  <a:cubicBezTo>
                    <a:pt x="43269" y="172325"/>
                    <a:pt x="51492" y="172070"/>
                    <a:pt x="59432" y="172070"/>
                  </a:cubicBezTo>
                  <a:cubicBezTo>
                    <a:pt x="67371" y="172070"/>
                    <a:pt x="75311" y="172325"/>
                    <a:pt x="82967" y="172325"/>
                  </a:cubicBezTo>
                  <a:cubicBezTo>
                    <a:pt x="91190" y="172325"/>
                    <a:pt x="99697" y="172835"/>
                    <a:pt x="107637" y="172835"/>
                  </a:cubicBezTo>
                  <a:cubicBezTo>
                    <a:pt x="110472" y="172835"/>
                    <a:pt x="113875" y="172835"/>
                    <a:pt x="113875" y="167731"/>
                  </a:cubicBezTo>
                  <a:cubicBezTo>
                    <a:pt x="113875" y="164924"/>
                    <a:pt x="111606" y="164924"/>
                    <a:pt x="104234" y="164924"/>
                  </a:cubicBezTo>
                  <a:cubicBezTo>
                    <a:pt x="97145" y="164924"/>
                    <a:pt x="93459" y="164924"/>
                    <a:pt x="86086" y="164413"/>
                  </a:cubicBezTo>
                  <a:cubicBezTo>
                    <a:pt x="77863" y="163648"/>
                    <a:pt x="75594" y="162882"/>
                    <a:pt x="75594" y="158799"/>
                  </a:cubicBezTo>
                  <a:cubicBezTo>
                    <a:pt x="75594" y="158544"/>
                    <a:pt x="75594" y="157268"/>
                    <a:pt x="76729" y="153440"/>
                  </a:cubicBezTo>
                  <a:lnTo>
                    <a:pt x="114442" y="17927"/>
                  </a:lnTo>
                  <a:close/>
                </a:path>
              </a:pathLst>
            </a:custGeom>
            <a:solidFill>
              <a:srgbClr val="FF1A1A"/>
            </a:solidFill>
            <a:ln w="283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6FEE6490-4F0F-8715-9EF3-2B84887A7B82}"/>
              </a:ext>
            </a:extLst>
          </p:cNvPr>
          <p:cNvSpPr txBox="1"/>
          <p:nvPr/>
        </p:nvSpPr>
        <p:spPr>
          <a:xfrm>
            <a:off x="1260173" y="6895085"/>
            <a:ext cx="83874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On atteint un régime permanent. En combien de temps environ ?</a:t>
            </a:r>
          </a:p>
        </p:txBody>
      </p: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E9732AC1-9064-804C-0E6D-60DF5D14B899}"/>
              </a:ext>
            </a:extLst>
          </p:cNvPr>
          <p:cNvGrpSpPr/>
          <p:nvPr/>
        </p:nvGrpSpPr>
        <p:grpSpPr>
          <a:xfrm>
            <a:off x="2971801" y="1996052"/>
            <a:ext cx="6535655" cy="1492205"/>
            <a:chOff x="2971801" y="1996052"/>
            <a:chExt cx="6535655" cy="1492205"/>
          </a:xfrm>
        </p:grpSpPr>
        <p:sp>
          <p:nvSpPr>
            <p:cNvPr id="43" name="Graphique 4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 title="IguanaTex Vector Display">
              <a:extLst>
                <a:ext uri="{FF2B5EF4-FFF2-40B4-BE49-F238E27FC236}">
                  <a16:creationId xmlns:a16="http://schemas.microsoft.com/office/drawing/2014/main" id="{BD3F2D9B-05E0-9C9B-1A2C-A3BCE8A51A8D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9283700" y="3098799"/>
              <a:ext cx="223756" cy="223756"/>
            </a:xfrm>
            <a:custGeom>
              <a:avLst/>
              <a:gdLst>
                <a:gd name="connsiteX0" fmla="*/ 136058 w 222028"/>
                <a:gd name="connsiteY0" fmla="*/ 62480 h 201965"/>
                <a:gd name="connsiteX1" fmla="*/ 180196 w 222028"/>
                <a:gd name="connsiteY1" fmla="*/ 9871 h 201965"/>
                <a:gd name="connsiteX2" fmla="*/ 202488 w 222028"/>
                <a:gd name="connsiteY2" fmla="*/ 15667 h 201965"/>
                <a:gd name="connsiteX3" fmla="*/ 181088 w 222028"/>
                <a:gd name="connsiteY3" fmla="*/ 39743 h 201965"/>
                <a:gd name="connsiteX4" fmla="*/ 198030 w 222028"/>
                <a:gd name="connsiteY4" fmla="*/ 55347 h 201965"/>
                <a:gd name="connsiteX5" fmla="*/ 222105 w 222028"/>
                <a:gd name="connsiteY5" fmla="*/ 29488 h 201965"/>
                <a:gd name="connsiteX6" fmla="*/ 180642 w 222028"/>
                <a:gd name="connsiteY6" fmla="*/ 63 h 201965"/>
                <a:gd name="connsiteX7" fmla="*/ 133829 w 222028"/>
                <a:gd name="connsiteY7" fmla="*/ 33947 h 201965"/>
                <a:gd name="connsiteX8" fmla="*/ 85678 w 222028"/>
                <a:gd name="connsiteY8" fmla="*/ 63 h 201965"/>
                <a:gd name="connsiteX9" fmla="*/ 13898 w 222028"/>
                <a:gd name="connsiteY9" fmla="*/ 68722 h 201965"/>
                <a:gd name="connsiteX10" fmla="*/ 19248 w 222028"/>
                <a:gd name="connsiteY10" fmla="*/ 73181 h 201965"/>
                <a:gd name="connsiteX11" fmla="*/ 25044 w 222028"/>
                <a:gd name="connsiteY11" fmla="*/ 68276 h 201965"/>
                <a:gd name="connsiteX12" fmla="*/ 84786 w 222028"/>
                <a:gd name="connsiteY12" fmla="*/ 9871 h 201965"/>
                <a:gd name="connsiteX13" fmla="*/ 108862 w 222028"/>
                <a:gd name="connsiteY13" fmla="*/ 39743 h 201965"/>
                <a:gd name="connsiteX14" fmla="*/ 84786 w 222028"/>
                <a:gd name="connsiteY14" fmla="*/ 145853 h 201965"/>
                <a:gd name="connsiteX15" fmla="*/ 42431 w 222028"/>
                <a:gd name="connsiteY15" fmla="*/ 192220 h 201965"/>
                <a:gd name="connsiteX16" fmla="*/ 20139 w 222028"/>
                <a:gd name="connsiteY16" fmla="*/ 186424 h 201965"/>
                <a:gd name="connsiteX17" fmla="*/ 41094 w 222028"/>
                <a:gd name="connsiteY17" fmla="*/ 162349 h 201965"/>
                <a:gd name="connsiteX18" fmla="*/ 24598 w 222028"/>
                <a:gd name="connsiteY18" fmla="*/ 146744 h 201965"/>
                <a:gd name="connsiteX19" fmla="*/ 77 w 222028"/>
                <a:gd name="connsiteY19" fmla="*/ 172603 h 201965"/>
                <a:gd name="connsiteX20" fmla="*/ 41986 w 222028"/>
                <a:gd name="connsiteY20" fmla="*/ 202029 h 201965"/>
                <a:gd name="connsiteX21" fmla="*/ 88799 w 222028"/>
                <a:gd name="connsiteY21" fmla="*/ 168145 h 201965"/>
                <a:gd name="connsiteX22" fmla="*/ 136950 w 222028"/>
                <a:gd name="connsiteY22" fmla="*/ 202029 h 201965"/>
                <a:gd name="connsiteX23" fmla="*/ 208284 w 222028"/>
                <a:gd name="connsiteY23" fmla="*/ 133369 h 201965"/>
                <a:gd name="connsiteX24" fmla="*/ 202934 w 222028"/>
                <a:gd name="connsiteY24" fmla="*/ 128911 h 201965"/>
                <a:gd name="connsiteX25" fmla="*/ 197138 w 222028"/>
                <a:gd name="connsiteY25" fmla="*/ 133815 h 201965"/>
                <a:gd name="connsiteX26" fmla="*/ 137841 w 222028"/>
                <a:gd name="connsiteY26" fmla="*/ 192220 h 201965"/>
                <a:gd name="connsiteX27" fmla="*/ 113320 w 222028"/>
                <a:gd name="connsiteY27" fmla="*/ 162795 h 201965"/>
                <a:gd name="connsiteX28" fmla="*/ 120899 w 222028"/>
                <a:gd name="connsiteY28" fmla="*/ 123561 h 201965"/>
                <a:gd name="connsiteX29" fmla="*/ 136058 w 222028"/>
                <a:gd name="connsiteY29" fmla="*/ 62480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2028" h="201965">
                  <a:moveTo>
                    <a:pt x="136058" y="62480"/>
                  </a:moveTo>
                  <a:cubicBezTo>
                    <a:pt x="138733" y="50889"/>
                    <a:pt x="148987" y="9871"/>
                    <a:pt x="180196" y="9871"/>
                  </a:cubicBezTo>
                  <a:cubicBezTo>
                    <a:pt x="182425" y="9871"/>
                    <a:pt x="193125" y="9871"/>
                    <a:pt x="202488" y="15667"/>
                  </a:cubicBezTo>
                  <a:cubicBezTo>
                    <a:pt x="190004" y="17896"/>
                    <a:pt x="181088" y="29042"/>
                    <a:pt x="181088" y="39743"/>
                  </a:cubicBezTo>
                  <a:cubicBezTo>
                    <a:pt x="181088" y="46876"/>
                    <a:pt x="185992" y="55347"/>
                    <a:pt x="198030" y="55347"/>
                  </a:cubicBezTo>
                  <a:cubicBezTo>
                    <a:pt x="207838" y="55347"/>
                    <a:pt x="222105" y="47322"/>
                    <a:pt x="222105" y="29488"/>
                  </a:cubicBezTo>
                  <a:cubicBezTo>
                    <a:pt x="222105" y="6305"/>
                    <a:pt x="195800" y="63"/>
                    <a:pt x="180642" y="63"/>
                  </a:cubicBezTo>
                  <a:cubicBezTo>
                    <a:pt x="154783" y="63"/>
                    <a:pt x="139179" y="23692"/>
                    <a:pt x="133829" y="33947"/>
                  </a:cubicBezTo>
                  <a:cubicBezTo>
                    <a:pt x="122683" y="4521"/>
                    <a:pt x="98607" y="63"/>
                    <a:pt x="85678" y="63"/>
                  </a:cubicBezTo>
                  <a:cubicBezTo>
                    <a:pt x="39311" y="63"/>
                    <a:pt x="13898" y="57576"/>
                    <a:pt x="13898" y="68722"/>
                  </a:cubicBezTo>
                  <a:cubicBezTo>
                    <a:pt x="13898" y="73181"/>
                    <a:pt x="18356" y="73181"/>
                    <a:pt x="19248" y="73181"/>
                  </a:cubicBezTo>
                  <a:cubicBezTo>
                    <a:pt x="22815" y="73181"/>
                    <a:pt x="24152" y="72289"/>
                    <a:pt x="25044" y="68276"/>
                  </a:cubicBezTo>
                  <a:cubicBezTo>
                    <a:pt x="40202" y="21017"/>
                    <a:pt x="69628" y="9871"/>
                    <a:pt x="84786" y="9871"/>
                  </a:cubicBezTo>
                  <a:cubicBezTo>
                    <a:pt x="93257" y="9871"/>
                    <a:pt x="108862" y="13884"/>
                    <a:pt x="108862" y="39743"/>
                  </a:cubicBezTo>
                  <a:cubicBezTo>
                    <a:pt x="108862" y="53564"/>
                    <a:pt x="101282" y="83435"/>
                    <a:pt x="84786" y="145853"/>
                  </a:cubicBezTo>
                  <a:cubicBezTo>
                    <a:pt x="77653" y="173495"/>
                    <a:pt x="62048" y="192220"/>
                    <a:pt x="42431" y="192220"/>
                  </a:cubicBezTo>
                  <a:cubicBezTo>
                    <a:pt x="39756" y="192220"/>
                    <a:pt x="29502" y="192220"/>
                    <a:pt x="20139" y="186424"/>
                  </a:cubicBezTo>
                  <a:cubicBezTo>
                    <a:pt x="31285" y="184195"/>
                    <a:pt x="41094" y="174832"/>
                    <a:pt x="41094" y="162349"/>
                  </a:cubicBezTo>
                  <a:cubicBezTo>
                    <a:pt x="41094" y="150311"/>
                    <a:pt x="31285" y="146744"/>
                    <a:pt x="24598" y="146744"/>
                  </a:cubicBezTo>
                  <a:cubicBezTo>
                    <a:pt x="11223" y="146744"/>
                    <a:pt x="77" y="158336"/>
                    <a:pt x="77" y="172603"/>
                  </a:cubicBezTo>
                  <a:cubicBezTo>
                    <a:pt x="77" y="193112"/>
                    <a:pt x="22369" y="202029"/>
                    <a:pt x="41986" y="202029"/>
                  </a:cubicBezTo>
                  <a:cubicBezTo>
                    <a:pt x="71411" y="202029"/>
                    <a:pt x="87461" y="170820"/>
                    <a:pt x="88799" y="168145"/>
                  </a:cubicBezTo>
                  <a:cubicBezTo>
                    <a:pt x="94149" y="184641"/>
                    <a:pt x="110199" y="202029"/>
                    <a:pt x="136950" y="202029"/>
                  </a:cubicBezTo>
                  <a:cubicBezTo>
                    <a:pt x="182871" y="202029"/>
                    <a:pt x="208284" y="144515"/>
                    <a:pt x="208284" y="133369"/>
                  </a:cubicBezTo>
                  <a:cubicBezTo>
                    <a:pt x="208284" y="128911"/>
                    <a:pt x="204271" y="128911"/>
                    <a:pt x="202934" y="128911"/>
                  </a:cubicBezTo>
                  <a:cubicBezTo>
                    <a:pt x="198921" y="128911"/>
                    <a:pt x="198030" y="130694"/>
                    <a:pt x="197138" y="133815"/>
                  </a:cubicBezTo>
                  <a:cubicBezTo>
                    <a:pt x="182425" y="181520"/>
                    <a:pt x="152108" y="192220"/>
                    <a:pt x="137841" y="192220"/>
                  </a:cubicBezTo>
                  <a:cubicBezTo>
                    <a:pt x="120453" y="192220"/>
                    <a:pt x="113320" y="177953"/>
                    <a:pt x="113320" y="162795"/>
                  </a:cubicBezTo>
                  <a:cubicBezTo>
                    <a:pt x="113320" y="152986"/>
                    <a:pt x="115995" y="143178"/>
                    <a:pt x="120899" y="123561"/>
                  </a:cubicBezTo>
                  <a:lnTo>
                    <a:pt x="136058" y="62480"/>
                  </a:lnTo>
                  <a:close/>
                </a:path>
              </a:pathLst>
            </a:custGeom>
            <a:solidFill>
              <a:srgbClr val="000000"/>
            </a:solidFill>
            <a:ln w="44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Bouton d'action : Personnalisé 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DCDE3FF-5857-50ED-F2FD-8C4966A441BA}"/>
                </a:ext>
              </a:extLst>
            </p:cNvPr>
            <p:cNvSpPr/>
            <p:nvPr/>
          </p:nvSpPr>
          <p:spPr bwMode="auto">
            <a:xfrm>
              <a:off x="3023648" y="1996052"/>
              <a:ext cx="4482498" cy="1080120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A1A7C6EA-16AB-DF89-1504-763B0CA165F3}"/>
                </a:ext>
              </a:extLst>
            </p:cNvPr>
            <p:cNvCxnSpPr/>
            <p:nvPr/>
          </p:nvCxnSpPr>
          <p:spPr bwMode="auto">
            <a:xfrm>
              <a:off x="3023648" y="3076172"/>
              <a:ext cx="621069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8" name="Graphique 46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 title="IguanaTex Vector Display">
              <a:extLst>
                <a:ext uri="{FF2B5EF4-FFF2-40B4-BE49-F238E27FC236}">
                  <a16:creationId xmlns:a16="http://schemas.microsoft.com/office/drawing/2014/main" id="{B9D2D83F-2863-F7F5-881D-C203B57A4216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7416800" y="3174999"/>
              <a:ext cx="179005" cy="223756"/>
            </a:xfrm>
            <a:custGeom>
              <a:avLst/>
              <a:gdLst>
                <a:gd name="connsiteX0" fmla="*/ 50368 w 136962"/>
                <a:gd name="connsiteY0" fmla="*/ 94135 h 201965"/>
                <a:gd name="connsiteX1" fmla="*/ 104938 w 136962"/>
                <a:gd name="connsiteY1" fmla="*/ 83881 h 201965"/>
                <a:gd name="connsiteX2" fmla="*/ 131689 w 136962"/>
                <a:gd name="connsiteY2" fmla="*/ 37959 h 201965"/>
                <a:gd name="connsiteX3" fmla="*/ 93525 w 136962"/>
                <a:gd name="connsiteY3" fmla="*/ 63 h 201965"/>
                <a:gd name="connsiteX4" fmla="*/ 77 w 136962"/>
                <a:gd name="connsiteY4" fmla="*/ 121331 h 201965"/>
                <a:gd name="connsiteX5" fmla="*/ 56074 w 136962"/>
                <a:gd name="connsiteY5" fmla="*/ 202029 h 201965"/>
                <a:gd name="connsiteX6" fmla="*/ 137039 w 136962"/>
                <a:gd name="connsiteY6" fmla="*/ 149419 h 201965"/>
                <a:gd name="connsiteX7" fmla="*/ 132759 w 136962"/>
                <a:gd name="connsiteY7" fmla="*/ 143623 h 201965"/>
                <a:gd name="connsiteX8" fmla="*/ 128122 w 136962"/>
                <a:gd name="connsiteY8" fmla="*/ 148082 h 201965"/>
                <a:gd name="connsiteX9" fmla="*/ 56788 w 136962"/>
                <a:gd name="connsiteY9" fmla="*/ 192220 h 201965"/>
                <a:gd name="connsiteX10" fmla="*/ 25757 w 136962"/>
                <a:gd name="connsiteY10" fmla="*/ 140503 h 201965"/>
                <a:gd name="connsiteX11" fmla="*/ 31464 w 136962"/>
                <a:gd name="connsiteY11" fmla="*/ 94135 h 201965"/>
                <a:gd name="connsiteX12" fmla="*/ 50368 w 136962"/>
                <a:gd name="connsiteY12" fmla="*/ 94135 h 201965"/>
                <a:gd name="connsiteX13" fmla="*/ 33604 w 136962"/>
                <a:gd name="connsiteY13" fmla="*/ 84327 h 201965"/>
                <a:gd name="connsiteX14" fmla="*/ 93525 w 136962"/>
                <a:gd name="connsiteY14" fmla="*/ 9871 h 201965"/>
                <a:gd name="connsiteX15" fmla="*/ 119919 w 136962"/>
                <a:gd name="connsiteY15" fmla="*/ 37959 h 201965"/>
                <a:gd name="connsiteX16" fmla="*/ 48228 w 136962"/>
                <a:gd name="connsiteY16" fmla="*/ 84327 h 201965"/>
                <a:gd name="connsiteX17" fmla="*/ 33604 w 136962"/>
                <a:gd name="connsiteY17" fmla="*/ 84327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962" h="201965">
                  <a:moveTo>
                    <a:pt x="50368" y="94135"/>
                  </a:moveTo>
                  <a:cubicBezTo>
                    <a:pt x="60711" y="94135"/>
                    <a:pt x="87105" y="93243"/>
                    <a:pt x="104938" y="83881"/>
                  </a:cubicBezTo>
                  <a:cubicBezTo>
                    <a:pt x="129905" y="70506"/>
                    <a:pt x="131689" y="44201"/>
                    <a:pt x="131689" y="37959"/>
                  </a:cubicBezTo>
                  <a:cubicBezTo>
                    <a:pt x="131689" y="18342"/>
                    <a:pt x="118135" y="63"/>
                    <a:pt x="93525" y="63"/>
                  </a:cubicBezTo>
                  <a:cubicBezTo>
                    <a:pt x="53934" y="63"/>
                    <a:pt x="77" y="43309"/>
                    <a:pt x="77" y="121331"/>
                  </a:cubicBezTo>
                  <a:cubicBezTo>
                    <a:pt x="77" y="166807"/>
                    <a:pt x="21120" y="202029"/>
                    <a:pt x="56074" y="202029"/>
                  </a:cubicBezTo>
                  <a:cubicBezTo>
                    <a:pt x="107078" y="202029"/>
                    <a:pt x="137039" y="154769"/>
                    <a:pt x="137039" y="149419"/>
                  </a:cubicBezTo>
                  <a:cubicBezTo>
                    <a:pt x="137039" y="146744"/>
                    <a:pt x="134899" y="143623"/>
                    <a:pt x="132759" y="143623"/>
                  </a:cubicBezTo>
                  <a:cubicBezTo>
                    <a:pt x="130976" y="143623"/>
                    <a:pt x="130262" y="144515"/>
                    <a:pt x="128122" y="148082"/>
                  </a:cubicBezTo>
                  <a:cubicBezTo>
                    <a:pt x="99945" y="192220"/>
                    <a:pt x="61068" y="192220"/>
                    <a:pt x="56788" y="192220"/>
                  </a:cubicBezTo>
                  <a:cubicBezTo>
                    <a:pt x="28967" y="192220"/>
                    <a:pt x="25757" y="154769"/>
                    <a:pt x="25757" y="140503"/>
                  </a:cubicBezTo>
                  <a:cubicBezTo>
                    <a:pt x="25757" y="135152"/>
                    <a:pt x="26114" y="121331"/>
                    <a:pt x="31464" y="94135"/>
                  </a:cubicBezTo>
                  <a:lnTo>
                    <a:pt x="50368" y="94135"/>
                  </a:lnTo>
                  <a:close/>
                  <a:moveTo>
                    <a:pt x="33604" y="84327"/>
                  </a:moveTo>
                  <a:cubicBezTo>
                    <a:pt x="47514" y="16559"/>
                    <a:pt x="84251" y="9871"/>
                    <a:pt x="93525" y="9871"/>
                  </a:cubicBezTo>
                  <a:cubicBezTo>
                    <a:pt x="110289" y="9871"/>
                    <a:pt x="119919" y="22801"/>
                    <a:pt x="119919" y="37959"/>
                  </a:cubicBezTo>
                  <a:cubicBezTo>
                    <a:pt x="119919" y="84327"/>
                    <a:pt x="62851" y="84327"/>
                    <a:pt x="48228" y="84327"/>
                  </a:cubicBezTo>
                  <a:lnTo>
                    <a:pt x="33604" y="84327"/>
                  </a:lnTo>
                  <a:close/>
                </a:path>
              </a:pathLst>
            </a:custGeom>
            <a:solidFill>
              <a:srgbClr val="00000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Graphique 5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  <a:extLst>
                <a:ext uri="{FF2B5EF4-FFF2-40B4-BE49-F238E27FC236}">
                  <a16:creationId xmlns:a16="http://schemas.microsoft.com/office/drawing/2014/main" id="{953EFA5C-1661-4419-71A8-6ACEA911E921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2971801" y="3174999"/>
              <a:ext cx="179005" cy="313258"/>
            </a:xfrm>
            <a:custGeom>
              <a:avLst/>
              <a:gdLst>
                <a:gd name="connsiteX0" fmla="*/ 187775 w 187698"/>
                <a:gd name="connsiteY0" fmla="*/ 154323 h 306737"/>
                <a:gd name="connsiteX1" fmla="*/ 169942 w 187698"/>
                <a:gd name="connsiteY1" fmla="*/ 49997 h 306737"/>
                <a:gd name="connsiteX2" fmla="*/ 94149 w 187698"/>
                <a:gd name="connsiteY2" fmla="*/ 63 h 306737"/>
                <a:gd name="connsiteX3" fmla="*/ 16573 w 187698"/>
                <a:gd name="connsiteY3" fmla="*/ 53118 h 306737"/>
                <a:gd name="connsiteX4" fmla="*/ 77 w 187698"/>
                <a:gd name="connsiteY4" fmla="*/ 154323 h 306737"/>
                <a:gd name="connsiteX5" fmla="*/ 20140 w 187698"/>
                <a:gd name="connsiteY5" fmla="*/ 261771 h 306737"/>
                <a:gd name="connsiteX6" fmla="*/ 93703 w 187698"/>
                <a:gd name="connsiteY6" fmla="*/ 306801 h 306737"/>
                <a:gd name="connsiteX7" fmla="*/ 171279 w 187698"/>
                <a:gd name="connsiteY7" fmla="*/ 255083 h 306737"/>
                <a:gd name="connsiteX8" fmla="*/ 187775 w 187698"/>
                <a:gd name="connsiteY8" fmla="*/ 154323 h 306737"/>
                <a:gd name="connsiteX9" fmla="*/ 93703 w 187698"/>
                <a:gd name="connsiteY9" fmla="*/ 296992 h 306737"/>
                <a:gd name="connsiteX10" fmla="*/ 41986 w 187698"/>
                <a:gd name="connsiteY10" fmla="*/ 243045 h 306737"/>
                <a:gd name="connsiteX11" fmla="*/ 37081 w 187698"/>
                <a:gd name="connsiteY11" fmla="*/ 148973 h 306737"/>
                <a:gd name="connsiteX12" fmla="*/ 40648 w 187698"/>
                <a:gd name="connsiteY12" fmla="*/ 66939 h 306737"/>
                <a:gd name="connsiteX13" fmla="*/ 93703 w 187698"/>
                <a:gd name="connsiteY13" fmla="*/ 9871 h 306737"/>
                <a:gd name="connsiteX14" fmla="*/ 146312 w 187698"/>
                <a:gd name="connsiteY14" fmla="*/ 62035 h 306737"/>
                <a:gd name="connsiteX15" fmla="*/ 150771 w 187698"/>
                <a:gd name="connsiteY15" fmla="*/ 148973 h 306737"/>
                <a:gd name="connsiteX16" fmla="*/ 145866 w 187698"/>
                <a:gd name="connsiteY16" fmla="*/ 241262 h 306737"/>
                <a:gd name="connsiteX17" fmla="*/ 93703 w 187698"/>
                <a:gd name="connsiteY17" fmla="*/ 296992 h 30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698" h="306737">
                  <a:moveTo>
                    <a:pt x="187775" y="154323"/>
                  </a:moveTo>
                  <a:cubicBezTo>
                    <a:pt x="187775" y="118656"/>
                    <a:pt x="185546" y="82989"/>
                    <a:pt x="169942" y="49997"/>
                  </a:cubicBezTo>
                  <a:cubicBezTo>
                    <a:pt x="149433" y="7196"/>
                    <a:pt x="112874" y="63"/>
                    <a:pt x="94149" y="63"/>
                  </a:cubicBezTo>
                  <a:cubicBezTo>
                    <a:pt x="67399" y="63"/>
                    <a:pt x="34852" y="11655"/>
                    <a:pt x="16573" y="53118"/>
                  </a:cubicBezTo>
                  <a:cubicBezTo>
                    <a:pt x="2306" y="83881"/>
                    <a:pt x="77" y="118656"/>
                    <a:pt x="77" y="154323"/>
                  </a:cubicBezTo>
                  <a:cubicBezTo>
                    <a:pt x="77" y="187761"/>
                    <a:pt x="1860" y="227887"/>
                    <a:pt x="20140" y="261771"/>
                  </a:cubicBezTo>
                  <a:cubicBezTo>
                    <a:pt x="39311" y="297884"/>
                    <a:pt x="71857" y="306801"/>
                    <a:pt x="93703" y="306801"/>
                  </a:cubicBezTo>
                  <a:cubicBezTo>
                    <a:pt x="117779" y="306801"/>
                    <a:pt x="151662" y="297438"/>
                    <a:pt x="171279" y="255083"/>
                  </a:cubicBezTo>
                  <a:cubicBezTo>
                    <a:pt x="185546" y="224320"/>
                    <a:pt x="187775" y="189545"/>
                    <a:pt x="187775" y="154323"/>
                  </a:cubicBezTo>
                  <a:close/>
                  <a:moveTo>
                    <a:pt x="93703" y="296992"/>
                  </a:moveTo>
                  <a:cubicBezTo>
                    <a:pt x="76315" y="296992"/>
                    <a:pt x="50011" y="285846"/>
                    <a:pt x="41986" y="243045"/>
                  </a:cubicBezTo>
                  <a:cubicBezTo>
                    <a:pt x="37081" y="216295"/>
                    <a:pt x="37081" y="175278"/>
                    <a:pt x="37081" y="148973"/>
                  </a:cubicBezTo>
                  <a:cubicBezTo>
                    <a:pt x="37081" y="120440"/>
                    <a:pt x="37081" y="91014"/>
                    <a:pt x="40648" y="66939"/>
                  </a:cubicBezTo>
                  <a:cubicBezTo>
                    <a:pt x="49119" y="13884"/>
                    <a:pt x="82557" y="9871"/>
                    <a:pt x="93703" y="9871"/>
                  </a:cubicBezTo>
                  <a:cubicBezTo>
                    <a:pt x="108416" y="9871"/>
                    <a:pt x="137841" y="17896"/>
                    <a:pt x="146312" y="62035"/>
                  </a:cubicBezTo>
                  <a:cubicBezTo>
                    <a:pt x="150771" y="87002"/>
                    <a:pt x="150771" y="120885"/>
                    <a:pt x="150771" y="148973"/>
                  </a:cubicBezTo>
                  <a:cubicBezTo>
                    <a:pt x="150771" y="182411"/>
                    <a:pt x="150771" y="212728"/>
                    <a:pt x="145866" y="241262"/>
                  </a:cubicBezTo>
                  <a:cubicBezTo>
                    <a:pt x="139179" y="283617"/>
                    <a:pt x="113766" y="296992"/>
                    <a:pt x="93703" y="296992"/>
                  </a:cubicBezTo>
                  <a:close/>
                </a:path>
              </a:pathLst>
            </a:custGeom>
            <a:solidFill>
              <a:srgbClr val="000000"/>
            </a:solidFill>
            <a:ln w="43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96BAAB6D-A94C-7302-0037-6A1D5AE142F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594600" y="2374899"/>
            <a:ext cx="2109511" cy="305726"/>
            <a:chOff x="9914646" y="3895488"/>
            <a:chExt cx="2081207" cy="274125"/>
          </a:xfrm>
        </p:grpSpPr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692AEDD7-FD57-5B8C-049C-CEDABCD39B2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9914646" y="3915500"/>
              <a:ext cx="204158" cy="185582"/>
            </a:xfrm>
            <a:custGeom>
              <a:avLst/>
              <a:gdLst>
                <a:gd name="connsiteX0" fmla="*/ 121071 w 204158"/>
                <a:gd name="connsiteY0" fmla="*/ 19251 h 185582"/>
                <a:gd name="connsiteX1" fmla="*/ 127976 w 204158"/>
                <a:gd name="connsiteY1" fmla="*/ 9109 h 185582"/>
                <a:gd name="connsiteX2" fmla="*/ 146891 w 204158"/>
                <a:gd name="connsiteY2" fmla="*/ 8561 h 185582"/>
                <a:gd name="connsiteX3" fmla="*/ 190725 w 204158"/>
                <a:gd name="connsiteY3" fmla="*/ 31039 h 185582"/>
                <a:gd name="connsiteX4" fmla="*/ 188323 w 204158"/>
                <a:gd name="connsiteY4" fmla="*/ 52969 h 185582"/>
                <a:gd name="connsiteX5" fmla="*/ 187422 w 204158"/>
                <a:gd name="connsiteY5" fmla="*/ 58177 h 185582"/>
                <a:gd name="connsiteX6" fmla="*/ 191025 w 204158"/>
                <a:gd name="connsiteY6" fmla="*/ 61741 h 185582"/>
                <a:gd name="connsiteX7" fmla="*/ 195528 w 204158"/>
                <a:gd name="connsiteY7" fmla="*/ 55436 h 185582"/>
                <a:gd name="connsiteX8" fmla="*/ 203635 w 204158"/>
                <a:gd name="connsiteY8" fmla="*/ 7738 h 185582"/>
                <a:gd name="connsiteX9" fmla="*/ 204235 w 204158"/>
                <a:gd name="connsiteY9" fmla="*/ 3078 h 185582"/>
                <a:gd name="connsiteX10" fmla="*/ 196129 w 204158"/>
                <a:gd name="connsiteY10" fmla="*/ 63 h 185582"/>
                <a:gd name="connsiteX11" fmla="*/ 29500 w 204158"/>
                <a:gd name="connsiteY11" fmla="*/ 63 h 185582"/>
                <a:gd name="connsiteX12" fmla="*/ 19892 w 204158"/>
                <a:gd name="connsiteY12" fmla="*/ 5545 h 185582"/>
                <a:gd name="connsiteX13" fmla="*/ 1878 w 204158"/>
                <a:gd name="connsiteY13" fmla="*/ 53791 h 185582"/>
                <a:gd name="connsiteX14" fmla="*/ 77 w 204158"/>
                <a:gd name="connsiteY14" fmla="*/ 58726 h 185582"/>
                <a:gd name="connsiteX15" fmla="*/ 3680 w 204158"/>
                <a:gd name="connsiteY15" fmla="*/ 61741 h 185582"/>
                <a:gd name="connsiteX16" fmla="*/ 8783 w 204158"/>
                <a:gd name="connsiteY16" fmla="*/ 55984 h 185582"/>
                <a:gd name="connsiteX17" fmla="*/ 77237 w 204158"/>
                <a:gd name="connsiteY17" fmla="*/ 8561 h 185582"/>
                <a:gd name="connsiteX18" fmla="*/ 88946 w 204158"/>
                <a:gd name="connsiteY18" fmla="*/ 8561 h 185582"/>
                <a:gd name="connsiteX19" fmla="*/ 97352 w 204158"/>
                <a:gd name="connsiteY19" fmla="*/ 11850 h 185582"/>
                <a:gd name="connsiteX20" fmla="*/ 96151 w 204158"/>
                <a:gd name="connsiteY20" fmla="*/ 17607 h 185582"/>
                <a:gd name="connsiteX21" fmla="*/ 55920 w 204158"/>
                <a:gd name="connsiteY21" fmla="*/ 163990 h 185582"/>
                <a:gd name="connsiteX22" fmla="*/ 20192 w 204158"/>
                <a:gd name="connsiteY22" fmla="*/ 177148 h 185582"/>
                <a:gd name="connsiteX23" fmla="*/ 7583 w 204158"/>
                <a:gd name="connsiteY23" fmla="*/ 182356 h 185582"/>
                <a:gd name="connsiteX24" fmla="*/ 12686 w 204158"/>
                <a:gd name="connsiteY24" fmla="*/ 185645 h 185582"/>
                <a:gd name="connsiteX25" fmla="*/ 37306 w 204158"/>
                <a:gd name="connsiteY25" fmla="*/ 185097 h 185582"/>
                <a:gd name="connsiteX26" fmla="*/ 62825 w 204158"/>
                <a:gd name="connsiteY26" fmla="*/ 184823 h 185582"/>
                <a:gd name="connsiteX27" fmla="*/ 87745 w 204158"/>
                <a:gd name="connsiteY27" fmla="*/ 185097 h 185582"/>
                <a:gd name="connsiteX28" fmla="*/ 113865 w 204158"/>
                <a:gd name="connsiteY28" fmla="*/ 185645 h 185582"/>
                <a:gd name="connsiteX29" fmla="*/ 120470 w 204158"/>
                <a:gd name="connsiteY29" fmla="*/ 180163 h 185582"/>
                <a:gd name="connsiteX30" fmla="*/ 110262 w 204158"/>
                <a:gd name="connsiteY30" fmla="*/ 177148 h 185582"/>
                <a:gd name="connsiteX31" fmla="*/ 91047 w 204158"/>
                <a:gd name="connsiteY31" fmla="*/ 176599 h 185582"/>
                <a:gd name="connsiteX32" fmla="*/ 79939 w 204158"/>
                <a:gd name="connsiteY32" fmla="*/ 170569 h 185582"/>
                <a:gd name="connsiteX33" fmla="*/ 81140 w 204158"/>
                <a:gd name="connsiteY33" fmla="*/ 164812 h 185582"/>
                <a:gd name="connsiteX34" fmla="*/ 12107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071" y="19251"/>
                  </a:moveTo>
                  <a:cubicBezTo>
                    <a:pt x="123172" y="11576"/>
                    <a:pt x="124373" y="9931"/>
                    <a:pt x="127976" y="9109"/>
                  </a:cubicBezTo>
                  <a:cubicBezTo>
                    <a:pt x="130678" y="8561"/>
                    <a:pt x="140586" y="8561"/>
                    <a:pt x="146891" y="8561"/>
                  </a:cubicBezTo>
                  <a:cubicBezTo>
                    <a:pt x="177214" y="8561"/>
                    <a:pt x="190725" y="9657"/>
                    <a:pt x="190725" y="31039"/>
                  </a:cubicBezTo>
                  <a:cubicBezTo>
                    <a:pt x="190725" y="35151"/>
                    <a:pt x="189524" y="45842"/>
                    <a:pt x="188323" y="52969"/>
                  </a:cubicBezTo>
                  <a:cubicBezTo>
                    <a:pt x="188022" y="54065"/>
                    <a:pt x="187422" y="57355"/>
                    <a:pt x="187422" y="58177"/>
                  </a:cubicBezTo>
                  <a:cubicBezTo>
                    <a:pt x="187422" y="59822"/>
                    <a:pt x="188323" y="61741"/>
                    <a:pt x="191025" y="61741"/>
                  </a:cubicBezTo>
                  <a:cubicBezTo>
                    <a:pt x="194327" y="61741"/>
                    <a:pt x="194928" y="59548"/>
                    <a:pt x="195528" y="55436"/>
                  </a:cubicBezTo>
                  <a:lnTo>
                    <a:pt x="203635" y="7738"/>
                  </a:lnTo>
                  <a:cubicBezTo>
                    <a:pt x="203935" y="6642"/>
                    <a:pt x="204235" y="3901"/>
                    <a:pt x="204235" y="3078"/>
                  </a:cubicBezTo>
                  <a:cubicBezTo>
                    <a:pt x="204235" y="63"/>
                    <a:pt x="201233" y="63"/>
                    <a:pt x="196129" y="63"/>
                  </a:cubicBezTo>
                  <a:lnTo>
                    <a:pt x="29500" y="63"/>
                  </a:lnTo>
                  <a:cubicBezTo>
                    <a:pt x="22294" y="63"/>
                    <a:pt x="21994" y="337"/>
                    <a:pt x="19892" y="5545"/>
                  </a:cubicBezTo>
                  <a:lnTo>
                    <a:pt x="1878" y="53791"/>
                  </a:lnTo>
                  <a:cubicBezTo>
                    <a:pt x="1578" y="54339"/>
                    <a:pt x="77" y="58177"/>
                    <a:pt x="77" y="58726"/>
                  </a:cubicBezTo>
                  <a:cubicBezTo>
                    <a:pt x="77" y="60370"/>
                    <a:pt x="1578" y="61741"/>
                    <a:pt x="3680" y="61741"/>
                  </a:cubicBezTo>
                  <a:cubicBezTo>
                    <a:pt x="6682" y="61741"/>
                    <a:pt x="6982" y="60370"/>
                    <a:pt x="8783" y="55984"/>
                  </a:cubicBezTo>
                  <a:cubicBezTo>
                    <a:pt x="24996" y="13495"/>
                    <a:pt x="32802" y="8561"/>
                    <a:pt x="77237" y="8561"/>
                  </a:cubicBezTo>
                  <a:lnTo>
                    <a:pt x="88946" y="8561"/>
                  </a:lnTo>
                  <a:cubicBezTo>
                    <a:pt x="97352" y="8561"/>
                    <a:pt x="97352" y="9657"/>
                    <a:pt x="97352" y="11850"/>
                  </a:cubicBezTo>
                  <a:cubicBezTo>
                    <a:pt x="97352" y="13495"/>
                    <a:pt x="96451" y="16784"/>
                    <a:pt x="96151" y="17607"/>
                  </a:cubicBezTo>
                  <a:lnTo>
                    <a:pt x="55920" y="163990"/>
                  </a:lnTo>
                  <a:cubicBezTo>
                    <a:pt x="53218" y="174132"/>
                    <a:pt x="52317" y="177148"/>
                    <a:pt x="20192" y="177148"/>
                  </a:cubicBezTo>
                  <a:cubicBezTo>
                    <a:pt x="9384" y="177148"/>
                    <a:pt x="7583" y="177148"/>
                    <a:pt x="7583" y="182356"/>
                  </a:cubicBezTo>
                  <a:cubicBezTo>
                    <a:pt x="7583" y="185645"/>
                    <a:pt x="10885" y="185645"/>
                    <a:pt x="12686" y="185645"/>
                  </a:cubicBezTo>
                  <a:cubicBezTo>
                    <a:pt x="20793" y="185645"/>
                    <a:pt x="29199" y="185097"/>
                    <a:pt x="37306" y="185097"/>
                  </a:cubicBezTo>
                  <a:cubicBezTo>
                    <a:pt x="45712" y="185097"/>
                    <a:pt x="54419" y="184823"/>
                    <a:pt x="62825" y="184823"/>
                  </a:cubicBezTo>
                  <a:cubicBezTo>
                    <a:pt x="71232" y="184823"/>
                    <a:pt x="79638" y="185097"/>
                    <a:pt x="87745" y="185097"/>
                  </a:cubicBezTo>
                  <a:cubicBezTo>
                    <a:pt x="96451" y="185097"/>
                    <a:pt x="105458" y="185645"/>
                    <a:pt x="113865" y="185645"/>
                  </a:cubicBezTo>
                  <a:cubicBezTo>
                    <a:pt x="116867" y="185645"/>
                    <a:pt x="120470" y="185645"/>
                    <a:pt x="120470" y="180163"/>
                  </a:cubicBezTo>
                  <a:cubicBezTo>
                    <a:pt x="120470" y="177148"/>
                    <a:pt x="118068" y="177148"/>
                    <a:pt x="110262" y="177148"/>
                  </a:cubicBezTo>
                  <a:cubicBezTo>
                    <a:pt x="102756" y="177148"/>
                    <a:pt x="98853" y="177148"/>
                    <a:pt x="91047" y="176599"/>
                  </a:cubicBezTo>
                  <a:cubicBezTo>
                    <a:pt x="82341" y="175777"/>
                    <a:pt x="79939" y="174955"/>
                    <a:pt x="79939" y="170569"/>
                  </a:cubicBezTo>
                  <a:cubicBezTo>
                    <a:pt x="79939" y="170294"/>
                    <a:pt x="79939" y="168924"/>
                    <a:pt x="81140" y="164812"/>
                  </a:cubicBezTo>
                  <a:lnTo>
                    <a:pt x="12107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D53AAC1-D8B8-7B12-6668-545CC3952605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0154312" y="3895488"/>
              <a:ext cx="69654" cy="274125"/>
            </a:xfrm>
            <a:custGeom>
              <a:avLst/>
              <a:gdLst>
                <a:gd name="connsiteX0" fmla="*/ 69738 w 69654"/>
                <a:gd name="connsiteY0" fmla="*/ 271447 h 274125"/>
                <a:gd name="connsiteX1" fmla="*/ 64634 w 69654"/>
                <a:gd name="connsiteY1" fmla="*/ 265416 h 274125"/>
                <a:gd name="connsiteX2" fmla="*/ 17497 w 69654"/>
                <a:gd name="connsiteY2" fmla="*/ 137125 h 274125"/>
                <a:gd name="connsiteX3" fmla="*/ 65835 w 69654"/>
                <a:gd name="connsiteY3" fmla="*/ 7464 h 274125"/>
                <a:gd name="connsiteX4" fmla="*/ 69738 w 69654"/>
                <a:gd name="connsiteY4" fmla="*/ 2804 h 274125"/>
                <a:gd name="connsiteX5" fmla="*/ 66736 w 69654"/>
                <a:gd name="connsiteY5" fmla="*/ 63 h 274125"/>
                <a:gd name="connsiteX6" fmla="*/ 18999 w 69654"/>
                <a:gd name="connsiteY6" fmla="*/ 53517 h 274125"/>
                <a:gd name="connsiteX7" fmla="*/ 84 w 69654"/>
                <a:gd name="connsiteY7" fmla="*/ 137125 h 274125"/>
                <a:gd name="connsiteX8" fmla="*/ 19899 w 69654"/>
                <a:gd name="connsiteY8" fmla="*/ 222652 h 274125"/>
                <a:gd name="connsiteX9" fmla="*/ 66736 w 69654"/>
                <a:gd name="connsiteY9" fmla="*/ 274188 h 274125"/>
                <a:gd name="connsiteX10" fmla="*/ 69738 w 69654"/>
                <a:gd name="connsiteY10" fmla="*/ 271447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38" y="271447"/>
                  </a:moveTo>
                  <a:cubicBezTo>
                    <a:pt x="69738" y="270624"/>
                    <a:pt x="69738" y="270076"/>
                    <a:pt x="64634" y="265416"/>
                  </a:cubicBezTo>
                  <a:cubicBezTo>
                    <a:pt x="27105" y="230876"/>
                    <a:pt x="17497" y="179066"/>
                    <a:pt x="17497" y="137125"/>
                  </a:cubicBezTo>
                  <a:cubicBezTo>
                    <a:pt x="17497" y="89428"/>
                    <a:pt x="28906" y="41730"/>
                    <a:pt x="65835" y="7464"/>
                  </a:cubicBezTo>
                  <a:cubicBezTo>
                    <a:pt x="69738" y="4175"/>
                    <a:pt x="69738" y="3626"/>
                    <a:pt x="69738" y="2804"/>
                  </a:cubicBezTo>
                  <a:cubicBezTo>
                    <a:pt x="69738" y="885"/>
                    <a:pt x="68537" y="63"/>
                    <a:pt x="66736" y="63"/>
                  </a:cubicBezTo>
                  <a:cubicBezTo>
                    <a:pt x="63733" y="63"/>
                    <a:pt x="36712" y="18703"/>
                    <a:pt x="18999" y="53517"/>
                  </a:cubicBezTo>
                  <a:cubicBezTo>
                    <a:pt x="3687" y="83671"/>
                    <a:pt x="84" y="114099"/>
                    <a:pt x="84" y="137125"/>
                  </a:cubicBezTo>
                  <a:cubicBezTo>
                    <a:pt x="84" y="158507"/>
                    <a:pt x="3386" y="191676"/>
                    <a:pt x="19899" y="222652"/>
                  </a:cubicBezTo>
                  <a:cubicBezTo>
                    <a:pt x="37913" y="256370"/>
                    <a:pt x="63733" y="274188"/>
                    <a:pt x="66736" y="274188"/>
                  </a:cubicBezTo>
                  <a:cubicBezTo>
                    <a:pt x="68537" y="274188"/>
                    <a:pt x="69738" y="273365"/>
                    <a:pt x="69738" y="271447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6FD02893-DFD1-EAFC-C14E-D95F1DC48A7D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0250053" y="3979919"/>
              <a:ext cx="149515" cy="124178"/>
            </a:xfrm>
            <a:custGeom>
              <a:avLst/>
              <a:gdLst>
                <a:gd name="connsiteX0" fmla="*/ 91659 w 149515"/>
                <a:gd name="connsiteY0" fmla="*/ 38440 h 124178"/>
                <a:gd name="connsiteX1" fmla="*/ 121382 w 149515"/>
                <a:gd name="connsiteY1" fmla="*/ 6094 h 124178"/>
                <a:gd name="connsiteX2" fmla="*/ 136393 w 149515"/>
                <a:gd name="connsiteY2" fmla="*/ 9657 h 124178"/>
                <a:gd name="connsiteX3" fmla="*/ 121982 w 149515"/>
                <a:gd name="connsiteY3" fmla="*/ 24460 h 124178"/>
                <a:gd name="connsiteX4" fmla="*/ 133391 w 149515"/>
                <a:gd name="connsiteY4" fmla="*/ 34054 h 124178"/>
                <a:gd name="connsiteX5" fmla="*/ 149604 w 149515"/>
                <a:gd name="connsiteY5" fmla="*/ 18155 h 124178"/>
                <a:gd name="connsiteX6" fmla="*/ 121682 w 149515"/>
                <a:gd name="connsiteY6" fmla="*/ 63 h 124178"/>
                <a:gd name="connsiteX7" fmla="*/ 90158 w 149515"/>
                <a:gd name="connsiteY7" fmla="*/ 20896 h 124178"/>
                <a:gd name="connsiteX8" fmla="*/ 57732 w 149515"/>
                <a:gd name="connsiteY8" fmla="*/ 63 h 124178"/>
                <a:gd name="connsiteX9" fmla="*/ 9395 w 149515"/>
                <a:gd name="connsiteY9" fmla="*/ 42278 h 124178"/>
                <a:gd name="connsiteX10" fmla="*/ 12998 w 149515"/>
                <a:gd name="connsiteY10" fmla="*/ 45019 h 124178"/>
                <a:gd name="connsiteX11" fmla="*/ 16901 w 149515"/>
                <a:gd name="connsiteY11" fmla="*/ 42004 h 124178"/>
                <a:gd name="connsiteX12" fmla="*/ 57132 w 149515"/>
                <a:gd name="connsiteY12" fmla="*/ 6094 h 124178"/>
                <a:gd name="connsiteX13" fmla="*/ 73345 w 149515"/>
                <a:gd name="connsiteY13" fmla="*/ 24460 h 124178"/>
                <a:gd name="connsiteX14" fmla="*/ 57132 w 149515"/>
                <a:gd name="connsiteY14" fmla="*/ 89702 h 124178"/>
                <a:gd name="connsiteX15" fmla="*/ 28610 w 149515"/>
                <a:gd name="connsiteY15" fmla="*/ 118211 h 124178"/>
                <a:gd name="connsiteX16" fmla="*/ 13598 w 149515"/>
                <a:gd name="connsiteY16" fmla="*/ 114647 h 124178"/>
                <a:gd name="connsiteX17" fmla="*/ 27709 w 149515"/>
                <a:gd name="connsiteY17" fmla="*/ 99844 h 124178"/>
                <a:gd name="connsiteX18" fmla="*/ 16601 w 149515"/>
                <a:gd name="connsiteY18" fmla="*/ 90250 h 124178"/>
                <a:gd name="connsiteX19" fmla="*/ 88 w 149515"/>
                <a:gd name="connsiteY19" fmla="*/ 106149 h 124178"/>
                <a:gd name="connsiteX20" fmla="*/ 28310 w 149515"/>
                <a:gd name="connsiteY20" fmla="*/ 124241 h 124178"/>
                <a:gd name="connsiteX21" fmla="*/ 59834 w 149515"/>
                <a:gd name="connsiteY21" fmla="*/ 103408 h 124178"/>
                <a:gd name="connsiteX22" fmla="*/ 92259 w 149515"/>
                <a:gd name="connsiteY22" fmla="*/ 124241 h 124178"/>
                <a:gd name="connsiteX23" fmla="*/ 140297 w 149515"/>
                <a:gd name="connsiteY23" fmla="*/ 82026 h 124178"/>
                <a:gd name="connsiteX24" fmla="*/ 136694 w 149515"/>
                <a:gd name="connsiteY24" fmla="*/ 79285 h 124178"/>
                <a:gd name="connsiteX25" fmla="*/ 132791 w 149515"/>
                <a:gd name="connsiteY25" fmla="*/ 82300 h 124178"/>
                <a:gd name="connsiteX26" fmla="*/ 92860 w 149515"/>
                <a:gd name="connsiteY26" fmla="*/ 118211 h 124178"/>
                <a:gd name="connsiteX27" fmla="*/ 76347 w 149515"/>
                <a:gd name="connsiteY27" fmla="*/ 100118 h 124178"/>
                <a:gd name="connsiteX28" fmla="*/ 81451 w 149515"/>
                <a:gd name="connsiteY28" fmla="*/ 75995 h 124178"/>
                <a:gd name="connsiteX29" fmla="*/ 91659 w 149515"/>
                <a:gd name="connsiteY29" fmla="*/ 38440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9515" h="124178">
                  <a:moveTo>
                    <a:pt x="91659" y="38440"/>
                  </a:moveTo>
                  <a:cubicBezTo>
                    <a:pt x="93460" y="31313"/>
                    <a:pt x="100366" y="6094"/>
                    <a:pt x="121382" y="6094"/>
                  </a:cubicBezTo>
                  <a:cubicBezTo>
                    <a:pt x="122883" y="6094"/>
                    <a:pt x="130089" y="6094"/>
                    <a:pt x="136393" y="9657"/>
                  </a:cubicBezTo>
                  <a:cubicBezTo>
                    <a:pt x="127987" y="11028"/>
                    <a:pt x="121982" y="17881"/>
                    <a:pt x="121982" y="24460"/>
                  </a:cubicBezTo>
                  <a:cubicBezTo>
                    <a:pt x="121982" y="28846"/>
                    <a:pt x="125285" y="34054"/>
                    <a:pt x="133391" y="34054"/>
                  </a:cubicBezTo>
                  <a:cubicBezTo>
                    <a:pt x="139996" y="34054"/>
                    <a:pt x="149604" y="29120"/>
                    <a:pt x="149604" y="18155"/>
                  </a:cubicBezTo>
                  <a:cubicBezTo>
                    <a:pt x="149604" y="3901"/>
                    <a:pt x="131890" y="63"/>
                    <a:pt x="121682" y="63"/>
                  </a:cubicBezTo>
                  <a:cubicBezTo>
                    <a:pt x="104269" y="63"/>
                    <a:pt x="93760" y="14591"/>
                    <a:pt x="90158" y="20896"/>
                  </a:cubicBezTo>
                  <a:cubicBezTo>
                    <a:pt x="82652" y="2804"/>
                    <a:pt x="66439" y="63"/>
                    <a:pt x="57732" y="63"/>
                  </a:cubicBezTo>
                  <a:cubicBezTo>
                    <a:pt x="26508" y="63"/>
                    <a:pt x="9395" y="35425"/>
                    <a:pt x="9395" y="42278"/>
                  </a:cubicBezTo>
                  <a:cubicBezTo>
                    <a:pt x="9395" y="45019"/>
                    <a:pt x="12397" y="45019"/>
                    <a:pt x="12998" y="45019"/>
                  </a:cubicBezTo>
                  <a:cubicBezTo>
                    <a:pt x="15400" y="45019"/>
                    <a:pt x="16300" y="44471"/>
                    <a:pt x="16901" y="42004"/>
                  </a:cubicBezTo>
                  <a:cubicBezTo>
                    <a:pt x="27109" y="12947"/>
                    <a:pt x="46924" y="6094"/>
                    <a:pt x="57132" y="6094"/>
                  </a:cubicBezTo>
                  <a:cubicBezTo>
                    <a:pt x="62836" y="6094"/>
                    <a:pt x="73345" y="8561"/>
                    <a:pt x="73345" y="24460"/>
                  </a:cubicBezTo>
                  <a:cubicBezTo>
                    <a:pt x="73345" y="32958"/>
                    <a:pt x="68241" y="51324"/>
                    <a:pt x="57132" y="89702"/>
                  </a:cubicBezTo>
                  <a:cubicBezTo>
                    <a:pt x="52328" y="106697"/>
                    <a:pt x="41820" y="118211"/>
                    <a:pt x="28610" y="118211"/>
                  </a:cubicBezTo>
                  <a:cubicBezTo>
                    <a:pt x="26809" y="118211"/>
                    <a:pt x="19903" y="118211"/>
                    <a:pt x="13598" y="114647"/>
                  </a:cubicBezTo>
                  <a:cubicBezTo>
                    <a:pt x="21104" y="113276"/>
                    <a:pt x="27709" y="107520"/>
                    <a:pt x="27709" y="99844"/>
                  </a:cubicBezTo>
                  <a:cubicBezTo>
                    <a:pt x="27709" y="92443"/>
                    <a:pt x="21104" y="90250"/>
                    <a:pt x="16601" y="90250"/>
                  </a:cubicBezTo>
                  <a:cubicBezTo>
                    <a:pt x="7594" y="90250"/>
                    <a:pt x="88" y="97377"/>
                    <a:pt x="88" y="106149"/>
                  </a:cubicBezTo>
                  <a:cubicBezTo>
                    <a:pt x="88" y="118759"/>
                    <a:pt x="15099" y="124241"/>
                    <a:pt x="28310" y="124241"/>
                  </a:cubicBezTo>
                  <a:cubicBezTo>
                    <a:pt x="48125" y="124241"/>
                    <a:pt x="58933" y="105053"/>
                    <a:pt x="59834" y="103408"/>
                  </a:cubicBezTo>
                  <a:cubicBezTo>
                    <a:pt x="63437" y="113551"/>
                    <a:pt x="74245" y="124241"/>
                    <a:pt x="92259" y="124241"/>
                  </a:cubicBezTo>
                  <a:cubicBezTo>
                    <a:pt x="123183" y="124241"/>
                    <a:pt x="140297" y="88879"/>
                    <a:pt x="140297" y="82026"/>
                  </a:cubicBezTo>
                  <a:cubicBezTo>
                    <a:pt x="140297" y="79285"/>
                    <a:pt x="137594" y="79285"/>
                    <a:pt x="136694" y="79285"/>
                  </a:cubicBezTo>
                  <a:cubicBezTo>
                    <a:pt x="133992" y="79285"/>
                    <a:pt x="133391" y="80381"/>
                    <a:pt x="132791" y="82300"/>
                  </a:cubicBezTo>
                  <a:cubicBezTo>
                    <a:pt x="122883" y="111632"/>
                    <a:pt x="102467" y="118211"/>
                    <a:pt x="92860" y="118211"/>
                  </a:cubicBezTo>
                  <a:cubicBezTo>
                    <a:pt x="81151" y="118211"/>
                    <a:pt x="76347" y="109439"/>
                    <a:pt x="76347" y="100118"/>
                  </a:cubicBezTo>
                  <a:cubicBezTo>
                    <a:pt x="76347" y="94088"/>
                    <a:pt x="78148" y="88057"/>
                    <a:pt x="81451" y="75995"/>
                  </a:cubicBezTo>
                  <a:lnTo>
                    <a:pt x="91659" y="38440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8E7BCEE5-5CF7-504D-A053-CC987D8A920D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0513147" y="4000478"/>
              <a:ext cx="199654" cy="64145"/>
            </a:xfrm>
            <a:custGeom>
              <a:avLst/>
              <a:gdLst>
                <a:gd name="connsiteX0" fmla="*/ 189543 w 199654"/>
                <a:gd name="connsiteY0" fmla="*/ 11028 h 64145"/>
                <a:gd name="connsiteX1" fmla="*/ 199751 w 199654"/>
                <a:gd name="connsiteY1" fmla="*/ 5545 h 64145"/>
                <a:gd name="connsiteX2" fmla="*/ 189843 w 199654"/>
                <a:gd name="connsiteY2" fmla="*/ 63 h 64145"/>
                <a:gd name="connsiteX3" fmla="*/ 10004 w 199654"/>
                <a:gd name="connsiteY3" fmla="*/ 63 h 64145"/>
                <a:gd name="connsiteX4" fmla="*/ 96 w 199654"/>
                <a:gd name="connsiteY4" fmla="*/ 5545 h 64145"/>
                <a:gd name="connsiteX5" fmla="*/ 10304 w 199654"/>
                <a:gd name="connsiteY5" fmla="*/ 11028 h 64145"/>
                <a:gd name="connsiteX6" fmla="*/ 189543 w 199654"/>
                <a:gd name="connsiteY6" fmla="*/ 11028 h 64145"/>
                <a:gd name="connsiteX7" fmla="*/ 189843 w 199654"/>
                <a:gd name="connsiteY7" fmla="*/ 64208 h 64145"/>
                <a:gd name="connsiteX8" fmla="*/ 199751 w 199654"/>
                <a:gd name="connsiteY8" fmla="*/ 58726 h 64145"/>
                <a:gd name="connsiteX9" fmla="*/ 189543 w 199654"/>
                <a:gd name="connsiteY9" fmla="*/ 53243 h 64145"/>
                <a:gd name="connsiteX10" fmla="*/ 10304 w 199654"/>
                <a:gd name="connsiteY10" fmla="*/ 53243 h 64145"/>
                <a:gd name="connsiteX11" fmla="*/ 96 w 199654"/>
                <a:gd name="connsiteY11" fmla="*/ 58726 h 64145"/>
                <a:gd name="connsiteX12" fmla="*/ 10004 w 199654"/>
                <a:gd name="connsiteY12" fmla="*/ 64208 h 64145"/>
                <a:gd name="connsiteX13" fmla="*/ 189843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43" y="11028"/>
                  </a:moveTo>
                  <a:cubicBezTo>
                    <a:pt x="194047" y="11028"/>
                    <a:pt x="199751" y="11028"/>
                    <a:pt x="199751" y="5545"/>
                  </a:cubicBezTo>
                  <a:cubicBezTo>
                    <a:pt x="199751" y="63"/>
                    <a:pt x="194047" y="63"/>
                    <a:pt x="189843" y="63"/>
                  </a:cubicBezTo>
                  <a:lnTo>
                    <a:pt x="10004" y="63"/>
                  </a:lnTo>
                  <a:cubicBezTo>
                    <a:pt x="5801" y="63"/>
                    <a:pt x="96" y="63"/>
                    <a:pt x="96" y="5545"/>
                  </a:cubicBezTo>
                  <a:cubicBezTo>
                    <a:pt x="96" y="11028"/>
                    <a:pt x="5801" y="11028"/>
                    <a:pt x="10304" y="11028"/>
                  </a:cubicBezTo>
                  <a:lnTo>
                    <a:pt x="189543" y="11028"/>
                  </a:lnTo>
                  <a:close/>
                  <a:moveTo>
                    <a:pt x="189843" y="64208"/>
                  </a:moveTo>
                  <a:cubicBezTo>
                    <a:pt x="194047" y="64208"/>
                    <a:pt x="199751" y="64208"/>
                    <a:pt x="199751" y="58726"/>
                  </a:cubicBezTo>
                  <a:cubicBezTo>
                    <a:pt x="199751" y="53243"/>
                    <a:pt x="194047" y="53243"/>
                    <a:pt x="189543" y="53243"/>
                  </a:cubicBezTo>
                  <a:lnTo>
                    <a:pt x="10304" y="53243"/>
                  </a:lnTo>
                  <a:cubicBezTo>
                    <a:pt x="5801" y="53243"/>
                    <a:pt x="96" y="53243"/>
                    <a:pt x="96" y="58726"/>
                  </a:cubicBezTo>
                  <a:cubicBezTo>
                    <a:pt x="96" y="64208"/>
                    <a:pt x="5801" y="64208"/>
                    <a:pt x="10004" y="64208"/>
                  </a:cubicBezTo>
                  <a:lnTo>
                    <a:pt x="189843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A895EAF0-89DA-DB4C-9A04-10AD3F916EDE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0827056" y="3979919"/>
              <a:ext cx="115289" cy="124178"/>
            </a:xfrm>
            <a:custGeom>
              <a:avLst/>
              <a:gdLst>
                <a:gd name="connsiteX0" fmla="*/ 42440 w 115289"/>
                <a:gd name="connsiteY0" fmla="*/ 57903 h 124178"/>
                <a:gd name="connsiteX1" fmla="*/ 88375 w 115289"/>
                <a:gd name="connsiteY1" fmla="*/ 51598 h 124178"/>
                <a:gd name="connsiteX2" fmla="*/ 110893 w 115289"/>
                <a:gd name="connsiteY2" fmla="*/ 23363 h 124178"/>
                <a:gd name="connsiteX3" fmla="*/ 78768 w 115289"/>
                <a:gd name="connsiteY3" fmla="*/ 63 h 124178"/>
                <a:gd name="connsiteX4" fmla="*/ 107 w 115289"/>
                <a:gd name="connsiteY4" fmla="*/ 74625 h 124178"/>
                <a:gd name="connsiteX5" fmla="*/ 47243 w 115289"/>
                <a:gd name="connsiteY5" fmla="*/ 124241 h 124178"/>
                <a:gd name="connsiteX6" fmla="*/ 115396 w 115289"/>
                <a:gd name="connsiteY6" fmla="*/ 91895 h 124178"/>
                <a:gd name="connsiteX7" fmla="*/ 111793 w 115289"/>
                <a:gd name="connsiteY7" fmla="*/ 88331 h 124178"/>
                <a:gd name="connsiteX8" fmla="*/ 107890 w 115289"/>
                <a:gd name="connsiteY8" fmla="*/ 91072 h 124178"/>
                <a:gd name="connsiteX9" fmla="*/ 47844 w 115289"/>
                <a:gd name="connsiteY9" fmla="*/ 118211 h 124178"/>
                <a:gd name="connsiteX10" fmla="*/ 21724 w 115289"/>
                <a:gd name="connsiteY10" fmla="*/ 86412 h 124178"/>
                <a:gd name="connsiteX11" fmla="*/ 26527 w 115289"/>
                <a:gd name="connsiteY11" fmla="*/ 57903 h 124178"/>
                <a:gd name="connsiteX12" fmla="*/ 42440 w 115289"/>
                <a:gd name="connsiteY12" fmla="*/ 57903 h 124178"/>
                <a:gd name="connsiteX13" fmla="*/ 28329 w 115289"/>
                <a:gd name="connsiteY13" fmla="*/ 51872 h 124178"/>
                <a:gd name="connsiteX14" fmla="*/ 78768 w 115289"/>
                <a:gd name="connsiteY14" fmla="*/ 6094 h 124178"/>
                <a:gd name="connsiteX15" fmla="*/ 100985 w 115289"/>
                <a:gd name="connsiteY15" fmla="*/ 23363 h 124178"/>
                <a:gd name="connsiteX16" fmla="*/ 40638 w 115289"/>
                <a:gd name="connsiteY16" fmla="*/ 51872 h 124178"/>
                <a:gd name="connsiteX17" fmla="*/ 28329 w 115289"/>
                <a:gd name="connsiteY17" fmla="*/ 51872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89" h="124178">
                  <a:moveTo>
                    <a:pt x="42440" y="57903"/>
                  </a:moveTo>
                  <a:cubicBezTo>
                    <a:pt x="51146" y="57903"/>
                    <a:pt x="73364" y="57355"/>
                    <a:pt x="88375" y="51598"/>
                  </a:cubicBezTo>
                  <a:cubicBezTo>
                    <a:pt x="109392" y="43375"/>
                    <a:pt x="110893" y="27201"/>
                    <a:pt x="110893" y="23363"/>
                  </a:cubicBezTo>
                  <a:cubicBezTo>
                    <a:pt x="110893" y="11302"/>
                    <a:pt x="99484" y="63"/>
                    <a:pt x="78768" y="63"/>
                  </a:cubicBezTo>
                  <a:cubicBezTo>
                    <a:pt x="45442" y="63"/>
                    <a:pt x="107" y="26653"/>
                    <a:pt x="107" y="74625"/>
                  </a:cubicBezTo>
                  <a:cubicBezTo>
                    <a:pt x="107" y="102586"/>
                    <a:pt x="17821" y="124241"/>
                    <a:pt x="47243" y="124241"/>
                  </a:cubicBezTo>
                  <a:cubicBezTo>
                    <a:pt x="90177" y="124241"/>
                    <a:pt x="115396" y="95184"/>
                    <a:pt x="115396" y="91895"/>
                  </a:cubicBezTo>
                  <a:cubicBezTo>
                    <a:pt x="115396" y="90250"/>
                    <a:pt x="113595" y="88331"/>
                    <a:pt x="111793" y="88331"/>
                  </a:cubicBezTo>
                  <a:cubicBezTo>
                    <a:pt x="110292" y="88331"/>
                    <a:pt x="109692" y="88879"/>
                    <a:pt x="107890" y="91072"/>
                  </a:cubicBezTo>
                  <a:cubicBezTo>
                    <a:pt x="84172" y="118211"/>
                    <a:pt x="51447" y="118211"/>
                    <a:pt x="47844" y="118211"/>
                  </a:cubicBezTo>
                  <a:cubicBezTo>
                    <a:pt x="24426" y="118211"/>
                    <a:pt x="21724" y="95184"/>
                    <a:pt x="21724" y="86412"/>
                  </a:cubicBezTo>
                  <a:cubicBezTo>
                    <a:pt x="21724" y="83123"/>
                    <a:pt x="22024" y="74625"/>
                    <a:pt x="26527" y="57903"/>
                  </a:cubicBezTo>
                  <a:lnTo>
                    <a:pt x="42440" y="57903"/>
                  </a:lnTo>
                  <a:close/>
                  <a:moveTo>
                    <a:pt x="28329" y="51872"/>
                  </a:moveTo>
                  <a:cubicBezTo>
                    <a:pt x="40038" y="10205"/>
                    <a:pt x="70962" y="6094"/>
                    <a:pt x="78768" y="6094"/>
                  </a:cubicBezTo>
                  <a:cubicBezTo>
                    <a:pt x="92879" y="6094"/>
                    <a:pt x="100985" y="14043"/>
                    <a:pt x="100985" y="23363"/>
                  </a:cubicBezTo>
                  <a:cubicBezTo>
                    <a:pt x="100985" y="51872"/>
                    <a:pt x="52948" y="51872"/>
                    <a:pt x="40638" y="51872"/>
                  </a:cubicBezTo>
                  <a:lnTo>
                    <a:pt x="28329" y="51872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A98732DE-8A54-4B83-6694-F386159B47D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0978862" y="4072025"/>
              <a:ext cx="35127" cy="81963"/>
            </a:xfrm>
            <a:custGeom>
              <a:avLst/>
              <a:gdLst>
                <a:gd name="connsiteX0" fmla="*/ 35239 w 35127"/>
                <a:gd name="connsiteY0" fmla="*/ 28846 h 81963"/>
                <a:gd name="connsiteX1" fmla="*/ 16024 w 35127"/>
                <a:gd name="connsiteY1" fmla="*/ 63 h 81963"/>
                <a:gd name="connsiteX2" fmla="*/ 111 w 35127"/>
                <a:gd name="connsiteY2" fmla="*/ 14591 h 81963"/>
                <a:gd name="connsiteX3" fmla="*/ 16024 w 35127"/>
                <a:gd name="connsiteY3" fmla="*/ 29120 h 81963"/>
                <a:gd name="connsiteX4" fmla="*/ 26532 w 35127"/>
                <a:gd name="connsiteY4" fmla="*/ 25556 h 81963"/>
                <a:gd name="connsiteX5" fmla="*/ 28033 w 35127"/>
                <a:gd name="connsiteY5" fmla="*/ 24734 h 81963"/>
                <a:gd name="connsiteX6" fmla="*/ 28634 w 35127"/>
                <a:gd name="connsiteY6" fmla="*/ 28846 h 81963"/>
                <a:gd name="connsiteX7" fmla="*/ 8218 w 35127"/>
                <a:gd name="connsiteY7" fmla="*/ 74625 h 81963"/>
                <a:gd name="connsiteX8" fmla="*/ 4915 w 35127"/>
                <a:gd name="connsiteY8" fmla="*/ 79011 h 81963"/>
                <a:gd name="connsiteX9" fmla="*/ 7917 w 35127"/>
                <a:gd name="connsiteY9" fmla="*/ 82026 h 81963"/>
                <a:gd name="connsiteX10" fmla="*/ 35239 w 35127"/>
                <a:gd name="connsiteY10" fmla="*/ 28846 h 8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27" h="81963">
                  <a:moveTo>
                    <a:pt x="35239" y="28846"/>
                  </a:moveTo>
                  <a:cubicBezTo>
                    <a:pt x="35239" y="10754"/>
                    <a:pt x="27733" y="63"/>
                    <a:pt x="16024" y="63"/>
                  </a:cubicBezTo>
                  <a:cubicBezTo>
                    <a:pt x="6116" y="63"/>
                    <a:pt x="111" y="6916"/>
                    <a:pt x="111" y="14591"/>
                  </a:cubicBezTo>
                  <a:cubicBezTo>
                    <a:pt x="111" y="21993"/>
                    <a:pt x="6116" y="29120"/>
                    <a:pt x="16024" y="29120"/>
                  </a:cubicBezTo>
                  <a:cubicBezTo>
                    <a:pt x="19627" y="29120"/>
                    <a:pt x="23530" y="28024"/>
                    <a:pt x="26532" y="25556"/>
                  </a:cubicBezTo>
                  <a:cubicBezTo>
                    <a:pt x="27433" y="25008"/>
                    <a:pt x="27733" y="24734"/>
                    <a:pt x="28033" y="24734"/>
                  </a:cubicBezTo>
                  <a:cubicBezTo>
                    <a:pt x="28333" y="24734"/>
                    <a:pt x="28634" y="25008"/>
                    <a:pt x="28634" y="28846"/>
                  </a:cubicBezTo>
                  <a:cubicBezTo>
                    <a:pt x="28634" y="49131"/>
                    <a:pt x="18125" y="65579"/>
                    <a:pt x="8218" y="74625"/>
                  </a:cubicBezTo>
                  <a:cubicBezTo>
                    <a:pt x="4915" y="77640"/>
                    <a:pt x="4915" y="78188"/>
                    <a:pt x="4915" y="79011"/>
                  </a:cubicBezTo>
                  <a:cubicBezTo>
                    <a:pt x="4915" y="80930"/>
                    <a:pt x="6416" y="82026"/>
                    <a:pt x="7917" y="82026"/>
                  </a:cubicBezTo>
                  <a:cubicBezTo>
                    <a:pt x="11220" y="82026"/>
                    <a:pt x="35239" y="60919"/>
                    <a:pt x="35239" y="28846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09BA3A59-DDFE-8B7D-1F0D-0D5CA6BAF7FE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1093383" y="3929480"/>
              <a:ext cx="92171" cy="174617"/>
            </a:xfrm>
            <a:custGeom>
              <a:avLst/>
              <a:gdLst>
                <a:gd name="connsiteX0" fmla="*/ 55058 w 92171"/>
                <a:gd name="connsiteY0" fmla="*/ 62015 h 174617"/>
                <a:gd name="connsiteX1" fmla="*/ 83280 w 92171"/>
                <a:gd name="connsiteY1" fmla="*/ 62015 h 174617"/>
                <a:gd name="connsiteX2" fmla="*/ 92287 w 92171"/>
                <a:gd name="connsiteY2" fmla="*/ 56533 h 174617"/>
                <a:gd name="connsiteX3" fmla="*/ 83881 w 92171"/>
                <a:gd name="connsiteY3" fmla="*/ 53517 h 174617"/>
                <a:gd name="connsiteX4" fmla="*/ 57460 w 92171"/>
                <a:gd name="connsiteY4" fmla="*/ 53517 h 174617"/>
                <a:gd name="connsiteX5" fmla="*/ 69770 w 92171"/>
                <a:gd name="connsiteY5" fmla="*/ 7464 h 174617"/>
                <a:gd name="connsiteX6" fmla="*/ 61063 w 92171"/>
                <a:gd name="connsiteY6" fmla="*/ 63 h 174617"/>
                <a:gd name="connsiteX7" fmla="*/ 49054 w 92171"/>
                <a:gd name="connsiteY7" fmla="*/ 9931 h 174617"/>
                <a:gd name="connsiteX8" fmla="*/ 37345 w 92171"/>
                <a:gd name="connsiteY8" fmla="*/ 53517 h 174617"/>
                <a:gd name="connsiteX9" fmla="*/ 9123 w 92171"/>
                <a:gd name="connsiteY9" fmla="*/ 53517 h 174617"/>
                <a:gd name="connsiteX10" fmla="*/ 116 w 92171"/>
                <a:gd name="connsiteY10" fmla="*/ 58726 h 174617"/>
                <a:gd name="connsiteX11" fmla="*/ 8522 w 92171"/>
                <a:gd name="connsiteY11" fmla="*/ 62015 h 174617"/>
                <a:gd name="connsiteX12" fmla="*/ 34943 w 92171"/>
                <a:gd name="connsiteY12" fmla="*/ 62015 h 174617"/>
                <a:gd name="connsiteX13" fmla="*/ 12125 w 92171"/>
                <a:gd name="connsiteY13" fmla="*/ 149461 h 174617"/>
                <a:gd name="connsiteX14" fmla="*/ 39747 w 92171"/>
                <a:gd name="connsiteY14" fmla="*/ 174680 h 174617"/>
                <a:gd name="connsiteX15" fmla="*/ 87484 w 92171"/>
                <a:gd name="connsiteY15" fmla="*/ 132465 h 174617"/>
                <a:gd name="connsiteX16" fmla="*/ 83881 w 92171"/>
                <a:gd name="connsiteY16" fmla="*/ 129724 h 174617"/>
                <a:gd name="connsiteX17" fmla="*/ 79377 w 92171"/>
                <a:gd name="connsiteY17" fmla="*/ 133562 h 174617"/>
                <a:gd name="connsiteX18" fmla="*/ 40347 w 92171"/>
                <a:gd name="connsiteY18" fmla="*/ 168650 h 174617"/>
                <a:gd name="connsiteX19" fmla="*/ 31040 w 92171"/>
                <a:gd name="connsiteY19" fmla="*/ 156040 h 174617"/>
                <a:gd name="connsiteX20" fmla="*/ 32841 w 92171"/>
                <a:gd name="connsiteY20" fmla="*/ 142882 h 174617"/>
                <a:gd name="connsiteX21" fmla="*/ 55058 w 92171"/>
                <a:gd name="connsiteY21" fmla="*/ 62015 h 17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171" h="174617">
                  <a:moveTo>
                    <a:pt x="55058" y="62015"/>
                  </a:moveTo>
                  <a:lnTo>
                    <a:pt x="83280" y="62015"/>
                  </a:lnTo>
                  <a:cubicBezTo>
                    <a:pt x="89285" y="62015"/>
                    <a:pt x="92287" y="62015"/>
                    <a:pt x="92287" y="56533"/>
                  </a:cubicBezTo>
                  <a:cubicBezTo>
                    <a:pt x="92287" y="53517"/>
                    <a:pt x="89285" y="53517"/>
                    <a:pt x="83881" y="53517"/>
                  </a:cubicBezTo>
                  <a:lnTo>
                    <a:pt x="57460" y="53517"/>
                  </a:lnTo>
                  <a:cubicBezTo>
                    <a:pt x="68269" y="14591"/>
                    <a:pt x="69770" y="9109"/>
                    <a:pt x="69770" y="7464"/>
                  </a:cubicBezTo>
                  <a:cubicBezTo>
                    <a:pt x="69770" y="2804"/>
                    <a:pt x="66167" y="63"/>
                    <a:pt x="61063" y="63"/>
                  </a:cubicBezTo>
                  <a:cubicBezTo>
                    <a:pt x="60162" y="63"/>
                    <a:pt x="51756" y="337"/>
                    <a:pt x="49054" y="9931"/>
                  </a:cubicBezTo>
                  <a:lnTo>
                    <a:pt x="37345" y="53517"/>
                  </a:lnTo>
                  <a:lnTo>
                    <a:pt x="9123" y="53517"/>
                  </a:lnTo>
                  <a:cubicBezTo>
                    <a:pt x="3118" y="53517"/>
                    <a:pt x="116" y="53517"/>
                    <a:pt x="116" y="58726"/>
                  </a:cubicBezTo>
                  <a:cubicBezTo>
                    <a:pt x="116" y="62015"/>
                    <a:pt x="2518" y="62015"/>
                    <a:pt x="8522" y="62015"/>
                  </a:cubicBezTo>
                  <a:lnTo>
                    <a:pt x="34943" y="62015"/>
                  </a:lnTo>
                  <a:cubicBezTo>
                    <a:pt x="13326" y="139867"/>
                    <a:pt x="12125" y="144527"/>
                    <a:pt x="12125" y="149461"/>
                  </a:cubicBezTo>
                  <a:cubicBezTo>
                    <a:pt x="12125" y="164264"/>
                    <a:pt x="23534" y="174680"/>
                    <a:pt x="39747" y="174680"/>
                  </a:cubicBezTo>
                  <a:cubicBezTo>
                    <a:pt x="70370" y="174680"/>
                    <a:pt x="87484" y="134658"/>
                    <a:pt x="87484" y="132465"/>
                  </a:cubicBezTo>
                  <a:cubicBezTo>
                    <a:pt x="87484" y="129724"/>
                    <a:pt x="85082" y="129724"/>
                    <a:pt x="83881" y="129724"/>
                  </a:cubicBezTo>
                  <a:cubicBezTo>
                    <a:pt x="81179" y="129724"/>
                    <a:pt x="80878" y="130546"/>
                    <a:pt x="79377" y="133562"/>
                  </a:cubicBezTo>
                  <a:cubicBezTo>
                    <a:pt x="66467" y="162071"/>
                    <a:pt x="50555" y="168650"/>
                    <a:pt x="40347" y="168650"/>
                  </a:cubicBezTo>
                  <a:cubicBezTo>
                    <a:pt x="34042" y="168650"/>
                    <a:pt x="31040" y="165086"/>
                    <a:pt x="31040" y="156040"/>
                  </a:cubicBezTo>
                  <a:cubicBezTo>
                    <a:pt x="31040" y="149461"/>
                    <a:pt x="31640" y="147542"/>
                    <a:pt x="32841" y="142882"/>
                  </a:cubicBezTo>
                  <a:lnTo>
                    <a:pt x="55058" y="6201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11F7CA18-8AEF-E71A-DA9E-2ADA0C9A2EF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11212009" y="3895488"/>
              <a:ext cx="69654" cy="274125"/>
            </a:xfrm>
            <a:custGeom>
              <a:avLst/>
              <a:gdLst>
                <a:gd name="connsiteX0" fmla="*/ 69773 w 69654"/>
                <a:gd name="connsiteY0" fmla="*/ 137125 h 274125"/>
                <a:gd name="connsiteX1" fmla="*/ 49958 w 69654"/>
                <a:gd name="connsiteY1" fmla="*/ 51598 h 274125"/>
                <a:gd name="connsiteX2" fmla="*/ 3122 w 69654"/>
                <a:gd name="connsiteY2" fmla="*/ 63 h 274125"/>
                <a:gd name="connsiteX3" fmla="*/ 119 w 69654"/>
                <a:gd name="connsiteY3" fmla="*/ 2804 h 274125"/>
                <a:gd name="connsiteX4" fmla="*/ 5824 w 69654"/>
                <a:gd name="connsiteY4" fmla="*/ 9109 h 274125"/>
                <a:gd name="connsiteX5" fmla="*/ 52360 w 69654"/>
                <a:gd name="connsiteY5" fmla="*/ 137125 h 274125"/>
                <a:gd name="connsiteX6" fmla="*/ 4022 w 69654"/>
                <a:gd name="connsiteY6" fmla="*/ 266786 h 274125"/>
                <a:gd name="connsiteX7" fmla="*/ 119 w 69654"/>
                <a:gd name="connsiteY7" fmla="*/ 271447 h 274125"/>
                <a:gd name="connsiteX8" fmla="*/ 3122 w 69654"/>
                <a:gd name="connsiteY8" fmla="*/ 274188 h 274125"/>
                <a:gd name="connsiteX9" fmla="*/ 50859 w 69654"/>
                <a:gd name="connsiteY9" fmla="*/ 220733 h 274125"/>
                <a:gd name="connsiteX10" fmla="*/ 69773 w 69654"/>
                <a:gd name="connsiteY10" fmla="*/ 137125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73" y="137125"/>
                  </a:moveTo>
                  <a:cubicBezTo>
                    <a:pt x="69773" y="115744"/>
                    <a:pt x="66471" y="82574"/>
                    <a:pt x="49958" y="51598"/>
                  </a:cubicBezTo>
                  <a:cubicBezTo>
                    <a:pt x="31944" y="17881"/>
                    <a:pt x="6124" y="63"/>
                    <a:pt x="3122" y="63"/>
                  </a:cubicBezTo>
                  <a:cubicBezTo>
                    <a:pt x="1320" y="63"/>
                    <a:pt x="119" y="1159"/>
                    <a:pt x="119" y="2804"/>
                  </a:cubicBezTo>
                  <a:cubicBezTo>
                    <a:pt x="119" y="3626"/>
                    <a:pt x="119" y="4175"/>
                    <a:pt x="5824" y="9109"/>
                  </a:cubicBezTo>
                  <a:cubicBezTo>
                    <a:pt x="35247" y="36247"/>
                    <a:pt x="52360" y="79833"/>
                    <a:pt x="52360" y="137125"/>
                  </a:cubicBezTo>
                  <a:cubicBezTo>
                    <a:pt x="52360" y="184001"/>
                    <a:pt x="41251" y="232247"/>
                    <a:pt x="4022" y="266786"/>
                  </a:cubicBezTo>
                  <a:cubicBezTo>
                    <a:pt x="119" y="270076"/>
                    <a:pt x="119" y="270624"/>
                    <a:pt x="119" y="271447"/>
                  </a:cubicBezTo>
                  <a:cubicBezTo>
                    <a:pt x="119" y="273091"/>
                    <a:pt x="1320" y="274188"/>
                    <a:pt x="3122" y="274188"/>
                  </a:cubicBezTo>
                  <a:cubicBezTo>
                    <a:pt x="6124" y="274188"/>
                    <a:pt x="33145" y="255547"/>
                    <a:pt x="50859" y="220733"/>
                  </a:cubicBezTo>
                  <a:cubicBezTo>
                    <a:pt x="66171" y="190580"/>
                    <a:pt x="69773" y="160152"/>
                    <a:pt x="69773" y="137125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6B7FB9C8-78B7-3792-653C-0DE79C617EB0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11411862" y="4000478"/>
              <a:ext cx="199654" cy="64145"/>
            </a:xfrm>
            <a:custGeom>
              <a:avLst/>
              <a:gdLst>
                <a:gd name="connsiteX0" fmla="*/ 189573 w 199654"/>
                <a:gd name="connsiteY0" fmla="*/ 11028 h 64145"/>
                <a:gd name="connsiteX1" fmla="*/ 199781 w 199654"/>
                <a:gd name="connsiteY1" fmla="*/ 5545 h 64145"/>
                <a:gd name="connsiteX2" fmla="*/ 189873 w 199654"/>
                <a:gd name="connsiteY2" fmla="*/ 63 h 64145"/>
                <a:gd name="connsiteX3" fmla="*/ 10034 w 199654"/>
                <a:gd name="connsiteY3" fmla="*/ 63 h 64145"/>
                <a:gd name="connsiteX4" fmla="*/ 126 w 199654"/>
                <a:gd name="connsiteY4" fmla="*/ 5545 h 64145"/>
                <a:gd name="connsiteX5" fmla="*/ 10334 w 199654"/>
                <a:gd name="connsiteY5" fmla="*/ 11028 h 64145"/>
                <a:gd name="connsiteX6" fmla="*/ 189573 w 199654"/>
                <a:gd name="connsiteY6" fmla="*/ 11028 h 64145"/>
                <a:gd name="connsiteX7" fmla="*/ 189873 w 199654"/>
                <a:gd name="connsiteY7" fmla="*/ 64208 h 64145"/>
                <a:gd name="connsiteX8" fmla="*/ 199781 w 199654"/>
                <a:gd name="connsiteY8" fmla="*/ 58726 h 64145"/>
                <a:gd name="connsiteX9" fmla="*/ 189573 w 199654"/>
                <a:gd name="connsiteY9" fmla="*/ 53243 h 64145"/>
                <a:gd name="connsiteX10" fmla="*/ 10334 w 199654"/>
                <a:gd name="connsiteY10" fmla="*/ 53243 h 64145"/>
                <a:gd name="connsiteX11" fmla="*/ 126 w 199654"/>
                <a:gd name="connsiteY11" fmla="*/ 58726 h 64145"/>
                <a:gd name="connsiteX12" fmla="*/ 10034 w 199654"/>
                <a:gd name="connsiteY12" fmla="*/ 64208 h 64145"/>
                <a:gd name="connsiteX13" fmla="*/ 189873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73" y="11028"/>
                  </a:moveTo>
                  <a:cubicBezTo>
                    <a:pt x="194076" y="11028"/>
                    <a:pt x="199781" y="11028"/>
                    <a:pt x="199781" y="5545"/>
                  </a:cubicBezTo>
                  <a:cubicBezTo>
                    <a:pt x="199781" y="63"/>
                    <a:pt x="194076" y="63"/>
                    <a:pt x="189873" y="63"/>
                  </a:cubicBezTo>
                  <a:lnTo>
                    <a:pt x="10034" y="63"/>
                  </a:lnTo>
                  <a:cubicBezTo>
                    <a:pt x="5830" y="63"/>
                    <a:pt x="126" y="63"/>
                    <a:pt x="126" y="5545"/>
                  </a:cubicBezTo>
                  <a:cubicBezTo>
                    <a:pt x="126" y="11028"/>
                    <a:pt x="5830" y="11028"/>
                    <a:pt x="10334" y="11028"/>
                  </a:cubicBezTo>
                  <a:lnTo>
                    <a:pt x="189573" y="11028"/>
                  </a:lnTo>
                  <a:close/>
                  <a:moveTo>
                    <a:pt x="189873" y="64208"/>
                  </a:moveTo>
                  <a:cubicBezTo>
                    <a:pt x="194076" y="64208"/>
                    <a:pt x="199781" y="64208"/>
                    <a:pt x="199781" y="58726"/>
                  </a:cubicBezTo>
                  <a:cubicBezTo>
                    <a:pt x="199781" y="53243"/>
                    <a:pt x="194076" y="53243"/>
                    <a:pt x="189573" y="53243"/>
                  </a:cubicBezTo>
                  <a:lnTo>
                    <a:pt x="10334" y="53243"/>
                  </a:lnTo>
                  <a:cubicBezTo>
                    <a:pt x="5830" y="53243"/>
                    <a:pt x="126" y="53243"/>
                    <a:pt x="126" y="58726"/>
                  </a:cubicBezTo>
                  <a:cubicBezTo>
                    <a:pt x="126" y="64208"/>
                    <a:pt x="5830" y="64208"/>
                    <a:pt x="10034" y="64208"/>
                  </a:cubicBezTo>
                  <a:lnTo>
                    <a:pt x="189873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8F1086F7-1CDC-02AA-1D06-FD577F99552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11719166" y="3915500"/>
              <a:ext cx="204158" cy="185582"/>
            </a:xfrm>
            <a:custGeom>
              <a:avLst/>
              <a:gdLst>
                <a:gd name="connsiteX0" fmla="*/ 121130 w 204158"/>
                <a:gd name="connsiteY0" fmla="*/ 19251 h 185582"/>
                <a:gd name="connsiteX1" fmla="*/ 128036 w 204158"/>
                <a:gd name="connsiteY1" fmla="*/ 9109 h 185582"/>
                <a:gd name="connsiteX2" fmla="*/ 146950 w 204158"/>
                <a:gd name="connsiteY2" fmla="*/ 8561 h 185582"/>
                <a:gd name="connsiteX3" fmla="*/ 190784 w 204158"/>
                <a:gd name="connsiteY3" fmla="*/ 31039 h 185582"/>
                <a:gd name="connsiteX4" fmla="*/ 188383 w 204158"/>
                <a:gd name="connsiteY4" fmla="*/ 52969 h 185582"/>
                <a:gd name="connsiteX5" fmla="*/ 187482 w 204158"/>
                <a:gd name="connsiteY5" fmla="*/ 58177 h 185582"/>
                <a:gd name="connsiteX6" fmla="*/ 191085 w 204158"/>
                <a:gd name="connsiteY6" fmla="*/ 61741 h 185582"/>
                <a:gd name="connsiteX7" fmla="*/ 195588 w 204158"/>
                <a:gd name="connsiteY7" fmla="*/ 55436 h 185582"/>
                <a:gd name="connsiteX8" fmla="*/ 203694 w 204158"/>
                <a:gd name="connsiteY8" fmla="*/ 7738 h 185582"/>
                <a:gd name="connsiteX9" fmla="*/ 204295 w 204158"/>
                <a:gd name="connsiteY9" fmla="*/ 3078 h 185582"/>
                <a:gd name="connsiteX10" fmla="*/ 196189 w 204158"/>
                <a:gd name="connsiteY10" fmla="*/ 63 h 185582"/>
                <a:gd name="connsiteX11" fmla="*/ 29559 w 204158"/>
                <a:gd name="connsiteY11" fmla="*/ 63 h 185582"/>
                <a:gd name="connsiteX12" fmla="*/ 19952 w 204158"/>
                <a:gd name="connsiteY12" fmla="*/ 5545 h 185582"/>
                <a:gd name="connsiteX13" fmla="*/ 1938 w 204158"/>
                <a:gd name="connsiteY13" fmla="*/ 53791 h 185582"/>
                <a:gd name="connsiteX14" fmla="*/ 137 w 204158"/>
                <a:gd name="connsiteY14" fmla="*/ 58726 h 185582"/>
                <a:gd name="connsiteX15" fmla="*/ 3739 w 204158"/>
                <a:gd name="connsiteY15" fmla="*/ 61741 h 185582"/>
                <a:gd name="connsiteX16" fmla="*/ 8843 w 204158"/>
                <a:gd name="connsiteY16" fmla="*/ 55984 h 185582"/>
                <a:gd name="connsiteX17" fmla="*/ 77296 w 204158"/>
                <a:gd name="connsiteY17" fmla="*/ 8561 h 185582"/>
                <a:gd name="connsiteX18" fmla="*/ 89006 w 204158"/>
                <a:gd name="connsiteY18" fmla="*/ 8561 h 185582"/>
                <a:gd name="connsiteX19" fmla="*/ 97412 w 204158"/>
                <a:gd name="connsiteY19" fmla="*/ 11850 h 185582"/>
                <a:gd name="connsiteX20" fmla="*/ 96211 w 204158"/>
                <a:gd name="connsiteY20" fmla="*/ 17607 h 185582"/>
                <a:gd name="connsiteX21" fmla="*/ 55980 w 204158"/>
                <a:gd name="connsiteY21" fmla="*/ 163990 h 185582"/>
                <a:gd name="connsiteX22" fmla="*/ 20252 w 204158"/>
                <a:gd name="connsiteY22" fmla="*/ 177148 h 185582"/>
                <a:gd name="connsiteX23" fmla="*/ 7642 w 204158"/>
                <a:gd name="connsiteY23" fmla="*/ 182356 h 185582"/>
                <a:gd name="connsiteX24" fmla="*/ 12746 w 204158"/>
                <a:gd name="connsiteY24" fmla="*/ 185645 h 185582"/>
                <a:gd name="connsiteX25" fmla="*/ 37365 w 204158"/>
                <a:gd name="connsiteY25" fmla="*/ 185097 h 185582"/>
                <a:gd name="connsiteX26" fmla="*/ 62885 w 204158"/>
                <a:gd name="connsiteY26" fmla="*/ 184823 h 185582"/>
                <a:gd name="connsiteX27" fmla="*/ 87805 w 204158"/>
                <a:gd name="connsiteY27" fmla="*/ 185097 h 185582"/>
                <a:gd name="connsiteX28" fmla="*/ 113925 w 204158"/>
                <a:gd name="connsiteY28" fmla="*/ 185645 h 185582"/>
                <a:gd name="connsiteX29" fmla="*/ 120530 w 204158"/>
                <a:gd name="connsiteY29" fmla="*/ 180163 h 185582"/>
                <a:gd name="connsiteX30" fmla="*/ 110322 w 204158"/>
                <a:gd name="connsiteY30" fmla="*/ 177148 h 185582"/>
                <a:gd name="connsiteX31" fmla="*/ 91107 w 204158"/>
                <a:gd name="connsiteY31" fmla="*/ 176599 h 185582"/>
                <a:gd name="connsiteX32" fmla="*/ 79999 w 204158"/>
                <a:gd name="connsiteY32" fmla="*/ 170569 h 185582"/>
                <a:gd name="connsiteX33" fmla="*/ 81199 w 204158"/>
                <a:gd name="connsiteY33" fmla="*/ 164812 h 185582"/>
                <a:gd name="connsiteX34" fmla="*/ 121130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130" y="19251"/>
                  </a:moveTo>
                  <a:cubicBezTo>
                    <a:pt x="123232" y="11576"/>
                    <a:pt x="124433" y="9931"/>
                    <a:pt x="128036" y="9109"/>
                  </a:cubicBezTo>
                  <a:cubicBezTo>
                    <a:pt x="130738" y="8561"/>
                    <a:pt x="140646" y="8561"/>
                    <a:pt x="146950" y="8561"/>
                  </a:cubicBezTo>
                  <a:cubicBezTo>
                    <a:pt x="177274" y="8561"/>
                    <a:pt x="190784" y="9657"/>
                    <a:pt x="190784" y="31039"/>
                  </a:cubicBezTo>
                  <a:cubicBezTo>
                    <a:pt x="190784" y="35151"/>
                    <a:pt x="189584" y="45842"/>
                    <a:pt x="188383" y="52969"/>
                  </a:cubicBezTo>
                  <a:cubicBezTo>
                    <a:pt x="188082" y="54065"/>
                    <a:pt x="187482" y="57355"/>
                    <a:pt x="187482" y="58177"/>
                  </a:cubicBezTo>
                  <a:cubicBezTo>
                    <a:pt x="187482" y="59822"/>
                    <a:pt x="188383" y="61741"/>
                    <a:pt x="191085" y="61741"/>
                  </a:cubicBezTo>
                  <a:cubicBezTo>
                    <a:pt x="194387" y="61741"/>
                    <a:pt x="194988" y="59548"/>
                    <a:pt x="195588" y="55436"/>
                  </a:cubicBezTo>
                  <a:lnTo>
                    <a:pt x="203694" y="7738"/>
                  </a:lnTo>
                  <a:cubicBezTo>
                    <a:pt x="203995" y="6642"/>
                    <a:pt x="204295" y="3901"/>
                    <a:pt x="204295" y="3078"/>
                  </a:cubicBezTo>
                  <a:cubicBezTo>
                    <a:pt x="204295" y="63"/>
                    <a:pt x="201293" y="63"/>
                    <a:pt x="196189" y="63"/>
                  </a:cubicBezTo>
                  <a:lnTo>
                    <a:pt x="29559" y="63"/>
                  </a:lnTo>
                  <a:cubicBezTo>
                    <a:pt x="22354" y="63"/>
                    <a:pt x="22054" y="337"/>
                    <a:pt x="19952" y="5545"/>
                  </a:cubicBezTo>
                  <a:lnTo>
                    <a:pt x="1938" y="53791"/>
                  </a:lnTo>
                  <a:cubicBezTo>
                    <a:pt x="1638" y="54339"/>
                    <a:pt x="137" y="58177"/>
                    <a:pt x="137" y="58726"/>
                  </a:cubicBezTo>
                  <a:cubicBezTo>
                    <a:pt x="137" y="60370"/>
                    <a:pt x="1638" y="61741"/>
                    <a:pt x="3739" y="61741"/>
                  </a:cubicBezTo>
                  <a:cubicBezTo>
                    <a:pt x="6742" y="61741"/>
                    <a:pt x="7042" y="60370"/>
                    <a:pt x="8843" y="55984"/>
                  </a:cubicBezTo>
                  <a:cubicBezTo>
                    <a:pt x="25056" y="13495"/>
                    <a:pt x="32862" y="8561"/>
                    <a:pt x="77296" y="8561"/>
                  </a:cubicBezTo>
                  <a:lnTo>
                    <a:pt x="89006" y="8561"/>
                  </a:lnTo>
                  <a:cubicBezTo>
                    <a:pt x="97412" y="8561"/>
                    <a:pt x="97412" y="9657"/>
                    <a:pt x="97412" y="11850"/>
                  </a:cubicBezTo>
                  <a:cubicBezTo>
                    <a:pt x="97412" y="13495"/>
                    <a:pt x="96511" y="16784"/>
                    <a:pt x="96211" y="17607"/>
                  </a:cubicBezTo>
                  <a:lnTo>
                    <a:pt x="55980" y="163990"/>
                  </a:lnTo>
                  <a:cubicBezTo>
                    <a:pt x="53278" y="174132"/>
                    <a:pt x="52377" y="177148"/>
                    <a:pt x="20252" y="177148"/>
                  </a:cubicBezTo>
                  <a:cubicBezTo>
                    <a:pt x="9444" y="177148"/>
                    <a:pt x="7642" y="177148"/>
                    <a:pt x="7642" y="182356"/>
                  </a:cubicBezTo>
                  <a:cubicBezTo>
                    <a:pt x="7642" y="185645"/>
                    <a:pt x="10945" y="185645"/>
                    <a:pt x="12746" y="185645"/>
                  </a:cubicBezTo>
                  <a:cubicBezTo>
                    <a:pt x="20853" y="185645"/>
                    <a:pt x="29259" y="185097"/>
                    <a:pt x="37365" y="185097"/>
                  </a:cubicBezTo>
                  <a:cubicBezTo>
                    <a:pt x="45772" y="185097"/>
                    <a:pt x="54479" y="184823"/>
                    <a:pt x="62885" y="184823"/>
                  </a:cubicBezTo>
                  <a:cubicBezTo>
                    <a:pt x="71292" y="184823"/>
                    <a:pt x="79698" y="185097"/>
                    <a:pt x="87805" y="185097"/>
                  </a:cubicBezTo>
                  <a:cubicBezTo>
                    <a:pt x="96511" y="185097"/>
                    <a:pt x="105518" y="185645"/>
                    <a:pt x="113925" y="185645"/>
                  </a:cubicBezTo>
                  <a:cubicBezTo>
                    <a:pt x="116927" y="185645"/>
                    <a:pt x="120530" y="185645"/>
                    <a:pt x="120530" y="180163"/>
                  </a:cubicBezTo>
                  <a:cubicBezTo>
                    <a:pt x="120530" y="177148"/>
                    <a:pt x="118128" y="177148"/>
                    <a:pt x="110322" y="177148"/>
                  </a:cubicBezTo>
                  <a:cubicBezTo>
                    <a:pt x="102816" y="177148"/>
                    <a:pt x="98913" y="177148"/>
                    <a:pt x="91107" y="176599"/>
                  </a:cubicBezTo>
                  <a:cubicBezTo>
                    <a:pt x="82400" y="175777"/>
                    <a:pt x="79999" y="174955"/>
                    <a:pt x="79999" y="170569"/>
                  </a:cubicBezTo>
                  <a:cubicBezTo>
                    <a:pt x="79999" y="170294"/>
                    <a:pt x="79999" y="168924"/>
                    <a:pt x="81199" y="164812"/>
                  </a:cubicBezTo>
                  <a:lnTo>
                    <a:pt x="121130" y="19251"/>
                  </a:lnTo>
                  <a:close/>
                </a:path>
              </a:pathLst>
            </a:custGeom>
            <a:solidFill>
              <a:srgbClr val="1A1AFF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C7AE12E8-876B-9881-C8E7-88F9E53028F4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11898338" y="4014787"/>
              <a:ext cx="97515" cy="131251"/>
            </a:xfrm>
            <a:custGeom>
              <a:avLst/>
              <a:gdLst>
                <a:gd name="connsiteX0" fmla="*/ 97658 w 97515"/>
                <a:gd name="connsiteY0" fmla="*/ 66265 h 131251"/>
                <a:gd name="connsiteX1" fmla="*/ 85258 w 97515"/>
                <a:gd name="connsiteY1" fmla="*/ 16567 h 131251"/>
                <a:gd name="connsiteX2" fmla="*/ 48900 w 97515"/>
                <a:gd name="connsiteY2" fmla="*/ 64 h 131251"/>
                <a:gd name="connsiteX3" fmla="*/ 142 w 97515"/>
                <a:gd name="connsiteY3" fmla="*/ 66265 h 131251"/>
                <a:gd name="connsiteX4" fmla="*/ 48900 w 97515"/>
                <a:gd name="connsiteY4" fmla="*/ 131315 h 131251"/>
                <a:gd name="connsiteX5" fmla="*/ 97658 w 97515"/>
                <a:gd name="connsiteY5" fmla="*/ 66265 h 131251"/>
                <a:gd name="connsiteX6" fmla="*/ 48900 w 97515"/>
                <a:gd name="connsiteY6" fmla="*/ 125942 h 131251"/>
                <a:gd name="connsiteX7" fmla="*/ 22210 w 97515"/>
                <a:gd name="connsiteY7" fmla="*/ 105027 h 131251"/>
                <a:gd name="connsiteX8" fmla="*/ 19267 w 97515"/>
                <a:gd name="connsiteY8" fmla="*/ 63771 h 131251"/>
                <a:gd name="connsiteX9" fmla="*/ 22420 w 97515"/>
                <a:gd name="connsiteY9" fmla="*/ 24626 h 131251"/>
                <a:gd name="connsiteX10" fmla="*/ 48900 w 97515"/>
                <a:gd name="connsiteY10" fmla="*/ 5437 h 131251"/>
                <a:gd name="connsiteX11" fmla="*/ 74960 w 97515"/>
                <a:gd name="connsiteY11" fmla="*/ 22899 h 131251"/>
                <a:gd name="connsiteX12" fmla="*/ 78533 w 97515"/>
                <a:gd name="connsiteY12" fmla="*/ 63771 h 131251"/>
                <a:gd name="connsiteX13" fmla="*/ 75801 w 97515"/>
                <a:gd name="connsiteY13" fmla="*/ 104259 h 131251"/>
                <a:gd name="connsiteX14" fmla="*/ 48900 w 97515"/>
                <a:gd name="connsiteY14" fmla="*/ 125942 h 13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515" h="131251">
                  <a:moveTo>
                    <a:pt x="97658" y="66265"/>
                  </a:moveTo>
                  <a:cubicBezTo>
                    <a:pt x="97658" y="45158"/>
                    <a:pt x="94926" y="29999"/>
                    <a:pt x="85258" y="16567"/>
                  </a:cubicBezTo>
                  <a:cubicBezTo>
                    <a:pt x="78743" y="7740"/>
                    <a:pt x="65713" y="64"/>
                    <a:pt x="48900" y="64"/>
                  </a:cubicBezTo>
                  <a:cubicBezTo>
                    <a:pt x="142" y="64"/>
                    <a:pt x="142" y="52450"/>
                    <a:pt x="142" y="66265"/>
                  </a:cubicBezTo>
                  <a:cubicBezTo>
                    <a:pt x="142" y="80081"/>
                    <a:pt x="142" y="131315"/>
                    <a:pt x="48900" y="131315"/>
                  </a:cubicBezTo>
                  <a:cubicBezTo>
                    <a:pt x="97658" y="131315"/>
                    <a:pt x="97658" y="80081"/>
                    <a:pt x="97658" y="66265"/>
                  </a:cubicBezTo>
                  <a:close/>
                  <a:moveTo>
                    <a:pt x="48900" y="125942"/>
                  </a:moveTo>
                  <a:cubicBezTo>
                    <a:pt x="39233" y="125942"/>
                    <a:pt x="26413" y="120761"/>
                    <a:pt x="22210" y="105027"/>
                  </a:cubicBezTo>
                  <a:cubicBezTo>
                    <a:pt x="19267" y="93705"/>
                    <a:pt x="19267" y="77971"/>
                    <a:pt x="19267" y="63771"/>
                  </a:cubicBezTo>
                  <a:cubicBezTo>
                    <a:pt x="19267" y="49763"/>
                    <a:pt x="19267" y="35180"/>
                    <a:pt x="22420" y="24626"/>
                  </a:cubicBezTo>
                  <a:cubicBezTo>
                    <a:pt x="26833" y="9467"/>
                    <a:pt x="40284" y="5437"/>
                    <a:pt x="48900" y="5437"/>
                  </a:cubicBezTo>
                  <a:cubicBezTo>
                    <a:pt x="60249" y="5437"/>
                    <a:pt x="71178" y="11769"/>
                    <a:pt x="74960" y="22899"/>
                  </a:cubicBezTo>
                  <a:cubicBezTo>
                    <a:pt x="78323" y="33261"/>
                    <a:pt x="78533" y="47077"/>
                    <a:pt x="78533" y="63771"/>
                  </a:cubicBezTo>
                  <a:cubicBezTo>
                    <a:pt x="78533" y="77971"/>
                    <a:pt x="78533" y="92170"/>
                    <a:pt x="75801" y="104259"/>
                  </a:cubicBezTo>
                  <a:cubicBezTo>
                    <a:pt x="71598" y="121721"/>
                    <a:pt x="57307" y="125942"/>
                    <a:pt x="48900" y="125942"/>
                  </a:cubicBezTo>
                  <a:close/>
                </a:path>
              </a:pathLst>
            </a:custGeom>
            <a:solidFill>
              <a:srgbClr val="1A1AFF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3" name="Groupe 10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 title="IguanaTex Vector Display">
            <a:extLst>
              <a:ext uri="{FF2B5EF4-FFF2-40B4-BE49-F238E27FC236}">
                <a16:creationId xmlns:a16="http://schemas.microsoft.com/office/drawing/2014/main" id="{DB3E1DD9-BE32-CF99-9DBE-AC0840EA2F3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381500" y="2032000"/>
            <a:ext cx="2140084" cy="305726"/>
            <a:chOff x="6768703" y="3933745"/>
            <a:chExt cx="2153044" cy="342657"/>
          </a:xfrm>
        </p:grpSpPr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376070EF-7883-5871-5305-48043BC592A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768703" y="3958759"/>
              <a:ext cx="210163" cy="231978"/>
            </a:xfrm>
            <a:custGeom>
              <a:avLst/>
              <a:gdLst>
                <a:gd name="connsiteX0" fmla="*/ 124629 w 210163"/>
                <a:gd name="connsiteY0" fmla="*/ 24049 h 231978"/>
                <a:gd name="connsiteX1" fmla="*/ 131738 w 210163"/>
                <a:gd name="connsiteY1" fmla="*/ 11370 h 231978"/>
                <a:gd name="connsiteX2" fmla="*/ 151209 w 210163"/>
                <a:gd name="connsiteY2" fmla="*/ 10685 h 231978"/>
                <a:gd name="connsiteX3" fmla="*/ 196332 w 210163"/>
                <a:gd name="connsiteY3" fmla="*/ 38783 h 231978"/>
                <a:gd name="connsiteX4" fmla="*/ 193859 w 210163"/>
                <a:gd name="connsiteY4" fmla="*/ 66196 h 231978"/>
                <a:gd name="connsiteX5" fmla="*/ 192932 w 210163"/>
                <a:gd name="connsiteY5" fmla="*/ 72706 h 231978"/>
                <a:gd name="connsiteX6" fmla="*/ 196641 w 210163"/>
                <a:gd name="connsiteY6" fmla="*/ 77161 h 231978"/>
                <a:gd name="connsiteX7" fmla="*/ 201277 w 210163"/>
                <a:gd name="connsiteY7" fmla="*/ 69279 h 231978"/>
                <a:gd name="connsiteX8" fmla="*/ 209622 w 210163"/>
                <a:gd name="connsiteY8" fmla="*/ 9657 h 231978"/>
                <a:gd name="connsiteX9" fmla="*/ 210240 w 210163"/>
                <a:gd name="connsiteY9" fmla="*/ 3832 h 231978"/>
                <a:gd name="connsiteX10" fmla="*/ 201895 w 210163"/>
                <a:gd name="connsiteY10" fmla="*/ 63 h 231978"/>
                <a:gd name="connsiteX11" fmla="*/ 30365 w 210163"/>
                <a:gd name="connsiteY11" fmla="*/ 63 h 231978"/>
                <a:gd name="connsiteX12" fmla="*/ 20475 w 210163"/>
                <a:gd name="connsiteY12" fmla="*/ 6916 h 231978"/>
                <a:gd name="connsiteX13" fmla="*/ 1931 w 210163"/>
                <a:gd name="connsiteY13" fmla="*/ 67224 h 231978"/>
                <a:gd name="connsiteX14" fmla="*/ 77 w 210163"/>
                <a:gd name="connsiteY14" fmla="*/ 73391 h 231978"/>
                <a:gd name="connsiteX15" fmla="*/ 3785 w 210163"/>
                <a:gd name="connsiteY15" fmla="*/ 77161 h 231978"/>
                <a:gd name="connsiteX16" fmla="*/ 9040 w 210163"/>
                <a:gd name="connsiteY16" fmla="*/ 69965 h 231978"/>
                <a:gd name="connsiteX17" fmla="*/ 79506 w 210163"/>
                <a:gd name="connsiteY17" fmla="*/ 10685 h 231978"/>
                <a:gd name="connsiteX18" fmla="*/ 91559 w 210163"/>
                <a:gd name="connsiteY18" fmla="*/ 10685 h 231978"/>
                <a:gd name="connsiteX19" fmla="*/ 100213 w 210163"/>
                <a:gd name="connsiteY19" fmla="*/ 14797 h 231978"/>
                <a:gd name="connsiteX20" fmla="*/ 98977 w 210163"/>
                <a:gd name="connsiteY20" fmla="*/ 21993 h 231978"/>
                <a:gd name="connsiteX21" fmla="*/ 57562 w 210163"/>
                <a:gd name="connsiteY21" fmla="*/ 204972 h 231978"/>
                <a:gd name="connsiteX22" fmla="*/ 20784 w 210163"/>
                <a:gd name="connsiteY22" fmla="*/ 221419 h 231978"/>
                <a:gd name="connsiteX23" fmla="*/ 7803 w 210163"/>
                <a:gd name="connsiteY23" fmla="*/ 227930 h 231978"/>
                <a:gd name="connsiteX24" fmla="*/ 13057 w 210163"/>
                <a:gd name="connsiteY24" fmla="*/ 232042 h 231978"/>
                <a:gd name="connsiteX25" fmla="*/ 38401 w 210163"/>
                <a:gd name="connsiteY25" fmla="*/ 231356 h 231978"/>
                <a:gd name="connsiteX26" fmla="*/ 64671 w 210163"/>
                <a:gd name="connsiteY26" fmla="*/ 231014 h 231978"/>
                <a:gd name="connsiteX27" fmla="*/ 90323 w 210163"/>
                <a:gd name="connsiteY27" fmla="*/ 231356 h 231978"/>
                <a:gd name="connsiteX28" fmla="*/ 117212 w 210163"/>
                <a:gd name="connsiteY28" fmla="*/ 232042 h 231978"/>
                <a:gd name="connsiteX29" fmla="*/ 124011 w 210163"/>
                <a:gd name="connsiteY29" fmla="*/ 225188 h 231978"/>
                <a:gd name="connsiteX30" fmla="*/ 113503 w 210163"/>
                <a:gd name="connsiteY30" fmla="*/ 221419 h 231978"/>
                <a:gd name="connsiteX31" fmla="*/ 93723 w 210163"/>
                <a:gd name="connsiteY31" fmla="*/ 220734 h 231978"/>
                <a:gd name="connsiteX32" fmla="*/ 82288 w 210163"/>
                <a:gd name="connsiteY32" fmla="*/ 213195 h 231978"/>
                <a:gd name="connsiteX33" fmla="*/ 83524 w 210163"/>
                <a:gd name="connsiteY33" fmla="*/ 206000 h 231978"/>
                <a:gd name="connsiteX34" fmla="*/ 124629 w 210163"/>
                <a:gd name="connsiteY34" fmla="*/ 24049 h 23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0163" h="231978">
                  <a:moveTo>
                    <a:pt x="124629" y="24049"/>
                  </a:moveTo>
                  <a:cubicBezTo>
                    <a:pt x="126793" y="14454"/>
                    <a:pt x="128029" y="12398"/>
                    <a:pt x="131738" y="11370"/>
                  </a:cubicBezTo>
                  <a:cubicBezTo>
                    <a:pt x="134519" y="10685"/>
                    <a:pt x="144718" y="10685"/>
                    <a:pt x="151209" y="10685"/>
                  </a:cubicBezTo>
                  <a:cubicBezTo>
                    <a:pt x="182424" y="10685"/>
                    <a:pt x="196332" y="12056"/>
                    <a:pt x="196332" y="38783"/>
                  </a:cubicBezTo>
                  <a:cubicBezTo>
                    <a:pt x="196332" y="43923"/>
                    <a:pt x="195096" y="57286"/>
                    <a:pt x="193859" y="66196"/>
                  </a:cubicBezTo>
                  <a:cubicBezTo>
                    <a:pt x="193550" y="67566"/>
                    <a:pt x="192932" y="71678"/>
                    <a:pt x="192932" y="72706"/>
                  </a:cubicBezTo>
                  <a:cubicBezTo>
                    <a:pt x="192932" y="74762"/>
                    <a:pt x="193859" y="77161"/>
                    <a:pt x="196641" y="77161"/>
                  </a:cubicBezTo>
                  <a:cubicBezTo>
                    <a:pt x="200041" y="77161"/>
                    <a:pt x="200659" y="74419"/>
                    <a:pt x="201277" y="69279"/>
                  </a:cubicBezTo>
                  <a:lnTo>
                    <a:pt x="209622" y="9657"/>
                  </a:lnTo>
                  <a:cubicBezTo>
                    <a:pt x="209931" y="8287"/>
                    <a:pt x="210240" y="4860"/>
                    <a:pt x="210240" y="3832"/>
                  </a:cubicBezTo>
                  <a:cubicBezTo>
                    <a:pt x="210240" y="63"/>
                    <a:pt x="207149" y="63"/>
                    <a:pt x="201895" y="63"/>
                  </a:cubicBezTo>
                  <a:lnTo>
                    <a:pt x="30365" y="63"/>
                  </a:lnTo>
                  <a:cubicBezTo>
                    <a:pt x="22947" y="63"/>
                    <a:pt x="22638" y="405"/>
                    <a:pt x="20475" y="6916"/>
                  </a:cubicBezTo>
                  <a:lnTo>
                    <a:pt x="1931" y="67224"/>
                  </a:lnTo>
                  <a:cubicBezTo>
                    <a:pt x="1622" y="67909"/>
                    <a:pt x="77" y="72706"/>
                    <a:pt x="77" y="73391"/>
                  </a:cubicBezTo>
                  <a:cubicBezTo>
                    <a:pt x="77" y="75447"/>
                    <a:pt x="1622" y="77161"/>
                    <a:pt x="3785" y="77161"/>
                  </a:cubicBezTo>
                  <a:cubicBezTo>
                    <a:pt x="6876" y="77161"/>
                    <a:pt x="7185" y="75447"/>
                    <a:pt x="9040" y="69965"/>
                  </a:cubicBezTo>
                  <a:cubicBezTo>
                    <a:pt x="25729" y="16853"/>
                    <a:pt x="33765" y="10685"/>
                    <a:pt x="79506" y="10685"/>
                  </a:cubicBezTo>
                  <a:lnTo>
                    <a:pt x="91559" y="10685"/>
                  </a:lnTo>
                  <a:cubicBezTo>
                    <a:pt x="100213" y="10685"/>
                    <a:pt x="100213" y="12056"/>
                    <a:pt x="100213" y="14797"/>
                  </a:cubicBezTo>
                  <a:cubicBezTo>
                    <a:pt x="100213" y="16853"/>
                    <a:pt x="99286" y="20965"/>
                    <a:pt x="98977" y="21993"/>
                  </a:cubicBezTo>
                  <a:lnTo>
                    <a:pt x="57562" y="204972"/>
                  </a:lnTo>
                  <a:cubicBezTo>
                    <a:pt x="54781" y="217650"/>
                    <a:pt x="53854" y="221419"/>
                    <a:pt x="20784" y="221419"/>
                  </a:cubicBezTo>
                  <a:cubicBezTo>
                    <a:pt x="9658" y="221419"/>
                    <a:pt x="7803" y="221419"/>
                    <a:pt x="7803" y="227930"/>
                  </a:cubicBezTo>
                  <a:cubicBezTo>
                    <a:pt x="7803" y="232042"/>
                    <a:pt x="11203" y="232042"/>
                    <a:pt x="13057" y="232042"/>
                  </a:cubicBezTo>
                  <a:cubicBezTo>
                    <a:pt x="21402" y="232042"/>
                    <a:pt x="30056" y="231356"/>
                    <a:pt x="38401" y="231356"/>
                  </a:cubicBezTo>
                  <a:cubicBezTo>
                    <a:pt x="47054" y="231356"/>
                    <a:pt x="56017" y="231014"/>
                    <a:pt x="64671" y="231014"/>
                  </a:cubicBezTo>
                  <a:cubicBezTo>
                    <a:pt x="73325" y="231014"/>
                    <a:pt x="81979" y="231356"/>
                    <a:pt x="90323" y="231356"/>
                  </a:cubicBezTo>
                  <a:cubicBezTo>
                    <a:pt x="99286" y="231356"/>
                    <a:pt x="108558" y="232042"/>
                    <a:pt x="117212" y="232042"/>
                  </a:cubicBezTo>
                  <a:cubicBezTo>
                    <a:pt x="120302" y="232042"/>
                    <a:pt x="124011" y="232042"/>
                    <a:pt x="124011" y="225188"/>
                  </a:cubicBezTo>
                  <a:cubicBezTo>
                    <a:pt x="124011" y="221419"/>
                    <a:pt x="121539" y="221419"/>
                    <a:pt x="113503" y="221419"/>
                  </a:cubicBezTo>
                  <a:cubicBezTo>
                    <a:pt x="105776" y="221419"/>
                    <a:pt x="101759" y="221419"/>
                    <a:pt x="93723" y="220734"/>
                  </a:cubicBezTo>
                  <a:cubicBezTo>
                    <a:pt x="84760" y="219706"/>
                    <a:pt x="82288" y="218678"/>
                    <a:pt x="82288" y="213195"/>
                  </a:cubicBezTo>
                  <a:cubicBezTo>
                    <a:pt x="82288" y="212853"/>
                    <a:pt x="82288" y="211140"/>
                    <a:pt x="83524" y="206000"/>
                  </a:cubicBezTo>
                  <a:lnTo>
                    <a:pt x="124629" y="24049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C471ED71-59B4-895C-9E8C-E0DB9E6351D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015418" y="3933745"/>
              <a:ext cx="71702" cy="342657"/>
            </a:xfrm>
            <a:custGeom>
              <a:avLst/>
              <a:gdLst>
                <a:gd name="connsiteX0" fmla="*/ 71787 w 71702"/>
                <a:gd name="connsiteY0" fmla="*/ 339293 h 342657"/>
                <a:gd name="connsiteX1" fmla="*/ 66533 w 71702"/>
                <a:gd name="connsiteY1" fmla="*/ 331755 h 342657"/>
                <a:gd name="connsiteX2" fmla="*/ 18010 w 71702"/>
                <a:gd name="connsiteY2" fmla="*/ 171391 h 342657"/>
                <a:gd name="connsiteX3" fmla="*/ 67769 w 71702"/>
                <a:gd name="connsiteY3" fmla="*/ 9314 h 342657"/>
                <a:gd name="connsiteX4" fmla="*/ 71787 w 71702"/>
                <a:gd name="connsiteY4" fmla="*/ 3489 h 342657"/>
                <a:gd name="connsiteX5" fmla="*/ 68696 w 71702"/>
                <a:gd name="connsiteY5" fmla="*/ 63 h 342657"/>
                <a:gd name="connsiteX6" fmla="*/ 19555 w 71702"/>
                <a:gd name="connsiteY6" fmla="*/ 66881 h 342657"/>
                <a:gd name="connsiteX7" fmla="*/ 84 w 71702"/>
                <a:gd name="connsiteY7" fmla="*/ 171391 h 342657"/>
                <a:gd name="connsiteX8" fmla="*/ 20482 w 71702"/>
                <a:gd name="connsiteY8" fmla="*/ 278300 h 342657"/>
                <a:gd name="connsiteX9" fmla="*/ 68696 w 71702"/>
                <a:gd name="connsiteY9" fmla="*/ 342720 h 342657"/>
                <a:gd name="connsiteX10" fmla="*/ 71787 w 71702"/>
                <a:gd name="connsiteY10" fmla="*/ 339293 h 34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2" h="342657">
                  <a:moveTo>
                    <a:pt x="71787" y="339293"/>
                  </a:moveTo>
                  <a:cubicBezTo>
                    <a:pt x="71787" y="338265"/>
                    <a:pt x="71787" y="337580"/>
                    <a:pt x="66533" y="331755"/>
                  </a:cubicBezTo>
                  <a:cubicBezTo>
                    <a:pt x="27900" y="288580"/>
                    <a:pt x="18010" y="223818"/>
                    <a:pt x="18010" y="171391"/>
                  </a:cubicBezTo>
                  <a:cubicBezTo>
                    <a:pt x="18010" y="111769"/>
                    <a:pt x="29754" y="52147"/>
                    <a:pt x="67769" y="9314"/>
                  </a:cubicBezTo>
                  <a:cubicBezTo>
                    <a:pt x="71787" y="5203"/>
                    <a:pt x="71787" y="4517"/>
                    <a:pt x="71787" y="3489"/>
                  </a:cubicBezTo>
                  <a:cubicBezTo>
                    <a:pt x="71787" y="1091"/>
                    <a:pt x="70550" y="63"/>
                    <a:pt x="68696" y="63"/>
                  </a:cubicBezTo>
                  <a:cubicBezTo>
                    <a:pt x="65605" y="63"/>
                    <a:pt x="37790" y="23363"/>
                    <a:pt x="19555" y="66881"/>
                  </a:cubicBezTo>
                  <a:cubicBezTo>
                    <a:pt x="3793" y="104573"/>
                    <a:pt x="84" y="142608"/>
                    <a:pt x="84" y="171391"/>
                  </a:cubicBezTo>
                  <a:cubicBezTo>
                    <a:pt x="84" y="198119"/>
                    <a:pt x="3484" y="239580"/>
                    <a:pt x="20482" y="278300"/>
                  </a:cubicBezTo>
                  <a:cubicBezTo>
                    <a:pt x="39026" y="320447"/>
                    <a:pt x="65605" y="342720"/>
                    <a:pt x="68696" y="342720"/>
                  </a:cubicBezTo>
                  <a:cubicBezTo>
                    <a:pt x="70550" y="342720"/>
                    <a:pt x="71787" y="341692"/>
                    <a:pt x="71787" y="339293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0F78F3C8-D1EF-9C62-F3F4-C2D49C37253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113976" y="4039283"/>
              <a:ext cx="153913" cy="155223"/>
            </a:xfrm>
            <a:custGeom>
              <a:avLst/>
              <a:gdLst>
                <a:gd name="connsiteX0" fmla="*/ 94352 w 153913"/>
                <a:gd name="connsiteY0" fmla="*/ 48035 h 155223"/>
                <a:gd name="connsiteX1" fmla="*/ 124949 w 153913"/>
                <a:gd name="connsiteY1" fmla="*/ 7601 h 155223"/>
                <a:gd name="connsiteX2" fmla="*/ 140403 w 153913"/>
                <a:gd name="connsiteY2" fmla="*/ 12056 h 155223"/>
                <a:gd name="connsiteX3" fmla="*/ 125567 w 153913"/>
                <a:gd name="connsiteY3" fmla="*/ 30559 h 155223"/>
                <a:gd name="connsiteX4" fmla="*/ 137312 w 153913"/>
                <a:gd name="connsiteY4" fmla="*/ 42552 h 155223"/>
                <a:gd name="connsiteX5" fmla="*/ 154001 w 153913"/>
                <a:gd name="connsiteY5" fmla="*/ 22678 h 155223"/>
                <a:gd name="connsiteX6" fmla="*/ 125258 w 153913"/>
                <a:gd name="connsiteY6" fmla="*/ 63 h 155223"/>
                <a:gd name="connsiteX7" fmla="*/ 92807 w 153913"/>
                <a:gd name="connsiteY7" fmla="*/ 26105 h 155223"/>
                <a:gd name="connsiteX8" fmla="*/ 59428 w 153913"/>
                <a:gd name="connsiteY8" fmla="*/ 63 h 155223"/>
                <a:gd name="connsiteX9" fmla="*/ 9669 w 153913"/>
                <a:gd name="connsiteY9" fmla="*/ 52832 h 155223"/>
                <a:gd name="connsiteX10" fmla="*/ 13377 w 153913"/>
                <a:gd name="connsiteY10" fmla="*/ 56259 h 155223"/>
                <a:gd name="connsiteX11" fmla="*/ 17395 w 153913"/>
                <a:gd name="connsiteY11" fmla="*/ 52489 h 155223"/>
                <a:gd name="connsiteX12" fmla="*/ 58810 w 153913"/>
                <a:gd name="connsiteY12" fmla="*/ 7601 h 155223"/>
                <a:gd name="connsiteX13" fmla="*/ 75499 w 153913"/>
                <a:gd name="connsiteY13" fmla="*/ 30559 h 155223"/>
                <a:gd name="connsiteX14" fmla="*/ 58810 w 153913"/>
                <a:gd name="connsiteY14" fmla="*/ 112112 h 155223"/>
                <a:gd name="connsiteX15" fmla="*/ 29449 w 153913"/>
                <a:gd name="connsiteY15" fmla="*/ 147748 h 155223"/>
                <a:gd name="connsiteX16" fmla="*/ 13996 w 153913"/>
                <a:gd name="connsiteY16" fmla="*/ 143293 h 155223"/>
                <a:gd name="connsiteX17" fmla="*/ 28522 w 153913"/>
                <a:gd name="connsiteY17" fmla="*/ 124790 h 155223"/>
                <a:gd name="connsiteX18" fmla="*/ 17086 w 153913"/>
                <a:gd name="connsiteY18" fmla="*/ 112797 h 155223"/>
                <a:gd name="connsiteX19" fmla="*/ 88 w 153913"/>
                <a:gd name="connsiteY19" fmla="*/ 132671 h 155223"/>
                <a:gd name="connsiteX20" fmla="*/ 29140 w 153913"/>
                <a:gd name="connsiteY20" fmla="*/ 155286 h 155223"/>
                <a:gd name="connsiteX21" fmla="*/ 61591 w 153913"/>
                <a:gd name="connsiteY21" fmla="*/ 129244 h 155223"/>
                <a:gd name="connsiteX22" fmla="*/ 94970 w 153913"/>
                <a:gd name="connsiteY22" fmla="*/ 155286 h 155223"/>
                <a:gd name="connsiteX23" fmla="*/ 144420 w 153913"/>
                <a:gd name="connsiteY23" fmla="*/ 102517 h 155223"/>
                <a:gd name="connsiteX24" fmla="*/ 140712 w 153913"/>
                <a:gd name="connsiteY24" fmla="*/ 99091 h 155223"/>
                <a:gd name="connsiteX25" fmla="*/ 136694 w 153913"/>
                <a:gd name="connsiteY25" fmla="*/ 102860 h 155223"/>
                <a:gd name="connsiteX26" fmla="*/ 95588 w 153913"/>
                <a:gd name="connsiteY26" fmla="*/ 147748 h 155223"/>
                <a:gd name="connsiteX27" fmla="*/ 78590 w 153913"/>
                <a:gd name="connsiteY27" fmla="*/ 125133 h 155223"/>
                <a:gd name="connsiteX28" fmla="*/ 83844 w 153913"/>
                <a:gd name="connsiteY28" fmla="*/ 94979 h 155223"/>
                <a:gd name="connsiteX29" fmla="*/ 94352 w 153913"/>
                <a:gd name="connsiteY29" fmla="*/ 48035 h 15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3913" h="155223">
                  <a:moveTo>
                    <a:pt x="94352" y="48035"/>
                  </a:moveTo>
                  <a:cubicBezTo>
                    <a:pt x="96206" y="39126"/>
                    <a:pt x="103315" y="7601"/>
                    <a:pt x="124949" y="7601"/>
                  </a:cubicBezTo>
                  <a:cubicBezTo>
                    <a:pt x="126495" y="7601"/>
                    <a:pt x="133912" y="7601"/>
                    <a:pt x="140403" y="12056"/>
                  </a:cubicBezTo>
                  <a:cubicBezTo>
                    <a:pt x="131749" y="13769"/>
                    <a:pt x="125567" y="22335"/>
                    <a:pt x="125567" y="30559"/>
                  </a:cubicBezTo>
                  <a:cubicBezTo>
                    <a:pt x="125567" y="36042"/>
                    <a:pt x="128967" y="42552"/>
                    <a:pt x="137312" y="42552"/>
                  </a:cubicBezTo>
                  <a:cubicBezTo>
                    <a:pt x="144111" y="42552"/>
                    <a:pt x="154001" y="36384"/>
                    <a:pt x="154001" y="22678"/>
                  </a:cubicBezTo>
                  <a:cubicBezTo>
                    <a:pt x="154001" y="4860"/>
                    <a:pt x="135767" y="63"/>
                    <a:pt x="125258" y="63"/>
                  </a:cubicBezTo>
                  <a:cubicBezTo>
                    <a:pt x="107333" y="63"/>
                    <a:pt x="96516" y="18224"/>
                    <a:pt x="92807" y="26105"/>
                  </a:cubicBezTo>
                  <a:cubicBezTo>
                    <a:pt x="85080" y="3489"/>
                    <a:pt x="68391" y="63"/>
                    <a:pt x="59428" y="63"/>
                  </a:cubicBezTo>
                  <a:cubicBezTo>
                    <a:pt x="27285" y="63"/>
                    <a:pt x="9669" y="44266"/>
                    <a:pt x="9669" y="52832"/>
                  </a:cubicBezTo>
                  <a:cubicBezTo>
                    <a:pt x="9669" y="56259"/>
                    <a:pt x="12759" y="56259"/>
                    <a:pt x="13377" y="56259"/>
                  </a:cubicBezTo>
                  <a:cubicBezTo>
                    <a:pt x="15850" y="56259"/>
                    <a:pt x="16777" y="55573"/>
                    <a:pt x="17395" y="52489"/>
                  </a:cubicBezTo>
                  <a:cubicBezTo>
                    <a:pt x="27903" y="16168"/>
                    <a:pt x="48302" y="7601"/>
                    <a:pt x="58810" y="7601"/>
                  </a:cubicBezTo>
                  <a:cubicBezTo>
                    <a:pt x="64682" y="7601"/>
                    <a:pt x="75499" y="10685"/>
                    <a:pt x="75499" y="30559"/>
                  </a:cubicBezTo>
                  <a:cubicBezTo>
                    <a:pt x="75499" y="41182"/>
                    <a:pt x="70245" y="64140"/>
                    <a:pt x="58810" y="112112"/>
                  </a:cubicBezTo>
                  <a:cubicBezTo>
                    <a:pt x="53865" y="133356"/>
                    <a:pt x="43048" y="147748"/>
                    <a:pt x="29449" y="147748"/>
                  </a:cubicBezTo>
                  <a:cubicBezTo>
                    <a:pt x="27594" y="147748"/>
                    <a:pt x="20486" y="147748"/>
                    <a:pt x="13996" y="143293"/>
                  </a:cubicBezTo>
                  <a:cubicBezTo>
                    <a:pt x="21722" y="141580"/>
                    <a:pt x="28522" y="134384"/>
                    <a:pt x="28522" y="124790"/>
                  </a:cubicBezTo>
                  <a:cubicBezTo>
                    <a:pt x="28522" y="115538"/>
                    <a:pt x="21722" y="112797"/>
                    <a:pt x="17086" y="112797"/>
                  </a:cubicBezTo>
                  <a:cubicBezTo>
                    <a:pt x="7814" y="112797"/>
                    <a:pt x="88" y="121706"/>
                    <a:pt x="88" y="132671"/>
                  </a:cubicBezTo>
                  <a:cubicBezTo>
                    <a:pt x="88" y="148433"/>
                    <a:pt x="15541" y="155286"/>
                    <a:pt x="29140" y="155286"/>
                  </a:cubicBezTo>
                  <a:cubicBezTo>
                    <a:pt x="49538" y="155286"/>
                    <a:pt x="60664" y="131300"/>
                    <a:pt x="61591" y="129244"/>
                  </a:cubicBezTo>
                  <a:cubicBezTo>
                    <a:pt x="65300" y="141923"/>
                    <a:pt x="76426" y="155286"/>
                    <a:pt x="94970" y="155286"/>
                  </a:cubicBezTo>
                  <a:cubicBezTo>
                    <a:pt x="126804" y="155286"/>
                    <a:pt x="144420" y="111084"/>
                    <a:pt x="144420" y="102517"/>
                  </a:cubicBezTo>
                  <a:cubicBezTo>
                    <a:pt x="144420" y="99091"/>
                    <a:pt x="141639" y="99091"/>
                    <a:pt x="140712" y="99091"/>
                  </a:cubicBezTo>
                  <a:cubicBezTo>
                    <a:pt x="137930" y="99091"/>
                    <a:pt x="137312" y="100461"/>
                    <a:pt x="136694" y="102860"/>
                  </a:cubicBezTo>
                  <a:cubicBezTo>
                    <a:pt x="126495" y="139524"/>
                    <a:pt x="105478" y="147748"/>
                    <a:pt x="95588" y="147748"/>
                  </a:cubicBezTo>
                  <a:cubicBezTo>
                    <a:pt x="83535" y="147748"/>
                    <a:pt x="78590" y="136783"/>
                    <a:pt x="78590" y="125133"/>
                  </a:cubicBezTo>
                  <a:cubicBezTo>
                    <a:pt x="78590" y="117594"/>
                    <a:pt x="80444" y="110056"/>
                    <a:pt x="83844" y="94979"/>
                  </a:cubicBezTo>
                  <a:lnTo>
                    <a:pt x="94352" y="4803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B9077088-E18D-2467-9C6C-6DFB85320C8A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308231" y="4154416"/>
              <a:ext cx="36160" cy="102454"/>
            </a:xfrm>
            <a:custGeom>
              <a:avLst/>
              <a:gdLst>
                <a:gd name="connsiteX0" fmla="*/ 36254 w 36160"/>
                <a:gd name="connsiteY0" fmla="*/ 36042 h 102454"/>
                <a:gd name="connsiteX1" fmla="*/ 16474 w 36160"/>
                <a:gd name="connsiteY1" fmla="*/ 63 h 102454"/>
                <a:gd name="connsiteX2" fmla="*/ 93 w 36160"/>
                <a:gd name="connsiteY2" fmla="*/ 18224 h 102454"/>
                <a:gd name="connsiteX3" fmla="*/ 16474 w 36160"/>
                <a:gd name="connsiteY3" fmla="*/ 36384 h 102454"/>
                <a:gd name="connsiteX4" fmla="*/ 27291 w 36160"/>
                <a:gd name="connsiteY4" fmla="*/ 31930 h 102454"/>
                <a:gd name="connsiteX5" fmla="*/ 28836 w 36160"/>
                <a:gd name="connsiteY5" fmla="*/ 30902 h 102454"/>
                <a:gd name="connsiteX6" fmla="*/ 29455 w 36160"/>
                <a:gd name="connsiteY6" fmla="*/ 36042 h 102454"/>
                <a:gd name="connsiteX7" fmla="*/ 8438 w 36160"/>
                <a:gd name="connsiteY7" fmla="*/ 93265 h 102454"/>
                <a:gd name="connsiteX8" fmla="*/ 5038 w 36160"/>
                <a:gd name="connsiteY8" fmla="*/ 98748 h 102454"/>
                <a:gd name="connsiteX9" fmla="*/ 8129 w 36160"/>
                <a:gd name="connsiteY9" fmla="*/ 102517 h 102454"/>
                <a:gd name="connsiteX10" fmla="*/ 36254 w 36160"/>
                <a:gd name="connsiteY10" fmla="*/ 36042 h 10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60" h="102454">
                  <a:moveTo>
                    <a:pt x="36254" y="36042"/>
                  </a:moveTo>
                  <a:cubicBezTo>
                    <a:pt x="36254" y="13426"/>
                    <a:pt x="28527" y="63"/>
                    <a:pt x="16474" y="63"/>
                  </a:cubicBezTo>
                  <a:cubicBezTo>
                    <a:pt x="6275" y="63"/>
                    <a:pt x="93" y="8629"/>
                    <a:pt x="93" y="18224"/>
                  </a:cubicBezTo>
                  <a:cubicBezTo>
                    <a:pt x="93" y="27475"/>
                    <a:pt x="6275" y="36384"/>
                    <a:pt x="16474" y="36384"/>
                  </a:cubicBezTo>
                  <a:cubicBezTo>
                    <a:pt x="20183" y="36384"/>
                    <a:pt x="24200" y="35014"/>
                    <a:pt x="27291" y="31930"/>
                  </a:cubicBezTo>
                  <a:cubicBezTo>
                    <a:pt x="28218" y="31245"/>
                    <a:pt x="28527" y="30902"/>
                    <a:pt x="28836" y="30902"/>
                  </a:cubicBezTo>
                  <a:cubicBezTo>
                    <a:pt x="29145" y="30902"/>
                    <a:pt x="29455" y="31245"/>
                    <a:pt x="29455" y="36042"/>
                  </a:cubicBezTo>
                  <a:cubicBezTo>
                    <a:pt x="29455" y="61398"/>
                    <a:pt x="18637" y="81958"/>
                    <a:pt x="8438" y="93265"/>
                  </a:cubicBezTo>
                  <a:cubicBezTo>
                    <a:pt x="5038" y="97035"/>
                    <a:pt x="5038" y="97720"/>
                    <a:pt x="5038" y="98748"/>
                  </a:cubicBezTo>
                  <a:cubicBezTo>
                    <a:pt x="5038" y="101147"/>
                    <a:pt x="6584" y="102517"/>
                    <a:pt x="8129" y="102517"/>
                  </a:cubicBezTo>
                  <a:cubicBezTo>
                    <a:pt x="11529" y="102517"/>
                    <a:pt x="36254" y="76133"/>
                    <a:pt x="36254" y="36042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EE4773CD-9D10-88F8-D2E3-13FBD045E09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7426120" y="3976235"/>
              <a:ext cx="94882" cy="218272"/>
            </a:xfrm>
            <a:custGeom>
              <a:avLst/>
              <a:gdLst>
                <a:gd name="connsiteX0" fmla="*/ 56656 w 94882"/>
                <a:gd name="connsiteY0" fmla="*/ 77503 h 218272"/>
                <a:gd name="connsiteX1" fmla="*/ 85708 w 94882"/>
                <a:gd name="connsiteY1" fmla="*/ 77503 h 218272"/>
                <a:gd name="connsiteX2" fmla="*/ 94980 w 94882"/>
                <a:gd name="connsiteY2" fmla="*/ 70650 h 218272"/>
                <a:gd name="connsiteX3" fmla="*/ 86327 w 94882"/>
                <a:gd name="connsiteY3" fmla="*/ 66881 h 218272"/>
                <a:gd name="connsiteX4" fmla="*/ 59129 w 94882"/>
                <a:gd name="connsiteY4" fmla="*/ 66881 h 218272"/>
                <a:gd name="connsiteX5" fmla="*/ 71801 w 94882"/>
                <a:gd name="connsiteY5" fmla="*/ 9315 h 218272"/>
                <a:gd name="connsiteX6" fmla="*/ 62838 w 94882"/>
                <a:gd name="connsiteY6" fmla="*/ 63 h 218272"/>
                <a:gd name="connsiteX7" fmla="*/ 50475 w 94882"/>
                <a:gd name="connsiteY7" fmla="*/ 12398 h 218272"/>
                <a:gd name="connsiteX8" fmla="*/ 38422 w 94882"/>
                <a:gd name="connsiteY8" fmla="*/ 66881 h 218272"/>
                <a:gd name="connsiteX9" fmla="*/ 9370 w 94882"/>
                <a:gd name="connsiteY9" fmla="*/ 66881 h 218272"/>
                <a:gd name="connsiteX10" fmla="*/ 98 w 94882"/>
                <a:gd name="connsiteY10" fmla="*/ 73391 h 218272"/>
                <a:gd name="connsiteX11" fmla="*/ 8752 w 94882"/>
                <a:gd name="connsiteY11" fmla="*/ 77503 h 218272"/>
                <a:gd name="connsiteX12" fmla="*/ 35949 w 94882"/>
                <a:gd name="connsiteY12" fmla="*/ 77503 h 218272"/>
                <a:gd name="connsiteX13" fmla="*/ 12460 w 94882"/>
                <a:gd name="connsiteY13" fmla="*/ 186811 h 218272"/>
                <a:gd name="connsiteX14" fmla="*/ 40894 w 94882"/>
                <a:gd name="connsiteY14" fmla="*/ 218335 h 218272"/>
                <a:gd name="connsiteX15" fmla="*/ 90035 w 94882"/>
                <a:gd name="connsiteY15" fmla="*/ 165566 h 218272"/>
                <a:gd name="connsiteX16" fmla="*/ 86327 w 94882"/>
                <a:gd name="connsiteY16" fmla="*/ 162140 h 218272"/>
                <a:gd name="connsiteX17" fmla="*/ 81691 w 94882"/>
                <a:gd name="connsiteY17" fmla="*/ 166937 h 218272"/>
                <a:gd name="connsiteX18" fmla="*/ 41512 w 94882"/>
                <a:gd name="connsiteY18" fmla="*/ 210797 h 218272"/>
                <a:gd name="connsiteX19" fmla="*/ 31931 w 94882"/>
                <a:gd name="connsiteY19" fmla="*/ 195035 h 218272"/>
                <a:gd name="connsiteX20" fmla="*/ 33786 w 94882"/>
                <a:gd name="connsiteY20" fmla="*/ 178587 h 218272"/>
                <a:gd name="connsiteX21" fmla="*/ 56656 w 94882"/>
                <a:gd name="connsiteY21" fmla="*/ 77503 h 218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4882" h="218272">
                  <a:moveTo>
                    <a:pt x="56656" y="77503"/>
                  </a:moveTo>
                  <a:lnTo>
                    <a:pt x="85708" y="77503"/>
                  </a:lnTo>
                  <a:cubicBezTo>
                    <a:pt x="91890" y="77503"/>
                    <a:pt x="94980" y="77503"/>
                    <a:pt x="94980" y="70650"/>
                  </a:cubicBezTo>
                  <a:cubicBezTo>
                    <a:pt x="94980" y="66881"/>
                    <a:pt x="91890" y="66881"/>
                    <a:pt x="86327" y="66881"/>
                  </a:cubicBezTo>
                  <a:lnTo>
                    <a:pt x="59129" y="66881"/>
                  </a:lnTo>
                  <a:cubicBezTo>
                    <a:pt x="70255" y="18224"/>
                    <a:pt x="71801" y="11370"/>
                    <a:pt x="71801" y="9315"/>
                  </a:cubicBezTo>
                  <a:cubicBezTo>
                    <a:pt x="71801" y="3489"/>
                    <a:pt x="68092" y="63"/>
                    <a:pt x="62838" y="63"/>
                  </a:cubicBezTo>
                  <a:cubicBezTo>
                    <a:pt x="61911" y="63"/>
                    <a:pt x="53257" y="405"/>
                    <a:pt x="50475" y="12398"/>
                  </a:cubicBezTo>
                  <a:lnTo>
                    <a:pt x="38422" y="66881"/>
                  </a:lnTo>
                  <a:lnTo>
                    <a:pt x="9370" y="66881"/>
                  </a:lnTo>
                  <a:cubicBezTo>
                    <a:pt x="3189" y="66881"/>
                    <a:pt x="98" y="66881"/>
                    <a:pt x="98" y="73391"/>
                  </a:cubicBezTo>
                  <a:cubicBezTo>
                    <a:pt x="98" y="77503"/>
                    <a:pt x="2570" y="77503"/>
                    <a:pt x="8752" y="77503"/>
                  </a:cubicBezTo>
                  <a:lnTo>
                    <a:pt x="35949" y="77503"/>
                  </a:lnTo>
                  <a:cubicBezTo>
                    <a:pt x="13697" y="174818"/>
                    <a:pt x="12460" y="180643"/>
                    <a:pt x="12460" y="186811"/>
                  </a:cubicBezTo>
                  <a:cubicBezTo>
                    <a:pt x="12460" y="205314"/>
                    <a:pt x="24205" y="218335"/>
                    <a:pt x="40894" y="218335"/>
                  </a:cubicBezTo>
                  <a:cubicBezTo>
                    <a:pt x="72419" y="218335"/>
                    <a:pt x="90035" y="168307"/>
                    <a:pt x="90035" y="165566"/>
                  </a:cubicBezTo>
                  <a:cubicBezTo>
                    <a:pt x="90035" y="162140"/>
                    <a:pt x="87563" y="162140"/>
                    <a:pt x="86327" y="162140"/>
                  </a:cubicBezTo>
                  <a:cubicBezTo>
                    <a:pt x="83545" y="162140"/>
                    <a:pt x="83236" y="163168"/>
                    <a:pt x="81691" y="166937"/>
                  </a:cubicBezTo>
                  <a:cubicBezTo>
                    <a:pt x="68401" y="202573"/>
                    <a:pt x="52021" y="210797"/>
                    <a:pt x="41512" y="210797"/>
                  </a:cubicBezTo>
                  <a:cubicBezTo>
                    <a:pt x="35022" y="210797"/>
                    <a:pt x="31931" y="206342"/>
                    <a:pt x="31931" y="195035"/>
                  </a:cubicBezTo>
                  <a:cubicBezTo>
                    <a:pt x="31931" y="186811"/>
                    <a:pt x="32550" y="184412"/>
                    <a:pt x="33786" y="178587"/>
                  </a:cubicBezTo>
                  <a:lnTo>
                    <a:pt x="56656" y="77503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258C73B-E2A4-070D-6353-4CD9713C4BE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7633775" y="4064983"/>
              <a:ext cx="205527" cy="80181"/>
            </a:xfrm>
            <a:custGeom>
              <a:avLst/>
              <a:gdLst>
                <a:gd name="connsiteX0" fmla="*/ 195123 w 205527"/>
                <a:gd name="connsiteY0" fmla="*/ 13769 h 80181"/>
                <a:gd name="connsiteX1" fmla="*/ 205631 w 205527"/>
                <a:gd name="connsiteY1" fmla="*/ 6916 h 80181"/>
                <a:gd name="connsiteX2" fmla="*/ 195432 w 205527"/>
                <a:gd name="connsiteY2" fmla="*/ 63 h 80181"/>
                <a:gd name="connsiteX3" fmla="*/ 10303 w 205527"/>
                <a:gd name="connsiteY3" fmla="*/ 63 h 80181"/>
                <a:gd name="connsiteX4" fmla="*/ 104 w 205527"/>
                <a:gd name="connsiteY4" fmla="*/ 6916 h 80181"/>
                <a:gd name="connsiteX5" fmla="*/ 10612 w 205527"/>
                <a:gd name="connsiteY5" fmla="*/ 13769 h 80181"/>
                <a:gd name="connsiteX6" fmla="*/ 195123 w 205527"/>
                <a:gd name="connsiteY6" fmla="*/ 13769 h 80181"/>
                <a:gd name="connsiteX7" fmla="*/ 195432 w 205527"/>
                <a:gd name="connsiteY7" fmla="*/ 80245 h 80181"/>
                <a:gd name="connsiteX8" fmla="*/ 205631 w 205527"/>
                <a:gd name="connsiteY8" fmla="*/ 73391 h 80181"/>
                <a:gd name="connsiteX9" fmla="*/ 195123 w 205527"/>
                <a:gd name="connsiteY9" fmla="*/ 66538 h 80181"/>
                <a:gd name="connsiteX10" fmla="*/ 10612 w 205527"/>
                <a:gd name="connsiteY10" fmla="*/ 66538 h 80181"/>
                <a:gd name="connsiteX11" fmla="*/ 104 w 205527"/>
                <a:gd name="connsiteY11" fmla="*/ 73391 h 80181"/>
                <a:gd name="connsiteX12" fmla="*/ 10303 w 205527"/>
                <a:gd name="connsiteY12" fmla="*/ 80245 h 80181"/>
                <a:gd name="connsiteX13" fmla="*/ 195432 w 205527"/>
                <a:gd name="connsiteY13" fmla="*/ 80245 h 8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527" h="80181">
                  <a:moveTo>
                    <a:pt x="195123" y="13769"/>
                  </a:moveTo>
                  <a:cubicBezTo>
                    <a:pt x="199759" y="13769"/>
                    <a:pt x="205631" y="13769"/>
                    <a:pt x="205631" y="6916"/>
                  </a:cubicBezTo>
                  <a:cubicBezTo>
                    <a:pt x="205631" y="63"/>
                    <a:pt x="199759" y="63"/>
                    <a:pt x="195432" y="63"/>
                  </a:cubicBezTo>
                  <a:lnTo>
                    <a:pt x="10303" y="63"/>
                  </a:lnTo>
                  <a:cubicBezTo>
                    <a:pt x="5976" y="63"/>
                    <a:pt x="104" y="63"/>
                    <a:pt x="104" y="6916"/>
                  </a:cubicBezTo>
                  <a:cubicBezTo>
                    <a:pt x="104" y="13769"/>
                    <a:pt x="5976" y="13769"/>
                    <a:pt x="10612" y="13769"/>
                  </a:cubicBezTo>
                  <a:lnTo>
                    <a:pt x="195123" y="13769"/>
                  </a:lnTo>
                  <a:close/>
                  <a:moveTo>
                    <a:pt x="195432" y="80245"/>
                  </a:moveTo>
                  <a:cubicBezTo>
                    <a:pt x="199759" y="80245"/>
                    <a:pt x="205631" y="80245"/>
                    <a:pt x="205631" y="73391"/>
                  </a:cubicBezTo>
                  <a:cubicBezTo>
                    <a:pt x="205631" y="66538"/>
                    <a:pt x="199759" y="66538"/>
                    <a:pt x="195123" y="66538"/>
                  </a:cubicBezTo>
                  <a:lnTo>
                    <a:pt x="10612" y="66538"/>
                  </a:lnTo>
                  <a:cubicBezTo>
                    <a:pt x="5976" y="66538"/>
                    <a:pt x="104" y="66538"/>
                    <a:pt x="104" y="73391"/>
                  </a:cubicBezTo>
                  <a:cubicBezTo>
                    <a:pt x="104" y="80245"/>
                    <a:pt x="5976" y="80245"/>
                    <a:pt x="10303" y="80245"/>
                  </a:cubicBezTo>
                  <a:lnTo>
                    <a:pt x="195432" y="8024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766C043E-0B5B-F232-5209-1B02D41CFE1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7954753" y="3962528"/>
              <a:ext cx="130115" cy="235748"/>
            </a:xfrm>
            <a:custGeom>
              <a:avLst/>
              <a:gdLst>
                <a:gd name="connsiteX0" fmla="*/ 130230 w 130115"/>
                <a:gd name="connsiteY0" fmla="*/ 118622 h 235748"/>
                <a:gd name="connsiteX1" fmla="*/ 117868 w 130115"/>
                <a:gd name="connsiteY1" fmla="*/ 38440 h 235748"/>
                <a:gd name="connsiteX2" fmla="*/ 65327 w 130115"/>
                <a:gd name="connsiteY2" fmla="*/ 63 h 235748"/>
                <a:gd name="connsiteX3" fmla="*/ 11550 w 130115"/>
                <a:gd name="connsiteY3" fmla="*/ 40839 h 235748"/>
                <a:gd name="connsiteX4" fmla="*/ 115 w 130115"/>
                <a:gd name="connsiteY4" fmla="*/ 118622 h 235748"/>
                <a:gd name="connsiteX5" fmla="*/ 14023 w 130115"/>
                <a:gd name="connsiteY5" fmla="*/ 201202 h 235748"/>
                <a:gd name="connsiteX6" fmla="*/ 65018 w 130115"/>
                <a:gd name="connsiteY6" fmla="*/ 235811 h 235748"/>
                <a:gd name="connsiteX7" fmla="*/ 118795 w 130115"/>
                <a:gd name="connsiteY7" fmla="*/ 196063 h 235748"/>
                <a:gd name="connsiteX8" fmla="*/ 130230 w 130115"/>
                <a:gd name="connsiteY8" fmla="*/ 118622 h 235748"/>
                <a:gd name="connsiteX9" fmla="*/ 65018 w 130115"/>
                <a:gd name="connsiteY9" fmla="*/ 228272 h 235748"/>
                <a:gd name="connsiteX10" fmla="*/ 29167 w 130115"/>
                <a:gd name="connsiteY10" fmla="*/ 186811 h 235748"/>
                <a:gd name="connsiteX11" fmla="*/ 25767 w 130115"/>
                <a:gd name="connsiteY11" fmla="*/ 114510 h 235748"/>
                <a:gd name="connsiteX12" fmla="*/ 28240 w 130115"/>
                <a:gd name="connsiteY12" fmla="*/ 51461 h 235748"/>
                <a:gd name="connsiteX13" fmla="*/ 65018 w 130115"/>
                <a:gd name="connsiteY13" fmla="*/ 7601 h 235748"/>
                <a:gd name="connsiteX14" fmla="*/ 101488 w 130115"/>
                <a:gd name="connsiteY14" fmla="*/ 47692 h 235748"/>
                <a:gd name="connsiteX15" fmla="*/ 104578 w 130115"/>
                <a:gd name="connsiteY15" fmla="*/ 114510 h 235748"/>
                <a:gd name="connsiteX16" fmla="*/ 101178 w 130115"/>
                <a:gd name="connsiteY16" fmla="*/ 185440 h 235748"/>
                <a:gd name="connsiteX17" fmla="*/ 65018 w 130115"/>
                <a:gd name="connsiteY17" fmla="*/ 228272 h 23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0115" h="235748">
                  <a:moveTo>
                    <a:pt x="130230" y="118622"/>
                  </a:moveTo>
                  <a:cubicBezTo>
                    <a:pt x="130230" y="91210"/>
                    <a:pt x="128685" y="63797"/>
                    <a:pt x="117868" y="38440"/>
                  </a:cubicBezTo>
                  <a:cubicBezTo>
                    <a:pt x="103651" y="5545"/>
                    <a:pt x="78308" y="63"/>
                    <a:pt x="65327" y="63"/>
                  </a:cubicBezTo>
                  <a:cubicBezTo>
                    <a:pt x="46783" y="63"/>
                    <a:pt x="24222" y="8972"/>
                    <a:pt x="11550" y="40839"/>
                  </a:cubicBezTo>
                  <a:cubicBezTo>
                    <a:pt x="1660" y="64482"/>
                    <a:pt x="115" y="91210"/>
                    <a:pt x="115" y="118622"/>
                  </a:cubicBezTo>
                  <a:cubicBezTo>
                    <a:pt x="115" y="144321"/>
                    <a:pt x="1351" y="175161"/>
                    <a:pt x="14023" y="201202"/>
                  </a:cubicBezTo>
                  <a:cubicBezTo>
                    <a:pt x="27312" y="228958"/>
                    <a:pt x="49874" y="235811"/>
                    <a:pt x="65018" y="235811"/>
                  </a:cubicBezTo>
                  <a:cubicBezTo>
                    <a:pt x="81708" y="235811"/>
                    <a:pt x="105196" y="228615"/>
                    <a:pt x="118795" y="196063"/>
                  </a:cubicBezTo>
                  <a:cubicBezTo>
                    <a:pt x="128685" y="172419"/>
                    <a:pt x="130230" y="145692"/>
                    <a:pt x="130230" y="118622"/>
                  </a:cubicBezTo>
                  <a:close/>
                  <a:moveTo>
                    <a:pt x="65018" y="228272"/>
                  </a:moveTo>
                  <a:cubicBezTo>
                    <a:pt x="52965" y="228272"/>
                    <a:pt x="34730" y="219706"/>
                    <a:pt x="29167" y="186811"/>
                  </a:cubicBezTo>
                  <a:cubicBezTo>
                    <a:pt x="25767" y="166251"/>
                    <a:pt x="25767" y="134727"/>
                    <a:pt x="25767" y="114510"/>
                  </a:cubicBezTo>
                  <a:cubicBezTo>
                    <a:pt x="25767" y="92580"/>
                    <a:pt x="25767" y="69965"/>
                    <a:pt x="28240" y="51461"/>
                  </a:cubicBezTo>
                  <a:cubicBezTo>
                    <a:pt x="34112" y="10685"/>
                    <a:pt x="57291" y="7601"/>
                    <a:pt x="65018" y="7601"/>
                  </a:cubicBezTo>
                  <a:cubicBezTo>
                    <a:pt x="75217" y="7601"/>
                    <a:pt x="95615" y="13769"/>
                    <a:pt x="101488" y="47692"/>
                  </a:cubicBezTo>
                  <a:cubicBezTo>
                    <a:pt x="104578" y="66881"/>
                    <a:pt x="104578" y="92923"/>
                    <a:pt x="104578" y="114510"/>
                  </a:cubicBezTo>
                  <a:cubicBezTo>
                    <a:pt x="104578" y="140209"/>
                    <a:pt x="104578" y="163510"/>
                    <a:pt x="101178" y="185440"/>
                  </a:cubicBezTo>
                  <a:cubicBezTo>
                    <a:pt x="96543" y="217993"/>
                    <a:pt x="78926" y="228272"/>
                    <a:pt x="65018" y="228272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7ED7F464-D5DB-2D4D-92AE-43DE81297495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114848" y="3933745"/>
              <a:ext cx="71702" cy="342657"/>
            </a:xfrm>
            <a:custGeom>
              <a:avLst/>
              <a:gdLst>
                <a:gd name="connsiteX0" fmla="*/ 71822 w 71702"/>
                <a:gd name="connsiteY0" fmla="*/ 171391 h 342657"/>
                <a:gd name="connsiteX1" fmla="*/ 51424 w 71702"/>
                <a:gd name="connsiteY1" fmla="*/ 64482 h 342657"/>
                <a:gd name="connsiteX2" fmla="*/ 3210 w 71702"/>
                <a:gd name="connsiteY2" fmla="*/ 63 h 342657"/>
                <a:gd name="connsiteX3" fmla="*/ 120 w 71702"/>
                <a:gd name="connsiteY3" fmla="*/ 3489 h 342657"/>
                <a:gd name="connsiteX4" fmla="*/ 5992 w 71702"/>
                <a:gd name="connsiteY4" fmla="*/ 11370 h 342657"/>
                <a:gd name="connsiteX5" fmla="*/ 53897 w 71702"/>
                <a:gd name="connsiteY5" fmla="*/ 171391 h 342657"/>
                <a:gd name="connsiteX6" fmla="*/ 4138 w 71702"/>
                <a:gd name="connsiteY6" fmla="*/ 333468 h 342657"/>
                <a:gd name="connsiteX7" fmla="*/ 120 w 71702"/>
                <a:gd name="connsiteY7" fmla="*/ 339293 h 342657"/>
                <a:gd name="connsiteX8" fmla="*/ 3210 w 71702"/>
                <a:gd name="connsiteY8" fmla="*/ 342720 h 342657"/>
                <a:gd name="connsiteX9" fmla="*/ 52352 w 71702"/>
                <a:gd name="connsiteY9" fmla="*/ 275902 h 342657"/>
                <a:gd name="connsiteX10" fmla="*/ 71822 w 71702"/>
                <a:gd name="connsiteY10" fmla="*/ 171391 h 34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702" h="342657">
                  <a:moveTo>
                    <a:pt x="71822" y="171391"/>
                  </a:moveTo>
                  <a:cubicBezTo>
                    <a:pt x="71822" y="144664"/>
                    <a:pt x="68423" y="103203"/>
                    <a:pt x="51424" y="64482"/>
                  </a:cubicBezTo>
                  <a:cubicBezTo>
                    <a:pt x="32880" y="22335"/>
                    <a:pt x="6301" y="63"/>
                    <a:pt x="3210" y="63"/>
                  </a:cubicBezTo>
                  <a:cubicBezTo>
                    <a:pt x="1356" y="63"/>
                    <a:pt x="120" y="1433"/>
                    <a:pt x="120" y="3489"/>
                  </a:cubicBezTo>
                  <a:cubicBezTo>
                    <a:pt x="120" y="4517"/>
                    <a:pt x="120" y="5203"/>
                    <a:pt x="5992" y="11370"/>
                  </a:cubicBezTo>
                  <a:cubicBezTo>
                    <a:pt x="36280" y="45293"/>
                    <a:pt x="53897" y="99776"/>
                    <a:pt x="53897" y="171391"/>
                  </a:cubicBezTo>
                  <a:cubicBezTo>
                    <a:pt x="53897" y="229986"/>
                    <a:pt x="42461" y="290293"/>
                    <a:pt x="4138" y="333468"/>
                  </a:cubicBezTo>
                  <a:cubicBezTo>
                    <a:pt x="120" y="337580"/>
                    <a:pt x="120" y="338265"/>
                    <a:pt x="120" y="339293"/>
                  </a:cubicBezTo>
                  <a:cubicBezTo>
                    <a:pt x="120" y="341349"/>
                    <a:pt x="1356" y="342720"/>
                    <a:pt x="3210" y="342720"/>
                  </a:cubicBezTo>
                  <a:cubicBezTo>
                    <a:pt x="6301" y="342720"/>
                    <a:pt x="34117" y="319419"/>
                    <a:pt x="52352" y="275902"/>
                  </a:cubicBezTo>
                  <a:cubicBezTo>
                    <a:pt x="68114" y="238209"/>
                    <a:pt x="71822" y="200174"/>
                    <a:pt x="71822" y="171391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0" name="Forme libre 99">
              <a:extLst>
                <a:ext uri="{FF2B5EF4-FFF2-40B4-BE49-F238E27FC236}">
                  <a16:creationId xmlns:a16="http://schemas.microsoft.com/office/drawing/2014/main" id="{C900A553-CE0E-0DE5-F1D0-5951B1D72DE4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8320580" y="4064983"/>
              <a:ext cx="205527" cy="80181"/>
            </a:xfrm>
            <a:custGeom>
              <a:avLst/>
              <a:gdLst>
                <a:gd name="connsiteX0" fmla="*/ 195145 w 205527"/>
                <a:gd name="connsiteY0" fmla="*/ 13769 h 80181"/>
                <a:gd name="connsiteX1" fmla="*/ 205654 w 205527"/>
                <a:gd name="connsiteY1" fmla="*/ 6916 h 80181"/>
                <a:gd name="connsiteX2" fmla="*/ 195454 w 205527"/>
                <a:gd name="connsiteY2" fmla="*/ 63 h 80181"/>
                <a:gd name="connsiteX3" fmla="*/ 10326 w 205527"/>
                <a:gd name="connsiteY3" fmla="*/ 63 h 80181"/>
                <a:gd name="connsiteX4" fmla="*/ 126 w 205527"/>
                <a:gd name="connsiteY4" fmla="*/ 6916 h 80181"/>
                <a:gd name="connsiteX5" fmla="*/ 10635 w 205527"/>
                <a:gd name="connsiteY5" fmla="*/ 13769 h 80181"/>
                <a:gd name="connsiteX6" fmla="*/ 195145 w 205527"/>
                <a:gd name="connsiteY6" fmla="*/ 13769 h 80181"/>
                <a:gd name="connsiteX7" fmla="*/ 195454 w 205527"/>
                <a:gd name="connsiteY7" fmla="*/ 80245 h 80181"/>
                <a:gd name="connsiteX8" fmla="*/ 205654 w 205527"/>
                <a:gd name="connsiteY8" fmla="*/ 73391 h 80181"/>
                <a:gd name="connsiteX9" fmla="*/ 195145 w 205527"/>
                <a:gd name="connsiteY9" fmla="*/ 66538 h 80181"/>
                <a:gd name="connsiteX10" fmla="*/ 10635 w 205527"/>
                <a:gd name="connsiteY10" fmla="*/ 66538 h 80181"/>
                <a:gd name="connsiteX11" fmla="*/ 126 w 205527"/>
                <a:gd name="connsiteY11" fmla="*/ 73391 h 80181"/>
                <a:gd name="connsiteX12" fmla="*/ 10326 w 205527"/>
                <a:gd name="connsiteY12" fmla="*/ 80245 h 80181"/>
                <a:gd name="connsiteX13" fmla="*/ 195454 w 205527"/>
                <a:gd name="connsiteY13" fmla="*/ 80245 h 80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5527" h="80181">
                  <a:moveTo>
                    <a:pt x="195145" y="13769"/>
                  </a:moveTo>
                  <a:cubicBezTo>
                    <a:pt x="199781" y="13769"/>
                    <a:pt x="205654" y="13769"/>
                    <a:pt x="205654" y="6916"/>
                  </a:cubicBezTo>
                  <a:cubicBezTo>
                    <a:pt x="205654" y="63"/>
                    <a:pt x="199781" y="63"/>
                    <a:pt x="195454" y="63"/>
                  </a:cubicBezTo>
                  <a:lnTo>
                    <a:pt x="10326" y="63"/>
                  </a:lnTo>
                  <a:cubicBezTo>
                    <a:pt x="5999" y="63"/>
                    <a:pt x="126" y="63"/>
                    <a:pt x="126" y="6916"/>
                  </a:cubicBezTo>
                  <a:cubicBezTo>
                    <a:pt x="126" y="13769"/>
                    <a:pt x="5999" y="13769"/>
                    <a:pt x="10635" y="13769"/>
                  </a:cubicBezTo>
                  <a:lnTo>
                    <a:pt x="195145" y="13769"/>
                  </a:lnTo>
                  <a:close/>
                  <a:moveTo>
                    <a:pt x="195454" y="80245"/>
                  </a:moveTo>
                  <a:cubicBezTo>
                    <a:pt x="199781" y="80245"/>
                    <a:pt x="205654" y="80245"/>
                    <a:pt x="205654" y="73391"/>
                  </a:cubicBezTo>
                  <a:cubicBezTo>
                    <a:pt x="205654" y="66538"/>
                    <a:pt x="199781" y="66538"/>
                    <a:pt x="195145" y="66538"/>
                  </a:cubicBezTo>
                  <a:lnTo>
                    <a:pt x="10635" y="66538"/>
                  </a:lnTo>
                  <a:cubicBezTo>
                    <a:pt x="5999" y="66538"/>
                    <a:pt x="126" y="66538"/>
                    <a:pt x="126" y="73391"/>
                  </a:cubicBezTo>
                  <a:cubicBezTo>
                    <a:pt x="126" y="80245"/>
                    <a:pt x="5999" y="80245"/>
                    <a:pt x="10326" y="80245"/>
                  </a:cubicBezTo>
                  <a:lnTo>
                    <a:pt x="195454" y="8024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1" name="Forme libre 100">
              <a:extLst>
                <a:ext uri="{FF2B5EF4-FFF2-40B4-BE49-F238E27FC236}">
                  <a16:creationId xmlns:a16="http://schemas.microsoft.com/office/drawing/2014/main" id="{0620C248-1704-A158-C63B-EF76001F461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8636922" y="3958759"/>
              <a:ext cx="210163" cy="231978"/>
            </a:xfrm>
            <a:custGeom>
              <a:avLst/>
              <a:gdLst>
                <a:gd name="connsiteX0" fmla="*/ 124689 w 210163"/>
                <a:gd name="connsiteY0" fmla="*/ 24049 h 231978"/>
                <a:gd name="connsiteX1" fmla="*/ 131798 w 210163"/>
                <a:gd name="connsiteY1" fmla="*/ 11370 h 231978"/>
                <a:gd name="connsiteX2" fmla="*/ 151269 w 210163"/>
                <a:gd name="connsiteY2" fmla="*/ 10685 h 231978"/>
                <a:gd name="connsiteX3" fmla="*/ 196392 w 210163"/>
                <a:gd name="connsiteY3" fmla="*/ 38783 h 231978"/>
                <a:gd name="connsiteX4" fmla="*/ 193920 w 210163"/>
                <a:gd name="connsiteY4" fmla="*/ 66196 h 231978"/>
                <a:gd name="connsiteX5" fmla="*/ 192992 w 210163"/>
                <a:gd name="connsiteY5" fmla="*/ 72706 h 231978"/>
                <a:gd name="connsiteX6" fmla="*/ 196701 w 210163"/>
                <a:gd name="connsiteY6" fmla="*/ 77161 h 231978"/>
                <a:gd name="connsiteX7" fmla="*/ 201337 w 210163"/>
                <a:gd name="connsiteY7" fmla="*/ 69279 h 231978"/>
                <a:gd name="connsiteX8" fmla="*/ 209682 w 210163"/>
                <a:gd name="connsiteY8" fmla="*/ 9657 h 231978"/>
                <a:gd name="connsiteX9" fmla="*/ 210300 w 210163"/>
                <a:gd name="connsiteY9" fmla="*/ 3832 h 231978"/>
                <a:gd name="connsiteX10" fmla="*/ 201955 w 210163"/>
                <a:gd name="connsiteY10" fmla="*/ 63 h 231978"/>
                <a:gd name="connsiteX11" fmla="*/ 30425 w 210163"/>
                <a:gd name="connsiteY11" fmla="*/ 63 h 231978"/>
                <a:gd name="connsiteX12" fmla="*/ 20535 w 210163"/>
                <a:gd name="connsiteY12" fmla="*/ 6916 h 231978"/>
                <a:gd name="connsiteX13" fmla="*/ 1991 w 210163"/>
                <a:gd name="connsiteY13" fmla="*/ 67224 h 231978"/>
                <a:gd name="connsiteX14" fmla="*/ 137 w 210163"/>
                <a:gd name="connsiteY14" fmla="*/ 73391 h 231978"/>
                <a:gd name="connsiteX15" fmla="*/ 3846 w 210163"/>
                <a:gd name="connsiteY15" fmla="*/ 77161 h 231978"/>
                <a:gd name="connsiteX16" fmla="*/ 9100 w 210163"/>
                <a:gd name="connsiteY16" fmla="*/ 69965 h 231978"/>
                <a:gd name="connsiteX17" fmla="*/ 79566 w 210163"/>
                <a:gd name="connsiteY17" fmla="*/ 10685 h 231978"/>
                <a:gd name="connsiteX18" fmla="*/ 91620 w 210163"/>
                <a:gd name="connsiteY18" fmla="*/ 10685 h 231978"/>
                <a:gd name="connsiteX19" fmla="*/ 100273 w 210163"/>
                <a:gd name="connsiteY19" fmla="*/ 14797 h 231978"/>
                <a:gd name="connsiteX20" fmla="*/ 99037 w 210163"/>
                <a:gd name="connsiteY20" fmla="*/ 21993 h 231978"/>
                <a:gd name="connsiteX21" fmla="*/ 57623 w 210163"/>
                <a:gd name="connsiteY21" fmla="*/ 204972 h 231978"/>
                <a:gd name="connsiteX22" fmla="*/ 20844 w 210163"/>
                <a:gd name="connsiteY22" fmla="*/ 221419 h 231978"/>
                <a:gd name="connsiteX23" fmla="*/ 7864 w 210163"/>
                <a:gd name="connsiteY23" fmla="*/ 227930 h 231978"/>
                <a:gd name="connsiteX24" fmla="*/ 13118 w 210163"/>
                <a:gd name="connsiteY24" fmla="*/ 232042 h 231978"/>
                <a:gd name="connsiteX25" fmla="*/ 38461 w 210163"/>
                <a:gd name="connsiteY25" fmla="*/ 231356 h 231978"/>
                <a:gd name="connsiteX26" fmla="*/ 64731 w 210163"/>
                <a:gd name="connsiteY26" fmla="*/ 231014 h 231978"/>
                <a:gd name="connsiteX27" fmla="*/ 90383 w 210163"/>
                <a:gd name="connsiteY27" fmla="*/ 231356 h 231978"/>
                <a:gd name="connsiteX28" fmla="*/ 117272 w 210163"/>
                <a:gd name="connsiteY28" fmla="*/ 232042 h 231978"/>
                <a:gd name="connsiteX29" fmla="*/ 124071 w 210163"/>
                <a:gd name="connsiteY29" fmla="*/ 225188 h 231978"/>
                <a:gd name="connsiteX30" fmla="*/ 113563 w 210163"/>
                <a:gd name="connsiteY30" fmla="*/ 221419 h 231978"/>
                <a:gd name="connsiteX31" fmla="*/ 93783 w 210163"/>
                <a:gd name="connsiteY31" fmla="*/ 220734 h 231978"/>
                <a:gd name="connsiteX32" fmla="*/ 82348 w 210163"/>
                <a:gd name="connsiteY32" fmla="*/ 213195 h 231978"/>
                <a:gd name="connsiteX33" fmla="*/ 83584 w 210163"/>
                <a:gd name="connsiteY33" fmla="*/ 206000 h 231978"/>
                <a:gd name="connsiteX34" fmla="*/ 124689 w 210163"/>
                <a:gd name="connsiteY34" fmla="*/ 24049 h 23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10163" h="231978">
                  <a:moveTo>
                    <a:pt x="124689" y="24049"/>
                  </a:moveTo>
                  <a:cubicBezTo>
                    <a:pt x="126853" y="14454"/>
                    <a:pt x="128089" y="12398"/>
                    <a:pt x="131798" y="11370"/>
                  </a:cubicBezTo>
                  <a:cubicBezTo>
                    <a:pt x="134579" y="10685"/>
                    <a:pt x="144779" y="10685"/>
                    <a:pt x="151269" y="10685"/>
                  </a:cubicBezTo>
                  <a:cubicBezTo>
                    <a:pt x="182484" y="10685"/>
                    <a:pt x="196392" y="12056"/>
                    <a:pt x="196392" y="38783"/>
                  </a:cubicBezTo>
                  <a:cubicBezTo>
                    <a:pt x="196392" y="43923"/>
                    <a:pt x="195156" y="57286"/>
                    <a:pt x="193920" y="66196"/>
                  </a:cubicBezTo>
                  <a:cubicBezTo>
                    <a:pt x="193611" y="67566"/>
                    <a:pt x="192992" y="71678"/>
                    <a:pt x="192992" y="72706"/>
                  </a:cubicBezTo>
                  <a:cubicBezTo>
                    <a:pt x="192992" y="74762"/>
                    <a:pt x="193920" y="77161"/>
                    <a:pt x="196701" y="77161"/>
                  </a:cubicBezTo>
                  <a:cubicBezTo>
                    <a:pt x="200101" y="77161"/>
                    <a:pt x="200719" y="74419"/>
                    <a:pt x="201337" y="69279"/>
                  </a:cubicBezTo>
                  <a:lnTo>
                    <a:pt x="209682" y="9657"/>
                  </a:lnTo>
                  <a:cubicBezTo>
                    <a:pt x="209991" y="8287"/>
                    <a:pt x="210300" y="4860"/>
                    <a:pt x="210300" y="3832"/>
                  </a:cubicBezTo>
                  <a:cubicBezTo>
                    <a:pt x="210300" y="63"/>
                    <a:pt x="207209" y="63"/>
                    <a:pt x="201955" y="63"/>
                  </a:cubicBezTo>
                  <a:lnTo>
                    <a:pt x="30425" y="63"/>
                  </a:lnTo>
                  <a:cubicBezTo>
                    <a:pt x="23008" y="63"/>
                    <a:pt x="22699" y="405"/>
                    <a:pt x="20535" y="6916"/>
                  </a:cubicBezTo>
                  <a:lnTo>
                    <a:pt x="1991" y="67224"/>
                  </a:lnTo>
                  <a:cubicBezTo>
                    <a:pt x="1682" y="67909"/>
                    <a:pt x="137" y="72706"/>
                    <a:pt x="137" y="73391"/>
                  </a:cubicBezTo>
                  <a:cubicBezTo>
                    <a:pt x="137" y="75447"/>
                    <a:pt x="1682" y="77161"/>
                    <a:pt x="3846" y="77161"/>
                  </a:cubicBezTo>
                  <a:cubicBezTo>
                    <a:pt x="6936" y="77161"/>
                    <a:pt x="7245" y="75447"/>
                    <a:pt x="9100" y="69965"/>
                  </a:cubicBezTo>
                  <a:cubicBezTo>
                    <a:pt x="25789" y="16853"/>
                    <a:pt x="33825" y="10685"/>
                    <a:pt x="79566" y="10685"/>
                  </a:cubicBezTo>
                  <a:lnTo>
                    <a:pt x="91620" y="10685"/>
                  </a:lnTo>
                  <a:cubicBezTo>
                    <a:pt x="100273" y="10685"/>
                    <a:pt x="100273" y="12056"/>
                    <a:pt x="100273" y="14797"/>
                  </a:cubicBezTo>
                  <a:cubicBezTo>
                    <a:pt x="100273" y="16853"/>
                    <a:pt x="99346" y="20965"/>
                    <a:pt x="99037" y="21993"/>
                  </a:cubicBezTo>
                  <a:lnTo>
                    <a:pt x="57623" y="204972"/>
                  </a:lnTo>
                  <a:cubicBezTo>
                    <a:pt x="54841" y="217650"/>
                    <a:pt x="53914" y="221419"/>
                    <a:pt x="20844" y="221419"/>
                  </a:cubicBezTo>
                  <a:cubicBezTo>
                    <a:pt x="9718" y="221419"/>
                    <a:pt x="7864" y="221419"/>
                    <a:pt x="7864" y="227930"/>
                  </a:cubicBezTo>
                  <a:cubicBezTo>
                    <a:pt x="7864" y="232042"/>
                    <a:pt x="11263" y="232042"/>
                    <a:pt x="13118" y="232042"/>
                  </a:cubicBezTo>
                  <a:cubicBezTo>
                    <a:pt x="21462" y="232042"/>
                    <a:pt x="30116" y="231356"/>
                    <a:pt x="38461" y="231356"/>
                  </a:cubicBezTo>
                  <a:cubicBezTo>
                    <a:pt x="47115" y="231356"/>
                    <a:pt x="56077" y="231014"/>
                    <a:pt x="64731" y="231014"/>
                  </a:cubicBezTo>
                  <a:cubicBezTo>
                    <a:pt x="73385" y="231014"/>
                    <a:pt x="82039" y="231356"/>
                    <a:pt x="90383" y="231356"/>
                  </a:cubicBezTo>
                  <a:cubicBezTo>
                    <a:pt x="99346" y="231356"/>
                    <a:pt x="108618" y="232042"/>
                    <a:pt x="117272" y="232042"/>
                  </a:cubicBezTo>
                  <a:cubicBezTo>
                    <a:pt x="120363" y="232042"/>
                    <a:pt x="124071" y="232042"/>
                    <a:pt x="124071" y="225188"/>
                  </a:cubicBezTo>
                  <a:cubicBezTo>
                    <a:pt x="124071" y="221419"/>
                    <a:pt x="121599" y="221419"/>
                    <a:pt x="113563" y="221419"/>
                  </a:cubicBezTo>
                  <a:cubicBezTo>
                    <a:pt x="105837" y="221419"/>
                    <a:pt x="101819" y="221419"/>
                    <a:pt x="93783" y="220734"/>
                  </a:cubicBezTo>
                  <a:cubicBezTo>
                    <a:pt x="84820" y="219706"/>
                    <a:pt x="82348" y="218678"/>
                    <a:pt x="82348" y="213195"/>
                  </a:cubicBezTo>
                  <a:cubicBezTo>
                    <a:pt x="82348" y="212853"/>
                    <a:pt x="82348" y="211140"/>
                    <a:pt x="83584" y="206000"/>
                  </a:cubicBezTo>
                  <a:lnTo>
                    <a:pt x="124689" y="24049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02" name="Forme libre 101">
              <a:extLst>
                <a:ext uri="{FF2B5EF4-FFF2-40B4-BE49-F238E27FC236}">
                  <a16:creationId xmlns:a16="http://schemas.microsoft.com/office/drawing/2014/main" id="{51CE6FD4-7943-F95C-23A3-1F4EC6A35808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8821364" y="4082869"/>
              <a:ext cx="100383" cy="164064"/>
            </a:xfrm>
            <a:custGeom>
              <a:avLst/>
              <a:gdLst>
                <a:gd name="connsiteX0" fmla="*/ 100527 w 100383"/>
                <a:gd name="connsiteY0" fmla="*/ 82816 h 164064"/>
                <a:gd name="connsiteX1" fmla="*/ 87762 w 100383"/>
                <a:gd name="connsiteY1" fmla="*/ 20692 h 164064"/>
                <a:gd name="connsiteX2" fmla="*/ 50335 w 100383"/>
                <a:gd name="connsiteY2" fmla="*/ 64 h 164064"/>
                <a:gd name="connsiteX3" fmla="*/ 143 w 100383"/>
                <a:gd name="connsiteY3" fmla="*/ 82816 h 164064"/>
                <a:gd name="connsiteX4" fmla="*/ 50335 w 100383"/>
                <a:gd name="connsiteY4" fmla="*/ 164128 h 164064"/>
                <a:gd name="connsiteX5" fmla="*/ 100527 w 100383"/>
                <a:gd name="connsiteY5" fmla="*/ 82816 h 164064"/>
                <a:gd name="connsiteX6" fmla="*/ 50335 w 100383"/>
                <a:gd name="connsiteY6" fmla="*/ 157412 h 164064"/>
                <a:gd name="connsiteX7" fmla="*/ 22859 w 100383"/>
                <a:gd name="connsiteY7" fmla="*/ 131268 h 164064"/>
                <a:gd name="connsiteX8" fmla="*/ 19830 w 100383"/>
                <a:gd name="connsiteY8" fmla="*/ 79698 h 164064"/>
                <a:gd name="connsiteX9" fmla="*/ 23075 w 100383"/>
                <a:gd name="connsiteY9" fmla="*/ 30766 h 164064"/>
                <a:gd name="connsiteX10" fmla="*/ 50335 w 100383"/>
                <a:gd name="connsiteY10" fmla="*/ 6780 h 164064"/>
                <a:gd name="connsiteX11" fmla="*/ 77161 w 100383"/>
                <a:gd name="connsiteY11" fmla="*/ 28608 h 164064"/>
                <a:gd name="connsiteX12" fmla="*/ 80839 w 100383"/>
                <a:gd name="connsiteY12" fmla="*/ 79698 h 164064"/>
                <a:gd name="connsiteX13" fmla="*/ 78027 w 100383"/>
                <a:gd name="connsiteY13" fmla="*/ 130308 h 164064"/>
                <a:gd name="connsiteX14" fmla="*/ 50335 w 100383"/>
                <a:gd name="connsiteY14" fmla="*/ 157412 h 16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383" h="164064">
                  <a:moveTo>
                    <a:pt x="100527" y="82816"/>
                  </a:moveTo>
                  <a:cubicBezTo>
                    <a:pt x="100527" y="56431"/>
                    <a:pt x="97714" y="37482"/>
                    <a:pt x="87762" y="20692"/>
                  </a:cubicBezTo>
                  <a:cubicBezTo>
                    <a:pt x="81056" y="9659"/>
                    <a:pt x="67642" y="64"/>
                    <a:pt x="50335" y="64"/>
                  </a:cubicBezTo>
                  <a:cubicBezTo>
                    <a:pt x="143" y="64"/>
                    <a:pt x="143" y="65546"/>
                    <a:pt x="143" y="82816"/>
                  </a:cubicBezTo>
                  <a:cubicBezTo>
                    <a:pt x="143" y="100086"/>
                    <a:pt x="143" y="164128"/>
                    <a:pt x="50335" y="164128"/>
                  </a:cubicBezTo>
                  <a:cubicBezTo>
                    <a:pt x="100527" y="164128"/>
                    <a:pt x="100527" y="100086"/>
                    <a:pt x="100527" y="82816"/>
                  </a:cubicBezTo>
                  <a:close/>
                  <a:moveTo>
                    <a:pt x="50335" y="157412"/>
                  </a:moveTo>
                  <a:cubicBezTo>
                    <a:pt x="40383" y="157412"/>
                    <a:pt x="27186" y="150936"/>
                    <a:pt x="22859" y="131268"/>
                  </a:cubicBezTo>
                  <a:cubicBezTo>
                    <a:pt x="19830" y="117116"/>
                    <a:pt x="19830" y="97447"/>
                    <a:pt x="19830" y="79698"/>
                  </a:cubicBezTo>
                  <a:cubicBezTo>
                    <a:pt x="19830" y="62188"/>
                    <a:pt x="19830" y="43959"/>
                    <a:pt x="23075" y="30766"/>
                  </a:cubicBezTo>
                  <a:cubicBezTo>
                    <a:pt x="27618" y="11817"/>
                    <a:pt x="41465" y="6780"/>
                    <a:pt x="50335" y="6780"/>
                  </a:cubicBezTo>
                  <a:cubicBezTo>
                    <a:pt x="62017" y="6780"/>
                    <a:pt x="73267" y="14696"/>
                    <a:pt x="77161" y="28608"/>
                  </a:cubicBezTo>
                  <a:cubicBezTo>
                    <a:pt x="80623" y="41560"/>
                    <a:pt x="80839" y="58830"/>
                    <a:pt x="80839" y="79698"/>
                  </a:cubicBezTo>
                  <a:cubicBezTo>
                    <a:pt x="80839" y="97447"/>
                    <a:pt x="80839" y="115197"/>
                    <a:pt x="78027" y="130308"/>
                  </a:cubicBezTo>
                  <a:cubicBezTo>
                    <a:pt x="73700" y="152135"/>
                    <a:pt x="58988" y="157412"/>
                    <a:pt x="50335" y="157412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31408246-9887-D229-05B1-FB47379B2364}"/>
              </a:ext>
            </a:extLst>
          </p:cNvPr>
          <p:cNvSpPr txBox="1"/>
          <p:nvPr/>
        </p:nvSpPr>
        <p:spPr>
          <a:xfrm rot="2081628">
            <a:off x="1990987" y="4720413"/>
            <a:ext cx="2139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/>
              <a:t>Régime permanent</a:t>
            </a:r>
          </a:p>
        </p:txBody>
      </p:sp>
      <p:grpSp>
        <p:nvGrpSpPr>
          <p:cNvPr id="139" name="Groupe 138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= 0&#10;$&#10;&#10;&#10;\end{document}&#10;" title="IguanaTex Vector Display">
            <a:extLst>
              <a:ext uri="{FF2B5EF4-FFF2-40B4-BE49-F238E27FC236}">
                <a16:creationId xmlns:a16="http://schemas.microsoft.com/office/drawing/2014/main" id="{4B95326A-6401-A97A-A6E9-39B66B386563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319984" y="1451747"/>
            <a:ext cx="672598" cy="214008"/>
            <a:chOff x="3879619" y="3449827"/>
            <a:chExt cx="681661" cy="244479"/>
          </a:xfrm>
        </p:grpSpPr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342DCC73-8DD9-BD16-3305-65F6623B41B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3879619" y="3464041"/>
              <a:ext cx="98182" cy="226356"/>
            </a:xfrm>
            <a:custGeom>
              <a:avLst/>
              <a:gdLst>
                <a:gd name="connsiteX0" fmla="*/ 58603 w 98182"/>
                <a:gd name="connsiteY0" fmla="*/ 80371 h 226356"/>
                <a:gd name="connsiteX1" fmla="*/ 88665 w 98182"/>
                <a:gd name="connsiteY1" fmla="*/ 80371 h 226356"/>
                <a:gd name="connsiteX2" fmla="*/ 98259 w 98182"/>
                <a:gd name="connsiteY2" fmla="*/ 73264 h 226356"/>
                <a:gd name="connsiteX3" fmla="*/ 89305 w 98182"/>
                <a:gd name="connsiteY3" fmla="*/ 69356 h 226356"/>
                <a:gd name="connsiteX4" fmla="*/ 61161 w 98182"/>
                <a:gd name="connsiteY4" fmla="*/ 69356 h 226356"/>
                <a:gd name="connsiteX5" fmla="*/ 74273 w 98182"/>
                <a:gd name="connsiteY5" fmla="*/ 9657 h 226356"/>
                <a:gd name="connsiteX6" fmla="*/ 64999 w 98182"/>
                <a:gd name="connsiteY6" fmla="*/ 63 h 226356"/>
                <a:gd name="connsiteX7" fmla="*/ 52206 w 98182"/>
                <a:gd name="connsiteY7" fmla="*/ 12855 h 226356"/>
                <a:gd name="connsiteX8" fmla="*/ 39734 w 98182"/>
                <a:gd name="connsiteY8" fmla="*/ 69356 h 226356"/>
                <a:gd name="connsiteX9" fmla="*/ 9671 w 98182"/>
                <a:gd name="connsiteY9" fmla="*/ 69356 h 226356"/>
                <a:gd name="connsiteX10" fmla="*/ 77 w 98182"/>
                <a:gd name="connsiteY10" fmla="*/ 76107 h 226356"/>
                <a:gd name="connsiteX11" fmla="*/ 9031 w 98182"/>
                <a:gd name="connsiteY11" fmla="*/ 80371 h 226356"/>
                <a:gd name="connsiteX12" fmla="*/ 37175 w 98182"/>
                <a:gd name="connsiteY12" fmla="*/ 80371 h 226356"/>
                <a:gd name="connsiteX13" fmla="*/ 12869 w 98182"/>
                <a:gd name="connsiteY13" fmla="*/ 193727 h 226356"/>
                <a:gd name="connsiteX14" fmla="*/ 42292 w 98182"/>
                <a:gd name="connsiteY14" fmla="*/ 226419 h 226356"/>
                <a:gd name="connsiteX15" fmla="*/ 93142 w 98182"/>
                <a:gd name="connsiteY15" fmla="*/ 171696 h 226356"/>
                <a:gd name="connsiteX16" fmla="*/ 89305 w 98182"/>
                <a:gd name="connsiteY16" fmla="*/ 168142 h 226356"/>
                <a:gd name="connsiteX17" fmla="*/ 84507 w 98182"/>
                <a:gd name="connsiteY17" fmla="*/ 173117 h 226356"/>
                <a:gd name="connsiteX18" fmla="*/ 42932 w 98182"/>
                <a:gd name="connsiteY18" fmla="*/ 218601 h 226356"/>
                <a:gd name="connsiteX19" fmla="*/ 33017 w 98182"/>
                <a:gd name="connsiteY19" fmla="*/ 202255 h 226356"/>
                <a:gd name="connsiteX20" fmla="*/ 34936 w 98182"/>
                <a:gd name="connsiteY20" fmla="*/ 185199 h 226356"/>
                <a:gd name="connsiteX21" fmla="*/ 58603 w 98182"/>
                <a:gd name="connsiteY21" fmla="*/ 80371 h 22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182" h="226356">
                  <a:moveTo>
                    <a:pt x="58603" y="80371"/>
                  </a:moveTo>
                  <a:lnTo>
                    <a:pt x="88665" y="80371"/>
                  </a:lnTo>
                  <a:cubicBezTo>
                    <a:pt x="95061" y="80371"/>
                    <a:pt x="98259" y="80371"/>
                    <a:pt x="98259" y="73264"/>
                  </a:cubicBezTo>
                  <a:cubicBezTo>
                    <a:pt x="98259" y="69356"/>
                    <a:pt x="95061" y="69356"/>
                    <a:pt x="89305" y="69356"/>
                  </a:cubicBezTo>
                  <a:lnTo>
                    <a:pt x="61161" y="69356"/>
                  </a:lnTo>
                  <a:cubicBezTo>
                    <a:pt x="72674" y="18896"/>
                    <a:pt x="74273" y="11789"/>
                    <a:pt x="74273" y="9657"/>
                  </a:cubicBezTo>
                  <a:cubicBezTo>
                    <a:pt x="74273" y="3616"/>
                    <a:pt x="70436" y="63"/>
                    <a:pt x="64999" y="63"/>
                  </a:cubicBezTo>
                  <a:cubicBezTo>
                    <a:pt x="64039" y="63"/>
                    <a:pt x="55085" y="418"/>
                    <a:pt x="52206" y="12855"/>
                  </a:cubicBezTo>
                  <a:lnTo>
                    <a:pt x="39734" y="69356"/>
                  </a:lnTo>
                  <a:lnTo>
                    <a:pt x="9671" y="69356"/>
                  </a:lnTo>
                  <a:cubicBezTo>
                    <a:pt x="3275" y="69356"/>
                    <a:pt x="77" y="69356"/>
                    <a:pt x="77" y="76107"/>
                  </a:cubicBezTo>
                  <a:cubicBezTo>
                    <a:pt x="77" y="80371"/>
                    <a:pt x="2635" y="80371"/>
                    <a:pt x="9031" y="80371"/>
                  </a:cubicBezTo>
                  <a:lnTo>
                    <a:pt x="37175" y="80371"/>
                  </a:lnTo>
                  <a:cubicBezTo>
                    <a:pt x="14148" y="181290"/>
                    <a:pt x="12869" y="187331"/>
                    <a:pt x="12869" y="193727"/>
                  </a:cubicBezTo>
                  <a:cubicBezTo>
                    <a:pt x="12869" y="212916"/>
                    <a:pt x="25022" y="226419"/>
                    <a:pt x="42292" y="226419"/>
                  </a:cubicBezTo>
                  <a:cubicBezTo>
                    <a:pt x="74913" y="226419"/>
                    <a:pt x="93142" y="174538"/>
                    <a:pt x="93142" y="171696"/>
                  </a:cubicBezTo>
                  <a:cubicBezTo>
                    <a:pt x="93142" y="168142"/>
                    <a:pt x="90584" y="168142"/>
                    <a:pt x="89305" y="168142"/>
                  </a:cubicBezTo>
                  <a:cubicBezTo>
                    <a:pt x="86426" y="168142"/>
                    <a:pt x="86107" y="169208"/>
                    <a:pt x="84507" y="173117"/>
                  </a:cubicBezTo>
                  <a:cubicBezTo>
                    <a:pt x="70755" y="210073"/>
                    <a:pt x="53805" y="218601"/>
                    <a:pt x="42932" y="218601"/>
                  </a:cubicBezTo>
                  <a:cubicBezTo>
                    <a:pt x="36216" y="218601"/>
                    <a:pt x="33017" y="213982"/>
                    <a:pt x="33017" y="202255"/>
                  </a:cubicBezTo>
                  <a:cubicBezTo>
                    <a:pt x="33017" y="193727"/>
                    <a:pt x="33657" y="191240"/>
                    <a:pt x="34936" y="185199"/>
                  </a:cubicBezTo>
                  <a:lnTo>
                    <a:pt x="58603" y="80371"/>
                  </a:lnTo>
                  <a:close/>
                </a:path>
              </a:pathLst>
            </a:custGeom>
            <a:solidFill>
              <a:srgbClr val="000000"/>
            </a:solidFill>
            <a:ln w="290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7" name="Forme libre 136">
              <a:extLst>
                <a:ext uri="{FF2B5EF4-FFF2-40B4-BE49-F238E27FC236}">
                  <a16:creationId xmlns:a16="http://schemas.microsoft.com/office/drawing/2014/main" id="{22D3BDCA-D9A4-884F-8C02-55881D0A5E8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094496" y="3556076"/>
              <a:ext cx="212675" cy="83151"/>
            </a:xfrm>
            <a:custGeom>
              <a:avLst/>
              <a:gdLst>
                <a:gd name="connsiteX0" fmla="*/ 201885 w 212675"/>
                <a:gd name="connsiteY0" fmla="*/ 14277 h 83151"/>
                <a:gd name="connsiteX1" fmla="*/ 212759 w 212675"/>
                <a:gd name="connsiteY1" fmla="*/ 7170 h 83151"/>
                <a:gd name="connsiteX2" fmla="*/ 202205 w 212675"/>
                <a:gd name="connsiteY2" fmla="*/ 63 h 83151"/>
                <a:gd name="connsiteX3" fmla="*/ 10637 w 212675"/>
                <a:gd name="connsiteY3" fmla="*/ 63 h 83151"/>
                <a:gd name="connsiteX4" fmla="*/ 83 w 212675"/>
                <a:gd name="connsiteY4" fmla="*/ 7170 h 83151"/>
                <a:gd name="connsiteX5" fmla="*/ 10957 w 212675"/>
                <a:gd name="connsiteY5" fmla="*/ 14277 h 83151"/>
                <a:gd name="connsiteX6" fmla="*/ 201885 w 212675"/>
                <a:gd name="connsiteY6" fmla="*/ 14277 h 83151"/>
                <a:gd name="connsiteX7" fmla="*/ 202205 w 212675"/>
                <a:gd name="connsiteY7" fmla="*/ 83214 h 83151"/>
                <a:gd name="connsiteX8" fmla="*/ 212759 w 212675"/>
                <a:gd name="connsiteY8" fmla="*/ 76107 h 83151"/>
                <a:gd name="connsiteX9" fmla="*/ 201885 w 212675"/>
                <a:gd name="connsiteY9" fmla="*/ 69000 h 83151"/>
                <a:gd name="connsiteX10" fmla="*/ 10957 w 212675"/>
                <a:gd name="connsiteY10" fmla="*/ 69000 h 83151"/>
                <a:gd name="connsiteX11" fmla="*/ 83 w 212675"/>
                <a:gd name="connsiteY11" fmla="*/ 76107 h 83151"/>
                <a:gd name="connsiteX12" fmla="*/ 10637 w 212675"/>
                <a:gd name="connsiteY12" fmla="*/ 83214 h 83151"/>
                <a:gd name="connsiteX13" fmla="*/ 202205 w 212675"/>
                <a:gd name="connsiteY13" fmla="*/ 83214 h 83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2675" h="83151">
                  <a:moveTo>
                    <a:pt x="201885" y="14277"/>
                  </a:moveTo>
                  <a:cubicBezTo>
                    <a:pt x="206683" y="14277"/>
                    <a:pt x="212759" y="14277"/>
                    <a:pt x="212759" y="7170"/>
                  </a:cubicBezTo>
                  <a:cubicBezTo>
                    <a:pt x="212759" y="63"/>
                    <a:pt x="206683" y="63"/>
                    <a:pt x="202205" y="63"/>
                  </a:cubicBezTo>
                  <a:lnTo>
                    <a:pt x="10637" y="63"/>
                  </a:lnTo>
                  <a:cubicBezTo>
                    <a:pt x="6160" y="63"/>
                    <a:pt x="83" y="63"/>
                    <a:pt x="83" y="7170"/>
                  </a:cubicBezTo>
                  <a:cubicBezTo>
                    <a:pt x="83" y="14277"/>
                    <a:pt x="6160" y="14277"/>
                    <a:pt x="10957" y="14277"/>
                  </a:cubicBezTo>
                  <a:lnTo>
                    <a:pt x="201885" y="14277"/>
                  </a:lnTo>
                  <a:close/>
                  <a:moveTo>
                    <a:pt x="202205" y="83214"/>
                  </a:moveTo>
                  <a:cubicBezTo>
                    <a:pt x="206683" y="83214"/>
                    <a:pt x="212759" y="83214"/>
                    <a:pt x="212759" y="76107"/>
                  </a:cubicBezTo>
                  <a:cubicBezTo>
                    <a:pt x="212759" y="69000"/>
                    <a:pt x="206683" y="69000"/>
                    <a:pt x="201885" y="69000"/>
                  </a:cubicBezTo>
                  <a:lnTo>
                    <a:pt x="10957" y="69000"/>
                  </a:lnTo>
                  <a:cubicBezTo>
                    <a:pt x="6160" y="69000"/>
                    <a:pt x="83" y="69000"/>
                    <a:pt x="83" y="76107"/>
                  </a:cubicBezTo>
                  <a:cubicBezTo>
                    <a:pt x="83" y="83214"/>
                    <a:pt x="6160" y="83214"/>
                    <a:pt x="10637" y="83214"/>
                  </a:cubicBezTo>
                  <a:lnTo>
                    <a:pt x="202205" y="83214"/>
                  </a:lnTo>
                  <a:close/>
                </a:path>
              </a:pathLst>
            </a:custGeom>
            <a:solidFill>
              <a:srgbClr val="000000"/>
            </a:solidFill>
            <a:ln w="290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38" name="Forme libre 137">
              <a:extLst>
                <a:ext uri="{FF2B5EF4-FFF2-40B4-BE49-F238E27FC236}">
                  <a16:creationId xmlns:a16="http://schemas.microsoft.com/office/drawing/2014/main" id="{6E062750-7348-33B7-3DA2-5276FB77B9D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4426639" y="3449827"/>
              <a:ext cx="134641" cy="244479"/>
            </a:xfrm>
            <a:custGeom>
              <a:avLst/>
              <a:gdLst>
                <a:gd name="connsiteX0" fmla="*/ 134735 w 134641"/>
                <a:gd name="connsiteY0" fmla="*/ 123013 h 244479"/>
                <a:gd name="connsiteX1" fmla="*/ 121943 w 134641"/>
                <a:gd name="connsiteY1" fmla="*/ 39862 h 244479"/>
                <a:gd name="connsiteX2" fmla="*/ 67574 w 134641"/>
                <a:gd name="connsiteY2" fmla="*/ 63 h 244479"/>
                <a:gd name="connsiteX3" fmla="*/ 11927 w 134641"/>
                <a:gd name="connsiteY3" fmla="*/ 42349 h 244479"/>
                <a:gd name="connsiteX4" fmla="*/ 94 w 134641"/>
                <a:gd name="connsiteY4" fmla="*/ 123013 h 244479"/>
                <a:gd name="connsiteX5" fmla="*/ 14485 w 134641"/>
                <a:gd name="connsiteY5" fmla="*/ 208652 h 244479"/>
                <a:gd name="connsiteX6" fmla="*/ 67254 w 134641"/>
                <a:gd name="connsiteY6" fmla="*/ 244542 h 244479"/>
                <a:gd name="connsiteX7" fmla="*/ 122902 w 134641"/>
                <a:gd name="connsiteY7" fmla="*/ 203322 h 244479"/>
                <a:gd name="connsiteX8" fmla="*/ 134735 w 134641"/>
                <a:gd name="connsiteY8" fmla="*/ 123013 h 244479"/>
                <a:gd name="connsiteX9" fmla="*/ 67254 w 134641"/>
                <a:gd name="connsiteY9" fmla="*/ 236724 h 244479"/>
                <a:gd name="connsiteX10" fmla="*/ 30156 w 134641"/>
                <a:gd name="connsiteY10" fmla="*/ 193727 h 244479"/>
                <a:gd name="connsiteX11" fmla="*/ 26638 w 134641"/>
                <a:gd name="connsiteY11" fmla="*/ 118749 h 244479"/>
                <a:gd name="connsiteX12" fmla="*/ 29197 w 134641"/>
                <a:gd name="connsiteY12" fmla="*/ 53365 h 244479"/>
                <a:gd name="connsiteX13" fmla="*/ 67254 w 134641"/>
                <a:gd name="connsiteY13" fmla="*/ 7880 h 244479"/>
                <a:gd name="connsiteX14" fmla="*/ 104992 w 134641"/>
                <a:gd name="connsiteY14" fmla="*/ 49456 h 244479"/>
                <a:gd name="connsiteX15" fmla="*/ 108191 w 134641"/>
                <a:gd name="connsiteY15" fmla="*/ 118749 h 244479"/>
                <a:gd name="connsiteX16" fmla="*/ 104673 w 134641"/>
                <a:gd name="connsiteY16" fmla="*/ 192306 h 244479"/>
                <a:gd name="connsiteX17" fmla="*/ 67254 w 134641"/>
                <a:gd name="connsiteY17" fmla="*/ 236724 h 24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4641" h="244479">
                  <a:moveTo>
                    <a:pt x="134735" y="123013"/>
                  </a:moveTo>
                  <a:cubicBezTo>
                    <a:pt x="134735" y="94585"/>
                    <a:pt x="133136" y="66157"/>
                    <a:pt x="121943" y="39862"/>
                  </a:cubicBezTo>
                  <a:cubicBezTo>
                    <a:pt x="107231" y="5748"/>
                    <a:pt x="81006" y="63"/>
                    <a:pt x="67574" y="63"/>
                  </a:cubicBezTo>
                  <a:cubicBezTo>
                    <a:pt x="48385" y="63"/>
                    <a:pt x="25039" y="9302"/>
                    <a:pt x="11927" y="42349"/>
                  </a:cubicBezTo>
                  <a:cubicBezTo>
                    <a:pt x="1693" y="66868"/>
                    <a:pt x="94" y="94585"/>
                    <a:pt x="94" y="123013"/>
                  </a:cubicBezTo>
                  <a:cubicBezTo>
                    <a:pt x="94" y="149664"/>
                    <a:pt x="1373" y="181645"/>
                    <a:pt x="14485" y="208652"/>
                  </a:cubicBezTo>
                  <a:cubicBezTo>
                    <a:pt x="28237" y="237435"/>
                    <a:pt x="51584" y="244542"/>
                    <a:pt x="67254" y="244542"/>
                  </a:cubicBezTo>
                  <a:cubicBezTo>
                    <a:pt x="84524" y="244542"/>
                    <a:pt x="108830" y="237080"/>
                    <a:pt x="122902" y="203322"/>
                  </a:cubicBezTo>
                  <a:cubicBezTo>
                    <a:pt x="133136" y="178803"/>
                    <a:pt x="134735" y="151085"/>
                    <a:pt x="134735" y="123013"/>
                  </a:cubicBezTo>
                  <a:close/>
                  <a:moveTo>
                    <a:pt x="67254" y="236724"/>
                  </a:moveTo>
                  <a:cubicBezTo>
                    <a:pt x="54782" y="236724"/>
                    <a:pt x="35913" y="227840"/>
                    <a:pt x="30156" y="193727"/>
                  </a:cubicBezTo>
                  <a:cubicBezTo>
                    <a:pt x="26638" y="172406"/>
                    <a:pt x="26638" y="139714"/>
                    <a:pt x="26638" y="118749"/>
                  </a:cubicBezTo>
                  <a:cubicBezTo>
                    <a:pt x="26638" y="96007"/>
                    <a:pt x="26638" y="72554"/>
                    <a:pt x="29197" y="53365"/>
                  </a:cubicBezTo>
                  <a:cubicBezTo>
                    <a:pt x="35273" y="11079"/>
                    <a:pt x="59259" y="7880"/>
                    <a:pt x="67254" y="7880"/>
                  </a:cubicBezTo>
                  <a:cubicBezTo>
                    <a:pt x="77808" y="7880"/>
                    <a:pt x="98916" y="14277"/>
                    <a:pt x="104992" y="49456"/>
                  </a:cubicBezTo>
                  <a:cubicBezTo>
                    <a:pt x="108191" y="69356"/>
                    <a:pt x="108191" y="96362"/>
                    <a:pt x="108191" y="118749"/>
                  </a:cubicBezTo>
                  <a:cubicBezTo>
                    <a:pt x="108191" y="145400"/>
                    <a:pt x="108191" y="169563"/>
                    <a:pt x="104673" y="192306"/>
                  </a:cubicBezTo>
                  <a:cubicBezTo>
                    <a:pt x="99875" y="226064"/>
                    <a:pt x="81646" y="236724"/>
                    <a:pt x="67254" y="236724"/>
                  </a:cubicBezTo>
                  <a:close/>
                </a:path>
              </a:pathLst>
            </a:custGeom>
            <a:solidFill>
              <a:srgbClr val="000000"/>
            </a:solidFill>
            <a:ln w="2900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204" name="Groupe 20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\Delta T} &#10;$&#10;&#10;&#10;\end{document}&#10;" title="IguanaTex Vector Display">
            <a:extLst>
              <a:ext uri="{FF2B5EF4-FFF2-40B4-BE49-F238E27FC236}">
                <a16:creationId xmlns:a16="http://schemas.microsoft.com/office/drawing/2014/main" id="{3405F679-77FD-2E02-7D5A-9C30C2474A8C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980503" y="1457203"/>
            <a:ext cx="480495" cy="203096"/>
            <a:chOff x="2648004" y="3923488"/>
            <a:chExt cx="445890" cy="177396"/>
          </a:xfrm>
        </p:grpSpPr>
        <p:sp>
          <p:nvSpPr>
            <p:cNvPr id="202" name="Forme libre 201">
              <a:extLst>
                <a:ext uri="{FF2B5EF4-FFF2-40B4-BE49-F238E27FC236}">
                  <a16:creationId xmlns:a16="http://schemas.microsoft.com/office/drawing/2014/main" id="{8461ACF2-A2AC-8A8B-490D-ED410A0CFE3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648004" y="3923488"/>
              <a:ext cx="220800" cy="177395"/>
            </a:xfrm>
            <a:custGeom>
              <a:avLst/>
              <a:gdLst>
                <a:gd name="connsiteX0" fmla="*/ 118256 w 220800"/>
                <a:gd name="connsiteY0" fmla="*/ 4522 h 177395"/>
                <a:gd name="connsiteX1" fmla="*/ 110477 w 220800"/>
                <a:gd name="connsiteY1" fmla="*/ 63 h 177395"/>
                <a:gd name="connsiteX2" fmla="*/ 102698 w 220800"/>
                <a:gd name="connsiteY2" fmla="*/ 4522 h 177395"/>
                <a:gd name="connsiteX3" fmla="*/ 1573 w 220800"/>
                <a:gd name="connsiteY3" fmla="*/ 172503 h 177395"/>
                <a:gd name="connsiteX4" fmla="*/ 77 w 220800"/>
                <a:gd name="connsiteY4" fmla="*/ 175476 h 177395"/>
                <a:gd name="connsiteX5" fmla="*/ 6659 w 220800"/>
                <a:gd name="connsiteY5" fmla="*/ 177459 h 177395"/>
                <a:gd name="connsiteX6" fmla="*/ 214295 w 220800"/>
                <a:gd name="connsiteY6" fmla="*/ 177459 h 177395"/>
                <a:gd name="connsiteX7" fmla="*/ 220877 w 220800"/>
                <a:gd name="connsiteY7" fmla="*/ 175476 h 177395"/>
                <a:gd name="connsiteX8" fmla="*/ 219381 w 220800"/>
                <a:gd name="connsiteY8" fmla="*/ 172503 h 177395"/>
                <a:gd name="connsiteX9" fmla="*/ 118256 w 220800"/>
                <a:gd name="connsiteY9" fmla="*/ 4522 h 177395"/>
                <a:gd name="connsiteX10" fmla="*/ 100903 w 220800"/>
                <a:gd name="connsiteY10" fmla="*/ 24839 h 177395"/>
                <a:gd name="connsiteX11" fmla="*/ 181384 w 220800"/>
                <a:gd name="connsiteY11" fmla="*/ 158629 h 177395"/>
                <a:gd name="connsiteX12" fmla="*/ 20122 w 220800"/>
                <a:gd name="connsiteY12" fmla="*/ 158629 h 177395"/>
                <a:gd name="connsiteX13" fmla="*/ 100903 w 220800"/>
                <a:gd name="connsiteY13" fmla="*/ 24839 h 17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800" h="177395">
                  <a:moveTo>
                    <a:pt x="118256" y="4522"/>
                  </a:moveTo>
                  <a:cubicBezTo>
                    <a:pt x="116161" y="1302"/>
                    <a:pt x="115563" y="63"/>
                    <a:pt x="110477" y="63"/>
                  </a:cubicBezTo>
                  <a:cubicBezTo>
                    <a:pt x="105391" y="63"/>
                    <a:pt x="104792" y="1302"/>
                    <a:pt x="102698" y="4522"/>
                  </a:cubicBezTo>
                  <a:lnTo>
                    <a:pt x="1573" y="172503"/>
                  </a:lnTo>
                  <a:cubicBezTo>
                    <a:pt x="77" y="174733"/>
                    <a:pt x="77" y="175229"/>
                    <a:pt x="77" y="175476"/>
                  </a:cubicBezTo>
                  <a:cubicBezTo>
                    <a:pt x="77" y="177459"/>
                    <a:pt x="1872" y="177459"/>
                    <a:pt x="6659" y="177459"/>
                  </a:cubicBezTo>
                  <a:lnTo>
                    <a:pt x="214295" y="177459"/>
                  </a:lnTo>
                  <a:cubicBezTo>
                    <a:pt x="219082" y="177459"/>
                    <a:pt x="220877" y="177459"/>
                    <a:pt x="220877" y="175476"/>
                  </a:cubicBezTo>
                  <a:cubicBezTo>
                    <a:pt x="220877" y="175229"/>
                    <a:pt x="220877" y="174733"/>
                    <a:pt x="219381" y="172503"/>
                  </a:cubicBezTo>
                  <a:lnTo>
                    <a:pt x="118256" y="4522"/>
                  </a:lnTo>
                  <a:close/>
                  <a:moveTo>
                    <a:pt x="100903" y="24839"/>
                  </a:moveTo>
                  <a:lnTo>
                    <a:pt x="181384" y="158629"/>
                  </a:lnTo>
                  <a:lnTo>
                    <a:pt x="20122" y="158629"/>
                  </a:lnTo>
                  <a:lnTo>
                    <a:pt x="100903" y="24839"/>
                  </a:lnTo>
                  <a:close/>
                </a:path>
              </a:pathLst>
            </a:custGeom>
            <a:solidFill>
              <a:srgbClr val="FF1A1A"/>
            </a:solidFill>
            <a:ln w="29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3" name="Forme libre 202">
              <a:extLst>
                <a:ext uri="{FF2B5EF4-FFF2-40B4-BE49-F238E27FC236}">
                  <a16:creationId xmlns:a16="http://schemas.microsoft.com/office/drawing/2014/main" id="{FA82D5FB-1321-1CAD-7ED3-7658EAC91FE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890447" y="3933151"/>
              <a:ext cx="203447" cy="167733"/>
            </a:xfrm>
            <a:custGeom>
              <a:avLst/>
              <a:gdLst>
                <a:gd name="connsiteX0" fmla="*/ 120658 w 203447"/>
                <a:gd name="connsiteY0" fmla="*/ 17406 h 167733"/>
                <a:gd name="connsiteX1" fmla="*/ 127539 w 203447"/>
                <a:gd name="connsiteY1" fmla="*/ 8239 h 167733"/>
                <a:gd name="connsiteX2" fmla="*/ 146388 w 203447"/>
                <a:gd name="connsiteY2" fmla="*/ 7743 h 167733"/>
                <a:gd name="connsiteX3" fmla="*/ 190069 w 203447"/>
                <a:gd name="connsiteY3" fmla="*/ 28060 h 167733"/>
                <a:gd name="connsiteX4" fmla="*/ 187676 w 203447"/>
                <a:gd name="connsiteY4" fmla="*/ 47880 h 167733"/>
                <a:gd name="connsiteX5" fmla="*/ 186778 w 203447"/>
                <a:gd name="connsiteY5" fmla="*/ 52588 h 167733"/>
                <a:gd name="connsiteX6" fmla="*/ 190368 w 203447"/>
                <a:gd name="connsiteY6" fmla="*/ 55809 h 167733"/>
                <a:gd name="connsiteX7" fmla="*/ 194856 w 203447"/>
                <a:gd name="connsiteY7" fmla="*/ 50110 h 167733"/>
                <a:gd name="connsiteX8" fmla="*/ 202934 w 203447"/>
                <a:gd name="connsiteY8" fmla="*/ 7000 h 167733"/>
                <a:gd name="connsiteX9" fmla="*/ 203532 w 203447"/>
                <a:gd name="connsiteY9" fmla="*/ 2788 h 167733"/>
                <a:gd name="connsiteX10" fmla="*/ 195454 w 203447"/>
                <a:gd name="connsiteY10" fmla="*/ 63 h 167733"/>
                <a:gd name="connsiteX11" fmla="*/ 29405 w 203447"/>
                <a:gd name="connsiteY11" fmla="*/ 63 h 167733"/>
                <a:gd name="connsiteX12" fmla="*/ 19831 w 203447"/>
                <a:gd name="connsiteY12" fmla="*/ 5018 h 167733"/>
                <a:gd name="connsiteX13" fmla="*/ 1880 w 203447"/>
                <a:gd name="connsiteY13" fmla="*/ 48624 h 167733"/>
                <a:gd name="connsiteX14" fmla="*/ 85 w 203447"/>
                <a:gd name="connsiteY14" fmla="*/ 53083 h 167733"/>
                <a:gd name="connsiteX15" fmla="*/ 3675 w 203447"/>
                <a:gd name="connsiteY15" fmla="*/ 55809 h 167733"/>
                <a:gd name="connsiteX16" fmla="*/ 8761 w 203447"/>
                <a:gd name="connsiteY16" fmla="*/ 50606 h 167733"/>
                <a:gd name="connsiteX17" fmla="*/ 76976 w 203447"/>
                <a:gd name="connsiteY17" fmla="*/ 7743 h 167733"/>
                <a:gd name="connsiteX18" fmla="*/ 88645 w 203447"/>
                <a:gd name="connsiteY18" fmla="*/ 7743 h 167733"/>
                <a:gd name="connsiteX19" fmla="*/ 97022 w 203447"/>
                <a:gd name="connsiteY19" fmla="*/ 10716 h 167733"/>
                <a:gd name="connsiteX20" fmla="*/ 95825 w 203447"/>
                <a:gd name="connsiteY20" fmla="*/ 15919 h 167733"/>
                <a:gd name="connsiteX21" fmla="*/ 55734 w 203447"/>
                <a:gd name="connsiteY21" fmla="*/ 148223 h 167733"/>
                <a:gd name="connsiteX22" fmla="*/ 20131 w 203447"/>
                <a:gd name="connsiteY22" fmla="*/ 160115 h 167733"/>
                <a:gd name="connsiteX23" fmla="*/ 7565 w 203447"/>
                <a:gd name="connsiteY23" fmla="*/ 164823 h 167733"/>
                <a:gd name="connsiteX24" fmla="*/ 12651 w 203447"/>
                <a:gd name="connsiteY24" fmla="*/ 167796 h 167733"/>
                <a:gd name="connsiteX25" fmla="*/ 37184 w 203447"/>
                <a:gd name="connsiteY25" fmla="*/ 167300 h 167733"/>
                <a:gd name="connsiteX26" fmla="*/ 62615 w 203447"/>
                <a:gd name="connsiteY26" fmla="*/ 167053 h 167733"/>
                <a:gd name="connsiteX27" fmla="*/ 87448 w 203447"/>
                <a:gd name="connsiteY27" fmla="*/ 167300 h 167733"/>
                <a:gd name="connsiteX28" fmla="*/ 113477 w 203447"/>
                <a:gd name="connsiteY28" fmla="*/ 167796 h 167733"/>
                <a:gd name="connsiteX29" fmla="*/ 120059 w 203447"/>
                <a:gd name="connsiteY29" fmla="*/ 162841 h 167733"/>
                <a:gd name="connsiteX30" fmla="*/ 109887 w 203447"/>
                <a:gd name="connsiteY30" fmla="*/ 160115 h 167733"/>
                <a:gd name="connsiteX31" fmla="*/ 90739 w 203447"/>
                <a:gd name="connsiteY31" fmla="*/ 159620 h 167733"/>
                <a:gd name="connsiteX32" fmla="*/ 79669 w 203447"/>
                <a:gd name="connsiteY32" fmla="*/ 154169 h 167733"/>
                <a:gd name="connsiteX33" fmla="*/ 80866 w 203447"/>
                <a:gd name="connsiteY33" fmla="*/ 148966 h 167733"/>
                <a:gd name="connsiteX34" fmla="*/ 120658 w 203447"/>
                <a:gd name="connsiteY34" fmla="*/ 17406 h 167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3447" h="167733">
                  <a:moveTo>
                    <a:pt x="120658" y="17406"/>
                  </a:moveTo>
                  <a:cubicBezTo>
                    <a:pt x="122752" y="10469"/>
                    <a:pt x="123949" y="8982"/>
                    <a:pt x="127539" y="8239"/>
                  </a:cubicBezTo>
                  <a:cubicBezTo>
                    <a:pt x="130232" y="7743"/>
                    <a:pt x="140105" y="7743"/>
                    <a:pt x="146388" y="7743"/>
                  </a:cubicBezTo>
                  <a:cubicBezTo>
                    <a:pt x="176606" y="7743"/>
                    <a:pt x="190069" y="8734"/>
                    <a:pt x="190069" y="28060"/>
                  </a:cubicBezTo>
                  <a:cubicBezTo>
                    <a:pt x="190069" y="31776"/>
                    <a:pt x="188872" y="41439"/>
                    <a:pt x="187676" y="47880"/>
                  </a:cubicBezTo>
                  <a:cubicBezTo>
                    <a:pt x="187376" y="48871"/>
                    <a:pt x="186778" y="51844"/>
                    <a:pt x="186778" y="52588"/>
                  </a:cubicBezTo>
                  <a:cubicBezTo>
                    <a:pt x="186778" y="54074"/>
                    <a:pt x="187676" y="55809"/>
                    <a:pt x="190368" y="55809"/>
                  </a:cubicBezTo>
                  <a:cubicBezTo>
                    <a:pt x="193659" y="55809"/>
                    <a:pt x="194258" y="53827"/>
                    <a:pt x="194856" y="50110"/>
                  </a:cubicBezTo>
                  <a:lnTo>
                    <a:pt x="202934" y="7000"/>
                  </a:lnTo>
                  <a:cubicBezTo>
                    <a:pt x="203233" y="6009"/>
                    <a:pt x="203532" y="3531"/>
                    <a:pt x="203532" y="2788"/>
                  </a:cubicBezTo>
                  <a:cubicBezTo>
                    <a:pt x="203532" y="63"/>
                    <a:pt x="200541" y="63"/>
                    <a:pt x="195454" y="63"/>
                  </a:cubicBezTo>
                  <a:lnTo>
                    <a:pt x="29405" y="63"/>
                  </a:lnTo>
                  <a:cubicBezTo>
                    <a:pt x="22225" y="63"/>
                    <a:pt x="21926" y="311"/>
                    <a:pt x="19831" y="5018"/>
                  </a:cubicBezTo>
                  <a:lnTo>
                    <a:pt x="1880" y="48624"/>
                  </a:lnTo>
                  <a:cubicBezTo>
                    <a:pt x="1581" y="49119"/>
                    <a:pt x="85" y="52588"/>
                    <a:pt x="85" y="53083"/>
                  </a:cubicBezTo>
                  <a:cubicBezTo>
                    <a:pt x="85" y="54570"/>
                    <a:pt x="1581" y="55809"/>
                    <a:pt x="3675" y="55809"/>
                  </a:cubicBezTo>
                  <a:cubicBezTo>
                    <a:pt x="6667" y="55809"/>
                    <a:pt x="6966" y="54570"/>
                    <a:pt x="8761" y="50606"/>
                  </a:cubicBezTo>
                  <a:cubicBezTo>
                    <a:pt x="24918" y="12203"/>
                    <a:pt x="32696" y="7743"/>
                    <a:pt x="76976" y="7743"/>
                  </a:cubicBezTo>
                  <a:lnTo>
                    <a:pt x="88645" y="7743"/>
                  </a:lnTo>
                  <a:cubicBezTo>
                    <a:pt x="97022" y="7743"/>
                    <a:pt x="97022" y="8734"/>
                    <a:pt x="97022" y="10716"/>
                  </a:cubicBezTo>
                  <a:cubicBezTo>
                    <a:pt x="97022" y="12203"/>
                    <a:pt x="96124" y="15176"/>
                    <a:pt x="95825" y="15919"/>
                  </a:cubicBezTo>
                  <a:lnTo>
                    <a:pt x="55734" y="148223"/>
                  </a:lnTo>
                  <a:cubicBezTo>
                    <a:pt x="53041" y="157390"/>
                    <a:pt x="52144" y="160115"/>
                    <a:pt x="20131" y="160115"/>
                  </a:cubicBezTo>
                  <a:cubicBezTo>
                    <a:pt x="9360" y="160115"/>
                    <a:pt x="7565" y="160115"/>
                    <a:pt x="7565" y="164823"/>
                  </a:cubicBezTo>
                  <a:cubicBezTo>
                    <a:pt x="7565" y="167796"/>
                    <a:pt x="10856" y="167796"/>
                    <a:pt x="12651" y="167796"/>
                  </a:cubicBezTo>
                  <a:cubicBezTo>
                    <a:pt x="20729" y="167796"/>
                    <a:pt x="29106" y="167300"/>
                    <a:pt x="37184" y="167300"/>
                  </a:cubicBezTo>
                  <a:cubicBezTo>
                    <a:pt x="45562" y="167300"/>
                    <a:pt x="54238" y="167053"/>
                    <a:pt x="62615" y="167053"/>
                  </a:cubicBezTo>
                  <a:cubicBezTo>
                    <a:pt x="70992" y="167053"/>
                    <a:pt x="79370" y="167300"/>
                    <a:pt x="87448" y="167300"/>
                  </a:cubicBezTo>
                  <a:cubicBezTo>
                    <a:pt x="96124" y="167300"/>
                    <a:pt x="105100" y="167796"/>
                    <a:pt x="113477" y="167796"/>
                  </a:cubicBezTo>
                  <a:cubicBezTo>
                    <a:pt x="116469" y="167796"/>
                    <a:pt x="120059" y="167796"/>
                    <a:pt x="120059" y="162841"/>
                  </a:cubicBezTo>
                  <a:cubicBezTo>
                    <a:pt x="120059" y="160115"/>
                    <a:pt x="117666" y="160115"/>
                    <a:pt x="109887" y="160115"/>
                  </a:cubicBezTo>
                  <a:cubicBezTo>
                    <a:pt x="102407" y="160115"/>
                    <a:pt x="98518" y="160115"/>
                    <a:pt x="90739" y="159620"/>
                  </a:cubicBezTo>
                  <a:cubicBezTo>
                    <a:pt x="82062" y="158877"/>
                    <a:pt x="79669" y="158133"/>
                    <a:pt x="79669" y="154169"/>
                  </a:cubicBezTo>
                  <a:cubicBezTo>
                    <a:pt x="79669" y="153921"/>
                    <a:pt x="79669" y="152683"/>
                    <a:pt x="80866" y="148966"/>
                  </a:cubicBezTo>
                  <a:lnTo>
                    <a:pt x="120658" y="17406"/>
                  </a:lnTo>
                  <a:close/>
                </a:path>
              </a:pathLst>
            </a:custGeom>
            <a:solidFill>
              <a:srgbClr val="FF1A1A"/>
            </a:solidFill>
            <a:ln w="297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F38025-1B41-5471-D019-6B961CB67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33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B8D70-A919-5A35-7349-357BB9C1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Exemple : échelon de flux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9A8C46-95D7-7059-41E4-9A28EA2212D6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593378" y="3778250"/>
            <a:ext cx="4064000" cy="3048000"/>
          </a:xfrm>
          <a:prstGeom prst="rect">
            <a:avLst/>
          </a:prstGeom>
        </p:spPr>
      </p:pic>
      <p:grpSp>
        <p:nvGrpSpPr>
          <p:cNvPr id="38" name="Groupe 3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q(x=L, t)  = 0&#10;$&#10;&#10;\end{document}&#10;" title="IguanaTex Vector Display">
            <a:extLst>
              <a:ext uri="{FF2B5EF4-FFF2-40B4-BE49-F238E27FC236}">
                <a16:creationId xmlns:a16="http://schemas.microsoft.com/office/drawing/2014/main" id="{6869341F-8D9A-FF9C-EDAA-C19F5DD9940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8153400" y="2044700"/>
            <a:ext cx="1821583" cy="284622"/>
            <a:chOff x="10315198" y="3455084"/>
            <a:chExt cx="1788073" cy="255202"/>
          </a:xfrm>
        </p:grpSpPr>
        <p:sp>
          <p:nvSpPr>
            <p:cNvPr id="6" name="Forme libre 5">
              <a:extLst>
                <a:ext uri="{FF2B5EF4-FFF2-40B4-BE49-F238E27FC236}">
                  <a16:creationId xmlns:a16="http://schemas.microsoft.com/office/drawing/2014/main" id="{B0AC2ABC-F8F9-1EB1-90FC-7250EA6362D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10315198" y="3533687"/>
              <a:ext cx="115028" cy="162309"/>
            </a:xfrm>
            <a:custGeom>
              <a:avLst/>
              <a:gdLst>
                <a:gd name="connsiteX0" fmla="*/ 115106 w 115028"/>
                <a:gd name="connsiteY0" fmla="*/ 2870 h 162309"/>
                <a:gd name="connsiteX1" fmla="*/ 112314 w 115028"/>
                <a:gd name="connsiteY1" fmla="*/ 318 h 162309"/>
                <a:gd name="connsiteX2" fmla="*/ 93328 w 115028"/>
                <a:gd name="connsiteY2" fmla="*/ 17927 h 162309"/>
                <a:gd name="connsiteX3" fmla="*/ 67363 w 115028"/>
                <a:gd name="connsiteY3" fmla="*/ 63 h 162309"/>
                <a:gd name="connsiteX4" fmla="*/ 77 w 115028"/>
                <a:gd name="connsiteY4" fmla="*/ 74837 h 162309"/>
                <a:gd name="connsiteX5" fmla="*/ 36931 w 115028"/>
                <a:gd name="connsiteY5" fmla="*/ 115670 h 162309"/>
                <a:gd name="connsiteX6" fmla="*/ 69876 w 115028"/>
                <a:gd name="connsiteY6" fmla="*/ 100358 h 162309"/>
                <a:gd name="connsiteX7" fmla="*/ 57312 w 115028"/>
                <a:gd name="connsiteY7" fmla="*/ 146039 h 162309"/>
                <a:gd name="connsiteX8" fmla="*/ 37210 w 115028"/>
                <a:gd name="connsiteY8" fmla="*/ 154461 h 162309"/>
                <a:gd name="connsiteX9" fmla="*/ 30788 w 115028"/>
                <a:gd name="connsiteY9" fmla="*/ 159565 h 162309"/>
                <a:gd name="connsiteX10" fmla="*/ 34418 w 115028"/>
                <a:gd name="connsiteY10" fmla="*/ 162372 h 162309"/>
                <a:gd name="connsiteX11" fmla="*/ 62338 w 115028"/>
                <a:gd name="connsiteY11" fmla="*/ 161606 h 162309"/>
                <a:gd name="connsiteX12" fmla="*/ 91095 w 115028"/>
                <a:gd name="connsiteY12" fmla="*/ 162372 h 162309"/>
                <a:gd name="connsiteX13" fmla="*/ 96120 w 115028"/>
                <a:gd name="connsiteY13" fmla="*/ 157268 h 162309"/>
                <a:gd name="connsiteX14" fmla="*/ 88861 w 115028"/>
                <a:gd name="connsiteY14" fmla="*/ 154461 h 162309"/>
                <a:gd name="connsiteX15" fmla="*/ 75460 w 115028"/>
                <a:gd name="connsiteY15" fmla="*/ 150377 h 162309"/>
                <a:gd name="connsiteX16" fmla="*/ 76577 w 115028"/>
                <a:gd name="connsiteY16" fmla="*/ 144763 h 162309"/>
                <a:gd name="connsiteX17" fmla="*/ 115106 w 115028"/>
                <a:gd name="connsiteY17" fmla="*/ 2870 h 162309"/>
                <a:gd name="connsiteX18" fmla="*/ 37768 w 115028"/>
                <a:gd name="connsiteY18" fmla="*/ 110055 h 162309"/>
                <a:gd name="connsiteX19" fmla="*/ 19900 w 115028"/>
                <a:gd name="connsiteY19" fmla="*/ 86066 h 162309"/>
                <a:gd name="connsiteX20" fmla="*/ 32743 w 115028"/>
                <a:gd name="connsiteY20" fmla="*/ 35281 h 162309"/>
                <a:gd name="connsiteX21" fmla="*/ 67363 w 115028"/>
                <a:gd name="connsiteY21" fmla="*/ 5677 h 162309"/>
                <a:gd name="connsiteX22" fmla="*/ 89420 w 115028"/>
                <a:gd name="connsiteY22" fmla="*/ 28135 h 162309"/>
                <a:gd name="connsiteX23" fmla="*/ 73226 w 115028"/>
                <a:gd name="connsiteY23" fmla="*/ 86577 h 162309"/>
                <a:gd name="connsiteX24" fmla="*/ 37768 w 115028"/>
                <a:gd name="connsiteY24" fmla="*/ 110055 h 162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5028" h="162309">
                  <a:moveTo>
                    <a:pt x="115106" y="2870"/>
                  </a:moveTo>
                  <a:cubicBezTo>
                    <a:pt x="115106" y="1849"/>
                    <a:pt x="114268" y="318"/>
                    <a:pt x="112314" y="318"/>
                  </a:cubicBezTo>
                  <a:cubicBezTo>
                    <a:pt x="109243" y="318"/>
                    <a:pt x="98075" y="10526"/>
                    <a:pt x="93328" y="17927"/>
                  </a:cubicBezTo>
                  <a:cubicBezTo>
                    <a:pt x="87186" y="4146"/>
                    <a:pt x="76297" y="63"/>
                    <a:pt x="67363" y="63"/>
                  </a:cubicBezTo>
                  <a:cubicBezTo>
                    <a:pt x="34418" y="63"/>
                    <a:pt x="77" y="37833"/>
                    <a:pt x="77" y="74837"/>
                  </a:cubicBezTo>
                  <a:cubicBezTo>
                    <a:pt x="77" y="99847"/>
                    <a:pt x="16549" y="115670"/>
                    <a:pt x="36931" y="115670"/>
                  </a:cubicBezTo>
                  <a:cubicBezTo>
                    <a:pt x="48936" y="115670"/>
                    <a:pt x="59825" y="109545"/>
                    <a:pt x="69876" y="100358"/>
                  </a:cubicBezTo>
                  <a:cubicBezTo>
                    <a:pt x="67363" y="109290"/>
                    <a:pt x="58150" y="143742"/>
                    <a:pt x="57312" y="146039"/>
                  </a:cubicBezTo>
                  <a:cubicBezTo>
                    <a:pt x="55078" y="153185"/>
                    <a:pt x="52845" y="154205"/>
                    <a:pt x="37210" y="154461"/>
                  </a:cubicBezTo>
                  <a:cubicBezTo>
                    <a:pt x="33580" y="154461"/>
                    <a:pt x="30788" y="154461"/>
                    <a:pt x="30788" y="159565"/>
                  </a:cubicBezTo>
                  <a:cubicBezTo>
                    <a:pt x="30788" y="159820"/>
                    <a:pt x="30788" y="162372"/>
                    <a:pt x="34418" y="162372"/>
                  </a:cubicBezTo>
                  <a:cubicBezTo>
                    <a:pt x="43352" y="162372"/>
                    <a:pt x="53124" y="161606"/>
                    <a:pt x="62338" y="161606"/>
                  </a:cubicBezTo>
                  <a:cubicBezTo>
                    <a:pt x="71830" y="161606"/>
                    <a:pt x="81881" y="162372"/>
                    <a:pt x="91095" y="162372"/>
                  </a:cubicBezTo>
                  <a:cubicBezTo>
                    <a:pt x="92491" y="162372"/>
                    <a:pt x="96120" y="162372"/>
                    <a:pt x="96120" y="157268"/>
                  </a:cubicBezTo>
                  <a:cubicBezTo>
                    <a:pt x="96120" y="154461"/>
                    <a:pt x="93328" y="154461"/>
                    <a:pt x="88861" y="154461"/>
                  </a:cubicBezTo>
                  <a:cubicBezTo>
                    <a:pt x="75460" y="154461"/>
                    <a:pt x="75460" y="152674"/>
                    <a:pt x="75460" y="150377"/>
                  </a:cubicBezTo>
                  <a:cubicBezTo>
                    <a:pt x="75460" y="148591"/>
                    <a:pt x="76018" y="147060"/>
                    <a:pt x="76577" y="144763"/>
                  </a:cubicBezTo>
                  <a:lnTo>
                    <a:pt x="115106" y="2870"/>
                  </a:lnTo>
                  <a:close/>
                  <a:moveTo>
                    <a:pt x="37768" y="110055"/>
                  </a:moveTo>
                  <a:cubicBezTo>
                    <a:pt x="21016" y="110055"/>
                    <a:pt x="19900" y="90405"/>
                    <a:pt x="19900" y="86066"/>
                  </a:cubicBezTo>
                  <a:cubicBezTo>
                    <a:pt x="19900" y="73816"/>
                    <a:pt x="27996" y="45999"/>
                    <a:pt x="32743" y="35281"/>
                  </a:cubicBezTo>
                  <a:cubicBezTo>
                    <a:pt x="41398" y="16396"/>
                    <a:pt x="55916" y="5677"/>
                    <a:pt x="67363" y="5677"/>
                  </a:cubicBezTo>
                  <a:cubicBezTo>
                    <a:pt x="85511" y="5677"/>
                    <a:pt x="89420" y="26349"/>
                    <a:pt x="89420" y="28135"/>
                  </a:cubicBezTo>
                  <a:cubicBezTo>
                    <a:pt x="89420" y="29666"/>
                    <a:pt x="74064" y="85556"/>
                    <a:pt x="73226" y="86577"/>
                  </a:cubicBezTo>
                  <a:cubicBezTo>
                    <a:pt x="69038" y="93722"/>
                    <a:pt x="53403" y="110055"/>
                    <a:pt x="37768" y="110055"/>
                  </a:cubicBez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" name="Forme libre 7">
              <a:extLst>
                <a:ext uri="{FF2B5EF4-FFF2-40B4-BE49-F238E27FC236}">
                  <a16:creationId xmlns:a16="http://schemas.microsoft.com/office/drawing/2014/main" id="{8988DC49-9097-9A9F-9E95-343536DBA4E1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10466325" y="3455084"/>
              <a:ext cx="64773" cy="255202"/>
            </a:xfrm>
            <a:custGeom>
              <a:avLst/>
              <a:gdLst>
                <a:gd name="connsiteX0" fmla="*/ 64855 w 64773"/>
                <a:gd name="connsiteY0" fmla="*/ 252714 h 255202"/>
                <a:gd name="connsiteX1" fmla="*/ 60109 w 64773"/>
                <a:gd name="connsiteY1" fmla="*/ 247099 h 255202"/>
                <a:gd name="connsiteX2" fmla="*/ 16275 w 64773"/>
                <a:gd name="connsiteY2" fmla="*/ 127664 h 255202"/>
                <a:gd name="connsiteX3" fmla="*/ 61226 w 64773"/>
                <a:gd name="connsiteY3" fmla="*/ 6953 h 255202"/>
                <a:gd name="connsiteX4" fmla="*/ 64855 w 64773"/>
                <a:gd name="connsiteY4" fmla="*/ 2615 h 255202"/>
                <a:gd name="connsiteX5" fmla="*/ 62063 w 64773"/>
                <a:gd name="connsiteY5" fmla="*/ 63 h 255202"/>
                <a:gd name="connsiteX6" fmla="*/ 17671 w 64773"/>
                <a:gd name="connsiteY6" fmla="*/ 49827 h 255202"/>
                <a:gd name="connsiteX7" fmla="*/ 82 w 64773"/>
                <a:gd name="connsiteY7" fmla="*/ 127664 h 255202"/>
                <a:gd name="connsiteX8" fmla="*/ 18509 w 64773"/>
                <a:gd name="connsiteY8" fmla="*/ 207288 h 255202"/>
                <a:gd name="connsiteX9" fmla="*/ 62063 w 64773"/>
                <a:gd name="connsiteY9" fmla="*/ 255266 h 255202"/>
                <a:gd name="connsiteX10" fmla="*/ 64855 w 64773"/>
                <a:gd name="connsiteY10" fmla="*/ 252714 h 25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73" h="255202">
                  <a:moveTo>
                    <a:pt x="64855" y="252714"/>
                  </a:moveTo>
                  <a:cubicBezTo>
                    <a:pt x="64855" y="251948"/>
                    <a:pt x="64855" y="251438"/>
                    <a:pt x="60109" y="247099"/>
                  </a:cubicBezTo>
                  <a:cubicBezTo>
                    <a:pt x="25209" y="214944"/>
                    <a:pt x="16275" y="166710"/>
                    <a:pt x="16275" y="127664"/>
                  </a:cubicBezTo>
                  <a:cubicBezTo>
                    <a:pt x="16275" y="83259"/>
                    <a:pt x="26884" y="38854"/>
                    <a:pt x="61226" y="6953"/>
                  </a:cubicBezTo>
                  <a:cubicBezTo>
                    <a:pt x="64855" y="3891"/>
                    <a:pt x="64855" y="3380"/>
                    <a:pt x="64855" y="2615"/>
                  </a:cubicBezTo>
                  <a:cubicBezTo>
                    <a:pt x="64855" y="828"/>
                    <a:pt x="63738" y="63"/>
                    <a:pt x="62063" y="63"/>
                  </a:cubicBezTo>
                  <a:cubicBezTo>
                    <a:pt x="59271" y="63"/>
                    <a:pt x="34143" y="17417"/>
                    <a:pt x="17671" y="49827"/>
                  </a:cubicBezTo>
                  <a:cubicBezTo>
                    <a:pt x="3432" y="77900"/>
                    <a:pt x="82" y="106227"/>
                    <a:pt x="82" y="127664"/>
                  </a:cubicBezTo>
                  <a:cubicBezTo>
                    <a:pt x="82" y="147570"/>
                    <a:pt x="3153" y="178450"/>
                    <a:pt x="18509" y="207288"/>
                  </a:cubicBezTo>
                  <a:cubicBezTo>
                    <a:pt x="35260" y="238678"/>
                    <a:pt x="59271" y="255266"/>
                    <a:pt x="62063" y="255266"/>
                  </a:cubicBezTo>
                  <a:cubicBezTo>
                    <a:pt x="63738" y="255266"/>
                    <a:pt x="64855" y="254500"/>
                    <a:pt x="64855" y="252714"/>
                  </a:cubicBez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" name="Forme libre 8">
              <a:extLst>
                <a:ext uri="{FF2B5EF4-FFF2-40B4-BE49-F238E27FC236}">
                  <a16:creationId xmlns:a16="http://schemas.microsoft.com/office/drawing/2014/main" id="{C0742F32-E061-6949-C38C-DEB3049BD196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0555358" y="3533687"/>
              <a:ext cx="139039" cy="115606"/>
            </a:xfrm>
            <a:custGeom>
              <a:avLst/>
              <a:gdLst>
                <a:gd name="connsiteX0" fmla="*/ 85240 w 139039"/>
                <a:gd name="connsiteY0" fmla="*/ 35791 h 115606"/>
                <a:gd name="connsiteX1" fmla="*/ 112881 w 139039"/>
                <a:gd name="connsiteY1" fmla="*/ 5677 h 115606"/>
                <a:gd name="connsiteX2" fmla="*/ 126841 w 139039"/>
                <a:gd name="connsiteY2" fmla="*/ 8995 h 115606"/>
                <a:gd name="connsiteX3" fmla="*/ 113439 w 139039"/>
                <a:gd name="connsiteY3" fmla="*/ 22776 h 115606"/>
                <a:gd name="connsiteX4" fmla="*/ 124049 w 139039"/>
                <a:gd name="connsiteY4" fmla="*/ 31708 h 115606"/>
                <a:gd name="connsiteX5" fmla="*/ 139125 w 139039"/>
                <a:gd name="connsiteY5" fmla="*/ 16906 h 115606"/>
                <a:gd name="connsiteX6" fmla="*/ 113160 w 139039"/>
                <a:gd name="connsiteY6" fmla="*/ 63 h 115606"/>
                <a:gd name="connsiteX7" fmla="*/ 83844 w 139039"/>
                <a:gd name="connsiteY7" fmla="*/ 19458 h 115606"/>
                <a:gd name="connsiteX8" fmla="*/ 53691 w 139039"/>
                <a:gd name="connsiteY8" fmla="*/ 63 h 115606"/>
                <a:gd name="connsiteX9" fmla="*/ 8740 w 139039"/>
                <a:gd name="connsiteY9" fmla="*/ 39364 h 115606"/>
                <a:gd name="connsiteX10" fmla="*/ 12091 w 139039"/>
                <a:gd name="connsiteY10" fmla="*/ 41916 h 115606"/>
                <a:gd name="connsiteX11" fmla="*/ 15720 w 139039"/>
                <a:gd name="connsiteY11" fmla="*/ 39109 h 115606"/>
                <a:gd name="connsiteX12" fmla="*/ 53133 w 139039"/>
                <a:gd name="connsiteY12" fmla="*/ 5677 h 115606"/>
                <a:gd name="connsiteX13" fmla="*/ 68209 w 139039"/>
                <a:gd name="connsiteY13" fmla="*/ 22776 h 115606"/>
                <a:gd name="connsiteX14" fmla="*/ 53133 w 139039"/>
                <a:gd name="connsiteY14" fmla="*/ 83514 h 115606"/>
                <a:gd name="connsiteX15" fmla="*/ 26609 w 139039"/>
                <a:gd name="connsiteY15" fmla="*/ 110055 h 115606"/>
                <a:gd name="connsiteX16" fmla="*/ 12649 w 139039"/>
                <a:gd name="connsiteY16" fmla="*/ 106738 h 115606"/>
                <a:gd name="connsiteX17" fmla="*/ 25771 w 139039"/>
                <a:gd name="connsiteY17" fmla="*/ 92957 h 115606"/>
                <a:gd name="connsiteX18" fmla="*/ 15441 w 139039"/>
                <a:gd name="connsiteY18" fmla="*/ 84025 h 115606"/>
                <a:gd name="connsiteX19" fmla="*/ 85 w 139039"/>
                <a:gd name="connsiteY19" fmla="*/ 98826 h 115606"/>
                <a:gd name="connsiteX20" fmla="*/ 26330 w 139039"/>
                <a:gd name="connsiteY20" fmla="*/ 115670 h 115606"/>
                <a:gd name="connsiteX21" fmla="*/ 55645 w 139039"/>
                <a:gd name="connsiteY21" fmla="*/ 96274 h 115606"/>
                <a:gd name="connsiteX22" fmla="*/ 85799 w 139039"/>
                <a:gd name="connsiteY22" fmla="*/ 115670 h 115606"/>
                <a:gd name="connsiteX23" fmla="*/ 130470 w 139039"/>
                <a:gd name="connsiteY23" fmla="*/ 76368 h 115606"/>
                <a:gd name="connsiteX24" fmla="*/ 127120 w 139039"/>
                <a:gd name="connsiteY24" fmla="*/ 73816 h 115606"/>
                <a:gd name="connsiteX25" fmla="*/ 123490 w 139039"/>
                <a:gd name="connsiteY25" fmla="*/ 76624 h 115606"/>
                <a:gd name="connsiteX26" fmla="*/ 86357 w 139039"/>
                <a:gd name="connsiteY26" fmla="*/ 110055 h 115606"/>
                <a:gd name="connsiteX27" fmla="*/ 71001 w 139039"/>
                <a:gd name="connsiteY27" fmla="*/ 93212 h 115606"/>
                <a:gd name="connsiteX28" fmla="*/ 75748 w 139039"/>
                <a:gd name="connsiteY28" fmla="*/ 70754 h 115606"/>
                <a:gd name="connsiteX29" fmla="*/ 85240 w 139039"/>
                <a:gd name="connsiteY29" fmla="*/ 35791 h 115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9039" h="115606">
                  <a:moveTo>
                    <a:pt x="85240" y="35791"/>
                  </a:moveTo>
                  <a:cubicBezTo>
                    <a:pt x="86916" y="29156"/>
                    <a:pt x="93337" y="5677"/>
                    <a:pt x="112881" y="5677"/>
                  </a:cubicBezTo>
                  <a:cubicBezTo>
                    <a:pt x="114277" y="5677"/>
                    <a:pt x="120977" y="5677"/>
                    <a:pt x="126841" y="8995"/>
                  </a:cubicBezTo>
                  <a:cubicBezTo>
                    <a:pt x="119023" y="10271"/>
                    <a:pt x="113439" y="16651"/>
                    <a:pt x="113439" y="22776"/>
                  </a:cubicBezTo>
                  <a:cubicBezTo>
                    <a:pt x="113439" y="26859"/>
                    <a:pt x="116510" y="31708"/>
                    <a:pt x="124049" y="31708"/>
                  </a:cubicBezTo>
                  <a:cubicBezTo>
                    <a:pt x="130191" y="31708"/>
                    <a:pt x="139125" y="27114"/>
                    <a:pt x="139125" y="16906"/>
                  </a:cubicBezTo>
                  <a:cubicBezTo>
                    <a:pt x="139125" y="3636"/>
                    <a:pt x="122653" y="63"/>
                    <a:pt x="113160" y="63"/>
                  </a:cubicBezTo>
                  <a:cubicBezTo>
                    <a:pt x="96967" y="63"/>
                    <a:pt x="87195" y="13589"/>
                    <a:pt x="83844" y="19458"/>
                  </a:cubicBezTo>
                  <a:cubicBezTo>
                    <a:pt x="76864" y="2615"/>
                    <a:pt x="61788" y="63"/>
                    <a:pt x="53691" y="63"/>
                  </a:cubicBezTo>
                  <a:cubicBezTo>
                    <a:pt x="24655" y="63"/>
                    <a:pt x="8740" y="32984"/>
                    <a:pt x="8740" y="39364"/>
                  </a:cubicBezTo>
                  <a:cubicBezTo>
                    <a:pt x="8740" y="41916"/>
                    <a:pt x="11532" y="41916"/>
                    <a:pt x="12091" y="41916"/>
                  </a:cubicBezTo>
                  <a:cubicBezTo>
                    <a:pt x="14324" y="41916"/>
                    <a:pt x="15162" y="41406"/>
                    <a:pt x="15720" y="39109"/>
                  </a:cubicBezTo>
                  <a:cubicBezTo>
                    <a:pt x="25213" y="12057"/>
                    <a:pt x="43640" y="5677"/>
                    <a:pt x="53133" y="5677"/>
                  </a:cubicBezTo>
                  <a:cubicBezTo>
                    <a:pt x="58437" y="5677"/>
                    <a:pt x="68209" y="7974"/>
                    <a:pt x="68209" y="22776"/>
                  </a:cubicBezTo>
                  <a:cubicBezTo>
                    <a:pt x="68209" y="30687"/>
                    <a:pt x="63463" y="47786"/>
                    <a:pt x="53133" y="83514"/>
                  </a:cubicBezTo>
                  <a:cubicBezTo>
                    <a:pt x="48666" y="99337"/>
                    <a:pt x="38894" y="110055"/>
                    <a:pt x="26609" y="110055"/>
                  </a:cubicBezTo>
                  <a:cubicBezTo>
                    <a:pt x="24934" y="110055"/>
                    <a:pt x="18512" y="110055"/>
                    <a:pt x="12649" y="106738"/>
                  </a:cubicBezTo>
                  <a:cubicBezTo>
                    <a:pt x="19629" y="105462"/>
                    <a:pt x="25771" y="100102"/>
                    <a:pt x="25771" y="92957"/>
                  </a:cubicBezTo>
                  <a:cubicBezTo>
                    <a:pt x="25771" y="86066"/>
                    <a:pt x="19629" y="84025"/>
                    <a:pt x="15441" y="84025"/>
                  </a:cubicBezTo>
                  <a:cubicBezTo>
                    <a:pt x="7065" y="84025"/>
                    <a:pt x="85" y="90660"/>
                    <a:pt x="85" y="98826"/>
                  </a:cubicBezTo>
                  <a:cubicBezTo>
                    <a:pt x="85" y="110566"/>
                    <a:pt x="14045" y="115670"/>
                    <a:pt x="26330" y="115670"/>
                  </a:cubicBezTo>
                  <a:cubicBezTo>
                    <a:pt x="44757" y="115670"/>
                    <a:pt x="54808" y="97806"/>
                    <a:pt x="55645" y="96274"/>
                  </a:cubicBezTo>
                  <a:cubicBezTo>
                    <a:pt x="58996" y="105717"/>
                    <a:pt x="69047" y="115670"/>
                    <a:pt x="85799" y="115670"/>
                  </a:cubicBezTo>
                  <a:cubicBezTo>
                    <a:pt x="114556" y="115670"/>
                    <a:pt x="130470" y="82749"/>
                    <a:pt x="130470" y="76368"/>
                  </a:cubicBezTo>
                  <a:cubicBezTo>
                    <a:pt x="130470" y="73816"/>
                    <a:pt x="127957" y="73816"/>
                    <a:pt x="127120" y="73816"/>
                  </a:cubicBezTo>
                  <a:cubicBezTo>
                    <a:pt x="124607" y="73816"/>
                    <a:pt x="124049" y="74837"/>
                    <a:pt x="123490" y="76624"/>
                  </a:cubicBezTo>
                  <a:cubicBezTo>
                    <a:pt x="114277" y="103930"/>
                    <a:pt x="95291" y="110055"/>
                    <a:pt x="86357" y="110055"/>
                  </a:cubicBezTo>
                  <a:cubicBezTo>
                    <a:pt x="75468" y="110055"/>
                    <a:pt x="71001" y="101889"/>
                    <a:pt x="71001" y="93212"/>
                  </a:cubicBezTo>
                  <a:cubicBezTo>
                    <a:pt x="71001" y="87597"/>
                    <a:pt x="72676" y="81983"/>
                    <a:pt x="75748" y="70754"/>
                  </a:cubicBezTo>
                  <a:lnTo>
                    <a:pt x="85240" y="35791"/>
                  </a:ln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" name="Forme libre 9">
              <a:extLst>
                <a:ext uri="{FF2B5EF4-FFF2-40B4-BE49-F238E27FC236}">
                  <a16:creationId xmlns:a16="http://schemas.microsoft.com/office/drawing/2014/main" id="{6D9B7455-B721-A29F-633E-23C0FC210BA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10800018" y="3552827"/>
              <a:ext cx="185665" cy="59717"/>
            </a:xfrm>
            <a:custGeom>
              <a:avLst/>
              <a:gdLst>
                <a:gd name="connsiteX0" fmla="*/ 176267 w 185665"/>
                <a:gd name="connsiteY0" fmla="*/ 10271 h 59717"/>
                <a:gd name="connsiteX1" fmla="*/ 185760 w 185665"/>
                <a:gd name="connsiteY1" fmla="*/ 5167 h 59717"/>
                <a:gd name="connsiteX2" fmla="*/ 176546 w 185665"/>
                <a:gd name="connsiteY2" fmla="*/ 63 h 59717"/>
                <a:gd name="connsiteX3" fmla="*/ 9307 w 185665"/>
                <a:gd name="connsiteY3" fmla="*/ 63 h 59717"/>
                <a:gd name="connsiteX4" fmla="*/ 94 w 185665"/>
                <a:gd name="connsiteY4" fmla="*/ 5167 h 59717"/>
                <a:gd name="connsiteX5" fmla="*/ 9587 w 185665"/>
                <a:gd name="connsiteY5" fmla="*/ 10271 h 59717"/>
                <a:gd name="connsiteX6" fmla="*/ 176267 w 185665"/>
                <a:gd name="connsiteY6" fmla="*/ 10271 h 59717"/>
                <a:gd name="connsiteX7" fmla="*/ 176546 w 185665"/>
                <a:gd name="connsiteY7" fmla="*/ 59780 h 59717"/>
                <a:gd name="connsiteX8" fmla="*/ 185760 w 185665"/>
                <a:gd name="connsiteY8" fmla="*/ 54676 h 59717"/>
                <a:gd name="connsiteX9" fmla="*/ 176267 w 185665"/>
                <a:gd name="connsiteY9" fmla="*/ 49572 h 59717"/>
                <a:gd name="connsiteX10" fmla="*/ 9587 w 185665"/>
                <a:gd name="connsiteY10" fmla="*/ 49572 h 59717"/>
                <a:gd name="connsiteX11" fmla="*/ 94 w 185665"/>
                <a:gd name="connsiteY11" fmla="*/ 54676 h 59717"/>
                <a:gd name="connsiteX12" fmla="*/ 9307 w 185665"/>
                <a:gd name="connsiteY12" fmla="*/ 59780 h 59717"/>
                <a:gd name="connsiteX13" fmla="*/ 176546 w 185665"/>
                <a:gd name="connsiteY13" fmla="*/ 59780 h 5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665" h="59717">
                  <a:moveTo>
                    <a:pt x="176267" y="10271"/>
                  </a:moveTo>
                  <a:cubicBezTo>
                    <a:pt x="180455" y="10271"/>
                    <a:pt x="185760" y="10271"/>
                    <a:pt x="185760" y="5167"/>
                  </a:cubicBezTo>
                  <a:cubicBezTo>
                    <a:pt x="185760" y="63"/>
                    <a:pt x="180455" y="63"/>
                    <a:pt x="176546" y="63"/>
                  </a:cubicBezTo>
                  <a:lnTo>
                    <a:pt x="9307" y="63"/>
                  </a:lnTo>
                  <a:cubicBezTo>
                    <a:pt x="5399" y="63"/>
                    <a:pt x="94" y="63"/>
                    <a:pt x="94" y="5167"/>
                  </a:cubicBezTo>
                  <a:cubicBezTo>
                    <a:pt x="94" y="10271"/>
                    <a:pt x="5399" y="10271"/>
                    <a:pt x="9587" y="10271"/>
                  </a:cubicBezTo>
                  <a:lnTo>
                    <a:pt x="176267" y="10271"/>
                  </a:lnTo>
                  <a:close/>
                  <a:moveTo>
                    <a:pt x="176546" y="59780"/>
                  </a:moveTo>
                  <a:cubicBezTo>
                    <a:pt x="180455" y="59780"/>
                    <a:pt x="185760" y="59780"/>
                    <a:pt x="185760" y="54676"/>
                  </a:cubicBezTo>
                  <a:cubicBezTo>
                    <a:pt x="185760" y="49572"/>
                    <a:pt x="180455" y="49572"/>
                    <a:pt x="176267" y="49572"/>
                  </a:cubicBezTo>
                  <a:lnTo>
                    <a:pt x="9587" y="49572"/>
                  </a:lnTo>
                  <a:cubicBezTo>
                    <a:pt x="5399" y="49572"/>
                    <a:pt x="94" y="49572"/>
                    <a:pt x="94" y="54676"/>
                  </a:cubicBezTo>
                  <a:cubicBezTo>
                    <a:pt x="94" y="59780"/>
                    <a:pt x="5399" y="59780"/>
                    <a:pt x="9307" y="59780"/>
                  </a:cubicBezTo>
                  <a:lnTo>
                    <a:pt x="176546" y="59780"/>
                  </a:ln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orme libre 10">
              <a:extLst>
                <a:ext uri="{FF2B5EF4-FFF2-40B4-BE49-F238E27FC236}">
                  <a16:creationId xmlns:a16="http://schemas.microsoft.com/office/drawing/2014/main" id="{96E51EF2-9C42-DB8B-DDBB-F5FCDB80D355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11089978" y="3472183"/>
              <a:ext cx="168634" cy="174303"/>
            </a:xfrm>
            <a:custGeom>
              <a:avLst/>
              <a:gdLst>
                <a:gd name="connsiteX0" fmla="*/ 93635 w 168634"/>
                <a:gd name="connsiteY0" fmla="*/ 19969 h 174303"/>
                <a:gd name="connsiteX1" fmla="*/ 123230 w 168634"/>
                <a:gd name="connsiteY1" fmla="*/ 7974 h 174303"/>
                <a:gd name="connsiteX2" fmla="*/ 133840 w 168634"/>
                <a:gd name="connsiteY2" fmla="*/ 3125 h 174303"/>
                <a:gd name="connsiteX3" fmla="*/ 129372 w 168634"/>
                <a:gd name="connsiteY3" fmla="*/ 63 h 174303"/>
                <a:gd name="connsiteX4" fmla="*/ 88051 w 168634"/>
                <a:gd name="connsiteY4" fmla="*/ 828 h 174303"/>
                <a:gd name="connsiteX5" fmla="*/ 50918 w 168634"/>
                <a:gd name="connsiteY5" fmla="*/ 63 h 174303"/>
                <a:gd name="connsiteX6" fmla="*/ 45613 w 168634"/>
                <a:gd name="connsiteY6" fmla="*/ 5167 h 174303"/>
                <a:gd name="connsiteX7" fmla="*/ 53431 w 168634"/>
                <a:gd name="connsiteY7" fmla="*/ 7974 h 174303"/>
                <a:gd name="connsiteX8" fmla="*/ 64040 w 168634"/>
                <a:gd name="connsiteY8" fmla="*/ 8484 h 174303"/>
                <a:gd name="connsiteX9" fmla="*/ 71579 w 168634"/>
                <a:gd name="connsiteY9" fmla="*/ 12568 h 174303"/>
                <a:gd name="connsiteX10" fmla="*/ 70462 w 168634"/>
                <a:gd name="connsiteY10" fmla="*/ 17417 h 174303"/>
                <a:gd name="connsiteX11" fmla="*/ 33050 w 168634"/>
                <a:gd name="connsiteY11" fmla="*/ 154461 h 174303"/>
                <a:gd name="connsiteX12" fmla="*/ 7643 w 168634"/>
                <a:gd name="connsiteY12" fmla="*/ 166455 h 174303"/>
                <a:gd name="connsiteX13" fmla="*/ 104 w 168634"/>
                <a:gd name="connsiteY13" fmla="*/ 171559 h 174303"/>
                <a:gd name="connsiteX14" fmla="*/ 7643 w 168634"/>
                <a:gd name="connsiteY14" fmla="*/ 174366 h 174303"/>
                <a:gd name="connsiteX15" fmla="*/ 136911 w 168634"/>
                <a:gd name="connsiteY15" fmla="*/ 174366 h 174303"/>
                <a:gd name="connsiteX16" fmla="*/ 145566 w 168634"/>
                <a:gd name="connsiteY16" fmla="*/ 170028 h 174303"/>
                <a:gd name="connsiteX17" fmla="*/ 167622 w 168634"/>
                <a:gd name="connsiteY17" fmla="*/ 114904 h 174303"/>
                <a:gd name="connsiteX18" fmla="*/ 168739 w 168634"/>
                <a:gd name="connsiteY18" fmla="*/ 111331 h 174303"/>
                <a:gd name="connsiteX19" fmla="*/ 165389 w 168634"/>
                <a:gd name="connsiteY19" fmla="*/ 108524 h 174303"/>
                <a:gd name="connsiteX20" fmla="*/ 160642 w 168634"/>
                <a:gd name="connsiteY20" fmla="*/ 113883 h 174303"/>
                <a:gd name="connsiteX21" fmla="*/ 90564 w 168634"/>
                <a:gd name="connsiteY21" fmla="*/ 166455 h 174303"/>
                <a:gd name="connsiteX22" fmla="*/ 64320 w 168634"/>
                <a:gd name="connsiteY22" fmla="*/ 166455 h 174303"/>
                <a:gd name="connsiteX23" fmla="*/ 58177 w 168634"/>
                <a:gd name="connsiteY23" fmla="*/ 166200 h 174303"/>
                <a:gd name="connsiteX24" fmla="*/ 54548 w 168634"/>
                <a:gd name="connsiteY24" fmla="*/ 163648 h 174303"/>
                <a:gd name="connsiteX25" fmla="*/ 55944 w 168634"/>
                <a:gd name="connsiteY25" fmla="*/ 157778 h 174303"/>
                <a:gd name="connsiteX26" fmla="*/ 93635 w 168634"/>
                <a:gd name="connsiteY26" fmla="*/ 19969 h 17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634" h="174303">
                  <a:moveTo>
                    <a:pt x="93635" y="19969"/>
                  </a:moveTo>
                  <a:cubicBezTo>
                    <a:pt x="96148" y="10781"/>
                    <a:pt x="96986" y="7974"/>
                    <a:pt x="123230" y="7974"/>
                  </a:cubicBezTo>
                  <a:cubicBezTo>
                    <a:pt x="131606" y="7974"/>
                    <a:pt x="133840" y="7974"/>
                    <a:pt x="133840" y="3125"/>
                  </a:cubicBezTo>
                  <a:cubicBezTo>
                    <a:pt x="133840" y="63"/>
                    <a:pt x="130768" y="63"/>
                    <a:pt x="129372" y="63"/>
                  </a:cubicBezTo>
                  <a:cubicBezTo>
                    <a:pt x="120159" y="63"/>
                    <a:pt x="97265" y="828"/>
                    <a:pt x="88051" y="828"/>
                  </a:cubicBezTo>
                  <a:cubicBezTo>
                    <a:pt x="79675" y="828"/>
                    <a:pt x="59294" y="63"/>
                    <a:pt x="50918" y="63"/>
                  </a:cubicBezTo>
                  <a:cubicBezTo>
                    <a:pt x="48964" y="63"/>
                    <a:pt x="45613" y="63"/>
                    <a:pt x="45613" y="5167"/>
                  </a:cubicBezTo>
                  <a:cubicBezTo>
                    <a:pt x="45613" y="7974"/>
                    <a:pt x="48126" y="7974"/>
                    <a:pt x="53431" y="7974"/>
                  </a:cubicBezTo>
                  <a:cubicBezTo>
                    <a:pt x="53989" y="7974"/>
                    <a:pt x="59294" y="7974"/>
                    <a:pt x="64040" y="8484"/>
                  </a:cubicBezTo>
                  <a:cubicBezTo>
                    <a:pt x="69066" y="8995"/>
                    <a:pt x="71579" y="9250"/>
                    <a:pt x="71579" y="12568"/>
                  </a:cubicBezTo>
                  <a:cubicBezTo>
                    <a:pt x="71579" y="13589"/>
                    <a:pt x="71299" y="14354"/>
                    <a:pt x="70462" y="17417"/>
                  </a:cubicBezTo>
                  <a:lnTo>
                    <a:pt x="33050" y="154461"/>
                  </a:lnTo>
                  <a:cubicBezTo>
                    <a:pt x="30258" y="164413"/>
                    <a:pt x="29699" y="166455"/>
                    <a:pt x="7643" y="166455"/>
                  </a:cubicBezTo>
                  <a:cubicBezTo>
                    <a:pt x="2896" y="166455"/>
                    <a:pt x="104" y="166455"/>
                    <a:pt x="104" y="171559"/>
                  </a:cubicBezTo>
                  <a:cubicBezTo>
                    <a:pt x="104" y="174366"/>
                    <a:pt x="2617" y="174366"/>
                    <a:pt x="7643" y="174366"/>
                  </a:cubicBezTo>
                  <a:lnTo>
                    <a:pt x="136911" y="174366"/>
                  </a:lnTo>
                  <a:cubicBezTo>
                    <a:pt x="143611" y="174366"/>
                    <a:pt x="143891" y="174366"/>
                    <a:pt x="145566" y="170028"/>
                  </a:cubicBezTo>
                  <a:lnTo>
                    <a:pt x="167622" y="114904"/>
                  </a:lnTo>
                  <a:cubicBezTo>
                    <a:pt x="168739" y="112097"/>
                    <a:pt x="168739" y="111586"/>
                    <a:pt x="168739" y="111331"/>
                  </a:cubicBezTo>
                  <a:cubicBezTo>
                    <a:pt x="168739" y="110310"/>
                    <a:pt x="167902" y="108524"/>
                    <a:pt x="165389" y="108524"/>
                  </a:cubicBezTo>
                  <a:cubicBezTo>
                    <a:pt x="162876" y="108524"/>
                    <a:pt x="162597" y="109800"/>
                    <a:pt x="160642" y="113883"/>
                  </a:cubicBezTo>
                  <a:cubicBezTo>
                    <a:pt x="151150" y="137362"/>
                    <a:pt x="138865" y="166455"/>
                    <a:pt x="90564" y="166455"/>
                  </a:cubicBezTo>
                  <a:lnTo>
                    <a:pt x="64320" y="166455"/>
                  </a:lnTo>
                  <a:cubicBezTo>
                    <a:pt x="60411" y="166455"/>
                    <a:pt x="59852" y="166455"/>
                    <a:pt x="58177" y="166200"/>
                  </a:cubicBezTo>
                  <a:cubicBezTo>
                    <a:pt x="55385" y="165945"/>
                    <a:pt x="54548" y="165689"/>
                    <a:pt x="54548" y="163648"/>
                  </a:cubicBezTo>
                  <a:cubicBezTo>
                    <a:pt x="54548" y="162882"/>
                    <a:pt x="54548" y="162372"/>
                    <a:pt x="55944" y="157778"/>
                  </a:cubicBezTo>
                  <a:lnTo>
                    <a:pt x="93635" y="19969"/>
                  </a:ln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orme libre 24">
              <a:extLst>
                <a:ext uri="{FF2B5EF4-FFF2-40B4-BE49-F238E27FC236}">
                  <a16:creationId xmlns:a16="http://schemas.microsoft.com/office/drawing/2014/main" id="{9F7E4DF2-E687-0D6E-C535-8A923131EC78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>
            <a:xfrm>
              <a:off x="11293109" y="3619435"/>
              <a:ext cx="32666" cy="76305"/>
            </a:xfrm>
            <a:custGeom>
              <a:avLst/>
              <a:gdLst>
                <a:gd name="connsiteX0" fmla="*/ 32777 w 32666"/>
                <a:gd name="connsiteY0" fmla="*/ 26859 h 76305"/>
                <a:gd name="connsiteX1" fmla="*/ 14909 w 32666"/>
                <a:gd name="connsiteY1" fmla="*/ 63 h 76305"/>
                <a:gd name="connsiteX2" fmla="*/ 111 w 32666"/>
                <a:gd name="connsiteY2" fmla="*/ 13589 h 76305"/>
                <a:gd name="connsiteX3" fmla="*/ 14909 w 32666"/>
                <a:gd name="connsiteY3" fmla="*/ 27114 h 76305"/>
                <a:gd name="connsiteX4" fmla="*/ 24680 w 32666"/>
                <a:gd name="connsiteY4" fmla="*/ 23797 h 76305"/>
                <a:gd name="connsiteX5" fmla="*/ 26076 w 32666"/>
                <a:gd name="connsiteY5" fmla="*/ 23031 h 76305"/>
                <a:gd name="connsiteX6" fmla="*/ 26635 w 32666"/>
                <a:gd name="connsiteY6" fmla="*/ 26859 h 76305"/>
                <a:gd name="connsiteX7" fmla="*/ 7649 w 32666"/>
                <a:gd name="connsiteY7" fmla="*/ 69478 h 76305"/>
                <a:gd name="connsiteX8" fmla="*/ 4578 w 32666"/>
                <a:gd name="connsiteY8" fmla="*/ 73561 h 76305"/>
                <a:gd name="connsiteX9" fmla="*/ 7370 w 32666"/>
                <a:gd name="connsiteY9" fmla="*/ 76368 h 76305"/>
                <a:gd name="connsiteX10" fmla="*/ 32777 w 32666"/>
                <a:gd name="connsiteY10" fmla="*/ 26859 h 76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66" h="76305">
                  <a:moveTo>
                    <a:pt x="32777" y="26859"/>
                  </a:moveTo>
                  <a:cubicBezTo>
                    <a:pt x="32777" y="10016"/>
                    <a:pt x="25797" y="63"/>
                    <a:pt x="14909" y="63"/>
                  </a:cubicBezTo>
                  <a:cubicBezTo>
                    <a:pt x="5695" y="63"/>
                    <a:pt x="111" y="6443"/>
                    <a:pt x="111" y="13589"/>
                  </a:cubicBezTo>
                  <a:cubicBezTo>
                    <a:pt x="111" y="20479"/>
                    <a:pt x="5695" y="27114"/>
                    <a:pt x="14909" y="27114"/>
                  </a:cubicBezTo>
                  <a:cubicBezTo>
                    <a:pt x="18259" y="27114"/>
                    <a:pt x="21888" y="26093"/>
                    <a:pt x="24680" y="23797"/>
                  </a:cubicBezTo>
                  <a:cubicBezTo>
                    <a:pt x="25518" y="23286"/>
                    <a:pt x="25797" y="23031"/>
                    <a:pt x="26076" y="23031"/>
                  </a:cubicBezTo>
                  <a:cubicBezTo>
                    <a:pt x="26356" y="23031"/>
                    <a:pt x="26635" y="23286"/>
                    <a:pt x="26635" y="26859"/>
                  </a:cubicBezTo>
                  <a:cubicBezTo>
                    <a:pt x="26635" y="45744"/>
                    <a:pt x="16863" y="61056"/>
                    <a:pt x="7649" y="69478"/>
                  </a:cubicBezTo>
                  <a:cubicBezTo>
                    <a:pt x="4578" y="72285"/>
                    <a:pt x="4578" y="72796"/>
                    <a:pt x="4578" y="73561"/>
                  </a:cubicBezTo>
                  <a:cubicBezTo>
                    <a:pt x="4578" y="75348"/>
                    <a:pt x="5974" y="76368"/>
                    <a:pt x="7370" y="76368"/>
                  </a:cubicBezTo>
                  <a:cubicBezTo>
                    <a:pt x="10441" y="76368"/>
                    <a:pt x="32777" y="56718"/>
                    <a:pt x="32777" y="26859"/>
                  </a:cubicBez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8A119C61-6D3E-6381-CA54-4583CC3DD1D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11399606" y="3486729"/>
              <a:ext cx="85713" cy="162564"/>
            </a:xfrm>
            <a:custGeom>
              <a:avLst/>
              <a:gdLst>
                <a:gd name="connsiteX0" fmla="*/ 51209 w 85713"/>
                <a:gd name="connsiteY0" fmla="*/ 57739 h 162564"/>
                <a:gd name="connsiteX1" fmla="*/ 77453 w 85713"/>
                <a:gd name="connsiteY1" fmla="*/ 57739 h 162564"/>
                <a:gd name="connsiteX2" fmla="*/ 85829 w 85713"/>
                <a:gd name="connsiteY2" fmla="*/ 52635 h 162564"/>
                <a:gd name="connsiteX3" fmla="*/ 78011 w 85713"/>
                <a:gd name="connsiteY3" fmla="*/ 49827 h 162564"/>
                <a:gd name="connsiteX4" fmla="*/ 53442 w 85713"/>
                <a:gd name="connsiteY4" fmla="*/ 49827 h 162564"/>
                <a:gd name="connsiteX5" fmla="*/ 64889 w 85713"/>
                <a:gd name="connsiteY5" fmla="*/ 6953 h 162564"/>
                <a:gd name="connsiteX6" fmla="*/ 56792 w 85713"/>
                <a:gd name="connsiteY6" fmla="*/ 63 h 162564"/>
                <a:gd name="connsiteX7" fmla="*/ 45625 w 85713"/>
                <a:gd name="connsiteY7" fmla="*/ 9250 h 162564"/>
                <a:gd name="connsiteX8" fmla="*/ 34736 w 85713"/>
                <a:gd name="connsiteY8" fmla="*/ 49827 h 162564"/>
                <a:gd name="connsiteX9" fmla="*/ 8491 w 85713"/>
                <a:gd name="connsiteY9" fmla="*/ 49827 h 162564"/>
                <a:gd name="connsiteX10" fmla="*/ 116 w 85713"/>
                <a:gd name="connsiteY10" fmla="*/ 54676 h 162564"/>
                <a:gd name="connsiteX11" fmla="*/ 7933 w 85713"/>
                <a:gd name="connsiteY11" fmla="*/ 57739 h 162564"/>
                <a:gd name="connsiteX12" fmla="*/ 32502 w 85713"/>
                <a:gd name="connsiteY12" fmla="*/ 57739 h 162564"/>
                <a:gd name="connsiteX13" fmla="*/ 11283 w 85713"/>
                <a:gd name="connsiteY13" fmla="*/ 139148 h 162564"/>
                <a:gd name="connsiteX14" fmla="*/ 36970 w 85713"/>
                <a:gd name="connsiteY14" fmla="*/ 162627 h 162564"/>
                <a:gd name="connsiteX15" fmla="*/ 81362 w 85713"/>
                <a:gd name="connsiteY15" fmla="*/ 123326 h 162564"/>
                <a:gd name="connsiteX16" fmla="*/ 78011 w 85713"/>
                <a:gd name="connsiteY16" fmla="*/ 120774 h 162564"/>
                <a:gd name="connsiteX17" fmla="*/ 73823 w 85713"/>
                <a:gd name="connsiteY17" fmla="*/ 124347 h 162564"/>
                <a:gd name="connsiteX18" fmla="*/ 37528 w 85713"/>
                <a:gd name="connsiteY18" fmla="*/ 157013 h 162564"/>
                <a:gd name="connsiteX19" fmla="*/ 28873 w 85713"/>
                <a:gd name="connsiteY19" fmla="*/ 145273 h 162564"/>
                <a:gd name="connsiteX20" fmla="*/ 30548 w 85713"/>
                <a:gd name="connsiteY20" fmla="*/ 133024 h 162564"/>
                <a:gd name="connsiteX21" fmla="*/ 51209 w 85713"/>
                <a:gd name="connsiteY21" fmla="*/ 57739 h 162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5713" h="162564">
                  <a:moveTo>
                    <a:pt x="51209" y="57739"/>
                  </a:moveTo>
                  <a:lnTo>
                    <a:pt x="77453" y="57739"/>
                  </a:lnTo>
                  <a:cubicBezTo>
                    <a:pt x="83037" y="57739"/>
                    <a:pt x="85829" y="57739"/>
                    <a:pt x="85829" y="52635"/>
                  </a:cubicBezTo>
                  <a:cubicBezTo>
                    <a:pt x="85829" y="49827"/>
                    <a:pt x="83037" y="49827"/>
                    <a:pt x="78011" y="49827"/>
                  </a:cubicBezTo>
                  <a:lnTo>
                    <a:pt x="53442" y="49827"/>
                  </a:lnTo>
                  <a:cubicBezTo>
                    <a:pt x="63493" y="13589"/>
                    <a:pt x="64889" y="8484"/>
                    <a:pt x="64889" y="6953"/>
                  </a:cubicBezTo>
                  <a:cubicBezTo>
                    <a:pt x="64889" y="2615"/>
                    <a:pt x="61539" y="63"/>
                    <a:pt x="56792" y="63"/>
                  </a:cubicBezTo>
                  <a:cubicBezTo>
                    <a:pt x="55955" y="63"/>
                    <a:pt x="48137" y="318"/>
                    <a:pt x="45625" y="9250"/>
                  </a:cubicBezTo>
                  <a:lnTo>
                    <a:pt x="34736" y="49827"/>
                  </a:lnTo>
                  <a:lnTo>
                    <a:pt x="8491" y="49827"/>
                  </a:lnTo>
                  <a:cubicBezTo>
                    <a:pt x="2908" y="49827"/>
                    <a:pt x="116" y="49827"/>
                    <a:pt x="116" y="54676"/>
                  </a:cubicBezTo>
                  <a:cubicBezTo>
                    <a:pt x="116" y="57739"/>
                    <a:pt x="2349" y="57739"/>
                    <a:pt x="7933" y="57739"/>
                  </a:cubicBezTo>
                  <a:lnTo>
                    <a:pt x="32502" y="57739"/>
                  </a:lnTo>
                  <a:cubicBezTo>
                    <a:pt x="12400" y="130216"/>
                    <a:pt x="11283" y="134555"/>
                    <a:pt x="11283" y="139148"/>
                  </a:cubicBezTo>
                  <a:cubicBezTo>
                    <a:pt x="11283" y="152929"/>
                    <a:pt x="21893" y="162627"/>
                    <a:pt x="36970" y="162627"/>
                  </a:cubicBezTo>
                  <a:cubicBezTo>
                    <a:pt x="65448" y="162627"/>
                    <a:pt x="81362" y="125367"/>
                    <a:pt x="81362" y="123326"/>
                  </a:cubicBezTo>
                  <a:cubicBezTo>
                    <a:pt x="81362" y="120774"/>
                    <a:pt x="79128" y="120774"/>
                    <a:pt x="78011" y="120774"/>
                  </a:cubicBezTo>
                  <a:cubicBezTo>
                    <a:pt x="75499" y="120774"/>
                    <a:pt x="75219" y="121539"/>
                    <a:pt x="73823" y="124347"/>
                  </a:cubicBezTo>
                  <a:cubicBezTo>
                    <a:pt x="61818" y="150888"/>
                    <a:pt x="47021" y="157013"/>
                    <a:pt x="37528" y="157013"/>
                  </a:cubicBezTo>
                  <a:cubicBezTo>
                    <a:pt x="31665" y="157013"/>
                    <a:pt x="28873" y="153695"/>
                    <a:pt x="28873" y="145273"/>
                  </a:cubicBezTo>
                  <a:cubicBezTo>
                    <a:pt x="28873" y="139148"/>
                    <a:pt x="29431" y="137362"/>
                    <a:pt x="30548" y="133024"/>
                  </a:cubicBezTo>
                  <a:lnTo>
                    <a:pt x="51209" y="57739"/>
                  </a:ln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A319B851-CA04-CDA6-89E6-EFB8EBB47222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11509920" y="3455084"/>
              <a:ext cx="64773" cy="255202"/>
            </a:xfrm>
            <a:custGeom>
              <a:avLst/>
              <a:gdLst>
                <a:gd name="connsiteX0" fmla="*/ 64893 w 64773"/>
                <a:gd name="connsiteY0" fmla="*/ 127664 h 255202"/>
                <a:gd name="connsiteX1" fmla="*/ 46466 w 64773"/>
                <a:gd name="connsiteY1" fmla="*/ 48041 h 255202"/>
                <a:gd name="connsiteX2" fmla="*/ 2911 w 64773"/>
                <a:gd name="connsiteY2" fmla="*/ 63 h 255202"/>
                <a:gd name="connsiteX3" fmla="*/ 119 w 64773"/>
                <a:gd name="connsiteY3" fmla="*/ 2615 h 255202"/>
                <a:gd name="connsiteX4" fmla="*/ 5424 w 64773"/>
                <a:gd name="connsiteY4" fmla="*/ 8484 h 255202"/>
                <a:gd name="connsiteX5" fmla="*/ 48699 w 64773"/>
                <a:gd name="connsiteY5" fmla="*/ 127664 h 255202"/>
                <a:gd name="connsiteX6" fmla="*/ 3749 w 64773"/>
                <a:gd name="connsiteY6" fmla="*/ 248375 h 255202"/>
                <a:gd name="connsiteX7" fmla="*/ 119 w 64773"/>
                <a:gd name="connsiteY7" fmla="*/ 252714 h 255202"/>
                <a:gd name="connsiteX8" fmla="*/ 2911 w 64773"/>
                <a:gd name="connsiteY8" fmla="*/ 255266 h 255202"/>
                <a:gd name="connsiteX9" fmla="*/ 47303 w 64773"/>
                <a:gd name="connsiteY9" fmla="*/ 205501 h 255202"/>
                <a:gd name="connsiteX10" fmla="*/ 64893 w 64773"/>
                <a:gd name="connsiteY10" fmla="*/ 127664 h 25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773" h="255202">
                  <a:moveTo>
                    <a:pt x="64893" y="127664"/>
                  </a:moveTo>
                  <a:cubicBezTo>
                    <a:pt x="64893" y="107758"/>
                    <a:pt x="61822" y="76879"/>
                    <a:pt x="46466" y="48041"/>
                  </a:cubicBezTo>
                  <a:cubicBezTo>
                    <a:pt x="29714" y="16651"/>
                    <a:pt x="5703" y="63"/>
                    <a:pt x="2911" y="63"/>
                  </a:cubicBezTo>
                  <a:cubicBezTo>
                    <a:pt x="1236" y="63"/>
                    <a:pt x="119" y="1084"/>
                    <a:pt x="119" y="2615"/>
                  </a:cubicBezTo>
                  <a:cubicBezTo>
                    <a:pt x="119" y="3380"/>
                    <a:pt x="119" y="3891"/>
                    <a:pt x="5424" y="8484"/>
                  </a:cubicBezTo>
                  <a:cubicBezTo>
                    <a:pt x="32785" y="33750"/>
                    <a:pt x="48699" y="74327"/>
                    <a:pt x="48699" y="127664"/>
                  </a:cubicBezTo>
                  <a:cubicBezTo>
                    <a:pt x="48699" y="171304"/>
                    <a:pt x="38369" y="216220"/>
                    <a:pt x="3749" y="248375"/>
                  </a:cubicBezTo>
                  <a:cubicBezTo>
                    <a:pt x="119" y="251438"/>
                    <a:pt x="119" y="251948"/>
                    <a:pt x="119" y="252714"/>
                  </a:cubicBezTo>
                  <a:cubicBezTo>
                    <a:pt x="119" y="254245"/>
                    <a:pt x="1236" y="255266"/>
                    <a:pt x="2911" y="255266"/>
                  </a:cubicBezTo>
                  <a:cubicBezTo>
                    <a:pt x="5703" y="255266"/>
                    <a:pt x="30831" y="237912"/>
                    <a:pt x="47303" y="205501"/>
                  </a:cubicBezTo>
                  <a:cubicBezTo>
                    <a:pt x="61542" y="177429"/>
                    <a:pt x="64893" y="149101"/>
                    <a:pt x="64893" y="127664"/>
                  </a:cubicBez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3F7D91D5-4DA0-8184-5FF3-D314C1D69F14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11695770" y="3552827"/>
              <a:ext cx="185665" cy="59717"/>
            </a:xfrm>
            <a:custGeom>
              <a:avLst/>
              <a:gdLst>
                <a:gd name="connsiteX0" fmla="*/ 176299 w 185665"/>
                <a:gd name="connsiteY0" fmla="*/ 10271 h 59717"/>
                <a:gd name="connsiteX1" fmla="*/ 185792 w 185665"/>
                <a:gd name="connsiteY1" fmla="*/ 5167 h 59717"/>
                <a:gd name="connsiteX2" fmla="*/ 176578 w 185665"/>
                <a:gd name="connsiteY2" fmla="*/ 63 h 59717"/>
                <a:gd name="connsiteX3" fmla="*/ 9339 w 185665"/>
                <a:gd name="connsiteY3" fmla="*/ 63 h 59717"/>
                <a:gd name="connsiteX4" fmla="*/ 126 w 185665"/>
                <a:gd name="connsiteY4" fmla="*/ 5167 h 59717"/>
                <a:gd name="connsiteX5" fmla="*/ 9619 w 185665"/>
                <a:gd name="connsiteY5" fmla="*/ 10271 h 59717"/>
                <a:gd name="connsiteX6" fmla="*/ 176299 w 185665"/>
                <a:gd name="connsiteY6" fmla="*/ 10271 h 59717"/>
                <a:gd name="connsiteX7" fmla="*/ 176578 w 185665"/>
                <a:gd name="connsiteY7" fmla="*/ 59780 h 59717"/>
                <a:gd name="connsiteX8" fmla="*/ 185792 w 185665"/>
                <a:gd name="connsiteY8" fmla="*/ 54676 h 59717"/>
                <a:gd name="connsiteX9" fmla="*/ 176299 w 185665"/>
                <a:gd name="connsiteY9" fmla="*/ 49572 h 59717"/>
                <a:gd name="connsiteX10" fmla="*/ 9619 w 185665"/>
                <a:gd name="connsiteY10" fmla="*/ 49572 h 59717"/>
                <a:gd name="connsiteX11" fmla="*/ 126 w 185665"/>
                <a:gd name="connsiteY11" fmla="*/ 54676 h 59717"/>
                <a:gd name="connsiteX12" fmla="*/ 9339 w 185665"/>
                <a:gd name="connsiteY12" fmla="*/ 59780 h 59717"/>
                <a:gd name="connsiteX13" fmla="*/ 176578 w 185665"/>
                <a:gd name="connsiteY13" fmla="*/ 59780 h 5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665" h="59717">
                  <a:moveTo>
                    <a:pt x="176299" y="10271"/>
                  </a:moveTo>
                  <a:cubicBezTo>
                    <a:pt x="180487" y="10271"/>
                    <a:pt x="185792" y="10271"/>
                    <a:pt x="185792" y="5167"/>
                  </a:cubicBezTo>
                  <a:cubicBezTo>
                    <a:pt x="185792" y="63"/>
                    <a:pt x="180487" y="63"/>
                    <a:pt x="176578" y="63"/>
                  </a:cubicBezTo>
                  <a:lnTo>
                    <a:pt x="9339" y="63"/>
                  </a:lnTo>
                  <a:cubicBezTo>
                    <a:pt x="5431" y="63"/>
                    <a:pt x="126" y="63"/>
                    <a:pt x="126" y="5167"/>
                  </a:cubicBezTo>
                  <a:cubicBezTo>
                    <a:pt x="126" y="10271"/>
                    <a:pt x="5431" y="10271"/>
                    <a:pt x="9619" y="10271"/>
                  </a:cubicBezTo>
                  <a:lnTo>
                    <a:pt x="176299" y="10271"/>
                  </a:lnTo>
                  <a:close/>
                  <a:moveTo>
                    <a:pt x="176578" y="59780"/>
                  </a:moveTo>
                  <a:cubicBezTo>
                    <a:pt x="180487" y="59780"/>
                    <a:pt x="185792" y="59780"/>
                    <a:pt x="185792" y="54676"/>
                  </a:cubicBezTo>
                  <a:cubicBezTo>
                    <a:pt x="185792" y="49572"/>
                    <a:pt x="180487" y="49572"/>
                    <a:pt x="176299" y="49572"/>
                  </a:cubicBezTo>
                  <a:lnTo>
                    <a:pt x="9619" y="49572"/>
                  </a:lnTo>
                  <a:cubicBezTo>
                    <a:pt x="5431" y="49572"/>
                    <a:pt x="126" y="49572"/>
                    <a:pt x="126" y="54676"/>
                  </a:cubicBezTo>
                  <a:cubicBezTo>
                    <a:pt x="126" y="59780"/>
                    <a:pt x="5431" y="59780"/>
                    <a:pt x="9339" y="59780"/>
                  </a:cubicBezTo>
                  <a:lnTo>
                    <a:pt x="176578" y="59780"/>
                  </a:ln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85AA37A7-3CC1-8256-7D33-6394C7184B04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11985730" y="3476521"/>
              <a:ext cx="117541" cy="175579"/>
            </a:xfrm>
            <a:custGeom>
              <a:avLst/>
              <a:gdLst>
                <a:gd name="connsiteX0" fmla="*/ 117678 w 117541"/>
                <a:gd name="connsiteY0" fmla="*/ 88363 h 175579"/>
                <a:gd name="connsiteX1" fmla="*/ 106510 w 117541"/>
                <a:gd name="connsiteY1" fmla="*/ 28645 h 175579"/>
                <a:gd name="connsiteX2" fmla="*/ 59047 w 117541"/>
                <a:gd name="connsiteY2" fmla="*/ 63 h 175579"/>
                <a:gd name="connsiteX3" fmla="*/ 10467 w 117541"/>
                <a:gd name="connsiteY3" fmla="*/ 30432 h 175579"/>
                <a:gd name="connsiteX4" fmla="*/ 136 w 117541"/>
                <a:gd name="connsiteY4" fmla="*/ 88363 h 175579"/>
                <a:gd name="connsiteX5" fmla="*/ 12700 w 117541"/>
                <a:gd name="connsiteY5" fmla="*/ 149867 h 175579"/>
                <a:gd name="connsiteX6" fmla="*/ 58768 w 117541"/>
                <a:gd name="connsiteY6" fmla="*/ 175642 h 175579"/>
                <a:gd name="connsiteX7" fmla="*/ 107348 w 117541"/>
                <a:gd name="connsiteY7" fmla="*/ 146039 h 175579"/>
                <a:gd name="connsiteX8" fmla="*/ 117678 w 117541"/>
                <a:gd name="connsiteY8" fmla="*/ 88363 h 175579"/>
                <a:gd name="connsiteX9" fmla="*/ 58768 w 117541"/>
                <a:gd name="connsiteY9" fmla="*/ 170028 h 175579"/>
                <a:gd name="connsiteX10" fmla="*/ 26381 w 117541"/>
                <a:gd name="connsiteY10" fmla="*/ 139148 h 175579"/>
                <a:gd name="connsiteX11" fmla="*/ 23310 w 117541"/>
                <a:gd name="connsiteY11" fmla="*/ 85301 h 175579"/>
                <a:gd name="connsiteX12" fmla="*/ 25543 w 117541"/>
                <a:gd name="connsiteY12" fmla="*/ 38343 h 175579"/>
                <a:gd name="connsiteX13" fmla="*/ 58768 w 117541"/>
                <a:gd name="connsiteY13" fmla="*/ 5677 h 175579"/>
                <a:gd name="connsiteX14" fmla="*/ 91713 w 117541"/>
                <a:gd name="connsiteY14" fmla="*/ 35536 h 175579"/>
                <a:gd name="connsiteX15" fmla="*/ 94505 w 117541"/>
                <a:gd name="connsiteY15" fmla="*/ 85301 h 175579"/>
                <a:gd name="connsiteX16" fmla="*/ 91434 w 117541"/>
                <a:gd name="connsiteY16" fmla="*/ 138128 h 175579"/>
                <a:gd name="connsiteX17" fmla="*/ 58768 w 117541"/>
                <a:gd name="connsiteY17" fmla="*/ 170028 h 17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7541" h="175579">
                  <a:moveTo>
                    <a:pt x="117678" y="88363"/>
                  </a:moveTo>
                  <a:cubicBezTo>
                    <a:pt x="117678" y="67947"/>
                    <a:pt x="116282" y="47531"/>
                    <a:pt x="106510" y="28645"/>
                  </a:cubicBezTo>
                  <a:cubicBezTo>
                    <a:pt x="93667" y="4146"/>
                    <a:pt x="70773" y="63"/>
                    <a:pt x="59047" y="63"/>
                  </a:cubicBezTo>
                  <a:cubicBezTo>
                    <a:pt x="42295" y="63"/>
                    <a:pt x="21914" y="6698"/>
                    <a:pt x="10467" y="30432"/>
                  </a:cubicBezTo>
                  <a:cubicBezTo>
                    <a:pt x="1532" y="48041"/>
                    <a:pt x="136" y="67947"/>
                    <a:pt x="136" y="88363"/>
                  </a:cubicBezTo>
                  <a:cubicBezTo>
                    <a:pt x="136" y="107503"/>
                    <a:pt x="1253" y="130471"/>
                    <a:pt x="12700" y="149867"/>
                  </a:cubicBezTo>
                  <a:cubicBezTo>
                    <a:pt x="24706" y="170538"/>
                    <a:pt x="45087" y="175642"/>
                    <a:pt x="58768" y="175642"/>
                  </a:cubicBezTo>
                  <a:cubicBezTo>
                    <a:pt x="73844" y="175642"/>
                    <a:pt x="95063" y="170283"/>
                    <a:pt x="107348" y="146039"/>
                  </a:cubicBezTo>
                  <a:cubicBezTo>
                    <a:pt x="116282" y="128430"/>
                    <a:pt x="117678" y="108524"/>
                    <a:pt x="117678" y="88363"/>
                  </a:cubicBezTo>
                  <a:close/>
                  <a:moveTo>
                    <a:pt x="58768" y="170028"/>
                  </a:moveTo>
                  <a:cubicBezTo>
                    <a:pt x="47879" y="170028"/>
                    <a:pt x="31406" y="163648"/>
                    <a:pt x="26381" y="139148"/>
                  </a:cubicBezTo>
                  <a:cubicBezTo>
                    <a:pt x="23310" y="123836"/>
                    <a:pt x="23310" y="100358"/>
                    <a:pt x="23310" y="85301"/>
                  </a:cubicBezTo>
                  <a:cubicBezTo>
                    <a:pt x="23310" y="68968"/>
                    <a:pt x="23310" y="52124"/>
                    <a:pt x="25543" y="38343"/>
                  </a:cubicBezTo>
                  <a:cubicBezTo>
                    <a:pt x="30848" y="7974"/>
                    <a:pt x="51788" y="5677"/>
                    <a:pt x="58768" y="5677"/>
                  </a:cubicBezTo>
                  <a:cubicBezTo>
                    <a:pt x="67981" y="5677"/>
                    <a:pt x="86408" y="10271"/>
                    <a:pt x="91713" y="35536"/>
                  </a:cubicBezTo>
                  <a:cubicBezTo>
                    <a:pt x="94505" y="49827"/>
                    <a:pt x="94505" y="69223"/>
                    <a:pt x="94505" y="85301"/>
                  </a:cubicBezTo>
                  <a:cubicBezTo>
                    <a:pt x="94505" y="104441"/>
                    <a:pt x="94505" y="121795"/>
                    <a:pt x="91434" y="138128"/>
                  </a:cubicBezTo>
                  <a:cubicBezTo>
                    <a:pt x="87246" y="162372"/>
                    <a:pt x="71331" y="170028"/>
                    <a:pt x="58768" y="170028"/>
                  </a:cubicBezTo>
                  <a:close/>
                </a:path>
              </a:pathLst>
            </a:custGeom>
            <a:solidFill>
              <a:srgbClr val="000000"/>
            </a:solidFill>
            <a:ln w="279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18" name="Bouton d'action : Personnalisé 1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EEDF2A2-33B8-619A-BA77-050AE9DA21CA}"/>
              </a:ext>
            </a:extLst>
          </p:cNvPr>
          <p:cNvSpPr/>
          <p:nvPr/>
        </p:nvSpPr>
        <p:spPr bwMode="auto">
          <a:xfrm rot="5400000">
            <a:off x="7130134" y="2376126"/>
            <a:ext cx="1076060" cy="324036"/>
          </a:xfrm>
          <a:prstGeom prst="actionButtonBlank">
            <a:avLst/>
          </a:prstGeom>
          <a:pattFill prst="zigZag">
            <a:fgClr>
              <a:schemeClr val="tx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charset="0"/>
              <a:ea typeface="ＭＳ Ｐゴシック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6DBBE14-7A58-F542-8A93-2917A07200DC}"/>
              </a:ext>
            </a:extLst>
          </p:cNvPr>
          <p:cNvSpPr txBox="1"/>
          <p:nvPr/>
        </p:nvSpPr>
        <p:spPr>
          <a:xfrm>
            <a:off x="7934635" y="2356693"/>
            <a:ext cx="1130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/>
              <a:t>Paroi</a:t>
            </a:r>
            <a:br>
              <a:rPr lang="fr-FR"/>
            </a:br>
            <a:r>
              <a:rPr lang="fr-FR"/>
              <a:t>isolante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0CE4BCA4-947E-732E-605E-902D4E492199}"/>
              </a:ext>
            </a:extLst>
          </p:cNvPr>
          <p:cNvPicPr>
            <a:picLocks noChangeAspect="1"/>
          </p:cNvPicPr>
          <p:nvPr/>
        </p:nvPicPr>
        <p:blipFill rotWithShape="1">
          <a:blip r:embed="rId57"/>
          <a:srcRect l="24890" t="23144" r="25131" b="27958"/>
          <a:stretch/>
        </p:blipFill>
        <p:spPr>
          <a:xfrm>
            <a:off x="4859853" y="3991836"/>
            <a:ext cx="5724636" cy="1680189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E9E1BCB6-BD2A-B37A-D0AE-07A103822562}"/>
              </a:ext>
            </a:extLst>
          </p:cNvPr>
          <p:cNvGrpSpPr/>
          <p:nvPr/>
        </p:nvGrpSpPr>
        <p:grpSpPr>
          <a:xfrm>
            <a:off x="2298797" y="6927776"/>
            <a:ext cx="6252009" cy="430887"/>
            <a:chOff x="2298797" y="6927776"/>
            <a:chExt cx="6252009" cy="430887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FEE6490-4F0F-8715-9EF3-2B84887A7B82}"/>
                </a:ext>
              </a:extLst>
            </p:cNvPr>
            <p:cNvSpPr txBox="1"/>
            <p:nvPr/>
          </p:nvSpPr>
          <p:spPr>
            <a:xfrm>
              <a:off x="2298797" y="6927776"/>
              <a:ext cx="490608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Pas de régime permanent parce que </a:t>
              </a:r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3C659D5E-F424-E384-AC3E-FF0B6E8B1176}"/>
                </a:ext>
              </a:extLst>
            </p:cNvPr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>
            <a:xfrm>
              <a:off x="7327901" y="6959600"/>
              <a:ext cx="1222905" cy="366871"/>
              <a:chOff x="9683404" y="8597900"/>
              <a:chExt cx="1228660" cy="346547"/>
            </a:xfrm>
          </p:grpSpPr>
          <p:sp>
            <p:nvSpPr>
              <p:cNvPr id="43" name="Forme libre 42">
                <a:extLst>
                  <a:ext uri="{FF2B5EF4-FFF2-40B4-BE49-F238E27FC236}">
                    <a16:creationId xmlns:a16="http://schemas.microsoft.com/office/drawing/2014/main" id="{BBF01A78-CCFE-95FB-515E-0A1DFF39573F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9797844" y="8597900"/>
                <a:ext cx="32590" cy="32285"/>
              </a:xfrm>
              <a:custGeom>
                <a:avLst/>
                <a:gdLst>
                  <a:gd name="connsiteX0" fmla="*/ 32671 w 32590"/>
                  <a:gd name="connsiteY0" fmla="*/ 16203 h 32285"/>
                  <a:gd name="connsiteX1" fmla="*/ 16528 w 32590"/>
                  <a:gd name="connsiteY1" fmla="*/ 60 h 32285"/>
                  <a:gd name="connsiteX2" fmla="*/ 80 w 32590"/>
                  <a:gd name="connsiteY2" fmla="*/ 16203 h 32285"/>
                  <a:gd name="connsiteX3" fmla="*/ 16223 w 32590"/>
                  <a:gd name="connsiteY3" fmla="*/ 32346 h 32285"/>
                  <a:gd name="connsiteX4" fmla="*/ 32671 w 32590"/>
                  <a:gd name="connsiteY4" fmla="*/ 16203 h 3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90" h="32285">
                    <a:moveTo>
                      <a:pt x="32671" y="16203"/>
                    </a:moveTo>
                    <a:cubicBezTo>
                      <a:pt x="32671" y="7979"/>
                      <a:pt x="25665" y="60"/>
                      <a:pt x="16528" y="60"/>
                    </a:cubicBezTo>
                    <a:cubicBezTo>
                      <a:pt x="6172" y="60"/>
                      <a:pt x="80" y="8589"/>
                      <a:pt x="80" y="16203"/>
                    </a:cubicBezTo>
                    <a:cubicBezTo>
                      <a:pt x="80" y="24427"/>
                      <a:pt x="7086" y="32346"/>
                      <a:pt x="16223" y="32346"/>
                    </a:cubicBezTo>
                    <a:cubicBezTo>
                      <a:pt x="26579" y="32346"/>
                      <a:pt x="32671" y="23818"/>
                      <a:pt x="32671" y="162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B0280D79-1EB9-2ACB-DB9E-8199E1819AFE}"/>
                  </a:ext>
                </a:extLst>
              </p:cNvPr>
              <p:cNvSpPr/>
              <p:nvPr>
                <p:custDataLst>
                  <p:tags r:id="rId38"/>
                </p:custDataLst>
              </p:nvPr>
            </p:nvSpPr>
            <p:spPr>
              <a:xfrm>
                <a:off x="9683404" y="8663927"/>
                <a:ext cx="210467" cy="273820"/>
              </a:xfrm>
              <a:custGeom>
                <a:avLst/>
                <a:gdLst>
                  <a:gd name="connsiteX0" fmla="*/ 118560 w 210467"/>
                  <a:gd name="connsiteY0" fmla="*/ 212966 h 273820"/>
                  <a:gd name="connsiteX1" fmla="*/ 210544 w 210467"/>
                  <a:gd name="connsiteY1" fmla="*/ 81996 h 273820"/>
                  <a:gd name="connsiteX2" fmla="*/ 132875 w 210467"/>
                  <a:gd name="connsiteY2" fmla="*/ 63 h 273820"/>
                  <a:gd name="connsiteX3" fmla="*/ 77 w 210467"/>
                  <a:gd name="connsiteY3" fmla="*/ 140171 h 273820"/>
                  <a:gd name="connsiteX4" fmla="*/ 78050 w 210467"/>
                  <a:gd name="connsiteY4" fmla="*/ 221495 h 273820"/>
                  <a:gd name="connsiteX5" fmla="*/ 107900 w 210467"/>
                  <a:gd name="connsiteY5" fmla="*/ 216926 h 273820"/>
                  <a:gd name="connsiteX6" fmla="*/ 106681 w 210467"/>
                  <a:gd name="connsiteY6" fmla="*/ 240379 h 273820"/>
                  <a:gd name="connsiteX7" fmla="*/ 131962 w 210467"/>
                  <a:gd name="connsiteY7" fmla="*/ 273883 h 273820"/>
                  <a:gd name="connsiteX8" fmla="*/ 182827 w 210467"/>
                  <a:gd name="connsiteY8" fmla="*/ 214794 h 273820"/>
                  <a:gd name="connsiteX9" fmla="*/ 179477 w 210467"/>
                  <a:gd name="connsiteY9" fmla="*/ 211748 h 273820"/>
                  <a:gd name="connsiteX10" fmla="*/ 175822 w 210467"/>
                  <a:gd name="connsiteY10" fmla="*/ 215099 h 273820"/>
                  <a:gd name="connsiteX11" fmla="*/ 140185 w 210467"/>
                  <a:gd name="connsiteY11" fmla="*/ 244339 h 273820"/>
                  <a:gd name="connsiteX12" fmla="*/ 118560 w 210467"/>
                  <a:gd name="connsiteY12" fmla="*/ 212966 h 273820"/>
                  <a:gd name="connsiteX13" fmla="*/ 60994 w 210467"/>
                  <a:gd name="connsiteY13" fmla="*/ 210530 h 273820"/>
                  <a:gd name="connsiteX14" fmla="*/ 26880 w 210467"/>
                  <a:gd name="connsiteY14" fmla="*/ 149918 h 273820"/>
                  <a:gd name="connsiteX15" fmla="*/ 57948 w 210467"/>
                  <a:gd name="connsiteY15" fmla="*/ 52756 h 273820"/>
                  <a:gd name="connsiteX16" fmla="*/ 131048 w 210467"/>
                  <a:gd name="connsiteY16" fmla="*/ 7677 h 273820"/>
                  <a:gd name="connsiteX17" fmla="*/ 183741 w 210467"/>
                  <a:gd name="connsiteY17" fmla="*/ 72249 h 273820"/>
                  <a:gd name="connsiteX18" fmla="*/ 117037 w 210467"/>
                  <a:gd name="connsiteY18" fmla="*/ 202611 h 273820"/>
                  <a:gd name="connsiteX19" fmla="*/ 90234 w 210467"/>
                  <a:gd name="connsiteY19" fmla="*/ 169716 h 273820"/>
                  <a:gd name="connsiteX20" fmla="*/ 59166 w 210467"/>
                  <a:gd name="connsiteY20" fmla="*/ 200783 h 273820"/>
                  <a:gd name="connsiteX21" fmla="*/ 60994 w 210467"/>
                  <a:gd name="connsiteY21" fmla="*/ 210530 h 273820"/>
                  <a:gd name="connsiteX22" fmla="*/ 79878 w 210467"/>
                  <a:gd name="connsiteY22" fmla="*/ 213880 h 273820"/>
                  <a:gd name="connsiteX23" fmla="*/ 65867 w 210467"/>
                  <a:gd name="connsiteY23" fmla="*/ 200783 h 273820"/>
                  <a:gd name="connsiteX24" fmla="*/ 90234 w 210467"/>
                  <a:gd name="connsiteY24" fmla="*/ 176416 h 273820"/>
                  <a:gd name="connsiteX25" fmla="*/ 108813 w 210467"/>
                  <a:gd name="connsiteY25" fmla="*/ 202306 h 273820"/>
                  <a:gd name="connsiteX26" fmla="*/ 105463 w 210467"/>
                  <a:gd name="connsiteY26" fmla="*/ 208398 h 273820"/>
                  <a:gd name="connsiteX27" fmla="*/ 79878 w 210467"/>
                  <a:gd name="connsiteY27" fmla="*/ 213880 h 27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0467" h="273820">
                    <a:moveTo>
                      <a:pt x="118560" y="212966"/>
                    </a:moveTo>
                    <a:cubicBezTo>
                      <a:pt x="165771" y="194996"/>
                      <a:pt x="210544" y="140780"/>
                      <a:pt x="210544" y="81996"/>
                    </a:cubicBezTo>
                    <a:cubicBezTo>
                      <a:pt x="210544" y="32958"/>
                      <a:pt x="178258" y="63"/>
                      <a:pt x="132875" y="63"/>
                    </a:cubicBezTo>
                    <a:cubicBezTo>
                      <a:pt x="67085" y="63"/>
                      <a:pt x="77" y="69203"/>
                      <a:pt x="77" y="140171"/>
                    </a:cubicBezTo>
                    <a:cubicBezTo>
                      <a:pt x="77" y="190732"/>
                      <a:pt x="34190" y="221495"/>
                      <a:pt x="78050" y="221495"/>
                    </a:cubicBezTo>
                    <a:cubicBezTo>
                      <a:pt x="85665" y="221495"/>
                      <a:pt x="96021" y="220276"/>
                      <a:pt x="107900" y="216926"/>
                    </a:cubicBezTo>
                    <a:cubicBezTo>
                      <a:pt x="106681" y="235810"/>
                      <a:pt x="106681" y="236419"/>
                      <a:pt x="106681" y="240379"/>
                    </a:cubicBezTo>
                    <a:cubicBezTo>
                      <a:pt x="106681" y="250126"/>
                      <a:pt x="106681" y="273883"/>
                      <a:pt x="131962" y="273883"/>
                    </a:cubicBezTo>
                    <a:cubicBezTo>
                      <a:pt x="168207" y="273883"/>
                      <a:pt x="182827" y="218144"/>
                      <a:pt x="182827" y="214794"/>
                    </a:cubicBezTo>
                    <a:cubicBezTo>
                      <a:pt x="182827" y="212662"/>
                      <a:pt x="180695" y="211748"/>
                      <a:pt x="179477" y="211748"/>
                    </a:cubicBezTo>
                    <a:cubicBezTo>
                      <a:pt x="177040" y="211748"/>
                      <a:pt x="176431" y="213271"/>
                      <a:pt x="175822" y="215099"/>
                    </a:cubicBezTo>
                    <a:cubicBezTo>
                      <a:pt x="168512" y="236724"/>
                      <a:pt x="150846" y="244339"/>
                      <a:pt x="140185" y="244339"/>
                    </a:cubicBezTo>
                    <a:cubicBezTo>
                      <a:pt x="126175" y="244339"/>
                      <a:pt x="121606" y="236115"/>
                      <a:pt x="118560" y="212966"/>
                    </a:cubicBezTo>
                    <a:close/>
                    <a:moveTo>
                      <a:pt x="60994" y="210530"/>
                    </a:moveTo>
                    <a:cubicBezTo>
                      <a:pt x="37236" y="201088"/>
                      <a:pt x="26880" y="177330"/>
                      <a:pt x="26880" y="149918"/>
                    </a:cubicBezTo>
                    <a:cubicBezTo>
                      <a:pt x="26880" y="128901"/>
                      <a:pt x="34799" y="85651"/>
                      <a:pt x="57948" y="52756"/>
                    </a:cubicBezTo>
                    <a:cubicBezTo>
                      <a:pt x="80182" y="21688"/>
                      <a:pt x="108813" y="7677"/>
                      <a:pt x="131048" y="7677"/>
                    </a:cubicBezTo>
                    <a:cubicBezTo>
                      <a:pt x="161506" y="7677"/>
                      <a:pt x="183741" y="31435"/>
                      <a:pt x="183741" y="72249"/>
                    </a:cubicBezTo>
                    <a:cubicBezTo>
                      <a:pt x="183741" y="102707"/>
                      <a:pt x="168207" y="173980"/>
                      <a:pt x="117037" y="202611"/>
                    </a:cubicBezTo>
                    <a:cubicBezTo>
                      <a:pt x="115514" y="191950"/>
                      <a:pt x="112468" y="169716"/>
                      <a:pt x="90234" y="169716"/>
                    </a:cubicBezTo>
                    <a:cubicBezTo>
                      <a:pt x="74091" y="169716"/>
                      <a:pt x="59166" y="184945"/>
                      <a:pt x="59166" y="200783"/>
                    </a:cubicBezTo>
                    <a:cubicBezTo>
                      <a:pt x="59166" y="206875"/>
                      <a:pt x="60994" y="210225"/>
                      <a:pt x="60994" y="210530"/>
                    </a:cubicBezTo>
                    <a:close/>
                    <a:moveTo>
                      <a:pt x="79878" y="213880"/>
                    </a:moveTo>
                    <a:cubicBezTo>
                      <a:pt x="75614" y="213880"/>
                      <a:pt x="65867" y="213880"/>
                      <a:pt x="65867" y="200783"/>
                    </a:cubicBezTo>
                    <a:cubicBezTo>
                      <a:pt x="65867" y="188600"/>
                      <a:pt x="77441" y="176416"/>
                      <a:pt x="90234" y="176416"/>
                    </a:cubicBezTo>
                    <a:cubicBezTo>
                      <a:pt x="103026" y="176416"/>
                      <a:pt x="108813" y="183726"/>
                      <a:pt x="108813" y="202306"/>
                    </a:cubicBezTo>
                    <a:cubicBezTo>
                      <a:pt x="108813" y="206875"/>
                      <a:pt x="108509" y="207179"/>
                      <a:pt x="105463" y="208398"/>
                    </a:cubicBezTo>
                    <a:cubicBezTo>
                      <a:pt x="97544" y="211748"/>
                      <a:pt x="88406" y="213880"/>
                      <a:pt x="79878" y="2138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5" name="Forme libre 44">
                <a:extLst>
                  <a:ext uri="{FF2B5EF4-FFF2-40B4-BE49-F238E27FC236}">
                    <a16:creationId xmlns:a16="http://schemas.microsoft.com/office/drawing/2014/main" id="{B91A9E88-0502-6E47-A69A-9C25C9252565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>
              <a:xfrm>
                <a:off x="9925261" y="8774460"/>
                <a:ext cx="135387" cy="154149"/>
              </a:xfrm>
              <a:custGeom>
                <a:avLst/>
                <a:gdLst>
                  <a:gd name="connsiteX0" fmla="*/ 135472 w 135387"/>
                  <a:gd name="connsiteY0" fmla="*/ 2836 h 154149"/>
                  <a:gd name="connsiteX1" fmla="*/ 132701 w 135387"/>
                  <a:gd name="connsiteY1" fmla="*/ 64 h 154149"/>
                  <a:gd name="connsiteX2" fmla="*/ 128436 w 135387"/>
                  <a:gd name="connsiteY2" fmla="*/ 3049 h 154149"/>
                  <a:gd name="connsiteX3" fmla="*/ 117989 w 135387"/>
                  <a:gd name="connsiteY3" fmla="*/ 15202 h 154149"/>
                  <a:gd name="connsiteX4" fmla="*/ 83449 w 135387"/>
                  <a:gd name="connsiteY4" fmla="*/ 64 h 154149"/>
                  <a:gd name="connsiteX5" fmla="*/ 26736 w 135387"/>
                  <a:gd name="connsiteY5" fmla="*/ 48889 h 154149"/>
                  <a:gd name="connsiteX6" fmla="*/ 33772 w 135387"/>
                  <a:gd name="connsiteY6" fmla="*/ 68504 h 154149"/>
                  <a:gd name="connsiteX7" fmla="*/ 63408 w 135387"/>
                  <a:gd name="connsiteY7" fmla="*/ 82363 h 154149"/>
                  <a:gd name="connsiteX8" fmla="*/ 81530 w 135387"/>
                  <a:gd name="connsiteY8" fmla="*/ 86627 h 154149"/>
                  <a:gd name="connsiteX9" fmla="*/ 101359 w 135387"/>
                  <a:gd name="connsiteY9" fmla="*/ 109014 h 154149"/>
                  <a:gd name="connsiteX10" fmla="*/ 58930 w 135387"/>
                  <a:gd name="connsiteY10" fmla="*/ 146538 h 154149"/>
                  <a:gd name="connsiteX11" fmla="*/ 17568 w 135387"/>
                  <a:gd name="connsiteY11" fmla="*/ 116263 h 154149"/>
                  <a:gd name="connsiteX12" fmla="*/ 18847 w 135387"/>
                  <a:gd name="connsiteY12" fmla="*/ 105602 h 154149"/>
                  <a:gd name="connsiteX13" fmla="*/ 19060 w 135387"/>
                  <a:gd name="connsiteY13" fmla="*/ 104323 h 154149"/>
                  <a:gd name="connsiteX14" fmla="*/ 15649 w 135387"/>
                  <a:gd name="connsiteY14" fmla="*/ 101551 h 154149"/>
                  <a:gd name="connsiteX15" fmla="*/ 11598 w 135387"/>
                  <a:gd name="connsiteY15" fmla="*/ 105816 h 154149"/>
                  <a:gd name="connsiteX16" fmla="*/ 724 w 135387"/>
                  <a:gd name="connsiteY16" fmla="*/ 148457 h 154149"/>
                  <a:gd name="connsiteX17" fmla="*/ 85 w 135387"/>
                  <a:gd name="connsiteY17" fmla="*/ 151655 h 154149"/>
                  <a:gd name="connsiteX18" fmla="*/ 3069 w 135387"/>
                  <a:gd name="connsiteY18" fmla="*/ 154214 h 154149"/>
                  <a:gd name="connsiteX19" fmla="*/ 7334 w 135387"/>
                  <a:gd name="connsiteY19" fmla="*/ 151229 h 154149"/>
                  <a:gd name="connsiteX20" fmla="*/ 17568 w 135387"/>
                  <a:gd name="connsiteY20" fmla="*/ 139289 h 154149"/>
                  <a:gd name="connsiteX21" fmla="*/ 58291 w 135387"/>
                  <a:gd name="connsiteY21" fmla="*/ 154214 h 154149"/>
                  <a:gd name="connsiteX22" fmla="*/ 116497 w 135387"/>
                  <a:gd name="connsiteY22" fmla="*/ 101338 h 154149"/>
                  <a:gd name="connsiteX23" fmla="*/ 107968 w 135387"/>
                  <a:gd name="connsiteY23" fmla="*/ 78525 h 154149"/>
                  <a:gd name="connsiteX24" fmla="*/ 69804 w 135387"/>
                  <a:gd name="connsiteY24" fmla="*/ 63600 h 154149"/>
                  <a:gd name="connsiteX25" fmla="*/ 56372 w 135387"/>
                  <a:gd name="connsiteY25" fmla="*/ 60189 h 154149"/>
                  <a:gd name="connsiteX26" fmla="*/ 42087 w 135387"/>
                  <a:gd name="connsiteY26" fmla="*/ 40787 h 154149"/>
                  <a:gd name="connsiteX27" fmla="*/ 83236 w 135387"/>
                  <a:gd name="connsiteY27" fmla="*/ 6887 h 154149"/>
                  <a:gd name="connsiteX28" fmla="*/ 117349 w 135387"/>
                  <a:gd name="connsiteY28" fmla="*/ 40147 h 154149"/>
                  <a:gd name="connsiteX29" fmla="*/ 116497 w 135387"/>
                  <a:gd name="connsiteY29" fmla="*/ 49742 h 154149"/>
                  <a:gd name="connsiteX30" fmla="*/ 120121 w 135387"/>
                  <a:gd name="connsiteY30" fmla="*/ 52727 h 154149"/>
                  <a:gd name="connsiteX31" fmla="*/ 124385 w 135387"/>
                  <a:gd name="connsiteY31" fmla="*/ 48036 h 154149"/>
                  <a:gd name="connsiteX32" fmla="*/ 135472 w 135387"/>
                  <a:gd name="connsiteY32" fmla="*/ 2836 h 154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35387" h="154149">
                    <a:moveTo>
                      <a:pt x="135472" y="2836"/>
                    </a:moveTo>
                    <a:cubicBezTo>
                      <a:pt x="135472" y="1770"/>
                      <a:pt x="134833" y="64"/>
                      <a:pt x="132701" y="64"/>
                    </a:cubicBezTo>
                    <a:cubicBezTo>
                      <a:pt x="131421" y="64"/>
                      <a:pt x="131208" y="277"/>
                      <a:pt x="128436" y="3049"/>
                    </a:cubicBezTo>
                    <a:lnTo>
                      <a:pt x="117989" y="15202"/>
                    </a:lnTo>
                    <a:cubicBezTo>
                      <a:pt x="109887" y="3902"/>
                      <a:pt x="96455" y="64"/>
                      <a:pt x="83449" y="64"/>
                    </a:cubicBezTo>
                    <a:cubicBezTo>
                      <a:pt x="53387" y="64"/>
                      <a:pt x="26736" y="24370"/>
                      <a:pt x="26736" y="48889"/>
                    </a:cubicBezTo>
                    <a:cubicBezTo>
                      <a:pt x="26736" y="52087"/>
                      <a:pt x="27375" y="60615"/>
                      <a:pt x="33772" y="68504"/>
                    </a:cubicBezTo>
                    <a:cubicBezTo>
                      <a:pt x="41021" y="77032"/>
                      <a:pt x="48909" y="78951"/>
                      <a:pt x="63408" y="82363"/>
                    </a:cubicBezTo>
                    <a:cubicBezTo>
                      <a:pt x="67672" y="83429"/>
                      <a:pt x="78332" y="85774"/>
                      <a:pt x="81530" y="86627"/>
                    </a:cubicBezTo>
                    <a:cubicBezTo>
                      <a:pt x="88353" y="88332"/>
                      <a:pt x="101359" y="93023"/>
                      <a:pt x="101359" y="109014"/>
                    </a:cubicBezTo>
                    <a:cubicBezTo>
                      <a:pt x="101359" y="126284"/>
                      <a:pt x="83236" y="146538"/>
                      <a:pt x="58930" y="146538"/>
                    </a:cubicBezTo>
                    <a:cubicBezTo>
                      <a:pt x="40168" y="146538"/>
                      <a:pt x="17568" y="139929"/>
                      <a:pt x="17568" y="116263"/>
                    </a:cubicBezTo>
                    <a:cubicBezTo>
                      <a:pt x="17568" y="114131"/>
                      <a:pt x="17994" y="109440"/>
                      <a:pt x="18847" y="105602"/>
                    </a:cubicBezTo>
                    <a:cubicBezTo>
                      <a:pt x="19060" y="104750"/>
                      <a:pt x="19060" y="104536"/>
                      <a:pt x="19060" y="104323"/>
                    </a:cubicBezTo>
                    <a:cubicBezTo>
                      <a:pt x="19060" y="101551"/>
                      <a:pt x="16502" y="101551"/>
                      <a:pt x="15649" y="101551"/>
                    </a:cubicBezTo>
                    <a:cubicBezTo>
                      <a:pt x="12664" y="101551"/>
                      <a:pt x="12451" y="101978"/>
                      <a:pt x="11598" y="105816"/>
                    </a:cubicBezTo>
                    <a:lnTo>
                      <a:pt x="724" y="148457"/>
                    </a:lnTo>
                    <a:cubicBezTo>
                      <a:pt x="511" y="149310"/>
                      <a:pt x="85" y="150589"/>
                      <a:pt x="85" y="151655"/>
                    </a:cubicBezTo>
                    <a:cubicBezTo>
                      <a:pt x="85" y="152935"/>
                      <a:pt x="937" y="154214"/>
                      <a:pt x="3069" y="154214"/>
                    </a:cubicBezTo>
                    <a:cubicBezTo>
                      <a:pt x="4349" y="154214"/>
                      <a:pt x="4562" y="154001"/>
                      <a:pt x="7334" y="151229"/>
                    </a:cubicBezTo>
                    <a:cubicBezTo>
                      <a:pt x="9679" y="148670"/>
                      <a:pt x="15222" y="141848"/>
                      <a:pt x="17568" y="139289"/>
                    </a:cubicBezTo>
                    <a:cubicBezTo>
                      <a:pt x="28868" y="151655"/>
                      <a:pt x="45498" y="154214"/>
                      <a:pt x="58291" y="154214"/>
                    </a:cubicBezTo>
                    <a:cubicBezTo>
                      <a:pt x="90485" y="154214"/>
                      <a:pt x="116497" y="126497"/>
                      <a:pt x="116497" y="101338"/>
                    </a:cubicBezTo>
                    <a:cubicBezTo>
                      <a:pt x="116497" y="91957"/>
                      <a:pt x="112659" y="83429"/>
                      <a:pt x="107968" y="78525"/>
                    </a:cubicBezTo>
                    <a:cubicBezTo>
                      <a:pt x="100506" y="70849"/>
                      <a:pt x="97308" y="69997"/>
                      <a:pt x="69804" y="63600"/>
                    </a:cubicBezTo>
                    <a:cubicBezTo>
                      <a:pt x="65327" y="62534"/>
                      <a:pt x="58291" y="60829"/>
                      <a:pt x="56372" y="60189"/>
                    </a:cubicBezTo>
                    <a:cubicBezTo>
                      <a:pt x="51042" y="58270"/>
                      <a:pt x="42087" y="52940"/>
                      <a:pt x="42087" y="40787"/>
                    </a:cubicBezTo>
                    <a:cubicBezTo>
                      <a:pt x="42087" y="23944"/>
                      <a:pt x="61062" y="6887"/>
                      <a:pt x="83236" y="6887"/>
                    </a:cubicBezTo>
                    <a:cubicBezTo>
                      <a:pt x="106263" y="6887"/>
                      <a:pt x="117349" y="19893"/>
                      <a:pt x="117349" y="40147"/>
                    </a:cubicBezTo>
                    <a:cubicBezTo>
                      <a:pt x="117349" y="42919"/>
                      <a:pt x="116497" y="47823"/>
                      <a:pt x="116497" y="49742"/>
                    </a:cubicBezTo>
                    <a:cubicBezTo>
                      <a:pt x="116497" y="52727"/>
                      <a:pt x="119055" y="52727"/>
                      <a:pt x="120121" y="52727"/>
                    </a:cubicBezTo>
                    <a:cubicBezTo>
                      <a:pt x="123319" y="52727"/>
                      <a:pt x="123533" y="51661"/>
                      <a:pt x="124385" y="48036"/>
                    </a:cubicBezTo>
                    <a:lnTo>
                      <a:pt x="135472" y="2836"/>
                    </a:ln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5C67874B-F784-FADA-BB30-E07007AAE78D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10212660" y="8660576"/>
                <a:ext cx="151987" cy="283871"/>
              </a:xfrm>
              <a:custGeom>
                <a:avLst/>
                <a:gdLst>
                  <a:gd name="connsiteX0" fmla="*/ 149644 w 151987"/>
                  <a:gd name="connsiteY0" fmla="*/ 11942 h 283871"/>
                  <a:gd name="connsiteX1" fmla="*/ 152081 w 151987"/>
                  <a:gd name="connsiteY1" fmla="*/ 6154 h 283871"/>
                  <a:gd name="connsiteX2" fmla="*/ 145989 w 151987"/>
                  <a:gd name="connsiteY2" fmla="*/ 63 h 283871"/>
                  <a:gd name="connsiteX3" fmla="*/ 139288 w 151987"/>
                  <a:gd name="connsiteY3" fmla="*/ 6154 h 283871"/>
                  <a:gd name="connsiteX4" fmla="*/ 2530 w 151987"/>
                  <a:gd name="connsiteY4" fmla="*/ 272056 h 283871"/>
                  <a:gd name="connsiteX5" fmla="*/ 93 w 151987"/>
                  <a:gd name="connsiteY5" fmla="*/ 277843 h 283871"/>
                  <a:gd name="connsiteX6" fmla="*/ 6185 w 151987"/>
                  <a:gd name="connsiteY6" fmla="*/ 283934 h 283871"/>
                  <a:gd name="connsiteX7" fmla="*/ 12886 w 151987"/>
                  <a:gd name="connsiteY7" fmla="*/ 277843 h 283871"/>
                  <a:gd name="connsiteX8" fmla="*/ 149644 w 151987"/>
                  <a:gd name="connsiteY8" fmla="*/ 11942 h 283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1987" h="283871">
                    <a:moveTo>
                      <a:pt x="149644" y="11942"/>
                    </a:moveTo>
                    <a:cubicBezTo>
                      <a:pt x="152081" y="7677"/>
                      <a:pt x="152081" y="7068"/>
                      <a:pt x="152081" y="6154"/>
                    </a:cubicBezTo>
                    <a:cubicBezTo>
                      <a:pt x="152081" y="4022"/>
                      <a:pt x="150253" y="63"/>
                      <a:pt x="145989" y="63"/>
                    </a:cubicBezTo>
                    <a:cubicBezTo>
                      <a:pt x="142334" y="63"/>
                      <a:pt x="141420" y="1890"/>
                      <a:pt x="139288" y="6154"/>
                    </a:cubicBezTo>
                    <a:lnTo>
                      <a:pt x="2530" y="272056"/>
                    </a:lnTo>
                    <a:cubicBezTo>
                      <a:pt x="93" y="276320"/>
                      <a:pt x="93" y="276929"/>
                      <a:pt x="93" y="277843"/>
                    </a:cubicBezTo>
                    <a:cubicBezTo>
                      <a:pt x="93" y="280279"/>
                      <a:pt x="2225" y="283934"/>
                      <a:pt x="6185" y="283934"/>
                    </a:cubicBezTo>
                    <a:cubicBezTo>
                      <a:pt x="9840" y="283934"/>
                      <a:pt x="10754" y="282107"/>
                      <a:pt x="12886" y="277843"/>
                    </a:cubicBezTo>
                    <a:lnTo>
                      <a:pt x="149644" y="11942"/>
                    </a:ln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7" name="Forme libre 46">
                <a:extLst>
                  <a:ext uri="{FF2B5EF4-FFF2-40B4-BE49-F238E27FC236}">
                    <a16:creationId xmlns:a16="http://schemas.microsoft.com/office/drawing/2014/main" id="{62A3B999-D19A-3886-73D3-B3F32055A95A}"/>
                  </a:ext>
                </a:extLst>
              </p:cNvPr>
              <p:cNvSpPr/>
              <p:nvPr>
                <p:custDataLst>
                  <p:tags r:id="rId41"/>
                </p:custDataLst>
              </p:nvPr>
            </p:nvSpPr>
            <p:spPr>
              <a:xfrm>
                <a:off x="10187379" y="8766876"/>
                <a:ext cx="202548" cy="71272"/>
              </a:xfrm>
              <a:custGeom>
                <a:avLst/>
                <a:gdLst>
                  <a:gd name="connsiteX0" fmla="*/ 192286 w 202548"/>
                  <a:gd name="connsiteY0" fmla="*/ 12246 h 71272"/>
                  <a:gd name="connsiteX1" fmla="*/ 202642 w 202548"/>
                  <a:gd name="connsiteY1" fmla="*/ 6154 h 71272"/>
                  <a:gd name="connsiteX2" fmla="*/ 192590 w 202548"/>
                  <a:gd name="connsiteY2" fmla="*/ 63 h 71272"/>
                  <a:gd name="connsiteX3" fmla="*/ 10144 w 202548"/>
                  <a:gd name="connsiteY3" fmla="*/ 63 h 71272"/>
                  <a:gd name="connsiteX4" fmla="*/ 93 w 202548"/>
                  <a:gd name="connsiteY4" fmla="*/ 6154 h 71272"/>
                  <a:gd name="connsiteX5" fmla="*/ 10449 w 202548"/>
                  <a:gd name="connsiteY5" fmla="*/ 12246 h 71272"/>
                  <a:gd name="connsiteX6" fmla="*/ 192286 w 202548"/>
                  <a:gd name="connsiteY6" fmla="*/ 12246 h 71272"/>
                  <a:gd name="connsiteX7" fmla="*/ 192590 w 202548"/>
                  <a:gd name="connsiteY7" fmla="*/ 71335 h 71272"/>
                  <a:gd name="connsiteX8" fmla="*/ 202642 w 202548"/>
                  <a:gd name="connsiteY8" fmla="*/ 65244 h 71272"/>
                  <a:gd name="connsiteX9" fmla="*/ 192286 w 202548"/>
                  <a:gd name="connsiteY9" fmla="*/ 59152 h 71272"/>
                  <a:gd name="connsiteX10" fmla="*/ 10449 w 202548"/>
                  <a:gd name="connsiteY10" fmla="*/ 59152 h 71272"/>
                  <a:gd name="connsiteX11" fmla="*/ 93 w 202548"/>
                  <a:gd name="connsiteY11" fmla="*/ 65244 h 71272"/>
                  <a:gd name="connsiteX12" fmla="*/ 10144 w 202548"/>
                  <a:gd name="connsiteY12" fmla="*/ 71335 h 71272"/>
                  <a:gd name="connsiteX13" fmla="*/ 192590 w 202548"/>
                  <a:gd name="connsiteY13" fmla="*/ 71335 h 7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548" h="71272">
                    <a:moveTo>
                      <a:pt x="192286" y="12246"/>
                    </a:moveTo>
                    <a:cubicBezTo>
                      <a:pt x="196854" y="12246"/>
                      <a:pt x="202642" y="12246"/>
                      <a:pt x="202642" y="6154"/>
                    </a:cubicBezTo>
                    <a:cubicBezTo>
                      <a:pt x="202642" y="63"/>
                      <a:pt x="196854" y="63"/>
                      <a:pt x="192590" y="63"/>
                    </a:cubicBezTo>
                    <a:lnTo>
                      <a:pt x="10144" y="63"/>
                    </a:lnTo>
                    <a:cubicBezTo>
                      <a:pt x="5880" y="63"/>
                      <a:pt x="93" y="63"/>
                      <a:pt x="93" y="6154"/>
                    </a:cubicBezTo>
                    <a:cubicBezTo>
                      <a:pt x="93" y="12246"/>
                      <a:pt x="5880" y="12246"/>
                      <a:pt x="10449" y="12246"/>
                    </a:cubicBezTo>
                    <a:lnTo>
                      <a:pt x="192286" y="12246"/>
                    </a:lnTo>
                    <a:close/>
                    <a:moveTo>
                      <a:pt x="192590" y="71335"/>
                    </a:moveTo>
                    <a:cubicBezTo>
                      <a:pt x="196854" y="71335"/>
                      <a:pt x="202642" y="71335"/>
                      <a:pt x="202642" y="65244"/>
                    </a:cubicBezTo>
                    <a:cubicBezTo>
                      <a:pt x="202642" y="59152"/>
                      <a:pt x="196854" y="59152"/>
                      <a:pt x="192286" y="59152"/>
                    </a:cubicBezTo>
                    <a:lnTo>
                      <a:pt x="10449" y="59152"/>
                    </a:lnTo>
                    <a:cubicBezTo>
                      <a:pt x="5880" y="59152"/>
                      <a:pt x="93" y="59152"/>
                      <a:pt x="93" y="65244"/>
                    </a:cubicBezTo>
                    <a:cubicBezTo>
                      <a:pt x="93" y="71335"/>
                      <a:pt x="5880" y="71335"/>
                      <a:pt x="10144" y="71335"/>
                    </a:cubicBezTo>
                    <a:lnTo>
                      <a:pt x="192590" y="71335"/>
                    </a:ln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0514DD8B-4F8E-F7BA-4A67-537DB3389A41}"/>
                  </a:ext>
                </a:extLst>
              </p:cNvPr>
              <p:cNvSpPr/>
              <p:nvPr>
                <p:custDataLst>
                  <p:tags r:id="rId42"/>
                </p:custDataLst>
              </p:nvPr>
            </p:nvSpPr>
            <p:spPr>
              <a:xfrm>
                <a:off x="10621191" y="8597900"/>
                <a:ext cx="32590" cy="32285"/>
              </a:xfrm>
              <a:custGeom>
                <a:avLst/>
                <a:gdLst>
                  <a:gd name="connsiteX0" fmla="*/ 32698 w 32590"/>
                  <a:gd name="connsiteY0" fmla="*/ 16203 h 32285"/>
                  <a:gd name="connsiteX1" fmla="*/ 16555 w 32590"/>
                  <a:gd name="connsiteY1" fmla="*/ 60 h 32285"/>
                  <a:gd name="connsiteX2" fmla="*/ 107 w 32590"/>
                  <a:gd name="connsiteY2" fmla="*/ 16203 h 32285"/>
                  <a:gd name="connsiteX3" fmla="*/ 16250 w 32590"/>
                  <a:gd name="connsiteY3" fmla="*/ 32346 h 32285"/>
                  <a:gd name="connsiteX4" fmla="*/ 32698 w 32590"/>
                  <a:gd name="connsiteY4" fmla="*/ 16203 h 32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90" h="32285">
                    <a:moveTo>
                      <a:pt x="32698" y="16203"/>
                    </a:moveTo>
                    <a:cubicBezTo>
                      <a:pt x="32698" y="7979"/>
                      <a:pt x="25692" y="60"/>
                      <a:pt x="16555" y="60"/>
                    </a:cubicBezTo>
                    <a:cubicBezTo>
                      <a:pt x="6199" y="60"/>
                      <a:pt x="107" y="8589"/>
                      <a:pt x="107" y="16203"/>
                    </a:cubicBezTo>
                    <a:cubicBezTo>
                      <a:pt x="107" y="24427"/>
                      <a:pt x="7112" y="32346"/>
                      <a:pt x="16250" y="32346"/>
                    </a:cubicBezTo>
                    <a:cubicBezTo>
                      <a:pt x="26606" y="32346"/>
                      <a:pt x="32698" y="23818"/>
                      <a:pt x="32698" y="16203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49" name="Forme libre 48">
                <a:extLst>
                  <a:ext uri="{FF2B5EF4-FFF2-40B4-BE49-F238E27FC236}">
                    <a16:creationId xmlns:a16="http://schemas.microsoft.com/office/drawing/2014/main" id="{C8EF8691-88DE-95AD-14AD-7A1C7165C9D8}"/>
                  </a:ext>
                </a:extLst>
              </p:cNvPr>
              <p:cNvSpPr/>
              <p:nvPr>
                <p:custDataLst>
                  <p:tags r:id="rId43"/>
                </p:custDataLst>
              </p:nvPr>
            </p:nvSpPr>
            <p:spPr>
              <a:xfrm>
                <a:off x="10506751" y="8663927"/>
                <a:ext cx="210467" cy="273820"/>
              </a:xfrm>
              <a:custGeom>
                <a:avLst/>
                <a:gdLst>
                  <a:gd name="connsiteX0" fmla="*/ 118587 w 210467"/>
                  <a:gd name="connsiteY0" fmla="*/ 212966 h 273820"/>
                  <a:gd name="connsiteX1" fmla="*/ 210571 w 210467"/>
                  <a:gd name="connsiteY1" fmla="*/ 81996 h 273820"/>
                  <a:gd name="connsiteX2" fmla="*/ 132902 w 210467"/>
                  <a:gd name="connsiteY2" fmla="*/ 63 h 273820"/>
                  <a:gd name="connsiteX3" fmla="*/ 104 w 210467"/>
                  <a:gd name="connsiteY3" fmla="*/ 140171 h 273820"/>
                  <a:gd name="connsiteX4" fmla="*/ 78077 w 210467"/>
                  <a:gd name="connsiteY4" fmla="*/ 221495 h 273820"/>
                  <a:gd name="connsiteX5" fmla="*/ 107926 w 210467"/>
                  <a:gd name="connsiteY5" fmla="*/ 216926 h 273820"/>
                  <a:gd name="connsiteX6" fmla="*/ 106708 w 210467"/>
                  <a:gd name="connsiteY6" fmla="*/ 240379 h 273820"/>
                  <a:gd name="connsiteX7" fmla="*/ 131989 w 210467"/>
                  <a:gd name="connsiteY7" fmla="*/ 273883 h 273820"/>
                  <a:gd name="connsiteX8" fmla="*/ 182854 w 210467"/>
                  <a:gd name="connsiteY8" fmla="*/ 214794 h 273820"/>
                  <a:gd name="connsiteX9" fmla="*/ 179504 w 210467"/>
                  <a:gd name="connsiteY9" fmla="*/ 211748 h 273820"/>
                  <a:gd name="connsiteX10" fmla="*/ 175849 w 210467"/>
                  <a:gd name="connsiteY10" fmla="*/ 215099 h 273820"/>
                  <a:gd name="connsiteX11" fmla="*/ 140212 w 210467"/>
                  <a:gd name="connsiteY11" fmla="*/ 244339 h 273820"/>
                  <a:gd name="connsiteX12" fmla="*/ 118587 w 210467"/>
                  <a:gd name="connsiteY12" fmla="*/ 212966 h 273820"/>
                  <a:gd name="connsiteX13" fmla="*/ 61020 w 210467"/>
                  <a:gd name="connsiteY13" fmla="*/ 210530 h 273820"/>
                  <a:gd name="connsiteX14" fmla="*/ 26907 w 210467"/>
                  <a:gd name="connsiteY14" fmla="*/ 149918 h 273820"/>
                  <a:gd name="connsiteX15" fmla="*/ 57975 w 210467"/>
                  <a:gd name="connsiteY15" fmla="*/ 52756 h 273820"/>
                  <a:gd name="connsiteX16" fmla="*/ 131075 w 210467"/>
                  <a:gd name="connsiteY16" fmla="*/ 7677 h 273820"/>
                  <a:gd name="connsiteX17" fmla="*/ 183768 w 210467"/>
                  <a:gd name="connsiteY17" fmla="*/ 72249 h 273820"/>
                  <a:gd name="connsiteX18" fmla="*/ 117064 w 210467"/>
                  <a:gd name="connsiteY18" fmla="*/ 202611 h 273820"/>
                  <a:gd name="connsiteX19" fmla="*/ 90261 w 210467"/>
                  <a:gd name="connsiteY19" fmla="*/ 169716 h 273820"/>
                  <a:gd name="connsiteX20" fmla="*/ 59193 w 210467"/>
                  <a:gd name="connsiteY20" fmla="*/ 200783 h 273820"/>
                  <a:gd name="connsiteX21" fmla="*/ 61020 w 210467"/>
                  <a:gd name="connsiteY21" fmla="*/ 210530 h 273820"/>
                  <a:gd name="connsiteX22" fmla="*/ 79905 w 210467"/>
                  <a:gd name="connsiteY22" fmla="*/ 213880 h 273820"/>
                  <a:gd name="connsiteX23" fmla="*/ 65894 w 210467"/>
                  <a:gd name="connsiteY23" fmla="*/ 200783 h 273820"/>
                  <a:gd name="connsiteX24" fmla="*/ 90261 w 210467"/>
                  <a:gd name="connsiteY24" fmla="*/ 176416 h 273820"/>
                  <a:gd name="connsiteX25" fmla="*/ 108840 w 210467"/>
                  <a:gd name="connsiteY25" fmla="*/ 202306 h 273820"/>
                  <a:gd name="connsiteX26" fmla="*/ 105490 w 210467"/>
                  <a:gd name="connsiteY26" fmla="*/ 208398 h 273820"/>
                  <a:gd name="connsiteX27" fmla="*/ 79905 w 210467"/>
                  <a:gd name="connsiteY27" fmla="*/ 213880 h 27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10467" h="273820">
                    <a:moveTo>
                      <a:pt x="118587" y="212966"/>
                    </a:moveTo>
                    <a:cubicBezTo>
                      <a:pt x="165797" y="194996"/>
                      <a:pt x="210571" y="140780"/>
                      <a:pt x="210571" y="81996"/>
                    </a:cubicBezTo>
                    <a:cubicBezTo>
                      <a:pt x="210571" y="32958"/>
                      <a:pt x="178285" y="63"/>
                      <a:pt x="132902" y="63"/>
                    </a:cubicBezTo>
                    <a:cubicBezTo>
                      <a:pt x="67112" y="63"/>
                      <a:pt x="104" y="69203"/>
                      <a:pt x="104" y="140171"/>
                    </a:cubicBezTo>
                    <a:cubicBezTo>
                      <a:pt x="104" y="190732"/>
                      <a:pt x="34217" y="221495"/>
                      <a:pt x="78077" y="221495"/>
                    </a:cubicBezTo>
                    <a:cubicBezTo>
                      <a:pt x="85692" y="221495"/>
                      <a:pt x="96048" y="220276"/>
                      <a:pt x="107926" y="216926"/>
                    </a:cubicBezTo>
                    <a:cubicBezTo>
                      <a:pt x="106708" y="235810"/>
                      <a:pt x="106708" y="236419"/>
                      <a:pt x="106708" y="240379"/>
                    </a:cubicBezTo>
                    <a:cubicBezTo>
                      <a:pt x="106708" y="250126"/>
                      <a:pt x="106708" y="273883"/>
                      <a:pt x="131989" y="273883"/>
                    </a:cubicBezTo>
                    <a:cubicBezTo>
                      <a:pt x="168234" y="273883"/>
                      <a:pt x="182854" y="218144"/>
                      <a:pt x="182854" y="214794"/>
                    </a:cubicBezTo>
                    <a:cubicBezTo>
                      <a:pt x="182854" y="212662"/>
                      <a:pt x="180722" y="211748"/>
                      <a:pt x="179504" y="211748"/>
                    </a:cubicBezTo>
                    <a:cubicBezTo>
                      <a:pt x="177067" y="211748"/>
                      <a:pt x="176458" y="213271"/>
                      <a:pt x="175849" y="215099"/>
                    </a:cubicBezTo>
                    <a:cubicBezTo>
                      <a:pt x="168539" y="236724"/>
                      <a:pt x="150873" y="244339"/>
                      <a:pt x="140212" y="244339"/>
                    </a:cubicBezTo>
                    <a:cubicBezTo>
                      <a:pt x="126201" y="244339"/>
                      <a:pt x="121633" y="236115"/>
                      <a:pt x="118587" y="212966"/>
                    </a:cubicBezTo>
                    <a:close/>
                    <a:moveTo>
                      <a:pt x="61020" y="210530"/>
                    </a:moveTo>
                    <a:cubicBezTo>
                      <a:pt x="37263" y="201088"/>
                      <a:pt x="26907" y="177330"/>
                      <a:pt x="26907" y="149918"/>
                    </a:cubicBezTo>
                    <a:cubicBezTo>
                      <a:pt x="26907" y="128901"/>
                      <a:pt x="34826" y="85651"/>
                      <a:pt x="57975" y="52756"/>
                    </a:cubicBezTo>
                    <a:cubicBezTo>
                      <a:pt x="80209" y="21688"/>
                      <a:pt x="108840" y="7677"/>
                      <a:pt x="131075" y="7677"/>
                    </a:cubicBezTo>
                    <a:cubicBezTo>
                      <a:pt x="161533" y="7677"/>
                      <a:pt x="183768" y="31435"/>
                      <a:pt x="183768" y="72249"/>
                    </a:cubicBezTo>
                    <a:cubicBezTo>
                      <a:pt x="183768" y="102707"/>
                      <a:pt x="168234" y="173980"/>
                      <a:pt x="117064" y="202611"/>
                    </a:cubicBezTo>
                    <a:cubicBezTo>
                      <a:pt x="115541" y="191950"/>
                      <a:pt x="112495" y="169716"/>
                      <a:pt x="90261" y="169716"/>
                    </a:cubicBezTo>
                    <a:cubicBezTo>
                      <a:pt x="74118" y="169716"/>
                      <a:pt x="59193" y="184945"/>
                      <a:pt x="59193" y="200783"/>
                    </a:cubicBezTo>
                    <a:cubicBezTo>
                      <a:pt x="59193" y="206875"/>
                      <a:pt x="61020" y="210225"/>
                      <a:pt x="61020" y="210530"/>
                    </a:cubicBezTo>
                    <a:close/>
                    <a:moveTo>
                      <a:pt x="79905" y="213880"/>
                    </a:moveTo>
                    <a:cubicBezTo>
                      <a:pt x="75641" y="213880"/>
                      <a:pt x="65894" y="213880"/>
                      <a:pt x="65894" y="200783"/>
                    </a:cubicBezTo>
                    <a:cubicBezTo>
                      <a:pt x="65894" y="188600"/>
                      <a:pt x="77468" y="176416"/>
                      <a:pt x="90261" y="176416"/>
                    </a:cubicBezTo>
                    <a:cubicBezTo>
                      <a:pt x="103053" y="176416"/>
                      <a:pt x="108840" y="183726"/>
                      <a:pt x="108840" y="202306"/>
                    </a:cubicBezTo>
                    <a:cubicBezTo>
                      <a:pt x="108840" y="206875"/>
                      <a:pt x="108536" y="207179"/>
                      <a:pt x="105490" y="208398"/>
                    </a:cubicBezTo>
                    <a:cubicBezTo>
                      <a:pt x="97571" y="211748"/>
                      <a:pt x="88433" y="213880"/>
                      <a:pt x="79905" y="2138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FD306F21-E8C4-1EC9-FC81-56F5A2E00666}"/>
                  </a:ext>
                </a:extLst>
              </p:cNvPr>
              <p:cNvSpPr/>
              <p:nvPr>
                <p:custDataLst>
                  <p:tags r:id="rId44"/>
                </p:custDataLst>
              </p:nvPr>
            </p:nvSpPr>
            <p:spPr>
              <a:xfrm>
                <a:off x="10747329" y="8779577"/>
                <a:ext cx="164735" cy="144768"/>
              </a:xfrm>
              <a:custGeom>
                <a:avLst/>
                <a:gdLst>
                  <a:gd name="connsiteX0" fmla="*/ 154262 w 164735"/>
                  <a:gd name="connsiteY0" fmla="*/ 95582 h 144768"/>
                  <a:gd name="connsiteX1" fmla="*/ 155541 w 164735"/>
                  <a:gd name="connsiteY1" fmla="*/ 91744 h 144768"/>
                  <a:gd name="connsiteX2" fmla="*/ 151916 w 164735"/>
                  <a:gd name="connsiteY2" fmla="*/ 88759 h 144768"/>
                  <a:gd name="connsiteX3" fmla="*/ 149571 w 164735"/>
                  <a:gd name="connsiteY3" fmla="*/ 89612 h 144768"/>
                  <a:gd name="connsiteX4" fmla="*/ 146373 w 164735"/>
                  <a:gd name="connsiteY4" fmla="*/ 95795 h 144768"/>
                  <a:gd name="connsiteX5" fmla="*/ 86888 w 164735"/>
                  <a:gd name="connsiteY5" fmla="*/ 137157 h 144768"/>
                  <a:gd name="connsiteX6" fmla="*/ 50642 w 164735"/>
                  <a:gd name="connsiteY6" fmla="*/ 137157 h 144768"/>
                  <a:gd name="connsiteX7" fmla="*/ 43819 w 164735"/>
                  <a:gd name="connsiteY7" fmla="*/ 135025 h 144768"/>
                  <a:gd name="connsiteX8" fmla="*/ 44672 w 164735"/>
                  <a:gd name="connsiteY8" fmla="*/ 130548 h 144768"/>
                  <a:gd name="connsiteX9" fmla="*/ 58957 w 164735"/>
                  <a:gd name="connsiteY9" fmla="*/ 73408 h 144768"/>
                  <a:gd name="connsiteX10" fmla="*/ 82837 w 164735"/>
                  <a:gd name="connsiteY10" fmla="*/ 73408 h 144768"/>
                  <a:gd name="connsiteX11" fmla="*/ 102239 w 164735"/>
                  <a:gd name="connsiteY11" fmla="*/ 83216 h 144768"/>
                  <a:gd name="connsiteX12" fmla="*/ 100746 w 164735"/>
                  <a:gd name="connsiteY12" fmla="*/ 92810 h 144768"/>
                  <a:gd name="connsiteX13" fmla="*/ 100106 w 164735"/>
                  <a:gd name="connsiteY13" fmla="*/ 95368 h 144768"/>
                  <a:gd name="connsiteX14" fmla="*/ 103731 w 164735"/>
                  <a:gd name="connsiteY14" fmla="*/ 98353 h 144768"/>
                  <a:gd name="connsiteX15" fmla="*/ 107782 w 164735"/>
                  <a:gd name="connsiteY15" fmla="*/ 93663 h 144768"/>
                  <a:gd name="connsiteX16" fmla="*/ 119508 w 164735"/>
                  <a:gd name="connsiteY16" fmla="*/ 46970 h 144768"/>
                  <a:gd name="connsiteX17" fmla="*/ 120148 w 164735"/>
                  <a:gd name="connsiteY17" fmla="*/ 43772 h 144768"/>
                  <a:gd name="connsiteX18" fmla="*/ 116524 w 164735"/>
                  <a:gd name="connsiteY18" fmla="*/ 40787 h 144768"/>
                  <a:gd name="connsiteX19" fmla="*/ 112259 w 164735"/>
                  <a:gd name="connsiteY19" fmla="*/ 46330 h 144768"/>
                  <a:gd name="connsiteX20" fmla="*/ 83263 w 164735"/>
                  <a:gd name="connsiteY20" fmla="*/ 65732 h 144768"/>
                  <a:gd name="connsiteX21" fmla="*/ 60876 w 164735"/>
                  <a:gd name="connsiteY21" fmla="*/ 65732 h 144768"/>
                  <a:gd name="connsiteX22" fmla="*/ 73669 w 164735"/>
                  <a:gd name="connsiteY22" fmla="*/ 14989 h 144768"/>
                  <a:gd name="connsiteX23" fmla="*/ 84542 w 164735"/>
                  <a:gd name="connsiteY23" fmla="*/ 7740 h 144768"/>
                  <a:gd name="connsiteX24" fmla="*/ 119295 w 164735"/>
                  <a:gd name="connsiteY24" fmla="*/ 7740 h 144768"/>
                  <a:gd name="connsiteX25" fmla="*/ 154262 w 164735"/>
                  <a:gd name="connsiteY25" fmla="*/ 32472 h 144768"/>
                  <a:gd name="connsiteX26" fmla="*/ 153409 w 164735"/>
                  <a:gd name="connsiteY26" fmla="*/ 45478 h 144768"/>
                  <a:gd name="connsiteX27" fmla="*/ 157033 w 164735"/>
                  <a:gd name="connsiteY27" fmla="*/ 49102 h 144768"/>
                  <a:gd name="connsiteX28" fmla="*/ 160871 w 164735"/>
                  <a:gd name="connsiteY28" fmla="*/ 43559 h 144768"/>
                  <a:gd name="connsiteX29" fmla="*/ 164709 w 164735"/>
                  <a:gd name="connsiteY29" fmla="*/ 6461 h 144768"/>
                  <a:gd name="connsiteX30" fmla="*/ 158526 w 164735"/>
                  <a:gd name="connsiteY30" fmla="*/ 64 h 144768"/>
                  <a:gd name="connsiteX31" fmla="*/ 41261 w 164735"/>
                  <a:gd name="connsiteY31" fmla="*/ 64 h 144768"/>
                  <a:gd name="connsiteX32" fmla="*/ 34438 w 164735"/>
                  <a:gd name="connsiteY32" fmla="*/ 4755 h 144768"/>
                  <a:gd name="connsiteX33" fmla="*/ 41474 w 164735"/>
                  <a:gd name="connsiteY33" fmla="*/ 7740 h 144768"/>
                  <a:gd name="connsiteX34" fmla="*/ 49576 w 164735"/>
                  <a:gd name="connsiteY34" fmla="*/ 8166 h 144768"/>
                  <a:gd name="connsiteX35" fmla="*/ 54267 w 164735"/>
                  <a:gd name="connsiteY35" fmla="*/ 11151 h 144768"/>
                  <a:gd name="connsiteX36" fmla="*/ 53414 w 164735"/>
                  <a:gd name="connsiteY36" fmla="*/ 15842 h 144768"/>
                  <a:gd name="connsiteX37" fmla="*/ 25483 w 164735"/>
                  <a:gd name="connsiteY37" fmla="*/ 127350 h 144768"/>
                  <a:gd name="connsiteX38" fmla="*/ 6508 w 164735"/>
                  <a:gd name="connsiteY38" fmla="*/ 137157 h 144768"/>
                  <a:gd name="connsiteX39" fmla="*/ 112 w 164735"/>
                  <a:gd name="connsiteY39" fmla="*/ 141848 h 144768"/>
                  <a:gd name="connsiteX40" fmla="*/ 6508 w 164735"/>
                  <a:gd name="connsiteY40" fmla="*/ 144833 h 144768"/>
                  <a:gd name="connsiteX41" fmla="*/ 126971 w 164735"/>
                  <a:gd name="connsiteY41" fmla="*/ 144833 h 144768"/>
                  <a:gd name="connsiteX42" fmla="*/ 134220 w 164735"/>
                  <a:gd name="connsiteY42" fmla="*/ 140995 h 144768"/>
                  <a:gd name="connsiteX43" fmla="*/ 154262 w 164735"/>
                  <a:gd name="connsiteY43" fmla="*/ 95582 h 14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64735" h="144768">
                    <a:moveTo>
                      <a:pt x="154262" y="95582"/>
                    </a:moveTo>
                    <a:cubicBezTo>
                      <a:pt x="155541" y="92810"/>
                      <a:pt x="155541" y="91957"/>
                      <a:pt x="155541" y="91744"/>
                    </a:cubicBezTo>
                    <a:cubicBezTo>
                      <a:pt x="155541" y="90465"/>
                      <a:pt x="154688" y="88759"/>
                      <a:pt x="151916" y="88759"/>
                    </a:cubicBezTo>
                    <a:cubicBezTo>
                      <a:pt x="151490" y="88759"/>
                      <a:pt x="150424" y="88759"/>
                      <a:pt x="149571" y="89612"/>
                    </a:cubicBezTo>
                    <a:cubicBezTo>
                      <a:pt x="149145" y="90038"/>
                      <a:pt x="148931" y="90251"/>
                      <a:pt x="146373" y="95795"/>
                    </a:cubicBezTo>
                    <a:cubicBezTo>
                      <a:pt x="132514" y="126497"/>
                      <a:pt x="121641" y="137157"/>
                      <a:pt x="86888" y="137157"/>
                    </a:cubicBezTo>
                    <a:lnTo>
                      <a:pt x="50642" y="137157"/>
                    </a:lnTo>
                    <a:cubicBezTo>
                      <a:pt x="44033" y="137157"/>
                      <a:pt x="43819" y="136944"/>
                      <a:pt x="43819" y="135025"/>
                    </a:cubicBezTo>
                    <a:cubicBezTo>
                      <a:pt x="43819" y="134812"/>
                      <a:pt x="43819" y="133746"/>
                      <a:pt x="44672" y="130548"/>
                    </a:cubicBezTo>
                    <a:lnTo>
                      <a:pt x="58957" y="73408"/>
                    </a:lnTo>
                    <a:lnTo>
                      <a:pt x="82837" y="73408"/>
                    </a:lnTo>
                    <a:cubicBezTo>
                      <a:pt x="99680" y="73408"/>
                      <a:pt x="102239" y="76180"/>
                      <a:pt x="102239" y="83216"/>
                    </a:cubicBezTo>
                    <a:cubicBezTo>
                      <a:pt x="102239" y="85561"/>
                      <a:pt x="101599" y="89185"/>
                      <a:pt x="100746" y="92810"/>
                    </a:cubicBezTo>
                    <a:cubicBezTo>
                      <a:pt x="100106" y="94729"/>
                      <a:pt x="100106" y="94942"/>
                      <a:pt x="100106" y="95368"/>
                    </a:cubicBezTo>
                    <a:cubicBezTo>
                      <a:pt x="100106" y="95795"/>
                      <a:pt x="100320" y="98353"/>
                      <a:pt x="103731" y="98353"/>
                    </a:cubicBezTo>
                    <a:cubicBezTo>
                      <a:pt x="106716" y="98353"/>
                      <a:pt x="106929" y="97287"/>
                      <a:pt x="107782" y="93663"/>
                    </a:cubicBezTo>
                    <a:lnTo>
                      <a:pt x="119508" y="46970"/>
                    </a:lnTo>
                    <a:cubicBezTo>
                      <a:pt x="120148" y="44412"/>
                      <a:pt x="120148" y="43985"/>
                      <a:pt x="120148" y="43772"/>
                    </a:cubicBezTo>
                    <a:cubicBezTo>
                      <a:pt x="120148" y="41640"/>
                      <a:pt x="118442" y="40787"/>
                      <a:pt x="116524" y="40787"/>
                    </a:cubicBezTo>
                    <a:cubicBezTo>
                      <a:pt x="113752" y="40787"/>
                      <a:pt x="113539" y="41853"/>
                      <a:pt x="112259" y="46330"/>
                    </a:cubicBezTo>
                    <a:cubicBezTo>
                      <a:pt x="107782" y="62961"/>
                      <a:pt x="101386" y="65732"/>
                      <a:pt x="83263" y="65732"/>
                    </a:cubicBezTo>
                    <a:lnTo>
                      <a:pt x="60876" y="65732"/>
                    </a:lnTo>
                    <a:lnTo>
                      <a:pt x="73669" y="14989"/>
                    </a:lnTo>
                    <a:cubicBezTo>
                      <a:pt x="75374" y="8379"/>
                      <a:pt x="75587" y="7740"/>
                      <a:pt x="84542" y="7740"/>
                    </a:cubicBezTo>
                    <a:lnTo>
                      <a:pt x="119295" y="7740"/>
                    </a:lnTo>
                    <a:cubicBezTo>
                      <a:pt x="147226" y="7740"/>
                      <a:pt x="154262" y="13496"/>
                      <a:pt x="154262" y="32472"/>
                    </a:cubicBezTo>
                    <a:cubicBezTo>
                      <a:pt x="154262" y="38015"/>
                      <a:pt x="153409" y="44412"/>
                      <a:pt x="153409" y="45478"/>
                    </a:cubicBezTo>
                    <a:cubicBezTo>
                      <a:pt x="153409" y="47183"/>
                      <a:pt x="154048" y="49102"/>
                      <a:pt x="157033" y="49102"/>
                    </a:cubicBezTo>
                    <a:cubicBezTo>
                      <a:pt x="160231" y="49102"/>
                      <a:pt x="160445" y="47183"/>
                      <a:pt x="160871" y="43559"/>
                    </a:cubicBezTo>
                    <a:lnTo>
                      <a:pt x="164709" y="6461"/>
                    </a:lnTo>
                    <a:cubicBezTo>
                      <a:pt x="165348" y="64"/>
                      <a:pt x="163856" y="64"/>
                      <a:pt x="158526" y="64"/>
                    </a:cubicBezTo>
                    <a:lnTo>
                      <a:pt x="41261" y="64"/>
                    </a:lnTo>
                    <a:cubicBezTo>
                      <a:pt x="36997" y="64"/>
                      <a:pt x="34438" y="64"/>
                      <a:pt x="34438" y="4755"/>
                    </a:cubicBezTo>
                    <a:cubicBezTo>
                      <a:pt x="34438" y="7740"/>
                      <a:pt x="36783" y="7740"/>
                      <a:pt x="41474" y="7740"/>
                    </a:cubicBezTo>
                    <a:cubicBezTo>
                      <a:pt x="44885" y="7740"/>
                      <a:pt x="45738" y="7740"/>
                      <a:pt x="49576" y="8166"/>
                    </a:cubicBezTo>
                    <a:cubicBezTo>
                      <a:pt x="53840" y="8593"/>
                      <a:pt x="54267" y="9019"/>
                      <a:pt x="54267" y="11151"/>
                    </a:cubicBezTo>
                    <a:cubicBezTo>
                      <a:pt x="54267" y="12644"/>
                      <a:pt x="53627" y="14776"/>
                      <a:pt x="53414" y="15842"/>
                    </a:cubicBezTo>
                    <a:lnTo>
                      <a:pt x="25483" y="127350"/>
                    </a:lnTo>
                    <a:cubicBezTo>
                      <a:pt x="23351" y="135665"/>
                      <a:pt x="23138" y="137157"/>
                      <a:pt x="6508" y="137157"/>
                    </a:cubicBezTo>
                    <a:cubicBezTo>
                      <a:pt x="2670" y="137157"/>
                      <a:pt x="112" y="137157"/>
                      <a:pt x="112" y="141848"/>
                    </a:cubicBezTo>
                    <a:cubicBezTo>
                      <a:pt x="112" y="144833"/>
                      <a:pt x="2670" y="144833"/>
                      <a:pt x="6508" y="144833"/>
                    </a:cubicBezTo>
                    <a:lnTo>
                      <a:pt x="126971" y="144833"/>
                    </a:lnTo>
                    <a:cubicBezTo>
                      <a:pt x="132301" y="144833"/>
                      <a:pt x="132514" y="144833"/>
                      <a:pt x="134220" y="140995"/>
                    </a:cubicBezTo>
                    <a:lnTo>
                      <a:pt x="154262" y="95582"/>
                    </a:lnTo>
                    <a:close/>
                  </a:path>
                </a:pathLst>
              </a:custGeom>
              <a:solidFill>
                <a:srgbClr val="000000"/>
              </a:solidFill>
              <a:ln w="304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917B5BDD-D062-30E3-6CEE-A28473B1A6DD}"/>
              </a:ext>
            </a:extLst>
          </p:cNvPr>
          <p:cNvGrpSpPr/>
          <p:nvPr/>
        </p:nvGrpSpPr>
        <p:grpSpPr>
          <a:xfrm>
            <a:off x="800100" y="2044700"/>
            <a:ext cx="2223548" cy="679545"/>
            <a:chOff x="800100" y="2044700"/>
            <a:chExt cx="2223548" cy="679545"/>
          </a:xfrm>
        </p:grpSpPr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9340C784-D5B2-9735-4A98-78E5D8DA6560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800100" y="2044700"/>
              <a:ext cx="1878507" cy="284622"/>
              <a:chOff x="2995259" y="3455084"/>
              <a:chExt cx="1863382" cy="255202"/>
            </a:xfrm>
          </p:grpSpPr>
          <p:sp>
            <p:nvSpPr>
              <p:cNvPr id="57" name="Forme libre 56">
                <a:extLst>
                  <a:ext uri="{FF2B5EF4-FFF2-40B4-BE49-F238E27FC236}">
                    <a16:creationId xmlns:a16="http://schemas.microsoft.com/office/drawing/2014/main" id="{2523D7AC-218F-782F-BC76-D256AA47FCD1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2995259" y="3533687"/>
                <a:ext cx="116826" cy="162309"/>
              </a:xfrm>
              <a:custGeom>
                <a:avLst/>
                <a:gdLst>
                  <a:gd name="connsiteX0" fmla="*/ 116903 w 116826"/>
                  <a:gd name="connsiteY0" fmla="*/ 2870 h 162309"/>
                  <a:gd name="connsiteX1" fmla="*/ 114067 w 116826"/>
                  <a:gd name="connsiteY1" fmla="*/ 318 h 162309"/>
                  <a:gd name="connsiteX2" fmla="*/ 94785 w 116826"/>
                  <a:gd name="connsiteY2" fmla="*/ 17927 h 162309"/>
                  <a:gd name="connsiteX3" fmla="*/ 68414 w 116826"/>
                  <a:gd name="connsiteY3" fmla="*/ 63 h 162309"/>
                  <a:gd name="connsiteX4" fmla="*/ 77 w 116826"/>
                  <a:gd name="connsiteY4" fmla="*/ 74837 h 162309"/>
                  <a:gd name="connsiteX5" fmla="*/ 37506 w 116826"/>
                  <a:gd name="connsiteY5" fmla="*/ 115670 h 162309"/>
                  <a:gd name="connsiteX6" fmla="*/ 70966 w 116826"/>
                  <a:gd name="connsiteY6" fmla="*/ 100358 h 162309"/>
                  <a:gd name="connsiteX7" fmla="*/ 58206 w 116826"/>
                  <a:gd name="connsiteY7" fmla="*/ 146039 h 162309"/>
                  <a:gd name="connsiteX8" fmla="*/ 37790 w 116826"/>
                  <a:gd name="connsiteY8" fmla="*/ 154461 h 162309"/>
                  <a:gd name="connsiteX9" fmla="*/ 31268 w 116826"/>
                  <a:gd name="connsiteY9" fmla="*/ 159565 h 162309"/>
                  <a:gd name="connsiteX10" fmla="*/ 34954 w 116826"/>
                  <a:gd name="connsiteY10" fmla="*/ 162372 h 162309"/>
                  <a:gd name="connsiteX11" fmla="*/ 63310 w 116826"/>
                  <a:gd name="connsiteY11" fmla="*/ 161606 h 162309"/>
                  <a:gd name="connsiteX12" fmla="*/ 92517 w 116826"/>
                  <a:gd name="connsiteY12" fmla="*/ 162372 h 162309"/>
                  <a:gd name="connsiteX13" fmla="*/ 97621 w 116826"/>
                  <a:gd name="connsiteY13" fmla="*/ 157268 h 162309"/>
                  <a:gd name="connsiteX14" fmla="*/ 90248 w 116826"/>
                  <a:gd name="connsiteY14" fmla="*/ 154461 h 162309"/>
                  <a:gd name="connsiteX15" fmla="*/ 76638 w 116826"/>
                  <a:gd name="connsiteY15" fmla="*/ 150377 h 162309"/>
                  <a:gd name="connsiteX16" fmla="*/ 77772 w 116826"/>
                  <a:gd name="connsiteY16" fmla="*/ 144763 h 162309"/>
                  <a:gd name="connsiteX17" fmla="*/ 116903 w 116826"/>
                  <a:gd name="connsiteY17" fmla="*/ 2870 h 162309"/>
                  <a:gd name="connsiteX18" fmla="*/ 38357 w 116826"/>
                  <a:gd name="connsiteY18" fmla="*/ 110055 h 162309"/>
                  <a:gd name="connsiteX19" fmla="*/ 20209 w 116826"/>
                  <a:gd name="connsiteY19" fmla="*/ 86066 h 162309"/>
                  <a:gd name="connsiteX20" fmla="*/ 33253 w 116826"/>
                  <a:gd name="connsiteY20" fmla="*/ 35281 h 162309"/>
                  <a:gd name="connsiteX21" fmla="*/ 68414 w 116826"/>
                  <a:gd name="connsiteY21" fmla="*/ 5677 h 162309"/>
                  <a:gd name="connsiteX22" fmla="*/ 90816 w 116826"/>
                  <a:gd name="connsiteY22" fmla="*/ 28135 h 162309"/>
                  <a:gd name="connsiteX23" fmla="*/ 74369 w 116826"/>
                  <a:gd name="connsiteY23" fmla="*/ 86577 h 162309"/>
                  <a:gd name="connsiteX24" fmla="*/ 38357 w 116826"/>
                  <a:gd name="connsiteY24" fmla="*/ 110055 h 16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6826" h="162309">
                    <a:moveTo>
                      <a:pt x="116903" y="2870"/>
                    </a:moveTo>
                    <a:cubicBezTo>
                      <a:pt x="116903" y="1849"/>
                      <a:pt x="116052" y="318"/>
                      <a:pt x="114067" y="318"/>
                    </a:cubicBezTo>
                    <a:cubicBezTo>
                      <a:pt x="110948" y="318"/>
                      <a:pt x="99606" y="10526"/>
                      <a:pt x="94785" y="17927"/>
                    </a:cubicBezTo>
                    <a:cubicBezTo>
                      <a:pt x="88547" y="4146"/>
                      <a:pt x="77488" y="63"/>
                      <a:pt x="68414" y="63"/>
                    </a:cubicBezTo>
                    <a:cubicBezTo>
                      <a:pt x="34954" y="63"/>
                      <a:pt x="77" y="37833"/>
                      <a:pt x="77" y="74837"/>
                    </a:cubicBezTo>
                    <a:cubicBezTo>
                      <a:pt x="77" y="99847"/>
                      <a:pt x="16807" y="115670"/>
                      <a:pt x="37506" y="115670"/>
                    </a:cubicBezTo>
                    <a:cubicBezTo>
                      <a:pt x="49700" y="115670"/>
                      <a:pt x="60758" y="109545"/>
                      <a:pt x="70966" y="100358"/>
                    </a:cubicBezTo>
                    <a:cubicBezTo>
                      <a:pt x="68414" y="109290"/>
                      <a:pt x="59057" y="143742"/>
                      <a:pt x="58206" y="146039"/>
                    </a:cubicBezTo>
                    <a:cubicBezTo>
                      <a:pt x="55938" y="153185"/>
                      <a:pt x="53669" y="154205"/>
                      <a:pt x="37790" y="154461"/>
                    </a:cubicBezTo>
                    <a:cubicBezTo>
                      <a:pt x="34104" y="154461"/>
                      <a:pt x="31268" y="154461"/>
                      <a:pt x="31268" y="159565"/>
                    </a:cubicBezTo>
                    <a:cubicBezTo>
                      <a:pt x="31268" y="159820"/>
                      <a:pt x="31268" y="162372"/>
                      <a:pt x="34954" y="162372"/>
                    </a:cubicBezTo>
                    <a:cubicBezTo>
                      <a:pt x="44028" y="162372"/>
                      <a:pt x="53953" y="161606"/>
                      <a:pt x="63310" y="161606"/>
                    </a:cubicBezTo>
                    <a:cubicBezTo>
                      <a:pt x="72951" y="161606"/>
                      <a:pt x="83159" y="162372"/>
                      <a:pt x="92517" y="162372"/>
                    </a:cubicBezTo>
                    <a:cubicBezTo>
                      <a:pt x="93935" y="162372"/>
                      <a:pt x="97621" y="162372"/>
                      <a:pt x="97621" y="157268"/>
                    </a:cubicBezTo>
                    <a:cubicBezTo>
                      <a:pt x="97621" y="154461"/>
                      <a:pt x="94785" y="154461"/>
                      <a:pt x="90248" y="154461"/>
                    </a:cubicBezTo>
                    <a:cubicBezTo>
                      <a:pt x="76638" y="154461"/>
                      <a:pt x="76638" y="152674"/>
                      <a:pt x="76638" y="150377"/>
                    </a:cubicBezTo>
                    <a:cubicBezTo>
                      <a:pt x="76638" y="148591"/>
                      <a:pt x="77205" y="147060"/>
                      <a:pt x="77772" y="144763"/>
                    </a:cubicBezTo>
                    <a:lnTo>
                      <a:pt x="116903" y="2870"/>
                    </a:lnTo>
                    <a:close/>
                    <a:moveTo>
                      <a:pt x="38357" y="110055"/>
                    </a:moveTo>
                    <a:cubicBezTo>
                      <a:pt x="21344" y="110055"/>
                      <a:pt x="20209" y="90405"/>
                      <a:pt x="20209" y="86066"/>
                    </a:cubicBezTo>
                    <a:cubicBezTo>
                      <a:pt x="20209" y="73816"/>
                      <a:pt x="28433" y="45999"/>
                      <a:pt x="33253" y="35281"/>
                    </a:cubicBezTo>
                    <a:cubicBezTo>
                      <a:pt x="42043" y="16396"/>
                      <a:pt x="56788" y="5677"/>
                      <a:pt x="68414" y="5677"/>
                    </a:cubicBezTo>
                    <a:cubicBezTo>
                      <a:pt x="86846" y="5677"/>
                      <a:pt x="90816" y="26349"/>
                      <a:pt x="90816" y="28135"/>
                    </a:cubicBezTo>
                    <a:cubicBezTo>
                      <a:pt x="90816" y="29666"/>
                      <a:pt x="75220" y="85556"/>
                      <a:pt x="74369" y="86577"/>
                    </a:cubicBezTo>
                    <a:cubicBezTo>
                      <a:pt x="70116" y="93722"/>
                      <a:pt x="54236" y="110055"/>
                      <a:pt x="38357" y="11005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2F1AE05D-4EC5-B222-7ECE-AB359F159CA6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3148747" y="3455084"/>
                <a:ext cx="65785" cy="255202"/>
              </a:xfrm>
              <a:custGeom>
                <a:avLst/>
                <a:gdLst>
                  <a:gd name="connsiteX0" fmla="*/ 65867 w 65785"/>
                  <a:gd name="connsiteY0" fmla="*/ 252714 h 255202"/>
                  <a:gd name="connsiteX1" fmla="*/ 61047 w 65785"/>
                  <a:gd name="connsiteY1" fmla="*/ 247099 h 255202"/>
                  <a:gd name="connsiteX2" fmla="*/ 16528 w 65785"/>
                  <a:gd name="connsiteY2" fmla="*/ 127664 h 255202"/>
                  <a:gd name="connsiteX3" fmla="*/ 62181 w 65785"/>
                  <a:gd name="connsiteY3" fmla="*/ 6953 h 255202"/>
                  <a:gd name="connsiteX4" fmla="*/ 65867 w 65785"/>
                  <a:gd name="connsiteY4" fmla="*/ 2615 h 255202"/>
                  <a:gd name="connsiteX5" fmla="*/ 63032 w 65785"/>
                  <a:gd name="connsiteY5" fmla="*/ 63 h 255202"/>
                  <a:gd name="connsiteX6" fmla="*/ 17946 w 65785"/>
                  <a:gd name="connsiteY6" fmla="*/ 49827 h 255202"/>
                  <a:gd name="connsiteX7" fmla="*/ 82 w 65785"/>
                  <a:gd name="connsiteY7" fmla="*/ 127664 h 255202"/>
                  <a:gd name="connsiteX8" fmla="*/ 18796 w 65785"/>
                  <a:gd name="connsiteY8" fmla="*/ 207288 h 255202"/>
                  <a:gd name="connsiteX9" fmla="*/ 63032 w 65785"/>
                  <a:gd name="connsiteY9" fmla="*/ 255266 h 255202"/>
                  <a:gd name="connsiteX10" fmla="*/ 65867 w 65785"/>
                  <a:gd name="connsiteY10" fmla="*/ 252714 h 25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785" h="255202">
                    <a:moveTo>
                      <a:pt x="65867" y="252714"/>
                    </a:moveTo>
                    <a:cubicBezTo>
                      <a:pt x="65867" y="251948"/>
                      <a:pt x="65867" y="251438"/>
                      <a:pt x="61047" y="247099"/>
                    </a:cubicBezTo>
                    <a:cubicBezTo>
                      <a:pt x="25602" y="214944"/>
                      <a:pt x="16528" y="166710"/>
                      <a:pt x="16528" y="127664"/>
                    </a:cubicBezTo>
                    <a:cubicBezTo>
                      <a:pt x="16528" y="83259"/>
                      <a:pt x="27303" y="38854"/>
                      <a:pt x="62181" y="6953"/>
                    </a:cubicBezTo>
                    <a:cubicBezTo>
                      <a:pt x="65867" y="3891"/>
                      <a:pt x="65867" y="3380"/>
                      <a:pt x="65867" y="2615"/>
                    </a:cubicBezTo>
                    <a:cubicBezTo>
                      <a:pt x="65867" y="828"/>
                      <a:pt x="64733" y="63"/>
                      <a:pt x="63032" y="63"/>
                    </a:cubicBezTo>
                    <a:cubicBezTo>
                      <a:pt x="60196" y="63"/>
                      <a:pt x="34676" y="17417"/>
                      <a:pt x="17946" y="49827"/>
                    </a:cubicBezTo>
                    <a:cubicBezTo>
                      <a:pt x="3484" y="77900"/>
                      <a:pt x="82" y="106227"/>
                      <a:pt x="82" y="127664"/>
                    </a:cubicBezTo>
                    <a:cubicBezTo>
                      <a:pt x="82" y="147570"/>
                      <a:pt x="3201" y="178450"/>
                      <a:pt x="18796" y="207288"/>
                    </a:cubicBezTo>
                    <a:cubicBezTo>
                      <a:pt x="35810" y="238678"/>
                      <a:pt x="60196" y="255266"/>
                      <a:pt x="63032" y="255266"/>
                    </a:cubicBezTo>
                    <a:cubicBezTo>
                      <a:pt x="64733" y="255266"/>
                      <a:pt x="65867" y="254500"/>
                      <a:pt x="65867" y="2527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9" name="Forme libre 58">
                <a:extLst>
                  <a:ext uri="{FF2B5EF4-FFF2-40B4-BE49-F238E27FC236}">
                    <a16:creationId xmlns:a16="http://schemas.microsoft.com/office/drawing/2014/main" id="{45BC8309-5DE9-F2AA-D19B-D6A4AE2194B5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3239171" y="3533687"/>
                <a:ext cx="141212" cy="115606"/>
              </a:xfrm>
              <a:custGeom>
                <a:avLst/>
                <a:gdLst>
                  <a:gd name="connsiteX0" fmla="*/ 86571 w 141212"/>
                  <a:gd name="connsiteY0" fmla="*/ 35791 h 115606"/>
                  <a:gd name="connsiteX1" fmla="*/ 114643 w 141212"/>
                  <a:gd name="connsiteY1" fmla="*/ 5677 h 115606"/>
                  <a:gd name="connsiteX2" fmla="*/ 128821 w 141212"/>
                  <a:gd name="connsiteY2" fmla="*/ 8995 h 115606"/>
                  <a:gd name="connsiteX3" fmla="*/ 115210 w 141212"/>
                  <a:gd name="connsiteY3" fmla="*/ 22776 h 115606"/>
                  <a:gd name="connsiteX4" fmla="*/ 125986 w 141212"/>
                  <a:gd name="connsiteY4" fmla="*/ 31708 h 115606"/>
                  <a:gd name="connsiteX5" fmla="*/ 141298 w 141212"/>
                  <a:gd name="connsiteY5" fmla="*/ 16906 h 115606"/>
                  <a:gd name="connsiteX6" fmla="*/ 114927 w 141212"/>
                  <a:gd name="connsiteY6" fmla="*/ 63 h 115606"/>
                  <a:gd name="connsiteX7" fmla="*/ 85153 w 141212"/>
                  <a:gd name="connsiteY7" fmla="*/ 19458 h 115606"/>
                  <a:gd name="connsiteX8" fmla="*/ 54529 w 141212"/>
                  <a:gd name="connsiteY8" fmla="*/ 63 h 115606"/>
                  <a:gd name="connsiteX9" fmla="*/ 8876 w 141212"/>
                  <a:gd name="connsiteY9" fmla="*/ 39364 h 115606"/>
                  <a:gd name="connsiteX10" fmla="*/ 12278 w 141212"/>
                  <a:gd name="connsiteY10" fmla="*/ 41916 h 115606"/>
                  <a:gd name="connsiteX11" fmla="*/ 15965 w 141212"/>
                  <a:gd name="connsiteY11" fmla="*/ 39109 h 115606"/>
                  <a:gd name="connsiteX12" fmla="*/ 53962 w 141212"/>
                  <a:gd name="connsiteY12" fmla="*/ 5677 h 115606"/>
                  <a:gd name="connsiteX13" fmla="*/ 69274 w 141212"/>
                  <a:gd name="connsiteY13" fmla="*/ 22776 h 115606"/>
                  <a:gd name="connsiteX14" fmla="*/ 53962 w 141212"/>
                  <a:gd name="connsiteY14" fmla="*/ 83514 h 115606"/>
                  <a:gd name="connsiteX15" fmla="*/ 27023 w 141212"/>
                  <a:gd name="connsiteY15" fmla="*/ 110055 h 115606"/>
                  <a:gd name="connsiteX16" fmla="*/ 12846 w 141212"/>
                  <a:gd name="connsiteY16" fmla="*/ 106738 h 115606"/>
                  <a:gd name="connsiteX17" fmla="*/ 26173 w 141212"/>
                  <a:gd name="connsiteY17" fmla="*/ 92957 h 115606"/>
                  <a:gd name="connsiteX18" fmla="*/ 15681 w 141212"/>
                  <a:gd name="connsiteY18" fmla="*/ 84025 h 115606"/>
                  <a:gd name="connsiteX19" fmla="*/ 85 w 141212"/>
                  <a:gd name="connsiteY19" fmla="*/ 98826 h 115606"/>
                  <a:gd name="connsiteX20" fmla="*/ 26740 w 141212"/>
                  <a:gd name="connsiteY20" fmla="*/ 115670 h 115606"/>
                  <a:gd name="connsiteX21" fmla="*/ 56514 w 141212"/>
                  <a:gd name="connsiteY21" fmla="*/ 96274 h 115606"/>
                  <a:gd name="connsiteX22" fmla="*/ 87138 w 141212"/>
                  <a:gd name="connsiteY22" fmla="*/ 115670 h 115606"/>
                  <a:gd name="connsiteX23" fmla="*/ 132507 w 141212"/>
                  <a:gd name="connsiteY23" fmla="*/ 76368 h 115606"/>
                  <a:gd name="connsiteX24" fmla="*/ 129105 w 141212"/>
                  <a:gd name="connsiteY24" fmla="*/ 73816 h 115606"/>
                  <a:gd name="connsiteX25" fmla="*/ 125418 w 141212"/>
                  <a:gd name="connsiteY25" fmla="*/ 76624 h 115606"/>
                  <a:gd name="connsiteX26" fmla="*/ 87705 w 141212"/>
                  <a:gd name="connsiteY26" fmla="*/ 110055 h 115606"/>
                  <a:gd name="connsiteX27" fmla="*/ 72109 w 141212"/>
                  <a:gd name="connsiteY27" fmla="*/ 93212 h 115606"/>
                  <a:gd name="connsiteX28" fmla="*/ 76930 w 141212"/>
                  <a:gd name="connsiteY28" fmla="*/ 70754 h 115606"/>
                  <a:gd name="connsiteX29" fmla="*/ 86571 w 141212"/>
                  <a:gd name="connsiteY29" fmla="*/ 35791 h 11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1212" h="115606">
                    <a:moveTo>
                      <a:pt x="86571" y="35791"/>
                    </a:moveTo>
                    <a:cubicBezTo>
                      <a:pt x="88272" y="29156"/>
                      <a:pt x="94794" y="5677"/>
                      <a:pt x="114643" y="5677"/>
                    </a:cubicBezTo>
                    <a:cubicBezTo>
                      <a:pt x="116061" y="5677"/>
                      <a:pt x="122866" y="5677"/>
                      <a:pt x="128821" y="8995"/>
                    </a:cubicBezTo>
                    <a:cubicBezTo>
                      <a:pt x="120881" y="10271"/>
                      <a:pt x="115210" y="16651"/>
                      <a:pt x="115210" y="22776"/>
                    </a:cubicBezTo>
                    <a:cubicBezTo>
                      <a:pt x="115210" y="26859"/>
                      <a:pt x="118329" y="31708"/>
                      <a:pt x="125986" y="31708"/>
                    </a:cubicBezTo>
                    <a:cubicBezTo>
                      <a:pt x="132224" y="31708"/>
                      <a:pt x="141298" y="27114"/>
                      <a:pt x="141298" y="16906"/>
                    </a:cubicBezTo>
                    <a:cubicBezTo>
                      <a:pt x="141298" y="3636"/>
                      <a:pt x="124568" y="63"/>
                      <a:pt x="114927" y="63"/>
                    </a:cubicBezTo>
                    <a:cubicBezTo>
                      <a:pt x="98480" y="63"/>
                      <a:pt x="88556" y="13589"/>
                      <a:pt x="85153" y="19458"/>
                    </a:cubicBezTo>
                    <a:cubicBezTo>
                      <a:pt x="78064" y="2615"/>
                      <a:pt x="62752" y="63"/>
                      <a:pt x="54529" y="63"/>
                    </a:cubicBezTo>
                    <a:cubicBezTo>
                      <a:pt x="25039" y="63"/>
                      <a:pt x="8876" y="32984"/>
                      <a:pt x="8876" y="39364"/>
                    </a:cubicBezTo>
                    <a:cubicBezTo>
                      <a:pt x="8876" y="41916"/>
                      <a:pt x="11711" y="41916"/>
                      <a:pt x="12278" y="41916"/>
                    </a:cubicBezTo>
                    <a:cubicBezTo>
                      <a:pt x="14547" y="41916"/>
                      <a:pt x="15398" y="41406"/>
                      <a:pt x="15965" y="39109"/>
                    </a:cubicBezTo>
                    <a:cubicBezTo>
                      <a:pt x="25606" y="12057"/>
                      <a:pt x="44321" y="5677"/>
                      <a:pt x="53962" y="5677"/>
                    </a:cubicBezTo>
                    <a:cubicBezTo>
                      <a:pt x="59349" y="5677"/>
                      <a:pt x="69274" y="7974"/>
                      <a:pt x="69274" y="22776"/>
                    </a:cubicBezTo>
                    <a:cubicBezTo>
                      <a:pt x="69274" y="30687"/>
                      <a:pt x="64453" y="47786"/>
                      <a:pt x="53962" y="83514"/>
                    </a:cubicBezTo>
                    <a:cubicBezTo>
                      <a:pt x="49425" y="99337"/>
                      <a:pt x="39500" y="110055"/>
                      <a:pt x="27023" y="110055"/>
                    </a:cubicBezTo>
                    <a:cubicBezTo>
                      <a:pt x="25322" y="110055"/>
                      <a:pt x="18800" y="110055"/>
                      <a:pt x="12846" y="106738"/>
                    </a:cubicBezTo>
                    <a:cubicBezTo>
                      <a:pt x="19934" y="105462"/>
                      <a:pt x="26173" y="100102"/>
                      <a:pt x="26173" y="92957"/>
                    </a:cubicBezTo>
                    <a:cubicBezTo>
                      <a:pt x="26173" y="86066"/>
                      <a:pt x="19934" y="84025"/>
                      <a:pt x="15681" y="84025"/>
                    </a:cubicBezTo>
                    <a:cubicBezTo>
                      <a:pt x="7174" y="84025"/>
                      <a:pt x="85" y="90660"/>
                      <a:pt x="85" y="98826"/>
                    </a:cubicBezTo>
                    <a:cubicBezTo>
                      <a:pt x="85" y="110566"/>
                      <a:pt x="14263" y="115670"/>
                      <a:pt x="26740" y="115670"/>
                    </a:cubicBezTo>
                    <a:cubicBezTo>
                      <a:pt x="45455" y="115670"/>
                      <a:pt x="55663" y="97806"/>
                      <a:pt x="56514" y="96274"/>
                    </a:cubicBezTo>
                    <a:cubicBezTo>
                      <a:pt x="59916" y="105717"/>
                      <a:pt x="70124" y="115670"/>
                      <a:pt x="87138" y="115670"/>
                    </a:cubicBezTo>
                    <a:cubicBezTo>
                      <a:pt x="116345" y="115670"/>
                      <a:pt x="132507" y="82749"/>
                      <a:pt x="132507" y="76368"/>
                    </a:cubicBezTo>
                    <a:cubicBezTo>
                      <a:pt x="132507" y="73816"/>
                      <a:pt x="129955" y="73816"/>
                      <a:pt x="129105" y="73816"/>
                    </a:cubicBezTo>
                    <a:cubicBezTo>
                      <a:pt x="126553" y="73816"/>
                      <a:pt x="125986" y="74837"/>
                      <a:pt x="125418" y="76624"/>
                    </a:cubicBezTo>
                    <a:cubicBezTo>
                      <a:pt x="116061" y="103930"/>
                      <a:pt x="96779" y="110055"/>
                      <a:pt x="87705" y="110055"/>
                    </a:cubicBezTo>
                    <a:cubicBezTo>
                      <a:pt x="76646" y="110055"/>
                      <a:pt x="72109" y="101889"/>
                      <a:pt x="72109" y="93212"/>
                    </a:cubicBezTo>
                    <a:cubicBezTo>
                      <a:pt x="72109" y="87597"/>
                      <a:pt x="73811" y="81983"/>
                      <a:pt x="76930" y="70754"/>
                    </a:cubicBezTo>
                    <a:lnTo>
                      <a:pt x="86571" y="35791"/>
                    </a:ln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336ACB9A-3091-51F2-A7DD-0A022ADA1460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3487653" y="3552827"/>
                <a:ext cx="188566" cy="59717"/>
              </a:xfrm>
              <a:custGeom>
                <a:avLst/>
                <a:gdLst>
                  <a:gd name="connsiteX0" fmla="*/ 179020 w 188566"/>
                  <a:gd name="connsiteY0" fmla="*/ 10271 h 59717"/>
                  <a:gd name="connsiteX1" fmla="*/ 188661 w 188566"/>
                  <a:gd name="connsiteY1" fmla="*/ 5167 h 59717"/>
                  <a:gd name="connsiteX2" fmla="*/ 179303 w 188566"/>
                  <a:gd name="connsiteY2" fmla="*/ 63 h 59717"/>
                  <a:gd name="connsiteX3" fmla="*/ 9451 w 188566"/>
                  <a:gd name="connsiteY3" fmla="*/ 63 h 59717"/>
                  <a:gd name="connsiteX4" fmla="*/ 94 w 188566"/>
                  <a:gd name="connsiteY4" fmla="*/ 5167 h 59717"/>
                  <a:gd name="connsiteX5" fmla="*/ 9735 w 188566"/>
                  <a:gd name="connsiteY5" fmla="*/ 10271 h 59717"/>
                  <a:gd name="connsiteX6" fmla="*/ 179020 w 188566"/>
                  <a:gd name="connsiteY6" fmla="*/ 10271 h 59717"/>
                  <a:gd name="connsiteX7" fmla="*/ 179303 w 188566"/>
                  <a:gd name="connsiteY7" fmla="*/ 59780 h 59717"/>
                  <a:gd name="connsiteX8" fmla="*/ 188661 w 188566"/>
                  <a:gd name="connsiteY8" fmla="*/ 54676 h 59717"/>
                  <a:gd name="connsiteX9" fmla="*/ 179020 w 188566"/>
                  <a:gd name="connsiteY9" fmla="*/ 49572 h 59717"/>
                  <a:gd name="connsiteX10" fmla="*/ 9735 w 188566"/>
                  <a:gd name="connsiteY10" fmla="*/ 49572 h 59717"/>
                  <a:gd name="connsiteX11" fmla="*/ 94 w 188566"/>
                  <a:gd name="connsiteY11" fmla="*/ 54676 h 59717"/>
                  <a:gd name="connsiteX12" fmla="*/ 9451 w 188566"/>
                  <a:gd name="connsiteY12" fmla="*/ 59780 h 59717"/>
                  <a:gd name="connsiteX13" fmla="*/ 179303 w 188566"/>
                  <a:gd name="connsiteY13" fmla="*/ 59780 h 59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566" h="59717">
                    <a:moveTo>
                      <a:pt x="179020" y="10271"/>
                    </a:moveTo>
                    <a:cubicBezTo>
                      <a:pt x="183273" y="10271"/>
                      <a:pt x="188661" y="10271"/>
                      <a:pt x="188661" y="5167"/>
                    </a:cubicBezTo>
                    <a:cubicBezTo>
                      <a:pt x="188661" y="63"/>
                      <a:pt x="183273" y="63"/>
                      <a:pt x="179303" y="63"/>
                    </a:cubicBezTo>
                    <a:lnTo>
                      <a:pt x="9451" y="63"/>
                    </a:lnTo>
                    <a:cubicBezTo>
                      <a:pt x="5481" y="63"/>
                      <a:pt x="94" y="63"/>
                      <a:pt x="94" y="5167"/>
                    </a:cubicBezTo>
                    <a:cubicBezTo>
                      <a:pt x="94" y="10271"/>
                      <a:pt x="5481" y="10271"/>
                      <a:pt x="9735" y="10271"/>
                    </a:cubicBezTo>
                    <a:lnTo>
                      <a:pt x="179020" y="10271"/>
                    </a:lnTo>
                    <a:close/>
                    <a:moveTo>
                      <a:pt x="179303" y="59780"/>
                    </a:moveTo>
                    <a:cubicBezTo>
                      <a:pt x="183273" y="59780"/>
                      <a:pt x="188661" y="59780"/>
                      <a:pt x="188661" y="54676"/>
                    </a:cubicBezTo>
                    <a:cubicBezTo>
                      <a:pt x="188661" y="49572"/>
                      <a:pt x="183273" y="49572"/>
                      <a:pt x="179020" y="49572"/>
                    </a:cubicBezTo>
                    <a:lnTo>
                      <a:pt x="9735" y="49572"/>
                    </a:lnTo>
                    <a:cubicBezTo>
                      <a:pt x="5481" y="49572"/>
                      <a:pt x="94" y="49572"/>
                      <a:pt x="94" y="54676"/>
                    </a:cubicBezTo>
                    <a:cubicBezTo>
                      <a:pt x="94" y="59780"/>
                      <a:pt x="5481" y="59780"/>
                      <a:pt x="9451" y="59780"/>
                    </a:cubicBezTo>
                    <a:lnTo>
                      <a:pt x="179303" y="59780"/>
                    </a:ln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1" name="Forme libre 60">
                <a:extLst>
                  <a:ext uri="{FF2B5EF4-FFF2-40B4-BE49-F238E27FC236}">
                    <a16:creationId xmlns:a16="http://schemas.microsoft.com/office/drawing/2014/main" id="{E616F986-3863-4441-DC44-449499E5454C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3782144" y="3476521"/>
                <a:ext cx="119378" cy="175579"/>
              </a:xfrm>
              <a:custGeom>
                <a:avLst/>
                <a:gdLst>
                  <a:gd name="connsiteX0" fmla="*/ 119483 w 119378"/>
                  <a:gd name="connsiteY0" fmla="*/ 88363 h 175579"/>
                  <a:gd name="connsiteX1" fmla="*/ 108140 w 119378"/>
                  <a:gd name="connsiteY1" fmla="*/ 28645 h 175579"/>
                  <a:gd name="connsiteX2" fmla="*/ 59935 w 119378"/>
                  <a:gd name="connsiteY2" fmla="*/ 63 h 175579"/>
                  <a:gd name="connsiteX3" fmla="*/ 10596 w 119378"/>
                  <a:gd name="connsiteY3" fmla="*/ 30432 h 175579"/>
                  <a:gd name="connsiteX4" fmla="*/ 104 w 119378"/>
                  <a:gd name="connsiteY4" fmla="*/ 88363 h 175579"/>
                  <a:gd name="connsiteX5" fmla="*/ 12865 w 119378"/>
                  <a:gd name="connsiteY5" fmla="*/ 149867 h 175579"/>
                  <a:gd name="connsiteX6" fmla="*/ 59652 w 119378"/>
                  <a:gd name="connsiteY6" fmla="*/ 175642 h 175579"/>
                  <a:gd name="connsiteX7" fmla="*/ 108991 w 119378"/>
                  <a:gd name="connsiteY7" fmla="*/ 146039 h 175579"/>
                  <a:gd name="connsiteX8" fmla="*/ 119483 w 119378"/>
                  <a:gd name="connsiteY8" fmla="*/ 88363 h 175579"/>
                  <a:gd name="connsiteX9" fmla="*/ 59652 w 119378"/>
                  <a:gd name="connsiteY9" fmla="*/ 170028 h 175579"/>
                  <a:gd name="connsiteX10" fmla="*/ 26759 w 119378"/>
                  <a:gd name="connsiteY10" fmla="*/ 139148 h 175579"/>
                  <a:gd name="connsiteX11" fmla="*/ 23640 w 119378"/>
                  <a:gd name="connsiteY11" fmla="*/ 85301 h 175579"/>
                  <a:gd name="connsiteX12" fmla="*/ 25908 w 119378"/>
                  <a:gd name="connsiteY12" fmla="*/ 38343 h 175579"/>
                  <a:gd name="connsiteX13" fmla="*/ 59652 w 119378"/>
                  <a:gd name="connsiteY13" fmla="*/ 5677 h 175579"/>
                  <a:gd name="connsiteX14" fmla="*/ 93112 w 119378"/>
                  <a:gd name="connsiteY14" fmla="*/ 35536 h 175579"/>
                  <a:gd name="connsiteX15" fmla="*/ 95947 w 119378"/>
                  <a:gd name="connsiteY15" fmla="*/ 85301 h 175579"/>
                  <a:gd name="connsiteX16" fmla="*/ 92828 w 119378"/>
                  <a:gd name="connsiteY16" fmla="*/ 138128 h 175579"/>
                  <a:gd name="connsiteX17" fmla="*/ 59652 w 119378"/>
                  <a:gd name="connsiteY17" fmla="*/ 170028 h 175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9378" h="175579">
                    <a:moveTo>
                      <a:pt x="119483" y="88363"/>
                    </a:moveTo>
                    <a:cubicBezTo>
                      <a:pt x="119483" y="67947"/>
                      <a:pt x="118065" y="47531"/>
                      <a:pt x="108140" y="28645"/>
                    </a:cubicBezTo>
                    <a:cubicBezTo>
                      <a:pt x="95097" y="4146"/>
                      <a:pt x="71845" y="63"/>
                      <a:pt x="59935" y="63"/>
                    </a:cubicBezTo>
                    <a:cubicBezTo>
                      <a:pt x="42922" y="63"/>
                      <a:pt x="22222" y="6698"/>
                      <a:pt x="10596" y="30432"/>
                    </a:cubicBezTo>
                    <a:cubicBezTo>
                      <a:pt x="1522" y="48041"/>
                      <a:pt x="104" y="67947"/>
                      <a:pt x="104" y="88363"/>
                    </a:cubicBezTo>
                    <a:cubicBezTo>
                      <a:pt x="104" y="107503"/>
                      <a:pt x="1239" y="130471"/>
                      <a:pt x="12865" y="149867"/>
                    </a:cubicBezTo>
                    <a:cubicBezTo>
                      <a:pt x="25058" y="170538"/>
                      <a:pt x="45757" y="175642"/>
                      <a:pt x="59652" y="175642"/>
                    </a:cubicBezTo>
                    <a:cubicBezTo>
                      <a:pt x="74964" y="175642"/>
                      <a:pt x="96514" y="170283"/>
                      <a:pt x="108991" y="146039"/>
                    </a:cubicBezTo>
                    <a:cubicBezTo>
                      <a:pt x="118065" y="128430"/>
                      <a:pt x="119483" y="108524"/>
                      <a:pt x="119483" y="88363"/>
                    </a:cubicBezTo>
                    <a:close/>
                    <a:moveTo>
                      <a:pt x="59652" y="170028"/>
                    </a:moveTo>
                    <a:cubicBezTo>
                      <a:pt x="48593" y="170028"/>
                      <a:pt x="31863" y="163648"/>
                      <a:pt x="26759" y="139148"/>
                    </a:cubicBezTo>
                    <a:cubicBezTo>
                      <a:pt x="23640" y="123836"/>
                      <a:pt x="23640" y="100358"/>
                      <a:pt x="23640" y="85301"/>
                    </a:cubicBezTo>
                    <a:cubicBezTo>
                      <a:pt x="23640" y="68968"/>
                      <a:pt x="23640" y="52124"/>
                      <a:pt x="25908" y="38343"/>
                    </a:cubicBezTo>
                    <a:cubicBezTo>
                      <a:pt x="31296" y="7974"/>
                      <a:pt x="52563" y="5677"/>
                      <a:pt x="59652" y="5677"/>
                    </a:cubicBezTo>
                    <a:cubicBezTo>
                      <a:pt x="69009" y="5677"/>
                      <a:pt x="87724" y="10271"/>
                      <a:pt x="93112" y="35536"/>
                    </a:cubicBezTo>
                    <a:cubicBezTo>
                      <a:pt x="95947" y="49827"/>
                      <a:pt x="95947" y="69223"/>
                      <a:pt x="95947" y="85301"/>
                    </a:cubicBezTo>
                    <a:cubicBezTo>
                      <a:pt x="95947" y="104441"/>
                      <a:pt x="95947" y="121795"/>
                      <a:pt x="92828" y="138128"/>
                    </a:cubicBezTo>
                    <a:cubicBezTo>
                      <a:pt x="88575" y="162372"/>
                      <a:pt x="72412" y="170028"/>
                      <a:pt x="59652" y="170028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EE8A5684-D788-E382-9A91-7D44B68C1D5F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3937251" y="3619435"/>
                <a:ext cx="33176" cy="76305"/>
              </a:xfrm>
              <a:custGeom>
                <a:avLst/>
                <a:gdLst>
                  <a:gd name="connsiteX0" fmla="*/ 33286 w 33176"/>
                  <a:gd name="connsiteY0" fmla="*/ 26859 h 76305"/>
                  <a:gd name="connsiteX1" fmla="*/ 15138 w 33176"/>
                  <a:gd name="connsiteY1" fmla="*/ 63 h 76305"/>
                  <a:gd name="connsiteX2" fmla="*/ 109 w 33176"/>
                  <a:gd name="connsiteY2" fmla="*/ 13589 h 76305"/>
                  <a:gd name="connsiteX3" fmla="*/ 15138 w 33176"/>
                  <a:gd name="connsiteY3" fmla="*/ 27114 h 76305"/>
                  <a:gd name="connsiteX4" fmla="*/ 25063 w 33176"/>
                  <a:gd name="connsiteY4" fmla="*/ 23797 h 76305"/>
                  <a:gd name="connsiteX5" fmla="*/ 26480 w 33176"/>
                  <a:gd name="connsiteY5" fmla="*/ 23031 h 76305"/>
                  <a:gd name="connsiteX6" fmla="*/ 27047 w 33176"/>
                  <a:gd name="connsiteY6" fmla="*/ 26859 h 76305"/>
                  <a:gd name="connsiteX7" fmla="*/ 7765 w 33176"/>
                  <a:gd name="connsiteY7" fmla="*/ 69478 h 76305"/>
                  <a:gd name="connsiteX8" fmla="*/ 4646 w 33176"/>
                  <a:gd name="connsiteY8" fmla="*/ 73561 h 76305"/>
                  <a:gd name="connsiteX9" fmla="*/ 7482 w 33176"/>
                  <a:gd name="connsiteY9" fmla="*/ 76368 h 76305"/>
                  <a:gd name="connsiteX10" fmla="*/ 33286 w 33176"/>
                  <a:gd name="connsiteY10" fmla="*/ 26859 h 76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176" h="76305">
                    <a:moveTo>
                      <a:pt x="33286" y="26859"/>
                    </a:moveTo>
                    <a:cubicBezTo>
                      <a:pt x="33286" y="10016"/>
                      <a:pt x="26197" y="63"/>
                      <a:pt x="15138" y="63"/>
                    </a:cubicBezTo>
                    <a:cubicBezTo>
                      <a:pt x="5781" y="63"/>
                      <a:pt x="109" y="6443"/>
                      <a:pt x="109" y="13589"/>
                    </a:cubicBezTo>
                    <a:cubicBezTo>
                      <a:pt x="109" y="20479"/>
                      <a:pt x="5781" y="27114"/>
                      <a:pt x="15138" y="27114"/>
                    </a:cubicBezTo>
                    <a:cubicBezTo>
                      <a:pt x="18541" y="27114"/>
                      <a:pt x="22227" y="26093"/>
                      <a:pt x="25063" y="23797"/>
                    </a:cubicBezTo>
                    <a:cubicBezTo>
                      <a:pt x="25913" y="23286"/>
                      <a:pt x="26197" y="23031"/>
                      <a:pt x="26480" y="23031"/>
                    </a:cubicBezTo>
                    <a:cubicBezTo>
                      <a:pt x="26764" y="23031"/>
                      <a:pt x="27047" y="23286"/>
                      <a:pt x="27047" y="26859"/>
                    </a:cubicBezTo>
                    <a:cubicBezTo>
                      <a:pt x="27047" y="45744"/>
                      <a:pt x="17123" y="61056"/>
                      <a:pt x="7765" y="69478"/>
                    </a:cubicBezTo>
                    <a:cubicBezTo>
                      <a:pt x="4646" y="72285"/>
                      <a:pt x="4646" y="72796"/>
                      <a:pt x="4646" y="73561"/>
                    </a:cubicBezTo>
                    <a:cubicBezTo>
                      <a:pt x="4646" y="75348"/>
                      <a:pt x="6064" y="76368"/>
                      <a:pt x="7482" y="76368"/>
                    </a:cubicBezTo>
                    <a:cubicBezTo>
                      <a:pt x="10601" y="76368"/>
                      <a:pt x="33286" y="56718"/>
                      <a:pt x="33286" y="268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 62">
                <a:extLst>
                  <a:ext uri="{FF2B5EF4-FFF2-40B4-BE49-F238E27FC236}">
                    <a16:creationId xmlns:a16="http://schemas.microsoft.com/office/drawing/2014/main" id="{58A9D924-9E8E-08EB-F15E-BEAA5534DF36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4045412" y="3486729"/>
                <a:ext cx="87052" cy="162564"/>
              </a:xfrm>
              <a:custGeom>
                <a:avLst/>
                <a:gdLst>
                  <a:gd name="connsiteX0" fmla="*/ 52005 w 87052"/>
                  <a:gd name="connsiteY0" fmla="*/ 57739 h 162564"/>
                  <a:gd name="connsiteX1" fmla="*/ 78660 w 87052"/>
                  <a:gd name="connsiteY1" fmla="*/ 57739 h 162564"/>
                  <a:gd name="connsiteX2" fmla="*/ 87166 w 87052"/>
                  <a:gd name="connsiteY2" fmla="*/ 52635 h 162564"/>
                  <a:gd name="connsiteX3" fmla="*/ 79227 w 87052"/>
                  <a:gd name="connsiteY3" fmla="*/ 49827 h 162564"/>
                  <a:gd name="connsiteX4" fmla="*/ 54274 w 87052"/>
                  <a:gd name="connsiteY4" fmla="*/ 49827 h 162564"/>
                  <a:gd name="connsiteX5" fmla="*/ 65899 w 87052"/>
                  <a:gd name="connsiteY5" fmla="*/ 6953 h 162564"/>
                  <a:gd name="connsiteX6" fmla="*/ 57676 w 87052"/>
                  <a:gd name="connsiteY6" fmla="*/ 63 h 162564"/>
                  <a:gd name="connsiteX7" fmla="*/ 46334 w 87052"/>
                  <a:gd name="connsiteY7" fmla="*/ 9250 h 162564"/>
                  <a:gd name="connsiteX8" fmla="*/ 35275 w 87052"/>
                  <a:gd name="connsiteY8" fmla="*/ 49827 h 162564"/>
                  <a:gd name="connsiteX9" fmla="*/ 8621 w 87052"/>
                  <a:gd name="connsiteY9" fmla="*/ 49827 h 162564"/>
                  <a:gd name="connsiteX10" fmla="*/ 114 w 87052"/>
                  <a:gd name="connsiteY10" fmla="*/ 54676 h 162564"/>
                  <a:gd name="connsiteX11" fmla="*/ 8053 w 87052"/>
                  <a:gd name="connsiteY11" fmla="*/ 57739 h 162564"/>
                  <a:gd name="connsiteX12" fmla="*/ 33007 w 87052"/>
                  <a:gd name="connsiteY12" fmla="*/ 57739 h 162564"/>
                  <a:gd name="connsiteX13" fmla="*/ 11456 w 87052"/>
                  <a:gd name="connsiteY13" fmla="*/ 139148 h 162564"/>
                  <a:gd name="connsiteX14" fmla="*/ 37544 w 87052"/>
                  <a:gd name="connsiteY14" fmla="*/ 162627 h 162564"/>
                  <a:gd name="connsiteX15" fmla="*/ 82629 w 87052"/>
                  <a:gd name="connsiteY15" fmla="*/ 123326 h 162564"/>
                  <a:gd name="connsiteX16" fmla="*/ 79227 w 87052"/>
                  <a:gd name="connsiteY16" fmla="*/ 120774 h 162564"/>
                  <a:gd name="connsiteX17" fmla="*/ 74973 w 87052"/>
                  <a:gd name="connsiteY17" fmla="*/ 124347 h 162564"/>
                  <a:gd name="connsiteX18" fmla="*/ 38111 w 87052"/>
                  <a:gd name="connsiteY18" fmla="*/ 157013 h 162564"/>
                  <a:gd name="connsiteX19" fmla="*/ 29320 w 87052"/>
                  <a:gd name="connsiteY19" fmla="*/ 145273 h 162564"/>
                  <a:gd name="connsiteX20" fmla="*/ 31022 w 87052"/>
                  <a:gd name="connsiteY20" fmla="*/ 133024 h 162564"/>
                  <a:gd name="connsiteX21" fmla="*/ 52005 w 87052"/>
                  <a:gd name="connsiteY21" fmla="*/ 57739 h 16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7052" h="162564">
                    <a:moveTo>
                      <a:pt x="52005" y="57739"/>
                    </a:moveTo>
                    <a:lnTo>
                      <a:pt x="78660" y="57739"/>
                    </a:lnTo>
                    <a:cubicBezTo>
                      <a:pt x="84331" y="57739"/>
                      <a:pt x="87166" y="57739"/>
                      <a:pt x="87166" y="52635"/>
                    </a:cubicBezTo>
                    <a:cubicBezTo>
                      <a:pt x="87166" y="49827"/>
                      <a:pt x="84331" y="49827"/>
                      <a:pt x="79227" y="49827"/>
                    </a:cubicBezTo>
                    <a:lnTo>
                      <a:pt x="54274" y="49827"/>
                    </a:lnTo>
                    <a:cubicBezTo>
                      <a:pt x="64482" y="13589"/>
                      <a:pt x="65899" y="8484"/>
                      <a:pt x="65899" y="6953"/>
                    </a:cubicBezTo>
                    <a:cubicBezTo>
                      <a:pt x="65899" y="2615"/>
                      <a:pt x="62497" y="63"/>
                      <a:pt x="57676" y="63"/>
                    </a:cubicBezTo>
                    <a:cubicBezTo>
                      <a:pt x="56826" y="63"/>
                      <a:pt x="48886" y="318"/>
                      <a:pt x="46334" y="9250"/>
                    </a:cubicBezTo>
                    <a:lnTo>
                      <a:pt x="35275" y="49827"/>
                    </a:lnTo>
                    <a:lnTo>
                      <a:pt x="8621" y="49827"/>
                    </a:lnTo>
                    <a:cubicBezTo>
                      <a:pt x="2949" y="49827"/>
                      <a:pt x="114" y="49827"/>
                      <a:pt x="114" y="54676"/>
                    </a:cubicBezTo>
                    <a:cubicBezTo>
                      <a:pt x="114" y="57739"/>
                      <a:pt x="2382" y="57739"/>
                      <a:pt x="8053" y="57739"/>
                    </a:cubicBezTo>
                    <a:lnTo>
                      <a:pt x="33007" y="57739"/>
                    </a:lnTo>
                    <a:cubicBezTo>
                      <a:pt x="12590" y="130216"/>
                      <a:pt x="11456" y="134555"/>
                      <a:pt x="11456" y="139148"/>
                    </a:cubicBezTo>
                    <a:cubicBezTo>
                      <a:pt x="11456" y="152929"/>
                      <a:pt x="22231" y="162627"/>
                      <a:pt x="37544" y="162627"/>
                    </a:cubicBezTo>
                    <a:cubicBezTo>
                      <a:pt x="66467" y="162627"/>
                      <a:pt x="82629" y="125367"/>
                      <a:pt x="82629" y="123326"/>
                    </a:cubicBezTo>
                    <a:cubicBezTo>
                      <a:pt x="82629" y="120774"/>
                      <a:pt x="80361" y="120774"/>
                      <a:pt x="79227" y="120774"/>
                    </a:cubicBezTo>
                    <a:cubicBezTo>
                      <a:pt x="76675" y="120774"/>
                      <a:pt x="76391" y="121539"/>
                      <a:pt x="74973" y="124347"/>
                    </a:cubicBezTo>
                    <a:cubicBezTo>
                      <a:pt x="62780" y="150888"/>
                      <a:pt x="47752" y="157013"/>
                      <a:pt x="38111" y="157013"/>
                    </a:cubicBezTo>
                    <a:cubicBezTo>
                      <a:pt x="32156" y="157013"/>
                      <a:pt x="29320" y="153695"/>
                      <a:pt x="29320" y="145273"/>
                    </a:cubicBezTo>
                    <a:cubicBezTo>
                      <a:pt x="29320" y="139148"/>
                      <a:pt x="29887" y="137362"/>
                      <a:pt x="31022" y="133024"/>
                    </a:cubicBezTo>
                    <a:lnTo>
                      <a:pt x="52005" y="57739"/>
                    </a:ln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A042DC7A-1F86-33FF-D222-BB1C5ED1500F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4157450" y="3455084"/>
                <a:ext cx="65785" cy="255202"/>
              </a:xfrm>
              <a:custGeom>
                <a:avLst/>
                <a:gdLst>
                  <a:gd name="connsiteX0" fmla="*/ 65903 w 65785"/>
                  <a:gd name="connsiteY0" fmla="*/ 127664 h 255202"/>
                  <a:gd name="connsiteX1" fmla="*/ 47188 w 65785"/>
                  <a:gd name="connsiteY1" fmla="*/ 48041 h 255202"/>
                  <a:gd name="connsiteX2" fmla="*/ 2953 w 65785"/>
                  <a:gd name="connsiteY2" fmla="*/ 63 h 255202"/>
                  <a:gd name="connsiteX3" fmla="*/ 117 w 65785"/>
                  <a:gd name="connsiteY3" fmla="*/ 2615 h 255202"/>
                  <a:gd name="connsiteX4" fmla="*/ 5505 w 65785"/>
                  <a:gd name="connsiteY4" fmla="*/ 8484 h 255202"/>
                  <a:gd name="connsiteX5" fmla="*/ 49457 w 65785"/>
                  <a:gd name="connsiteY5" fmla="*/ 127664 h 255202"/>
                  <a:gd name="connsiteX6" fmla="*/ 3804 w 65785"/>
                  <a:gd name="connsiteY6" fmla="*/ 248375 h 255202"/>
                  <a:gd name="connsiteX7" fmla="*/ 117 w 65785"/>
                  <a:gd name="connsiteY7" fmla="*/ 252714 h 255202"/>
                  <a:gd name="connsiteX8" fmla="*/ 2953 w 65785"/>
                  <a:gd name="connsiteY8" fmla="*/ 255266 h 255202"/>
                  <a:gd name="connsiteX9" fmla="*/ 48039 w 65785"/>
                  <a:gd name="connsiteY9" fmla="*/ 205501 h 255202"/>
                  <a:gd name="connsiteX10" fmla="*/ 65903 w 65785"/>
                  <a:gd name="connsiteY10" fmla="*/ 127664 h 255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5785" h="255202">
                    <a:moveTo>
                      <a:pt x="65903" y="127664"/>
                    </a:moveTo>
                    <a:cubicBezTo>
                      <a:pt x="65903" y="107758"/>
                      <a:pt x="62784" y="76879"/>
                      <a:pt x="47188" y="48041"/>
                    </a:cubicBezTo>
                    <a:cubicBezTo>
                      <a:pt x="30175" y="16651"/>
                      <a:pt x="5789" y="63"/>
                      <a:pt x="2953" y="63"/>
                    </a:cubicBezTo>
                    <a:cubicBezTo>
                      <a:pt x="1252" y="63"/>
                      <a:pt x="117" y="1084"/>
                      <a:pt x="117" y="2615"/>
                    </a:cubicBezTo>
                    <a:cubicBezTo>
                      <a:pt x="117" y="3380"/>
                      <a:pt x="117" y="3891"/>
                      <a:pt x="5505" y="8484"/>
                    </a:cubicBezTo>
                    <a:cubicBezTo>
                      <a:pt x="33294" y="33750"/>
                      <a:pt x="49457" y="74327"/>
                      <a:pt x="49457" y="127664"/>
                    </a:cubicBezTo>
                    <a:cubicBezTo>
                      <a:pt x="49457" y="171304"/>
                      <a:pt x="38965" y="216220"/>
                      <a:pt x="3804" y="248375"/>
                    </a:cubicBezTo>
                    <a:cubicBezTo>
                      <a:pt x="117" y="251438"/>
                      <a:pt x="117" y="251948"/>
                      <a:pt x="117" y="252714"/>
                    </a:cubicBezTo>
                    <a:cubicBezTo>
                      <a:pt x="117" y="254245"/>
                      <a:pt x="1252" y="255266"/>
                      <a:pt x="2953" y="255266"/>
                    </a:cubicBezTo>
                    <a:cubicBezTo>
                      <a:pt x="5789" y="255266"/>
                      <a:pt x="31309" y="237912"/>
                      <a:pt x="48039" y="205501"/>
                    </a:cubicBezTo>
                    <a:cubicBezTo>
                      <a:pt x="62500" y="177429"/>
                      <a:pt x="65903" y="149101"/>
                      <a:pt x="65903" y="1276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DFB7AF03-EC49-223D-2999-9CB379F3EFBF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4346204" y="3552827"/>
                <a:ext cx="188566" cy="59717"/>
              </a:xfrm>
              <a:custGeom>
                <a:avLst/>
                <a:gdLst>
                  <a:gd name="connsiteX0" fmla="*/ 179050 w 188566"/>
                  <a:gd name="connsiteY0" fmla="*/ 10271 h 59717"/>
                  <a:gd name="connsiteX1" fmla="*/ 188691 w 188566"/>
                  <a:gd name="connsiteY1" fmla="*/ 5167 h 59717"/>
                  <a:gd name="connsiteX2" fmla="*/ 179333 w 188566"/>
                  <a:gd name="connsiteY2" fmla="*/ 63 h 59717"/>
                  <a:gd name="connsiteX3" fmla="*/ 9481 w 188566"/>
                  <a:gd name="connsiteY3" fmla="*/ 63 h 59717"/>
                  <a:gd name="connsiteX4" fmla="*/ 124 w 188566"/>
                  <a:gd name="connsiteY4" fmla="*/ 5167 h 59717"/>
                  <a:gd name="connsiteX5" fmla="*/ 9765 w 188566"/>
                  <a:gd name="connsiteY5" fmla="*/ 10271 h 59717"/>
                  <a:gd name="connsiteX6" fmla="*/ 179050 w 188566"/>
                  <a:gd name="connsiteY6" fmla="*/ 10271 h 59717"/>
                  <a:gd name="connsiteX7" fmla="*/ 179333 w 188566"/>
                  <a:gd name="connsiteY7" fmla="*/ 59780 h 59717"/>
                  <a:gd name="connsiteX8" fmla="*/ 188691 w 188566"/>
                  <a:gd name="connsiteY8" fmla="*/ 54676 h 59717"/>
                  <a:gd name="connsiteX9" fmla="*/ 179050 w 188566"/>
                  <a:gd name="connsiteY9" fmla="*/ 49572 h 59717"/>
                  <a:gd name="connsiteX10" fmla="*/ 9765 w 188566"/>
                  <a:gd name="connsiteY10" fmla="*/ 49572 h 59717"/>
                  <a:gd name="connsiteX11" fmla="*/ 124 w 188566"/>
                  <a:gd name="connsiteY11" fmla="*/ 54676 h 59717"/>
                  <a:gd name="connsiteX12" fmla="*/ 9481 w 188566"/>
                  <a:gd name="connsiteY12" fmla="*/ 59780 h 59717"/>
                  <a:gd name="connsiteX13" fmla="*/ 179333 w 188566"/>
                  <a:gd name="connsiteY13" fmla="*/ 59780 h 59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8566" h="59717">
                    <a:moveTo>
                      <a:pt x="179050" y="10271"/>
                    </a:moveTo>
                    <a:cubicBezTo>
                      <a:pt x="183303" y="10271"/>
                      <a:pt x="188691" y="10271"/>
                      <a:pt x="188691" y="5167"/>
                    </a:cubicBezTo>
                    <a:cubicBezTo>
                      <a:pt x="188691" y="63"/>
                      <a:pt x="183303" y="63"/>
                      <a:pt x="179333" y="63"/>
                    </a:cubicBezTo>
                    <a:lnTo>
                      <a:pt x="9481" y="63"/>
                    </a:lnTo>
                    <a:cubicBezTo>
                      <a:pt x="5512" y="63"/>
                      <a:pt x="124" y="63"/>
                      <a:pt x="124" y="5167"/>
                    </a:cubicBezTo>
                    <a:cubicBezTo>
                      <a:pt x="124" y="10271"/>
                      <a:pt x="5512" y="10271"/>
                      <a:pt x="9765" y="10271"/>
                    </a:cubicBezTo>
                    <a:lnTo>
                      <a:pt x="179050" y="10271"/>
                    </a:lnTo>
                    <a:close/>
                    <a:moveTo>
                      <a:pt x="179333" y="59780"/>
                    </a:moveTo>
                    <a:cubicBezTo>
                      <a:pt x="183303" y="59780"/>
                      <a:pt x="188691" y="59780"/>
                      <a:pt x="188691" y="54676"/>
                    </a:cubicBezTo>
                    <a:cubicBezTo>
                      <a:pt x="188691" y="49572"/>
                      <a:pt x="183303" y="49572"/>
                      <a:pt x="179050" y="49572"/>
                    </a:cubicBezTo>
                    <a:lnTo>
                      <a:pt x="9765" y="49572"/>
                    </a:lnTo>
                    <a:cubicBezTo>
                      <a:pt x="5512" y="49572"/>
                      <a:pt x="124" y="49572"/>
                      <a:pt x="124" y="54676"/>
                    </a:cubicBezTo>
                    <a:cubicBezTo>
                      <a:pt x="124" y="59780"/>
                      <a:pt x="5512" y="59780"/>
                      <a:pt x="9481" y="59780"/>
                    </a:cubicBezTo>
                    <a:lnTo>
                      <a:pt x="179333" y="59780"/>
                    </a:lnTo>
                    <a:close/>
                  </a:path>
                </a:pathLst>
              </a:custGeom>
              <a:solidFill>
                <a:srgbClr val="000000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 66">
                <a:extLst>
                  <a:ext uri="{FF2B5EF4-FFF2-40B4-BE49-F238E27FC236}">
                    <a16:creationId xmlns:a16="http://schemas.microsoft.com/office/drawing/2014/main" id="{35469398-AAEC-9411-633C-028BB3FD2008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4640978" y="3533687"/>
                <a:ext cx="116826" cy="162309"/>
              </a:xfrm>
              <a:custGeom>
                <a:avLst/>
                <a:gdLst>
                  <a:gd name="connsiteX0" fmla="*/ 116961 w 116826"/>
                  <a:gd name="connsiteY0" fmla="*/ 2870 h 162309"/>
                  <a:gd name="connsiteX1" fmla="*/ 114125 w 116826"/>
                  <a:gd name="connsiteY1" fmla="*/ 318 h 162309"/>
                  <a:gd name="connsiteX2" fmla="*/ 94843 w 116826"/>
                  <a:gd name="connsiteY2" fmla="*/ 17927 h 162309"/>
                  <a:gd name="connsiteX3" fmla="*/ 68472 w 116826"/>
                  <a:gd name="connsiteY3" fmla="*/ 63 h 162309"/>
                  <a:gd name="connsiteX4" fmla="*/ 135 w 116826"/>
                  <a:gd name="connsiteY4" fmla="*/ 74837 h 162309"/>
                  <a:gd name="connsiteX5" fmla="*/ 37564 w 116826"/>
                  <a:gd name="connsiteY5" fmla="*/ 115670 h 162309"/>
                  <a:gd name="connsiteX6" fmla="*/ 71024 w 116826"/>
                  <a:gd name="connsiteY6" fmla="*/ 100358 h 162309"/>
                  <a:gd name="connsiteX7" fmla="*/ 58264 w 116826"/>
                  <a:gd name="connsiteY7" fmla="*/ 146039 h 162309"/>
                  <a:gd name="connsiteX8" fmla="*/ 37848 w 116826"/>
                  <a:gd name="connsiteY8" fmla="*/ 154461 h 162309"/>
                  <a:gd name="connsiteX9" fmla="*/ 31326 w 116826"/>
                  <a:gd name="connsiteY9" fmla="*/ 159565 h 162309"/>
                  <a:gd name="connsiteX10" fmla="*/ 35012 w 116826"/>
                  <a:gd name="connsiteY10" fmla="*/ 162372 h 162309"/>
                  <a:gd name="connsiteX11" fmla="*/ 63368 w 116826"/>
                  <a:gd name="connsiteY11" fmla="*/ 161606 h 162309"/>
                  <a:gd name="connsiteX12" fmla="*/ 92575 w 116826"/>
                  <a:gd name="connsiteY12" fmla="*/ 162372 h 162309"/>
                  <a:gd name="connsiteX13" fmla="*/ 97679 w 116826"/>
                  <a:gd name="connsiteY13" fmla="*/ 157268 h 162309"/>
                  <a:gd name="connsiteX14" fmla="*/ 90306 w 116826"/>
                  <a:gd name="connsiteY14" fmla="*/ 154461 h 162309"/>
                  <a:gd name="connsiteX15" fmla="*/ 76695 w 116826"/>
                  <a:gd name="connsiteY15" fmla="*/ 150377 h 162309"/>
                  <a:gd name="connsiteX16" fmla="*/ 77830 w 116826"/>
                  <a:gd name="connsiteY16" fmla="*/ 144763 h 162309"/>
                  <a:gd name="connsiteX17" fmla="*/ 116961 w 116826"/>
                  <a:gd name="connsiteY17" fmla="*/ 2870 h 162309"/>
                  <a:gd name="connsiteX18" fmla="*/ 38415 w 116826"/>
                  <a:gd name="connsiteY18" fmla="*/ 110055 h 162309"/>
                  <a:gd name="connsiteX19" fmla="*/ 20267 w 116826"/>
                  <a:gd name="connsiteY19" fmla="*/ 86066 h 162309"/>
                  <a:gd name="connsiteX20" fmla="*/ 33311 w 116826"/>
                  <a:gd name="connsiteY20" fmla="*/ 35281 h 162309"/>
                  <a:gd name="connsiteX21" fmla="*/ 68472 w 116826"/>
                  <a:gd name="connsiteY21" fmla="*/ 5677 h 162309"/>
                  <a:gd name="connsiteX22" fmla="*/ 90873 w 116826"/>
                  <a:gd name="connsiteY22" fmla="*/ 28135 h 162309"/>
                  <a:gd name="connsiteX23" fmla="*/ 74427 w 116826"/>
                  <a:gd name="connsiteY23" fmla="*/ 86577 h 162309"/>
                  <a:gd name="connsiteX24" fmla="*/ 38415 w 116826"/>
                  <a:gd name="connsiteY24" fmla="*/ 110055 h 162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16826" h="162309">
                    <a:moveTo>
                      <a:pt x="116961" y="2870"/>
                    </a:moveTo>
                    <a:cubicBezTo>
                      <a:pt x="116961" y="1849"/>
                      <a:pt x="116110" y="318"/>
                      <a:pt x="114125" y="318"/>
                    </a:cubicBezTo>
                    <a:cubicBezTo>
                      <a:pt x="111006" y="318"/>
                      <a:pt x="99664" y="10526"/>
                      <a:pt x="94843" y="17927"/>
                    </a:cubicBezTo>
                    <a:cubicBezTo>
                      <a:pt x="88605" y="4146"/>
                      <a:pt x="77546" y="63"/>
                      <a:pt x="68472" y="63"/>
                    </a:cubicBezTo>
                    <a:cubicBezTo>
                      <a:pt x="35012" y="63"/>
                      <a:pt x="135" y="37833"/>
                      <a:pt x="135" y="74837"/>
                    </a:cubicBezTo>
                    <a:cubicBezTo>
                      <a:pt x="135" y="99847"/>
                      <a:pt x="16864" y="115670"/>
                      <a:pt x="37564" y="115670"/>
                    </a:cubicBezTo>
                    <a:cubicBezTo>
                      <a:pt x="49757" y="115670"/>
                      <a:pt x="60816" y="109545"/>
                      <a:pt x="71024" y="100358"/>
                    </a:cubicBezTo>
                    <a:cubicBezTo>
                      <a:pt x="68472" y="109290"/>
                      <a:pt x="59115" y="143742"/>
                      <a:pt x="58264" y="146039"/>
                    </a:cubicBezTo>
                    <a:cubicBezTo>
                      <a:pt x="55996" y="153185"/>
                      <a:pt x="53727" y="154205"/>
                      <a:pt x="37848" y="154461"/>
                    </a:cubicBezTo>
                    <a:cubicBezTo>
                      <a:pt x="34162" y="154461"/>
                      <a:pt x="31326" y="154461"/>
                      <a:pt x="31326" y="159565"/>
                    </a:cubicBezTo>
                    <a:cubicBezTo>
                      <a:pt x="31326" y="159820"/>
                      <a:pt x="31326" y="162372"/>
                      <a:pt x="35012" y="162372"/>
                    </a:cubicBezTo>
                    <a:cubicBezTo>
                      <a:pt x="44086" y="162372"/>
                      <a:pt x="54011" y="161606"/>
                      <a:pt x="63368" y="161606"/>
                    </a:cubicBezTo>
                    <a:cubicBezTo>
                      <a:pt x="73009" y="161606"/>
                      <a:pt x="83217" y="162372"/>
                      <a:pt x="92575" y="162372"/>
                    </a:cubicBezTo>
                    <a:cubicBezTo>
                      <a:pt x="93993" y="162372"/>
                      <a:pt x="97679" y="162372"/>
                      <a:pt x="97679" y="157268"/>
                    </a:cubicBezTo>
                    <a:cubicBezTo>
                      <a:pt x="97679" y="154461"/>
                      <a:pt x="94843" y="154461"/>
                      <a:pt x="90306" y="154461"/>
                    </a:cubicBezTo>
                    <a:cubicBezTo>
                      <a:pt x="76695" y="154461"/>
                      <a:pt x="76695" y="152674"/>
                      <a:pt x="76695" y="150377"/>
                    </a:cubicBezTo>
                    <a:cubicBezTo>
                      <a:pt x="76695" y="148591"/>
                      <a:pt x="77263" y="147060"/>
                      <a:pt x="77830" y="144763"/>
                    </a:cubicBezTo>
                    <a:lnTo>
                      <a:pt x="116961" y="2870"/>
                    </a:lnTo>
                    <a:close/>
                    <a:moveTo>
                      <a:pt x="38415" y="110055"/>
                    </a:moveTo>
                    <a:cubicBezTo>
                      <a:pt x="21401" y="110055"/>
                      <a:pt x="20267" y="90405"/>
                      <a:pt x="20267" y="86066"/>
                    </a:cubicBezTo>
                    <a:cubicBezTo>
                      <a:pt x="20267" y="73816"/>
                      <a:pt x="28490" y="45999"/>
                      <a:pt x="33311" y="35281"/>
                    </a:cubicBezTo>
                    <a:cubicBezTo>
                      <a:pt x="42101" y="16396"/>
                      <a:pt x="56846" y="5677"/>
                      <a:pt x="68472" y="5677"/>
                    </a:cubicBezTo>
                    <a:cubicBezTo>
                      <a:pt x="86904" y="5677"/>
                      <a:pt x="90873" y="26349"/>
                      <a:pt x="90873" y="28135"/>
                    </a:cubicBezTo>
                    <a:cubicBezTo>
                      <a:pt x="90873" y="29666"/>
                      <a:pt x="75278" y="85556"/>
                      <a:pt x="74427" y="86577"/>
                    </a:cubicBezTo>
                    <a:cubicBezTo>
                      <a:pt x="70174" y="93722"/>
                      <a:pt x="54294" y="110055"/>
                      <a:pt x="38415" y="110055"/>
                    </a:cubicBezTo>
                    <a:close/>
                  </a:path>
                </a:pathLst>
              </a:custGeom>
              <a:solidFill>
                <a:srgbClr val="FF1A1A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E522D9DE-F690-2AC3-D828-BF7DABFB1735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4766542" y="3566148"/>
                <a:ext cx="92099" cy="122191"/>
              </a:xfrm>
              <a:custGeom>
                <a:avLst/>
                <a:gdLst>
                  <a:gd name="connsiteX0" fmla="*/ 92239 w 92099"/>
                  <a:gd name="connsiteY0" fmla="*/ 61696 h 122191"/>
                  <a:gd name="connsiteX1" fmla="*/ 80528 w 92099"/>
                  <a:gd name="connsiteY1" fmla="*/ 15427 h 122191"/>
                  <a:gd name="connsiteX2" fmla="*/ 46189 w 92099"/>
                  <a:gd name="connsiteY2" fmla="*/ 64 h 122191"/>
                  <a:gd name="connsiteX3" fmla="*/ 139 w 92099"/>
                  <a:gd name="connsiteY3" fmla="*/ 61696 h 122191"/>
                  <a:gd name="connsiteX4" fmla="*/ 46189 w 92099"/>
                  <a:gd name="connsiteY4" fmla="*/ 122255 h 122191"/>
                  <a:gd name="connsiteX5" fmla="*/ 92239 w 92099"/>
                  <a:gd name="connsiteY5" fmla="*/ 61696 h 122191"/>
                  <a:gd name="connsiteX6" fmla="*/ 46189 w 92099"/>
                  <a:gd name="connsiteY6" fmla="*/ 117253 h 122191"/>
                  <a:gd name="connsiteX7" fmla="*/ 20981 w 92099"/>
                  <a:gd name="connsiteY7" fmla="*/ 97781 h 122191"/>
                  <a:gd name="connsiteX8" fmla="*/ 18202 w 92099"/>
                  <a:gd name="connsiteY8" fmla="*/ 59373 h 122191"/>
                  <a:gd name="connsiteX9" fmla="*/ 21179 w 92099"/>
                  <a:gd name="connsiteY9" fmla="*/ 22930 h 122191"/>
                  <a:gd name="connsiteX10" fmla="*/ 46189 w 92099"/>
                  <a:gd name="connsiteY10" fmla="*/ 5066 h 122191"/>
                  <a:gd name="connsiteX11" fmla="*/ 70802 w 92099"/>
                  <a:gd name="connsiteY11" fmla="*/ 21323 h 122191"/>
                  <a:gd name="connsiteX12" fmla="*/ 74176 w 92099"/>
                  <a:gd name="connsiteY12" fmla="*/ 59373 h 122191"/>
                  <a:gd name="connsiteX13" fmla="*/ 71596 w 92099"/>
                  <a:gd name="connsiteY13" fmla="*/ 97067 h 122191"/>
                  <a:gd name="connsiteX14" fmla="*/ 46189 w 92099"/>
                  <a:gd name="connsiteY14" fmla="*/ 117253 h 12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2099" h="122191">
                    <a:moveTo>
                      <a:pt x="92239" y="61696"/>
                    </a:moveTo>
                    <a:cubicBezTo>
                      <a:pt x="92239" y="42045"/>
                      <a:pt x="89659" y="27932"/>
                      <a:pt x="80528" y="15427"/>
                    </a:cubicBezTo>
                    <a:cubicBezTo>
                      <a:pt x="74375" y="7210"/>
                      <a:pt x="62068" y="64"/>
                      <a:pt x="46189" y="64"/>
                    </a:cubicBezTo>
                    <a:cubicBezTo>
                      <a:pt x="139" y="64"/>
                      <a:pt x="139" y="48834"/>
                      <a:pt x="139" y="61696"/>
                    </a:cubicBezTo>
                    <a:cubicBezTo>
                      <a:pt x="139" y="74558"/>
                      <a:pt x="139" y="122255"/>
                      <a:pt x="46189" y="122255"/>
                    </a:cubicBezTo>
                    <a:cubicBezTo>
                      <a:pt x="92239" y="122255"/>
                      <a:pt x="92239" y="74558"/>
                      <a:pt x="92239" y="61696"/>
                    </a:cubicBezTo>
                    <a:close/>
                    <a:moveTo>
                      <a:pt x="46189" y="117253"/>
                    </a:moveTo>
                    <a:cubicBezTo>
                      <a:pt x="37058" y="117253"/>
                      <a:pt x="24950" y="112430"/>
                      <a:pt x="20981" y="97781"/>
                    </a:cubicBezTo>
                    <a:cubicBezTo>
                      <a:pt x="18202" y="87242"/>
                      <a:pt x="18202" y="72593"/>
                      <a:pt x="18202" y="59373"/>
                    </a:cubicBezTo>
                    <a:cubicBezTo>
                      <a:pt x="18202" y="46333"/>
                      <a:pt x="18202" y="32756"/>
                      <a:pt x="21179" y="22930"/>
                    </a:cubicBezTo>
                    <a:cubicBezTo>
                      <a:pt x="25347" y="8818"/>
                      <a:pt x="38051" y="5066"/>
                      <a:pt x="46189" y="5066"/>
                    </a:cubicBezTo>
                    <a:cubicBezTo>
                      <a:pt x="56907" y="5066"/>
                      <a:pt x="67229" y="10961"/>
                      <a:pt x="70802" y="21323"/>
                    </a:cubicBezTo>
                    <a:cubicBezTo>
                      <a:pt x="73978" y="30969"/>
                      <a:pt x="74176" y="43832"/>
                      <a:pt x="74176" y="59373"/>
                    </a:cubicBezTo>
                    <a:cubicBezTo>
                      <a:pt x="74176" y="72593"/>
                      <a:pt x="74176" y="85812"/>
                      <a:pt x="71596" y="97067"/>
                    </a:cubicBezTo>
                    <a:cubicBezTo>
                      <a:pt x="67626" y="113323"/>
                      <a:pt x="54129" y="117253"/>
                      <a:pt x="46189" y="117253"/>
                    </a:cubicBezTo>
                    <a:close/>
                  </a:path>
                </a:pathLst>
              </a:custGeom>
              <a:solidFill>
                <a:srgbClr val="FF1A1A"/>
              </a:solidFill>
              <a:ln w="28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2" name="Flèche vers la gauche 11">
              <a:extLst>
                <a:ext uri="{FF2B5EF4-FFF2-40B4-BE49-F238E27FC236}">
                  <a16:creationId xmlns:a16="http://schemas.microsoft.com/office/drawing/2014/main" id="{1C95A336-01C7-6F89-47E0-19BF7F8DBBFD}"/>
                </a:ext>
              </a:extLst>
            </p:cNvPr>
            <p:cNvSpPr/>
            <p:nvPr/>
          </p:nvSpPr>
          <p:spPr bwMode="auto">
            <a:xfrm flipH="1">
              <a:off x="2177554" y="2315329"/>
              <a:ext cx="846094" cy="408916"/>
            </a:xfrm>
            <a:prstGeom prst="leftArrow">
              <a:avLst>
                <a:gd name="adj1" fmla="val 50000"/>
                <a:gd name="adj2" fmla="val 64892"/>
              </a:avLst>
            </a:prstGeom>
            <a:solidFill>
              <a:schemeClr val="bg1">
                <a:lumMod val="95000"/>
              </a:schemeClr>
            </a:solidFill>
            <a:ln w="158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C89EFB1C-6192-3184-6E15-73BF1E7AE888}"/>
              </a:ext>
            </a:extLst>
          </p:cNvPr>
          <p:cNvSpPr txBox="1"/>
          <p:nvPr/>
        </p:nvSpPr>
        <p:spPr>
          <a:xfrm>
            <a:off x="1171758" y="1376782"/>
            <a:ext cx="8547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À         on impose un échelon de flux </a:t>
            </a:r>
            <a:r>
              <a:rPr lang="fr-FR">
                <a:latin typeface="Symbol" pitchFamily="2" charset="2"/>
              </a:rPr>
              <a:t>   </a:t>
            </a:r>
            <a:r>
              <a:rPr lang="fr-FR"/>
              <a:t>   sur la paroi de gauche</a:t>
            </a:r>
          </a:p>
        </p:txBody>
      </p:sp>
      <p:grpSp>
        <p:nvGrpSpPr>
          <p:cNvPr id="194" name="Groupe 19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q_0}&#10;$&#10;&#10;&#10;\end{document}&#10;" title="IguanaTex Vector Display">
            <a:extLst>
              <a:ext uri="{FF2B5EF4-FFF2-40B4-BE49-F238E27FC236}">
                <a16:creationId xmlns:a16="http://schemas.microsoft.com/office/drawing/2014/main" id="{AEFCC6DE-0E44-F86B-1CBB-99F422A6B1F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248400" y="1511299"/>
            <a:ext cx="334682" cy="277297"/>
            <a:chOff x="8402876" y="3141910"/>
            <a:chExt cx="213670" cy="177034"/>
          </a:xfrm>
        </p:grpSpPr>
        <p:sp>
          <p:nvSpPr>
            <p:cNvPr id="192" name="Forme libre 191">
              <a:extLst>
                <a:ext uri="{FF2B5EF4-FFF2-40B4-BE49-F238E27FC236}">
                  <a16:creationId xmlns:a16="http://schemas.microsoft.com/office/drawing/2014/main" id="{DA85F1A8-4288-F39E-83DB-FB1C9E0FCF59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8402876" y="3141910"/>
              <a:ext cx="114682" cy="177034"/>
            </a:xfrm>
            <a:custGeom>
              <a:avLst/>
              <a:gdLst>
                <a:gd name="connsiteX0" fmla="*/ 114759 w 114682"/>
                <a:gd name="connsiteY0" fmla="*/ 3125 h 177034"/>
                <a:gd name="connsiteX1" fmla="*/ 111976 w 114682"/>
                <a:gd name="connsiteY1" fmla="*/ 341 h 177034"/>
                <a:gd name="connsiteX2" fmla="*/ 93048 w 114682"/>
                <a:gd name="connsiteY2" fmla="*/ 19548 h 177034"/>
                <a:gd name="connsiteX3" fmla="*/ 67161 w 114682"/>
                <a:gd name="connsiteY3" fmla="*/ 63 h 177034"/>
                <a:gd name="connsiteX4" fmla="*/ 77 w 114682"/>
                <a:gd name="connsiteY4" fmla="*/ 81621 h 177034"/>
                <a:gd name="connsiteX5" fmla="*/ 36820 w 114682"/>
                <a:gd name="connsiteY5" fmla="*/ 126158 h 177034"/>
                <a:gd name="connsiteX6" fmla="*/ 69666 w 114682"/>
                <a:gd name="connsiteY6" fmla="*/ 109457 h 177034"/>
                <a:gd name="connsiteX7" fmla="*/ 57140 w 114682"/>
                <a:gd name="connsiteY7" fmla="*/ 159283 h 177034"/>
                <a:gd name="connsiteX8" fmla="*/ 37098 w 114682"/>
                <a:gd name="connsiteY8" fmla="*/ 168468 h 177034"/>
                <a:gd name="connsiteX9" fmla="*/ 30696 w 114682"/>
                <a:gd name="connsiteY9" fmla="*/ 174035 h 177034"/>
                <a:gd name="connsiteX10" fmla="*/ 34315 w 114682"/>
                <a:gd name="connsiteY10" fmla="*/ 177097 h 177034"/>
                <a:gd name="connsiteX11" fmla="*/ 62150 w 114682"/>
                <a:gd name="connsiteY11" fmla="*/ 176262 h 177034"/>
                <a:gd name="connsiteX12" fmla="*/ 90821 w 114682"/>
                <a:gd name="connsiteY12" fmla="*/ 177097 h 177034"/>
                <a:gd name="connsiteX13" fmla="*/ 95831 w 114682"/>
                <a:gd name="connsiteY13" fmla="*/ 171530 h 177034"/>
                <a:gd name="connsiteX14" fmla="*/ 88594 w 114682"/>
                <a:gd name="connsiteY14" fmla="*/ 168468 h 177034"/>
                <a:gd name="connsiteX15" fmla="*/ 75233 w 114682"/>
                <a:gd name="connsiteY15" fmla="*/ 164015 h 177034"/>
                <a:gd name="connsiteX16" fmla="*/ 76346 w 114682"/>
                <a:gd name="connsiteY16" fmla="*/ 157891 h 177034"/>
                <a:gd name="connsiteX17" fmla="*/ 114759 w 114682"/>
                <a:gd name="connsiteY17" fmla="*/ 3125 h 177034"/>
                <a:gd name="connsiteX18" fmla="*/ 37655 w 114682"/>
                <a:gd name="connsiteY18" fmla="*/ 120034 h 177034"/>
                <a:gd name="connsiteX19" fmla="*/ 19840 w 114682"/>
                <a:gd name="connsiteY19" fmla="*/ 93869 h 177034"/>
                <a:gd name="connsiteX20" fmla="*/ 32644 w 114682"/>
                <a:gd name="connsiteY20" fmla="*/ 38476 h 177034"/>
                <a:gd name="connsiteX21" fmla="*/ 67161 w 114682"/>
                <a:gd name="connsiteY21" fmla="*/ 6187 h 177034"/>
                <a:gd name="connsiteX22" fmla="*/ 89151 w 114682"/>
                <a:gd name="connsiteY22" fmla="*/ 30682 h 177034"/>
                <a:gd name="connsiteX23" fmla="*/ 73006 w 114682"/>
                <a:gd name="connsiteY23" fmla="*/ 94426 h 177034"/>
                <a:gd name="connsiteX24" fmla="*/ 37655 w 114682"/>
                <a:gd name="connsiteY24" fmla="*/ 120034 h 177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4682" h="177034">
                  <a:moveTo>
                    <a:pt x="114759" y="3125"/>
                  </a:moveTo>
                  <a:cubicBezTo>
                    <a:pt x="114759" y="2011"/>
                    <a:pt x="113924" y="341"/>
                    <a:pt x="111976" y="341"/>
                  </a:cubicBezTo>
                  <a:cubicBezTo>
                    <a:pt x="108914" y="341"/>
                    <a:pt x="97780" y="11475"/>
                    <a:pt x="93048" y="19548"/>
                  </a:cubicBezTo>
                  <a:cubicBezTo>
                    <a:pt x="86924" y="4516"/>
                    <a:pt x="76068" y="63"/>
                    <a:pt x="67161" y="63"/>
                  </a:cubicBezTo>
                  <a:cubicBezTo>
                    <a:pt x="34315" y="63"/>
                    <a:pt x="77" y="41259"/>
                    <a:pt x="77" y="81621"/>
                  </a:cubicBezTo>
                  <a:cubicBezTo>
                    <a:pt x="77" y="108900"/>
                    <a:pt x="16500" y="126158"/>
                    <a:pt x="36820" y="126158"/>
                  </a:cubicBezTo>
                  <a:cubicBezTo>
                    <a:pt x="48789" y="126158"/>
                    <a:pt x="59645" y="119478"/>
                    <a:pt x="69666" y="109457"/>
                  </a:cubicBezTo>
                  <a:cubicBezTo>
                    <a:pt x="67161" y="119199"/>
                    <a:pt x="57975" y="156777"/>
                    <a:pt x="57140" y="159283"/>
                  </a:cubicBezTo>
                  <a:cubicBezTo>
                    <a:pt x="54913" y="167076"/>
                    <a:pt x="52686" y="168190"/>
                    <a:pt x="37098" y="168468"/>
                  </a:cubicBezTo>
                  <a:cubicBezTo>
                    <a:pt x="33479" y="168468"/>
                    <a:pt x="30696" y="168468"/>
                    <a:pt x="30696" y="174035"/>
                  </a:cubicBezTo>
                  <a:cubicBezTo>
                    <a:pt x="30696" y="174314"/>
                    <a:pt x="30696" y="177097"/>
                    <a:pt x="34315" y="177097"/>
                  </a:cubicBezTo>
                  <a:cubicBezTo>
                    <a:pt x="43222" y="177097"/>
                    <a:pt x="52964" y="176262"/>
                    <a:pt x="62150" y="176262"/>
                  </a:cubicBezTo>
                  <a:cubicBezTo>
                    <a:pt x="71614" y="176262"/>
                    <a:pt x="81635" y="177097"/>
                    <a:pt x="90821" y="177097"/>
                  </a:cubicBezTo>
                  <a:cubicBezTo>
                    <a:pt x="92213" y="177097"/>
                    <a:pt x="95831" y="177097"/>
                    <a:pt x="95831" y="171530"/>
                  </a:cubicBezTo>
                  <a:cubicBezTo>
                    <a:pt x="95831" y="168468"/>
                    <a:pt x="93048" y="168468"/>
                    <a:pt x="88594" y="168468"/>
                  </a:cubicBezTo>
                  <a:cubicBezTo>
                    <a:pt x="75233" y="168468"/>
                    <a:pt x="75233" y="166520"/>
                    <a:pt x="75233" y="164015"/>
                  </a:cubicBezTo>
                  <a:cubicBezTo>
                    <a:pt x="75233" y="162066"/>
                    <a:pt x="75790" y="160396"/>
                    <a:pt x="76346" y="157891"/>
                  </a:cubicBezTo>
                  <a:lnTo>
                    <a:pt x="114759" y="3125"/>
                  </a:lnTo>
                  <a:close/>
                  <a:moveTo>
                    <a:pt x="37655" y="120034"/>
                  </a:moveTo>
                  <a:cubicBezTo>
                    <a:pt x="20953" y="120034"/>
                    <a:pt x="19840" y="98601"/>
                    <a:pt x="19840" y="93869"/>
                  </a:cubicBezTo>
                  <a:cubicBezTo>
                    <a:pt x="19840" y="80508"/>
                    <a:pt x="27912" y="50167"/>
                    <a:pt x="32644" y="38476"/>
                  </a:cubicBezTo>
                  <a:cubicBezTo>
                    <a:pt x="41273" y="17878"/>
                    <a:pt x="55748" y="6187"/>
                    <a:pt x="67161" y="6187"/>
                  </a:cubicBezTo>
                  <a:cubicBezTo>
                    <a:pt x="85254" y="6187"/>
                    <a:pt x="89151" y="28733"/>
                    <a:pt x="89151" y="30682"/>
                  </a:cubicBezTo>
                  <a:cubicBezTo>
                    <a:pt x="89151" y="32352"/>
                    <a:pt x="73841" y="93312"/>
                    <a:pt x="73006" y="94426"/>
                  </a:cubicBezTo>
                  <a:cubicBezTo>
                    <a:pt x="68831" y="102219"/>
                    <a:pt x="53243" y="120034"/>
                    <a:pt x="37655" y="120034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93" name="Forme libre 192">
              <a:extLst>
                <a:ext uri="{FF2B5EF4-FFF2-40B4-BE49-F238E27FC236}">
                  <a16:creationId xmlns:a16="http://schemas.microsoft.com/office/drawing/2014/main" id="{4343C599-71E3-1A03-3558-66093DE864D2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8526136" y="3177316"/>
              <a:ext cx="90410" cy="133276"/>
            </a:xfrm>
            <a:custGeom>
              <a:avLst/>
              <a:gdLst>
                <a:gd name="connsiteX0" fmla="*/ 90491 w 90410"/>
                <a:gd name="connsiteY0" fmla="*/ 67287 h 133276"/>
                <a:gd name="connsiteX1" fmla="*/ 78995 w 90410"/>
                <a:gd name="connsiteY1" fmla="*/ 16821 h 133276"/>
                <a:gd name="connsiteX2" fmla="*/ 45286 w 90410"/>
                <a:gd name="connsiteY2" fmla="*/ 64 h 133276"/>
                <a:gd name="connsiteX3" fmla="*/ 81 w 90410"/>
                <a:gd name="connsiteY3" fmla="*/ 67287 h 133276"/>
                <a:gd name="connsiteX4" fmla="*/ 45286 w 90410"/>
                <a:gd name="connsiteY4" fmla="*/ 133341 h 133276"/>
                <a:gd name="connsiteX5" fmla="*/ 90491 w 90410"/>
                <a:gd name="connsiteY5" fmla="*/ 67287 h 133276"/>
                <a:gd name="connsiteX6" fmla="*/ 45286 w 90410"/>
                <a:gd name="connsiteY6" fmla="*/ 127885 h 133276"/>
                <a:gd name="connsiteX7" fmla="*/ 20540 w 90410"/>
                <a:gd name="connsiteY7" fmla="*/ 106647 h 133276"/>
                <a:gd name="connsiteX8" fmla="*/ 17812 w 90410"/>
                <a:gd name="connsiteY8" fmla="*/ 64754 h 133276"/>
                <a:gd name="connsiteX9" fmla="*/ 20735 w 90410"/>
                <a:gd name="connsiteY9" fmla="*/ 25005 h 133276"/>
                <a:gd name="connsiteX10" fmla="*/ 45286 w 90410"/>
                <a:gd name="connsiteY10" fmla="*/ 5520 h 133276"/>
                <a:gd name="connsiteX11" fmla="*/ 69448 w 90410"/>
                <a:gd name="connsiteY11" fmla="*/ 23251 h 133276"/>
                <a:gd name="connsiteX12" fmla="*/ 72760 w 90410"/>
                <a:gd name="connsiteY12" fmla="*/ 64754 h 133276"/>
                <a:gd name="connsiteX13" fmla="*/ 70227 w 90410"/>
                <a:gd name="connsiteY13" fmla="*/ 105867 h 133276"/>
                <a:gd name="connsiteX14" fmla="*/ 45286 w 90410"/>
                <a:gd name="connsiteY14" fmla="*/ 127885 h 13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410" h="133276">
                  <a:moveTo>
                    <a:pt x="90491" y="67287"/>
                  </a:moveTo>
                  <a:cubicBezTo>
                    <a:pt x="90491" y="45854"/>
                    <a:pt x="87958" y="30461"/>
                    <a:pt x="78995" y="16821"/>
                  </a:cubicBezTo>
                  <a:cubicBezTo>
                    <a:pt x="72955" y="7858"/>
                    <a:pt x="60874" y="64"/>
                    <a:pt x="45286" y="64"/>
                  </a:cubicBezTo>
                  <a:cubicBezTo>
                    <a:pt x="81" y="64"/>
                    <a:pt x="81" y="53258"/>
                    <a:pt x="81" y="67287"/>
                  </a:cubicBezTo>
                  <a:cubicBezTo>
                    <a:pt x="81" y="81316"/>
                    <a:pt x="81" y="133341"/>
                    <a:pt x="45286" y="133341"/>
                  </a:cubicBezTo>
                  <a:cubicBezTo>
                    <a:pt x="90491" y="133341"/>
                    <a:pt x="90491" y="81316"/>
                    <a:pt x="90491" y="67287"/>
                  </a:cubicBezTo>
                  <a:close/>
                  <a:moveTo>
                    <a:pt x="45286" y="127885"/>
                  </a:moveTo>
                  <a:cubicBezTo>
                    <a:pt x="36323" y="127885"/>
                    <a:pt x="24437" y="122624"/>
                    <a:pt x="20540" y="106647"/>
                  </a:cubicBezTo>
                  <a:cubicBezTo>
                    <a:pt x="17812" y="95151"/>
                    <a:pt x="17812" y="79173"/>
                    <a:pt x="17812" y="64754"/>
                  </a:cubicBezTo>
                  <a:cubicBezTo>
                    <a:pt x="17812" y="50530"/>
                    <a:pt x="17812" y="35722"/>
                    <a:pt x="20735" y="25005"/>
                  </a:cubicBezTo>
                  <a:cubicBezTo>
                    <a:pt x="24827" y="9612"/>
                    <a:pt x="37297" y="5520"/>
                    <a:pt x="45286" y="5520"/>
                  </a:cubicBezTo>
                  <a:cubicBezTo>
                    <a:pt x="55808" y="5520"/>
                    <a:pt x="65940" y="11950"/>
                    <a:pt x="69448" y="23251"/>
                  </a:cubicBezTo>
                  <a:cubicBezTo>
                    <a:pt x="72565" y="33773"/>
                    <a:pt x="72760" y="47802"/>
                    <a:pt x="72760" y="64754"/>
                  </a:cubicBezTo>
                  <a:cubicBezTo>
                    <a:pt x="72760" y="79173"/>
                    <a:pt x="72760" y="93592"/>
                    <a:pt x="70227" y="105867"/>
                  </a:cubicBezTo>
                  <a:cubicBezTo>
                    <a:pt x="66330" y="123599"/>
                    <a:pt x="53080" y="127885"/>
                    <a:pt x="45286" y="127885"/>
                  </a:cubicBezTo>
                  <a:close/>
                </a:path>
              </a:pathLst>
            </a:custGeom>
            <a:solidFill>
              <a:srgbClr val="FF1A1A"/>
            </a:solidFill>
            <a:ln w="3333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74EB2371-979A-415D-95CB-0639F43D9D35}"/>
              </a:ext>
            </a:extLst>
          </p:cNvPr>
          <p:cNvGrpSpPr/>
          <p:nvPr/>
        </p:nvGrpSpPr>
        <p:grpSpPr>
          <a:xfrm>
            <a:off x="2971801" y="1996052"/>
            <a:ext cx="6535655" cy="1492205"/>
            <a:chOff x="2971801" y="1996052"/>
            <a:chExt cx="6535655" cy="1492205"/>
          </a:xfrm>
        </p:grpSpPr>
        <p:sp>
          <p:nvSpPr>
            <p:cNvPr id="109" name="Graphique 10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 title="IguanaTex Vector Display">
              <a:extLst>
                <a:ext uri="{FF2B5EF4-FFF2-40B4-BE49-F238E27FC236}">
                  <a16:creationId xmlns:a16="http://schemas.microsoft.com/office/drawing/2014/main" id="{DFE7F7D7-65F3-7C25-6FD5-BF5E45E39D0B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9283700" y="3098799"/>
              <a:ext cx="223756" cy="223756"/>
            </a:xfrm>
            <a:custGeom>
              <a:avLst/>
              <a:gdLst>
                <a:gd name="connsiteX0" fmla="*/ 136058 w 222028"/>
                <a:gd name="connsiteY0" fmla="*/ 62480 h 201965"/>
                <a:gd name="connsiteX1" fmla="*/ 180196 w 222028"/>
                <a:gd name="connsiteY1" fmla="*/ 9871 h 201965"/>
                <a:gd name="connsiteX2" fmla="*/ 202488 w 222028"/>
                <a:gd name="connsiteY2" fmla="*/ 15667 h 201965"/>
                <a:gd name="connsiteX3" fmla="*/ 181088 w 222028"/>
                <a:gd name="connsiteY3" fmla="*/ 39743 h 201965"/>
                <a:gd name="connsiteX4" fmla="*/ 198030 w 222028"/>
                <a:gd name="connsiteY4" fmla="*/ 55347 h 201965"/>
                <a:gd name="connsiteX5" fmla="*/ 222105 w 222028"/>
                <a:gd name="connsiteY5" fmla="*/ 29488 h 201965"/>
                <a:gd name="connsiteX6" fmla="*/ 180642 w 222028"/>
                <a:gd name="connsiteY6" fmla="*/ 63 h 201965"/>
                <a:gd name="connsiteX7" fmla="*/ 133829 w 222028"/>
                <a:gd name="connsiteY7" fmla="*/ 33947 h 201965"/>
                <a:gd name="connsiteX8" fmla="*/ 85678 w 222028"/>
                <a:gd name="connsiteY8" fmla="*/ 63 h 201965"/>
                <a:gd name="connsiteX9" fmla="*/ 13898 w 222028"/>
                <a:gd name="connsiteY9" fmla="*/ 68722 h 201965"/>
                <a:gd name="connsiteX10" fmla="*/ 19248 w 222028"/>
                <a:gd name="connsiteY10" fmla="*/ 73181 h 201965"/>
                <a:gd name="connsiteX11" fmla="*/ 25044 w 222028"/>
                <a:gd name="connsiteY11" fmla="*/ 68276 h 201965"/>
                <a:gd name="connsiteX12" fmla="*/ 84786 w 222028"/>
                <a:gd name="connsiteY12" fmla="*/ 9871 h 201965"/>
                <a:gd name="connsiteX13" fmla="*/ 108862 w 222028"/>
                <a:gd name="connsiteY13" fmla="*/ 39743 h 201965"/>
                <a:gd name="connsiteX14" fmla="*/ 84786 w 222028"/>
                <a:gd name="connsiteY14" fmla="*/ 145853 h 201965"/>
                <a:gd name="connsiteX15" fmla="*/ 42431 w 222028"/>
                <a:gd name="connsiteY15" fmla="*/ 192220 h 201965"/>
                <a:gd name="connsiteX16" fmla="*/ 20139 w 222028"/>
                <a:gd name="connsiteY16" fmla="*/ 186424 h 201965"/>
                <a:gd name="connsiteX17" fmla="*/ 41094 w 222028"/>
                <a:gd name="connsiteY17" fmla="*/ 162349 h 201965"/>
                <a:gd name="connsiteX18" fmla="*/ 24598 w 222028"/>
                <a:gd name="connsiteY18" fmla="*/ 146744 h 201965"/>
                <a:gd name="connsiteX19" fmla="*/ 77 w 222028"/>
                <a:gd name="connsiteY19" fmla="*/ 172603 h 201965"/>
                <a:gd name="connsiteX20" fmla="*/ 41986 w 222028"/>
                <a:gd name="connsiteY20" fmla="*/ 202029 h 201965"/>
                <a:gd name="connsiteX21" fmla="*/ 88799 w 222028"/>
                <a:gd name="connsiteY21" fmla="*/ 168145 h 201965"/>
                <a:gd name="connsiteX22" fmla="*/ 136950 w 222028"/>
                <a:gd name="connsiteY22" fmla="*/ 202029 h 201965"/>
                <a:gd name="connsiteX23" fmla="*/ 208284 w 222028"/>
                <a:gd name="connsiteY23" fmla="*/ 133369 h 201965"/>
                <a:gd name="connsiteX24" fmla="*/ 202934 w 222028"/>
                <a:gd name="connsiteY24" fmla="*/ 128911 h 201965"/>
                <a:gd name="connsiteX25" fmla="*/ 197138 w 222028"/>
                <a:gd name="connsiteY25" fmla="*/ 133815 h 201965"/>
                <a:gd name="connsiteX26" fmla="*/ 137841 w 222028"/>
                <a:gd name="connsiteY26" fmla="*/ 192220 h 201965"/>
                <a:gd name="connsiteX27" fmla="*/ 113320 w 222028"/>
                <a:gd name="connsiteY27" fmla="*/ 162795 h 201965"/>
                <a:gd name="connsiteX28" fmla="*/ 120899 w 222028"/>
                <a:gd name="connsiteY28" fmla="*/ 123561 h 201965"/>
                <a:gd name="connsiteX29" fmla="*/ 136058 w 222028"/>
                <a:gd name="connsiteY29" fmla="*/ 62480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2028" h="201965">
                  <a:moveTo>
                    <a:pt x="136058" y="62480"/>
                  </a:moveTo>
                  <a:cubicBezTo>
                    <a:pt x="138733" y="50889"/>
                    <a:pt x="148987" y="9871"/>
                    <a:pt x="180196" y="9871"/>
                  </a:cubicBezTo>
                  <a:cubicBezTo>
                    <a:pt x="182425" y="9871"/>
                    <a:pt x="193125" y="9871"/>
                    <a:pt x="202488" y="15667"/>
                  </a:cubicBezTo>
                  <a:cubicBezTo>
                    <a:pt x="190004" y="17896"/>
                    <a:pt x="181088" y="29042"/>
                    <a:pt x="181088" y="39743"/>
                  </a:cubicBezTo>
                  <a:cubicBezTo>
                    <a:pt x="181088" y="46876"/>
                    <a:pt x="185992" y="55347"/>
                    <a:pt x="198030" y="55347"/>
                  </a:cubicBezTo>
                  <a:cubicBezTo>
                    <a:pt x="207838" y="55347"/>
                    <a:pt x="222105" y="47322"/>
                    <a:pt x="222105" y="29488"/>
                  </a:cubicBezTo>
                  <a:cubicBezTo>
                    <a:pt x="222105" y="6305"/>
                    <a:pt x="195800" y="63"/>
                    <a:pt x="180642" y="63"/>
                  </a:cubicBezTo>
                  <a:cubicBezTo>
                    <a:pt x="154783" y="63"/>
                    <a:pt x="139179" y="23692"/>
                    <a:pt x="133829" y="33947"/>
                  </a:cubicBezTo>
                  <a:cubicBezTo>
                    <a:pt x="122683" y="4521"/>
                    <a:pt x="98607" y="63"/>
                    <a:pt x="85678" y="63"/>
                  </a:cubicBezTo>
                  <a:cubicBezTo>
                    <a:pt x="39311" y="63"/>
                    <a:pt x="13898" y="57576"/>
                    <a:pt x="13898" y="68722"/>
                  </a:cubicBezTo>
                  <a:cubicBezTo>
                    <a:pt x="13898" y="73181"/>
                    <a:pt x="18356" y="73181"/>
                    <a:pt x="19248" y="73181"/>
                  </a:cubicBezTo>
                  <a:cubicBezTo>
                    <a:pt x="22815" y="73181"/>
                    <a:pt x="24152" y="72289"/>
                    <a:pt x="25044" y="68276"/>
                  </a:cubicBezTo>
                  <a:cubicBezTo>
                    <a:pt x="40202" y="21017"/>
                    <a:pt x="69628" y="9871"/>
                    <a:pt x="84786" y="9871"/>
                  </a:cubicBezTo>
                  <a:cubicBezTo>
                    <a:pt x="93257" y="9871"/>
                    <a:pt x="108862" y="13884"/>
                    <a:pt x="108862" y="39743"/>
                  </a:cubicBezTo>
                  <a:cubicBezTo>
                    <a:pt x="108862" y="53564"/>
                    <a:pt x="101282" y="83435"/>
                    <a:pt x="84786" y="145853"/>
                  </a:cubicBezTo>
                  <a:cubicBezTo>
                    <a:pt x="77653" y="173495"/>
                    <a:pt x="62048" y="192220"/>
                    <a:pt x="42431" y="192220"/>
                  </a:cubicBezTo>
                  <a:cubicBezTo>
                    <a:pt x="39756" y="192220"/>
                    <a:pt x="29502" y="192220"/>
                    <a:pt x="20139" y="186424"/>
                  </a:cubicBezTo>
                  <a:cubicBezTo>
                    <a:pt x="31285" y="184195"/>
                    <a:pt x="41094" y="174832"/>
                    <a:pt x="41094" y="162349"/>
                  </a:cubicBezTo>
                  <a:cubicBezTo>
                    <a:pt x="41094" y="150311"/>
                    <a:pt x="31285" y="146744"/>
                    <a:pt x="24598" y="146744"/>
                  </a:cubicBezTo>
                  <a:cubicBezTo>
                    <a:pt x="11223" y="146744"/>
                    <a:pt x="77" y="158336"/>
                    <a:pt x="77" y="172603"/>
                  </a:cubicBezTo>
                  <a:cubicBezTo>
                    <a:pt x="77" y="193112"/>
                    <a:pt x="22369" y="202029"/>
                    <a:pt x="41986" y="202029"/>
                  </a:cubicBezTo>
                  <a:cubicBezTo>
                    <a:pt x="71411" y="202029"/>
                    <a:pt x="87461" y="170820"/>
                    <a:pt x="88799" y="168145"/>
                  </a:cubicBezTo>
                  <a:cubicBezTo>
                    <a:pt x="94149" y="184641"/>
                    <a:pt x="110199" y="202029"/>
                    <a:pt x="136950" y="202029"/>
                  </a:cubicBezTo>
                  <a:cubicBezTo>
                    <a:pt x="182871" y="202029"/>
                    <a:pt x="208284" y="144515"/>
                    <a:pt x="208284" y="133369"/>
                  </a:cubicBezTo>
                  <a:cubicBezTo>
                    <a:pt x="208284" y="128911"/>
                    <a:pt x="204271" y="128911"/>
                    <a:pt x="202934" y="128911"/>
                  </a:cubicBezTo>
                  <a:cubicBezTo>
                    <a:pt x="198921" y="128911"/>
                    <a:pt x="198030" y="130694"/>
                    <a:pt x="197138" y="133815"/>
                  </a:cubicBezTo>
                  <a:cubicBezTo>
                    <a:pt x="182425" y="181520"/>
                    <a:pt x="152108" y="192220"/>
                    <a:pt x="137841" y="192220"/>
                  </a:cubicBezTo>
                  <a:cubicBezTo>
                    <a:pt x="120453" y="192220"/>
                    <a:pt x="113320" y="177953"/>
                    <a:pt x="113320" y="162795"/>
                  </a:cubicBezTo>
                  <a:cubicBezTo>
                    <a:pt x="113320" y="152986"/>
                    <a:pt x="115995" y="143178"/>
                    <a:pt x="120899" y="123561"/>
                  </a:cubicBezTo>
                  <a:lnTo>
                    <a:pt x="136058" y="62480"/>
                  </a:lnTo>
                  <a:close/>
                </a:path>
              </a:pathLst>
            </a:custGeom>
            <a:solidFill>
              <a:srgbClr val="000000"/>
            </a:solidFill>
            <a:ln w="44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Bouton d'action : Personnalisé 1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0C803FC-EAC3-7444-0E14-698D238B86A9}"/>
                </a:ext>
              </a:extLst>
            </p:cNvPr>
            <p:cNvSpPr/>
            <p:nvPr/>
          </p:nvSpPr>
          <p:spPr bwMode="auto">
            <a:xfrm>
              <a:off x="3023648" y="1996052"/>
              <a:ext cx="4482498" cy="1080120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0BA5EB5-F353-32BB-C682-8000EED1063E}"/>
                </a:ext>
              </a:extLst>
            </p:cNvPr>
            <p:cNvCxnSpPr/>
            <p:nvPr/>
          </p:nvCxnSpPr>
          <p:spPr bwMode="auto">
            <a:xfrm>
              <a:off x="3023648" y="3076172"/>
              <a:ext cx="621069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4" name="Graphique 112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 title="IguanaTex Vector Display">
              <a:extLst>
                <a:ext uri="{FF2B5EF4-FFF2-40B4-BE49-F238E27FC236}">
                  <a16:creationId xmlns:a16="http://schemas.microsoft.com/office/drawing/2014/main" id="{873BB8DC-F1CC-241D-BA87-AE11A868AC58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7416800" y="3174999"/>
              <a:ext cx="179005" cy="223756"/>
            </a:xfrm>
            <a:custGeom>
              <a:avLst/>
              <a:gdLst>
                <a:gd name="connsiteX0" fmla="*/ 50368 w 136962"/>
                <a:gd name="connsiteY0" fmla="*/ 94135 h 201965"/>
                <a:gd name="connsiteX1" fmla="*/ 104938 w 136962"/>
                <a:gd name="connsiteY1" fmla="*/ 83881 h 201965"/>
                <a:gd name="connsiteX2" fmla="*/ 131689 w 136962"/>
                <a:gd name="connsiteY2" fmla="*/ 37959 h 201965"/>
                <a:gd name="connsiteX3" fmla="*/ 93525 w 136962"/>
                <a:gd name="connsiteY3" fmla="*/ 63 h 201965"/>
                <a:gd name="connsiteX4" fmla="*/ 77 w 136962"/>
                <a:gd name="connsiteY4" fmla="*/ 121331 h 201965"/>
                <a:gd name="connsiteX5" fmla="*/ 56074 w 136962"/>
                <a:gd name="connsiteY5" fmla="*/ 202029 h 201965"/>
                <a:gd name="connsiteX6" fmla="*/ 137039 w 136962"/>
                <a:gd name="connsiteY6" fmla="*/ 149419 h 201965"/>
                <a:gd name="connsiteX7" fmla="*/ 132759 w 136962"/>
                <a:gd name="connsiteY7" fmla="*/ 143623 h 201965"/>
                <a:gd name="connsiteX8" fmla="*/ 128122 w 136962"/>
                <a:gd name="connsiteY8" fmla="*/ 148082 h 201965"/>
                <a:gd name="connsiteX9" fmla="*/ 56788 w 136962"/>
                <a:gd name="connsiteY9" fmla="*/ 192220 h 201965"/>
                <a:gd name="connsiteX10" fmla="*/ 25757 w 136962"/>
                <a:gd name="connsiteY10" fmla="*/ 140503 h 201965"/>
                <a:gd name="connsiteX11" fmla="*/ 31464 w 136962"/>
                <a:gd name="connsiteY11" fmla="*/ 94135 h 201965"/>
                <a:gd name="connsiteX12" fmla="*/ 50368 w 136962"/>
                <a:gd name="connsiteY12" fmla="*/ 94135 h 201965"/>
                <a:gd name="connsiteX13" fmla="*/ 33604 w 136962"/>
                <a:gd name="connsiteY13" fmla="*/ 84327 h 201965"/>
                <a:gd name="connsiteX14" fmla="*/ 93525 w 136962"/>
                <a:gd name="connsiteY14" fmla="*/ 9871 h 201965"/>
                <a:gd name="connsiteX15" fmla="*/ 119919 w 136962"/>
                <a:gd name="connsiteY15" fmla="*/ 37959 h 201965"/>
                <a:gd name="connsiteX16" fmla="*/ 48228 w 136962"/>
                <a:gd name="connsiteY16" fmla="*/ 84327 h 201965"/>
                <a:gd name="connsiteX17" fmla="*/ 33604 w 136962"/>
                <a:gd name="connsiteY17" fmla="*/ 84327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962" h="201965">
                  <a:moveTo>
                    <a:pt x="50368" y="94135"/>
                  </a:moveTo>
                  <a:cubicBezTo>
                    <a:pt x="60711" y="94135"/>
                    <a:pt x="87105" y="93243"/>
                    <a:pt x="104938" y="83881"/>
                  </a:cubicBezTo>
                  <a:cubicBezTo>
                    <a:pt x="129905" y="70506"/>
                    <a:pt x="131689" y="44201"/>
                    <a:pt x="131689" y="37959"/>
                  </a:cubicBezTo>
                  <a:cubicBezTo>
                    <a:pt x="131689" y="18342"/>
                    <a:pt x="118135" y="63"/>
                    <a:pt x="93525" y="63"/>
                  </a:cubicBezTo>
                  <a:cubicBezTo>
                    <a:pt x="53934" y="63"/>
                    <a:pt x="77" y="43309"/>
                    <a:pt x="77" y="121331"/>
                  </a:cubicBezTo>
                  <a:cubicBezTo>
                    <a:pt x="77" y="166807"/>
                    <a:pt x="21120" y="202029"/>
                    <a:pt x="56074" y="202029"/>
                  </a:cubicBezTo>
                  <a:cubicBezTo>
                    <a:pt x="107078" y="202029"/>
                    <a:pt x="137039" y="154769"/>
                    <a:pt x="137039" y="149419"/>
                  </a:cubicBezTo>
                  <a:cubicBezTo>
                    <a:pt x="137039" y="146744"/>
                    <a:pt x="134899" y="143623"/>
                    <a:pt x="132759" y="143623"/>
                  </a:cubicBezTo>
                  <a:cubicBezTo>
                    <a:pt x="130976" y="143623"/>
                    <a:pt x="130262" y="144515"/>
                    <a:pt x="128122" y="148082"/>
                  </a:cubicBezTo>
                  <a:cubicBezTo>
                    <a:pt x="99945" y="192220"/>
                    <a:pt x="61068" y="192220"/>
                    <a:pt x="56788" y="192220"/>
                  </a:cubicBezTo>
                  <a:cubicBezTo>
                    <a:pt x="28967" y="192220"/>
                    <a:pt x="25757" y="154769"/>
                    <a:pt x="25757" y="140503"/>
                  </a:cubicBezTo>
                  <a:cubicBezTo>
                    <a:pt x="25757" y="135152"/>
                    <a:pt x="26114" y="121331"/>
                    <a:pt x="31464" y="94135"/>
                  </a:cubicBezTo>
                  <a:lnTo>
                    <a:pt x="50368" y="94135"/>
                  </a:lnTo>
                  <a:close/>
                  <a:moveTo>
                    <a:pt x="33604" y="84327"/>
                  </a:moveTo>
                  <a:cubicBezTo>
                    <a:pt x="47514" y="16559"/>
                    <a:pt x="84251" y="9871"/>
                    <a:pt x="93525" y="9871"/>
                  </a:cubicBezTo>
                  <a:cubicBezTo>
                    <a:pt x="110289" y="9871"/>
                    <a:pt x="119919" y="22801"/>
                    <a:pt x="119919" y="37959"/>
                  </a:cubicBezTo>
                  <a:cubicBezTo>
                    <a:pt x="119919" y="84327"/>
                    <a:pt x="62851" y="84327"/>
                    <a:pt x="48228" y="84327"/>
                  </a:cubicBezTo>
                  <a:lnTo>
                    <a:pt x="33604" y="84327"/>
                  </a:lnTo>
                  <a:close/>
                </a:path>
              </a:pathLst>
            </a:custGeom>
            <a:solidFill>
              <a:srgbClr val="00000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Graphique 11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  <a:extLst>
                <a:ext uri="{FF2B5EF4-FFF2-40B4-BE49-F238E27FC236}">
                  <a16:creationId xmlns:a16="http://schemas.microsoft.com/office/drawing/2014/main" id="{C943AFBF-4950-CCFC-9839-D9D18E05BB9F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2971801" y="3174999"/>
              <a:ext cx="179005" cy="313258"/>
            </a:xfrm>
            <a:custGeom>
              <a:avLst/>
              <a:gdLst>
                <a:gd name="connsiteX0" fmla="*/ 187775 w 187698"/>
                <a:gd name="connsiteY0" fmla="*/ 154323 h 306737"/>
                <a:gd name="connsiteX1" fmla="*/ 169942 w 187698"/>
                <a:gd name="connsiteY1" fmla="*/ 49997 h 306737"/>
                <a:gd name="connsiteX2" fmla="*/ 94149 w 187698"/>
                <a:gd name="connsiteY2" fmla="*/ 63 h 306737"/>
                <a:gd name="connsiteX3" fmla="*/ 16573 w 187698"/>
                <a:gd name="connsiteY3" fmla="*/ 53118 h 306737"/>
                <a:gd name="connsiteX4" fmla="*/ 77 w 187698"/>
                <a:gd name="connsiteY4" fmla="*/ 154323 h 306737"/>
                <a:gd name="connsiteX5" fmla="*/ 20140 w 187698"/>
                <a:gd name="connsiteY5" fmla="*/ 261771 h 306737"/>
                <a:gd name="connsiteX6" fmla="*/ 93703 w 187698"/>
                <a:gd name="connsiteY6" fmla="*/ 306801 h 306737"/>
                <a:gd name="connsiteX7" fmla="*/ 171279 w 187698"/>
                <a:gd name="connsiteY7" fmla="*/ 255083 h 306737"/>
                <a:gd name="connsiteX8" fmla="*/ 187775 w 187698"/>
                <a:gd name="connsiteY8" fmla="*/ 154323 h 306737"/>
                <a:gd name="connsiteX9" fmla="*/ 93703 w 187698"/>
                <a:gd name="connsiteY9" fmla="*/ 296992 h 306737"/>
                <a:gd name="connsiteX10" fmla="*/ 41986 w 187698"/>
                <a:gd name="connsiteY10" fmla="*/ 243045 h 306737"/>
                <a:gd name="connsiteX11" fmla="*/ 37081 w 187698"/>
                <a:gd name="connsiteY11" fmla="*/ 148973 h 306737"/>
                <a:gd name="connsiteX12" fmla="*/ 40648 w 187698"/>
                <a:gd name="connsiteY12" fmla="*/ 66939 h 306737"/>
                <a:gd name="connsiteX13" fmla="*/ 93703 w 187698"/>
                <a:gd name="connsiteY13" fmla="*/ 9871 h 306737"/>
                <a:gd name="connsiteX14" fmla="*/ 146312 w 187698"/>
                <a:gd name="connsiteY14" fmla="*/ 62035 h 306737"/>
                <a:gd name="connsiteX15" fmla="*/ 150771 w 187698"/>
                <a:gd name="connsiteY15" fmla="*/ 148973 h 306737"/>
                <a:gd name="connsiteX16" fmla="*/ 145866 w 187698"/>
                <a:gd name="connsiteY16" fmla="*/ 241262 h 306737"/>
                <a:gd name="connsiteX17" fmla="*/ 93703 w 187698"/>
                <a:gd name="connsiteY17" fmla="*/ 296992 h 30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698" h="306737">
                  <a:moveTo>
                    <a:pt x="187775" y="154323"/>
                  </a:moveTo>
                  <a:cubicBezTo>
                    <a:pt x="187775" y="118656"/>
                    <a:pt x="185546" y="82989"/>
                    <a:pt x="169942" y="49997"/>
                  </a:cubicBezTo>
                  <a:cubicBezTo>
                    <a:pt x="149433" y="7196"/>
                    <a:pt x="112874" y="63"/>
                    <a:pt x="94149" y="63"/>
                  </a:cubicBezTo>
                  <a:cubicBezTo>
                    <a:pt x="67399" y="63"/>
                    <a:pt x="34852" y="11655"/>
                    <a:pt x="16573" y="53118"/>
                  </a:cubicBezTo>
                  <a:cubicBezTo>
                    <a:pt x="2306" y="83881"/>
                    <a:pt x="77" y="118656"/>
                    <a:pt x="77" y="154323"/>
                  </a:cubicBezTo>
                  <a:cubicBezTo>
                    <a:pt x="77" y="187761"/>
                    <a:pt x="1860" y="227887"/>
                    <a:pt x="20140" y="261771"/>
                  </a:cubicBezTo>
                  <a:cubicBezTo>
                    <a:pt x="39311" y="297884"/>
                    <a:pt x="71857" y="306801"/>
                    <a:pt x="93703" y="306801"/>
                  </a:cubicBezTo>
                  <a:cubicBezTo>
                    <a:pt x="117779" y="306801"/>
                    <a:pt x="151662" y="297438"/>
                    <a:pt x="171279" y="255083"/>
                  </a:cubicBezTo>
                  <a:cubicBezTo>
                    <a:pt x="185546" y="224320"/>
                    <a:pt x="187775" y="189545"/>
                    <a:pt x="187775" y="154323"/>
                  </a:cubicBezTo>
                  <a:close/>
                  <a:moveTo>
                    <a:pt x="93703" y="296992"/>
                  </a:moveTo>
                  <a:cubicBezTo>
                    <a:pt x="76315" y="296992"/>
                    <a:pt x="50011" y="285846"/>
                    <a:pt x="41986" y="243045"/>
                  </a:cubicBezTo>
                  <a:cubicBezTo>
                    <a:pt x="37081" y="216295"/>
                    <a:pt x="37081" y="175278"/>
                    <a:pt x="37081" y="148973"/>
                  </a:cubicBezTo>
                  <a:cubicBezTo>
                    <a:pt x="37081" y="120440"/>
                    <a:pt x="37081" y="91014"/>
                    <a:pt x="40648" y="66939"/>
                  </a:cubicBezTo>
                  <a:cubicBezTo>
                    <a:pt x="49119" y="13884"/>
                    <a:pt x="82557" y="9871"/>
                    <a:pt x="93703" y="9871"/>
                  </a:cubicBezTo>
                  <a:cubicBezTo>
                    <a:pt x="108416" y="9871"/>
                    <a:pt x="137841" y="17896"/>
                    <a:pt x="146312" y="62035"/>
                  </a:cubicBezTo>
                  <a:cubicBezTo>
                    <a:pt x="150771" y="87002"/>
                    <a:pt x="150771" y="120885"/>
                    <a:pt x="150771" y="148973"/>
                  </a:cubicBezTo>
                  <a:cubicBezTo>
                    <a:pt x="150771" y="182411"/>
                    <a:pt x="150771" y="212728"/>
                    <a:pt x="145866" y="241262"/>
                  </a:cubicBezTo>
                  <a:cubicBezTo>
                    <a:pt x="139179" y="283617"/>
                    <a:pt x="113766" y="296992"/>
                    <a:pt x="93703" y="296992"/>
                  </a:cubicBezTo>
                  <a:close/>
                </a:path>
              </a:pathLst>
            </a:custGeom>
            <a:solidFill>
              <a:srgbClr val="000000"/>
            </a:solidFill>
            <a:ln w="43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5" name="Groupe 134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 title="IguanaTex Vector Display">
            <a:extLst>
              <a:ext uri="{FF2B5EF4-FFF2-40B4-BE49-F238E27FC236}">
                <a16:creationId xmlns:a16="http://schemas.microsoft.com/office/drawing/2014/main" id="{D26D98DA-2200-6D6B-4D8A-1111E95D1DD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381499" y="2031999"/>
            <a:ext cx="2140084" cy="305726"/>
            <a:chOff x="6702873" y="3554173"/>
            <a:chExt cx="2091527" cy="274125"/>
          </a:xfrm>
        </p:grpSpPr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35748477-9221-544E-3443-B43C4B8E7DF2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702873" y="3574185"/>
              <a:ext cx="204158" cy="185582"/>
            </a:xfrm>
            <a:custGeom>
              <a:avLst/>
              <a:gdLst>
                <a:gd name="connsiteX0" fmla="*/ 121071 w 204158"/>
                <a:gd name="connsiteY0" fmla="*/ 19251 h 185582"/>
                <a:gd name="connsiteX1" fmla="*/ 127976 w 204158"/>
                <a:gd name="connsiteY1" fmla="*/ 9109 h 185582"/>
                <a:gd name="connsiteX2" fmla="*/ 146891 w 204158"/>
                <a:gd name="connsiteY2" fmla="*/ 8561 h 185582"/>
                <a:gd name="connsiteX3" fmla="*/ 190725 w 204158"/>
                <a:gd name="connsiteY3" fmla="*/ 31039 h 185582"/>
                <a:gd name="connsiteX4" fmla="*/ 188323 w 204158"/>
                <a:gd name="connsiteY4" fmla="*/ 52969 h 185582"/>
                <a:gd name="connsiteX5" fmla="*/ 187422 w 204158"/>
                <a:gd name="connsiteY5" fmla="*/ 58177 h 185582"/>
                <a:gd name="connsiteX6" fmla="*/ 191025 w 204158"/>
                <a:gd name="connsiteY6" fmla="*/ 61741 h 185582"/>
                <a:gd name="connsiteX7" fmla="*/ 195528 w 204158"/>
                <a:gd name="connsiteY7" fmla="*/ 55436 h 185582"/>
                <a:gd name="connsiteX8" fmla="*/ 203635 w 204158"/>
                <a:gd name="connsiteY8" fmla="*/ 7738 h 185582"/>
                <a:gd name="connsiteX9" fmla="*/ 204235 w 204158"/>
                <a:gd name="connsiteY9" fmla="*/ 3078 h 185582"/>
                <a:gd name="connsiteX10" fmla="*/ 196129 w 204158"/>
                <a:gd name="connsiteY10" fmla="*/ 63 h 185582"/>
                <a:gd name="connsiteX11" fmla="*/ 29500 w 204158"/>
                <a:gd name="connsiteY11" fmla="*/ 63 h 185582"/>
                <a:gd name="connsiteX12" fmla="*/ 19892 w 204158"/>
                <a:gd name="connsiteY12" fmla="*/ 5545 h 185582"/>
                <a:gd name="connsiteX13" fmla="*/ 1878 w 204158"/>
                <a:gd name="connsiteY13" fmla="*/ 53791 h 185582"/>
                <a:gd name="connsiteX14" fmla="*/ 77 w 204158"/>
                <a:gd name="connsiteY14" fmla="*/ 58726 h 185582"/>
                <a:gd name="connsiteX15" fmla="*/ 3680 w 204158"/>
                <a:gd name="connsiteY15" fmla="*/ 61741 h 185582"/>
                <a:gd name="connsiteX16" fmla="*/ 8783 w 204158"/>
                <a:gd name="connsiteY16" fmla="*/ 55984 h 185582"/>
                <a:gd name="connsiteX17" fmla="*/ 77237 w 204158"/>
                <a:gd name="connsiteY17" fmla="*/ 8561 h 185582"/>
                <a:gd name="connsiteX18" fmla="*/ 88946 w 204158"/>
                <a:gd name="connsiteY18" fmla="*/ 8561 h 185582"/>
                <a:gd name="connsiteX19" fmla="*/ 97352 w 204158"/>
                <a:gd name="connsiteY19" fmla="*/ 11850 h 185582"/>
                <a:gd name="connsiteX20" fmla="*/ 96151 w 204158"/>
                <a:gd name="connsiteY20" fmla="*/ 17607 h 185582"/>
                <a:gd name="connsiteX21" fmla="*/ 55920 w 204158"/>
                <a:gd name="connsiteY21" fmla="*/ 163990 h 185582"/>
                <a:gd name="connsiteX22" fmla="*/ 20192 w 204158"/>
                <a:gd name="connsiteY22" fmla="*/ 177148 h 185582"/>
                <a:gd name="connsiteX23" fmla="*/ 7583 w 204158"/>
                <a:gd name="connsiteY23" fmla="*/ 182356 h 185582"/>
                <a:gd name="connsiteX24" fmla="*/ 12686 w 204158"/>
                <a:gd name="connsiteY24" fmla="*/ 185645 h 185582"/>
                <a:gd name="connsiteX25" fmla="*/ 37306 w 204158"/>
                <a:gd name="connsiteY25" fmla="*/ 185097 h 185582"/>
                <a:gd name="connsiteX26" fmla="*/ 62825 w 204158"/>
                <a:gd name="connsiteY26" fmla="*/ 184823 h 185582"/>
                <a:gd name="connsiteX27" fmla="*/ 87745 w 204158"/>
                <a:gd name="connsiteY27" fmla="*/ 185097 h 185582"/>
                <a:gd name="connsiteX28" fmla="*/ 113865 w 204158"/>
                <a:gd name="connsiteY28" fmla="*/ 185645 h 185582"/>
                <a:gd name="connsiteX29" fmla="*/ 120470 w 204158"/>
                <a:gd name="connsiteY29" fmla="*/ 180163 h 185582"/>
                <a:gd name="connsiteX30" fmla="*/ 110262 w 204158"/>
                <a:gd name="connsiteY30" fmla="*/ 177148 h 185582"/>
                <a:gd name="connsiteX31" fmla="*/ 91047 w 204158"/>
                <a:gd name="connsiteY31" fmla="*/ 176599 h 185582"/>
                <a:gd name="connsiteX32" fmla="*/ 79939 w 204158"/>
                <a:gd name="connsiteY32" fmla="*/ 170569 h 185582"/>
                <a:gd name="connsiteX33" fmla="*/ 81140 w 204158"/>
                <a:gd name="connsiteY33" fmla="*/ 164812 h 185582"/>
                <a:gd name="connsiteX34" fmla="*/ 12107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071" y="19251"/>
                  </a:moveTo>
                  <a:cubicBezTo>
                    <a:pt x="123172" y="11576"/>
                    <a:pt x="124373" y="9931"/>
                    <a:pt x="127976" y="9109"/>
                  </a:cubicBezTo>
                  <a:cubicBezTo>
                    <a:pt x="130678" y="8561"/>
                    <a:pt x="140586" y="8561"/>
                    <a:pt x="146891" y="8561"/>
                  </a:cubicBezTo>
                  <a:cubicBezTo>
                    <a:pt x="177214" y="8561"/>
                    <a:pt x="190725" y="9657"/>
                    <a:pt x="190725" y="31039"/>
                  </a:cubicBezTo>
                  <a:cubicBezTo>
                    <a:pt x="190725" y="35151"/>
                    <a:pt x="189524" y="45842"/>
                    <a:pt x="188323" y="52969"/>
                  </a:cubicBezTo>
                  <a:cubicBezTo>
                    <a:pt x="188022" y="54065"/>
                    <a:pt x="187422" y="57355"/>
                    <a:pt x="187422" y="58177"/>
                  </a:cubicBezTo>
                  <a:cubicBezTo>
                    <a:pt x="187422" y="59822"/>
                    <a:pt x="188323" y="61741"/>
                    <a:pt x="191025" y="61741"/>
                  </a:cubicBezTo>
                  <a:cubicBezTo>
                    <a:pt x="194327" y="61741"/>
                    <a:pt x="194928" y="59548"/>
                    <a:pt x="195528" y="55436"/>
                  </a:cubicBezTo>
                  <a:lnTo>
                    <a:pt x="203635" y="7738"/>
                  </a:lnTo>
                  <a:cubicBezTo>
                    <a:pt x="203935" y="6642"/>
                    <a:pt x="204235" y="3901"/>
                    <a:pt x="204235" y="3078"/>
                  </a:cubicBezTo>
                  <a:cubicBezTo>
                    <a:pt x="204235" y="63"/>
                    <a:pt x="201233" y="63"/>
                    <a:pt x="196129" y="63"/>
                  </a:cubicBezTo>
                  <a:lnTo>
                    <a:pt x="29500" y="63"/>
                  </a:lnTo>
                  <a:cubicBezTo>
                    <a:pt x="22294" y="63"/>
                    <a:pt x="21994" y="337"/>
                    <a:pt x="19892" y="5545"/>
                  </a:cubicBezTo>
                  <a:lnTo>
                    <a:pt x="1878" y="53791"/>
                  </a:lnTo>
                  <a:cubicBezTo>
                    <a:pt x="1578" y="54339"/>
                    <a:pt x="77" y="58177"/>
                    <a:pt x="77" y="58726"/>
                  </a:cubicBezTo>
                  <a:cubicBezTo>
                    <a:pt x="77" y="60370"/>
                    <a:pt x="1578" y="61741"/>
                    <a:pt x="3680" y="61741"/>
                  </a:cubicBezTo>
                  <a:cubicBezTo>
                    <a:pt x="6682" y="61741"/>
                    <a:pt x="6982" y="60370"/>
                    <a:pt x="8783" y="55984"/>
                  </a:cubicBezTo>
                  <a:cubicBezTo>
                    <a:pt x="24996" y="13495"/>
                    <a:pt x="32802" y="8561"/>
                    <a:pt x="77237" y="8561"/>
                  </a:cubicBezTo>
                  <a:lnTo>
                    <a:pt x="88946" y="8561"/>
                  </a:lnTo>
                  <a:cubicBezTo>
                    <a:pt x="97352" y="8561"/>
                    <a:pt x="97352" y="9657"/>
                    <a:pt x="97352" y="11850"/>
                  </a:cubicBezTo>
                  <a:cubicBezTo>
                    <a:pt x="97352" y="13495"/>
                    <a:pt x="96451" y="16784"/>
                    <a:pt x="96151" y="17607"/>
                  </a:cubicBezTo>
                  <a:lnTo>
                    <a:pt x="55920" y="163990"/>
                  </a:lnTo>
                  <a:cubicBezTo>
                    <a:pt x="53218" y="174132"/>
                    <a:pt x="52317" y="177148"/>
                    <a:pt x="20192" y="177148"/>
                  </a:cubicBezTo>
                  <a:cubicBezTo>
                    <a:pt x="9384" y="177148"/>
                    <a:pt x="7583" y="177148"/>
                    <a:pt x="7583" y="182356"/>
                  </a:cubicBezTo>
                  <a:cubicBezTo>
                    <a:pt x="7583" y="185645"/>
                    <a:pt x="10885" y="185645"/>
                    <a:pt x="12686" y="185645"/>
                  </a:cubicBezTo>
                  <a:cubicBezTo>
                    <a:pt x="20793" y="185645"/>
                    <a:pt x="29199" y="185097"/>
                    <a:pt x="37306" y="185097"/>
                  </a:cubicBezTo>
                  <a:cubicBezTo>
                    <a:pt x="45712" y="185097"/>
                    <a:pt x="54419" y="184823"/>
                    <a:pt x="62825" y="184823"/>
                  </a:cubicBezTo>
                  <a:cubicBezTo>
                    <a:pt x="71232" y="184823"/>
                    <a:pt x="79638" y="185097"/>
                    <a:pt x="87745" y="185097"/>
                  </a:cubicBezTo>
                  <a:cubicBezTo>
                    <a:pt x="96451" y="185097"/>
                    <a:pt x="105458" y="185645"/>
                    <a:pt x="113865" y="185645"/>
                  </a:cubicBezTo>
                  <a:cubicBezTo>
                    <a:pt x="116867" y="185645"/>
                    <a:pt x="120470" y="185645"/>
                    <a:pt x="120470" y="180163"/>
                  </a:cubicBezTo>
                  <a:cubicBezTo>
                    <a:pt x="120470" y="177148"/>
                    <a:pt x="118068" y="177148"/>
                    <a:pt x="110262" y="177148"/>
                  </a:cubicBezTo>
                  <a:cubicBezTo>
                    <a:pt x="102756" y="177148"/>
                    <a:pt x="98853" y="177148"/>
                    <a:pt x="91047" y="176599"/>
                  </a:cubicBezTo>
                  <a:cubicBezTo>
                    <a:pt x="82341" y="175777"/>
                    <a:pt x="79939" y="174955"/>
                    <a:pt x="79939" y="170569"/>
                  </a:cubicBezTo>
                  <a:cubicBezTo>
                    <a:pt x="79939" y="170294"/>
                    <a:pt x="79939" y="168924"/>
                    <a:pt x="81140" y="164812"/>
                  </a:cubicBezTo>
                  <a:lnTo>
                    <a:pt x="12107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0A80C6C5-C524-C9EB-EFDB-E54888375BE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6942539" y="3554173"/>
              <a:ext cx="69654" cy="274125"/>
            </a:xfrm>
            <a:custGeom>
              <a:avLst/>
              <a:gdLst>
                <a:gd name="connsiteX0" fmla="*/ 69738 w 69654"/>
                <a:gd name="connsiteY0" fmla="*/ 271447 h 274125"/>
                <a:gd name="connsiteX1" fmla="*/ 64634 w 69654"/>
                <a:gd name="connsiteY1" fmla="*/ 265416 h 274125"/>
                <a:gd name="connsiteX2" fmla="*/ 17497 w 69654"/>
                <a:gd name="connsiteY2" fmla="*/ 137125 h 274125"/>
                <a:gd name="connsiteX3" fmla="*/ 65835 w 69654"/>
                <a:gd name="connsiteY3" fmla="*/ 7464 h 274125"/>
                <a:gd name="connsiteX4" fmla="*/ 69738 w 69654"/>
                <a:gd name="connsiteY4" fmla="*/ 2804 h 274125"/>
                <a:gd name="connsiteX5" fmla="*/ 66736 w 69654"/>
                <a:gd name="connsiteY5" fmla="*/ 63 h 274125"/>
                <a:gd name="connsiteX6" fmla="*/ 18999 w 69654"/>
                <a:gd name="connsiteY6" fmla="*/ 53517 h 274125"/>
                <a:gd name="connsiteX7" fmla="*/ 84 w 69654"/>
                <a:gd name="connsiteY7" fmla="*/ 137125 h 274125"/>
                <a:gd name="connsiteX8" fmla="*/ 19899 w 69654"/>
                <a:gd name="connsiteY8" fmla="*/ 222652 h 274125"/>
                <a:gd name="connsiteX9" fmla="*/ 66736 w 69654"/>
                <a:gd name="connsiteY9" fmla="*/ 274188 h 274125"/>
                <a:gd name="connsiteX10" fmla="*/ 69738 w 69654"/>
                <a:gd name="connsiteY10" fmla="*/ 271447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38" y="271447"/>
                  </a:moveTo>
                  <a:cubicBezTo>
                    <a:pt x="69738" y="270624"/>
                    <a:pt x="69738" y="270076"/>
                    <a:pt x="64634" y="265416"/>
                  </a:cubicBezTo>
                  <a:cubicBezTo>
                    <a:pt x="27105" y="230876"/>
                    <a:pt x="17497" y="179066"/>
                    <a:pt x="17497" y="137125"/>
                  </a:cubicBezTo>
                  <a:cubicBezTo>
                    <a:pt x="17497" y="89428"/>
                    <a:pt x="28906" y="41730"/>
                    <a:pt x="65835" y="7464"/>
                  </a:cubicBezTo>
                  <a:cubicBezTo>
                    <a:pt x="69738" y="4175"/>
                    <a:pt x="69738" y="3626"/>
                    <a:pt x="69738" y="2804"/>
                  </a:cubicBezTo>
                  <a:cubicBezTo>
                    <a:pt x="69738" y="885"/>
                    <a:pt x="68537" y="63"/>
                    <a:pt x="66736" y="63"/>
                  </a:cubicBezTo>
                  <a:cubicBezTo>
                    <a:pt x="63733" y="63"/>
                    <a:pt x="36712" y="18703"/>
                    <a:pt x="18999" y="53517"/>
                  </a:cubicBezTo>
                  <a:cubicBezTo>
                    <a:pt x="3687" y="83671"/>
                    <a:pt x="84" y="114099"/>
                    <a:pt x="84" y="137125"/>
                  </a:cubicBezTo>
                  <a:cubicBezTo>
                    <a:pt x="84" y="158507"/>
                    <a:pt x="3386" y="191676"/>
                    <a:pt x="19899" y="222652"/>
                  </a:cubicBezTo>
                  <a:cubicBezTo>
                    <a:pt x="37913" y="256370"/>
                    <a:pt x="63733" y="274188"/>
                    <a:pt x="66736" y="274188"/>
                  </a:cubicBezTo>
                  <a:cubicBezTo>
                    <a:pt x="68537" y="274188"/>
                    <a:pt x="69738" y="273365"/>
                    <a:pt x="69738" y="271447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8B2EC2B7-C278-4F3C-A0B0-1B36356A010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038280" y="3638604"/>
              <a:ext cx="149515" cy="124178"/>
            </a:xfrm>
            <a:custGeom>
              <a:avLst/>
              <a:gdLst>
                <a:gd name="connsiteX0" fmla="*/ 91659 w 149515"/>
                <a:gd name="connsiteY0" fmla="*/ 38440 h 124178"/>
                <a:gd name="connsiteX1" fmla="*/ 121382 w 149515"/>
                <a:gd name="connsiteY1" fmla="*/ 6094 h 124178"/>
                <a:gd name="connsiteX2" fmla="*/ 136393 w 149515"/>
                <a:gd name="connsiteY2" fmla="*/ 9657 h 124178"/>
                <a:gd name="connsiteX3" fmla="*/ 121982 w 149515"/>
                <a:gd name="connsiteY3" fmla="*/ 24460 h 124178"/>
                <a:gd name="connsiteX4" fmla="*/ 133391 w 149515"/>
                <a:gd name="connsiteY4" fmla="*/ 34054 h 124178"/>
                <a:gd name="connsiteX5" fmla="*/ 149604 w 149515"/>
                <a:gd name="connsiteY5" fmla="*/ 18155 h 124178"/>
                <a:gd name="connsiteX6" fmla="*/ 121682 w 149515"/>
                <a:gd name="connsiteY6" fmla="*/ 63 h 124178"/>
                <a:gd name="connsiteX7" fmla="*/ 90158 w 149515"/>
                <a:gd name="connsiteY7" fmla="*/ 20896 h 124178"/>
                <a:gd name="connsiteX8" fmla="*/ 57732 w 149515"/>
                <a:gd name="connsiteY8" fmla="*/ 63 h 124178"/>
                <a:gd name="connsiteX9" fmla="*/ 9395 w 149515"/>
                <a:gd name="connsiteY9" fmla="*/ 42278 h 124178"/>
                <a:gd name="connsiteX10" fmla="*/ 12998 w 149515"/>
                <a:gd name="connsiteY10" fmla="*/ 45019 h 124178"/>
                <a:gd name="connsiteX11" fmla="*/ 16901 w 149515"/>
                <a:gd name="connsiteY11" fmla="*/ 42004 h 124178"/>
                <a:gd name="connsiteX12" fmla="*/ 57132 w 149515"/>
                <a:gd name="connsiteY12" fmla="*/ 6094 h 124178"/>
                <a:gd name="connsiteX13" fmla="*/ 73345 w 149515"/>
                <a:gd name="connsiteY13" fmla="*/ 24460 h 124178"/>
                <a:gd name="connsiteX14" fmla="*/ 57132 w 149515"/>
                <a:gd name="connsiteY14" fmla="*/ 89702 h 124178"/>
                <a:gd name="connsiteX15" fmla="*/ 28610 w 149515"/>
                <a:gd name="connsiteY15" fmla="*/ 118211 h 124178"/>
                <a:gd name="connsiteX16" fmla="*/ 13598 w 149515"/>
                <a:gd name="connsiteY16" fmla="*/ 114647 h 124178"/>
                <a:gd name="connsiteX17" fmla="*/ 27709 w 149515"/>
                <a:gd name="connsiteY17" fmla="*/ 99844 h 124178"/>
                <a:gd name="connsiteX18" fmla="*/ 16601 w 149515"/>
                <a:gd name="connsiteY18" fmla="*/ 90250 h 124178"/>
                <a:gd name="connsiteX19" fmla="*/ 88 w 149515"/>
                <a:gd name="connsiteY19" fmla="*/ 106149 h 124178"/>
                <a:gd name="connsiteX20" fmla="*/ 28310 w 149515"/>
                <a:gd name="connsiteY20" fmla="*/ 124241 h 124178"/>
                <a:gd name="connsiteX21" fmla="*/ 59834 w 149515"/>
                <a:gd name="connsiteY21" fmla="*/ 103408 h 124178"/>
                <a:gd name="connsiteX22" fmla="*/ 92259 w 149515"/>
                <a:gd name="connsiteY22" fmla="*/ 124241 h 124178"/>
                <a:gd name="connsiteX23" fmla="*/ 140297 w 149515"/>
                <a:gd name="connsiteY23" fmla="*/ 82026 h 124178"/>
                <a:gd name="connsiteX24" fmla="*/ 136694 w 149515"/>
                <a:gd name="connsiteY24" fmla="*/ 79285 h 124178"/>
                <a:gd name="connsiteX25" fmla="*/ 132791 w 149515"/>
                <a:gd name="connsiteY25" fmla="*/ 82300 h 124178"/>
                <a:gd name="connsiteX26" fmla="*/ 92860 w 149515"/>
                <a:gd name="connsiteY26" fmla="*/ 118211 h 124178"/>
                <a:gd name="connsiteX27" fmla="*/ 76347 w 149515"/>
                <a:gd name="connsiteY27" fmla="*/ 100118 h 124178"/>
                <a:gd name="connsiteX28" fmla="*/ 81451 w 149515"/>
                <a:gd name="connsiteY28" fmla="*/ 75995 h 124178"/>
                <a:gd name="connsiteX29" fmla="*/ 91659 w 149515"/>
                <a:gd name="connsiteY29" fmla="*/ 38440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9515" h="124178">
                  <a:moveTo>
                    <a:pt x="91659" y="38440"/>
                  </a:moveTo>
                  <a:cubicBezTo>
                    <a:pt x="93460" y="31313"/>
                    <a:pt x="100366" y="6094"/>
                    <a:pt x="121382" y="6094"/>
                  </a:cubicBezTo>
                  <a:cubicBezTo>
                    <a:pt x="122883" y="6094"/>
                    <a:pt x="130089" y="6094"/>
                    <a:pt x="136393" y="9657"/>
                  </a:cubicBezTo>
                  <a:cubicBezTo>
                    <a:pt x="127987" y="11028"/>
                    <a:pt x="121982" y="17881"/>
                    <a:pt x="121982" y="24460"/>
                  </a:cubicBezTo>
                  <a:cubicBezTo>
                    <a:pt x="121982" y="28846"/>
                    <a:pt x="125285" y="34054"/>
                    <a:pt x="133391" y="34054"/>
                  </a:cubicBezTo>
                  <a:cubicBezTo>
                    <a:pt x="139996" y="34054"/>
                    <a:pt x="149604" y="29120"/>
                    <a:pt x="149604" y="18155"/>
                  </a:cubicBezTo>
                  <a:cubicBezTo>
                    <a:pt x="149604" y="3901"/>
                    <a:pt x="131890" y="63"/>
                    <a:pt x="121682" y="63"/>
                  </a:cubicBezTo>
                  <a:cubicBezTo>
                    <a:pt x="104269" y="63"/>
                    <a:pt x="93760" y="14591"/>
                    <a:pt x="90158" y="20896"/>
                  </a:cubicBezTo>
                  <a:cubicBezTo>
                    <a:pt x="82652" y="2804"/>
                    <a:pt x="66439" y="63"/>
                    <a:pt x="57732" y="63"/>
                  </a:cubicBezTo>
                  <a:cubicBezTo>
                    <a:pt x="26508" y="63"/>
                    <a:pt x="9395" y="35425"/>
                    <a:pt x="9395" y="42278"/>
                  </a:cubicBezTo>
                  <a:cubicBezTo>
                    <a:pt x="9395" y="45019"/>
                    <a:pt x="12397" y="45019"/>
                    <a:pt x="12998" y="45019"/>
                  </a:cubicBezTo>
                  <a:cubicBezTo>
                    <a:pt x="15400" y="45019"/>
                    <a:pt x="16300" y="44471"/>
                    <a:pt x="16901" y="42004"/>
                  </a:cubicBezTo>
                  <a:cubicBezTo>
                    <a:pt x="27109" y="12947"/>
                    <a:pt x="46924" y="6094"/>
                    <a:pt x="57132" y="6094"/>
                  </a:cubicBezTo>
                  <a:cubicBezTo>
                    <a:pt x="62836" y="6094"/>
                    <a:pt x="73345" y="8561"/>
                    <a:pt x="73345" y="24460"/>
                  </a:cubicBezTo>
                  <a:cubicBezTo>
                    <a:pt x="73345" y="32958"/>
                    <a:pt x="68241" y="51324"/>
                    <a:pt x="57132" y="89702"/>
                  </a:cubicBezTo>
                  <a:cubicBezTo>
                    <a:pt x="52328" y="106697"/>
                    <a:pt x="41820" y="118211"/>
                    <a:pt x="28610" y="118211"/>
                  </a:cubicBezTo>
                  <a:cubicBezTo>
                    <a:pt x="26809" y="118211"/>
                    <a:pt x="19903" y="118211"/>
                    <a:pt x="13598" y="114647"/>
                  </a:cubicBezTo>
                  <a:cubicBezTo>
                    <a:pt x="21104" y="113276"/>
                    <a:pt x="27709" y="107520"/>
                    <a:pt x="27709" y="99844"/>
                  </a:cubicBezTo>
                  <a:cubicBezTo>
                    <a:pt x="27709" y="92443"/>
                    <a:pt x="21104" y="90250"/>
                    <a:pt x="16601" y="90250"/>
                  </a:cubicBezTo>
                  <a:cubicBezTo>
                    <a:pt x="7594" y="90250"/>
                    <a:pt x="88" y="97377"/>
                    <a:pt x="88" y="106149"/>
                  </a:cubicBezTo>
                  <a:cubicBezTo>
                    <a:pt x="88" y="118759"/>
                    <a:pt x="15099" y="124241"/>
                    <a:pt x="28310" y="124241"/>
                  </a:cubicBezTo>
                  <a:cubicBezTo>
                    <a:pt x="48125" y="124241"/>
                    <a:pt x="58933" y="105053"/>
                    <a:pt x="59834" y="103408"/>
                  </a:cubicBezTo>
                  <a:cubicBezTo>
                    <a:pt x="63437" y="113551"/>
                    <a:pt x="74245" y="124241"/>
                    <a:pt x="92259" y="124241"/>
                  </a:cubicBezTo>
                  <a:cubicBezTo>
                    <a:pt x="123183" y="124241"/>
                    <a:pt x="140297" y="88879"/>
                    <a:pt x="140297" y="82026"/>
                  </a:cubicBezTo>
                  <a:cubicBezTo>
                    <a:pt x="140297" y="79285"/>
                    <a:pt x="137594" y="79285"/>
                    <a:pt x="136694" y="79285"/>
                  </a:cubicBezTo>
                  <a:cubicBezTo>
                    <a:pt x="133992" y="79285"/>
                    <a:pt x="133391" y="80381"/>
                    <a:pt x="132791" y="82300"/>
                  </a:cubicBezTo>
                  <a:cubicBezTo>
                    <a:pt x="122883" y="111632"/>
                    <a:pt x="102467" y="118211"/>
                    <a:pt x="92860" y="118211"/>
                  </a:cubicBezTo>
                  <a:cubicBezTo>
                    <a:pt x="81151" y="118211"/>
                    <a:pt x="76347" y="109439"/>
                    <a:pt x="76347" y="100118"/>
                  </a:cubicBezTo>
                  <a:cubicBezTo>
                    <a:pt x="76347" y="94088"/>
                    <a:pt x="78148" y="88057"/>
                    <a:pt x="81451" y="75995"/>
                  </a:cubicBezTo>
                  <a:lnTo>
                    <a:pt x="91659" y="38440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BD8AA9BC-DC7F-DDD8-81AF-06FF34EC33A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7226985" y="3730710"/>
              <a:ext cx="35127" cy="81963"/>
            </a:xfrm>
            <a:custGeom>
              <a:avLst/>
              <a:gdLst>
                <a:gd name="connsiteX0" fmla="*/ 35221 w 35127"/>
                <a:gd name="connsiteY0" fmla="*/ 28846 h 81963"/>
                <a:gd name="connsiteX1" fmla="*/ 16006 w 35127"/>
                <a:gd name="connsiteY1" fmla="*/ 63 h 81963"/>
                <a:gd name="connsiteX2" fmla="*/ 93 w 35127"/>
                <a:gd name="connsiteY2" fmla="*/ 14591 h 81963"/>
                <a:gd name="connsiteX3" fmla="*/ 16006 w 35127"/>
                <a:gd name="connsiteY3" fmla="*/ 29120 h 81963"/>
                <a:gd name="connsiteX4" fmla="*/ 26514 w 35127"/>
                <a:gd name="connsiteY4" fmla="*/ 25556 h 81963"/>
                <a:gd name="connsiteX5" fmla="*/ 28015 w 35127"/>
                <a:gd name="connsiteY5" fmla="*/ 24734 h 81963"/>
                <a:gd name="connsiteX6" fmla="*/ 28616 w 35127"/>
                <a:gd name="connsiteY6" fmla="*/ 28846 h 81963"/>
                <a:gd name="connsiteX7" fmla="*/ 8200 w 35127"/>
                <a:gd name="connsiteY7" fmla="*/ 74625 h 81963"/>
                <a:gd name="connsiteX8" fmla="*/ 4897 w 35127"/>
                <a:gd name="connsiteY8" fmla="*/ 79011 h 81963"/>
                <a:gd name="connsiteX9" fmla="*/ 7900 w 35127"/>
                <a:gd name="connsiteY9" fmla="*/ 82026 h 81963"/>
                <a:gd name="connsiteX10" fmla="*/ 35221 w 35127"/>
                <a:gd name="connsiteY10" fmla="*/ 28846 h 8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27" h="81963">
                  <a:moveTo>
                    <a:pt x="35221" y="28846"/>
                  </a:moveTo>
                  <a:cubicBezTo>
                    <a:pt x="35221" y="10754"/>
                    <a:pt x="27715" y="63"/>
                    <a:pt x="16006" y="63"/>
                  </a:cubicBezTo>
                  <a:cubicBezTo>
                    <a:pt x="6098" y="63"/>
                    <a:pt x="93" y="6916"/>
                    <a:pt x="93" y="14591"/>
                  </a:cubicBezTo>
                  <a:cubicBezTo>
                    <a:pt x="93" y="21993"/>
                    <a:pt x="6098" y="29120"/>
                    <a:pt x="16006" y="29120"/>
                  </a:cubicBezTo>
                  <a:cubicBezTo>
                    <a:pt x="19609" y="29120"/>
                    <a:pt x="23512" y="28024"/>
                    <a:pt x="26514" y="25556"/>
                  </a:cubicBezTo>
                  <a:cubicBezTo>
                    <a:pt x="27415" y="25008"/>
                    <a:pt x="27715" y="24734"/>
                    <a:pt x="28015" y="24734"/>
                  </a:cubicBezTo>
                  <a:cubicBezTo>
                    <a:pt x="28315" y="24734"/>
                    <a:pt x="28616" y="25008"/>
                    <a:pt x="28616" y="28846"/>
                  </a:cubicBezTo>
                  <a:cubicBezTo>
                    <a:pt x="28616" y="49131"/>
                    <a:pt x="18107" y="65579"/>
                    <a:pt x="8200" y="74625"/>
                  </a:cubicBezTo>
                  <a:cubicBezTo>
                    <a:pt x="4897" y="77640"/>
                    <a:pt x="4897" y="78188"/>
                    <a:pt x="4897" y="79011"/>
                  </a:cubicBezTo>
                  <a:cubicBezTo>
                    <a:pt x="4897" y="80930"/>
                    <a:pt x="6398" y="82026"/>
                    <a:pt x="7900" y="82026"/>
                  </a:cubicBezTo>
                  <a:cubicBezTo>
                    <a:pt x="11202" y="82026"/>
                    <a:pt x="35221" y="60919"/>
                    <a:pt x="35221" y="28846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8" name="Forme libre 127">
              <a:extLst>
                <a:ext uri="{FF2B5EF4-FFF2-40B4-BE49-F238E27FC236}">
                  <a16:creationId xmlns:a16="http://schemas.microsoft.com/office/drawing/2014/main" id="{04CE41FB-F5DD-DA36-1912-F49A395477C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7341506" y="3588165"/>
              <a:ext cx="92171" cy="174617"/>
            </a:xfrm>
            <a:custGeom>
              <a:avLst/>
              <a:gdLst>
                <a:gd name="connsiteX0" fmla="*/ 55041 w 92171"/>
                <a:gd name="connsiteY0" fmla="*/ 62015 h 174617"/>
                <a:gd name="connsiteX1" fmla="*/ 83262 w 92171"/>
                <a:gd name="connsiteY1" fmla="*/ 62015 h 174617"/>
                <a:gd name="connsiteX2" fmla="*/ 92269 w 92171"/>
                <a:gd name="connsiteY2" fmla="*/ 56533 h 174617"/>
                <a:gd name="connsiteX3" fmla="*/ 83863 w 92171"/>
                <a:gd name="connsiteY3" fmla="*/ 53517 h 174617"/>
                <a:gd name="connsiteX4" fmla="*/ 57442 w 92171"/>
                <a:gd name="connsiteY4" fmla="*/ 53517 h 174617"/>
                <a:gd name="connsiteX5" fmla="*/ 69752 w 92171"/>
                <a:gd name="connsiteY5" fmla="*/ 7464 h 174617"/>
                <a:gd name="connsiteX6" fmla="*/ 61045 w 92171"/>
                <a:gd name="connsiteY6" fmla="*/ 63 h 174617"/>
                <a:gd name="connsiteX7" fmla="*/ 49036 w 92171"/>
                <a:gd name="connsiteY7" fmla="*/ 9931 h 174617"/>
                <a:gd name="connsiteX8" fmla="*/ 37327 w 92171"/>
                <a:gd name="connsiteY8" fmla="*/ 53517 h 174617"/>
                <a:gd name="connsiteX9" fmla="*/ 9105 w 92171"/>
                <a:gd name="connsiteY9" fmla="*/ 53517 h 174617"/>
                <a:gd name="connsiteX10" fmla="*/ 98 w 92171"/>
                <a:gd name="connsiteY10" fmla="*/ 58726 h 174617"/>
                <a:gd name="connsiteX11" fmla="*/ 8504 w 92171"/>
                <a:gd name="connsiteY11" fmla="*/ 62015 h 174617"/>
                <a:gd name="connsiteX12" fmla="*/ 34925 w 92171"/>
                <a:gd name="connsiteY12" fmla="*/ 62015 h 174617"/>
                <a:gd name="connsiteX13" fmla="*/ 12107 w 92171"/>
                <a:gd name="connsiteY13" fmla="*/ 149461 h 174617"/>
                <a:gd name="connsiteX14" fmla="*/ 39729 w 92171"/>
                <a:gd name="connsiteY14" fmla="*/ 174680 h 174617"/>
                <a:gd name="connsiteX15" fmla="*/ 87466 w 92171"/>
                <a:gd name="connsiteY15" fmla="*/ 132465 h 174617"/>
                <a:gd name="connsiteX16" fmla="*/ 83863 w 92171"/>
                <a:gd name="connsiteY16" fmla="*/ 129724 h 174617"/>
                <a:gd name="connsiteX17" fmla="*/ 79359 w 92171"/>
                <a:gd name="connsiteY17" fmla="*/ 133562 h 174617"/>
                <a:gd name="connsiteX18" fmla="*/ 40329 w 92171"/>
                <a:gd name="connsiteY18" fmla="*/ 168650 h 174617"/>
                <a:gd name="connsiteX19" fmla="*/ 31022 w 92171"/>
                <a:gd name="connsiteY19" fmla="*/ 156040 h 174617"/>
                <a:gd name="connsiteX20" fmla="*/ 32823 w 92171"/>
                <a:gd name="connsiteY20" fmla="*/ 142882 h 174617"/>
                <a:gd name="connsiteX21" fmla="*/ 55041 w 92171"/>
                <a:gd name="connsiteY21" fmla="*/ 62015 h 17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171" h="174617">
                  <a:moveTo>
                    <a:pt x="55041" y="62015"/>
                  </a:moveTo>
                  <a:lnTo>
                    <a:pt x="83262" y="62015"/>
                  </a:lnTo>
                  <a:cubicBezTo>
                    <a:pt x="89267" y="62015"/>
                    <a:pt x="92269" y="62015"/>
                    <a:pt x="92269" y="56533"/>
                  </a:cubicBezTo>
                  <a:cubicBezTo>
                    <a:pt x="92269" y="53517"/>
                    <a:pt x="89267" y="53517"/>
                    <a:pt x="83863" y="53517"/>
                  </a:cubicBezTo>
                  <a:lnTo>
                    <a:pt x="57442" y="53517"/>
                  </a:lnTo>
                  <a:cubicBezTo>
                    <a:pt x="68251" y="14591"/>
                    <a:pt x="69752" y="9109"/>
                    <a:pt x="69752" y="7464"/>
                  </a:cubicBezTo>
                  <a:cubicBezTo>
                    <a:pt x="69752" y="2804"/>
                    <a:pt x="66149" y="63"/>
                    <a:pt x="61045" y="63"/>
                  </a:cubicBezTo>
                  <a:cubicBezTo>
                    <a:pt x="60144" y="63"/>
                    <a:pt x="51738" y="337"/>
                    <a:pt x="49036" y="9931"/>
                  </a:cubicBezTo>
                  <a:lnTo>
                    <a:pt x="37327" y="53517"/>
                  </a:lnTo>
                  <a:lnTo>
                    <a:pt x="9105" y="53517"/>
                  </a:lnTo>
                  <a:cubicBezTo>
                    <a:pt x="3100" y="53517"/>
                    <a:pt x="98" y="53517"/>
                    <a:pt x="98" y="58726"/>
                  </a:cubicBezTo>
                  <a:cubicBezTo>
                    <a:pt x="98" y="62015"/>
                    <a:pt x="2500" y="62015"/>
                    <a:pt x="8504" y="62015"/>
                  </a:cubicBezTo>
                  <a:lnTo>
                    <a:pt x="34925" y="62015"/>
                  </a:lnTo>
                  <a:cubicBezTo>
                    <a:pt x="13308" y="139867"/>
                    <a:pt x="12107" y="144527"/>
                    <a:pt x="12107" y="149461"/>
                  </a:cubicBezTo>
                  <a:cubicBezTo>
                    <a:pt x="12107" y="164264"/>
                    <a:pt x="23516" y="174680"/>
                    <a:pt x="39729" y="174680"/>
                  </a:cubicBezTo>
                  <a:cubicBezTo>
                    <a:pt x="70352" y="174680"/>
                    <a:pt x="87466" y="134658"/>
                    <a:pt x="87466" y="132465"/>
                  </a:cubicBezTo>
                  <a:cubicBezTo>
                    <a:pt x="87466" y="129724"/>
                    <a:pt x="85064" y="129724"/>
                    <a:pt x="83863" y="129724"/>
                  </a:cubicBezTo>
                  <a:cubicBezTo>
                    <a:pt x="81161" y="129724"/>
                    <a:pt x="80861" y="130546"/>
                    <a:pt x="79359" y="133562"/>
                  </a:cubicBezTo>
                  <a:cubicBezTo>
                    <a:pt x="66449" y="162071"/>
                    <a:pt x="50537" y="168650"/>
                    <a:pt x="40329" y="168650"/>
                  </a:cubicBezTo>
                  <a:cubicBezTo>
                    <a:pt x="34024" y="168650"/>
                    <a:pt x="31022" y="165086"/>
                    <a:pt x="31022" y="156040"/>
                  </a:cubicBezTo>
                  <a:cubicBezTo>
                    <a:pt x="31022" y="149461"/>
                    <a:pt x="31622" y="147542"/>
                    <a:pt x="32823" y="142882"/>
                  </a:cubicBezTo>
                  <a:lnTo>
                    <a:pt x="55041" y="6201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orme libre 128">
              <a:extLst>
                <a:ext uri="{FF2B5EF4-FFF2-40B4-BE49-F238E27FC236}">
                  <a16:creationId xmlns:a16="http://schemas.microsoft.com/office/drawing/2014/main" id="{7FF04C09-A435-2DC7-22E0-32E7A7554911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7543228" y="3659163"/>
              <a:ext cx="199654" cy="64145"/>
            </a:xfrm>
            <a:custGeom>
              <a:avLst/>
              <a:gdLst>
                <a:gd name="connsiteX0" fmla="*/ 189551 w 199654"/>
                <a:gd name="connsiteY0" fmla="*/ 11028 h 64145"/>
                <a:gd name="connsiteX1" fmla="*/ 199759 w 199654"/>
                <a:gd name="connsiteY1" fmla="*/ 5545 h 64145"/>
                <a:gd name="connsiteX2" fmla="*/ 189851 w 199654"/>
                <a:gd name="connsiteY2" fmla="*/ 63 h 64145"/>
                <a:gd name="connsiteX3" fmla="*/ 10012 w 199654"/>
                <a:gd name="connsiteY3" fmla="*/ 63 h 64145"/>
                <a:gd name="connsiteX4" fmla="*/ 104 w 199654"/>
                <a:gd name="connsiteY4" fmla="*/ 5545 h 64145"/>
                <a:gd name="connsiteX5" fmla="*/ 10312 w 199654"/>
                <a:gd name="connsiteY5" fmla="*/ 11028 h 64145"/>
                <a:gd name="connsiteX6" fmla="*/ 189551 w 199654"/>
                <a:gd name="connsiteY6" fmla="*/ 11028 h 64145"/>
                <a:gd name="connsiteX7" fmla="*/ 189851 w 199654"/>
                <a:gd name="connsiteY7" fmla="*/ 64208 h 64145"/>
                <a:gd name="connsiteX8" fmla="*/ 199759 w 199654"/>
                <a:gd name="connsiteY8" fmla="*/ 58726 h 64145"/>
                <a:gd name="connsiteX9" fmla="*/ 189551 w 199654"/>
                <a:gd name="connsiteY9" fmla="*/ 53243 h 64145"/>
                <a:gd name="connsiteX10" fmla="*/ 10312 w 199654"/>
                <a:gd name="connsiteY10" fmla="*/ 53243 h 64145"/>
                <a:gd name="connsiteX11" fmla="*/ 104 w 199654"/>
                <a:gd name="connsiteY11" fmla="*/ 58726 h 64145"/>
                <a:gd name="connsiteX12" fmla="*/ 10012 w 199654"/>
                <a:gd name="connsiteY12" fmla="*/ 64208 h 64145"/>
                <a:gd name="connsiteX13" fmla="*/ 189851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51" y="11028"/>
                  </a:moveTo>
                  <a:cubicBezTo>
                    <a:pt x="194055" y="11028"/>
                    <a:pt x="199759" y="11028"/>
                    <a:pt x="199759" y="5545"/>
                  </a:cubicBezTo>
                  <a:cubicBezTo>
                    <a:pt x="199759" y="63"/>
                    <a:pt x="194055" y="63"/>
                    <a:pt x="189851" y="63"/>
                  </a:cubicBezTo>
                  <a:lnTo>
                    <a:pt x="10012" y="63"/>
                  </a:lnTo>
                  <a:cubicBezTo>
                    <a:pt x="5809" y="63"/>
                    <a:pt x="104" y="63"/>
                    <a:pt x="104" y="5545"/>
                  </a:cubicBezTo>
                  <a:cubicBezTo>
                    <a:pt x="104" y="11028"/>
                    <a:pt x="5809" y="11028"/>
                    <a:pt x="10312" y="11028"/>
                  </a:cubicBezTo>
                  <a:lnTo>
                    <a:pt x="189551" y="11028"/>
                  </a:lnTo>
                  <a:close/>
                  <a:moveTo>
                    <a:pt x="189851" y="64208"/>
                  </a:moveTo>
                  <a:cubicBezTo>
                    <a:pt x="194055" y="64208"/>
                    <a:pt x="199759" y="64208"/>
                    <a:pt x="199759" y="58726"/>
                  </a:cubicBezTo>
                  <a:cubicBezTo>
                    <a:pt x="199759" y="53243"/>
                    <a:pt x="194055" y="53243"/>
                    <a:pt x="189551" y="53243"/>
                  </a:cubicBezTo>
                  <a:lnTo>
                    <a:pt x="10312" y="53243"/>
                  </a:lnTo>
                  <a:cubicBezTo>
                    <a:pt x="5809" y="53243"/>
                    <a:pt x="104" y="53243"/>
                    <a:pt x="104" y="58726"/>
                  </a:cubicBezTo>
                  <a:cubicBezTo>
                    <a:pt x="104" y="64208"/>
                    <a:pt x="5809" y="64208"/>
                    <a:pt x="10012" y="64208"/>
                  </a:cubicBezTo>
                  <a:lnTo>
                    <a:pt x="189851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orme libre 129">
              <a:extLst>
                <a:ext uri="{FF2B5EF4-FFF2-40B4-BE49-F238E27FC236}">
                  <a16:creationId xmlns:a16="http://schemas.microsoft.com/office/drawing/2014/main" id="{C92A28F7-EE3B-D2FD-30F4-AF4F39E8A76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7855035" y="3577200"/>
              <a:ext cx="126398" cy="188598"/>
            </a:xfrm>
            <a:custGeom>
              <a:avLst/>
              <a:gdLst>
                <a:gd name="connsiteX0" fmla="*/ 126513 w 126398"/>
                <a:gd name="connsiteY0" fmla="*/ 94910 h 188598"/>
                <a:gd name="connsiteX1" fmla="*/ 114504 w 126398"/>
                <a:gd name="connsiteY1" fmla="*/ 30765 h 188598"/>
                <a:gd name="connsiteX2" fmla="*/ 63464 w 126398"/>
                <a:gd name="connsiteY2" fmla="*/ 63 h 188598"/>
                <a:gd name="connsiteX3" fmla="*/ 11223 w 126398"/>
                <a:gd name="connsiteY3" fmla="*/ 32684 h 188598"/>
                <a:gd name="connsiteX4" fmla="*/ 115 w 126398"/>
                <a:gd name="connsiteY4" fmla="*/ 94910 h 188598"/>
                <a:gd name="connsiteX5" fmla="*/ 13625 w 126398"/>
                <a:gd name="connsiteY5" fmla="*/ 160974 h 188598"/>
                <a:gd name="connsiteX6" fmla="*/ 63164 w 126398"/>
                <a:gd name="connsiteY6" fmla="*/ 188661 h 188598"/>
                <a:gd name="connsiteX7" fmla="*/ 115404 w 126398"/>
                <a:gd name="connsiteY7" fmla="*/ 156862 h 188598"/>
                <a:gd name="connsiteX8" fmla="*/ 126513 w 126398"/>
                <a:gd name="connsiteY8" fmla="*/ 94910 h 188598"/>
                <a:gd name="connsiteX9" fmla="*/ 63164 w 126398"/>
                <a:gd name="connsiteY9" fmla="*/ 182630 h 188598"/>
                <a:gd name="connsiteX10" fmla="*/ 28337 w 126398"/>
                <a:gd name="connsiteY10" fmla="*/ 149461 h 188598"/>
                <a:gd name="connsiteX11" fmla="*/ 25034 w 126398"/>
                <a:gd name="connsiteY11" fmla="*/ 91621 h 188598"/>
                <a:gd name="connsiteX12" fmla="*/ 27436 w 126398"/>
                <a:gd name="connsiteY12" fmla="*/ 41182 h 188598"/>
                <a:gd name="connsiteX13" fmla="*/ 63164 w 126398"/>
                <a:gd name="connsiteY13" fmla="*/ 6094 h 188598"/>
                <a:gd name="connsiteX14" fmla="*/ 98591 w 126398"/>
                <a:gd name="connsiteY14" fmla="*/ 38166 h 188598"/>
                <a:gd name="connsiteX15" fmla="*/ 101593 w 126398"/>
                <a:gd name="connsiteY15" fmla="*/ 91621 h 188598"/>
                <a:gd name="connsiteX16" fmla="*/ 98291 w 126398"/>
                <a:gd name="connsiteY16" fmla="*/ 148364 h 188598"/>
                <a:gd name="connsiteX17" fmla="*/ 63164 w 126398"/>
                <a:gd name="connsiteY17" fmla="*/ 182630 h 18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8" h="188598">
                  <a:moveTo>
                    <a:pt x="126513" y="94910"/>
                  </a:moveTo>
                  <a:cubicBezTo>
                    <a:pt x="126513" y="72980"/>
                    <a:pt x="125012" y="51050"/>
                    <a:pt x="114504" y="30765"/>
                  </a:cubicBezTo>
                  <a:cubicBezTo>
                    <a:pt x="100693" y="4449"/>
                    <a:pt x="76074" y="63"/>
                    <a:pt x="63464" y="63"/>
                  </a:cubicBezTo>
                  <a:cubicBezTo>
                    <a:pt x="45450" y="63"/>
                    <a:pt x="23533" y="7190"/>
                    <a:pt x="11223" y="32684"/>
                  </a:cubicBezTo>
                  <a:cubicBezTo>
                    <a:pt x="1616" y="51598"/>
                    <a:pt x="115" y="72980"/>
                    <a:pt x="115" y="94910"/>
                  </a:cubicBezTo>
                  <a:cubicBezTo>
                    <a:pt x="115" y="115469"/>
                    <a:pt x="1316" y="140141"/>
                    <a:pt x="13625" y="160974"/>
                  </a:cubicBezTo>
                  <a:cubicBezTo>
                    <a:pt x="26535" y="183178"/>
                    <a:pt x="48452" y="188661"/>
                    <a:pt x="63164" y="188661"/>
                  </a:cubicBezTo>
                  <a:cubicBezTo>
                    <a:pt x="79376" y="188661"/>
                    <a:pt x="102194" y="182904"/>
                    <a:pt x="115404" y="156862"/>
                  </a:cubicBezTo>
                  <a:cubicBezTo>
                    <a:pt x="125012" y="137948"/>
                    <a:pt x="126513" y="116566"/>
                    <a:pt x="126513" y="94910"/>
                  </a:cubicBezTo>
                  <a:close/>
                  <a:moveTo>
                    <a:pt x="63164" y="182630"/>
                  </a:moveTo>
                  <a:cubicBezTo>
                    <a:pt x="51455" y="182630"/>
                    <a:pt x="33741" y="175777"/>
                    <a:pt x="28337" y="149461"/>
                  </a:cubicBezTo>
                  <a:cubicBezTo>
                    <a:pt x="25034" y="133013"/>
                    <a:pt x="25034" y="107794"/>
                    <a:pt x="25034" y="91621"/>
                  </a:cubicBezTo>
                  <a:cubicBezTo>
                    <a:pt x="25034" y="74077"/>
                    <a:pt x="25034" y="55984"/>
                    <a:pt x="27436" y="41182"/>
                  </a:cubicBezTo>
                  <a:cubicBezTo>
                    <a:pt x="33140" y="8561"/>
                    <a:pt x="55658" y="6094"/>
                    <a:pt x="63164" y="6094"/>
                  </a:cubicBezTo>
                  <a:cubicBezTo>
                    <a:pt x="73071" y="6094"/>
                    <a:pt x="92887" y="11028"/>
                    <a:pt x="98591" y="38166"/>
                  </a:cubicBezTo>
                  <a:cubicBezTo>
                    <a:pt x="101593" y="53517"/>
                    <a:pt x="101593" y="74351"/>
                    <a:pt x="101593" y="91621"/>
                  </a:cubicBezTo>
                  <a:cubicBezTo>
                    <a:pt x="101593" y="112180"/>
                    <a:pt x="101593" y="130820"/>
                    <a:pt x="98291" y="148364"/>
                  </a:cubicBezTo>
                  <a:cubicBezTo>
                    <a:pt x="93787" y="174406"/>
                    <a:pt x="76674" y="182630"/>
                    <a:pt x="63164" y="182630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B21AB153-C95E-9AFE-B96A-B452424171E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8010556" y="3554173"/>
              <a:ext cx="69654" cy="274125"/>
            </a:xfrm>
            <a:custGeom>
              <a:avLst/>
              <a:gdLst>
                <a:gd name="connsiteX0" fmla="*/ 69774 w 69654"/>
                <a:gd name="connsiteY0" fmla="*/ 137125 h 274125"/>
                <a:gd name="connsiteX1" fmla="*/ 49958 w 69654"/>
                <a:gd name="connsiteY1" fmla="*/ 51598 h 274125"/>
                <a:gd name="connsiteX2" fmla="*/ 3122 w 69654"/>
                <a:gd name="connsiteY2" fmla="*/ 63 h 274125"/>
                <a:gd name="connsiteX3" fmla="*/ 120 w 69654"/>
                <a:gd name="connsiteY3" fmla="*/ 2804 h 274125"/>
                <a:gd name="connsiteX4" fmla="*/ 5824 w 69654"/>
                <a:gd name="connsiteY4" fmla="*/ 9109 h 274125"/>
                <a:gd name="connsiteX5" fmla="*/ 52360 w 69654"/>
                <a:gd name="connsiteY5" fmla="*/ 137125 h 274125"/>
                <a:gd name="connsiteX6" fmla="*/ 4023 w 69654"/>
                <a:gd name="connsiteY6" fmla="*/ 266786 h 274125"/>
                <a:gd name="connsiteX7" fmla="*/ 120 w 69654"/>
                <a:gd name="connsiteY7" fmla="*/ 271447 h 274125"/>
                <a:gd name="connsiteX8" fmla="*/ 3122 w 69654"/>
                <a:gd name="connsiteY8" fmla="*/ 274188 h 274125"/>
                <a:gd name="connsiteX9" fmla="*/ 50859 w 69654"/>
                <a:gd name="connsiteY9" fmla="*/ 220733 h 274125"/>
                <a:gd name="connsiteX10" fmla="*/ 69774 w 69654"/>
                <a:gd name="connsiteY10" fmla="*/ 137125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74" y="137125"/>
                  </a:moveTo>
                  <a:cubicBezTo>
                    <a:pt x="69774" y="115744"/>
                    <a:pt x="66471" y="82574"/>
                    <a:pt x="49958" y="51598"/>
                  </a:cubicBezTo>
                  <a:cubicBezTo>
                    <a:pt x="31944" y="17881"/>
                    <a:pt x="6124" y="63"/>
                    <a:pt x="3122" y="63"/>
                  </a:cubicBezTo>
                  <a:cubicBezTo>
                    <a:pt x="1321" y="63"/>
                    <a:pt x="120" y="1159"/>
                    <a:pt x="120" y="2804"/>
                  </a:cubicBezTo>
                  <a:cubicBezTo>
                    <a:pt x="120" y="3626"/>
                    <a:pt x="120" y="4175"/>
                    <a:pt x="5824" y="9109"/>
                  </a:cubicBezTo>
                  <a:cubicBezTo>
                    <a:pt x="35247" y="36247"/>
                    <a:pt x="52360" y="79833"/>
                    <a:pt x="52360" y="137125"/>
                  </a:cubicBezTo>
                  <a:cubicBezTo>
                    <a:pt x="52360" y="184001"/>
                    <a:pt x="41252" y="232247"/>
                    <a:pt x="4023" y="266786"/>
                  </a:cubicBezTo>
                  <a:cubicBezTo>
                    <a:pt x="120" y="270076"/>
                    <a:pt x="120" y="270624"/>
                    <a:pt x="120" y="271447"/>
                  </a:cubicBezTo>
                  <a:cubicBezTo>
                    <a:pt x="120" y="273091"/>
                    <a:pt x="1321" y="274188"/>
                    <a:pt x="3122" y="274188"/>
                  </a:cubicBezTo>
                  <a:cubicBezTo>
                    <a:pt x="6124" y="274188"/>
                    <a:pt x="33145" y="255547"/>
                    <a:pt x="50859" y="220733"/>
                  </a:cubicBezTo>
                  <a:cubicBezTo>
                    <a:pt x="66171" y="190580"/>
                    <a:pt x="69774" y="160152"/>
                    <a:pt x="69774" y="137125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AB9996AC-C768-027F-0895-5760AFD2BEB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8210410" y="3659163"/>
              <a:ext cx="199654" cy="64145"/>
            </a:xfrm>
            <a:custGeom>
              <a:avLst/>
              <a:gdLst>
                <a:gd name="connsiteX0" fmla="*/ 189573 w 199654"/>
                <a:gd name="connsiteY0" fmla="*/ 11028 h 64145"/>
                <a:gd name="connsiteX1" fmla="*/ 199781 w 199654"/>
                <a:gd name="connsiteY1" fmla="*/ 5545 h 64145"/>
                <a:gd name="connsiteX2" fmla="*/ 189874 w 199654"/>
                <a:gd name="connsiteY2" fmla="*/ 63 h 64145"/>
                <a:gd name="connsiteX3" fmla="*/ 10034 w 199654"/>
                <a:gd name="connsiteY3" fmla="*/ 63 h 64145"/>
                <a:gd name="connsiteX4" fmla="*/ 126 w 199654"/>
                <a:gd name="connsiteY4" fmla="*/ 5545 h 64145"/>
                <a:gd name="connsiteX5" fmla="*/ 10334 w 199654"/>
                <a:gd name="connsiteY5" fmla="*/ 11028 h 64145"/>
                <a:gd name="connsiteX6" fmla="*/ 189573 w 199654"/>
                <a:gd name="connsiteY6" fmla="*/ 11028 h 64145"/>
                <a:gd name="connsiteX7" fmla="*/ 189874 w 199654"/>
                <a:gd name="connsiteY7" fmla="*/ 64208 h 64145"/>
                <a:gd name="connsiteX8" fmla="*/ 199781 w 199654"/>
                <a:gd name="connsiteY8" fmla="*/ 58726 h 64145"/>
                <a:gd name="connsiteX9" fmla="*/ 189573 w 199654"/>
                <a:gd name="connsiteY9" fmla="*/ 53243 h 64145"/>
                <a:gd name="connsiteX10" fmla="*/ 10334 w 199654"/>
                <a:gd name="connsiteY10" fmla="*/ 53243 h 64145"/>
                <a:gd name="connsiteX11" fmla="*/ 126 w 199654"/>
                <a:gd name="connsiteY11" fmla="*/ 58726 h 64145"/>
                <a:gd name="connsiteX12" fmla="*/ 10034 w 199654"/>
                <a:gd name="connsiteY12" fmla="*/ 64208 h 64145"/>
                <a:gd name="connsiteX13" fmla="*/ 189874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73" y="11028"/>
                  </a:moveTo>
                  <a:cubicBezTo>
                    <a:pt x="194077" y="11028"/>
                    <a:pt x="199781" y="11028"/>
                    <a:pt x="199781" y="5545"/>
                  </a:cubicBezTo>
                  <a:cubicBezTo>
                    <a:pt x="199781" y="63"/>
                    <a:pt x="194077" y="63"/>
                    <a:pt x="189874" y="63"/>
                  </a:cubicBezTo>
                  <a:lnTo>
                    <a:pt x="10034" y="63"/>
                  </a:lnTo>
                  <a:cubicBezTo>
                    <a:pt x="5831" y="63"/>
                    <a:pt x="126" y="63"/>
                    <a:pt x="126" y="5545"/>
                  </a:cubicBezTo>
                  <a:cubicBezTo>
                    <a:pt x="126" y="11028"/>
                    <a:pt x="5831" y="11028"/>
                    <a:pt x="10334" y="11028"/>
                  </a:cubicBezTo>
                  <a:lnTo>
                    <a:pt x="189573" y="11028"/>
                  </a:lnTo>
                  <a:close/>
                  <a:moveTo>
                    <a:pt x="189874" y="64208"/>
                  </a:moveTo>
                  <a:cubicBezTo>
                    <a:pt x="194077" y="64208"/>
                    <a:pt x="199781" y="64208"/>
                    <a:pt x="199781" y="58726"/>
                  </a:cubicBezTo>
                  <a:cubicBezTo>
                    <a:pt x="199781" y="53243"/>
                    <a:pt x="194077" y="53243"/>
                    <a:pt x="189573" y="53243"/>
                  </a:cubicBezTo>
                  <a:lnTo>
                    <a:pt x="10334" y="53243"/>
                  </a:lnTo>
                  <a:cubicBezTo>
                    <a:pt x="5831" y="53243"/>
                    <a:pt x="126" y="53243"/>
                    <a:pt x="126" y="58726"/>
                  </a:cubicBezTo>
                  <a:cubicBezTo>
                    <a:pt x="126" y="64208"/>
                    <a:pt x="5831" y="64208"/>
                    <a:pt x="10034" y="64208"/>
                  </a:cubicBezTo>
                  <a:lnTo>
                    <a:pt x="189874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9CE022A5-1D3D-6841-B5BA-2A29466C98D2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8517713" y="3574185"/>
              <a:ext cx="204158" cy="185582"/>
            </a:xfrm>
            <a:custGeom>
              <a:avLst/>
              <a:gdLst>
                <a:gd name="connsiteX0" fmla="*/ 121131 w 204158"/>
                <a:gd name="connsiteY0" fmla="*/ 19251 h 185582"/>
                <a:gd name="connsiteX1" fmla="*/ 128036 w 204158"/>
                <a:gd name="connsiteY1" fmla="*/ 9109 h 185582"/>
                <a:gd name="connsiteX2" fmla="*/ 146951 w 204158"/>
                <a:gd name="connsiteY2" fmla="*/ 8561 h 185582"/>
                <a:gd name="connsiteX3" fmla="*/ 190785 w 204158"/>
                <a:gd name="connsiteY3" fmla="*/ 31039 h 185582"/>
                <a:gd name="connsiteX4" fmla="*/ 188383 w 204158"/>
                <a:gd name="connsiteY4" fmla="*/ 52969 h 185582"/>
                <a:gd name="connsiteX5" fmla="*/ 187482 w 204158"/>
                <a:gd name="connsiteY5" fmla="*/ 58177 h 185582"/>
                <a:gd name="connsiteX6" fmla="*/ 191085 w 204158"/>
                <a:gd name="connsiteY6" fmla="*/ 61741 h 185582"/>
                <a:gd name="connsiteX7" fmla="*/ 195589 w 204158"/>
                <a:gd name="connsiteY7" fmla="*/ 55436 h 185582"/>
                <a:gd name="connsiteX8" fmla="*/ 203695 w 204158"/>
                <a:gd name="connsiteY8" fmla="*/ 7738 h 185582"/>
                <a:gd name="connsiteX9" fmla="*/ 204295 w 204158"/>
                <a:gd name="connsiteY9" fmla="*/ 3078 h 185582"/>
                <a:gd name="connsiteX10" fmla="*/ 196189 w 204158"/>
                <a:gd name="connsiteY10" fmla="*/ 63 h 185582"/>
                <a:gd name="connsiteX11" fmla="*/ 29560 w 204158"/>
                <a:gd name="connsiteY11" fmla="*/ 63 h 185582"/>
                <a:gd name="connsiteX12" fmla="*/ 19952 w 204158"/>
                <a:gd name="connsiteY12" fmla="*/ 5545 h 185582"/>
                <a:gd name="connsiteX13" fmla="*/ 1938 w 204158"/>
                <a:gd name="connsiteY13" fmla="*/ 53791 h 185582"/>
                <a:gd name="connsiteX14" fmla="*/ 137 w 204158"/>
                <a:gd name="connsiteY14" fmla="*/ 58726 h 185582"/>
                <a:gd name="connsiteX15" fmla="*/ 3740 w 204158"/>
                <a:gd name="connsiteY15" fmla="*/ 61741 h 185582"/>
                <a:gd name="connsiteX16" fmla="*/ 8844 w 204158"/>
                <a:gd name="connsiteY16" fmla="*/ 55984 h 185582"/>
                <a:gd name="connsiteX17" fmla="*/ 77297 w 204158"/>
                <a:gd name="connsiteY17" fmla="*/ 8561 h 185582"/>
                <a:gd name="connsiteX18" fmla="*/ 89006 w 204158"/>
                <a:gd name="connsiteY18" fmla="*/ 8561 h 185582"/>
                <a:gd name="connsiteX19" fmla="*/ 97412 w 204158"/>
                <a:gd name="connsiteY19" fmla="*/ 11850 h 185582"/>
                <a:gd name="connsiteX20" fmla="*/ 96211 w 204158"/>
                <a:gd name="connsiteY20" fmla="*/ 17607 h 185582"/>
                <a:gd name="connsiteX21" fmla="*/ 55980 w 204158"/>
                <a:gd name="connsiteY21" fmla="*/ 163990 h 185582"/>
                <a:gd name="connsiteX22" fmla="*/ 20253 w 204158"/>
                <a:gd name="connsiteY22" fmla="*/ 177148 h 185582"/>
                <a:gd name="connsiteX23" fmla="*/ 7643 w 204158"/>
                <a:gd name="connsiteY23" fmla="*/ 182356 h 185582"/>
                <a:gd name="connsiteX24" fmla="*/ 12747 w 204158"/>
                <a:gd name="connsiteY24" fmla="*/ 185645 h 185582"/>
                <a:gd name="connsiteX25" fmla="*/ 37366 w 204158"/>
                <a:gd name="connsiteY25" fmla="*/ 185097 h 185582"/>
                <a:gd name="connsiteX26" fmla="*/ 62886 w 204158"/>
                <a:gd name="connsiteY26" fmla="*/ 184823 h 185582"/>
                <a:gd name="connsiteX27" fmla="*/ 87805 w 204158"/>
                <a:gd name="connsiteY27" fmla="*/ 185097 h 185582"/>
                <a:gd name="connsiteX28" fmla="*/ 113925 w 204158"/>
                <a:gd name="connsiteY28" fmla="*/ 185645 h 185582"/>
                <a:gd name="connsiteX29" fmla="*/ 120530 w 204158"/>
                <a:gd name="connsiteY29" fmla="*/ 180163 h 185582"/>
                <a:gd name="connsiteX30" fmla="*/ 110322 w 204158"/>
                <a:gd name="connsiteY30" fmla="*/ 177148 h 185582"/>
                <a:gd name="connsiteX31" fmla="*/ 91107 w 204158"/>
                <a:gd name="connsiteY31" fmla="*/ 176599 h 185582"/>
                <a:gd name="connsiteX32" fmla="*/ 79999 w 204158"/>
                <a:gd name="connsiteY32" fmla="*/ 170569 h 185582"/>
                <a:gd name="connsiteX33" fmla="*/ 81200 w 204158"/>
                <a:gd name="connsiteY33" fmla="*/ 164812 h 185582"/>
                <a:gd name="connsiteX34" fmla="*/ 12113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131" y="19251"/>
                  </a:moveTo>
                  <a:cubicBezTo>
                    <a:pt x="123232" y="11576"/>
                    <a:pt x="124433" y="9931"/>
                    <a:pt x="128036" y="9109"/>
                  </a:cubicBezTo>
                  <a:cubicBezTo>
                    <a:pt x="130738" y="8561"/>
                    <a:pt x="140646" y="8561"/>
                    <a:pt x="146951" y="8561"/>
                  </a:cubicBezTo>
                  <a:cubicBezTo>
                    <a:pt x="177274" y="8561"/>
                    <a:pt x="190785" y="9657"/>
                    <a:pt x="190785" y="31039"/>
                  </a:cubicBezTo>
                  <a:cubicBezTo>
                    <a:pt x="190785" y="35151"/>
                    <a:pt x="189584" y="45842"/>
                    <a:pt x="188383" y="52969"/>
                  </a:cubicBezTo>
                  <a:cubicBezTo>
                    <a:pt x="188083" y="54065"/>
                    <a:pt x="187482" y="57355"/>
                    <a:pt x="187482" y="58177"/>
                  </a:cubicBezTo>
                  <a:cubicBezTo>
                    <a:pt x="187482" y="59822"/>
                    <a:pt x="188383" y="61741"/>
                    <a:pt x="191085" y="61741"/>
                  </a:cubicBezTo>
                  <a:cubicBezTo>
                    <a:pt x="194388" y="61741"/>
                    <a:pt x="194988" y="59548"/>
                    <a:pt x="195589" y="55436"/>
                  </a:cubicBezTo>
                  <a:lnTo>
                    <a:pt x="203695" y="7738"/>
                  </a:lnTo>
                  <a:cubicBezTo>
                    <a:pt x="203995" y="6642"/>
                    <a:pt x="204295" y="3901"/>
                    <a:pt x="204295" y="3078"/>
                  </a:cubicBezTo>
                  <a:cubicBezTo>
                    <a:pt x="204295" y="63"/>
                    <a:pt x="201293" y="63"/>
                    <a:pt x="196189" y="63"/>
                  </a:cubicBezTo>
                  <a:lnTo>
                    <a:pt x="29560" y="63"/>
                  </a:lnTo>
                  <a:cubicBezTo>
                    <a:pt x="22354" y="63"/>
                    <a:pt x="22054" y="337"/>
                    <a:pt x="19952" y="5545"/>
                  </a:cubicBezTo>
                  <a:lnTo>
                    <a:pt x="1938" y="53791"/>
                  </a:lnTo>
                  <a:cubicBezTo>
                    <a:pt x="1638" y="54339"/>
                    <a:pt x="137" y="58177"/>
                    <a:pt x="137" y="58726"/>
                  </a:cubicBezTo>
                  <a:cubicBezTo>
                    <a:pt x="137" y="60370"/>
                    <a:pt x="1638" y="61741"/>
                    <a:pt x="3740" y="61741"/>
                  </a:cubicBezTo>
                  <a:cubicBezTo>
                    <a:pt x="6742" y="61741"/>
                    <a:pt x="7042" y="60370"/>
                    <a:pt x="8844" y="55984"/>
                  </a:cubicBezTo>
                  <a:cubicBezTo>
                    <a:pt x="25056" y="13495"/>
                    <a:pt x="32862" y="8561"/>
                    <a:pt x="77297" y="8561"/>
                  </a:cubicBezTo>
                  <a:lnTo>
                    <a:pt x="89006" y="8561"/>
                  </a:lnTo>
                  <a:cubicBezTo>
                    <a:pt x="97412" y="8561"/>
                    <a:pt x="97412" y="9657"/>
                    <a:pt x="97412" y="11850"/>
                  </a:cubicBezTo>
                  <a:cubicBezTo>
                    <a:pt x="97412" y="13495"/>
                    <a:pt x="96512" y="16784"/>
                    <a:pt x="96211" y="17607"/>
                  </a:cubicBezTo>
                  <a:lnTo>
                    <a:pt x="55980" y="163990"/>
                  </a:lnTo>
                  <a:cubicBezTo>
                    <a:pt x="53278" y="174132"/>
                    <a:pt x="52377" y="177148"/>
                    <a:pt x="20253" y="177148"/>
                  </a:cubicBezTo>
                  <a:cubicBezTo>
                    <a:pt x="9444" y="177148"/>
                    <a:pt x="7643" y="177148"/>
                    <a:pt x="7643" y="182356"/>
                  </a:cubicBezTo>
                  <a:cubicBezTo>
                    <a:pt x="7643" y="185645"/>
                    <a:pt x="10945" y="185645"/>
                    <a:pt x="12747" y="185645"/>
                  </a:cubicBezTo>
                  <a:cubicBezTo>
                    <a:pt x="20853" y="185645"/>
                    <a:pt x="29260" y="185097"/>
                    <a:pt x="37366" y="185097"/>
                  </a:cubicBezTo>
                  <a:cubicBezTo>
                    <a:pt x="45772" y="185097"/>
                    <a:pt x="54479" y="184823"/>
                    <a:pt x="62886" y="184823"/>
                  </a:cubicBezTo>
                  <a:cubicBezTo>
                    <a:pt x="71292" y="184823"/>
                    <a:pt x="79699" y="185097"/>
                    <a:pt x="87805" y="185097"/>
                  </a:cubicBezTo>
                  <a:cubicBezTo>
                    <a:pt x="96512" y="185097"/>
                    <a:pt x="105519" y="185645"/>
                    <a:pt x="113925" y="185645"/>
                  </a:cubicBezTo>
                  <a:cubicBezTo>
                    <a:pt x="116928" y="185645"/>
                    <a:pt x="120530" y="185645"/>
                    <a:pt x="120530" y="180163"/>
                  </a:cubicBezTo>
                  <a:cubicBezTo>
                    <a:pt x="120530" y="177148"/>
                    <a:pt x="118128" y="177148"/>
                    <a:pt x="110322" y="177148"/>
                  </a:cubicBezTo>
                  <a:cubicBezTo>
                    <a:pt x="102817" y="177148"/>
                    <a:pt x="98914" y="177148"/>
                    <a:pt x="91107" y="176599"/>
                  </a:cubicBezTo>
                  <a:cubicBezTo>
                    <a:pt x="82401" y="175777"/>
                    <a:pt x="79999" y="174955"/>
                    <a:pt x="79999" y="170569"/>
                  </a:cubicBezTo>
                  <a:cubicBezTo>
                    <a:pt x="79999" y="170294"/>
                    <a:pt x="79999" y="168924"/>
                    <a:pt x="81200" y="164812"/>
                  </a:cubicBezTo>
                  <a:lnTo>
                    <a:pt x="12113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C637A2F3-AB52-558F-A16D-F8AA0DBD363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8696885" y="3673472"/>
              <a:ext cx="97515" cy="131251"/>
            </a:xfrm>
            <a:custGeom>
              <a:avLst/>
              <a:gdLst>
                <a:gd name="connsiteX0" fmla="*/ 97658 w 97515"/>
                <a:gd name="connsiteY0" fmla="*/ 66265 h 131251"/>
                <a:gd name="connsiteX1" fmla="*/ 85259 w 97515"/>
                <a:gd name="connsiteY1" fmla="*/ 16567 h 131251"/>
                <a:gd name="connsiteX2" fmla="*/ 48901 w 97515"/>
                <a:gd name="connsiteY2" fmla="*/ 64 h 131251"/>
                <a:gd name="connsiteX3" fmla="*/ 143 w 97515"/>
                <a:gd name="connsiteY3" fmla="*/ 66265 h 131251"/>
                <a:gd name="connsiteX4" fmla="*/ 48901 w 97515"/>
                <a:gd name="connsiteY4" fmla="*/ 131315 h 131251"/>
                <a:gd name="connsiteX5" fmla="*/ 97658 w 97515"/>
                <a:gd name="connsiteY5" fmla="*/ 66265 h 131251"/>
                <a:gd name="connsiteX6" fmla="*/ 48901 w 97515"/>
                <a:gd name="connsiteY6" fmla="*/ 125942 h 131251"/>
                <a:gd name="connsiteX7" fmla="*/ 22210 w 97515"/>
                <a:gd name="connsiteY7" fmla="*/ 105027 h 131251"/>
                <a:gd name="connsiteX8" fmla="*/ 19268 w 97515"/>
                <a:gd name="connsiteY8" fmla="*/ 63771 h 131251"/>
                <a:gd name="connsiteX9" fmla="*/ 22420 w 97515"/>
                <a:gd name="connsiteY9" fmla="*/ 24626 h 131251"/>
                <a:gd name="connsiteX10" fmla="*/ 48901 w 97515"/>
                <a:gd name="connsiteY10" fmla="*/ 5437 h 131251"/>
                <a:gd name="connsiteX11" fmla="*/ 74961 w 97515"/>
                <a:gd name="connsiteY11" fmla="*/ 22899 h 131251"/>
                <a:gd name="connsiteX12" fmla="*/ 78534 w 97515"/>
                <a:gd name="connsiteY12" fmla="*/ 63771 h 131251"/>
                <a:gd name="connsiteX13" fmla="*/ 75801 w 97515"/>
                <a:gd name="connsiteY13" fmla="*/ 104259 h 131251"/>
                <a:gd name="connsiteX14" fmla="*/ 48901 w 97515"/>
                <a:gd name="connsiteY14" fmla="*/ 125942 h 13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515" h="131251">
                  <a:moveTo>
                    <a:pt x="97658" y="66265"/>
                  </a:moveTo>
                  <a:cubicBezTo>
                    <a:pt x="97658" y="45158"/>
                    <a:pt x="94926" y="29999"/>
                    <a:pt x="85259" y="16567"/>
                  </a:cubicBezTo>
                  <a:cubicBezTo>
                    <a:pt x="78744" y="7740"/>
                    <a:pt x="65714" y="64"/>
                    <a:pt x="48901" y="64"/>
                  </a:cubicBezTo>
                  <a:cubicBezTo>
                    <a:pt x="143" y="64"/>
                    <a:pt x="143" y="52450"/>
                    <a:pt x="143" y="66265"/>
                  </a:cubicBezTo>
                  <a:cubicBezTo>
                    <a:pt x="143" y="80081"/>
                    <a:pt x="143" y="131315"/>
                    <a:pt x="48901" y="131315"/>
                  </a:cubicBezTo>
                  <a:cubicBezTo>
                    <a:pt x="97658" y="131315"/>
                    <a:pt x="97658" y="80081"/>
                    <a:pt x="97658" y="66265"/>
                  </a:cubicBezTo>
                  <a:close/>
                  <a:moveTo>
                    <a:pt x="48901" y="125942"/>
                  </a:moveTo>
                  <a:cubicBezTo>
                    <a:pt x="39233" y="125942"/>
                    <a:pt x="26413" y="120761"/>
                    <a:pt x="22210" y="105027"/>
                  </a:cubicBezTo>
                  <a:cubicBezTo>
                    <a:pt x="19268" y="93705"/>
                    <a:pt x="19268" y="77971"/>
                    <a:pt x="19268" y="63771"/>
                  </a:cubicBezTo>
                  <a:cubicBezTo>
                    <a:pt x="19268" y="49763"/>
                    <a:pt x="19268" y="35180"/>
                    <a:pt x="22420" y="24626"/>
                  </a:cubicBezTo>
                  <a:cubicBezTo>
                    <a:pt x="26833" y="9467"/>
                    <a:pt x="40284" y="5437"/>
                    <a:pt x="48901" y="5437"/>
                  </a:cubicBezTo>
                  <a:cubicBezTo>
                    <a:pt x="60249" y="5437"/>
                    <a:pt x="71178" y="11769"/>
                    <a:pt x="74961" y="22899"/>
                  </a:cubicBezTo>
                  <a:cubicBezTo>
                    <a:pt x="78323" y="33261"/>
                    <a:pt x="78534" y="47077"/>
                    <a:pt x="78534" y="63771"/>
                  </a:cubicBezTo>
                  <a:cubicBezTo>
                    <a:pt x="78534" y="77971"/>
                    <a:pt x="78534" y="92170"/>
                    <a:pt x="75801" y="104259"/>
                  </a:cubicBezTo>
                  <a:cubicBezTo>
                    <a:pt x="71598" y="121721"/>
                    <a:pt x="57307" y="125942"/>
                    <a:pt x="48901" y="125942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84" name="Groupe 183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$&#10;t=0&#10;$$&#10;&#10;&#10;\end{document}&#10;" title="IguanaTex Vector Display">
            <a:extLst>
              <a:ext uri="{FF2B5EF4-FFF2-40B4-BE49-F238E27FC236}">
                <a16:creationId xmlns:a16="http://schemas.microsoft.com/office/drawing/2014/main" id="{A2891E91-8136-90E8-8C76-8CCB7D77104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595680" y="1451986"/>
            <a:ext cx="712055" cy="240787"/>
            <a:chOff x="6237426" y="2816686"/>
            <a:chExt cx="566330" cy="191509"/>
          </a:xfrm>
        </p:grpSpPr>
        <p:sp>
          <p:nvSpPr>
            <p:cNvPr id="181" name="Forme libre 180">
              <a:extLst>
                <a:ext uri="{FF2B5EF4-FFF2-40B4-BE49-F238E27FC236}">
                  <a16:creationId xmlns:a16="http://schemas.microsoft.com/office/drawing/2014/main" id="{B4F4F2D8-167E-107C-D0B9-8D47E5C8C28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237426" y="2827820"/>
              <a:ext cx="81570" cy="177312"/>
            </a:xfrm>
            <a:custGeom>
              <a:avLst/>
              <a:gdLst>
                <a:gd name="connsiteX0" fmla="*/ 48846 w 81570"/>
                <a:gd name="connsiteY0" fmla="*/ 62983 h 177312"/>
                <a:gd name="connsiteX1" fmla="*/ 73823 w 81570"/>
                <a:gd name="connsiteY1" fmla="*/ 62983 h 177312"/>
                <a:gd name="connsiteX2" fmla="*/ 81794 w 81570"/>
                <a:gd name="connsiteY2" fmla="*/ 57416 h 177312"/>
                <a:gd name="connsiteX3" fmla="*/ 74354 w 81570"/>
                <a:gd name="connsiteY3" fmla="*/ 54354 h 177312"/>
                <a:gd name="connsiteX4" fmla="*/ 50972 w 81570"/>
                <a:gd name="connsiteY4" fmla="*/ 54354 h 177312"/>
                <a:gd name="connsiteX5" fmla="*/ 61866 w 81570"/>
                <a:gd name="connsiteY5" fmla="*/ 7590 h 177312"/>
                <a:gd name="connsiteX6" fmla="*/ 54161 w 81570"/>
                <a:gd name="connsiteY6" fmla="*/ 75 h 177312"/>
                <a:gd name="connsiteX7" fmla="*/ 43532 w 81570"/>
                <a:gd name="connsiteY7" fmla="*/ 10096 h 177312"/>
                <a:gd name="connsiteX8" fmla="*/ 33170 w 81570"/>
                <a:gd name="connsiteY8" fmla="*/ 54354 h 177312"/>
                <a:gd name="connsiteX9" fmla="*/ 8194 w 81570"/>
                <a:gd name="connsiteY9" fmla="*/ 54354 h 177312"/>
                <a:gd name="connsiteX10" fmla="*/ 223 w 81570"/>
                <a:gd name="connsiteY10" fmla="*/ 59643 h 177312"/>
                <a:gd name="connsiteX11" fmla="*/ 7662 w 81570"/>
                <a:gd name="connsiteY11" fmla="*/ 62983 h 177312"/>
                <a:gd name="connsiteX12" fmla="*/ 31044 w 81570"/>
                <a:gd name="connsiteY12" fmla="*/ 62983 h 177312"/>
                <a:gd name="connsiteX13" fmla="*/ 10851 w 81570"/>
                <a:gd name="connsiteY13" fmla="*/ 151779 h 177312"/>
                <a:gd name="connsiteX14" fmla="*/ 35296 w 81570"/>
                <a:gd name="connsiteY14" fmla="*/ 177388 h 177312"/>
                <a:gd name="connsiteX15" fmla="*/ 77542 w 81570"/>
                <a:gd name="connsiteY15" fmla="*/ 134521 h 177312"/>
                <a:gd name="connsiteX16" fmla="*/ 74354 w 81570"/>
                <a:gd name="connsiteY16" fmla="*/ 131737 h 177312"/>
                <a:gd name="connsiteX17" fmla="*/ 70368 w 81570"/>
                <a:gd name="connsiteY17" fmla="*/ 135634 h 177312"/>
                <a:gd name="connsiteX18" fmla="*/ 35827 w 81570"/>
                <a:gd name="connsiteY18" fmla="*/ 171264 h 177312"/>
                <a:gd name="connsiteX19" fmla="*/ 27590 w 81570"/>
                <a:gd name="connsiteY19" fmla="*/ 158459 h 177312"/>
                <a:gd name="connsiteX20" fmla="*/ 29184 w 81570"/>
                <a:gd name="connsiteY20" fmla="*/ 145098 h 177312"/>
                <a:gd name="connsiteX21" fmla="*/ 48846 w 81570"/>
                <a:gd name="connsiteY21" fmla="*/ 62983 h 17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1570" h="177312">
                  <a:moveTo>
                    <a:pt x="48846" y="62983"/>
                  </a:moveTo>
                  <a:lnTo>
                    <a:pt x="73823" y="62983"/>
                  </a:lnTo>
                  <a:cubicBezTo>
                    <a:pt x="79137" y="62983"/>
                    <a:pt x="81794" y="62983"/>
                    <a:pt x="81794" y="57416"/>
                  </a:cubicBezTo>
                  <a:cubicBezTo>
                    <a:pt x="81794" y="54354"/>
                    <a:pt x="79137" y="54354"/>
                    <a:pt x="74354" y="54354"/>
                  </a:cubicBezTo>
                  <a:lnTo>
                    <a:pt x="50972" y="54354"/>
                  </a:lnTo>
                  <a:cubicBezTo>
                    <a:pt x="60537" y="14828"/>
                    <a:pt x="61866" y="9260"/>
                    <a:pt x="61866" y="7590"/>
                  </a:cubicBezTo>
                  <a:cubicBezTo>
                    <a:pt x="61866" y="2858"/>
                    <a:pt x="58677" y="75"/>
                    <a:pt x="54161" y="75"/>
                  </a:cubicBezTo>
                  <a:cubicBezTo>
                    <a:pt x="53363" y="75"/>
                    <a:pt x="45924" y="353"/>
                    <a:pt x="43532" y="10096"/>
                  </a:cubicBezTo>
                  <a:lnTo>
                    <a:pt x="33170" y="54354"/>
                  </a:lnTo>
                  <a:lnTo>
                    <a:pt x="8194" y="54354"/>
                  </a:lnTo>
                  <a:cubicBezTo>
                    <a:pt x="2880" y="54354"/>
                    <a:pt x="223" y="54354"/>
                    <a:pt x="223" y="59643"/>
                  </a:cubicBezTo>
                  <a:cubicBezTo>
                    <a:pt x="223" y="62983"/>
                    <a:pt x="2348" y="62983"/>
                    <a:pt x="7662" y="62983"/>
                  </a:cubicBezTo>
                  <a:lnTo>
                    <a:pt x="31044" y="62983"/>
                  </a:lnTo>
                  <a:cubicBezTo>
                    <a:pt x="11914" y="142036"/>
                    <a:pt x="10851" y="146768"/>
                    <a:pt x="10851" y="151779"/>
                  </a:cubicBezTo>
                  <a:cubicBezTo>
                    <a:pt x="10851" y="166810"/>
                    <a:pt x="20948" y="177388"/>
                    <a:pt x="35296" y="177388"/>
                  </a:cubicBezTo>
                  <a:cubicBezTo>
                    <a:pt x="62397" y="177388"/>
                    <a:pt x="77542" y="136748"/>
                    <a:pt x="77542" y="134521"/>
                  </a:cubicBezTo>
                  <a:cubicBezTo>
                    <a:pt x="77542" y="131737"/>
                    <a:pt x="75417" y="131737"/>
                    <a:pt x="74354" y="131737"/>
                  </a:cubicBezTo>
                  <a:cubicBezTo>
                    <a:pt x="71963" y="131737"/>
                    <a:pt x="71697" y="132572"/>
                    <a:pt x="70368" y="135634"/>
                  </a:cubicBezTo>
                  <a:cubicBezTo>
                    <a:pt x="58943" y="164583"/>
                    <a:pt x="44861" y="171264"/>
                    <a:pt x="35827" y="171264"/>
                  </a:cubicBezTo>
                  <a:cubicBezTo>
                    <a:pt x="30247" y="171264"/>
                    <a:pt x="27590" y="167645"/>
                    <a:pt x="27590" y="158459"/>
                  </a:cubicBezTo>
                  <a:cubicBezTo>
                    <a:pt x="27590" y="151779"/>
                    <a:pt x="28122" y="149830"/>
                    <a:pt x="29184" y="145098"/>
                  </a:cubicBezTo>
                  <a:lnTo>
                    <a:pt x="48846" y="62983"/>
                  </a:lnTo>
                  <a:close/>
                </a:path>
              </a:pathLst>
            </a:custGeom>
            <a:solidFill>
              <a:srgbClr val="000000"/>
            </a:solidFill>
            <a:ln w="28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2" name="Forme libre 181">
              <a:extLst>
                <a:ext uri="{FF2B5EF4-FFF2-40B4-BE49-F238E27FC236}">
                  <a16:creationId xmlns:a16="http://schemas.microsoft.com/office/drawing/2014/main" id="{2D276E1E-532F-442D-1618-0F057F723D09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6415948" y="2899914"/>
              <a:ext cx="176692" cy="65135"/>
            </a:xfrm>
            <a:custGeom>
              <a:avLst/>
              <a:gdLst>
                <a:gd name="connsiteX0" fmla="*/ 167888 w 176692"/>
                <a:gd name="connsiteY0" fmla="*/ 11209 h 65135"/>
                <a:gd name="connsiteX1" fmla="*/ 176922 w 176692"/>
                <a:gd name="connsiteY1" fmla="*/ 5642 h 65135"/>
                <a:gd name="connsiteX2" fmla="*/ 168154 w 176692"/>
                <a:gd name="connsiteY2" fmla="*/ 75 h 65135"/>
                <a:gd name="connsiteX3" fmla="*/ 8997 w 176692"/>
                <a:gd name="connsiteY3" fmla="*/ 75 h 65135"/>
                <a:gd name="connsiteX4" fmla="*/ 229 w 176692"/>
                <a:gd name="connsiteY4" fmla="*/ 5642 h 65135"/>
                <a:gd name="connsiteX5" fmla="*/ 9263 w 176692"/>
                <a:gd name="connsiteY5" fmla="*/ 11209 h 65135"/>
                <a:gd name="connsiteX6" fmla="*/ 167888 w 176692"/>
                <a:gd name="connsiteY6" fmla="*/ 11209 h 65135"/>
                <a:gd name="connsiteX7" fmla="*/ 168154 w 176692"/>
                <a:gd name="connsiteY7" fmla="*/ 65210 h 65135"/>
                <a:gd name="connsiteX8" fmla="*/ 176922 w 176692"/>
                <a:gd name="connsiteY8" fmla="*/ 59643 h 65135"/>
                <a:gd name="connsiteX9" fmla="*/ 167888 w 176692"/>
                <a:gd name="connsiteY9" fmla="*/ 54076 h 65135"/>
                <a:gd name="connsiteX10" fmla="*/ 9263 w 176692"/>
                <a:gd name="connsiteY10" fmla="*/ 54076 h 65135"/>
                <a:gd name="connsiteX11" fmla="*/ 229 w 176692"/>
                <a:gd name="connsiteY11" fmla="*/ 59643 h 65135"/>
                <a:gd name="connsiteX12" fmla="*/ 8997 w 176692"/>
                <a:gd name="connsiteY12" fmla="*/ 65210 h 65135"/>
                <a:gd name="connsiteX13" fmla="*/ 168154 w 176692"/>
                <a:gd name="connsiteY13" fmla="*/ 65210 h 6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6692" h="65135">
                  <a:moveTo>
                    <a:pt x="167888" y="11209"/>
                  </a:moveTo>
                  <a:cubicBezTo>
                    <a:pt x="171874" y="11209"/>
                    <a:pt x="176922" y="11209"/>
                    <a:pt x="176922" y="5642"/>
                  </a:cubicBezTo>
                  <a:cubicBezTo>
                    <a:pt x="176922" y="75"/>
                    <a:pt x="171874" y="75"/>
                    <a:pt x="168154" y="75"/>
                  </a:cubicBezTo>
                  <a:lnTo>
                    <a:pt x="8997" y="75"/>
                  </a:lnTo>
                  <a:cubicBezTo>
                    <a:pt x="5277" y="75"/>
                    <a:pt x="229" y="75"/>
                    <a:pt x="229" y="5642"/>
                  </a:cubicBezTo>
                  <a:cubicBezTo>
                    <a:pt x="229" y="11209"/>
                    <a:pt x="5277" y="11209"/>
                    <a:pt x="9263" y="11209"/>
                  </a:cubicBezTo>
                  <a:lnTo>
                    <a:pt x="167888" y="11209"/>
                  </a:lnTo>
                  <a:close/>
                  <a:moveTo>
                    <a:pt x="168154" y="65210"/>
                  </a:moveTo>
                  <a:cubicBezTo>
                    <a:pt x="171874" y="65210"/>
                    <a:pt x="176922" y="65210"/>
                    <a:pt x="176922" y="59643"/>
                  </a:cubicBezTo>
                  <a:cubicBezTo>
                    <a:pt x="176922" y="54076"/>
                    <a:pt x="171874" y="54076"/>
                    <a:pt x="167888" y="54076"/>
                  </a:cubicBezTo>
                  <a:lnTo>
                    <a:pt x="9263" y="54076"/>
                  </a:lnTo>
                  <a:cubicBezTo>
                    <a:pt x="5277" y="54076"/>
                    <a:pt x="229" y="54076"/>
                    <a:pt x="229" y="59643"/>
                  </a:cubicBezTo>
                  <a:cubicBezTo>
                    <a:pt x="229" y="65210"/>
                    <a:pt x="5277" y="65210"/>
                    <a:pt x="8997" y="65210"/>
                  </a:cubicBezTo>
                  <a:lnTo>
                    <a:pt x="168154" y="65210"/>
                  </a:lnTo>
                  <a:close/>
                </a:path>
              </a:pathLst>
            </a:custGeom>
            <a:solidFill>
              <a:srgbClr val="000000"/>
            </a:solidFill>
            <a:ln w="28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  <p:sp>
          <p:nvSpPr>
            <p:cNvPr id="183" name="Forme libre 182">
              <a:extLst>
                <a:ext uri="{FF2B5EF4-FFF2-40B4-BE49-F238E27FC236}">
                  <a16:creationId xmlns:a16="http://schemas.microsoft.com/office/drawing/2014/main" id="{1CBD5F17-09A1-B7EA-04C6-B207872F7F1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6691895" y="2816686"/>
              <a:ext cx="111861" cy="191509"/>
            </a:xfrm>
            <a:custGeom>
              <a:avLst/>
              <a:gdLst>
                <a:gd name="connsiteX0" fmla="*/ 112101 w 111861"/>
                <a:gd name="connsiteY0" fmla="*/ 96386 h 191509"/>
                <a:gd name="connsiteX1" fmla="*/ 101473 w 111861"/>
                <a:gd name="connsiteY1" fmla="*/ 31251 h 191509"/>
                <a:gd name="connsiteX2" fmla="*/ 56303 w 111861"/>
                <a:gd name="connsiteY2" fmla="*/ 75 h 191509"/>
                <a:gd name="connsiteX3" fmla="*/ 10071 w 111861"/>
                <a:gd name="connsiteY3" fmla="*/ 33199 h 191509"/>
                <a:gd name="connsiteX4" fmla="*/ 240 w 111861"/>
                <a:gd name="connsiteY4" fmla="*/ 96386 h 191509"/>
                <a:gd name="connsiteX5" fmla="*/ 12196 w 111861"/>
                <a:gd name="connsiteY5" fmla="*/ 163470 h 191509"/>
                <a:gd name="connsiteX6" fmla="*/ 56037 w 111861"/>
                <a:gd name="connsiteY6" fmla="*/ 191584 h 191509"/>
                <a:gd name="connsiteX7" fmla="*/ 102270 w 111861"/>
                <a:gd name="connsiteY7" fmla="*/ 159294 h 191509"/>
                <a:gd name="connsiteX8" fmla="*/ 112101 w 111861"/>
                <a:gd name="connsiteY8" fmla="*/ 96386 h 191509"/>
                <a:gd name="connsiteX9" fmla="*/ 56037 w 111861"/>
                <a:gd name="connsiteY9" fmla="*/ 185460 h 191509"/>
                <a:gd name="connsiteX10" fmla="*/ 25216 w 111861"/>
                <a:gd name="connsiteY10" fmla="*/ 151779 h 191509"/>
                <a:gd name="connsiteX11" fmla="*/ 22293 w 111861"/>
                <a:gd name="connsiteY11" fmla="*/ 93046 h 191509"/>
                <a:gd name="connsiteX12" fmla="*/ 24419 w 111861"/>
                <a:gd name="connsiteY12" fmla="*/ 41828 h 191509"/>
                <a:gd name="connsiteX13" fmla="*/ 56037 w 111861"/>
                <a:gd name="connsiteY13" fmla="*/ 6199 h 191509"/>
                <a:gd name="connsiteX14" fmla="*/ 87390 w 111861"/>
                <a:gd name="connsiteY14" fmla="*/ 38766 h 191509"/>
                <a:gd name="connsiteX15" fmla="*/ 90047 w 111861"/>
                <a:gd name="connsiteY15" fmla="*/ 93046 h 191509"/>
                <a:gd name="connsiteX16" fmla="*/ 87125 w 111861"/>
                <a:gd name="connsiteY16" fmla="*/ 150665 h 191509"/>
                <a:gd name="connsiteX17" fmla="*/ 56037 w 111861"/>
                <a:gd name="connsiteY17" fmla="*/ 185460 h 1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861" h="191509">
                  <a:moveTo>
                    <a:pt x="112101" y="96386"/>
                  </a:moveTo>
                  <a:cubicBezTo>
                    <a:pt x="112101" y="74117"/>
                    <a:pt x="110772" y="51849"/>
                    <a:pt x="101473" y="31251"/>
                  </a:cubicBezTo>
                  <a:cubicBezTo>
                    <a:pt x="89250" y="4528"/>
                    <a:pt x="67463" y="75"/>
                    <a:pt x="56303" y="75"/>
                  </a:cubicBezTo>
                  <a:cubicBezTo>
                    <a:pt x="40361" y="75"/>
                    <a:pt x="20964" y="7312"/>
                    <a:pt x="10071" y="33199"/>
                  </a:cubicBezTo>
                  <a:cubicBezTo>
                    <a:pt x="1568" y="52406"/>
                    <a:pt x="240" y="74117"/>
                    <a:pt x="240" y="96386"/>
                  </a:cubicBezTo>
                  <a:cubicBezTo>
                    <a:pt x="240" y="117263"/>
                    <a:pt x="1302" y="142315"/>
                    <a:pt x="12196" y="163470"/>
                  </a:cubicBezTo>
                  <a:cubicBezTo>
                    <a:pt x="23621" y="186017"/>
                    <a:pt x="43018" y="191584"/>
                    <a:pt x="56037" y="191584"/>
                  </a:cubicBezTo>
                  <a:cubicBezTo>
                    <a:pt x="70385" y="191584"/>
                    <a:pt x="90579" y="185738"/>
                    <a:pt x="102270" y="159294"/>
                  </a:cubicBezTo>
                  <a:cubicBezTo>
                    <a:pt x="110772" y="140088"/>
                    <a:pt x="112101" y="118376"/>
                    <a:pt x="112101" y="96386"/>
                  </a:cubicBezTo>
                  <a:close/>
                  <a:moveTo>
                    <a:pt x="56037" y="185460"/>
                  </a:moveTo>
                  <a:cubicBezTo>
                    <a:pt x="45675" y="185460"/>
                    <a:pt x="29998" y="178501"/>
                    <a:pt x="25216" y="151779"/>
                  </a:cubicBezTo>
                  <a:cubicBezTo>
                    <a:pt x="22293" y="135077"/>
                    <a:pt x="22293" y="109469"/>
                    <a:pt x="22293" y="93046"/>
                  </a:cubicBezTo>
                  <a:cubicBezTo>
                    <a:pt x="22293" y="75231"/>
                    <a:pt x="22293" y="56859"/>
                    <a:pt x="24419" y="41828"/>
                  </a:cubicBezTo>
                  <a:cubicBezTo>
                    <a:pt x="29467" y="8704"/>
                    <a:pt x="49395" y="6199"/>
                    <a:pt x="56037" y="6199"/>
                  </a:cubicBezTo>
                  <a:cubicBezTo>
                    <a:pt x="64806" y="6199"/>
                    <a:pt x="82342" y="11209"/>
                    <a:pt x="87390" y="38766"/>
                  </a:cubicBezTo>
                  <a:cubicBezTo>
                    <a:pt x="90047" y="54354"/>
                    <a:pt x="90047" y="75509"/>
                    <a:pt x="90047" y="93046"/>
                  </a:cubicBezTo>
                  <a:cubicBezTo>
                    <a:pt x="90047" y="113922"/>
                    <a:pt x="90047" y="132851"/>
                    <a:pt x="87125" y="150665"/>
                  </a:cubicBezTo>
                  <a:cubicBezTo>
                    <a:pt x="83139" y="177109"/>
                    <a:pt x="67994" y="185460"/>
                    <a:pt x="56037" y="185460"/>
                  </a:cubicBezTo>
                  <a:close/>
                </a:path>
              </a:pathLst>
            </a:custGeom>
            <a:solidFill>
              <a:srgbClr val="000000"/>
            </a:solidFill>
            <a:ln w="28431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1EA9C18-0ACA-47C9-6263-8B5FB9E972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0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B8D70-A919-5A35-7349-357BB9C17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711" y="304800"/>
            <a:ext cx="8332390" cy="900113"/>
          </a:xfrm>
        </p:spPr>
        <p:txBody>
          <a:bodyPr/>
          <a:lstStyle/>
          <a:p>
            <a:r>
              <a:rPr lang="fr-FR"/>
              <a:t>Exemple : T oscillante à gauche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FEE6490-4F0F-8715-9EF3-2B84887A7B82}"/>
              </a:ext>
            </a:extLst>
          </p:cNvPr>
          <p:cNvSpPr txBox="1"/>
          <p:nvPr/>
        </p:nvSpPr>
        <p:spPr>
          <a:xfrm>
            <a:off x="4859851" y="5809440"/>
            <a:ext cx="5773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Pas de régime permanent</a:t>
            </a:r>
          </a:p>
          <a:p>
            <a:r>
              <a:rPr lang="fr-FR"/>
              <a:t>	mais régime périodique si t grand</a:t>
            </a:r>
            <a:br>
              <a:rPr lang="fr-FR"/>
            </a:br>
            <a:br>
              <a:rPr lang="fr-FR"/>
            </a:br>
            <a:r>
              <a:rPr lang="fr-FR"/>
              <a:t>Influence de la fréquence ? de l’épaisseur ?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230D49B-A0E6-F9C7-EF0C-0BFD717E2ADF}"/>
              </a:ext>
            </a:extLst>
          </p:cNvPr>
          <p:cNvGrpSpPr/>
          <p:nvPr/>
        </p:nvGrpSpPr>
        <p:grpSpPr>
          <a:xfrm>
            <a:off x="1188551" y="1390220"/>
            <a:ext cx="9036641" cy="430887"/>
            <a:chOff x="1188551" y="1390220"/>
            <a:chExt cx="9036641" cy="430887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89EFB1C-6192-3184-6E15-73BF1E7AE888}"/>
                </a:ext>
              </a:extLst>
            </p:cNvPr>
            <p:cNvSpPr txBox="1"/>
            <p:nvPr/>
          </p:nvSpPr>
          <p:spPr>
            <a:xfrm>
              <a:off x="1188551" y="1390220"/>
              <a:ext cx="90366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/>
                <a:t>À         on impose une température oscillante sur la paroi de gauche</a:t>
              </a:r>
            </a:p>
          </p:txBody>
        </p: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DBB36FD6-BE8E-8955-56C5-DBB96CA96054}"/>
                </a:ext>
              </a:extLst>
            </p:cNvPr>
            <p:cNvGrpSpPr>
              <a:grpSpLocks noChangeAspect="1"/>
            </p:cNvGrpSpPr>
            <p:nvPr>
              <p:custDataLst>
                <p:tags r:id="rId50"/>
              </p:custDataLst>
            </p:nvPr>
          </p:nvGrpSpPr>
          <p:grpSpPr>
            <a:xfrm>
              <a:off x="1612900" y="1485900"/>
              <a:ext cx="672598" cy="214008"/>
              <a:chOff x="3854115" y="3198328"/>
              <a:chExt cx="619692" cy="209552"/>
            </a:xfrm>
          </p:grpSpPr>
          <p:sp>
            <p:nvSpPr>
              <p:cNvPr id="14" name="Forme libre 13">
                <a:extLst>
                  <a:ext uri="{FF2B5EF4-FFF2-40B4-BE49-F238E27FC236}">
                    <a16:creationId xmlns:a16="http://schemas.microsoft.com/office/drawing/2014/main" id="{1FAEECBA-1F83-8125-39A7-894D6DA4379F}"/>
                  </a:ext>
                </a:extLst>
              </p:cNvPr>
              <p:cNvSpPr/>
              <p:nvPr>
                <p:custDataLst>
                  <p:tags r:id="rId51"/>
                </p:custDataLst>
              </p:nvPr>
            </p:nvSpPr>
            <p:spPr>
              <a:xfrm>
                <a:off x="3854115" y="3210511"/>
                <a:ext cx="89256" cy="194019"/>
              </a:xfrm>
              <a:custGeom>
                <a:avLst/>
                <a:gdLst>
                  <a:gd name="connsiteX0" fmla="*/ 53282 w 89256"/>
                  <a:gd name="connsiteY0" fmla="*/ 68898 h 194019"/>
                  <a:gd name="connsiteX1" fmla="*/ 80611 w 89256"/>
                  <a:gd name="connsiteY1" fmla="*/ 68898 h 194019"/>
                  <a:gd name="connsiteX2" fmla="*/ 89334 w 89256"/>
                  <a:gd name="connsiteY2" fmla="*/ 62807 h 194019"/>
                  <a:gd name="connsiteX3" fmla="*/ 81193 w 89256"/>
                  <a:gd name="connsiteY3" fmla="*/ 59456 h 194019"/>
                  <a:gd name="connsiteX4" fmla="*/ 55608 w 89256"/>
                  <a:gd name="connsiteY4" fmla="*/ 59456 h 194019"/>
                  <a:gd name="connsiteX5" fmla="*/ 67528 w 89256"/>
                  <a:gd name="connsiteY5" fmla="*/ 8287 h 194019"/>
                  <a:gd name="connsiteX6" fmla="*/ 59097 w 89256"/>
                  <a:gd name="connsiteY6" fmla="*/ 63 h 194019"/>
                  <a:gd name="connsiteX7" fmla="*/ 47467 w 89256"/>
                  <a:gd name="connsiteY7" fmla="*/ 11028 h 194019"/>
                  <a:gd name="connsiteX8" fmla="*/ 36128 w 89256"/>
                  <a:gd name="connsiteY8" fmla="*/ 59456 h 194019"/>
                  <a:gd name="connsiteX9" fmla="*/ 8799 w 89256"/>
                  <a:gd name="connsiteY9" fmla="*/ 59456 h 194019"/>
                  <a:gd name="connsiteX10" fmla="*/ 77 w 89256"/>
                  <a:gd name="connsiteY10" fmla="*/ 65243 h 194019"/>
                  <a:gd name="connsiteX11" fmla="*/ 8217 w 89256"/>
                  <a:gd name="connsiteY11" fmla="*/ 68898 h 194019"/>
                  <a:gd name="connsiteX12" fmla="*/ 33802 w 89256"/>
                  <a:gd name="connsiteY12" fmla="*/ 68898 h 194019"/>
                  <a:gd name="connsiteX13" fmla="*/ 11706 w 89256"/>
                  <a:gd name="connsiteY13" fmla="*/ 166060 h 194019"/>
                  <a:gd name="connsiteX14" fmla="*/ 38454 w 89256"/>
                  <a:gd name="connsiteY14" fmla="*/ 194082 h 194019"/>
                  <a:gd name="connsiteX15" fmla="*/ 84682 w 89256"/>
                  <a:gd name="connsiteY15" fmla="*/ 147176 h 194019"/>
                  <a:gd name="connsiteX16" fmla="*/ 81193 w 89256"/>
                  <a:gd name="connsiteY16" fmla="*/ 144130 h 194019"/>
                  <a:gd name="connsiteX17" fmla="*/ 76832 w 89256"/>
                  <a:gd name="connsiteY17" fmla="*/ 148395 h 194019"/>
                  <a:gd name="connsiteX18" fmla="*/ 39036 w 89256"/>
                  <a:gd name="connsiteY18" fmla="*/ 187381 h 194019"/>
                  <a:gd name="connsiteX19" fmla="*/ 30023 w 89256"/>
                  <a:gd name="connsiteY19" fmla="*/ 173370 h 194019"/>
                  <a:gd name="connsiteX20" fmla="*/ 31767 w 89256"/>
                  <a:gd name="connsiteY20" fmla="*/ 158750 h 194019"/>
                  <a:gd name="connsiteX21" fmla="*/ 53282 w 89256"/>
                  <a:gd name="connsiteY21" fmla="*/ 68898 h 19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9256" h="194019">
                    <a:moveTo>
                      <a:pt x="53282" y="68898"/>
                    </a:moveTo>
                    <a:lnTo>
                      <a:pt x="80611" y="68898"/>
                    </a:lnTo>
                    <a:cubicBezTo>
                      <a:pt x="86426" y="68898"/>
                      <a:pt x="89334" y="68898"/>
                      <a:pt x="89334" y="62807"/>
                    </a:cubicBezTo>
                    <a:cubicBezTo>
                      <a:pt x="89334" y="59456"/>
                      <a:pt x="86426" y="59456"/>
                      <a:pt x="81193" y="59456"/>
                    </a:cubicBezTo>
                    <a:lnTo>
                      <a:pt x="55608" y="59456"/>
                    </a:lnTo>
                    <a:cubicBezTo>
                      <a:pt x="66075" y="16206"/>
                      <a:pt x="67528" y="10114"/>
                      <a:pt x="67528" y="8287"/>
                    </a:cubicBezTo>
                    <a:cubicBezTo>
                      <a:pt x="67528" y="3109"/>
                      <a:pt x="64039" y="63"/>
                      <a:pt x="59097" y="63"/>
                    </a:cubicBezTo>
                    <a:cubicBezTo>
                      <a:pt x="58225" y="63"/>
                      <a:pt x="50084" y="367"/>
                      <a:pt x="47467" y="11028"/>
                    </a:cubicBezTo>
                    <a:lnTo>
                      <a:pt x="36128" y="59456"/>
                    </a:lnTo>
                    <a:lnTo>
                      <a:pt x="8799" y="59456"/>
                    </a:lnTo>
                    <a:cubicBezTo>
                      <a:pt x="2984" y="59456"/>
                      <a:pt x="77" y="59456"/>
                      <a:pt x="77" y="65243"/>
                    </a:cubicBezTo>
                    <a:cubicBezTo>
                      <a:pt x="77" y="68898"/>
                      <a:pt x="2403" y="68898"/>
                      <a:pt x="8217" y="68898"/>
                    </a:cubicBezTo>
                    <a:lnTo>
                      <a:pt x="33802" y="68898"/>
                    </a:lnTo>
                    <a:cubicBezTo>
                      <a:pt x="12869" y="155400"/>
                      <a:pt x="11706" y="160578"/>
                      <a:pt x="11706" y="166060"/>
                    </a:cubicBezTo>
                    <a:cubicBezTo>
                      <a:pt x="11706" y="182508"/>
                      <a:pt x="22754" y="194082"/>
                      <a:pt x="38454" y="194082"/>
                    </a:cubicBezTo>
                    <a:cubicBezTo>
                      <a:pt x="68110" y="194082"/>
                      <a:pt x="84682" y="149613"/>
                      <a:pt x="84682" y="147176"/>
                    </a:cubicBezTo>
                    <a:cubicBezTo>
                      <a:pt x="84682" y="144130"/>
                      <a:pt x="82356" y="144130"/>
                      <a:pt x="81193" y="144130"/>
                    </a:cubicBezTo>
                    <a:cubicBezTo>
                      <a:pt x="78576" y="144130"/>
                      <a:pt x="78286" y="145044"/>
                      <a:pt x="76832" y="148395"/>
                    </a:cubicBezTo>
                    <a:cubicBezTo>
                      <a:pt x="64330" y="180071"/>
                      <a:pt x="48921" y="187381"/>
                      <a:pt x="39036" y="187381"/>
                    </a:cubicBezTo>
                    <a:cubicBezTo>
                      <a:pt x="32930" y="187381"/>
                      <a:pt x="30023" y="183422"/>
                      <a:pt x="30023" y="173370"/>
                    </a:cubicBezTo>
                    <a:cubicBezTo>
                      <a:pt x="30023" y="166060"/>
                      <a:pt x="30604" y="163928"/>
                      <a:pt x="31767" y="158750"/>
                    </a:cubicBezTo>
                    <a:lnTo>
                      <a:pt x="53282" y="68898"/>
                    </a:lnTo>
                    <a:close/>
                  </a:path>
                </a:pathLst>
              </a:custGeom>
              <a:solidFill>
                <a:srgbClr val="000000"/>
              </a:solidFill>
              <a:ln w="29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 17">
                <a:extLst>
                  <a:ext uri="{FF2B5EF4-FFF2-40B4-BE49-F238E27FC236}">
                    <a16:creationId xmlns:a16="http://schemas.microsoft.com/office/drawing/2014/main" id="{FC2D8968-DE38-56FC-91F4-CB7D88D5EADA}"/>
                  </a:ext>
                </a:extLst>
              </p:cNvPr>
              <p:cNvSpPr/>
              <p:nvPr>
                <p:custDataLst>
                  <p:tags r:id="rId52"/>
                </p:custDataLst>
              </p:nvPr>
            </p:nvSpPr>
            <p:spPr>
              <a:xfrm>
                <a:off x="4049458" y="3289398"/>
                <a:ext cx="193341" cy="71272"/>
              </a:xfrm>
              <a:custGeom>
                <a:avLst/>
                <a:gdLst>
                  <a:gd name="connsiteX0" fmla="*/ 183540 w 193341"/>
                  <a:gd name="connsiteY0" fmla="*/ 12246 h 71272"/>
                  <a:gd name="connsiteX1" fmla="*/ 193425 w 193341"/>
                  <a:gd name="connsiteY1" fmla="*/ 6154 h 71272"/>
                  <a:gd name="connsiteX2" fmla="*/ 183830 w 193341"/>
                  <a:gd name="connsiteY2" fmla="*/ 63 h 71272"/>
                  <a:gd name="connsiteX3" fmla="*/ 9677 w 193341"/>
                  <a:gd name="connsiteY3" fmla="*/ 63 h 71272"/>
                  <a:gd name="connsiteX4" fmla="*/ 83 w 193341"/>
                  <a:gd name="connsiteY4" fmla="*/ 6154 h 71272"/>
                  <a:gd name="connsiteX5" fmla="*/ 9968 w 193341"/>
                  <a:gd name="connsiteY5" fmla="*/ 12246 h 71272"/>
                  <a:gd name="connsiteX6" fmla="*/ 183540 w 193341"/>
                  <a:gd name="connsiteY6" fmla="*/ 12246 h 71272"/>
                  <a:gd name="connsiteX7" fmla="*/ 183830 w 193341"/>
                  <a:gd name="connsiteY7" fmla="*/ 71335 h 71272"/>
                  <a:gd name="connsiteX8" fmla="*/ 193425 w 193341"/>
                  <a:gd name="connsiteY8" fmla="*/ 65243 h 71272"/>
                  <a:gd name="connsiteX9" fmla="*/ 183540 w 193341"/>
                  <a:gd name="connsiteY9" fmla="*/ 59152 h 71272"/>
                  <a:gd name="connsiteX10" fmla="*/ 9968 w 193341"/>
                  <a:gd name="connsiteY10" fmla="*/ 59152 h 71272"/>
                  <a:gd name="connsiteX11" fmla="*/ 83 w 193341"/>
                  <a:gd name="connsiteY11" fmla="*/ 65243 h 71272"/>
                  <a:gd name="connsiteX12" fmla="*/ 9677 w 193341"/>
                  <a:gd name="connsiteY12" fmla="*/ 71335 h 71272"/>
                  <a:gd name="connsiteX13" fmla="*/ 183830 w 193341"/>
                  <a:gd name="connsiteY13" fmla="*/ 71335 h 7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3341" h="71272">
                    <a:moveTo>
                      <a:pt x="183540" y="12246"/>
                    </a:moveTo>
                    <a:cubicBezTo>
                      <a:pt x="187901" y="12246"/>
                      <a:pt x="193425" y="12246"/>
                      <a:pt x="193425" y="6154"/>
                    </a:cubicBezTo>
                    <a:cubicBezTo>
                      <a:pt x="193425" y="63"/>
                      <a:pt x="187901" y="63"/>
                      <a:pt x="183830" y="63"/>
                    </a:cubicBezTo>
                    <a:lnTo>
                      <a:pt x="9677" y="63"/>
                    </a:lnTo>
                    <a:cubicBezTo>
                      <a:pt x="5607" y="63"/>
                      <a:pt x="83" y="63"/>
                      <a:pt x="83" y="6154"/>
                    </a:cubicBezTo>
                    <a:cubicBezTo>
                      <a:pt x="83" y="12246"/>
                      <a:pt x="5607" y="12246"/>
                      <a:pt x="9968" y="12246"/>
                    </a:cubicBezTo>
                    <a:lnTo>
                      <a:pt x="183540" y="12246"/>
                    </a:lnTo>
                    <a:close/>
                    <a:moveTo>
                      <a:pt x="183830" y="71335"/>
                    </a:moveTo>
                    <a:cubicBezTo>
                      <a:pt x="187901" y="71335"/>
                      <a:pt x="193425" y="71335"/>
                      <a:pt x="193425" y="65243"/>
                    </a:cubicBezTo>
                    <a:cubicBezTo>
                      <a:pt x="193425" y="59152"/>
                      <a:pt x="187901" y="59152"/>
                      <a:pt x="183540" y="59152"/>
                    </a:cubicBezTo>
                    <a:lnTo>
                      <a:pt x="9968" y="59152"/>
                    </a:lnTo>
                    <a:cubicBezTo>
                      <a:pt x="5607" y="59152"/>
                      <a:pt x="83" y="59152"/>
                      <a:pt x="83" y="65243"/>
                    </a:cubicBezTo>
                    <a:cubicBezTo>
                      <a:pt x="83" y="71335"/>
                      <a:pt x="5607" y="71335"/>
                      <a:pt x="9677" y="71335"/>
                    </a:cubicBezTo>
                    <a:lnTo>
                      <a:pt x="183830" y="71335"/>
                    </a:lnTo>
                    <a:close/>
                  </a:path>
                </a:pathLst>
              </a:custGeom>
              <a:solidFill>
                <a:srgbClr val="000000"/>
              </a:solidFill>
              <a:ln w="29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C687B5F5-0ECC-1B83-AD5A-E590F0360901}"/>
                  </a:ext>
                </a:extLst>
              </p:cNvPr>
              <p:cNvSpPr/>
              <p:nvPr>
                <p:custDataLst>
                  <p:tags r:id="rId53"/>
                </p:custDataLst>
              </p:nvPr>
            </p:nvSpPr>
            <p:spPr>
              <a:xfrm>
                <a:off x="4351406" y="3198328"/>
                <a:ext cx="122401" cy="209552"/>
              </a:xfrm>
              <a:custGeom>
                <a:avLst/>
                <a:gdLst>
                  <a:gd name="connsiteX0" fmla="*/ 122495 w 122401"/>
                  <a:gd name="connsiteY0" fmla="*/ 105448 h 209552"/>
                  <a:gd name="connsiteX1" fmla="*/ 110865 w 122401"/>
                  <a:gd name="connsiteY1" fmla="*/ 34176 h 209552"/>
                  <a:gd name="connsiteX2" fmla="*/ 61440 w 122401"/>
                  <a:gd name="connsiteY2" fmla="*/ 63 h 209552"/>
                  <a:gd name="connsiteX3" fmla="*/ 10851 w 122401"/>
                  <a:gd name="connsiteY3" fmla="*/ 36308 h 209552"/>
                  <a:gd name="connsiteX4" fmla="*/ 94 w 122401"/>
                  <a:gd name="connsiteY4" fmla="*/ 105448 h 209552"/>
                  <a:gd name="connsiteX5" fmla="*/ 13177 w 122401"/>
                  <a:gd name="connsiteY5" fmla="*/ 178853 h 209552"/>
                  <a:gd name="connsiteX6" fmla="*/ 61149 w 122401"/>
                  <a:gd name="connsiteY6" fmla="*/ 209616 h 209552"/>
                  <a:gd name="connsiteX7" fmla="*/ 111737 w 122401"/>
                  <a:gd name="connsiteY7" fmla="*/ 174284 h 209552"/>
                  <a:gd name="connsiteX8" fmla="*/ 122495 w 122401"/>
                  <a:gd name="connsiteY8" fmla="*/ 105448 h 209552"/>
                  <a:gd name="connsiteX9" fmla="*/ 61149 w 122401"/>
                  <a:gd name="connsiteY9" fmla="*/ 202915 h 209552"/>
                  <a:gd name="connsiteX10" fmla="*/ 27423 w 122401"/>
                  <a:gd name="connsiteY10" fmla="*/ 166060 h 209552"/>
                  <a:gd name="connsiteX11" fmla="*/ 24225 w 122401"/>
                  <a:gd name="connsiteY11" fmla="*/ 101793 h 209552"/>
                  <a:gd name="connsiteX12" fmla="*/ 26551 w 122401"/>
                  <a:gd name="connsiteY12" fmla="*/ 45750 h 209552"/>
                  <a:gd name="connsiteX13" fmla="*/ 61149 w 122401"/>
                  <a:gd name="connsiteY13" fmla="*/ 6764 h 209552"/>
                  <a:gd name="connsiteX14" fmla="*/ 95456 w 122401"/>
                  <a:gd name="connsiteY14" fmla="*/ 42400 h 209552"/>
                  <a:gd name="connsiteX15" fmla="*/ 98363 w 122401"/>
                  <a:gd name="connsiteY15" fmla="*/ 101793 h 209552"/>
                  <a:gd name="connsiteX16" fmla="*/ 95165 w 122401"/>
                  <a:gd name="connsiteY16" fmla="*/ 164842 h 209552"/>
                  <a:gd name="connsiteX17" fmla="*/ 61149 w 122401"/>
                  <a:gd name="connsiteY17" fmla="*/ 202915 h 209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22401" h="209552">
                    <a:moveTo>
                      <a:pt x="122495" y="105448"/>
                    </a:moveTo>
                    <a:cubicBezTo>
                      <a:pt x="122495" y="81082"/>
                      <a:pt x="121041" y="56715"/>
                      <a:pt x="110865" y="34176"/>
                    </a:cubicBezTo>
                    <a:cubicBezTo>
                      <a:pt x="97491" y="4936"/>
                      <a:pt x="73651" y="63"/>
                      <a:pt x="61440" y="63"/>
                    </a:cubicBezTo>
                    <a:cubicBezTo>
                      <a:pt x="43995" y="63"/>
                      <a:pt x="22771" y="7982"/>
                      <a:pt x="10851" y="36308"/>
                    </a:cubicBezTo>
                    <a:cubicBezTo>
                      <a:pt x="1547" y="57324"/>
                      <a:pt x="94" y="81082"/>
                      <a:pt x="94" y="105448"/>
                    </a:cubicBezTo>
                    <a:cubicBezTo>
                      <a:pt x="94" y="128292"/>
                      <a:pt x="1257" y="155705"/>
                      <a:pt x="13177" y="178853"/>
                    </a:cubicBezTo>
                    <a:cubicBezTo>
                      <a:pt x="25679" y="203524"/>
                      <a:pt x="46903" y="209616"/>
                      <a:pt x="61149" y="209616"/>
                    </a:cubicBezTo>
                    <a:cubicBezTo>
                      <a:pt x="76849" y="209616"/>
                      <a:pt x="98945" y="203220"/>
                      <a:pt x="111737" y="174284"/>
                    </a:cubicBezTo>
                    <a:cubicBezTo>
                      <a:pt x="121041" y="153268"/>
                      <a:pt x="122495" y="129510"/>
                      <a:pt x="122495" y="105448"/>
                    </a:cubicBezTo>
                    <a:close/>
                    <a:moveTo>
                      <a:pt x="61149" y="202915"/>
                    </a:moveTo>
                    <a:cubicBezTo>
                      <a:pt x="49810" y="202915"/>
                      <a:pt x="32656" y="195300"/>
                      <a:pt x="27423" y="166060"/>
                    </a:cubicBezTo>
                    <a:cubicBezTo>
                      <a:pt x="24225" y="147785"/>
                      <a:pt x="24225" y="119764"/>
                      <a:pt x="24225" y="101793"/>
                    </a:cubicBezTo>
                    <a:cubicBezTo>
                      <a:pt x="24225" y="82300"/>
                      <a:pt x="24225" y="62198"/>
                      <a:pt x="26551" y="45750"/>
                    </a:cubicBezTo>
                    <a:cubicBezTo>
                      <a:pt x="32075" y="9505"/>
                      <a:pt x="53880" y="6764"/>
                      <a:pt x="61149" y="6764"/>
                    </a:cubicBezTo>
                    <a:cubicBezTo>
                      <a:pt x="70743" y="6764"/>
                      <a:pt x="89932" y="12246"/>
                      <a:pt x="95456" y="42400"/>
                    </a:cubicBezTo>
                    <a:cubicBezTo>
                      <a:pt x="98363" y="59456"/>
                      <a:pt x="98363" y="82605"/>
                      <a:pt x="98363" y="101793"/>
                    </a:cubicBezTo>
                    <a:cubicBezTo>
                      <a:pt x="98363" y="124637"/>
                      <a:pt x="98363" y="145349"/>
                      <a:pt x="95165" y="164842"/>
                    </a:cubicBezTo>
                    <a:cubicBezTo>
                      <a:pt x="90804" y="193777"/>
                      <a:pt x="74232" y="202915"/>
                      <a:pt x="61149" y="2029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290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grpSp>
        <p:nvGrpSpPr>
          <p:cNvPr id="52" name="Groupe 51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\begin{align*}&#10;&amp;T(x=0, t)  = \\&#10;&amp;\qquad\red{T_0 + \Delta T \sin(\omega t)}  &#10;\end{align*}&#10;&#10;&#10;&#10;\end{document}&#10;" title="IguanaTex Vector Display">
            <a:extLst>
              <a:ext uri="{FF2B5EF4-FFF2-40B4-BE49-F238E27FC236}">
                <a16:creationId xmlns:a16="http://schemas.microsoft.com/office/drawing/2014/main" id="{9E2C17C0-4412-4752-A82C-3321AB65262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81000" y="2235200"/>
            <a:ext cx="2533139" cy="711555"/>
            <a:chOff x="5762252" y="4343299"/>
            <a:chExt cx="2517886" cy="680540"/>
          </a:xfrm>
        </p:grpSpPr>
        <p:sp>
          <p:nvSpPr>
            <p:cNvPr id="26" name="Forme libre 25">
              <a:extLst>
                <a:ext uri="{FF2B5EF4-FFF2-40B4-BE49-F238E27FC236}">
                  <a16:creationId xmlns:a16="http://schemas.microsoft.com/office/drawing/2014/main" id="{4A01022D-87B5-34E4-AD86-4677215B0A6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>
            <a:xfrm>
              <a:off x="5762252" y="4363170"/>
              <a:ext cx="192820" cy="184290"/>
            </a:xfrm>
            <a:custGeom>
              <a:avLst/>
              <a:gdLst>
                <a:gd name="connsiteX0" fmla="*/ 114463 w 192820"/>
                <a:gd name="connsiteY0" fmla="*/ 19140 h 184290"/>
                <a:gd name="connsiteX1" fmla="*/ 120985 w 192820"/>
                <a:gd name="connsiteY1" fmla="*/ 9068 h 184290"/>
                <a:gd name="connsiteX2" fmla="*/ 138849 w 192820"/>
                <a:gd name="connsiteY2" fmla="*/ 8523 h 184290"/>
                <a:gd name="connsiteX3" fmla="*/ 180249 w 192820"/>
                <a:gd name="connsiteY3" fmla="*/ 30845 h 184290"/>
                <a:gd name="connsiteX4" fmla="*/ 177980 w 192820"/>
                <a:gd name="connsiteY4" fmla="*/ 52622 h 184290"/>
                <a:gd name="connsiteX5" fmla="*/ 177130 w 192820"/>
                <a:gd name="connsiteY5" fmla="*/ 57795 h 184290"/>
                <a:gd name="connsiteX6" fmla="*/ 180532 w 192820"/>
                <a:gd name="connsiteY6" fmla="*/ 61333 h 184290"/>
                <a:gd name="connsiteX7" fmla="*/ 184786 w 192820"/>
                <a:gd name="connsiteY7" fmla="*/ 55072 h 184290"/>
                <a:gd name="connsiteX8" fmla="*/ 192442 w 192820"/>
                <a:gd name="connsiteY8" fmla="*/ 7707 h 184290"/>
                <a:gd name="connsiteX9" fmla="*/ 193009 w 192820"/>
                <a:gd name="connsiteY9" fmla="*/ 3079 h 184290"/>
                <a:gd name="connsiteX10" fmla="*/ 185353 w 192820"/>
                <a:gd name="connsiteY10" fmla="*/ 85 h 184290"/>
                <a:gd name="connsiteX11" fmla="*/ 27978 w 192820"/>
                <a:gd name="connsiteY11" fmla="*/ 85 h 184290"/>
                <a:gd name="connsiteX12" fmla="*/ 18904 w 192820"/>
                <a:gd name="connsiteY12" fmla="*/ 5529 h 184290"/>
                <a:gd name="connsiteX13" fmla="*/ 1890 w 192820"/>
                <a:gd name="connsiteY13" fmla="*/ 53439 h 184290"/>
                <a:gd name="connsiteX14" fmla="*/ 189 w 192820"/>
                <a:gd name="connsiteY14" fmla="*/ 58339 h 184290"/>
                <a:gd name="connsiteX15" fmla="*/ 3591 w 192820"/>
                <a:gd name="connsiteY15" fmla="*/ 61333 h 184290"/>
                <a:gd name="connsiteX16" fmla="*/ 8412 w 192820"/>
                <a:gd name="connsiteY16" fmla="*/ 55617 h 184290"/>
                <a:gd name="connsiteX17" fmla="*/ 73063 w 192820"/>
                <a:gd name="connsiteY17" fmla="*/ 8523 h 184290"/>
                <a:gd name="connsiteX18" fmla="*/ 84122 w 192820"/>
                <a:gd name="connsiteY18" fmla="*/ 8523 h 184290"/>
                <a:gd name="connsiteX19" fmla="*/ 92062 w 192820"/>
                <a:gd name="connsiteY19" fmla="*/ 11790 h 184290"/>
                <a:gd name="connsiteX20" fmla="*/ 90928 w 192820"/>
                <a:gd name="connsiteY20" fmla="*/ 17507 h 184290"/>
                <a:gd name="connsiteX21" fmla="*/ 52931 w 192820"/>
                <a:gd name="connsiteY21" fmla="*/ 162870 h 184290"/>
                <a:gd name="connsiteX22" fmla="*/ 19187 w 192820"/>
                <a:gd name="connsiteY22" fmla="*/ 175936 h 184290"/>
                <a:gd name="connsiteX23" fmla="*/ 7278 w 192820"/>
                <a:gd name="connsiteY23" fmla="*/ 181109 h 184290"/>
                <a:gd name="connsiteX24" fmla="*/ 12098 w 192820"/>
                <a:gd name="connsiteY24" fmla="*/ 184375 h 184290"/>
                <a:gd name="connsiteX25" fmla="*/ 35350 w 192820"/>
                <a:gd name="connsiteY25" fmla="*/ 183831 h 184290"/>
                <a:gd name="connsiteX26" fmla="*/ 59453 w 192820"/>
                <a:gd name="connsiteY26" fmla="*/ 183559 h 184290"/>
                <a:gd name="connsiteX27" fmla="*/ 82988 w 192820"/>
                <a:gd name="connsiteY27" fmla="*/ 183831 h 184290"/>
                <a:gd name="connsiteX28" fmla="*/ 107658 w 192820"/>
                <a:gd name="connsiteY28" fmla="*/ 184375 h 184290"/>
                <a:gd name="connsiteX29" fmla="*/ 113896 w 192820"/>
                <a:gd name="connsiteY29" fmla="*/ 178931 h 184290"/>
                <a:gd name="connsiteX30" fmla="*/ 104255 w 192820"/>
                <a:gd name="connsiteY30" fmla="*/ 175936 h 184290"/>
                <a:gd name="connsiteX31" fmla="*/ 86107 w 192820"/>
                <a:gd name="connsiteY31" fmla="*/ 175392 h 184290"/>
                <a:gd name="connsiteX32" fmla="*/ 75615 w 192820"/>
                <a:gd name="connsiteY32" fmla="*/ 169403 h 184290"/>
                <a:gd name="connsiteX33" fmla="*/ 76750 w 192820"/>
                <a:gd name="connsiteY33" fmla="*/ 163687 h 184290"/>
                <a:gd name="connsiteX34" fmla="*/ 114463 w 192820"/>
                <a:gd name="connsiteY34" fmla="*/ 19140 h 18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84290">
                  <a:moveTo>
                    <a:pt x="114463" y="19140"/>
                  </a:moveTo>
                  <a:cubicBezTo>
                    <a:pt x="116448" y="11518"/>
                    <a:pt x="117582" y="9884"/>
                    <a:pt x="120985" y="9068"/>
                  </a:cubicBezTo>
                  <a:cubicBezTo>
                    <a:pt x="123537" y="8523"/>
                    <a:pt x="132894" y="8523"/>
                    <a:pt x="138849" y="8523"/>
                  </a:cubicBezTo>
                  <a:cubicBezTo>
                    <a:pt x="167489" y="8523"/>
                    <a:pt x="180249" y="9612"/>
                    <a:pt x="180249" y="30845"/>
                  </a:cubicBezTo>
                  <a:cubicBezTo>
                    <a:pt x="180249" y="34928"/>
                    <a:pt x="179115" y="45545"/>
                    <a:pt x="177980" y="52622"/>
                  </a:cubicBezTo>
                  <a:cubicBezTo>
                    <a:pt x="177697" y="53711"/>
                    <a:pt x="177130" y="56978"/>
                    <a:pt x="177130" y="57795"/>
                  </a:cubicBezTo>
                  <a:cubicBezTo>
                    <a:pt x="177130" y="59428"/>
                    <a:pt x="177980" y="61333"/>
                    <a:pt x="180532" y="61333"/>
                  </a:cubicBezTo>
                  <a:cubicBezTo>
                    <a:pt x="183651" y="61333"/>
                    <a:pt x="184219" y="59156"/>
                    <a:pt x="184786" y="55072"/>
                  </a:cubicBezTo>
                  <a:lnTo>
                    <a:pt x="192442" y="7707"/>
                  </a:lnTo>
                  <a:cubicBezTo>
                    <a:pt x="192725" y="6618"/>
                    <a:pt x="193009" y="3896"/>
                    <a:pt x="193009" y="3079"/>
                  </a:cubicBezTo>
                  <a:cubicBezTo>
                    <a:pt x="193009" y="85"/>
                    <a:pt x="190173" y="85"/>
                    <a:pt x="185353" y="85"/>
                  </a:cubicBezTo>
                  <a:lnTo>
                    <a:pt x="27978" y="85"/>
                  </a:lnTo>
                  <a:cubicBezTo>
                    <a:pt x="21172" y="85"/>
                    <a:pt x="20889" y="357"/>
                    <a:pt x="18904" y="5529"/>
                  </a:cubicBezTo>
                  <a:lnTo>
                    <a:pt x="1890" y="53439"/>
                  </a:lnTo>
                  <a:cubicBezTo>
                    <a:pt x="1607" y="53984"/>
                    <a:pt x="189" y="57795"/>
                    <a:pt x="189" y="58339"/>
                  </a:cubicBezTo>
                  <a:cubicBezTo>
                    <a:pt x="189" y="59972"/>
                    <a:pt x="1607" y="61333"/>
                    <a:pt x="3591" y="61333"/>
                  </a:cubicBezTo>
                  <a:cubicBezTo>
                    <a:pt x="6427" y="61333"/>
                    <a:pt x="6711" y="59972"/>
                    <a:pt x="8412" y="55617"/>
                  </a:cubicBezTo>
                  <a:cubicBezTo>
                    <a:pt x="23724" y="13423"/>
                    <a:pt x="31097" y="8523"/>
                    <a:pt x="73063" y="8523"/>
                  </a:cubicBezTo>
                  <a:lnTo>
                    <a:pt x="84122" y="8523"/>
                  </a:lnTo>
                  <a:cubicBezTo>
                    <a:pt x="92062" y="8523"/>
                    <a:pt x="92062" y="9612"/>
                    <a:pt x="92062" y="11790"/>
                  </a:cubicBezTo>
                  <a:cubicBezTo>
                    <a:pt x="92062" y="13423"/>
                    <a:pt x="91211" y="16690"/>
                    <a:pt x="90928" y="17507"/>
                  </a:cubicBezTo>
                  <a:lnTo>
                    <a:pt x="52931" y="162870"/>
                  </a:lnTo>
                  <a:cubicBezTo>
                    <a:pt x="50379" y="172942"/>
                    <a:pt x="49528" y="175936"/>
                    <a:pt x="19187" y="175936"/>
                  </a:cubicBezTo>
                  <a:cubicBezTo>
                    <a:pt x="8979" y="175936"/>
                    <a:pt x="7278" y="175936"/>
                    <a:pt x="7278" y="181109"/>
                  </a:cubicBezTo>
                  <a:cubicBezTo>
                    <a:pt x="7278" y="184375"/>
                    <a:pt x="10397" y="184375"/>
                    <a:pt x="12098" y="184375"/>
                  </a:cubicBezTo>
                  <a:cubicBezTo>
                    <a:pt x="19754" y="184375"/>
                    <a:pt x="27694" y="183831"/>
                    <a:pt x="35350" y="183831"/>
                  </a:cubicBezTo>
                  <a:cubicBezTo>
                    <a:pt x="43290" y="183831"/>
                    <a:pt x="51513" y="183559"/>
                    <a:pt x="59453" y="183559"/>
                  </a:cubicBezTo>
                  <a:cubicBezTo>
                    <a:pt x="67392" y="183559"/>
                    <a:pt x="75332" y="183831"/>
                    <a:pt x="82988" y="183831"/>
                  </a:cubicBezTo>
                  <a:cubicBezTo>
                    <a:pt x="91211" y="183831"/>
                    <a:pt x="99718" y="184375"/>
                    <a:pt x="107658" y="184375"/>
                  </a:cubicBezTo>
                  <a:cubicBezTo>
                    <a:pt x="110493" y="184375"/>
                    <a:pt x="113896" y="184375"/>
                    <a:pt x="113896" y="178931"/>
                  </a:cubicBezTo>
                  <a:cubicBezTo>
                    <a:pt x="113896" y="175936"/>
                    <a:pt x="111627" y="175936"/>
                    <a:pt x="104255" y="175936"/>
                  </a:cubicBezTo>
                  <a:cubicBezTo>
                    <a:pt x="97166" y="175936"/>
                    <a:pt x="93480" y="175936"/>
                    <a:pt x="86107" y="175392"/>
                  </a:cubicBezTo>
                  <a:cubicBezTo>
                    <a:pt x="77884" y="174575"/>
                    <a:pt x="75615" y="173759"/>
                    <a:pt x="75615" y="169403"/>
                  </a:cubicBezTo>
                  <a:cubicBezTo>
                    <a:pt x="75615" y="169131"/>
                    <a:pt x="75615" y="167770"/>
                    <a:pt x="76750" y="163687"/>
                  </a:cubicBezTo>
                  <a:lnTo>
                    <a:pt x="114463" y="19140"/>
                  </a:ln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orme libre 26">
              <a:extLst>
                <a:ext uri="{FF2B5EF4-FFF2-40B4-BE49-F238E27FC236}">
                  <a16:creationId xmlns:a16="http://schemas.microsoft.com/office/drawing/2014/main" id="{932CDA1F-0685-124E-F434-C355CC3E8D3E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>
            <a:xfrm>
              <a:off x="5988608" y="4343299"/>
              <a:ext cx="65785" cy="272216"/>
            </a:xfrm>
            <a:custGeom>
              <a:avLst/>
              <a:gdLst>
                <a:gd name="connsiteX0" fmla="*/ 65982 w 65785"/>
                <a:gd name="connsiteY0" fmla="*/ 269579 h 272216"/>
                <a:gd name="connsiteX1" fmla="*/ 61161 w 65785"/>
                <a:gd name="connsiteY1" fmla="*/ 263590 h 272216"/>
                <a:gd name="connsiteX2" fmla="*/ 16642 w 65785"/>
                <a:gd name="connsiteY2" fmla="*/ 136193 h 272216"/>
                <a:gd name="connsiteX3" fmla="*/ 62295 w 65785"/>
                <a:gd name="connsiteY3" fmla="*/ 7435 h 272216"/>
                <a:gd name="connsiteX4" fmla="*/ 65982 w 65785"/>
                <a:gd name="connsiteY4" fmla="*/ 2807 h 272216"/>
                <a:gd name="connsiteX5" fmla="*/ 63146 w 65785"/>
                <a:gd name="connsiteY5" fmla="*/ 85 h 272216"/>
                <a:gd name="connsiteX6" fmla="*/ 18060 w 65785"/>
                <a:gd name="connsiteY6" fmla="*/ 53167 h 272216"/>
                <a:gd name="connsiteX7" fmla="*/ 196 w 65785"/>
                <a:gd name="connsiteY7" fmla="*/ 136193 h 272216"/>
                <a:gd name="connsiteX8" fmla="*/ 18911 w 65785"/>
                <a:gd name="connsiteY8" fmla="*/ 221124 h 272216"/>
                <a:gd name="connsiteX9" fmla="*/ 63146 w 65785"/>
                <a:gd name="connsiteY9" fmla="*/ 272301 h 272216"/>
                <a:gd name="connsiteX10" fmla="*/ 65982 w 65785"/>
                <a:gd name="connsiteY10" fmla="*/ 269579 h 27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72216">
                  <a:moveTo>
                    <a:pt x="65982" y="269579"/>
                  </a:moveTo>
                  <a:cubicBezTo>
                    <a:pt x="65982" y="268762"/>
                    <a:pt x="65982" y="268218"/>
                    <a:pt x="61161" y="263590"/>
                  </a:cubicBezTo>
                  <a:cubicBezTo>
                    <a:pt x="25716" y="229291"/>
                    <a:pt x="16642" y="177842"/>
                    <a:pt x="16642" y="136193"/>
                  </a:cubicBezTo>
                  <a:cubicBezTo>
                    <a:pt x="16642" y="88827"/>
                    <a:pt x="27418" y="41462"/>
                    <a:pt x="62295" y="7435"/>
                  </a:cubicBezTo>
                  <a:cubicBezTo>
                    <a:pt x="65982" y="4168"/>
                    <a:pt x="65982" y="3623"/>
                    <a:pt x="65982" y="2807"/>
                  </a:cubicBezTo>
                  <a:cubicBezTo>
                    <a:pt x="65982" y="901"/>
                    <a:pt x="64847" y="85"/>
                    <a:pt x="63146" y="85"/>
                  </a:cubicBezTo>
                  <a:cubicBezTo>
                    <a:pt x="60310" y="85"/>
                    <a:pt x="34790" y="18595"/>
                    <a:pt x="18060" y="53167"/>
                  </a:cubicBezTo>
                  <a:cubicBezTo>
                    <a:pt x="3599" y="83111"/>
                    <a:pt x="196" y="113327"/>
                    <a:pt x="196" y="136193"/>
                  </a:cubicBezTo>
                  <a:cubicBezTo>
                    <a:pt x="196" y="157426"/>
                    <a:pt x="3315" y="190364"/>
                    <a:pt x="18911" y="221124"/>
                  </a:cubicBezTo>
                  <a:cubicBezTo>
                    <a:pt x="35924" y="254607"/>
                    <a:pt x="60310" y="272301"/>
                    <a:pt x="63146" y="272301"/>
                  </a:cubicBezTo>
                  <a:cubicBezTo>
                    <a:pt x="64847" y="272301"/>
                    <a:pt x="65982" y="271484"/>
                    <a:pt x="65982" y="269579"/>
                  </a:cubicBez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orme libre 28">
              <a:extLst>
                <a:ext uri="{FF2B5EF4-FFF2-40B4-BE49-F238E27FC236}">
                  <a16:creationId xmlns:a16="http://schemas.microsoft.com/office/drawing/2014/main" id="{EA924532-D007-1ED9-2146-123BBF4BEB35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>
            <a:xfrm>
              <a:off x="6079032" y="4427141"/>
              <a:ext cx="141212" cy="123314"/>
            </a:xfrm>
            <a:custGeom>
              <a:avLst/>
              <a:gdLst>
                <a:gd name="connsiteX0" fmla="*/ 86685 w 141212"/>
                <a:gd name="connsiteY0" fmla="*/ 38195 h 123314"/>
                <a:gd name="connsiteX1" fmla="*/ 114758 w 141212"/>
                <a:gd name="connsiteY1" fmla="*/ 6073 h 123314"/>
                <a:gd name="connsiteX2" fmla="*/ 128936 w 141212"/>
                <a:gd name="connsiteY2" fmla="*/ 9612 h 123314"/>
                <a:gd name="connsiteX3" fmla="*/ 115325 w 141212"/>
                <a:gd name="connsiteY3" fmla="*/ 24312 h 123314"/>
                <a:gd name="connsiteX4" fmla="*/ 126100 w 141212"/>
                <a:gd name="connsiteY4" fmla="*/ 33840 h 123314"/>
                <a:gd name="connsiteX5" fmla="*/ 141412 w 141212"/>
                <a:gd name="connsiteY5" fmla="*/ 18051 h 123314"/>
                <a:gd name="connsiteX6" fmla="*/ 115041 w 141212"/>
                <a:gd name="connsiteY6" fmla="*/ 85 h 123314"/>
                <a:gd name="connsiteX7" fmla="*/ 85268 w 141212"/>
                <a:gd name="connsiteY7" fmla="*/ 20773 h 123314"/>
                <a:gd name="connsiteX8" fmla="*/ 54643 w 141212"/>
                <a:gd name="connsiteY8" fmla="*/ 85 h 123314"/>
                <a:gd name="connsiteX9" fmla="*/ 8990 w 141212"/>
                <a:gd name="connsiteY9" fmla="*/ 42006 h 123314"/>
                <a:gd name="connsiteX10" fmla="*/ 12393 w 141212"/>
                <a:gd name="connsiteY10" fmla="*/ 44728 h 123314"/>
                <a:gd name="connsiteX11" fmla="*/ 16079 w 141212"/>
                <a:gd name="connsiteY11" fmla="*/ 41734 h 123314"/>
                <a:gd name="connsiteX12" fmla="*/ 54076 w 141212"/>
                <a:gd name="connsiteY12" fmla="*/ 6073 h 123314"/>
                <a:gd name="connsiteX13" fmla="*/ 69388 w 141212"/>
                <a:gd name="connsiteY13" fmla="*/ 24312 h 123314"/>
                <a:gd name="connsiteX14" fmla="*/ 54076 w 141212"/>
                <a:gd name="connsiteY14" fmla="*/ 89099 h 123314"/>
                <a:gd name="connsiteX15" fmla="*/ 27138 w 141212"/>
                <a:gd name="connsiteY15" fmla="*/ 117410 h 123314"/>
                <a:gd name="connsiteX16" fmla="*/ 12960 w 141212"/>
                <a:gd name="connsiteY16" fmla="*/ 113871 h 123314"/>
                <a:gd name="connsiteX17" fmla="*/ 26287 w 141212"/>
                <a:gd name="connsiteY17" fmla="*/ 99171 h 123314"/>
                <a:gd name="connsiteX18" fmla="*/ 15796 w 141212"/>
                <a:gd name="connsiteY18" fmla="*/ 89644 h 123314"/>
                <a:gd name="connsiteX19" fmla="*/ 200 w 141212"/>
                <a:gd name="connsiteY19" fmla="*/ 105432 h 123314"/>
                <a:gd name="connsiteX20" fmla="*/ 26854 w 141212"/>
                <a:gd name="connsiteY20" fmla="*/ 123399 h 123314"/>
                <a:gd name="connsiteX21" fmla="*/ 56628 w 141212"/>
                <a:gd name="connsiteY21" fmla="*/ 102710 h 123314"/>
                <a:gd name="connsiteX22" fmla="*/ 87252 w 141212"/>
                <a:gd name="connsiteY22" fmla="*/ 123399 h 123314"/>
                <a:gd name="connsiteX23" fmla="*/ 132622 w 141212"/>
                <a:gd name="connsiteY23" fmla="*/ 81477 h 123314"/>
                <a:gd name="connsiteX24" fmla="*/ 129219 w 141212"/>
                <a:gd name="connsiteY24" fmla="*/ 78755 h 123314"/>
                <a:gd name="connsiteX25" fmla="*/ 125533 w 141212"/>
                <a:gd name="connsiteY25" fmla="*/ 81750 h 123314"/>
                <a:gd name="connsiteX26" fmla="*/ 87820 w 141212"/>
                <a:gd name="connsiteY26" fmla="*/ 117410 h 123314"/>
                <a:gd name="connsiteX27" fmla="*/ 72224 w 141212"/>
                <a:gd name="connsiteY27" fmla="*/ 99444 h 123314"/>
                <a:gd name="connsiteX28" fmla="*/ 77044 w 141212"/>
                <a:gd name="connsiteY28" fmla="*/ 75489 h 123314"/>
                <a:gd name="connsiteX29" fmla="*/ 86685 w 141212"/>
                <a:gd name="connsiteY29" fmla="*/ 38195 h 12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1212" h="123314">
                  <a:moveTo>
                    <a:pt x="86685" y="38195"/>
                  </a:moveTo>
                  <a:cubicBezTo>
                    <a:pt x="88387" y="31117"/>
                    <a:pt x="94909" y="6073"/>
                    <a:pt x="114758" y="6073"/>
                  </a:cubicBezTo>
                  <a:cubicBezTo>
                    <a:pt x="116175" y="6073"/>
                    <a:pt x="122981" y="6073"/>
                    <a:pt x="128936" y="9612"/>
                  </a:cubicBezTo>
                  <a:cubicBezTo>
                    <a:pt x="120996" y="10973"/>
                    <a:pt x="115325" y="17779"/>
                    <a:pt x="115325" y="24312"/>
                  </a:cubicBezTo>
                  <a:cubicBezTo>
                    <a:pt x="115325" y="28667"/>
                    <a:pt x="118444" y="33840"/>
                    <a:pt x="126100" y="33840"/>
                  </a:cubicBezTo>
                  <a:cubicBezTo>
                    <a:pt x="132338" y="33840"/>
                    <a:pt x="141412" y="28940"/>
                    <a:pt x="141412" y="18051"/>
                  </a:cubicBezTo>
                  <a:cubicBezTo>
                    <a:pt x="141412" y="3896"/>
                    <a:pt x="124682" y="85"/>
                    <a:pt x="115041" y="85"/>
                  </a:cubicBezTo>
                  <a:cubicBezTo>
                    <a:pt x="98595" y="85"/>
                    <a:pt x="88670" y="14512"/>
                    <a:pt x="85268" y="20773"/>
                  </a:cubicBezTo>
                  <a:cubicBezTo>
                    <a:pt x="78179" y="2807"/>
                    <a:pt x="62866" y="85"/>
                    <a:pt x="54643" y="85"/>
                  </a:cubicBezTo>
                  <a:cubicBezTo>
                    <a:pt x="25153" y="85"/>
                    <a:pt x="8990" y="35201"/>
                    <a:pt x="8990" y="42006"/>
                  </a:cubicBezTo>
                  <a:cubicBezTo>
                    <a:pt x="8990" y="44728"/>
                    <a:pt x="11826" y="44728"/>
                    <a:pt x="12393" y="44728"/>
                  </a:cubicBezTo>
                  <a:cubicBezTo>
                    <a:pt x="14661" y="44728"/>
                    <a:pt x="15512" y="44184"/>
                    <a:pt x="16079" y="41734"/>
                  </a:cubicBezTo>
                  <a:cubicBezTo>
                    <a:pt x="25720" y="12879"/>
                    <a:pt x="44435" y="6073"/>
                    <a:pt x="54076" y="6073"/>
                  </a:cubicBezTo>
                  <a:cubicBezTo>
                    <a:pt x="59464" y="6073"/>
                    <a:pt x="69388" y="8523"/>
                    <a:pt x="69388" y="24312"/>
                  </a:cubicBezTo>
                  <a:cubicBezTo>
                    <a:pt x="69388" y="32751"/>
                    <a:pt x="64568" y="50989"/>
                    <a:pt x="54076" y="89099"/>
                  </a:cubicBezTo>
                  <a:cubicBezTo>
                    <a:pt x="49539" y="105977"/>
                    <a:pt x="39615" y="117410"/>
                    <a:pt x="27138" y="117410"/>
                  </a:cubicBezTo>
                  <a:cubicBezTo>
                    <a:pt x="25437" y="117410"/>
                    <a:pt x="18915" y="117410"/>
                    <a:pt x="12960" y="113871"/>
                  </a:cubicBezTo>
                  <a:cubicBezTo>
                    <a:pt x="20049" y="112510"/>
                    <a:pt x="26287" y="106794"/>
                    <a:pt x="26287" y="99171"/>
                  </a:cubicBezTo>
                  <a:cubicBezTo>
                    <a:pt x="26287" y="91822"/>
                    <a:pt x="20049" y="89644"/>
                    <a:pt x="15796" y="89644"/>
                  </a:cubicBezTo>
                  <a:cubicBezTo>
                    <a:pt x="7289" y="89644"/>
                    <a:pt x="200" y="96722"/>
                    <a:pt x="200" y="105432"/>
                  </a:cubicBezTo>
                  <a:cubicBezTo>
                    <a:pt x="200" y="117954"/>
                    <a:pt x="14378" y="123399"/>
                    <a:pt x="26854" y="123399"/>
                  </a:cubicBezTo>
                  <a:cubicBezTo>
                    <a:pt x="45569" y="123399"/>
                    <a:pt x="55777" y="104344"/>
                    <a:pt x="56628" y="102710"/>
                  </a:cubicBezTo>
                  <a:cubicBezTo>
                    <a:pt x="60031" y="112782"/>
                    <a:pt x="70239" y="123399"/>
                    <a:pt x="87252" y="123399"/>
                  </a:cubicBezTo>
                  <a:cubicBezTo>
                    <a:pt x="116459" y="123399"/>
                    <a:pt x="132622" y="88283"/>
                    <a:pt x="132622" y="81477"/>
                  </a:cubicBezTo>
                  <a:cubicBezTo>
                    <a:pt x="132622" y="78755"/>
                    <a:pt x="130070" y="78755"/>
                    <a:pt x="129219" y="78755"/>
                  </a:cubicBezTo>
                  <a:cubicBezTo>
                    <a:pt x="126667" y="78755"/>
                    <a:pt x="126100" y="79844"/>
                    <a:pt x="125533" y="81750"/>
                  </a:cubicBezTo>
                  <a:cubicBezTo>
                    <a:pt x="116175" y="110877"/>
                    <a:pt x="96893" y="117410"/>
                    <a:pt x="87820" y="117410"/>
                  </a:cubicBezTo>
                  <a:cubicBezTo>
                    <a:pt x="76761" y="117410"/>
                    <a:pt x="72224" y="108699"/>
                    <a:pt x="72224" y="99444"/>
                  </a:cubicBezTo>
                  <a:cubicBezTo>
                    <a:pt x="72224" y="93455"/>
                    <a:pt x="73925" y="87466"/>
                    <a:pt x="77044" y="75489"/>
                  </a:cubicBezTo>
                  <a:lnTo>
                    <a:pt x="86685" y="38195"/>
                  </a:ln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orme libre 29">
              <a:extLst>
                <a:ext uri="{FF2B5EF4-FFF2-40B4-BE49-F238E27FC236}">
                  <a16:creationId xmlns:a16="http://schemas.microsoft.com/office/drawing/2014/main" id="{5756EEAC-710B-DB16-D886-C9B839A2A048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>
            <a:xfrm>
              <a:off x="6327515" y="4447557"/>
              <a:ext cx="188566" cy="63698"/>
            </a:xfrm>
            <a:custGeom>
              <a:avLst/>
              <a:gdLst>
                <a:gd name="connsiteX0" fmla="*/ 179134 w 188566"/>
                <a:gd name="connsiteY0" fmla="*/ 10973 h 63698"/>
                <a:gd name="connsiteX1" fmla="*/ 188775 w 188566"/>
                <a:gd name="connsiteY1" fmla="*/ 5529 h 63698"/>
                <a:gd name="connsiteX2" fmla="*/ 179418 w 188566"/>
                <a:gd name="connsiteY2" fmla="*/ 85 h 63698"/>
                <a:gd name="connsiteX3" fmla="*/ 9566 w 188566"/>
                <a:gd name="connsiteY3" fmla="*/ 85 h 63698"/>
                <a:gd name="connsiteX4" fmla="*/ 208 w 188566"/>
                <a:gd name="connsiteY4" fmla="*/ 5529 h 63698"/>
                <a:gd name="connsiteX5" fmla="*/ 9849 w 188566"/>
                <a:gd name="connsiteY5" fmla="*/ 10973 h 63698"/>
                <a:gd name="connsiteX6" fmla="*/ 179134 w 188566"/>
                <a:gd name="connsiteY6" fmla="*/ 10973 h 63698"/>
                <a:gd name="connsiteX7" fmla="*/ 179418 w 188566"/>
                <a:gd name="connsiteY7" fmla="*/ 63783 h 63698"/>
                <a:gd name="connsiteX8" fmla="*/ 188775 w 188566"/>
                <a:gd name="connsiteY8" fmla="*/ 58339 h 63698"/>
                <a:gd name="connsiteX9" fmla="*/ 179134 w 188566"/>
                <a:gd name="connsiteY9" fmla="*/ 52895 h 63698"/>
                <a:gd name="connsiteX10" fmla="*/ 9849 w 188566"/>
                <a:gd name="connsiteY10" fmla="*/ 52895 h 63698"/>
                <a:gd name="connsiteX11" fmla="*/ 208 w 188566"/>
                <a:gd name="connsiteY11" fmla="*/ 58339 h 63698"/>
                <a:gd name="connsiteX12" fmla="*/ 9566 w 188566"/>
                <a:gd name="connsiteY12" fmla="*/ 63783 h 63698"/>
                <a:gd name="connsiteX13" fmla="*/ 179418 w 188566"/>
                <a:gd name="connsiteY13" fmla="*/ 63783 h 6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66" h="63698">
                  <a:moveTo>
                    <a:pt x="179134" y="10973"/>
                  </a:moveTo>
                  <a:cubicBezTo>
                    <a:pt x="183387" y="10973"/>
                    <a:pt x="188775" y="10973"/>
                    <a:pt x="188775" y="5529"/>
                  </a:cubicBezTo>
                  <a:cubicBezTo>
                    <a:pt x="188775" y="85"/>
                    <a:pt x="183387" y="85"/>
                    <a:pt x="179418" y="85"/>
                  </a:cubicBezTo>
                  <a:lnTo>
                    <a:pt x="9566" y="85"/>
                  </a:lnTo>
                  <a:cubicBezTo>
                    <a:pt x="5596" y="85"/>
                    <a:pt x="208" y="85"/>
                    <a:pt x="208" y="5529"/>
                  </a:cubicBezTo>
                  <a:cubicBezTo>
                    <a:pt x="208" y="10973"/>
                    <a:pt x="5596" y="10973"/>
                    <a:pt x="9849" y="10973"/>
                  </a:cubicBezTo>
                  <a:lnTo>
                    <a:pt x="179134" y="10973"/>
                  </a:lnTo>
                  <a:close/>
                  <a:moveTo>
                    <a:pt x="179418" y="63783"/>
                  </a:moveTo>
                  <a:cubicBezTo>
                    <a:pt x="183387" y="63783"/>
                    <a:pt x="188775" y="63783"/>
                    <a:pt x="188775" y="58339"/>
                  </a:cubicBezTo>
                  <a:cubicBezTo>
                    <a:pt x="188775" y="52895"/>
                    <a:pt x="183387" y="52895"/>
                    <a:pt x="179134" y="52895"/>
                  </a:cubicBezTo>
                  <a:lnTo>
                    <a:pt x="9849" y="52895"/>
                  </a:lnTo>
                  <a:cubicBezTo>
                    <a:pt x="5596" y="52895"/>
                    <a:pt x="208" y="52895"/>
                    <a:pt x="208" y="58339"/>
                  </a:cubicBezTo>
                  <a:cubicBezTo>
                    <a:pt x="208" y="63783"/>
                    <a:pt x="5596" y="63783"/>
                    <a:pt x="9566" y="63783"/>
                  </a:cubicBezTo>
                  <a:lnTo>
                    <a:pt x="179418" y="63783"/>
                  </a:ln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27D65DD3-C4C3-4610-A45D-0EAD0351CF47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>
            <a:xfrm>
              <a:off x="6622005" y="4366165"/>
              <a:ext cx="119378" cy="187284"/>
            </a:xfrm>
            <a:custGeom>
              <a:avLst/>
              <a:gdLst>
                <a:gd name="connsiteX0" fmla="*/ 119597 w 119378"/>
                <a:gd name="connsiteY0" fmla="*/ 94272 h 187284"/>
                <a:gd name="connsiteX1" fmla="*/ 108255 w 119378"/>
                <a:gd name="connsiteY1" fmla="*/ 30573 h 187284"/>
                <a:gd name="connsiteX2" fmla="*/ 60050 w 119378"/>
                <a:gd name="connsiteY2" fmla="*/ 85 h 187284"/>
                <a:gd name="connsiteX3" fmla="*/ 10711 w 119378"/>
                <a:gd name="connsiteY3" fmla="*/ 32478 h 187284"/>
                <a:gd name="connsiteX4" fmla="*/ 219 w 119378"/>
                <a:gd name="connsiteY4" fmla="*/ 94272 h 187284"/>
                <a:gd name="connsiteX5" fmla="*/ 12979 w 119378"/>
                <a:gd name="connsiteY5" fmla="*/ 159876 h 187284"/>
                <a:gd name="connsiteX6" fmla="*/ 59766 w 119378"/>
                <a:gd name="connsiteY6" fmla="*/ 187370 h 187284"/>
                <a:gd name="connsiteX7" fmla="*/ 109105 w 119378"/>
                <a:gd name="connsiteY7" fmla="*/ 155792 h 187284"/>
                <a:gd name="connsiteX8" fmla="*/ 119597 w 119378"/>
                <a:gd name="connsiteY8" fmla="*/ 94272 h 187284"/>
                <a:gd name="connsiteX9" fmla="*/ 59766 w 119378"/>
                <a:gd name="connsiteY9" fmla="*/ 181381 h 187284"/>
                <a:gd name="connsiteX10" fmla="*/ 26873 w 119378"/>
                <a:gd name="connsiteY10" fmla="*/ 148443 h 187284"/>
                <a:gd name="connsiteX11" fmla="*/ 23754 w 119378"/>
                <a:gd name="connsiteY11" fmla="*/ 91005 h 187284"/>
                <a:gd name="connsiteX12" fmla="*/ 26023 w 119378"/>
                <a:gd name="connsiteY12" fmla="*/ 40917 h 187284"/>
                <a:gd name="connsiteX13" fmla="*/ 59766 w 119378"/>
                <a:gd name="connsiteY13" fmla="*/ 6073 h 187284"/>
                <a:gd name="connsiteX14" fmla="*/ 93226 w 119378"/>
                <a:gd name="connsiteY14" fmla="*/ 37923 h 187284"/>
                <a:gd name="connsiteX15" fmla="*/ 96062 w 119378"/>
                <a:gd name="connsiteY15" fmla="*/ 91005 h 187284"/>
                <a:gd name="connsiteX16" fmla="*/ 92943 w 119378"/>
                <a:gd name="connsiteY16" fmla="*/ 147354 h 187284"/>
                <a:gd name="connsiteX17" fmla="*/ 59766 w 119378"/>
                <a:gd name="connsiteY17" fmla="*/ 181381 h 18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9378" h="187284">
                  <a:moveTo>
                    <a:pt x="119597" y="94272"/>
                  </a:moveTo>
                  <a:cubicBezTo>
                    <a:pt x="119597" y="72494"/>
                    <a:pt x="118179" y="50717"/>
                    <a:pt x="108255" y="30573"/>
                  </a:cubicBezTo>
                  <a:cubicBezTo>
                    <a:pt x="95211" y="4440"/>
                    <a:pt x="71959" y="85"/>
                    <a:pt x="60050" y="85"/>
                  </a:cubicBezTo>
                  <a:cubicBezTo>
                    <a:pt x="43036" y="85"/>
                    <a:pt x="22336" y="7162"/>
                    <a:pt x="10711" y="32478"/>
                  </a:cubicBezTo>
                  <a:cubicBezTo>
                    <a:pt x="1637" y="51261"/>
                    <a:pt x="219" y="72494"/>
                    <a:pt x="219" y="94272"/>
                  </a:cubicBezTo>
                  <a:cubicBezTo>
                    <a:pt x="219" y="114688"/>
                    <a:pt x="1353" y="139187"/>
                    <a:pt x="12979" y="159876"/>
                  </a:cubicBezTo>
                  <a:cubicBezTo>
                    <a:pt x="25172" y="181925"/>
                    <a:pt x="45872" y="187370"/>
                    <a:pt x="59766" y="187370"/>
                  </a:cubicBezTo>
                  <a:cubicBezTo>
                    <a:pt x="75078" y="187370"/>
                    <a:pt x="96629" y="181653"/>
                    <a:pt x="109105" y="155792"/>
                  </a:cubicBezTo>
                  <a:cubicBezTo>
                    <a:pt x="118179" y="137010"/>
                    <a:pt x="119597" y="115777"/>
                    <a:pt x="119597" y="94272"/>
                  </a:cubicBezTo>
                  <a:close/>
                  <a:moveTo>
                    <a:pt x="59766" y="181381"/>
                  </a:moveTo>
                  <a:cubicBezTo>
                    <a:pt x="48707" y="181381"/>
                    <a:pt x="31977" y="174575"/>
                    <a:pt x="26873" y="148443"/>
                  </a:cubicBezTo>
                  <a:cubicBezTo>
                    <a:pt x="23754" y="132110"/>
                    <a:pt x="23754" y="107066"/>
                    <a:pt x="23754" y="91005"/>
                  </a:cubicBezTo>
                  <a:cubicBezTo>
                    <a:pt x="23754" y="73583"/>
                    <a:pt x="23754" y="55617"/>
                    <a:pt x="26023" y="40917"/>
                  </a:cubicBezTo>
                  <a:cubicBezTo>
                    <a:pt x="31410" y="8523"/>
                    <a:pt x="52677" y="6073"/>
                    <a:pt x="59766" y="6073"/>
                  </a:cubicBezTo>
                  <a:cubicBezTo>
                    <a:pt x="69124" y="6073"/>
                    <a:pt x="87839" y="10973"/>
                    <a:pt x="93226" y="37923"/>
                  </a:cubicBezTo>
                  <a:cubicBezTo>
                    <a:pt x="96062" y="53167"/>
                    <a:pt x="96062" y="73855"/>
                    <a:pt x="96062" y="91005"/>
                  </a:cubicBezTo>
                  <a:cubicBezTo>
                    <a:pt x="96062" y="111421"/>
                    <a:pt x="96062" y="129932"/>
                    <a:pt x="92943" y="147354"/>
                  </a:cubicBezTo>
                  <a:cubicBezTo>
                    <a:pt x="88689" y="173214"/>
                    <a:pt x="72526" y="181381"/>
                    <a:pt x="59766" y="181381"/>
                  </a:cubicBez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orme libre 34">
              <a:extLst>
                <a:ext uri="{FF2B5EF4-FFF2-40B4-BE49-F238E27FC236}">
                  <a16:creationId xmlns:a16="http://schemas.microsoft.com/office/drawing/2014/main" id="{3EA5B090-05F1-72A1-0B07-507BDE4B9436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>
            <a:xfrm>
              <a:off x="6777113" y="4518606"/>
              <a:ext cx="33176" cy="81392"/>
            </a:xfrm>
            <a:custGeom>
              <a:avLst/>
              <a:gdLst>
                <a:gd name="connsiteX0" fmla="*/ 33400 w 33176"/>
                <a:gd name="connsiteY0" fmla="*/ 28667 h 81392"/>
                <a:gd name="connsiteX1" fmla="*/ 15252 w 33176"/>
                <a:gd name="connsiteY1" fmla="*/ 85 h 81392"/>
                <a:gd name="connsiteX2" fmla="*/ 224 w 33176"/>
                <a:gd name="connsiteY2" fmla="*/ 14512 h 81392"/>
                <a:gd name="connsiteX3" fmla="*/ 15252 w 33176"/>
                <a:gd name="connsiteY3" fmla="*/ 28940 h 81392"/>
                <a:gd name="connsiteX4" fmla="*/ 25177 w 33176"/>
                <a:gd name="connsiteY4" fmla="*/ 25401 h 81392"/>
                <a:gd name="connsiteX5" fmla="*/ 26595 w 33176"/>
                <a:gd name="connsiteY5" fmla="*/ 24584 h 81392"/>
                <a:gd name="connsiteX6" fmla="*/ 27162 w 33176"/>
                <a:gd name="connsiteY6" fmla="*/ 28667 h 81392"/>
                <a:gd name="connsiteX7" fmla="*/ 7880 w 33176"/>
                <a:gd name="connsiteY7" fmla="*/ 74128 h 81392"/>
                <a:gd name="connsiteX8" fmla="*/ 4761 w 33176"/>
                <a:gd name="connsiteY8" fmla="*/ 78483 h 81392"/>
                <a:gd name="connsiteX9" fmla="*/ 7596 w 33176"/>
                <a:gd name="connsiteY9" fmla="*/ 81477 h 81392"/>
                <a:gd name="connsiteX10" fmla="*/ 33400 w 33176"/>
                <a:gd name="connsiteY10" fmla="*/ 28667 h 8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176" h="81392">
                  <a:moveTo>
                    <a:pt x="33400" y="28667"/>
                  </a:moveTo>
                  <a:cubicBezTo>
                    <a:pt x="33400" y="10701"/>
                    <a:pt x="26311" y="85"/>
                    <a:pt x="15252" y="85"/>
                  </a:cubicBezTo>
                  <a:cubicBezTo>
                    <a:pt x="5895" y="85"/>
                    <a:pt x="224" y="6890"/>
                    <a:pt x="224" y="14512"/>
                  </a:cubicBezTo>
                  <a:cubicBezTo>
                    <a:pt x="224" y="21862"/>
                    <a:pt x="5895" y="28940"/>
                    <a:pt x="15252" y="28940"/>
                  </a:cubicBezTo>
                  <a:cubicBezTo>
                    <a:pt x="18655" y="28940"/>
                    <a:pt x="22341" y="27851"/>
                    <a:pt x="25177" y="25401"/>
                  </a:cubicBezTo>
                  <a:cubicBezTo>
                    <a:pt x="26028" y="24856"/>
                    <a:pt x="26311" y="24584"/>
                    <a:pt x="26595" y="24584"/>
                  </a:cubicBezTo>
                  <a:cubicBezTo>
                    <a:pt x="26878" y="24584"/>
                    <a:pt x="27162" y="24856"/>
                    <a:pt x="27162" y="28667"/>
                  </a:cubicBezTo>
                  <a:cubicBezTo>
                    <a:pt x="27162" y="48811"/>
                    <a:pt x="17237" y="65144"/>
                    <a:pt x="7880" y="74128"/>
                  </a:cubicBezTo>
                  <a:cubicBezTo>
                    <a:pt x="4761" y="77122"/>
                    <a:pt x="4761" y="77666"/>
                    <a:pt x="4761" y="78483"/>
                  </a:cubicBezTo>
                  <a:cubicBezTo>
                    <a:pt x="4761" y="80389"/>
                    <a:pt x="6179" y="81477"/>
                    <a:pt x="7596" y="81477"/>
                  </a:cubicBezTo>
                  <a:cubicBezTo>
                    <a:pt x="10716" y="81477"/>
                    <a:pt x="33400" y="60517"/>
                    <a:pt x="33400" y="28667"/>
                  </a:cubicBez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orme libre 35">
              <a:extLst>
                <a:ext uri="{FF2B5EF4-FFF2-40B4-BE49-F238E27FC236}">
                  <a16:creationId xmlns:a16="http://schemas.microsoft.com/office/drawing/2014/main" id="{369DC17C-A740-E36A-6312-C8B23F9A13CC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>
            <a:xfrm>
              <a:off x="6885274" y="4377053"/>
              <a:ext cx="87052" cy="173401"/>
            </a:xfrm>
            <a:custGeom>
              <a:avLst/>
              <a:gdLst>
                <a:gd name="connsiteX0" fmla="*/ 52120 w 87052"/>
                <a:gd name="connsiteY0" fmla="*/ 61606 h 173401"/>
                <a:gd name="connsiteX1" fmla="*/ 78774 w 87052"/>
                <a:gd name="connsiteY1" fmla="*/ 61606 h 173401"/>
                <a:gd name="connsiteX2" fmla="*/ 87281 w 87052"/>
                <a:gd name="connsiteY2" fmla="*/ 56161 h 173401"/>
                <a:gd name="connsiteX3" fmla="*/ 79341 w 87052"/>
                <a:gd name="connsiteY3" fmla="*/ 53167 h 173401"/>
                <a:gd name="connsiteX4" fmla="*/ 54388 w 87052"/>
                <a:gd name="connsiteY4" fmla="*/ 53167 h 173401"/>
                <a:gd name="connsiteX5" fmla="*/ 66014 w 87052"/>
                <a:gd name="connsiteY5" fmla="*/ 7435 h 173401"/>
                <a:gd name="connsiteX6" fmla="*/ 57791 w 87052"/>
                <a:gd name="connsiteY6" fmla="*/ 85 h 173401"/>
                <a:gd name="connsiteX7" fmla="*/ 46448 w 87052"/>
                <a:gd name="connsiteY7" fmla="*/ 9884 h 173401"/>
                <a:gd name="connsiteX8" fmla="*/ 35390 w 87052"/>
                <a:gd name="connsiteY8" fmla="*/ 53167 h 173401"/>
                <a:gd name="connsiteX9" fmla="*/ 8735 w 87052"/>
                <a:gd name="connsiteY9" fmla="*/ 53167 h 173401"/>
                <a:gd name="connsiteX10" fmla="*/ 228 w 87052"/>
                <a:gd name="connsiteY10" fmla="*/ 58339 h 173401"/>
                <a:gd name="connsiteX11" fmla="*/ 8168 w 87052"/>
                <a:gd name="connsiteY11" fmla="*/ 61606 h 173401"/>
                <a:gd name="connsiteX12" fmla="*/ 33121 w 87052"/>
                <a:gd name="connsiteY12" fmla="*/ 61606 h 173401"/>
                <a:gd name="connsiteX13" fmla="*/ 11571 w 87052"/>
                <a:gd name="connsiteY13" fmla="*/ 148443 h 173401"/>
                <a:gd name="connsiteX14" fmla="*/ 37658 w 87052"/>
                <a:gd name="connsiteY14" fmla="*/ 173487 h 173401"/>
                <a:gd name="connsiteX15" fmla="*/ 82744 w 87052"/>
                <a:gd name="connsiteY15" fmla="*/ 131565 h 173401"/>
                <a:gd name="connsiteX16" fmla="*/ 79341 w 87052"/>
                <a:gd name="connsiteY16" fmla="*/ 128843 h 173401"/>
                <a:gd name="connsiteX17" fmla="*/ 75088 w 87052"/>
                <a:gd name="connsiteY17" fmla="*/ 132654 h 173401"/>
                <a:gd name="connsiteX18" fmla="*/ 38225 w 87052"/>
                <a:gd name="connsiteY18" fmla="*/ 167498 h 173401"/>
                <a:gd name="connsiteX19" fmla="*/ 29435 w 87052"/>
                <a:gd name="connsiteY19" fmla="*/ 154976 h 173401"/>
                <a:gd name="connsiteX20" fmla="*/ 31136 w 87052"/>
                <a:gd name="connsiteY20" fmla="*/ 141909 h 173401"/>
                <a:gd name="connsiteX21" fmla="*/ 52120 w 87052"/>
                <a:gd name="connsiteY21" fmla="*/ 61606 h 17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052" h="173401">
                  <a:moveTo>
                    <a:pt x="52120" y="61606"/>
                  </a:moveTo>
                  <a:lnTo>
                    <a:pt x="78774" y="61606"/>
                  </a:lnTo>
                  <a:cubicBezTo>
                    <a:pt x="84445" y="61606"/>
                    <a:pt x="87281" y="61606"/>
                    <a:pt x="87281" y="56161"/>
                  </a:cubicBezTo>
                  <a:cubicBezTo>
                    <a:pt x="87281" y="53167"/>
                    <a:pt x="84445" y="53167"/>
                    <a:pt x="79341" y="53167"/>
                  </a:cubicBezTo>
                  <a:lnTo>
                    <a:pt x="54388" y="53167"/>
                  </a:lnTo>
                  <a:cubicBezTo>
                    <a:pt x="64596" y="14512"/>
                    <a:pt x="66014" y="9068"/>
                    <a:pt x="66014" y="7435"/>
                  </a:cubicBezTo>
                  <a:cubicBezTo>
                    <a:pt x="66014" y="2807"/>
                    <a:pt x="62611" y="85"/>
                    <a:pt x="57791" y="85"/>
                  </a:cubicBezTo>
                  <a:cubicBezTo>
                    <a:pt x="56940" y="85"/>
                    <a:pt x="49000" y="357"/>
                    <a:pt x="46448" y="9884"/>
                  </a:cubicBezTo>
                  <a:lnTo>
                    <a:pt x="35390" y="53167"/>
                  </a:lnTo>
                  <a:lnTo>
                    <a:pt x="8735" y="53167"/>
                  </a:lnTo>
                  <a:cubicBezTo>
                    <a:pt x="3064" y="53167"/>
                    <a:pt x="228" y="53167"/>
                    <a:pt x="228" y="58339"/>
                  </a:cubicBezTo>
                  <a:cubicBezTo>
                    <a:pt x="228" y="61606"/>
                    <a:pt x="2497" y="61606"/>
                    <a:pt x="8168" y="61606"/>
                  </a:cubicBezTo>
                  <a:lnTo>
                    <a:pt x="33121" y="61606"/>
                  </a:lnTo>
                  <a:cubicBezTo>
                    <a:pt x="12705" y="138915"/>
                    <a:pt x="11571" y="143543"/>
                    <a:pt x="11571" y="148443"/>
                  </a:cubicBezTo>
                  <a:cubicBezTo>
                    <a:pt x="11571" y="163142"/>
                    <a:pt x="22346" y="173487"/>
                    <a:pt x="37658" y="173487"/>
                  </a:cubicBezTo>
                  <a:cubicBezTo>
                    <a:pt x="66581" y="173487"/>
                    <a:pt x="82744" y="133743"/>
                    <a:pt x="82744" y="131565"/>
                  </a:cubicBezTo>
                  <a:cubicBezTo>
                    <a:pt x="82744" y="128843"/>
                    <a:pt x="80475" y="128843"/>
                    <a:pt x="79341" y="128843"/>
                  </a:cubicBezTo>
                  <a:cubicBezTo>
                    <a:pt x="76789" y="128843"/>
                    <a:pt x="76506" y="129660"/>
                    <a:pt x="75088" y="132654"/>
                  </a:cubicBezTo>
                  <a:cubicBezTo>
                    <a:pt x="62895" y="160965"/>
                    <a:pt x="47866" y="167498"/>
                    <a:pt x="38225" y="167498"/>
                  </a:cubicBezTo>
                  <a:cubicBezTo>
                    <a:pt x="32270" y="167498"/>
                    <a:pt x="29435" y="163959"/>
                    <a:pt x="29435" y="154976"/>
                  </a:cubicBezTo>
                  <a:cubicBezTo>
                    <a:pt x="29435" y="148443"/>
                    <a:pt x="30002" y="146537"/>
                    <a:pt x="31136" y="141909"/>
                  </a:cubicBezTo>
                  <a:lnTo>
                    <a:pt x="52120" y="61606"/>
                  </a:ln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orme libre 36">
              <a:extLst>
                <a:ext uri="{FF2B5EF4-FFF2-40B4-BE49-F238E27FC236}">
                  <a16:creationId xmlns:a16="http://schemas.microsoft.com/office/drawing/2014/main" id="{5EC404A0-383B-6AFE-DF43-C7ADAD42BE22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>
            <a:xfrm>
              <a:off x="6997311" y="4343299"/>
              <a:ext cx="65785" cy="272216"/>
            </a:xfrm>
            <a:custGeom>
              <a:avLst/>
              <a:gdLst>
                <a:gd name="connsiteX0" fmla="*/ 66018 w 65785"/>
                <a:gd name="connsiteY0" fmla="*/ 136193 h 272216"/>
                <a:gd name="connsiteX1" fmla="*/ 47303 w 65785"/>
                <a:gd name="connsiteY1" fmla="*/ 51261 h 272216"/>
                <a:gd name="connsiteX2" fmla="*/ 3067 w 65785"/>
                <a:gd name="connsiteY2" fmla="*/ 85 h 272216"/>
                <a:gd name="connsiteX3" fmla="*/ 232 w 65785"/>
                <a:gd name="connsiteY3" fmla="*/ 2807 h 272216"/>
                <a:gd name="connsiteX4" fmla="*/ 5619 w 65785"/>
                <a:gd name="connsiteY4" fmla="*/ 9068 h 272216"/>
                <a:gd name="connsiteX5" fmla="*/ 49571 w 65785"/>
                <a:gd name="connsiteY5" fmla="*/ 136193 h 272216"/>
                <a:gd name="connsiteX6" fmla="*/ 3918 w 65785"/>
                <a:gd name="connsiteY6" fmla="*/ 264951 h 272216"/>
                <a:gd name="connsiteX7" fmla="*/ 232 w 65785"/>
                <a:gd name="connsiteY7" fmla="*/ 269579 h 272216"/>
                <a:gd name="connsiteX8" fmla="*/ 3067 w 65785"/>
                <a:gd name="connsiteY8" fmla="*/ 272301 h 272216"/>
                <a:gd name="connsiteX9" fmla="*/ 48153 w 65785"/>
                <a:gd name="connsiteY9" fmla="*/ 219219 h 272216"/>
                <a:gd name="connsiteX10" fmla="*/ 66018 w 65785"/>
                <a:gd name="connsiteY10" fmla="*/ 136193 h 27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72216">
                  <a:moveTo>
                    <a:pt x="66018" y="136193"/>
                  </a:moveTo>
                  <a:cubicBezTo>
                    <a:pt x="66018" y="114960"/>
                    <a:pt x="62898" y="82022"/>
                    <a:pt x="47303" y="51261"/>
                  </a:cubicBezTo>
                  <a:cubicBezTo>
                    <a:pt x="30289" y="17779"/>
                    <a:pt x="5903" y="85"/>
                    <a:pt x="3067" y="85"/>
                  </a:cubicBezTo>
                  <a:cubicBezTo>
                    <a:pt x="1366" y="85"/>
                    <a:pt x="232" y="1174"/>
                    <a:pt x="232" y="2807"/>
                  </a:cubicBezTo>
                  <a:cubicBezTo>
                    <a:pt x="232" y="3623"/>
                    <a:pt x="232" y="4168"/>
                    <a:pt x="5619" y="9068"/>
                  </a:cubicBezTo>
                  <a:cubicBezTo>
                    <a:pt x="33408" y="36017"/>
                    <a:pt x="49571" y="79300"/>
                    <a:pt x="49571" y="136193"/>
                  </a:cubicBezTo>
                  <a:cubicBezTo>
                    <a:pt x="49571" y="182742"/>
                    <a:pt x="39079" y="230652"/>
                    <a:pt x="3918" y="264951"/>
                  </a:cubicBezTo>
                  <a:cubicBezTo>
                    <a:pt x="232" y="268218"/>
                    <a:pt x="232" y="268762"/>
                    <a:pt x="232" y="269579"/>
                  </a:cubicBezTo>
                  <a:cubicBezTo>
                    <a:pt x="232" y="271212"/>
                    <a:pt x="1366" y="272301"/>
                    <a:pt x="3067" y="272301"/>
                  </a:cubicBezTo>
                  <a:cubicBezTo>
                    <a:pt x="5903" y="272301"/>
                    <a:pt x="31423" y="253790"/>
                    <a:pt x="48153" y="219219"/>
                  </a:cubicBezTo>
                  <a:cubicBezTo>
                    <a:pt x="62615" y="189275"/>
                    <a:pt x="66018" y="159059"/>
                    <a:pt x="66018" y="136193"/>
                  </a:cubicBez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orme libre 37">
              <a:extLst>
                <a:ext uri="{FF2B5EF4-FFF2-40B4-BE49-F238E27FC236}">
                  <a16:creationId xmlns:a16="http://schemas.microsoft.com/office/drawing/2014/main" id="{A3961EBF-8F8F-2BD8-3D39-C75DD6F35EAB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>
            <a:xfrm>
              <a:off x="7186066" y="4447557"/>
              <a:ext cx="188566" cy="63698"/>
            </a:xfrm>
            <a:custGeom>
              <a:avLst/>
              <a:gdLst>
                <a:gd name="connsiteX0" fmla="*/ 179164 w 188566"/>
                <a:gd name="connsiteY0" fmla="*/ 10973 h 63698"/>
                <a:gd name="connsiteX1" fmla="*/ 188805 w 188566"/>
                <a:gd name="connsiteY1" fmla="*/ 5529 h 63698"/>
                <a:gd name="connsiteX2" fmla="*/ 179448 w 188566"/>
                <a:gd name="connsiteY2" fmla="*/ 85 h 63698"/>
                <a:gd name="connsiteX3" fmla="*/ 9596 w 188566"/>
                <a:gd name="connsiteY3" fmla="*/ 85 h 63698"/>
                <a:gd name="connsiteX4" fmla="*/ 238 w 188566"/>
                <a:gd name="connsiteY4" fmla="*/ 5529 h 63698"/>
                <a:gd name="connsiteX5" fmla="*/ 9879 w 188566"/>
                <a:gd name="connsiteY5" fmla="*/ 10973 h 63698"/>
                <a:gd name="connsiteX6" fmla="*/ 179164 w 188566"/>
                <a:gd name="connsiteY6" fmla="*/ 10973 h 63698"/>
                <a:gd name="connsiteX7" fmla="*/ 179448 w 188566"/>
                <a:gd name="connsiteY7" fmla="*/ 63783 h 63698"/>
                <a:gd name="connsiteX8" fmla="*/ 188805 w 188566"/>
                <a:gd name="connsiteY8" fmla="*/ 58339 h 63698"/>
                <a:gd name="connsiteX9" fmla="*/ 179164 w 188566"/>
                <a:gd name="connsiteY9" fmla="*/ 52895 h 63698"/>
                <a:gd name="connsiteX10" fmla="*/ 9879 w 188566"/>
                <a:gd name="connsiteY10" fmla="*/ 52895 h 63698"/>
                <a:gd name="connsiteX11" fmla="*/ 238 w 188566"/>
                <a:gd name="connsiteY11" fmla="*/ 58339 h 63698"/>
                <a:gd name="connsiteX12" fmla="*/ 9596 w 188566"/>
                <a:gd name="connsiteY12" fmla="*/ 63783 h 63698"/>
                <a:gd name="connsiteX13" fmla="*/ 179448 w 188566"/>
                <a:gd name="connsiteY13" fmla="*/ 63783 h 6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8566" h="63698">
                  <a:moveTo>
                    <a:pt x="179164" y="10973"/>
                  </a:moveTo>
                  <a:cubicBezTo>
                    <a:pt x="183418" y="10973"/>
                    <a:pt x="188805" y="10973"/>
                    <a:pt x="188805" y="5529"/>
                  </a:cubicBezTo>
                  <a:cubicBezTo>
                    <a:pt x="188805" y="85"/>
                    <a:pt x="183418" y="85"/>
                    <a:pt x="179448" y="85"/>
                  </a:cubicBezTo>
                  <a:lnTo>
                    <a:pt x="9596" y="85"/>
                  </a:lnTo>
                  <a:cubicBezTo>
                    <a:pt x="5626" y="85"/>
                    <a:pt x="238" y="85"/>
                    <a:pt x="238" y="5529"/>
                  </a:cubicBezTo>
                  <a:cubicBezTo>
                    <a:pt x="238" y="10973"/>
                    <a:pt x="5626" y="10973"/>
                    <a:pt x="9879" y="10973"/>
                  </a:cubicBezTo>
                  <a:lnTo>
                    <a:pt x="179164" y="10973"/>
                  </a:lnTo>
                  <a:close/>
                  <a:moveTo>
                    <a:pt x="179448" y="63783"/>
                  </a:moveTo>
                  <a:cubicBezTo>
                    <a:pt x="183418" y="63783"/>
                    <a:pt x="188805" y="63783"/>
                    <a:pt x="188805" y="58339"/>
                  </a:cubicBezTo>
                  <a:cubicBezTo>
                    <a:pt x="188805" y="52895"/>
                    <a:pt x="183418" y="52895"/>
                    <a:pt x="179164" y="52895"/>
                  </a:cubicBezTo>
                  <a:lnTo>
                    <a:pt x="9879" y="52895"/>
                  </a:lnTo>
                  <a:cubicBezTo>
                    <a:pt x="5626" y="52895"/>
                    <a:pt x="238" y="52895"/>
                    <a:pt x="238" y="58339"/>
                  </a:cubicBezTo>
                  <a:cubicBezTo>
                    <a:pt x="238" y="63783"/>
                    <a:pt x="5626" y="63783"/>
                    <a:pt x="9596" y="63783"/>
                  </a:cubicBezTo>
                  <a:lnTo>
                    <a:pt x="179448" y="63783"/>
                  </a:lnTo>
                  <a:close/>
                </a:path>
              </a:pathLst>
            </a:custGeom>
            <a:solidFill>
              <a:srgbClr val="000000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CFD95954-B09F-6E66-CBC9-B1F5932EAE6F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>
            <a:xfrm>
              <a:off x="6329371" y="4771495"/>
              <a:ext cx="192820" cy="184290"/>
            </a:xfrm>
            <a:custGeom>
              <a:avLst/>
              <a:gdLst>
                <a:gd name="connsiteX0" fmla="*/ 114483 w 192820"/>
                <a:gd name="connsiteY0" fmla="*/ 19155 h 184290"/>
                <a:gd name="connsiteX1" fmla="*/ 121005 w 192820"/>
                <a:gd name="connsiteY1" fmla="*/ 9083 h 184290"/>
                <a:gd name="connsiteX2" fmla="*/ 138869 w 192820"/>
                <a:gd name="connsiteY2" fmla="*/ 8538 h 184290"/>
                <a:gd name="connsiteX3" fmla="*/ 180269 w 192820"/>
                <a:gd name="connsiteY3" fmla="*/ 30860 h 184290"/>
                <a:gd name="connsiteX4" fmla="*/ 178000 w 192820"/>
                <a:gd name="connsiteY4" fmla="*/ 52637 h 184290"/>
                <a:gd name="connsiteX5" fmla="*/ 177150 w 192820"/>
                <a:gd name="connsiteY5" fmla="*/ 57809 h 184290"/>
                <a:gd name="connsiteX6" fmla="*/ 180552 w 192820"/>
                <a:gd name="connsiteY6" fmla="*/ 61348 h 184290"/>
                <a:gd name="connsiteX7" fmla="*/ 184806 w 192820"/>
                <a:gd name="connsiteY7" fmla="*/ 55087 h 184290"/>
                <a:gd name="connsiteX8" fmla="*/ 192462 w 192820"/>
                <a:gd name="connsiteY8" fmla="*/ 7722 h 184290"/>
                <a:gd name="connsiteX9" fmla="*/ 193029 w 192820"/>
                <a:gd name="connsiteY9" fmla="*/ 3094 h 184290"/>
                <a:gd name="connsiteX10" fmla="*/ 185373 w 192820"/>
                <a:gd name="connsiteY10" fmla="*/ 100 h 184290"/>
                <a:gd name="connsiteX11" fmla="*/ 27997 w 192820"/>
                <a:gd name="connsiteY11" fmla="*/ 100 h 184290"/>
                <a:gd name="connsiteX12" fmla="*/ 18924 w 192820"/>
                <a:gd name="connsiteY12" fmla="*/ 5544 h 184290"/>
                <a:gd name="connsiteX13" fmla="*/ 1910 w 192820"/>
                <a:gd name="connsiteY13" fmla="*/ 53454 h 184290"/>
                <a:gd name="connsiteX14" fmla="*/ 209 w 192820"/>
                <a:gd name="connsiteY14" fmla="*/ 58354 h 184290"/>
                <a:gd name="connsiteX15" fmla="*/ 3611 w 192820"/>
                <a:gd name="connsiteY15" fmla="*/ 61348 h 184290"/>
                <a:gd name="connsiteX16" fmla="*/ 8432 w 192820"/>
                <a:gd name="connsiteY16" fmla="*/ 55632 h 184290"/>
                <a:gd name="connsiteX17" fmla="*/ 73083 w 192820"/>
                <a:gd name="connsiteY17" fmla="*/ 8538 h 184290"/>
                <a:gd name="connsiteX18" fmla="*/ 84142 w 192820"/>
                <a:gd name="connsiteY18" fmla="*/ 8538 h 184290"/>
                <a:gd name="connsiteX19" fmla="*/ 92082 w 192820"/>
                <a:gd name="connsiteY19" fmla="*/ 11805 h 184290"/>
                <a:gd name="connsiteX20" fmla="*/ 90948 w 192820"/>
                <a:gd name="connsiteY20" fmla="*/ 17521 h 184290"/>
                <a:gd name="connsiteX21" fmla="*/ 52951 w 192820"/>
                <a:gd name="connsiteY21" fmla="*/ 162885 h 184290"/>
                <a:gd name="connsiteX22" fmla="*/ 19207 w 192820"/>
                <a:gd name="connsiteY22" fmla="*/ 175951 h 184290"/>
                <a:gd name="connsiteX23" fmla="*/ 7298 w 192820"/>
                <a:gd name="connsiteY23" fmla="*/ 181124 h 184290"/>
                <a:gd name="connsiteX24" fmla="*/ 12118 w 192820"/>
                <a:gd name="connsiteY24" fmla="*/ 184390 h 184290"/>
                <a:gd name="connsiteX25" fmla="*/ 35370 w 192820"/>
                <a:gd name="connsiteY25" fmla="*/ 183846 h 184290"/>
                <a:gd name="connsiteX26" fmla="*/ 59473 w 192820"/>
                <a:gd name="connsiteY26" fmla="*/ 183573 h 184290"/>
                <a:gd name="connsiteX27" fmla="*/ 83008 w 192820"/>
                <a:gd name="connsiteY27" fmla="*/ 183846 h 184290"/>
                <a:gd name="connsiteX28" fmla="*/ 107678 w 192820"/>
                <a:gd name="connsiteY28" fmla="*/ 184390 h 184290"/>
                <a:gd name="connsiteX29" fmla="*/ 113916 w 192820"/>
                <a:gd name="connsiteY29" fmla="*/ 178946 h 184290"/>
                <a:gd name="connsiteX30" fmla="*/ 104275 w 192820"/>
                <a:gd name="connsiteY30" fmla="*/ 175951 h 184290"/>
                <a:gd name="connsiteX31" fmla="*/ 86127 w 192820"/>
                <a:gd name="connsiteY31" fmla="*/ 175407 h 184290"/>
                <a:gd name="connsiteX32" fmla="*/ 75635 w 192820"/>
                <a:gd name="connsiteY32" fmla="*/ 169418 h 184290"/>
                <a:gd name="connsiteX33" fmla="*/ 76770 w 192820"/>
                <a:gd name="connsiteY33" fmla="*/ 163702 h 184290"/>
                <a:gd name="connsiteX34" fmla="*/ 114483 w 192820"/>
                <a:gd name="connsiteY34" fmla="*/ 19155 h 18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84290">
                  <a:moveTo>
                    <a:pt x="114483" y="19155"/>
                  </a:moveTo>
                  <a:cubicBezTo>
                    <a:pt x="116468" y="11533"/>
                    <a:pt x="117602" y="9899"/>
                    <a:pt x="121005" y="9083"/>
                  </a:cubicBezTo>
                  <a:cubicBezTo>
                    <a:pt x="123557" y="8538"/>
                    <a:pt x="132914" y="8538"/>
                    <a:pt x="138869" y="8538"/>
                  </a:cubicBezTo>
                  <a:cubicBezTo>
                    <a:pt x="167509" y="8538"/>
                    <a:pt x="180269" y="9627"/>
                    <a:pt x="180269" y="30860"/>
                  </a:cubicBezTo>
                  <a:cubicBezTo>
                    <a:pt x="180269" y="34943"/>
                    <a:pt x="179134" y="45560"/>
                    <a:pt x="178000" y="52637"/>
                  </a:cubicBezTo>
                  <a:cubicBezTo>
                    <a:pt x="177717" y="53726"/>
                    <a:pt x="177150" y="56993"/>
                    <a:pt x="177150" y="57809"/>
                  </a:cubicBezTo>
                  <a:cubicBezTo>
                    <a:pt x="177150" y="59443"/>
                    <a:pt x="178000" y="61348"/>
                    <a:pt x="180552" y="61348"/>
                  </a:cubicBezTo>
                  <a:cubicBezTo>
                    <a:pt x="183671" y="61348"/>
                    <a:pt x="184239" y="59171"/>
                    <a:pt x="184806" y="55087"/>
                  </a:cubicBezTo>
                  <a:lnTo>
                    <a:pt x="192462" y="7722"/>
                  </a:lnTo>
                  <a:cubicBezTo>
                    <a:pt x="192745" y="6633"/>
                    <a:pt x="193029" y="3911"/>
                    <a:pt x="193029" y="3094"/>
                  </a:cubicBezTo>
                  <a:cubicBezTo>
                    <a:pt x="193029" y="100"/>
                    <a:pt x="190193" y="100"/>
                    <a:pt x="185373" y="100"/>
                  </a:cubicBezTo>
                  <a:lnTo>
                    <a:pt x="27997" y="100"/>
                  </a:lnTo>
                  <a:cubicBezTo>
                    <a:pt x="21192" y="100"/>
                    <a:pt x="20909" y="372"/>
                    <a:pt x="18924" y="5544"/>
                  </a:cubicBezTo>
                  <a:lnTo>
                    <a:pt x="1910" y="53454"/>
                  </a:lnTo>
                  <a:cubicBezTo>
                    <a:pt x="1627" y="53998"/>
                    <a:pt x="209" y="57809"/>
                    <a:pt x="209" y="58354"/>
                  </a:cubicBezTo>
                  <a:cubicBezTo>
                    <a:pt x="209" y="59987"/>
                    <a:pt x="1627" y="61348"/>
                    <a:pt x="3611" y="61348"/>
                  </a:cubicBezTo>
                  <a:cubicBezTo>
                    <a:pt x="6447" y="61348"/>
                    <a:pt x="6731" y="59987"/>
                    <a:pt x="8432" y="55632"/>
                  </a:cubicBezTo>
                  <a:cubicBezTo>
                    <a:pt x="23744" y="13438"/>
                    <a:pt x="31117" y="8538"/>
                    <a:pt x="73083" y="8538"/>
                  </a:cubicBezTo>
                  <a:lnTo>
                    <a:pt x="84142" y="8538"/>
                  </a:lnTo>
                  <a:cubicBezTo>
                    <a:pt x="92082" y="8538"/>
                    <a:pt x="92082" y="9627"/>
                    <a:pt x="92082" y="11805"/>
                  </a:cubicBezTo>
                  <a:cubicBezTo>
                    <a:pt x="92082" y="13438"/>
                    <a:pt x="91231" y="16705"/>
                    <a:pt x="90948" y="17521"/>
                  </a:cubicBezTo>
                  <a:lnTo>
                    <a:pt x="52951" y="162885"/>
                  </a:lnTo>
                  <a:cubicBezTo>
                    <a:pt x="50399" y="172957"/>
                    <a:pt x="49548" y="175951"/>
                    <a:pt x="19207" y="175951"/>
                  </a:cubicBezTo>
                  <a:cubicBezTo>
                    <a:pt x="8999" y="175951"/>
                    <a:pt x="7298" y="175951"/>
                    <a:pt x="7298" y="181124"/>
                  </a:cubicBezTo>
                  <a:cubicBezTo>
                    <a:pt x="7298" y="184390"/>
                    <a:pt x="10417" y="184390"/>
                    <a:pt x="12118" y="184390"/>
                  </a:cubicBezTo>
                  <a:cubicBezTo>
                    <a:pt x="19774" y="184390"/>
                    <a:pt x="27714" y="183846"/>
                    <a:pt x="35370" y="183846"/>
                  </a:cubicBezTo>
                  <a:cubicBezTo>
                    <a:pt x="43310" y="183846"/>
                    <a:pt x="51533" y="183573"/>
                    <a:pt x="59473" y="183573"/>
                  </a:cubicBezTo>
                  <a:cubicBezTo>
                    <a:pt x="67412" y="183573"/>
                    <a:pt x="75352" y="183846"/>
                    <a:pt x="83008" y="183846"/>
                  </a:cubicBezTo>
                  <a:cubicBezTo>
                    <a:pt x="91231" y="183846"/>
                    <a:pt x="99738" y="184390"/>
                    <a:pt x="107678" y="184390"/>
                  </a:cubicBezTo>
                  <a:cubicBezTo>
                    <a:pt x="110513" y="184390"/>
                    <a:pt x="113916" y="184390"/>
                    <a:pt x="113916" y="178946"/>
                  </a:cubicBezTo>
                  <a:cubicBezTo>
                    <a:pt x="113916" y="175951"/>
                    <a:pt x="111647" y="175951"/>
                    <a:pt x="104275" y="175951"/>
                  </a:cubicBezTo>
                  <a:cubicBezTo>
                    <a:pt x="97186" y="175951"/>
                    <a:pt x="93500" y="175951"/>
                    <a:pt x="86127" y="175407"/>
                  </a:cubicBezTo>
                  <a:cubicBezTo>
                    <a:pt x="77904" y="174590"/>
                    <a:pt x="75635" y="173774"/>
                    <a:pt x="75635" y="169418"/>
                  </a:cubicBezTo>
                  <a:cubicBezTo>
                    <a:pt x="75635" y="169146"/>
                    <a:pt x="75635" y="167785"/>
                    <a:pt x="76770" y="163702"/>
                  </a:cubicBezTo>
                  <a:lnTo>
                    <a:pt x="114483" y="19155"/>
                  </a:ln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968F9CE1-17F5-3722-DA31-E97EFB172A58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>
            <a:xfrm>
              <a:off x="6498592" y="4870091"/>
              <a:ext cx="92099" cy="130337"/>
            </a:xfrm>
            <a:custGeom>
              <a:avLst/>
              <a:gdLst>
                <a:gd name="connsiteX0" fmla="*/ 92314 w 92099"/>
                <a:gd name="connsiteY0" fmla="*/ 65841 h 130337"/>
                <a:gd name="connsiteX1" fmla="*/ 80604 w 92099"/>
                <a:gd name="connsiteY1" fmla="*/ 16489 h 130337"/>
                <a:gd name="connsiteX2" fmla="*/ 46265 w 92099"/>
                <a:gd name="connsiteY2" fmla="*/ 101 h 130337"/>
                <a:gd name="connsiteX3" fmla="*/ 215 w 92099"/>
                <a:gd name="connsiteY3" fmla="*/ 65841 h 130337"/>
                <a:gd name="connsiteX4" fmla="*/ 46265 w 92099"/>
                <a:gd name="connsiteY4" fmla="*/ 130438 h 130337"/>
                <a:gd name="connsiteX5" fmla="*/ 92314 w 92099"/>
                <a:gd name="connsiteY5" fmla="*/ 65841 h 130337"/>
                <a:gd name="connsiteX6" fmla="*/ 46265 w 92099"/>
                <a:gd name="connsiteY6" fmla="*/ 125103 h 130337"/>
                <a:gd name="connsiteX7" fmla="*/ 21056 w 92099"/>
                <a:gd name="connsiteY7" fmla="*/ 104333 h 130337"/>
                <a:gd name="connsiteX8" fmla="*/ 18277 w 92099"/>
                <a:gd name="connsiteY8" fmla="*/ 63364 h 130337"/>
                <a:gd name="connsiteX9" fmla="*/ 21255 w 92099"/>
                <a:gd name="connsiteY9" fmla="*/ 24492 h 130337"/>
                <a:gd name="connsiteX10" fmla="*/ 46265 w 92099"/>
                <a:gd name="connsiteY10" fmla="*/ 5437 h 130337"/>
                <a:gd name="connsiteX11" fmla="*/ 70877 w 92099"/>
                <a:gd name="connsiteY11" fmla="*/ 22777 h 130337"/>
                <a:gd name="connsiteX12" fmla="*/ 74252 w 92099"/>
                <a:gd name="connsiteY12" fmla="*/ 63364 h 130337"/>
                <a:gd name="connsiteX13" fmla="*/ 71671 w 92099"/>
                <a:gd name="connsiteY13" fmla="*/ 103571 h 130337"/>
                <a:gd name="connsiteX14" fmla="*/ 46265 w 92099"/>
                <a:gd name="connsiteY14" fmla="*/ 125103 h 130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099" h="130337">
                  <a:moveTo>
                    <a:pt x="92314" y="65841"/>
                  </a:moveTo>
                  <a:cubicBezTo>
                    <a:pt x="92314" y="44881"/>
                    <a:pt x="89734" y="29827"/>
                    <a:pt x="80604" y="16489"/>
                  </a:cubicBezTo>
                  <a:cubicBezTo>
                    <a:pt x="74450" y="7723"/>
                    <a:pt x="62144" y="101"/>
                    <a:pt x="46265" y="101"/>
                  </a:cubicBezTo>
                  <a:cubicBezTo>
                    <a:pt x="215" y="101"/>
                    <a:pt x="215" y="52122"/>
                    <a:pt x="215" y="65841"/>
                  </a:cubicBezTo>
                  <a:cubicBezTo>
                    <a:pt x="215" y="79561"/>
                    <a:pt x="215" y="130438"/>
                    <a:pt x="46265" y="130438"/>
                  </a:cubicBezTo>
                  <a:cubicBezTo>
                    <a:pt x="92314" y="130438"/>
                    <a:pt x="92314" y="79561"/>
                    <a:pt x="92314" y="65841"/>
                  </a:cubicBezTo>
                  <a:close/>
                  <a:moveTo>
                    <a:pt x="46265" y="125103"/>
                  </a:moveTo>
                  <a:cubicBezTo>
                    <a:pt x="37134" y="125103"/>
                    <a:pt x="25026" y="119958"/>
                    <a:pt x="21056" y="104333"/>
                  </a:cubicBezTo>
                  <a:cubicBezTo>
                    <a:pt x="18277" y="93090"/>
                    <a:pt x="18277" y="77465"/>
                    <a:pt x="18277" y="63364"/>
                  </a:cubicBezTo>
                  <a:cubicBezTo>
                    <a:pt x="18277" y="49454"/>
                    <a:pt x="18277" y="34972"/>
                    <a:pt x="21255" y="24492"/>
                  </a:cubicBezTo>
                  <a:cubicBezTo>
                    <a:pt x="25423" y="9438"/>
                    <a:pt x="38126" y="5437"/>
                    <a:pt x="46265" y="5437"/>
                  </a:cubicBezTo>
                  <a:cubicBezTo>
                    <a:pt x="56983" y="5437"/>
                    <a:pt x="67305" y="11725"/>
                    <a:pt x="70877" y="22777"/>
                  </a:cubicBezTo>
                  <a:cubicBezTo>
                    <a:pt x="74053" y="33067"/>
                    <a:pt x="74252" y="46786"/>
                    <a:pt x="74252" y="63364"/>
                  </a:cubicBezTo>
                  <a:cubicBezTo>
                    <a:pt x="74252" y="77465"/>
                    <a:pt x="74252" y="91566"/>
                    <a:pt x="71671" y="103571"/>
                  </a:cubicBezTo>
                  <a:cubicBezTo>
                    <a:pt x="67702" y="120911"/>
                    <a:pt x="54204" y="125103"/>
                    <a:pt x="46265" y="125103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2E3B6A3E-F599-0505-D07B-B9602425590A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6694370" y="4797083"/>
              <a:ext cx="188566" cy="181296"/>
            </a:xfrm>
            <a:custGeom>
              <a:avLst/>
              <a:gdLst>
                <a:gd name="connsiteX0" fmla="*/ 100318 w 188566"/>
                <a:gd name="connsiteY0" fmla="*/ 96192 h 181296"/>
                <a:gd name="connsiteX1" fmla="*/ 179430 w 188566"/>
                <a:gd name="connsiteY1" fmla="*/ 96192 h 181296"/>
                <a:gd name="connsiteX2" fmla="*/ 188788 w 188566"/>
                <a:gd name="connsiteY2" fmla="*/ 90748 h 181296"/>
                <a:gd name="connsiteX3" fmla="*/ 179430 w 188566"/>
                <a:gd name="connsiteY3" fmla="*/ 85303 h 181296"/>
                <a:gd name="connsiteX4" fmla="*/ 100318 w 188566"/>
                <a:gd name="connsiteY4" fmla="*/ 85303 h 181296"/>
                <a:gd name="connsiteX5" fmla="*/ 100318 w 188566"/>
                <a:gd name="connsiteY5" fmla="*/ 9083 h 181296"/>
                <a:gd name="connsiteX6" fmla="*/ 94646 w 188566"/>
                <a:gd name="connsiteY6" fmla="*/ 100 h 181296"/>
                <a:gd name="connsiteX7" fmla="*/ 88975 w 188566"/>
                <a:gd name="connsiteY7" fmla="*/ 9083 h 181296"/>
                <a:gd name="connsiteX8" fmla="*/ 88975 w 188566"/>
                <a:gd name="connsiteY8" fmla="*/ 85303 h 181296"/>
                <a:gd name="connsiteX9" fmla="*/ 9579 w 188566"/>
                <a:gd name="connsiteY9" fmla="*/ 85303 h 181296"/>
                <a:gd name="connsiteX10" fmla="*/ 221 w 188566"/>
                <a:gd name="connsiteY10" fmla="*/ 90748 h 181296"/>
                <a:gd name="connsiteX11" fmla="*/ 9579 w 188566"/>
                <a:gd name="connsiteY11" fmla="*/ 96192 h 181296"/>
                <a:gd name="connsiteX12" fmla="*/ 88975 w 188566"/>
                <a:gd name="connsiteY12" fmla="*/ 96192 h 181296"/>
                <a:gd name="connsiteX13" fmla="*/ 88975 w 188566"/>
                <a:gd name="connsiteY13" fmla="*/ 172413 h 181296"/>
                <a:gd name="connsiteX14" fmla="*/ 94646 w 188566"/>
                <a:gd name="connsiteY14" fmla="*/ 181396 h 181296"/>
                <a:gd name="connsiteX15" fmla="*/ 100318 w 188566"/>
                <a:gd name="connsiteY15" fmla="*/ 172413 h 181296"/>
                <a:gd name="connsiteX16" fmla="*/ 100318 w 188566"/>
                <a:gd name="connsiteY16" fmla="*/ 96192 h 18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566" h="181296">
                  <a:moveTo>
                    <a:pt x="100318" y="96192"/>
                  </a:moveTo>
                  <a:lnTo>
                    <a:pt x="179430" y="96192"/>
                  </a:lnTo>
                  <a:cubicBezTo>
                    <a:pt x="183400" y="96192"/>
                    <a:pt x="188788" y="96192"/>
                    <a:pt x="188788" y="90748"/>
                  </a:cubicBezTo>
                  <a:cubicBezTo>
                    <a:pt x="188788" y="85303"/>
                    <a:pt x="183400" y="85303"/>
                    <a:pt x="179430" y="85303"/>
                  </a:cubicBezTo>
                  <a:lnTo>
                    <a:pt x="100318" y="85303"/>
                  </a:lnTo>
                  <a:lnTo>
                    <a:pt x="100318" y="9083"/>
                  </a:lnTo>
                  <a:cubicBezTo>
                    <a:pt x="100318" y="5272"/>
                    <a:pt x="100318" y="100"/>
                    <a:pt x="94646" y="100"/>
                  </a:cubicBezTo>
                  <a:cubicBezTo>
                    <a:pt x="88975" y="100"/>
                    <a:pt x="88975" y="5272"/>
                    <a:pt x="88975" y="9083"/>
                  </a:cubicBezTo>
                  <a:lnTo>
                    <a:pt x="88975" y="85303"/>
                  </a:lnTo>
                  <a:lnTo>
                    <a:pt x="9579" y="85303"/>
                  </a:lnTo>
                  <a:cubicBezTo>
                    <a:pt x="5609" y="85303"/>
                    <a:pt x="221" y="85303"/>
                    <a:pt x="221" y="90748"/>
                  </a:cubicBezTo>
                  <a:cubicBezTo>
                    <a:pt x="221" y="96192"/>
                    <a:pt x="5609" y="96192"/>
                    <a:pt x="9579" y="96192"/>
                  </a:cubicBezTo>
                  <a:lnTo>
                    <a:pt x="88975" y="96192"/>
                  </a:lnTo>
                  <a:lnTo>
                    <a:pt x="88975" y="172413"/>
                  </a:lnTo>
                  <a:cubicBezTo>
                    <a:pt x="88975" y="176224"/>
                    <a:pt x="88975" y="181396"/>
                    <a:pt x="94646" y="181396"/>
                  </a:cubicBezTo>
                  <a:cubicBezTo>
                    <a:pt x="100318" y="181396"/>
                    <a:pt x="100318" y="176224"/>
                    <a:pt x="100318" y="172413"/>
                  </a:cubicBezTo>
                  <a:lnTo>
                    <a:pt x="100318" y="96192"/>
                  </a:ln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9D0460A0-AA3C-35E2-650B-C48875DF2794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6975376" y="4760878"/>
              <a:ext cx="209266" cy="194906"/>
            </a:xfrm>
            <a:custGeom>
              <a:avLst/>
              <a:gdLst>
                <a:gd name="connsiteX0" fmla="*/ 112237 w 209266"/>
                <a:gd name="connsiteY0" fmla="*/ 5000 h 194906"/>
                <a:gd name="connsiteX1" fmla="*/ 104864 w 209266"/>
                <a:gd name="connsiteY1" fmla="*/ 100 h 194906"/>
                <a:gd name="connsiteX2" fmla="*/ 97492 w 209266"/>
                <a:gd name="connsiteY2" fmla="*/ 5000 h 194906"/>
                <a:gd name="connsiteX3" fmla="*/ 1649 w 209266"/>
                <a:gd name="connsiteY3" fmla="*/ 189562 h 194906"/>
                <a:gd name="connsiteX4" fmla="*/ 231 w 209266"/>
                <a:gd name="connsiteY4" fmla="*/ 192829 h 194906"/>
                <a:gd name="connsiteX5" fmla="*/ 6469 w 209266"/>
                <a:gd name="connsiteY5" fmla="*/ 195007 h 194906"/>
                <a:gd name="connsiteX6" fmla="*/ 203259 w 209266"/>
                <a:gd name="connsiteY6" fmla="*/ 195007 h 194906"/>
                <a:gd name="connsiteX7" fmla="*/ 209498 w 209266"/>
                <a:gd name="connsiteY7" fmla="*/ 192829 h 194906"/>
                <a:gd name="connsiteX8" fmla="*/ 208080 w 209266"/>
                <a:gd name="connsiteY8" fmla="*/ 189562 h 194906"/>
                <a:gd name="connsiteX9" fmla="*/ 112237 w 209266"/>
                <a:gd name="connsiteY9" fmla="*/ 5000 h 194906"/>
                <a:gd name="connsiteX10" fmla="*/ 95791 w 209266"/>
                <a:gd name="connsiteY10" fmla="*/ 27321 h 194906"/>
                <a:gd name="connsiteX11" fmla="*/ 172068 w 209266"/>
                <a:gd name="connsiteY11" fmla="*/ 174318 h 194906"/>
                <a:gd name="connsiteX12" fmla="*/ 19230 w 209266"/>
                <a:gd name="connsiteY12" fmla="*/ 174318 h 194906"/>
                <a:gd name="connsiteX13" fmla="*/ 95791 w 209266"/>
                <a:gd name="connsiteY13" fmla="*/ 27321 h 19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266" h="194906">
                  <a:moveTo>
                    <a:pt x="112237" y="5000"/>
                  </a:moveTo>
                  <a:cubicBezTo>
                    <a:pt x="110252" y="1461"/>
                    <a:pt x="109685" y="100"/>
                    <a:pt x="104864" y="100"/>
                  </a:cubicBezTo>
                  <a:cubicBezTo>
                    <a:pt x="100044" y="100"/>
                    <a:pt x="99477" y="1461"/>
                    <a:pt x="97492" y="5000"/>
                  </a:cubicBezTo>
                  <a:lnTo>
                    <a:pt x="1649" y="189562"/>
                  </a:lnTo>
                  <a:cubicBezTo>
                    <a:pt x="231" y="192012"/>
                    <a:pt x="231" y="192557"/>
                    <a:pt x="231" y="192829"/>
                  </a:cubicBezTo>
                  <a:cubicBezTo>
                    <a:pt x="231" y="195007"/>
                    <a:pt x="1933" y="195007"/>
                    <a:pt x="6469" y="195007"/>
                  </a:cubicBezTo>
                  <a:lnTo>
                    <a:pt x="203259" y="195007"/>
                  </a:lnTo>
                  <a:cubicBezTo>
                    <a:pt x="207796" y="195007"/>
                    <a:pt x="209498" y="195007"/>
                    <a:pt x="209498" y="192829"/>
                  </a:cubicBezTo>
                  <a:cubicBezTo>
                    <a:pt x="209498" y="192557"/>
                    <a:pt x="209498" y="192012"/>
                    <a:pt x="208080" y="189562"/>
                  </a:cubicBezTo>
                  <a:lnTo>
                    <a:pt x="112237" y="5000"/>
                  </a:lnTo>
                  <a:close/>
                  <a:moveTo>
                    <a:pt x="95791" y="27321"/>
                  </a:moveTo>
                  <a:lnTo>
                    <a:pt x="172068" y="174318"/>
                  </a:lnTo>
                  <a:lnTo>
                    <a:pt x="19230" y="174318"/>
                  </a:lnTo>
                  <a:lnTo>
                    <a:pt x="95791" y="27321"/>
                  </a:ln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745C07AF-3D63-1A18-D834-340ADEA5510C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>
            <a:xfrm>
              <a:off x="7205154" y="4771495"/>
              <a:ext cx="192820" cy="184290"/>
            </a:xfrm>
            <a:custGeom>
              <a:avLst/>
              <a:gdLst>
                <a:gd name="connsiteX0" fmla="*/ 114514 w 192820"/>
                <a:gd name="connsiteY0" fmla="*/ 19155 h 184290"/>
                <a:gd name="connsiteX1" fmla="*/ 121036 w 192820"/>
                <a:gd name="connsiteY1" fmla="*/ 9083 h 184290"/>
                <a:gd name="connsiteX2" fmla="*/ 138900 w 192820"/>
                <a:gd name="connsiteY2" fmla="*/ 8538 h 184290"/>
                <a:gd name="connsiteX3" fmla="*/ 180299 w 192820"/>
                <a:gd name="connsiteY3" fmla="*/ 30860 h 184290"/>
                <a:gd name="connsiteX4" fmla="*/ 178031 w 192820"/>
                <a:gd name="connsiteY4" fmla="*/ 52637 h 184290"/>
                <a:gd name="connsiteX5" fmla="*/ 177180 w 192820"/>
                <a:gd name="connsiteY5" fmla="*/ 57809 h 184290"/>
                <a:gd name="connsiteX6" fmla="*/ 180583 w 192820"/>
                <a:gd name="connsiteY6" fmla="*/ 61348 h 184290"/>
                <a:gd name="connsiteX7" fmla="*/ 184836 w 192820"/>
                <a:gd name="connsiteY7" fmla="*/ 55087 h 184290"/>
                <a:gd name="connsiteX8" fmla="*/ 192492 w 192820"/>
                <a:gd name="connsiteY8" fmla="*/ 7722 h 184290"/>
                <a:gd name="connsiteX9" fmla="*/ 193060 w 192820"/>
                <a:gd name="connsiteY9" fmla="*/ 3094 h 184290"/>
                <a:gd name="connsiteX10" fmla="*/ 185403 w 192820"/>
                <a:gd name="connsiteY10" fmla="*/ 100 h 184290"/>
                <a:gd name="connsiteX11" fmla="*/ 28028 w 192820"/>
                <a:gd name="connsiteY11" fmla="*/ 100 h 184290"/>
                <a:gd name="connsiteX12" fmla="*/ 18954 w 192820"/>
                <a:gd name="connsiteY12" fmla="*/ 5544 h 184290"/>
                <a:gd name="connsiteX13" fmla="*/ 1941 w 192820"/>
                <a:gd name="connsiteY13" fmla="*/ 53454 h 184290"/>
                <a:gd name="connsiteX14" fmla="*/ 239 w 192820"/>
                <a:gd name="connsiteY14" fmla="*/ 58354 h 184290"/>
                <a:gd name="connsiteX15" fmla="*/ 3642 w 192820"/>
                <a:gd name="connsiteY15" fmla="*/ 61348 h 184290"/>
                <a:gd name="connsiteX16" fmla="*/ 8463 w 192820"/>
                <a:gd name="connsiteY16" fmla="*/ 55632 h 184290"/>
                <a:gd name="connsiteX17" fmla="*/ 73114 w 192820"/>
                <a:gd name="connsiteY17" fmla="*/ 8538 h 184290"/>
                <a:gd name="connsiteX18" fmla="*/ 84173 w 192820"/>
                <a:gd name="connsiteY18" fmla="*/ 8538 h 184290"/>
                <a:gd name="connsiteX19" fmla="*/ 92113 w 192820"/>
                <a:gd name="connsiteY19" fmla="*/ 11805 h 184290"/>
                <a:gd name="connsiteX20" fmla="*/ 90978 w 192820"/>
                <a:gd name="connsiteY20" fmla="*/ 17521 h 184290"/>
                <a:gd name="connsiteX21" fmla="*/ 52981 w 192820"/>
                <a:gd name="connsiteY21" fmla="*/ 162885 h 184290"/>
                <a:gd name="connsiteX22" fmla="*/ 19238 w 192820"/>
                <a:gd name="connsiteY22" fmla="*/ 175951 h 184290"/>
                <a:gd name="connsiteX23" fmla="*/ 7328 w 192820"/>
                <a:gd name="connsiteY23" fmla="*/ 181124 h 184290"/>
                <a:gd name="connsiteX24" fmla="*/ 12149 w 192820"/>
                <a:gd name="connsiteY24" fmla="*/ 184390 h 184290"/>
                <a:gd name="connsiteX25" fmla="*/ 35401 w 192820"/>
                <a:gd name="connsiteY25" fmla="*/ 183846 h 184290"/>
                <a:gd name="connsiteX26" fmla="*/ 59503 w 192820"/>
                <a:gd name="connsiteY26" fmla="*/ 183573 h 184290"/>
                <a:gd name="connsiteX27" fmla="*/ 83039 w 192820"/>
                <a:gd name="connsiteY27" fmla="*/ 183846 h 184290"/>
                <a:gd name="connsiteX28" fmla="*/ 107708 w 192820"/>
                <a:gd name="connsiteY28" fmla="*/ 184390 h 184290"/>
                <a:gd name="connsiteX29" fmla="*/ 113947 w 192820"/>
                <a:gd name="connsiteY29" fmla="*/ 178946 h 184290"/>
                <a:gd name="connsiteX30" fmla="*/ 104306 w 192820"/>
                <a:gd name="connsiteY30" fmla="*/ 175951 h 184290"/>
                <a:gd name="connsiteX31" fmla="*/ 86158 w 192820"/>
                <a:gd name="connsiteY31" fmla="*/ 175407 h 184290"/>
                <a:gd name="connsiteX32" fmla="*/ 75666 w 192820"/>
                <a:gd name="connsiteY32" fmla="*/ 169418 h 184290"/>
                <a:gd name="connsiteX33" fmla="*/ 76800 w 192820"/>
                <a:gd name="connsiteY33" fmla="*/ 163702 h 184290"/>
                <a:gd name="connsiteX34" fmla="*/ 114514 w 192820"/>
                <a:gd name="connsiteY34" fmla="*/ 19155 h 18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2820" h="184290">
                  <a:moveTo>
                    <a:pt x="114514" y="19155"/>
                  </a:moveTo>
                  <a:cubicBezTo>
                    <a:pt x="116499" y="11533"/>
                    <a:pt x="117633" y="9899"/>
                    <a:pt x="121036" y="9083"/>
                  </a:cubicBezTo>
                  <a:cubicBezTo>
                    <a:pt x="123588" y="8538"/>
                    <a:pt x="132945" y="8538"/>
                    <a:pt x="138900" y="8538"/>
                  </a:cubicBezTo>
                  <a:cubicBezTo>
                    <a:pt x="167539" y="8538"/>
                    <a:pt x="180299" y="9627"/>
                    <a:pt x="180299" y="30860"/>
                  </a:cubicBezTo>
                  <a:cubicBezTo>
                    <a:pt x="180299" y="34943"/>
                    <a:pt x="179165" y="45560"/>
                    <a:pt x="178031" y="52637"/>
                  </a:cubicBezTo>
                  <a:cubicBezTo>
                    <a:pt x="177747" y="53726"/>
                    <a:pt x="177180" y="56993"/>
                    <a:pt x="177180" y="57809"/>
                  </a:cubicBezTo>
                  <a:cubicBezTo>
                    <a:pt x="177180" y="59443"/>
                    <a:pt x="178031" y="61348"/>
                    <a:pt x="180583" y="61348"/>
                  </a:cubicBezTo>
                  <a:cubicBezTo>
                    <a:pt x="183702" y="61348"/>
                    <a:pt x="184269" y="59171"/>
                    <a:pt x="184836" y="55087"/>
                  </a:cubicBezTo>
                  <a:lnTo>
                    <a:pt x="192492" y="7722"/>
                  </a:lnTo>
                  <a:cubicBezTo>
                    <a:pt x="192776" y="6633"/>
                    <a:pt x="193060" y="3911"/>
                    <a:pt x="193060" y="3094"/>
                  </a:cubicBezTo>
                  <a:cubicBezTo>
                    <a:pt x="193060" y="100"/>
                    <a:pt x="190224" y="100"/>
                    <a:pt x="185403" y="100"/>
                  </a:cubicBezTo>
                  <a:lnTo>
                    <a:pt x="28028" y="100"/>
                  </a:lnTo>
                  <a:cubicBezTo>
                    <a:pt x="21223" y="100"/>
                    <a:pt x="20939" y="372"/>
                    <a:pt x="18954" y="5544"/>
                  </a:cubicBezTo>
                  <a:lnTo>
                    <a:pt x="1941" y="53454"/>
                  </a:lnTo>
                  <a:cubicBezTo>
                    <a:pt x="1657" y="53998"/>
                    <a:pt x="239" y="57809"/>
                    <a:pt x="239" y="58354"/>
                  </a:cubicBezTo>
                  <a:cubicBezTo>
                    <a:pt x="239" y="59987"/>
                    <a:pt x="1657" y="61348"/>
                    <a:pt x="3642" y="61348"/>
                  </a:cubicBezTo>
                  <a:cubicBezTo>
                    <a:pt x="6478" y="61348"/>
                    <a:pt x="6761" y="59987"/>
                    <a:pt x="8463" y="55632"/>
                  </a:cubicBezTo>
                  <a:cubicBezTo>
                    <a:pt x="23775" y="13438"/>
                    <a:pt x="31147" y="8538"/>
                    <a:pt x="73114" y="8538"/>
                  </a:cubicBezTo>
                  <a:lnTo>
                    <a:pt x="84173" y="8538"/>
                  </a:lnTo>
                  <a:cubicBezTo>
                    <a:pt x="92113" y="8538"/>
                    <a:pt x="92113" y="9627"/>
                    <a:pt x="92113" y="11805"/>
                  </a:cubicBezTo>
                  <a:cubicBezTo>
                    <a:pt x="92113" y="13438"/>
                    <a:pt x="91262" y="16705"/>
                    <a:pt x="90978" y="17521"/>
                  </a:cubicBezTo>
                  <a:lnTo>
                    <a:pt x="52981" y="162885"/>
                  </a:lnTo>
                  <a:cubicBezTo>
                    <a:pt x="50429" y="172957"/>
                    <a:pt x="49579" y="175951"/>
                    <a:pt x="19238" y="175951"/>
                  </a:cubicBezTo>
                  <a:cubicBezTo>
                    <a:pt x="9030" y="175951"/>
                    <a:pt x="7328" y="175951"/>
                    <a:pt x="7328" y="181124"/>
                  </a:cubicBezTo>
                  <a:cubicBezTo>
                    <a:pt x="7328" y="184390"/>
                    <a:pt x="10448" y="184390"/>
                    <a:pt x="12149" y="184390"/>
                  </a:cubicBezTo>
                  <a:cubicBezTo>
                    <a:pt x="19805" y="184390"/>
                    <a:pt x="27745" y="183846"/>
                    <a:pt x="35401" y="183846"/>
                  </a:cubicBezTo>
                  <a:cubicBezTo>
                    <a:pt x="43340" y="183846"/>
                    <a:pt x="51564" y="183573"/>
                    <a:pt x="59503" y="183573"/>
                  </a:cubicBezTo>
                  <a:cubicBezTo>
                    <a:pt x="67443" y="183573"/>
                    <a:pt x="75383" y="183846"/>
                    <a:pt x="83039" y="183846"/>
                  </a:cubicBezTo>
                  <a:cubicBezTo>
                    <a:pt x="91262" y="183846"/>
                    <a:pt x="99769" y="184390"/>
                    <a:pt x="107708" y="184390"/>
                  </a:cubicBezTo>
                  <a:cubicBezTo>
                    <a:pt x="110544" y="184390"/>
                    <a:pt x="113947" y="184390"/>
                    <a:pt x="113947" y="178946"/>
                  </a:cubicBezTo>
                  <a:cubicBezTo>
                    <a:pt x="113947" y="175951"/>
                    <a:pt x="111678" y="175951"/>
                    <a:pt x="104306" y="175951"/>
                  </a:cubicBezTo>
                  <a:cubicBezTo>
                    <a:pt x="97217" y="175951"/>
                    <a:pt x="93530" y="175951"/>
                    <a:pt x="86158" y="175407"/>
                  </a:cubicBezTo>
                  <a:cubicBezTo>
                    <a:pt x="77935" y="174590"/>
                    <a:pt x="75666" y="173774"/>
                    <a:pt x="75666" y="169418"/>
                  </a:cubicBezTo>
                  <a:cubicBezTo>
                    <a:pt x="75666" y="169146"/>
                    <a:pt x="75666" y="167785"/>
                    <a:pt x="76800" y="163702"/>
                  </a:cubicBezTo>
                  <a:lnTo>
                    <a:pt x="114514" y="19155"/>
                  </a:ln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1DE2237A-D35F-916B-9359-72B266FA4061}"/>
                </a:ext>
              </a:extLst>
            </p:cNvPr>
            <p:cNvSpPr/>
            <p:nvPr>
              <p:custDataLst>
                <p:tags r:id="rId43"/>
              </p:custDataLst>
            </p:nvPr>
          </p:nvSpPr>
          <p:spPr>
            <a:xfrm>
              <a:off x="7460054" y="4833832"/>
              <a:ext cx="92723" cy="124947"/>
            </a:xfrm>
            <a:custGeom>
              <a:avLst/>
              <a:gdLst>
                <a:gd name="connsiteX0" fmla="*/ 49871 w 92723"/>
                <a:gd name="connsiteY0" fmla="*/ 69243 h 124947"/>
                <a:gd name="connsiteX1" fmla="*/ 79361 w 92723"/>
                <a:gd name="connsiteY1" fmla="*/ 94287 h 124947"/>
                <a:gd name="connsiteX2" fmla="*/ 47319 w 92723"/>
                <a:gd name="connsiteY2" fmla="*/ 119058 h 124947"/>
                <a:gd name="connsiteX3" fmla="*/ 7904 w 92723"/>
                <a:gd name="connsiteY3" fmla="*/ 80403 h 124947"/>
                <a:gd name="connsiteX4" fmla="*/ 3935 w 92723"/>
                <a:gd name="connsiteY4" fmla="*/ 75776 h 124947"/>
                <a:gd name="connsiteX5" fmla="*/ 248 w 92723"/>
                <a:gd name="connsiteY5" fmla="*/ 82581 h 124947"/>
                <a:gd name="connsiteX6" fmla="*/ 248 w 92723"/>
                <a:gd name="connsiteY6" fmla="*/ 118514 h 124947"/>
                <a:gd name="connsiteX7" fmla="*/ 3367 w 92723"/>
                <a:gd name="connsiteY7" fmla="*/ 125047 h 124947"/>
                <a:gd name="connsiteX8" fmla="*/ 10456 w 92723"/>
                <a:gd name="connsiteY8" fmla="*/ 119603 h 124947"/>
                <a:gd name="connsiteX9" fmla="*/ 16128 w 92723"/>
                <a:gd name="connsiteY9" fmla="*/ 113342 h 124947"/>
                <a:gd name="connsiteX10" fmla="*/ 47319 w 92723"/>
                <a:gd name="connsiteY10" fmla="*/ 125047 h 124947"/>
                <a:gd name="connsiteX11" fmla="*/ 92972 w 92723"/>
                <a:gd name="connsiteY11" fmla="*/ 87209 h 124947"/>
                <a:gd name="connsiteX12" fmla="*/ 81063 w 92723"/>
                <a:gd name="connsiteY12" fmla="*/ 61348 h 124947"/>
                <a:gd name="connsiteX13" fmla="*/ 48737 w 92723"/>
                <a:gd name="connsiteY13" fmla="*/ 48282 h 124947"/>
                <a:gd name="connsiteX14" fmla="*/ 13859 w 92723"/>
                <a:gd name="connsiteY14" fmla="*/ 25960 h 124947"/>
                <a:gd name="connsiteX15" fmla="*/ 45618 w 92723"/>
                <a:gd name="connsiteY15" fmla="*/ 5272 h 124947"/>
                <a:gd name="connsiteX16" fmla="*/ 78794 w 92723"/>
                <a:gd name="connsiteY16" fmla="*/ 38210 h 124947"/>
                <a:gd name="connsiteX17" fmla="*/ 82197 w 92723"/>
                <a:gd name="connsiteY17" fmla="*/ 40660 h 124947"/>
                <a:gd name="connsiteX18" fmla="*/ 85883 w 92723"/>
                <a:gd name="connsiteY18" fmla="*/ 34127 h 124947"/>
                <a:gd name="connsiteX19" fmla="*/ 85883 w 92723"/>
                <a:gd name="connsiteY19" fmla="*/ 6633 h 124947"/>
                <a:gd name="connsiteX20" fmla="*/ 82764 w 92723"/>
                <a:gd name="connsiteY20" fmla="*/ 100 h 124947"/>
                <a:gd name="connsiteX21" fmla="*/ 77093 w 92723"/>
                <a:gd name="connsiteY21" fmla="*/ 3366 h 124947"/>
                <a:gd name="connsiteX22" fmla="*/ 72272 w 92723"/>
                <a:gd name="connsiteY22" fmla="*/ 7722 h 124947"/>
                <a:gd name="connsiteX23" fmla="*/ 45618 w 92723"/>
                <a:gd name="connsiteY23" fmla="*/ 100 h 124947"/>
                <a:gd name="connsiteX24" fmla="*/ 248 w 92723"/>
                <a:gd name="connsiteY24" fmla="*/ 33582 h 124947"/>
                <a:gd name="connsiteX25" fmla="*/ 12441 w 92723"/>
                <a:gd name="connsiteY25" fmla="*/ 56721 h 124947"/>
                <a:gd name="connsiteX26" fmla="*/ 49871 w 92723"/>
                <a:gd name="connsiteY26" fmla="*/ 69243 h 12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2723" h="124947">
                  <a:moveTo>
                    <a:pt x="49871" y="69243"/>
                  </a:moveTo>
                  <a:cubicBezTo>
                    <a:pt x="56109" y="70331"/>
                    <a:pt x="79361" y="74687"/>
                    <a:pt x="79361" y="94287"/>
                  </a:cubicBezTo>
                  <a:cubicBezTo>
                    <a:pt x="79361" y="108170"/>
                    <a:pt x="69437" y="119058"/>
                    <a:pt x="47319" y="119058"/>
                  </a:cubicBezTo>
                  <a:cubicBezTo>
                    <a:pt x="23500" y="119058"/>
                    <a:pt x="13292" y="103542"/>
                    <a:pt x="7904" y="80403"/>
                  </a:cubicBezTo>
                  <a:cubicBezTo>
                    <a:pt x="7054" y="76865"/>
                    <a:pt x="6770" y="75776"/>
                    <a:pt x="3935" y="75776"/>
                  </a:cubicBezTo>
                  <a:cubicBezTo>
                    <a:pt x="248" y="75776"/>
                    <a:pt x="248" y="77681"/>
                    <a:pt x="248" y="82581"/>
                  </a:cubicBezTo>
                  <a:lnTo>
                    <a:pt x="248" y="118514"/>
                  </a:lnTo>
                  <a:cubicBezTo>
                    <a:pt x="248" y="123141"/>
                    <a:pt x="248" y="125047"/>
                    <a:pt x="3367" y="125047"/>
                  </a:cubicBezTo>
                  <a:cubicBezTo>
                    <a:pt x="4785" y="125047"/>
                    <a:pt x="5069" y="124775"/>
                    <a:pt x="10456" y="119603"/>
                  </a:cubicBezTo>
                  <a:cubicBezTo>
                    <a:pt x="11024" y="119058"/>
                    <a:pt x="11024" y="118514"/>
                    <a:pt x="16128" y="113342"/>
                  </a:cubicBezTo>
                  <a:cubicBezTo>
                    <a:pt x="28604" y="124775"/>
                    <a:pt x="41364" y="125047"/>
                    <a:pt x="47319" y="125047"/>
                  </a:cubicBezTo>
                  <a:cubicBezTo>
                    <a:pt x="79928" y="125047"/>
                    <a:pt x="92972" y="106808"/>
                    <a:pt x="92972" y="87209"/>
                  </a:cubicBezTo>
                  <a:cubicBezTo>
                    <a:pt x="92972" y="72781"/>
                    <a:pt x="84465" y="64615"/>
                    <a:pt x="81063" y="61348"/>
                  </a:cubicBezTo>
                  <a:cubicBezTo>
                    <a:pt x="71705" y="52637"/>
                    <a:pt x="60646" y="50460"/>
                    <a:pt x="48737" y="48282"/>
                  </a:cubicBezTo>
                  <a:cubicBezTo>
                    <a:pt x="32858" y="45288"/>
                    <a:pt x="13859" y="41749"/>
                    <a:pt x="13859" y="25960"/>
                  </a:cubicBezTo>
                  <a:cubicBezTo>
                    <a:pt x="13859" y="16433"/>
                    <a:pt x="21232" y="5272"/>
                    <a:pt x="45618" y="5272"/>
                  </a:cubicBezTo>
                  <a:cubicBezTo>
                    <a:pt x="76809" y="5272"/>
                    <a:pt x="78227" y="29771"/>
                    <a:pt x="78794" y="38210"/>
                  </a:cubicBezTo>
                  <a:cubicBezTo>
                    <a:pt x="79078" y="40660"/>
                    <a:pt x="81630" y="40660"/>
                    <a:pt x="82197" y="40660"/>
                  </a:cubicBezTo>
                  <a:cubicBezTo>
                    <a:pt x="85883" y="40660"/>
                    <a:pt x="85883" y="39299"/>
                    <a:pt x="85883" y="34127"/>
                  </a:cubicBezTo>
                  <a:lnTo>
                    <a:pt x="85883" y="6633"/>
                  </a:lnTo>
                  <a:cubicBezTo>
                    <a:pt x="85883" y="2005"/>
                    <a:pt x="85883" y="100"/>
                    <a:pt x="82764" y="100"/>
                  </a:cubicBezTo>
                  <a:cubicBezTo>
                    <a:pt x="81346" y="100"/>
                    <a:pt x="80779" y="100"/>
                    <a:pt x="77093" y="3366"/>
                  </a:cubicBezTo>
                  <a:cubicBezTo>
                    <a:pt x="76242" y="4455"/>
                    <a:pt x="73407" y="6905"/>
                    <a:pt x="72272" y="7722"/>
                  </a:cubicBezTo>
                  <a:cubicBezTo>
                    <a:pt x="61497" y="100"/>
                    <a:pt x="49871" y="100"/>
                    <a:pt x="45618" y="100"/>
                  </a:cubicBezTo>
                  <a:cubicBezTo>
                    <a:pt x="11024" y="100"/>
                    <a:pt x="248" y="18338"/>
                    <a:pt x="248" y="33582"/>
                  </a:cubicBezTo>
                  <a:cubicBezTo>
                    <a:pt x="248" y="43110"/>
                    <a:pt x="4785" y="50732"/>
                    <a:pt x="12441" y="56721"/>
                  </a:cubicBezTo>
                  <a:cubicBezTo>
                    <a:pt x="21515" y="63798"/>
                    <a:pt x="29455" y="65432"/>
                    <a:pt x="49871" y="69243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B44FC789-7D09-541A-B121-ED309CA199D6}"/>
                </a:ext>
              </a:extLst>
            </p:cNvPr>
            <p:cNvSpPr/>
            <p:nvPr>
              <p:custDataLst>
                <p:tags r:id="rId44"/>
              </p:custDataLst>
            </p:nvPr>
          </p:nvSpPr>
          <p:spPr>
            <a:xfrm>
              <a:off x="7571902" y="4773673"/>
              <a:ext cx="60681" cy="182112"/>
            </a:xfrm>
            <a:custGeom>
              <a:avLst/>
              <a:gdLst>
                <a:gd name="connsiteX0" fmla="*/ 41085 w 60681"/>
                <a:gd name="connsiteY0" fmla="*/ 61893 h 182112"/>
                <a:gd name="connsiteX1" fmla="*/ 1387 w 60681"/>
                <a:gd name="connsiteY1" fmla="*/ 64887 h 182112"/>
                <a:gd name="connsiteX2" fmla="*/ 1387 w 60681"/>
                <a:gd name="connsiteY2" fmla="*/ 73326 h 182112"/>
                <a:gd name="connsiteX3" fmla="*/ 22370 w 60681"/>
                <a:gd name="connsiteY3" fmla="*/ 88298 h 182112"/>
                <a:gd name="connsiteX4" fmla="*/ 22370 w 60681"/>
                <a:gd name="connsiteY4" fmla="*/ 161524 h 182112"/>
                <a:gd name="connsiteX5" fmla="*/ 252 w 60681"/>
                <a:gd name="connsiteY5" fmla="*/ 173774 h 182112"/>
                <a:gd name="connsiteX6" fmla="*/ 252 w 60681"/>
                <a:gd name="connsiteY6" fmla="*/ 182212 h 182112"/>
                <a:gd name="connsiteX7" fmla="*/ 31444 w 60681"/>
                <a:gd name="connsiteY7" fmla="*/ 181396 h 182112"/>
                <a:gd name="connsiteX8" fmla="*/ 60934 w 60681"/>
                <a:gd name="connsiteY8" fmla="*/ 182212 h 182112"/>
                <a:gd name="connsiteX9" fmla="*/ 60934 w 60681"/>
                <a:gd name="connsiteY9" fmla="*/ 173774 h 182112"/>
                <a:gd name="connsiteX10" fmla="*/ 41085 w 60681"/>
                <a:gd name="connsiteY10" fmla="*/ 161796 h 182112"/>
                <a:gd name="connsiteX11" fmla="*/ 41085 w 60681"/>
                <a:gd name="connsiteY11" fmla="*/ 61893 h 182112"/>
                <a:gd name="connsiteX12" fmla="*/ 42219 w 60681"/>
                <a:gd name="connsiteY12" fmla="*/ 14527 h 182112"/>
                <a:gd name="connsiteX13" fmla="*/ 27190 w 60681"/>
                <a:gd name="connsiteY13" fmla="*/ 100 h 182112"/>
                <a:gd name="connsiteX14" fmla="*/ 12162 w 60681"/>
                <a:gd name="connsiteY14" fmla="*/ 14527 h 182112"/>
                <a:gd name="connsiteX15" fmla="*/ 27190 w 60681"/>
                <a:gd name="connsiteY15" fmla="*/ 28955 h 182112"/>
                <a:gd name="connsiteX16" fmla="*/ 42219 w 60681"/>
                <a:gd name="connsiteY16" fmla="*/ 14527 h 18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681" h="182112">
                  <a:moveTo>
                    <a:pt x="41085" y="61893"/>
                  </a:moveTo>
                  <a:lnTo>
                    <a:pt x="1387" y="64887"/>
                  </a:lnTo>
                  <a:lnTo>
                    <a:pt x="1387" y="73326"/>
                  </a:lnTo>
                  <a:cubicBezTo>
                    <a:pt x="19818" y="73326"/>
                    <a:pt x="22370" y="74959"/>
                    <a:pt x="22370" y="88298"/>
                  </a:cubicBezTo>
                  <a:lnTo>
                    <a:pt x="22370" y="161524"/>
                  </a:lnTo>
                  <a:cubicBezTo>
                    <a:pt x="22370" y="173774"/>
                    <a:pt x="19251" y="173774"/>
                    <a:pt x="252" y="173774"/>
                  </a:cubicBezTo>
                  <a:lnTo>
                    <a:pt x="252" y="182212"/>
                  </a:lnTo>
                  <a:cubicBezTo>
                    <a:pt x="9326" y="181940"/>
                    <a:pt x="24638" y="181396"/>
                    <a:pt x="31444" y="181396"/>
                  </a:cubicBezTo>
                  <a:cubicBezTo>
                    <a:pt x="41368" y="181396"/>
                    <a:pt x="51293" y="181940"/>
                    <a:pt x="60934" y="182212"/>
                  </a:cubicBezTo>
                  <a:lnTo>
                    <a:pt x="60934" y="173774"/>
                  </a:lnTo>
                  <a:cubicBezTo>
                    <a:pt x="42219" y="173774"/>
                    <a:pt x="41085" y="172413"/>
                    <a:pt x="41085" y="161796"/>
                  </a:cubicBezTo>
                  <a:lnTo>
                    <a:pt x="41085" y="61893"/>
                  </a:lnTo>
                  <a:close/>
                  <a:moveTo>
                    <a:pt x="42219" y="14527"/>
                  </a:moveTo>
                  <a:cubicBezTo>
                    <a:pt x="42219" y="5816"/>
                    <a:pt x="35130" y="100"/>
                    <a:pt x="27190" y="100"/>
                  </a:cubicBezTo>
                  <a:cubicBezTo>
                    <a:pt x="18400" y="100"/>
                    <a:pt x="12162" y="7449"/>
                    <a:pt x="12162" y="14527"/>
                  </a:cubicBezTo>
                  <a:cubicBezTo>
                    <a:pt x="12162" y="21877"/>
                    <a:pt x="18400" y="28955"/>
                    <a:pt x="27190" y="28955"/>
                  </a:cubicBezTo>
                  <a:cubicBezTo>
                    <a:pt x="35130" y="28955"/>
                    <a:pt x="42219" y="23238"/>
                    <a:pt x="42219" y="14527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128E57D5-9106-9B40-C4B0-823330440EB9}"/>
                </a:ext>
              </a:extLst>
            </p:cNvPr>
            <p:cNvSpPr/>
            <p:nvPr>
              <p:custDataLst>
                <p:tags r:id="rId45"/>
              </p:custDataLst>
            </p:nvPr>
          </p:nvSpPr>
          <p:spPr>
            <a:xfrm>
              <a:off x="7650385" y="4835466"/>
              <a:ext cx="142630" cy="120319"/>
            </a:xfrm>
            <a:custGeom>
              <a:avLst/>
              <a:gdLst>
                <a:gd name="connsiteX0" fmla="*/ 22373 w 142630"/>
                <a:gd name="connsiteY0" fmla="*/ 26777 h 120319"/>
                <a:gd name="connsiteX1" fmla="*/ 22373 w 142630"/>
                <a:gd name="connsiteY1" fmla="*/ 99731 h 120319"/>
                <a:gd name="connsiteX2" fmla="*/ 255 w 142630"/>
                <a:gd name="connsiteY2" fmla="*/ 111981 h 120319"/>
                <a:gd name="connsiteX3" fmla="*/ 255 w 142630"/>
                <a:gd name="connsiteY3" fmla="*/ 120419 h 120319"/>
                <a:gd name="connsiteX4" fmla="*/ 32297 w 142630"/>
                <a:gd name="connsiteY4" fmla="*/ 119603 h 120319"/>
                <a:gd name="connsiteX5" fmla="*/ 64056 w 142630"/>
                <a:gd name="connsiteY5" fmla="*/ 120419 h 120319"/>
                <a:gd name="connsiteX6" fmla="*/ 64056 w 142630"/>
                <a:gd name="connsiteY6" fmla="*/ 111981 h 120319"/>
                <a:gd name="connsiteX7" fmla="*/ 41938 w 142630"/>
                <a:gd name="connsiteY7" fmla="*/ 99731 h 120319"/>
                <a:gd name="connsiteX8" fmla="*/ 41938 w 142630"/>
                <a:gd name="connsiteY8" fmla="*/ 49643 h 120319"/>
                <a:gd name="connsiteX9" fmla="*/ 80219 w 142630"/>
                <a:gd name="connsiteY9" fmla="*/ 6088 h 120319"/>
                <a:gd name="connsiteX10" fmla="*/ 101202 w 142630"/>
                <a:gd name="connsiteY10" fmla="*/ 36304 h 120319"/>
                <a:gd name="connsiteX11" fmla="*/ 101202 w 142630"/>
                <a:gd name="connsiteY11" fmla="*/ 99731 h 120319"/>
                <a:gd name="connsiteX12" fmla="*/ 79084 w 142630"/>
                <a:gd name="connsiteY12" fmla="*/ 111981 h 120319"/>
                <a:gd name="connsiteX13" fmla="*/ 79084 w 142630"/>
                <a:gd name="connsiteY13" fmla="*/ 120419 h 120319"/>
                <a:gd name="connsiteX14" fmla="*/ 111127 w 142630"/>
                <a:gd name="connsiteY14" fmla="*/ 119603 h 120319"/>
                <a:gd name="connsiteX15" fmla="*/ 142885 w 142630"/>
                <a:gd name="connsiteY15" fmla="*/ 120419 h 120319"/>
                <a:gd name="connsiteX16" fmla="*/ 142885 w 142630"/>
                <a:gd name="connsiteY16" fmla="*/ 111981 h 120319"/>
                <a:gd name="connsiteX17" fmla="*/ 120768 w 142630"/>
                <a:gd name="connsiteY17" fmla="*/ 103814 h 120319"/>
                <a:gd name="connsiteX18" fmla="*/ 120768 w 142630"/>
                <a:gd name="connsiteY18" fmla="*/ 51821 h 120319"/>
                <a:gd name="connsiteX19" fmla="*/ 111977 w 142630"/>
                <a:gd name="connsiteY19" fmla="*/ 10172 h 120319"/>
                <a:gd name="connsiteX20" fmla="*/ 82204 w 142630"/>
                <a:gd name="connsiteY20" fmla="*/ 100 h 120319"/>
                <a:gd name="connsiteX21" fmla="*/ 40237 w 142630"/>
                <a:gd name="connsiteY21" fmla="*/ 28682 h 120319"/>
                <a:gd name="connsiteX22" fmla="*/ 40237 w 142630"/>
                <a:gd name="connsiteY22" fmla="*/ 100 h 120319"/>
                <a:gd name="connsiteX23" fmla="*/ 255 w 142630"/>
                <a:gd name="connsiteY23" fmla="*/ 3094 h 120319"/>
                <a:gd name="connsiteX24" fmla="*/ 255 w 142630"/>
                <a:gd name="connsiteY24" fmla="*/ 11533 h 120319"/>
                <a:gd name="connsiteX25" fmla="*/ 22373 w 142630"/>
                <a:gd name="connsiteY25" fmla="*/ 26777 h 12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630" h="120319">
                  <a:moveTo>
                    <a:pt x="22373" y="26777"/>
                  </a:moveTo>
                  <a:lnTo>
                    <a:pt x="22373" y="99731"/>
                  </a:lnTo>
                  <a:cubicBezTo>
                    <a:pt x="22373" y="111981"/>
                    <a:pt x="19253" y="111981"/>
                    <a:pt x="255" y="111981"/>
                  </a:cubicBezTo>
                  <a:lnTo>
                    <a:pt x="255" y="120419"/>
                  </a:lnTo>
                  <a:cubicBezTo>
                    <a:pt x="10180" y="120147"/>
                    <a:pt x="24641" y="119603"/>
                    <a:pt x="32297" y="119603"/>
                  </a:cubicBezTo>
                  <a:cubicBezTo>
                    <a:pt x="39670" y="119603"/>
                    <a:pt x="54415" y="120147"/>
                    <a:pt x="64056" y="120419"/>
                  </a:cubicBezTo>
                  <a:lnTo>
                    <a:pt x="64056" y="111981"/>
                  </a:lnTo>
                  <a:cubicBezTo>
                    <a:pt x="45057" y="111981"/>
                    <a:pt x="41938" y="111981"/>
                    <a:pt x="41938" y="99731"/>
                  </a:cubicBezTo>
                  <a:lnTo>
                    <a:pt x="41938" y="49643"/>
                  </a:lnTo>
                  <a:cubicBezTo>
                    <a:pt x="41938" y="21333"/>
                    <a:pt x="62071" y="6088"/>
                    <a:pt x="80219" y="6088"/>
                  </a:cubicBezTo>
                  <a:cubicBezTo>
                    <a:pt x="98083" y="6088"/>
                    <a:pt x="101202" y="20788"/>
                    <a:pt x="101202" y="36304"/>
                  </a:cubicBezTo>
                  <a:lnTo>
                    <a:pt x="101202" y="99731"/>
                  </a:lnTo>
                  <a:cubicBezTo>
                    <a:pt x="101202" y="111981"/>
                    <a:pt x="98083" y="111981"/>
                    <a:pt x="79084" y="111981"/>
                  </a:cubicBezTo>
                  <a:lnTo>
                    <a:pt x="79084" y="120419"/>
                  </a:lnTo>
                  <a:cubicBezTo>
                    <a:pt x="89009" y="120147"/>
                    <a:pt x="103471" y="119603"/>
                    <a:pt x="111127" y="119603"/>
                  </a:cubicBezTo>
                  <a:cubicBezTo>
                    <a:pt x="118499" y="119603"/>
                    <a:pt x="133244" y="120147"/>
                    <a:pt x="142885" y="120419"/>
                  </a:cubicBezTo>
                  <a:lnTo>
                    <a:pt x="142885" y="111981"/>
                  </a:lnTo>
                  <a:cubicBezTo>
                    <a:pt x="128140" y="111981"/>
                    <a:pt x="121051" y="111981"/>
                    <a:pt x="120768" y="103814"/>
                  </a:cubicBezTo>
                  <a:lnTo>
                    <a:pt x="120768" y="51821"/>
                  </a:lnTo>
                  <a:cubicBezTo>
                    <a:pt x="120768" y="28410"/>
                    <a:pt x="120768" y="19971"/>
                    <a:pt x="111977" y="10172"/>
                  </a:cubicBezTo>
                  <a:cubicBezTo>
                    <a:pt x="108007" y="5544"/>
                    <a:pt x="98650" y="100"/>
                    <a:pt x="82204" y="100"/>
                  </a:cubicBezTo>
                  <a:cubicBezTo>
                    <a:pt x="61504" y="100"/>
                    <a:pt x="48177" y="11805"/>
                    <a:pt x="40237" y="28682"/>
                  </a:cubicBezTo>
                  <a:lnTo>
                    <a:pt x="40237" y="100"/>
                  </a:lnTo>
                  <a:lnTo>
                    <a:pt x="255" y="3094"/>
                  </a:lnTo>
                  <a:lnTo>
                    <a:pt x="255" y="11533"/>
                  </a:lnTo>
                  <a:cubicBezTo>
                    <a:pt x="20104" y="11533"/>
                    <a:pt x="22373" y="13438"/>
                    <a:pt x="22373" y="26777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77BAFCF3-14D6-2DC4-6AF4-343785575282}"/>
                </a:ext>
              </a:extLst>
            </p:cNvPr>
            <p:cNvSpPr/>
            <p:nvPr>
              <p:custDataLst>
                <p:tags r:id="rId46"/>
              </p:custDataLst>
            </p:nvPr>
          </p:nvSpPr>
          <p:spPr>
            <a:xfrm>
              <a:off x="7826917" y="4751623"/>
              <a:ext cx="65785" cy="272216"/>
            </a:xfrm>
            <a:custGeom>
              <a:avLst/>
              <a:gdLst>
                <a:gd name="connsiteX0" fmla="*/ 66046 w 65785"/>
                <a:gd name="connsiteY0" fmla="*/ 269594 h 272216"/>
                <a:gd name="connsiteX1" fmla="*/ 61226 w 65785"/>
                <a:gd name="connsiteY1" fmla="*/ 263605 h 272216"/>
                <a:gd name="connsiteX2" fmla="*/ 16707 w 65785"/>
                <a:gd name="connsiteY2" fmla="*/ 136208 h 272216"/>
                <a:gd name="connsiteX3" fmla="*/ 62360 w 65785"/>
                <a:gd name="connsiteY3" fmla="*/ 7449 h 272216"/>
                <a:gd name="connsiteX4" fmla="*/ 66046 w 65785"/>
                <a:gd name="connsiteY4" fmla="*/ 2822 h 272216"/>
                <a:gd name="connsiteX5" fmla="*/ 63211 w 65785"/>
                <a:gd name="connsiteY5" fmla="*/ 100 h 272216"/>
                <a:gd name="connsiteX6" fmla="*/ 18125 w 65785"/>
                <a:gd name="connsiteY6" fmla="*/ 53182 h 272216"/>
                <a:gd name="connsiteX7" fmla="*/ 261 w 65785"/>
                <a:gd name="connsiteY7" fmla="*/ 136208 h 272216"/>
                <a:gd name="connsiteX8" fmla="*/ 18975 w 65785"/>
                <a:gd name="connsiteY8" fmla="*/ 221139 h 272216"/>
                <a:gd name="connsiteX9" fmla="*/ 63211 w 65785"/>
                <a:gd name="connsiteY9" fmla="*/ 272316 h 272216"/>
                <a:gd name="connsiteX10" fmla="*/ 66046 w 65785"/>
                <a:gd name="connsiteY10" fmla="*/ 269594 h 27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72216">
                  <a:moveTo>
                    <a:pt x="66046" y="269594"/>
                  </a:moveTo>
                  <a:cubicBezTo>
                    <a:pt x="66046" y="268777"/>
                    <a:pt x="66046" y="268233"/>
                    <a:pt x="61226" y="263605"/>
                  </a:cubicBezTo>
                  <a:cubicBezTo>
                    <a:pt x="25781" y="229306"/>
                    <a:pt x="16707" y="177857"/>
                    <a:pt x="16707" y="136208"/>
                  </a:cubicBezTo>
                  <a:cubicBezTo>
                    <a:pt x="16707" y="88842"/>
                    <a:pt x="27482" y="41477"/>
                    <a:pt x="62360" y="7449"/>
                  </a:cubicBezTo>
                  <a:cubicBezTo>
                    <a:pt x="66046" y="4183"/>
                    <a:pt x="66046" y="3638"/>
                    <a:pt x="66046" y="2822"/>
                  </a:cubicBezTo>
                  <a:cubicBezTo>
                    <a:pt x="66046" y="916"/>
                    <a:pt x="64912" y="100"/>
                    <a:pt x="63211" y="100"/>
                  </a:cubicBezTo>
                  <a:cubicBezTo>
                    <a:pt x="60375" y="100"/>
                    <a:pt x="34855" y="18610"/>
                    <a:pt x="18125" y="53182"/>
                  </a:cubicBezTo>
                  <a:cubicBezTo>
                    <a:pt x="3663" y="83126"/>
                    <a:pt x="261" y="113342"/>
                    <a:pt x="261" y="136208"/>
                  </a:cubicBezTo>
                  <a:cubicBezTo>
                    <a:pt x="261" y="157441"/>
                    <a:pt x="3380" y="190379"/>
                    <a:pt x="18975" y="221139"/>
                  </a:cubicBezTo>
                  <a:cubicBezTo>
                    <a:pt x="35989" y="254622"/>
                    <a:pt x="60375" y="272316"/>
                    <a:pt x="63211" y="272316"/>
                  </a:cubicBezTo>
                  <a:cubicBezTo>
                    <a:pt x="64912" y="272316"/>
                    <a:pt x="66046" y="271499"/>
                    <a:pt x="66046" y="269594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836D3C7A-3109-13FD-5B8D-47AD33C0BAAB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7912520" y="4835466"/>
              <a:ext cx="168150" cy="123314"/>
            </a:xfrm>
            <a:custGeom>
              <a:avLst/>
              <a:gdLst>
                <a:gd name="connsiteX0" fmla="*/ 168415 w 168150"/>
                <a:gd name="connsiteY0" fmla="*/ 19155 h 123314"/>
                <a:gd name="connsiteX1" fmla="*/ 157073 w 168150"/>
                <a:gd name="connsiteY1" fmla="*/ 100 h 123314"/>
                <a:gd name="connsiteX2" fmla="*/ 142044 w 168150"/>
                <a:gd name="connsiteY2" fmla="*/ 12894 h 123314"/>
                <a:gd name="connsiteX3" fmla="*/ 146297 w 168150"/>
                <a:gd name="connsiteY3" fmla="*/ 21060 h 123314"/>
                <a:gd name="connsiteX4" fmla="*/ 156222 w 168150"/>
                <a:gd name="connsiteY4" fmla="*/ 43926 h 123314"/>
                <a:gd name="connsiteX5" fmla="*/ 142044 w 168150"/>
                <a:gd name="connsiteY5" fmla="*/ 82853 h 123314"/>
                <a:gd name="connsiteX6" fmla="*/ 109718 w 168150"/>
                <a:gd name="connsiteY6" fmla="*/ 103814 h 123314"/>
                <a:gd name="connsiteX7" fmla="*/ 82213 w 168150"/>
                <a:gd name="connsiteY7" fmla="*/ 79315 h 123314"/>
                <a:gd name="connsiteX8" fmla="*/ 91854 w 168150"/>
                <a:gd name="connsiteY8" fmla="*/ 47193 h 123314"/>
                <a:gd name="connsiteX9" fmla="*/ 86750 w 168150"/>
                <a:gd name="connsiteY9" fmla="*/ 41204 h 123314"/>
                <a:gd name="connsiteX10" fmla="*/ 79094 w 168150"/>
                <a:gd name="connsiteY10" fmla="*/ 45832 h 123314"/>
                <a:gd name="connsiteX11" fmla="*/ 72572 w 168150"/>
                <a:gd name="connsiteY11" fmla="*/ 78770 h 123314"/>
                <a:gd name="connsiteX12" fmla="*/ 34008 w 168150"/>
                <a:gd name="connsiteY12" fmla="*/ 103814 h 123314"/>
                <a:gd name="connsiteX13" fmla="*/ 9338 w 168150"/>
                <a:gd name="connsiteY13" fmla="*/ 72509 h 123314"/>
                <a:gd name="connsiteX14" fmla="*/ 38261 w 168150"/>
                <a:gd name="connsiteY14" fmla="*/ 6361 h 123314"/>
                <a:gd name="connsiteX15" fmla="*/ 32874 w 168150"/>
                <a:gd name="connsiteY15" fmla="*/ 1189 h 123314"/>
                <a:gd name="connsiteX16" fmla="*/ 25501 w 168150"/>
                <a:gd name="connsiteY16" fmla="*/ 7177 h 123314"/>
                <a:gd name="connsiteX17" fmla="*/ 264 w 168150"/>
                <a:gd name="connsiteY17" fmla="*/ 84487 h 123314"/>
                <a:gd name="connsiteX18" fmla="*/ 30038 w 168150"/>
                <a:gd name="connsiteY18" fmla="*/ 123414 h 123314"/>
                <a:gd name="connsiteX19" fmla="*/ 73706 w 168150"/>
                <a:gd name="connsiteY19" fmla="*/ 94831 h 123314"/>
                <a:gd name="connsiteX20" fmla="*/ 104898 w 168150"/>
                <a:gd name="connsiteY20" fmla="*/ 123414 h 123314"/>
                <a:gd name="connsiteX21" fmla="*/ 150834 w 168150"/>
                <a:gd name="connsiteY21" fmla="*/ 86392 h 123314"/>
                <a:gd name="connsiteX22" fmla="*/ 168415 w 168150"/>
                <a:gd name="connsiteY22" fmla="*/ 19155 h 12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8150" h="123314">
                  <a:moveTo>
                    <a:pt x="168415" y="19155"/>
                  </a:moveTo>
                  <a:cubicBezTo>
                    <a:pt x="168415" y="6905"/>
                    <a:pt x="163311" y="100"/>
                    <a:pt x="157073" y="100"/>
                  </a:cubicBezTo>
                  <a:cubicBezTo>
                    <a:pt x="149700" y="100"/>
                    <a:pt x="142044" y="6633"/>
                    <a:pt x="142044" y="12894"/>
                  </a:cubicBezTo>
                  <a:cubicBezTo>
                    <a:pt x="142044" y="15616"/>
                    <a:pt x="143462" y="18610"/>
                    <a:pt x="146297" y="21060"/>
                  </a:cubicBezTo>
                  <a:cubicBezTo>
                    <a:pt x="151118" y="25144"/>
                    <a:pt x="156222" y="32493"/>
                    <a:pt x="156222" y="43926"/>
                  </a:cubicBezTo>
                  <a:cubicBezTo>
                    <a:pt x="156222" y="54815"/>
                    <a:pt x="150834" y="70331"/>
                    <a:pt x="142044" y="82853"/>
                  </a:cubicBezTo>
                  <a:cubicBezTo>
                    <a:pt x="133537" y="94559"/>
                    <a:pt x="123045" y="103814"/>
                    <a:pt x="109718" y="103814"/>
                  </a:cubicBezTo>
                  <a:cubicBezTo>
                    <a:pt x="93555" y="103814"/>
                    <a:pt x="84765" y="94014"/>
                    <a:pt x="82213" y="79315"/>
                  </a:cubicBezTo>
                  <a:cubicBezTo>
                    <a:pt x="85332" y="72237"/>
                    <a:pt x="91854" y="54815"/>
                    <a:pt x="91854" y="47193"/>
                  </a:cubicBezTo>
                  <a:cubicBezTo>
                    <a:pt x="91854" y="43926"/>
                    <a:pt x="90436" y="41204"/>
                    <a:pt x="86750" y="41204"/>
                  </a:cubicBezTo>
                  <a:cubicBezTo>
                    <a:pt x="84481" y="41204"/>
                    <a:pt x="81362" y="41749"/>
                    <a:pt x="79094" y="45832"/>
                  </a:cubicBezTo>
                  <a:cubicBezTo>
                    <a:pt x="75975" y="51276"/>
                    <a:pt x="72572" y="68970"/>
                    <a:pt x="72572" y="78770"/>
                  </a:cubicBezTo>
                  <a:cubicBezTo>
                    <a:pt x="63215" y="91564"/>
                    <a:pt x="51872" y="103814"/>
                    <a:pt x="34008" y="103814"/>
                  </a:cubicBezTo>
                  <a:cubicBezTo>
                    <a:pt x="15293" y="103814"/>
                    <a:pt x="9338" y="87753"/>
                    <a:pt x="9338" y="72509"/>
                  </a:cubicBezTo>
                  <a:cubicBezTo>
                    <a:pt x="9338" y="38482"/>
                    <a:pt x="38261" y="9899"/>
                    <a:pt x="38261" y="6361"/>
                  </a:cubicBezTo>
                  <a:cubicBezTo>
                    <a:pt x="38261" y="3366"/>
                    <a:pt x="35993" y="1189"/>
                    <a:pt x="32874" y="1189"/>
                  </a:cubicBezTo>
                  <a:cubicBezTo>
                    <a:pt x="29187" y="1189"/>
                    <a:pt x="27203" y="4727"/>
                    <a:pt x="25501" y="7177"/>
                  </a:cubicBezTo>
                  <a:cubicBezTo>
                    <a:pt x="11040" y="27321"/>
                    <a:pt x="264" y="59715"/>
                    <a:pt x="264" y="84487"/>
                  </a:cubicBezTo>
                  <a:cubicBezTo>
                    <a:pt x="264" y="103270"/>
                    <a:pt x="6786" y="123414"/>
                    <a:pt x="30038" y="123414"/>
                  </a:cubicBezTo>
                  <a:cubicBezTo>
                    <a:pt x="50171" y="123414"/>
                    <a:pt x="63498" y="109803"/>
                    <a:pt x="73706" y="94831"/>
                  </a:cubicBezTo>
                  <a:cubicBezTo>
                    <a:pt x="76258" y="110619"/>
                    <a:pt x="87317" y="123414"/>
                    <a:pt x="104898" y="123414"/>
                  </a:cubicBezTo>
                  <a:cubicBezTo>
                    <a:pt x="127015" y="123414"/>
                    <a:pt x="140626" y="106808"/>
                    <a:pt x="150834" y="86392"/>
                  </a:cubicBezTo>
                  <a:cubicBezTo>
                    <a:pt x="157640" y="73054"/>
                    <a:pt x="168415" y="36032"/>
                    <a:pt x="168415" y="19155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310765F2-E3E5-99BB-D653-41E898097A4F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8102316" y="4785378"/>
              <a:ext cx="87052" cy="173401"/>
            </a:xfrm>
            <a:custGeom>
              <a:avLst/>
              <a:gdLst>
                <a:gd name="connsiteX0" fmla="*/ 52162 w 87052"/>
                <a:gd name="connsiteY0" fmla="*/ 61621 h 173401"/>
                <a:gd name="connsiteX1" fmla="*/ 78817 w 87052"/>
                <a:gd name="connsiteY1" fmla="*/ 61621 h 173401"/>
                <a:gd name="connsiteX2" fmla="*/ 87324 w 87052"/>
                <a:gd name="connsiteY2" fmla="*/ 56176 h 173401"/>
                <a:gd name="connsiteX3" fmla="*/ 79384 w 87052"/>
                <a:gd name="connsiteY3" fmla="*/ 53182 h 173401"/>
                <a:gd name="connsiteX4" fmla="*/ 54431 w 87052"/>
                <a:gd name="connsiteY4" fmla="*/ 53182 h 173401"/>
                <a:gd name="connsiteX5" fmla="*/ 66057 w 87052"/>
                <a:gd name="connsiteY5" fmla="*/ 7449 h 173401"/>
                <a:gd name="connsiteX6" fmla="*/ 57833 w 87052"/>
                <a:gd name="connsiteY6" fmla="*/ 100 h 173401"/>
                <a:gd name="connsiteX7" fmla="*/ 46491 w 87052"/>
                <a:gd name="connsiteY7" fmla="*/ 9899 h 173401"/>
                <a:gd name="connsiteX8" fmla="*/ 35432 w 87052"/>
                <a:gd name="connsiteY8" fmla="*/ 53182 h 173401"/>
                <a:gd name="connsiteX9" fmla="*/ 8778 w 87052"/>
                <a:gd name="connsiteY9" fmla="*/ 53182 h 173401"/>
                <a:gd name="connsiteX10" fmla="*/ 271 w 87052"/>
                <a:gd name="connsiteY10" fmla="*/ 58354 h 173401"/>
                <a:gd name="connsiteX11" fmla="*/ 8211 w 87052"/>
                <a:gd name="connsiteY11" fmla="*/ 61621 h 173401"/>
                <a:gd name="connsiteX12" fmla="*/ 33164 w 87052"/>
                <a:gd name="connsiteY12" fmla="*/ 61621 h 173401"/>
                <a:gd name="connsiteX13" fmla="*/ 11613 w 87052"/>
                <a:gd name="connsiteY13" fmla="*/ 148458 h 173401"/>
                <a:gd name="connsiteX14" fmla="*/ 37701 w 87052"/>
                <a:gd name="connsiteY14" fmla="*/ 173501 h 173401"/>
                <a:gd name="connsiteX15" fmla="*/ 82787 w 87052"/>
                <a:gd name="connsiteY15" fmla="*/ 131580 h 173401"/>
                <a:gd name="connsiteX16" fmla="*/ 79384 w 87052"/>
                <a:gd name="connsiteY16" fmla="*/ 128858 h 173401"/>
                <a:gd name="connsiteX17" fmla="*/ 75131 w 87052"/>
                <a:gd name="connsiteY17" fmla="*/ 132669 h 173401"/>
                <a:gd name="connsiteX18" fmla="*/ 38268 w 87052"/>
                <a:gd name="connsiteY18" fmla="*/ 167513 h 173401"/>
                <a:gd name="connsiteX19" fmla="*/ 29478 w 87052"/>
                <a:gd name="connsiteY19" fmla="*/ 154991 h 173401"/>
                <a:gd name="connsiteX20" fmla="*/ 31179 w 87052"/>
                <a:gd name="connsiteY20" fmla="*/ 141924 h 173401"/>
                <a:gd name="connsiteX21" fmla="*/ 52162 w 87052"/>
                <a:gd name="connsiteY21" fmla="*/ 61621 h 173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052" h="173401">
                  <a:moveTo>
                    <a:pt x="52162" y="61621"/>
                  </a:moveTo>
                  <a:lnTo>
                    <a:pt x="78817" y="61621"/>
                  </a:lnTo>
                  <a:cubicBezTo>
                    <a:pt x="84488" y="61621"/>
                    <a:pt x="87324" y="61621"/>
                    <a:pt x="87324" y="56176"/>
                  </a:cubicBezTo>
                  <a:cubicBezTo>
                    <a:pt x="87324" y="53182"/>
                    <a:pt x="84488" y="53182"/>
                    <a:pt x="79384" y="53182"/>
                  </a:cubicBezTo>
                  <a:lnTo>
                    <a:pt x="54431" y="53182"/>
                  </a:lnTo>
                  <a:cubicBezTo>
                    <a:pt x="64639" y="14527"/>
                    <a:pt x="66057" y="9083"/>
                    <a:pt x="66057" y="7449"/>
                  </a:cubicBezTo>
                  <a:cubicBezTo>
                    <a:pt x="66057" y="2822"/>
                    <a:pt x="62654" y="100"/>
                    <a:pt x="57833" y="100"/>
                  </a:cubicBezTo>
                  <a:cubicBezTo>
                    <a:pt x="56983" y="100"/>
                    <a:pt x="49043" y="372"/>
                    <a:pt x="46491" y="9899"/>
                  </a:cubicBezTo>
                  <a:lnTo>
                    <a:pt x="35432" y="53182"/>
                  </a:lnTo>
                  <a:lnTo>
                    <a:pt x="8778" y="53182"/>
                  </a:lnTo>
                  <a:cubicBezTo>
                    <a:pt x="3107" y="53182"/>
                    <a:pt x="271" y="53182"/>
                    <a:pt x="271" y="58354"/>
                  </a:cubicBezTo>
                  <a:cubicBezTo>
                    <a:pt x="271" y="61621"/>
                    <a:pt x="2539" y="61621"/>
                    <a:pt x="8211" y="61621"/>
                  </a:cubicBezTo>
                  <a:lnTo>
                    <a:pt x="33164" y="61621"/>
                  </a:lnTo>
                  <a:cubicBezTo>
                    <a:pt x="12748" y="138930"/>
                    <a:pt x="11613" y="143558"/>
                    <a:pt x="11613" y="148458"/>
                  </a:cubicBezTo>
                  <a:cubicBezTo>
                    <a:pt x="11613" y="163157"/>
                    <a:pt x="22389" y="173501"/>
                    <a:pt x="37701" y="173501"/>
                  </a:cubicBezTo>
                  <a:cubicBezTo>
                    <a:pt x="66624" y="173501"/>
                    <a:pt x="82787" y="133758"/>
                    <a:pt x="82787" y="131580"/>
                  </a:cubicBezTo>
                  <a:cubicBezTo>
                    <a:pt x="82787" y="128858"/>
                    <a:pt x="80518" y="128858"/>
                    <a:pt x="79384" y="128858"/>
                  </a:cubicBezTo>
                  <a:cubicBezTo>
                    <a:pt x="76832" y="128858"/>
                    <a:pt x="76548" y="129675"/>
                    <a:pt x="75131" y="132669"/>
                  </a:cubicBezTo>
                  <a:cubicBezTo>
                    <a:pt x="62938" y="160980"/>
                    <a:pt x="47909" y="167513"/>
                    <a:pt x="38268" y="167513"/>
                  </a:cubicBezTo>
                  <a:cubicBezTo>
                    <a:pt x="32313" y="167513"/>
                    <a:pt x="29478" y="163974"/>
                    <a:pt x="29478" y="154991"/>
                  </a:cubicBezTo>
                  <a:cubicBezTo>
                    <a:pt x="29478" y="148458"/>
                    <a:pt x="30045" y="146552"/>
                    <a:pt x="31179" y="141924"/>
                  </a:cubicBezTo>
                  <a:lnTo>
                    <a:pt x="52162" y="61621"/>
                  </a:ln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C681C9D8-028B-513E-7D48-DA62AF133CBF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>
            <a:xfrm>
              <a:off x="8214353" y="4751623"/>
              <a:ext cx="65785" cy="272216"/>
            </a:xfrm>
            <a:custGeom>
              <a:avLst/>
              <a:gdLst>
                <a:gd name="connsiteX0" fmla="*/ 66060 w 65785"/>
                <a:gd name="connsiteY0" fmla="*/ 136208 h 272216"/>
                <a:gd name="connsiteX1" fmla="*/ 47345 w 65785"/>
                <a:gd name="connsiteY1" fmla="*/ 51276 h 272216"/>
                <a:gd name="connsiteX2" fmla="*/ 3110 w 65785"/>
                <a:gd name="connsiteY2" fmla="*/ 100 h 272216"/>
                <a:gd name="connsiteX3" fmla="*/ 275 w 65785"/>
                <a:gd name="connsiteY3" fmla="*/ 2822 h 272216"/>
                <a:gd name="connsiteX4" fmla="*/ 5662 w 65785"/>
                <a:gd name="connsiteY4" fmla="*/ 9083 h 272216"/>
                <a:gd name="connsiteX5" fmla="*/ 49614 w 65785"/>
                <a:gd name="connsiteY5" fmla="*/ 136208 h 272216"/>
                <a:gd name="connsiteX6" fmla="*/ 3961 w 65785"/>
                <a:gd name="connsiteY6" fmla="*/ 264966 h 272216"/>
                <a:gd name="connsiteX7" fmla="*/ 275 w 65785"/>
                <a:gd name="connsiteY7" fmla="*/ 269594 h 272216"/>
                <a:gd name="connsiteX8" fmla="*/ 3110 w 65785"/>
                <a:gd name="connsiteY8" fmla="*/ 272316 h 272216"/>
                <a:gd name="connsiteX9" fmla="*/ 48196 w 65785"/>
                <a:gd name="connsiteY9" fmla="*/ 219234 h 272216"/>
                <a:gd name="connsiteX10" fmla="*/ 66060 w 65785"/>
                <a:gd name="connsiteY10" fmla="*/ 136208 h 272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785" h="272216">
                  <a:moveTo>
                    <a:pt x="66060" y="136208"/>
                  </a:moveTo>
                  <a:cubicBezTo>
                    <a:pt x="66060" y="114975"/>
                    <a:pt x="62941" y="82037"/>
                    <a:pt x="47345" y="51276"/>
                  </a:cubicBezTo>
                  <a:cubicBezTo>
                    <a:pt x="30332" y="17794"/>
                    <a:pt x="5946" y="100"/>
                    <a:pt x="3110" y="100"/>
                  </a:cubicBezTo>
                  <a:cubicBezTo>
                    <a:pt x="1409" y="100"/>
                    <a:pt x="275" y="1188"/>
                    <a:pt x="275" y="2822"/>
                  </a:cubicBezTo>
                  <a:cubicBezTo>
                    <a:pt x="275" y="3638"/>
                    <a:pt x="275" y="4183"/>
                    <a:pt x="5662" y="9083"/>
                  </a:cubicBezTo>
                  <a:cubicBezTo>
                    <a:pt x="33451" y="36032"/>
                    <a:pt x="49614" y="79315"/>
                    <a:pt x="49614" y="136208"/>
                  </a:cubicBezTo>
                  <a:cubicBezTo>
                    <a:pt x="49614" y="182757"/>
                    <a:pt x="39122" y="230667"/>
                    <a:pt x="3961" y="264966"/>
                  </a:cubicBezTo>
                  <a:cubicBezTo>
                    <a:pt x="275" y="268233"/>
                    <a:pt x="275" y="268777"/>
                    <a:pt x="275" y="269594"/>
                  </a:cubicBezTo>
                  <a:cubicBezTo>
                    <a:pt x="275" y="271227"/>
                    <a:pt x="1409" y="272316"/>
                    <a:pt x="3110" y="272316"/>
                  </a:cubicBezTo>
                  <a:cubicBezTo>
                    <a:pt x="5946" y="272316"/>
                    <a:pt x="31466" y="253805"/>
                    <a:pt x="48196" y="219234"/>
                  </a:cubicBezTo>
                  <a:cubicBezTo>
                    <a:pt x="62658" y="189290"/>
                    <a:pt x="66060" y="159074"/>
                    <a:pt x="66060" y="136208"/>
                  </a:cubicBezTo>
                  <a:close/>
                </a:path>
              </a:pathLst>
            </a:custGeom>
            <a:solidFill>
              <a:srgbClr val="FF1A1A"/>
            </a:solidFill>
            <a:ln w="28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8" name="Groupe 6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= e,t)  = \blue{T_0} &#10;$&#10;&#10;&#10;\end{document}&#10;" title="IguanaTex Vector Display">
            <a:extLst>
              <a:ext uri="{FF2B5EF4-FFF2-40B4-BE49-F238E27FC236}">
                <a16:creationId xmlns:a16="http://schemas.microsoft.com/office/drawing/2014/main" id="{30378712-E09D-3125-7482-8E29C182804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721600" y="2387599"/>
            <a:ext cx="2109511" cy="305726"/>
            <a:chOff x="10041168" y="3904642"/>
            <a:chExt cx="2081207" cy="274125"/>
          </a:xfrm>
        </p:grpSpPr>
        <p:sp>
          <p:nvSpPr>
            <p:cNvPr id="56" name="Forme libre 55">
              <a:extLst>
                <a:ext uri="{FF2B5EF4-FFF2-40B4-BE49-F238E27FC236}">
                  <a16:creationId xmlns:a16="http://schemas.microsoft.com/office/drawing/2014/main" id="{D4D97FF7-A50F-B03C-DF02-0586A1AD490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041168" y="3924654"/>
              <a:ext cx="204158" cy="185582"/>
            </a:xfrm>
            <a:custGeom>
              <a:avLst/>
              <a:gdLst>
                <a:gd name="connsiteX0" fmla="*/ 121071 w 204158"/>
                <a:gd name="connsiteY0" fmla="*/ 19251 h 185582"/>
                <a:gd name="connsiteX1" fmla="*/ 127976 w 204158"/>
                <a:gd name="connsiteY1" fmla="*/ 9109 h 185582"/>
                <a:gd name="connsiteX2" fmla="*/ 146891 w 204158"/>
                <a:gd name="connsiteY2" fmla="*/ 8561 h 185582"/>
                <a:gd name="connsiteX3" fmla="*/ 190725 w 204158"/>
                <a:gd name="connsiteY3" fmla="*/ 31039 h 185582"/>
                <a:gd name="connsiteX4" fmla="*/ 188323 w 204158"/>
                <a:gd name="connsiteY4" fmla="*/ 52969 h 185582"/>
                <a:gd name="connsiteX5" fmla="*/ 187422 w 204158"/>
                <a:gd name="connsiteY5" fmla="*/ 58177 h 185582"/>
                <a:gd name="connsiteX6" fmla="*/ 191025 w 204158"/>
                <a:gd name="connsiteY6" fmla="*/ 61741 h 185582"/>
                <a:gd name="connsiteX7" fmla="*/ 195528 w 204158"/>
                <a:gd name="connsiteY7" fmla="*/ 55436 h 185582"/>
                <a:gd name="connsiteX8" fmla="*/ 203635 w 204158"/>
                <a:gd name="connsiteY8" fmla="*/ 7738 h 185582"/>
                <a:gd name="connsiteX9" fmla="*/ 204235 w 204158"/>
                <a:gd name="connsiteY9" fmla="*/ 3078 h 185582"/>
                <a:gd name="connsiteX10" fmla="*/ 196129 w 204158"/>
                <a:gd name="connsiteY10" fmla="*/ 63 h 185582"/>
                <a:gd name="connsiteX11" fmla="*/ 29500 w 204158"/>
                <a:gd name="connsiteY11" fmla="*/ 63 h 185582"/>
                <a:gd name="connsiteX12" fmla="*/ 19892 w 204158"/>
                <a:gd name="connsiteY12" fmla="*/ 5545 h 185582"/>
                <a:gd name="connsiteX13" fmla="*/ 1878 w 204158"/>
                <a:gd name="connsiteY13" fmla="*/ 53791 h 185582"/>
                <a:gd name="connsiteX14" fmla="*/ 77 w 204158"/>
                <a:gd name="connsiteY14" fmla="*/ 58726 h 185582"/>
                <a:gd name="connsiteX15" fmla="*/ 3680 w 204158"/>
                <a:gd name="connsiteY15" fmla="*/ 61741 h 185582"/>
                <a:gd name="connsiteX16" fmla="*/ 8783 w 204158"/>
                <a:gd name="connsiteY16" fmla="*/ 55984 h 185582"/>
                <a:gd name="connsiteX17" fmla="*/ 77237 w 204158"/>
                <a:gd name="connsiteY17" fmla="*/ 8561 h 185582"/>
                <a:gd name="connsiteX18" fmla="*/ 88946 w 204158"/>
                <a:gd name="connsiteY18" fmla="*/ 8561 h 185582"/>
                <a:gd name="connsiteX19" fmla="*/ 97352 w 204158"/>
                <a:gd name="connsiteY19" fmla="*/ 11850 h 185582"/>
                <a:gd name="connsiteX20" fmla="*/ 96151 w 204158"/>
                <a:gd name="connsiteY20" fmla="*/ 17607 h 185582"/>
                <a:gd name="connsiteX21" fmla="*/ 55920 w 204158"/>
                <a:gd name="connsiteY21" fmla="*/ 163990 h 185582"/>
                <a:gd name="connsiteX22" fmla="*/ 20192 w 204158"/>
                <a:gd name="connsiteY22" fmla="*/ 177148 h 185582"/>
                <a:gd name="connsiteX23" fmla="*/ 7583 w 204158"/>
                <a:gd name="connsiteY23" fmla="*/ 182356 h 185582"/>
                <a:gd name="connsiteX24" fmla="*/ 12686 w 204158"/>
                <a:gd name="connsiteY24" fmla="*/ 185645 h 185582"/>
                <a:gd name="connsiteX25" fmla="*/ 37306 w 204158"/>
                <a:gd name="connsiteY25" fmla="*/ 185097 h 185582"/>
                <a:gd name="connsiteX26" fmla="*/ 62825 w 204158"/>
                <a:gd name="connsiteY26" fmla="*/ 184823 h 185582"/>
                <a:gd name="connsiteX27" fmla="*/ 87745 w 204158"/>
                <a:gd name="connsiteY27" fmla="*/ 185097 h 185582"/>
                <a:gd name="connsiteX28" fmla="*/ 113865 w 204158"/>
                <a:gd name="connsiteY28" fmla="*/ 185645 h 185582"/>
                <a:gd name="connsiteX29" fmla="*/ 120470 w 204158"/>
                <a:gd name="connsiteY29" fmla="*/ 180163 h 185582"/>
                <a:gd name="connsiteX30" fmla="*/ 110262 w 204158"/>
                <a:gd name="connsiteY30" fmla="*/ 177148 h 185582"/>
                <a:gd name="connsiteX31" fmla="*/ 91047 w 204158"/>
                <a:gd name="connsiteY31" fmla="*/ 176599 h 185582"/>
                <a:gd name="connsiteX32" fmla="*/ 79939 w 204158"/>
                <a:gd name="connsiteY32" fmla="*/ 170569 h 185582"/>
                <a:gd name="connsiteX33" fmla="*/ 81140 w 204158"/>
                <a:gd name="connsiteY33" fmla="*/ 164812 h 185582"/>
                <a:gd name="connsiteX34" fmla="*/ 12107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071" y="19251"/>
                  </a:moveTo>
                  <a:cubicBezTo>
                    <a:pt x="123172" y="11576"/>
                    <a:pt x="124373" y="9931"/>
                    <a:pt x="127976" y="9109"/>
                  </a:cubicBezTo>
                  <a:cubicBezTo>
                    <a:pt x="130678" y="8561"/>
                    <a:pt x="140586" y="8561"/>
                    <a:pt x="146891" y="8561"/>
                  </a:cubicBezTo>
                  <a:cubicBezTo>
                    <a:pt x="177214" y="8561"/>
                    <a:pt x="190725" y="9657"/>
                    <a:pt x="190725" y="31039"/>
                  </a:cubicBezTo>
                  <a:cubicBezTo>
                    <a:pt x="190725" y="35151"/>
                    <a:pt x="189524" y="45842"/>
                    <a:pt x="188323" y="52969"/>
                  </a:cubicBezTo>
                  <a:cubicBezTo>
                    <a:pt x="188022" y="54065"/>
                    <a:pt x="187422" y="57355"/>
                    <a:pt x="187422" y="58177"/>
                  </a:cubicBezTo>
                  <a:cubicBezTo>
                    <a:pt x="187422" y="59822"/>
                    <a:pt x="188323" y="61741"/>
                    <a:pt x="191025" y="61741"/>
                  </a:cubicBezTo>
                  <a:cubicBezTo>
                    <a:pt x="194327" y="61741"/>
                    <a:pt x="194928" y="59548"/>
                    <a:pt x="195528" y="55436"/>
                  </a:cubicBezTo>
                  <a:lnTo>
                    <a:pt x="203635" y="7738"/>
                  </a:lnTo>
                  <a:cubicBezTo>
                    <a:pt x="203935" y="6642"/>
                    <a:pt x="204235" y="3901"/>
                    <a:pt x="204235" y="3078"/>
                  </a:cubicBezTo>
                  <a:cubicBezTo>
                    <a:pt x="204235" y="63"/>
                    <a:pt x="201233" y="63"/>
                    <a:pt x="196129" y="63"/>
                  </a:cubicBezTo>
                  <a:lnTo>
                    <a:pt x="29500" y="63"/>
                  </a:lnTo>
                  <a:cubicBezTo>
                    <a:pt x="22294" y="63"/>
                    <a:pt x="21994" y="337"/>
                    <a:pt x="19892" y="5545"/>
                  </a:cubicBezTo>
                  <a:lnTo>
                    <a:pt x="1878" y="53791"/>
                  </a:lnTo>
                  <a:cubicBezTo>
                    <a:pt x="1578" y="54339"/>
                    <a:pt x="77" y="58177"/>
                    <a:pt x="77" y="58726"/>
                  </a:cubicBezTo>
                  <a:cubicBezTo>
                    <a:pt x="77" y="60370"/>
                    <a:pt x="1578" y="61741"/>
                    <a:pt x="3680" y="61741"/>
                  </a:cubicBezTo>
                  <a:cubicBezTo>
                    <a:pt x="6682" y="61741"/>
                    <a:pt x="6982" y="60370"/>
                    <a:pt x="8783" y="55984"/>
                  </a:cubicBezTo>
                  <a:cubicBezTo>
                    <a:pt x="24996" y="13495"/>
                    <a:pt x="32802" y="8561"/>
                    <a:pt x="77237" y="8561"/>
                  </a:cubicBezTo>
                  <a:lnTo>
                    <a:pt x="88946" y="8561"/>
                  </a:lnTo>
                  <a:cubicBezTo>
                    <a:pt x="97352" y="8561"/>
                    <a:pt x="97352" y="9657"/>
                    <a:pt x="97352" y="11850"/>
                  </a:cubicBezTo>
                  <a:cubicBezTo>
                    <a:pt x="97352" y="13495"/>
                    <a:pt x="96451" y="16784"/>
                    <a:pt x="96151" y="17607"/>
                  </a:cubicBezTo>
                  <a:lnTo>
                    <a:pt x="55920" y="163990"/>
                  </a:lnTo>
                  <a:cubicBezTo>
                    <a:pt x="53218" y="174132"/>
                    <a:pt x="52317" y="177148"/>
                    <a:pt x="20192" y="177148"/>
                  </a:cubicBezTo>
                  <a:cubicBezTo>
                    <a:pt x="9384" y="177148"/>
                    <a:pt x="7583" y="177148"/>
                    <a:pt x="7583" y="182356"/>
                  </a:cubicBezTo>
                  <a:cubicBezTo>
                    <a:pt x="7583" y="185645"/>
                    <a:pt x="10885" y="185645"/>
                    <a:pt x="12686" y="185645"/>
                  </a:cubicBezTo>
                  <a:cubicBezTo>
                    <a:pt x="20793" y="185645"/>
                    <a:pt x="29199" y="185097"/>
                    <a:pt x="37306" y="185097"/>
                  </a:cubicBezTo>
                  <a:cubicBezTo>
                    <a:pt x="45712" y="185097"/>
                    <a:pt x="54419" y="184823"/>
                    <a:pt x="62825" y="184823"/>
                  </a:cubicBezTo>
                  <a:cubicBezTo>
                    <a:pt x="71232" y="184823"/>
                    <a:pt x="79638" y="185097"/>
                    <a:pt x="87745" y="185097"/>
                  </a:cubicBezTo>
                  <a:cubicBezTo>
                    <a:pt x="96451" y="185097"/>
                    <a:pt x="105458" y="185645"/>
                    <a:pt x="113865" y="185645"/>
                  </a:cubicBezTo>
                  <a:cubicBezTo>
                    <a:pt x="116867" y="185645"/>
                    <a:pt x="120470" y="185645"/>
                    <a:pt x="120470" y="180163"/>
                  </a:cubicBezTo>
                  <a:cubicBezTo>
                    <a:pt x="120470" y="177148"/>
                    <a:pt x="118068" y="177148"/>
                    <a:pt x="110262" y="177148"/>
                  </a:cubicBezTo>
                  <a:cubicBezTo>
                    <a:pt x="102756" y="177148"/>
                    <a:pt x="98853" y="177148"/>
                    <a:pt x="91047" y="176599"/>
                  </a:cubicBezTo>
                  <a:cubicBezTo>
                    <a:pt x="82341" y="175777"/>
                    <a:pt x="79939" y="174955"/>
                    <a:pt x="79939" y="170569"/>
                  </a:cubicBezTo>
                  <a:cubicBezTo>
                    <a:pt x="79939" y="170294"/>
                    <a:pt x="79939" y="168924"/>
                    <a:pt x="81140" y="164812"/>
                  </a:cubicBezTo>
                  <a:lnTo>
                    <a:pt x="12107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" name="Forme libre 56">
              <a:extLst>
                <a:ext uri="{FF2B5EF4-FFF2-40B4-BE49-F238E27FC236}">
                  <a16:creationId xmlns:a16="http://schemas.microsoft.com/office/drawing/2014/main" id="{C034EAD8-DCB5-2ABE-34BC-AFB38C871CC9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10280834" y="3904642"/>
              <a:ext cx="69654" cy="274125"/>
            </a:xfrm>
            <a:custGeom>
              <a:avLst/>
              <a:gdLst>
                <a:gd name="connsiteX0" fmla="*/ 69738 w 69654"/>
                <a:gd name="connsiteY0" fmla="*/ 271447 h 274125"/>
                <a:gd name="connsiteX1" fmla="*/ 64634 w 69654"/>
                <a:gd name="connsiteY1" fmla="*/ 265416 h 274125"/>
                <a:gd name="connsiteX2" fmla="*/ 17497 w 69654"/>
                <a:gd name="connsiteY2" fmla="*/ 137125 h 274125"/>
                <a:gd name="connsiteX3" fmla="*/ 65835 w 69654"/>
                <a:gd name="connsiteY3" fmla="*/ 7464 h 274125"/>
                <a:gd name="connsiteX4" fmla="*/ 69738 w 69654"/>
                <a:gd name="connsiteY4" fmla="*/ 2804 h 274125"/>
                <a:gd name="connsiteX5" fmla="*/ 66736 w 69654"/>
                <a:gd name="connsiteY5" fmla="*/ 63 h 274125"/>
                <a:gd name="connsiteX6" fmla="*/ 18999 w 69654"/>
                <a:gd name="connsiteY6" fmla="*/ 53517 h 274125"/>
                <a:gd name="connsiteX7" fmla="*/ 84 w 69654"/>
                <a:gd name="connsiteY7" fmla="*/ 137125 h 274125"/>
                <a:gd name="connsiteX8" fmla="*/ 19899 w 69654"/>
                <a:gd name="connsiteY8" fmla="*/ 222652 h 274125"/>
                <a:gd name="connsiteX9" fmla="*/ 66736 w 69654"/>
                <a:gd name="connsiteY9" fmla="*/ 274188 h 274125"/>
                <a:gd name="connsiteX10" fmla="*/ 69738 w 69654"/>
                <a:gd name="connsiteY10" fmla="*/ 271447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38" y="271447"/>
                  </a:moveTo>
                  <a:cubicBezTo>
                    <a:pt x="69738" y="270624"/>
                    <a:pt x="69738" y="270076"/>
                    <a:pt x="64634" y="265416"/>
                  </a:cubicBezTo>
                  <a:cubicBezTo>
                    <a:pt x="27105" y="230876"/>
                    <a:pt x="17497" y="179066"/>
                    <a:pt x="17497" y="137125"/>
                  </a:cubicBezTo>
                  <a:cubicBezTo>
                    <a:pt x="17497" y="89428"/>
                    <a:pt x="28906" y="41730"/>
                    <a:pt x="65835" y="7464"/>
                  </a:cubicBezTo>
                  <a:cubicBezTo>
                    <a:pt x="69738" y="4175"/>
                    <a:pt x="69738" y="3626"/>
                    <a:pt x="69738" y="2804"/>
                  </a:cubicBezTo>
                  <a:cubicBezTo>
                    <a:pt x="69738" y="885"/>
                    <a:pt x="68537" y="63"/>
                    <a:pt x="66736" y="63"/>
                  </a:cubicBezTo>
                  <a:cubicBezTo>
                    <a:pt x="63733" y="63"/>
                    <a:pt x="36712" y="18703"/>
                    <a:pt x="18999" y="53517"/>
                  </a:cubicBezTo>
                  <a:cubicBezTo>
                    <a:pt x="3687" y="83671"/>
                    <a:pt x="84" y="114099"/>
                    <a:pt x="84" y="137125"/>
                  </a:cubicBezTo>
                  <a:cubicBezTo>
                    <a:pt x="84" y="158507"/>
                    <a:pt x="3386" y="191676"/>
                    <a:pt x="19899" y="222652"/>
                  </a:cubicBezTo>
                  <a:cubicBezTo>
                    <a:pt x="37913" y="256370"/>
                    <a:pt x="63733" y="274188"/>
                    <a:pt x="66736" y="274188"/>
                  </a:cubicBezTo>
                  <a:cubicBezTo>
                    <a:pt x="68537" y="274188"/>
                    <a:pt x="69738" y="273365"/>
                    <a:pt x="69738" y="271447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85DE080C-305D-EF40-1949-14607528A216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376575" y="3989073"/>
              <a:ext cx="149515" cy="124178"/>
            </a:xfrm>
            <a:custGeom>
              <a:avLst/>
              <a:gdLst>
                <a:gd name="connsiteX0" fmla="*/ 91659 w 149515"/>
                <a:gd name="connsiteY0" fmla="*/ 38440 h 124178"/>
                <a:gd name="connsiteX1" fmla="*/ 121382 w 149515"/>
                <a:gd name="connsiteY1" fmla="*/ 6094 h 124178"/>
                <a:gd name="connsiteX2" fmla="*/ 136393 w 149515"/>
                <a:gd name="connsiteY2" fmla="*/ 9657 h 124178"/>
                <a:gd name="connsiteX3" fmla="*/ 121982 w 149515"/>
                <a:gd name="connsiteY3" fmla="*/ 24460 h 124178"/>
                <a:gd name="connsiteX4" fmla="*/ 133391 w 149515"/>
                <a:gd name="connsiteY4" fmla="*/ 34054 h 124178"/>
                <a:gd name="connsiteX5" fmla="*/ 149604 w 149515"/>
                <a:gd name="connsiteY5" fmla="*/ 18155 h 124178"/>
                <a:gd name="connsiteX6" fmla="*/ 121682 w 149515"/>
                <a:gd name="connsiteY6" fmla="*/ 63 h 124178"/>
                <a:gd name="connsiteX7" fmla="*/ 90158 w 149515"/>
                <a:gd name="connsiteY7" fmla="*/ 20896 h 124178"/>
                <a:gd name="connsiteX8" fmla="*/ 57732 w 149515"/>
                <a:gd name="connsiteY8" fmla="*/ 63 h 124178"/>
                <a:gd name="connsiteX9" fmla="*/ 9395 w 149515"/>
                <a:gd name="connsiteY9" fmla="*/ 42278 h 124178"/>
                <a:gd name="connsiteX10" fmla="*/ 12998 w 149515"/>
                <a:gd name="connsiteY10" fmla="*/ 45019 h 124178"/>
                <a:gd name="connsiteX11" fmla="*/ 16901 w 149515"/>
                <a:gd name="connsiteY11" fmla="*/ 42004 h 124178"/>
                <a:gd name="connsiteX12" fmla="*/ 57132 w 149515"/>
                <a:gd name="connsiteY12" fmla="*/ 6094 h 124178"/>
                <a:gd name="connsiteX13" fmla="*/ 73345 w 149515"/>
                <a:gd name="connsiteY13" fmla="*/ 24460 h 124178"/>
                <a:gd name="connsiteX14" fmla="*/ 57132 w 149515"/>
                <a:gd name="connsiteY14" fmla="*/ 89702 h 124178"/>
                <a:gd name="connsiteX15" fmla="*/ 28610 w 149515"/>
                <a:gd name="connsiteY15" fmla="*/ 118211 h 124178"/>
                <a:gd name="connsiteX16" fmla="*/ 13598 w 149515"/>
                <a:gd name="connsiteY16" fmla="*/ 114647 h 124178"/>
                <a:gd name="connsiteX17" fmla="*/ 27709 w 149515"/>
                <a:gd name="connsiteY17" fmla="*/ 99844 h 124178"/>
                <a:gd name="connsiteX18" fmla="*/ 16601 w 149515"/>
                <a:gd name="connsiteY18" fmla="*/ 90250 h 124178"/>
                <a:gd name="connsiteX19" fmla="*/ 88 w 149515"/>
                <a:gd name="connsiteY19" fmla="*/ 106149 h 124178"/>
                <a:gd name="connsiteX20" fmla="*/ 28310 w 149515"/>
                <a:gd name="connsiteY20" fmla="*/ 124241 h 124178"/>
                <a:gd name="connsiteX21" fmla="*/ 59834 w 149515"/>
                <a:gd name="connsiteY21" fmla="*/ 103408 h 124178"/>
                <a:gd name="connsiteX22" fmla="*/ 92259 w 149515"/>
                <a:gd name="connsiteY22" fmla="*/ 124241 h 124178"/>
                <a:gd name="connsiteX23" fmla="*/ 140297 w 149515"/>
                <a:gd name="connsiteY23" fmla="*/ 82026 h 124178"/>
                <a:gd name="connsiteX24" fmla="*/ 136694 w 149515"/>
                <a:gd name="connsiteY24" fmla="*/ 79285 h 124178"/>
                <a:gd name="connsiteX25" fmla="*/ 132791 w 149515"/>
                <a:gd name="connsiteY25" fmla="*/ 82300 h 124178"/>
                <a:gd name="connsiteX26" fmla="*/ 92860 w 149515"/>
                <a:gd name="connsiteY26" fmla="*/ 118211 h 124178"/>
                <a:gd name="connsiteX27" fmla="*/ 76347 w 149515"/>
                <a:gd name="connsiteY27" fmla="*/ 100118 h 124178"/>
                <a:gd name="connsiteX28" fmla="*/ 81451 w 149515"/>
                <a:gd name="connsiteY28" fmla="*/ 75995 h 124178"/>
                <a:gd name="connsiteX29" fmla="*/ 91659 w 149515"/>
                <a:gd name="connsiteY29" fmla="*/ 38440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9515" h="124178">
                  <a:moveTo>
                    <a:pt x="91659" y="38440"/>
                  </a:moveTo>
                  <a:cubicBezTo>
                    <a:pt x="93460" y="31313"/>
                    <a:pt x="100366" y="6094"/>
                    <a:pt x="121382" y="6094"/>
                  </a:cubicBezTo>
                  <a:cubicBezTo>
                    <a:pt x="122883" y="6094"/>
                    <a:pt x="130089" y="6094"/>
                    <a:pt x="136393" y="9657"/>
                  </a:cubicBezTo>
                  <a:cubicBezTo>
                    <a:pt x="127987" y="11028"/>
                    <a:pt x="121982" y="17881"/>
                    <a:pt x="121982" y="24460"/>
                  </a:cubicBezTo>
                  <a:cubicBezTo>
                    <a:pt x="121982" y="28846"/>
                    <a:pt x="125285" y="34054"/>
                    <a:pt x="133391" y="34054"/>
                  </a:cubicBezTo>
                  <a:cubicBezTo>
                    <a:pt x="139996" y="34054"/>
                    <a:pt x="149604" y="29120"/>
                    <a:pt x="149604" y="18155"/>
                  </a:cubicBezTo>
                  <a:cubicBezTo>
                    <a:pt x="149604" y="3901"/>
                    <a:pt x="131890" y="63"/>
                    <a:pt x="121682" y="63"/>
                  </a:cubicBezTo>
                  <a:cubicBezTo>
                    <a:pt x="104269" y="63"/>
                    <a:pt x="93760" y="14591"/>
                    <a:pt x="90158" y="20896"/>
                  </a:cubicBezTo>
                  <a:cubicBezTo>
                    <a:pt x="82652" y="2804"/>
                    <a:pt x="66439" y="63"/>
                    <a:pt x="57732" y="63"/>
                  </a:cubicBezTo>
                  <a:cubicBezTo>
                    <a:pt x="26508" y="63"/>
                    <a:pt x="9395" y="35425"/>
                    <a:pt x="9395" y="42278"/>
                  </a:cubicBezTo>
                  <a:cubicBezTo>
                    <a:pt x="9395" y="45019"/>
                    <a:pt x="12397" y="45019"/>
                    <a:pt x="12998" y="45019"/>
                  </a:cubicBezTo>
                  <a:cubicBezTo>
                    <a:pt x="15400" y="45019"/>
                    <a:pt x="16300" y="44471"/>
                    <a:pt x="16901" y="42004"/>
                  </a:cubicBezTo>
                  <a:cubicBezTo>
                    <a:pt x="27109" y="12947"/>
                    <a:pt x="46924" y="6094"/>
                    <a:pt x="57132" y="6094"/>
                  </a:cubicBezTo>
                  <a:cubicBezTo>
                    <a:pt x="62836" y="6094"/>
                    <a:pt x="73345" y="8561"/>
                    <a:pt x="73345" y="24460"/>
                  </a:cubicBezTo>
                  <a:cubicBezTo>
                    <a:pt x="73345" y="32958"/>
                    <a:pt x="68241" y="51324"/>
                    <a:pt x="57132" y="89702"/>
                  </a:cubicBezTo>
                  <a:cubicBezTo>
                    <a:pt x="52328" y="106697"/>
                    <a:pt x="41820" y="118211"/>
                    <a:pt x="28610" y="118211"/>
                  </a:cubicBezTo>
                  <a:cubicBezTo>
                    <a:pt x="26809" y="118211"/>
                    <a:pt x="19903" y="118211"/>
                    <a:pt x="13598" y="114647"/>
                  </a:cubicBezTo>
                  <a:cubicBezTo>
                    <a:pt x="21104" y="113276"/>
                    <a:pt x="27709" y="107520"/>
                    <a:pt x="27709" y="99844"/>
                  </a:cubicBezTo>
                  <a:cubicBezTo>
                    <a:pt x="27709" y="92443"/>
                    <a:pt x="21104" y="90250"/>
                    <a:pt x="16601" y="90250"/>
                  </a:cubicBezTo>
                  <a:cubicBezTo>
                    <a:pt x="7594" y="90250"/>
                    <a:pt x="88" y="97377"/>
                    <a:pt x="88" y="106149"/>
                  </a:cubicBezTo>
                  <a:cubicBezTo>
                    <a:pt x="88" y="118759"/>
                    <a:pt x="15099" y="124241"/>
                    <a:pt x="28310" y="124241"/>
                  </a:cubicBezTo>
                  <a:cubicBezTo>
                    <a:pt x="48125" y="124241"/>
                    <a:pt x="58933" y="105053"/>
                    <a:pt x="59834" y="103408"/>
                  </a:cubicBezTo>
                  <a:cubicBezTo>
                    <a:pt x="63437" y="113551"/>
                    <a:pt x="74245" y="124241"/>
                    <a:pt x="92259" y="124241"/>
                  </a:cubicBezTo>
                  <a:cubicBezTo>
                    <a:pt x="123183" y="124241"/>
                    <a:pt x="140297" y="88879"/>
                    <a:pt x="140297" y="82026"/>
                  </a:cubicBezTo>
                  <a:cubicBezTo>
                    <a:pt x="140297" y="79285"/>
                    <a:pt x="137594" y="79285"/>
                    <a:pt x="136694" y="79285"/>
                  </a:cubicBezTo>
                  <a:cubicBezTo>
                    <a:pt x="133992" y="79285"/>
                    <a:pt x="133391" y="80381"/>
                    <a:pt x="132791" y="82300"/>
                  </a:cubicBezTo>
                  <a:cubicBezTo>
                    <a:pt x="122883" y="111632"/>
                    <a:pt x="102467" y="118211"/>
                    <a:pt x="92860" y="118211"/>
                  </a:cubicBezTo>
                  <a:cubicBezTo>
                    <a:pt x="81151" y="118211"/>
                    <a:pt x="76347" y="109439"/>
                    <a:pt x="76347" y="100118"/>
                  </a:cubicBezTo>
                  <a:cubicBezTo>
                    <a:pt x="76347" y="94088"/>
                    <a:pt x="78148" y="88057"/>
                    <a:pt x="81451" y="75995"/>
                  </a:cubicBezTo>
                  <a:lnTo>
                    <a:pt x="91659" y="38440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358787D2-3F60-644D-79C7-C7A32A3D44B7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>
            <a:xfrm>
              <a:off x="10639669" y="4009632"/>
              <a:ext cx="199654" cy="64145"/>
            </a:xfrm>
            <a:custGeom>
              <a:avLst/>
              <a:gdLst>
                <a:gd name="connsiteX0" fmla="*/ 189543 w 199654"/>
                <a:gd name="connsiteY0" fmla="*/ 11028 h 64145"/>
                <a:gd name="connsiteX1" fmla="*/ 199751 w 199654"/>
                <a:gd name="connsiteY1" fmla="*/ 5545 h 64145"/>
                <a:gd name="connsiteX2" fmla="*/ 189843 w 199654"/>
                <a:gd name="connsiteY2" fmla="*/ 63 h 64145"/>
                <a:gd name="connsiteX3" fmla="*/ 10004 w 199654"/>
                <a:gd name="connsiteY3" fmla="*/ 63 h 64145"/>
                <a:gd name="connsiteX4" fmla="*/ 96 w 199654"/>
                <a:gd name="connsiteY4" fmla="*/ 5545 h 64145"/>
                <a:gd name="connsiteX5" fmla="*/ 10304 w 199654"/>
                <a:gd name="connsiteY5" fmla="*/ 11028 h 64145"/>
                <a:gd name="connsiteX6" fmla="*/ 189543 w 199654"/>
                <a:gd name="connsiteY6" fmla="*/ 11028 h 64145"/>
                <a:gd name="connsiteX7" fmla="*/ 189843 w 199654"/>
                <a:gd name="connsiteY7" fmla="*/ 64208 h 64145"/>
                <a:gd name="connsiteX8" fmla="*/ 199751 w 199654"/>
                <a:gd name="connsiteY8" fmla="*/ 58726 h 64145"/>
                <a:gd name="connsiteX9" fmla="*/ 189543 w 199654"/>
                <a:gd name="connsiteY9" fmla="*/ 53243 h 64145"/>
                <a:gd name="connsiteX10" fmla="*/ 10304 w 199654"/>
                <a:gd name="connsiteY10" fmla="*/ 53243 h 64145"/>
                <a:gd name="connsiteX11" fmla="*/ 96 w 199654"/>
                <a:gd name="connsiteY11" fmla="*/ 58726 h 64145"/>
                <a:gd name="connsiteX12" fmla="*/ 10004 w 199654"/>
                <a:gd name="connsiteY12" fmla="*/ 64208 h 64145"/>
                <a:gd name="connsiteX13" fmla="*/ 189843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43" y="11028"/>
                  </a:moveTo>
                  <a:cubicBezTo>
                    <a:pt x="194047" y="11028"/>
                    <a:pt x="199751" y="11028"/>
                    <a:pt x="199751" y="5545"/>
                  </a:cubicBezTo>
                  <a:cubicBezTo>
                    <a:pt x="199751" y="63"/>
                    <a:pt x="194047" y="63"/>
                    <a:pt x="189843" y="63"/>
                  </a:cubicBezTo>
                  <a:lnTo>
                    <a:pt x="10004" y="63"/>
                  </a:lnTo>
                  <a:cubicBezTo>
                    <a:pt x="5801" y="63"/>
                    <a:pt x="96" y="63"/>
                    <a:pt x="96" y="5545"/>
                  </a:cubicBezTo>
                  <a:cubicBezTo>
                    <a:pt x="96" y="11028"/>
                    <a:pt x="5801" y="11028"/>
                    <a:pt x="10304" y="11028"/>
                  </a:cubicBezTo>
                  <a:lnTo>
                    <a:pt x="189543" y="11028"/>
                  </a:lnTo>
                  <a:close/>
                  <a:moveTo>
                    <a:pt x="189843" y="64208"/>
                  </a:moveTo>
                  <a:cubicBezTo>
                    <a:pt x="194047" y="64208"/>
                    <a:pt x="199751" y="64208"/>
                    <a:pt x="199751" y="58726"/>
                  </a:cubicBezTo>
                  <a:cubicBezTo>
                    <a:pt x="199751" y="53243"/>
                    <a:pt x="194047" y="53243"/>
                    <a:pt x="189543" y="53243"/>
                  </a:cubicBezTo>
                  <a:lnTo>
                    <a:pt x="10304" y="53243"/>
                  </a:lnTo>
                  <a:cubicBezTo>
                    <a:pt x="5801" y="53243"/>
                    <a:pt x="96" y="53243"/>
                    <a:pt x="96" y="58726"/>
                  </a:cubicBezTo>
                  <a:cubicBezTo>
                    <a:pt x="96" y="64208"/>
                    <a:pt x="5801" y="64208"/>
                    <a:pt x="10004" y="64208"/>
                  </a:cubicBezTo>
                  <a:lnTo>
                    <a:pt x="189843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713124AF-CBE5-DFBE-ABAB-18F4430F3F7E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>
            <a:xfrm>
              <a:off x="10953578" y="3989073"/>
              <a:ext cx="115289" cy="124178"/>
            </a:xfrm>
            <a:custGeom>
              <a:avLst/>
              <a:gdLst>
                <a:gd name="connsiteX0" fmla="*/ 42440 w 115289"/>
                <a:gd name="connsiteY0" fmla="*/ 57903 h 124178"/>
                <a:gd name="connsiteX1" fmla="*/ 88375 w 115289"/>
                <a:gd name="connsiteY1" fmla="*/ 51598 h 124178"/>
                <a:gd name="connsiteX2" fmla="*/ 110893 w 115289"/>
                <a:gd name="connsiteY2" fmla="*/ 23363 h 124178"/>
                <a:gd name="connsiteX3" fmla="*/ 78768 w 115289"/>
                <a:gd name="connsiteY3" fmla="*/ 63 h 124178"/>
                <a:gd name="connsiteX4" fmla="*/ 107 w 115289"/>
                <a:gd name="connsiteY4" fmla="*/ 74625 h 124178"/>
                <a:gd name="connsiteX5" fmla="*/ 47243 w 115289"/>
                <a:gd name="connsiteY5" fmla="*/ 124241 h 124178"/>
                <a:gd name="connsiteX6" fmla="*/ 115396 w 115289"/>
                <a:gd name="connsiteY6" fmla="*/ 91895 h 124178"/>
                <a:gd name="connsiteX7" fmla="*/ 111793 w 115289"/>
                <a:gd name="connsiteY7" fmla="*/ 88331 h 124178"/>
                <a:gd name="connsiteX8" fmla="*/ 107890 w 115289"/>
                <a:gd name="connsiteY8" fmla="*/ 91072 h 124178"/>
                <a:gd name="connsiteX9" fmla="*/ 47844 w 115289"/>
                <a:gd name="connsiteY9" fmla="*/ 118211 h 124178"/>
                <a:gd name="connsiteX10" fmla="*/ 21724 w 115289"/>
                <a:gd name="connsiteY10" fmla="*/ 86412 h 124178"/>
                <a:gd name="connsiteX11" fmla="*/ 26527 w 115289"/>
                <a:gd name="connsiteY11" fmla="*/ 57903 h 124178"/>
                <a:gd name="connsiteX12" fmla="*/ 42440 w 115289"/>
                <a:gd name="connsiteY12" fmla="*/ 57903 h 124178"/>
                <a:gd name="connsiteX13" fmla="*/ 28329 w 115289"/>
                <a:gd name="connsiteY13" fmla="*/ 51872 h 124178"/>
                <a:gd name="connsiteX14" fmla="*/ 78768 w 115289"/>
                <a:gd name="connsiteY14" fmla="*/ 6094 h 124178"/>
                <a:gd name="connsiteX15" fmla="*/ 100985 w 115289"/>
                <a:gd name="connsiteY15" fmla="*/ 23363 h 124178"/>
                <a:gd name="connsiteX16" fmla="*/ 40638 w 115289"/>
                <a:gd name="connsiteY16" fmla="*/ 51872 h 124178"/>
                <a:gd name="connsiteX17" fmla="*/ 28329 w 115289"/>
                <a:gd name="connsiteY17" fmla="*/ 51872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5289" h="124178">
                  <a:moveTo>
                    <a:pt x="42440" y="57903"/>
                  </a:moveTo>
                  <a:cubicBezTo>
                    <a:pt x="51146" y="57903"/>
                    <a:pt x="73364" y="57355"/>
                    <a:pt x="88375" y="51598"/>
                  </a:cubicBezTo>
                  <a:cubicBezTo>
                    <a:pt x="109392" y="43375"/>
                    <a:pt x="110893" y="27201"/>
                    <a:pt x="110893" y="23363"/>
                  </a:cubicBezTo>
                  <a:cubicBezTo>
                    <a:pt x="110893" y="11302"/>
                    <a:pt x="99484" y="63"/>
                    <a:pt x="78768" y="63"/>
                  </a:cubicBezTo>
                  <a:cubicBezTo>
                    <a:pt x="45442" y="63"/>
                    <a:pt x="107" y="26653"/>
                    <a:pt x="107" y="74625"/>
                  </a:cubicBezTo>
                  <a:cubicBezTo>
                    <a:pt x="107" y="102586"/>
                    <a:pt x="17821" y="124241"/>
                    <a:pt x="47243" y="124241"/>
                  </a:cubicBezTo>
                  <a:cubicBezTo>
                    <a:pt x="90177" y="124241"/>
                    <a:pt x="115396" y="95184"/>
                    <a:pt x="115396" y="91895"/>
                  </a:cubicBezTo>
                  <a:cubicBezTo>
                    <a:pt x="115396" y="90250"/>
                    <a:pt x="113595" y="88331"/>
                    <a:pt x="111793" y="88331"/>
                  </a:cubicBezTo>
                  <a:cubicBezTo>
                    <a:pt x="110292" y="88331"/>
                    <a:pt x="109692" y="88879"/>
                    <a:pt x="107890" y="91072"/>
                  </a:cubicBezTo>
                  <a:cubicBezTo>
                    <a:pt x="84172" y="118211"/>
                    <a:pt x="51447" y="118211"/>
                    <a:pt x="47844" y="118211"/>
                  </a:cubicBezTo>
                  <a:cubicBezTo>
                    <a:pt x="24426" y="118211"/>
                    <a:pt x="21724" y="95184"/>
                    <a:pt x="21724" y="86412"/>
                  </a:cubicBezTo>
                  <a:cubicBezTo>
                    <a:pt x="21724" y="83123"/>
                    <a:pt x="22024" y="74625"/>
                    <a:pt x="26527" y="57903"/>
                  </a:cubicBezTo>
                  <a:lnTo>
                    <a:pt x="42440" y="57903"/>
                  </a:lnTo>
                  <a:close/>
                  <a:moveTo>
                    <a:pt x="28329" y="51872"/>
                  </a:moveTo>
                  <a:cubicBezTo>
                    <a:pt x="40038" y="10205"/>
                    <a:pt x="70962" y="6094"/>
                    <a:pt x="78768" y="6094"/>
                  </a:cubicBezTo>
                  <a:cubicBezTo>
                    <a:pt x="92879" y="6094"/>
                    <a:pt x="100985" y="14043"/>
                    <a:pt x="100985" y="23363"/>
                  </a:cubicBezTo>
                  <a:cubicBezTo>
                    <a:pt x="100985" y="51872"/>
                    <a:pt x="52948" y="51872"/>
                    <a:pt x="40638" y="51872"/>
                  </a:cubicBezTo>
                  <a:lnTo>
                    <a:pt x="28329" y="51872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2D3FD9A6-309F-B53A-DADE-DF1ACB4AF456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>
            <a:xfrm>
              <a:off x="11105384" y="4081179"/>
              <a:ext cx="35127" cy="81963"/>
            </a:xfrm>
            <a:custGeom>
              <a:avLst/>
              <a:gdLst>
                <a:gd name="connsiteX0" fmla="*/ 35239 w 35127"/>
                <a:gd name="connsiteY0" fmla="*/ 28846 h 81963"/>
                <a:gd name="connsiteX1" fmla="*/ 16024 w 35127"/>
                <a:gd name="connsiteY1" fmla="*/ 63 h 81963"/>
                <a:gd name="connsiteX2" fmla="*/ 111 w 35127"/>
                <a:gd name="connsiteY2" fmla="*/ 14591 h 81963"/>
                <a:gd name="connsiteX3" fmla="*/ 16024 w 35127"/>
                <a:gd name="connsiteY3" fmla="*/ 29120 h 81963"/>
                <a:gd name="connsiteX4" fmla="*/ 26532 w 35127"/>
                <a:gd name="connsiteY4" fmla="*/ 25556 h 81963"/>
                <a:gd name="connsiteX5" fmla="*/ 28033 w 35127"/>
                <a:gd name="connsiteY5" fmla="*/ 24734 h 81963"/>
                <a:gd name="connsiteX6" fmla="*/ 28634 w 35127"/>
                <a:gd name="connsiteY6" fmla="*/ 28846 h 81963"/>
                <a:gd name="connsiteX7" fmla="*/ 8218 w 35127"/>
                <a:gd name="connsiteY7" fmla="*/ 74625 h 81963"/>
                <a:gd name="connsiteX8" fmla="*/ 4915 w 35127"/>
                <a:gd name="connsiteY8" fmla="*/ 79011 h 81963"/>
                <a:gd name="connsiteX9" fmla="*/ 7917 w 35127"/>
                <a:gd name="connsiteY9" fmla="*/ 82026 h 81963"/>
                <a:gd name="connsiteX10" fmla="*/ 35239 w 35127"/>
                <a:gd name="connsiteY10" fmla="*/ 28846 h 8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27" h="81963">
                  <a:moveTo>
                    <a:pt x="35239" y="28846"/>
                  </a:moveTo>
                  <a:cubicBezTo>
                    <a:pt x="35239" y="10754"/>
                    <a:pt x="27733" y="63"/>
                    <a:pt x="16024" y="63"/>
                  </a:cubicBezTo>
                  <a:cubicBezTo>
                    <a:pt x="6116" y="63"/>
                    <a:pt x="111" y="6916"/>
                    <a:pt x="111" y="14591"/>
                  </a:cubicBezTo>
                  <a:cubicBezTo>
                    <a:pt x="111" y="21993"/>
                    <a:pt x="6116" y="29120"/>
                    <a:pt x="16024" y="29120"/>
                  </a:cubicBezTo>
                  <a:cubicBezTo>
                    <a:pt x="19627" y="29120"/>
                    <a:pt x="23530" y="28024"/>
                    <a:pt x="26532" y="25556"/>
                  </a:cubicBezTo>
                  <a:cubicBezTo>
                    <a:pt x="27433" y="25008"/>
                    <a:pt x="27733" y="24734"/>
                    <a:pt x="28033" y="24734"/>
                  </a:cubicBezTo>
                  <a:cubicBezTo>
                    <a:pt x="28333" y="24734"/>
                    <a:pt x="28634" y="25008"/>
                    <a:pt x="28634" y="28846"/>
                  </a:cubicBezTo>
                  <a:cubicBezTo>
                    <a:pt x="28634" y="49131"/>
                    <a:pt x="18125" y="65579"/>
                    <a:pt x="8218" y="74625"/>
                  </a:cubicBezTo>
                  <a:cubicBezTo>
                    <a:pt x="4915" y="77640"/>
                    <a:pt x="4915" y="78188"/>
                    <a:pt x="4915" y="79011"/>
                  </a:cubicBezTo>
                  <a:cubicBezTo>
                    <a:pt x="4915" y="80930"/>
                    <a:pt x="6416" y="82026"/>
                    <a:pt x="7917" y="82026"/>
                  </a:cubicBezTo>
                  <a:cubicBezTo>
                    <a:pt x="11220" y="82026"/>
                    <a:pt x="35239" y="60919"/>
                    <a:pt x="35239" y="28846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" name="Forme libre 61">
              <a:extLst>
                <a:ext uri="{FF2B5EF4-FFF2-40B4-BE49-F238E27FC236}">
                  <a16:creationId xmlns:a16="http://schemas.microsoft.com/office/drawing/2014/main" id="{55423142-46C0-3810-2FA7-0A459345684F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>
            <a:xfrm>
              <a:off x="11219905" y="3938634"/>
              <a:ext cx="92171" cy="174617"/>
            </a:xfrm>
            <a:custGeom>
              <a:avLst/>
              <a:gdLst>
                <a:gd name="connsiteX0" fmla="*/ 55058 w 92171"/>
                <a:gd name="connsiteY0" fmla="*/ 62015 h 174617"/>
                <a:gd name="connsiteX1" fmla="*/ 83280 w 92171"/>
                <a:gd name="connsiteY1" fmla="*/ 62015 h 174617"/>
                <a:gd name="connsiteX2" fmla="*/ 92287 w 92171"/>
                <a:gd name="connsiteY2" fmla="*/ 56533 h 174617"/>
                <a:gd name="connsiteX3" fmla="*/ 83881 w 92171"/>
                <a:gd name="connsiteY3" fmla="*/ 53517 h 174617"/>
                <a:gd name="connsiteX4" fmla="*/ 57460 w 92171"/>
                <a:gd name="connsiteY4" fmla="*/ 53517 h 174617"/>
                <a:gd name="connsiteX5" fmla="*/ 69770 w 92171"/>
                <a:gd name="connsiteY5" fmla="*/ 7464 h 174617"/>
                <a:gd name="connsiteX6" fmla="*/ 61063 w 92171"/>
                <a:gd name="connsiteY6" fmla="*/ 63 h 174617"/>
                <a:gd name="connsiteX7" fmla="*/ 49054 w 92171"/>
                <a:gd name="connsiteY7" fmla="*/ 9931 h 174617"/>
                <a:gd name="connsiteX8" fmla="*/ 37345 w 92171"/>
                <a:gd name="connsiteY8" fmla="*/ 53517 h 174617"/>
                <a:gd name="connsiteX9" fmla="*/ 9123 w 92171"/>
                <a:gd name="connsiteY9" fmla="*/ 53517 h 174617"/>
                <a:gd name="connsiteX10" fmla="*/ 116 w 92171"/>
                <a:gd name="connsiteY10" fmla="*/ 58726 h 174617"/>
                <a:gd name="connsiteX11" fmla="*/ 8522 w 92171"/>
                <a:gd name="connsiteY11" fmla="*/ 62015 h 174617"/>
                <a:gd name="connsiteX12" fmla="*/ 34943 w 92171"/>
                <a:gd name="connsiteY12" fmla="*/ 62015 h 174617"/>
                <a:gd name="connsiteX13" fmla="*/ 12125 w 92171"/>
                <a:gd name="connsiteY13" fmla="*/ 149461 h 174617"/>
                <a:gd name="connsiteX14" fmla="*/ 39747 w 92171"/>
                <a:gd name="connsiteY14" fmla="*/ 174680 h 174617"/>
                <a:gd name="connsiteX15" fmla="*/ 87484 w 92171"/>
                <a:gd name="connsiteY15" fmla="*/ 132465 h 174617"/>
                <a:gd name="connsiteX16" fmla="*/ 83881 w 92171"/>
                <a:gd name="connsiteY16" fmla="*/ 129724 h 174617"/>
                <a:gd name="connsiteX17" fmla="*/ 79377 w 92171"/>
                <a:gd name="connsiteY17" fmla="*/ 133562 h 174617"/>
                <a:gd name="connsiteX18" fmla="*/ 40347 w 92171"/>
                <a:gd name="connsiteY18" fmla="*/ 168650 h 174617"/>
                <a:gd name="connsiteX19" fmla="*/ 31040 w 92171"/>
                <a:gd name="connsiteY19" fmla="*/ 156040 h 174617"/>
                <a:gd name="connsiteX20" fmla="*/ 32841 w 92171"/>
                <a:gd name="connsiteY20" fmla="*/ 142882 h 174617"/>
                <a:gd name="connsiteX21" fmla="*/ 55058 w 92171"/>
                <a:gd name="connsiteY21" fmla="*/ 62015 h 17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171" h="174617">
                  <a:moveTo>
                    <a:pt x="55058" y="62015"/>
                  </a:moveTo>
                  <a:lnTo>
                    <a:pt x="83280" y="62015"/>
                  </a:lnTo>
                  <a:cubicBezTo>
                    <a:pt x="89285" y="62015"/>
                    <a:pt x="92287" y="62015"/>
                    <a:pt x="92287" y="56533"/>
                  </a:cubicBezTo>
                  <a:cubicBezTo>
                    <a:pt x="92287" y="53517"/>
                    <a:pt x="89285" y="53517"/>
                    <a:pt x="83881" y="53517"/>
                  </a:cubicBezTo>
                  <a:lnTo>
                    <a:pt x="57460" y="53517"/>
                  </a:lnTo>
                  <a:cubicBezTo>
                    <a:pt x="68269" y="14591"/>
                    <a:pt x="69770" y="9109"/>
                    <a:pt x="69770" y="7464"/>
                  </a:cubicBezTo>
                  <a:cubicBezTo>
                    <a:pt x="69770" y="2804"/>
                    <a:pt x="66167" y="63"/>
                    <a:pt x="61063" y="63"/>
                  </a:cubicBezTo>
                  <a:cubicBezTo>
                    <a:pt x="60162" y="63"/>
                    <a:pt x="51756" y="337"/>
                    <a:pt x="49054" y="9931"/>
                  </a:cubicBezTo>
                  <a:lnTo>
                    <a:pt x="37345" y="53517"/>
                  </a:lnTo>
                  <a:lnTo>
                    <a:pt x="9123" y="53517"/>
                  </a:lnTo>
                  <a:cubicBezTo>
                    <a:pt x="3118" y="53517"/>
                    <a:pt x="116" y="53517"/>
                    <a:pt x="116" y="58726"/>
                  </a:cubicBezTo>
                  <a:cubicBezTo>
                    <a:pt x="116" y="62015"/>
                    <a:pt x="2518" y="62015"/>
                    <a:pt x="8522" y="62015"/>
                  </a:cubicBezTo>
                  <a:lnTo>
                    <a:pt x="34943" y="62015"/>
                  </a:lnTo>
                  <a:cubicBezTo>
                    <a:pt x="13326" y="139867"/>
                    <a:pt x="12125" y="144527"/>
                    <a:pt x="12125" y="149461"/>
                  </a:cubicBezTo>
                  <a:cubicBezTo>
                    <a:pt x="12125" y="164264"/>
                    <a:pt x="23534" y="174680"/>
                    <a:pt x="39747" y="174680"/>
                  </a:cubicBezTo>
                  <a:cubicBezTo>
                    <a:pt x="70370" y="174680"/>
                    <a:pt x="87484" y="134658"/>
                    <a:pt x="87484" y="132465"/>
                  </a:cubicBezTo>
                  <a:cubicBezTo>
                    <a:pt x="87484" y="129724"/>
                    <a:pt x="85082" y="129724"/>
                    <a:pt x="83881" y="129724"/>
                  </a:cubicBezTo>
                  <a:cubicBezTo>
                    <a:pt x="81179" y="129724"/>
                    <a:pt x="80878" y="130546"/>
                    <a:pt x="79377" y="133562"/>
                  </a:cubicBezTo>
                  <a:cubicBezTo>
                    <a:pt x="66467" y="162071"/>
                    <a:pt x="50555" y="168650"/>
                    <a:pt x="40347" y="168650"/>
                  </a:cubicBezTo>
                  <a:cubicBezTo>
                    <a:pt x="34042" y="168650"/>
                    <a:pt x="31040" y="165086"/>
                    <a:pt x="31040" y="156040"/>
                  </a:cubicBezTo>
                  <a:cubicBezTo>
                    <a:pt x="31040" y="149461"/>
                    <a:pt x="31640" y="147542"/>
                    <a:pt x="32841" y="142882"/>
                  </a:cubicBezTo>
                  <a:lnTo>
                    <a:pt x="55058" y="6201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" name="Forme libre 62">
              <a:extLst>
                <a:ext uri="{FF2B5EF4-FFF2-40B4-BE49-F238E27FC236}">
                  <a16:creationId xmlns:a16="http://schemas.microsoft.com/office/drawing/2014/main" id="{B189D14A-7A33-645B-8421-0CE98811A562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11338531" y="3904642"/>
              <a:ext cx="69654" cy="274125"/>
            </a:xfrm>
            <a:custGeom>
              <a:avLst/>
              <a:gdLst>
                <a:gd name="connsiteX0" fmla="*/ 69773 w 69654"/>
                <a:gd name="connsiteY0" fmla="*/ 137125 h 274125"/>
                <a:gd name="connsiteX1" fmla="*/ 49958 w 69654"/>
                <a:gd name="connsiteY1" fmla="*/ 51598 h 274125"/>
                <a:gd name="connsiteX2" fmla="*/ 3122 w 69654"/>
                <a:gd name="connsiteY2" fmla="*/ 63 h 274125"/>
                <a:gd name="connsiteX3" fmla="*/ 119 w 69654"/>
                <a:gd name="connsiteY3" fmla="*/ 2804 h 274125"/>
                <a:gd name="connsiteX4" fmla="*/ 5824 w 69654"/>
                <a:gd name="connsiteY4" fmla="*/ 9109 h 274125"/>
                <a:gd name="connsiteX5" fmla="*/ 52360 w 69654"/>
                <a:gd name="connsiteY5" fmla="*/ 137125 h 274125"/>
                <a:gd name="connsiteX6" fmla="*/ 4022 w 69654"/>
                <a:gd name="connsiteY6" fmla="*/ 266786 h 274125"/>
                <a:gd name="connsiteX7" fmla="*/ 119 w 69654"/>
                <a:gd name="connsiteY7" fmla="*/ 271447 h 274125"/>
                <a:gd name="connsiteX8" fmla="*/ 3122 w 69654"/>
                <a:gd name="connsiteY8" fmla="*/ 274188 h 274125"/>
                <a:gd name="connsiteX9" fmla="*/ 50859 w 69654"/>
                <a:gd name="connsiteY9" fmla="*/ 220733 h 274125"/>
                <a:gd name="connsiteX10" fmla="*/ 69773 w 69654"/>
                <a:gd name="connsiteY10" fmla="*/ 137125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73" y="137125"/>
                  </a:moveTo>
                  <a:cubicBezTo>
                    <a:pt x="69773" y="115744"/>
                    <a:pt x="66471" y="82574"/>
                    <a:pt x="49958" y="51598"/>
                  </a:cubicBezTo>
                  <a:cubicBezTo>
                    <a:pt x="31944" y="17881"/>
                    <a:pt x="6124" y="63"/>
                    <a:pt x="3122" y="63"/>
                  </a:cubicBezTo>
                  <a:cubicBezTo>
                    <a:pt x="1320" y="63"/>
                    <a:pt x="119" y="1159"/>
                    <a:pt x="119" y="2804"/>
                  </a:cubicBezTo>
                  <a:cubicBezTo>
                    <a:pt x="119" y="3626"/>
                    <a:pt x="119" y="4175"/>
                    <a:pt x="5824" y="9109"/>
                  </a:cubicBezTo>
                  <a:cubicBezTo>
                    <a:pt x="35247" y="36247"/>
                    <a:pt x="52360" y="79833"/>
                    <a:pt x="52360" y="137125"/>
                  </a:cubicBezTo>
                  <a:cubicBezTo>
                    <a:pt x="52360" y="184001"/>
                    <a:pt x="41251" y="232247"/>
                    <a:pt x="4022" y="266786"/>
                  </a:cubicBezTo>
                  <a:cubicBezTo>
                    <a:pt x="119" y="270076"/>
                    <a:pt x="119" y="270624"/>
                    <a:pt x="119" y="271447"/>
                  </a:cubicBezTo>
                  <a:cubicBezTo>
                    <a:pt x="119" y="273091"/>
                    <a:pt x="1320" y="274188"/>
                    <a:pt x="3122" y="274188"/>
                  </a:cubicBezTo>
                  <a:cubicBezTo>
                    <a:pt x="6124" y="274188"/>
                    <a:pt x="33145" y="255547"/>
                    <a:pt x="50859" y="220733"/>
                  </a:cubicBezTo>
                  <a:cubicBezTo>
                    <a:pt x="66171" y="190580"/>
                    <a:pt x="69773" y="160152"/>
                    <a:pt x="69773" y="137125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" name="Forme libre 63">
              <a:extLst>
                <a:ext uri="{FF2B5EF4-FFF2-40B4-BE49-F238E27FC236}">
                  <a16:creationId xmlns:a16="http://schemas.microsoft.com/office/drawing/2014/main" id="{B9A8187C-190F-F9B7-0174-1254AD507DB3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>
            <a:xfrm>
              <a:off x="11538384" y="4009632"/>
              <a:ext cx="199654" cy="64145"/>
            </a:xfrm>
            <a:custGeom>
              <a:avLst/>
              <a:gdLst>
                <a:gd name="connsiteX0" fmla="*/ 189573 w 199654"/>
                <a:gd name="connsiteY0" fmla="*/ 11028 h 64145"/>
                <a:gd name="connsiteX1" fmla="*/ 199781 w 199654"/>
                <a:gd name="connsiteY1" fmla="*/ 5545 h 64145"/>
                <a:gd name="connsiteX2" fmla="*/ 189873 w 199654"/>
                <a:gd name="connsiteY2" fmla="*/ 63 h 64145"/>
                <a:gd name="connsiteX3" fmla="*/ 10034 w 199654"/>
                <a:gd name="connsiteY3" fmla="*/ 63 h 64145"/>
                <a:gd name="connsiteX4" fmla="*/ 126 w 199654"/>
                <a:gd name="connsiteY4" fmla="*/ 5545 h 64145"/>
                <a:gd name="connsiteX5" fmla="*/ 10334 w 199654"/>
                <a:gd name="connsiteY5" fmla="*/ 11028 h 64145"/>
                <a:gd name="connsiteX6" fmla="*/ 189573 w 199654"/>
                <a:gd name="connsiteY6" fmla="*/ 11028 h 64145"/>
                <a:gd name="connsiteX7" fmla="*/ 189873 w 199654"/>
                <a:gd name="connsiteY7" fmla="*/ 64208 h 64145"/>
                <a:gd name="connsiteX8" fmla="*/ 199781 w 199654"/>
                <a:gd name="connsiteY8" fmla="*/ 58726 h 64145"/>
                <a:gd name="connsiteX9" fmla="*/ 189573 w 199654"/>
                <a:gd name="connsiteY9" fmla="*/ 53243 h 64145"/>
                <a:gd name="connsiteX10" fmla="*/ 10334 w 199654"/>
                <a:gd name="connsiteY10" fmla="*/ 53243 h 64145"/>
                <a:gd name="connsiteX11" fmla="*/ 126 w 199654"/>
                <a:gd name="connsiteY11" fmla="*/ 58726 h 64145"/>
                <a:gd name="connsiteX12" fmla="*/ 10034 w 199654"/>
                <a:gd name="connsiteY12" fmla="*/ 64208 h 64145"/>
                <a:gd name="connsiteX13" fmla="*/ 189873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73" y="11028"/>
                  </a:moveTo>
                  <a:cubicBezTo>
                    <a:pt x="194076" y="11028"/>
                    <a:pt x="199781" y="11028"/>
                    <a:pt x="199781" y="5545"/>
                  </a:cubicBezTo>
                  <a:cubicBezTo>
                    <a:pt x="199781" y="63"/>
                    <a:pt x="194076" y="63"/>
                    <a:pt x="189873" y="63"/>
                  </a:cubicBezTo>
                  <a:lnTo>
                    <a:pt x="10034" y="63"/>
                  </a:lnTo>
                  <a:cubicBezTo>
                    <a:pt x="5830" y="63"/>
                    <a:pt x="126" y="63"/>
                    <a:pt x="126" y="5545"/>
                  </a:cubicBezTo>
                  <a:cubicBezTo>
                    <a:pt x="126" y="11028"/>
                    <a:pt x="5830" y="11028"/>
                    <a:pt x="10334" y="11028"/>
                  </a:cubicBezTo>
                  <a:lnTo>
                    <a:pt x="189573" y="11028"/>
                  </a:lnTo>
                  <a:close/>
                  <a:moveTo>
                    <a:pt x="189873" y="64208"/>
                  </a:moveTo>
                  <a:cubicBezTo>
                    <a:pt x="194076" y="64208"/>
                    <a:pt x="199781" y="64208"/>
                    <a:pt x="199781" y="58726"/>
                  </a:cubicBezTo>
                  <a:cubicBezTo>
                    <a:pt x="199781" y="53243"/>
                    <a:pt x="194076" y="53243"/>
                    <a:pt x="189573" y="53243"/>
                  </a:cubicBezTo>
                  <a:lnTo>
                    <a:pt x="10334" y="53243"/>
                  </a:lnTo>
                  <a:cubicBezTo>
                    <a:pt x="5830" y="53243"/>
                    <a:pt x="126" y="53243"/>
                    <a:pt x="126" y="58726"/>
                  </a:cubicBezTo>
                  <a:cubicBezTo>
                    <a:pt x="126" y="64208"/>
                    <a:pt x="5830" y="64208"/>
                    <a:pt x="10034" y="64208"/>
                  </a:cubicBezTo>
                  <a:lnTo>
                    <a:pt x="189873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4DBFE9D6-EACD-198C-B6D6-AD099E7A5468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>
            <a:xfrm>
              <a:off x="11845688" y="3924654"/>
              <a:ext cx="204158" cy="185582"/>
            </a:xfrm>
            <a:custGeom>
              <a:avLst/>
              <a:gdLst>
                <a:gd name="connsiteX0" fmla="*/ 121130 w 204158"/>
                <a:gd name="connsiteY0" fmla="*/ 19251 h 185582"/>
                <a:gd name="connsiteX1" fmla="*/ 128036 w 204158"/>
                <a:gd name="connsiteY1" fmla="*/ 9109 h 185582"/>
                <a:gd name="connsiteX2" fmla="*/ 146950 w 204158"/>
                <a:gd name="connsiteY2" fmla="*/ 8561 h 185582"/>
                <a:gd name="connsiteX3" fmla="*/ 190784 w 204158"/>
                <a:gd name="connsiteY3" fmla="*/ 31039 h 185582"/>
                <a:gd name="connsiteX4" fmla="*/ 188383 w 204158"/>
                <a:gd name="connsiteY4" fmla="*/ 52969 h 185582"/>
                <a:gd name="connsiteX5" fmla="*/ 187482 w 204158"/>
                <a:gd name="connsiteY5" fmla="*/ 58177 h 185582"/>
                <a:gd name="connsiteX6" fmla="*/ 191085 w 204158"/>
                <a:gd name="connsiteY6" fmla="*/ 61741 h 185582"/>
                <a:gd name="connsiteX7" fmla="*/ 195588 w 204158"/>
                <a:gd name="connsiteY7" fmla="*/ 55436 h 185582"/>
                <a:gd name="connsiteX8" fmla="*/ 203694 w 204158"/>
                <a:gd name="connsiteY8" fmla="*/ 7738 h 185582"/>
                <a:gd name="connsiteX9" fmla="*/ 204295 w 204158"/>
                <a:gd name="connsiteY9" fmla="*/ 3078 h 185582"/>
                <a:gd name="connsiteX10" fmla="*/ 196189 w 204158"/>
                <a:gd name="connsiteY10" fmla="*/ 63 h 185582"/>
                <a:gd name="connsiteX11" fmla="*/ 29559 w 204158"/>
                <a:gd name="connsiteY11" fmla="*/ 63 h 185582"/>
                <a:gd name="connsiteX12" fmla="*/ 19952 w 204158"/>
                <a:gd name="connsiteY12" fmla="*/ 5545 h 185582"/>
                <a:gd name="connsiteX13" fmla="*/ 1938 w 204158"/>
                <a:gd name="connsiteY13" fmla="*/ 53791 h 185582"/>
                <a:gd name="connsiteX14" fmla="*/ 137 w 204158"/>
                <a:gd name="connsiteY14" fmla="*/ 58726 h 185582"/>
                <a:gd name="connsiteX15" fmla="*/ 3739 w 204158"/>
                <a:gd name="connsiteY15" fmla="*/ 61741 h 185582"/>
                <a:gd name="connsiteX16" fmla="*/ 8843 w 204158"/>
                <a:gd name="connsiteY16" fmla="*/ 55984 h 185582"/>
                <a:gd name="connsiteX17" fmla="*/ 77296 w 204158"/>
                <a:gd name="connsiteY17" fmla="*/ 8561 h 185582"/>
                <a:gd name="connsiteX18" fmla="*/ 89006 w 204158"/>
                <a:gd name="connsiteY18" fmla="*/ 8561 h 185582"/>
                <a:gd name="connsiteX19" fmla="*/ 97412 w 204158"/>
                <a:gd name="connsiteY19" fmla="*/ 11850 h 185582"/>
                <a:gd name="connsiteX20" fmla="*/ 96211 w 204158"/>
                <a:gd name="connsiteY20" fmla="*/ 17607 h 185582"/>
                <a:gd name="connsiteX21" fmla="*/ 55980 w 204158"/>
                <a:gd name="connsiteY21" fmla="*/ 163990 h 185582"/>
                <a:gd name="connsiteX22" fmla="*/ 20252 w 204158"/>
                <a:gd name="connsiteY22" fmla="*/ 177148 h 185582"/>
                <a:gd name="connsiteX23" fmla="*/ 7642 w 204158"/>
                <a:gd name="connsiteY23" fmla="*/ 182356 h 185582"/>
                <a:gd name="connsiteX24" fmla="*/ 12746 w 204158"/>
                <a:gd name="connsiteY24" fmla="*/ 185645 h 185582"/>
                <a:gd name="connsiteX25" fmla="*/ 37365 w 204158"/>
                <a:gd name="connsiteY25" fmla="*/ 185097 h 185582"/>
                <a:gd name="connsiteX26" fmla="*/ 62885 w 204158"/>
                <a:gd name="connsiteY26" fmla="*/ 184823 h 185582"/>
                <a:gd name="connsiteX27" fmla="*/ 87805 w 204158"/>
                <a:gd name="connsiteY27" fmla="*/ 185097 h 185582"/>
                <a:gd name="connsiteX28" fmla="*/ 113925 w 204158"/>
                <a:gd name="connsiteY28" fmla="*/ 185645 h 185582"/>
                <a:gd name="connsiteX29" fmla="*/ 120530 w 204158"/>
                <a:gd name="connsiteY29" fmla="*/ 180163 h 185582"/>
                <a:gd name="connsiteX30" fmla="*/ 110322 w 204158"/>
                <a:gd name="connsiteY30" fmla="*/ 177148 h 185582"/>
                <a:gd name="connsiteX31" fmla="*/ 91107 w 204158"/>
                <a:gd name="connsiteY31" fmla="*/ 176599 h 185582"/>
                <a:gd name="connsiteX32" fmla="*/ 79999 w 204158"/>
                <a:gd name="connsiteY32" fmla="*/ 170569 h 185582"/>
                <a:gd name="connsiteX33" fmla="*/ 81199 w 204158"/>
                <a:gd name="connsiteY33" fmla="*/ 164812 h 185582"/>
                <a:gd name="connsiteX34" fmla="*/ 121130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130" y="19251"/>
                  </a:moveTo>
                  <a:cubicBezTo>
                    <a:pt x="123232" y="11576"/>
                    <a:pt x="124433" y="9931"/>
                    <a:pt x="128036" y="9109"/>
                  </a:cubicBezTo>
                  <a:cubicBezTo>
                    <a:pt x="130738" y="8561"/>
                    <a:pt x="140646" y="8561"/>
                    <a:pt x="146950" y="8561"/>
                  </a:cubicBezTo>
                  <a:cubicBezTo>
                    <a:pt x="177274" y="8561"/>
                    <a:pt x="190784" y="9657"/>
                    <a:pt x="190784" y="31039"/>
                  </a:cubicBezTo>
                  <a:cubicBezTo>
                    <a:pt x="190784" y="35151"/>
                    <a:pt x="189584" y="45842"/>
                    <a:pt x="188383" y="52969"/>
                  </a:cubicBezTo>
                  <a:cubicBezTo>
                    <a:pt x="188082" y="54065"/>
                    <a:pt x="187482" y="57355"/>
                    <a:pt x="187482" y="58177"/>
                  </a:cubicBezTo>
                  <a:cubicBezTo>
                    <a:pt x="187482" y="59822"/>
                    <a:pt x="188383" y="61741"/>
                    <a:pt x="191085" y="61741"/>
                  </a:cubicBezTo>
                  <a:cubicBezTo>
                    <a:pt x="194387" y="61741"/>
                    <a:pt x="194988" y="59548"/>
                    <a:pt x="195588" y="55436"/>
                  </a:cubicBezTo>
                  <a:lnTo>
                    <a:pt x="203694" y="7738"/>
                  </a:lnTo>
                  <a:cubicBezTo>
                    <a:pt x="203995" y="6642"/>
                    <a:pt x="204295" y="3901"/>
                    <a:pt x="204295" y="3078"/>
                  </a:cubicBezTo>
                  <a:cubicBezTo>
                    <a:pt x="204295" y="63"/>
                    <a:pt x="201293" y="63"/>
                    <a:pt x="196189" y="63"/>
                  </a:cubicBezTo>
                  <a:lnTo>
                    <a:pt x="29559" y="63"/>
                  </a:lnTo>
                  <a:cubicBezTo>
                    <a:pt x="22354" y="63"/>
                    <a:pt x="22054" y="337"/>
                    <a:pt x="19952" y="5545"/>
                  </a:cubicBezTo>
                  <a:lnTo>
                    <a:pt x="1938" y="53791"/>
                  </a:lnTo>
                  <a:cubicBezTo>
                    <a:pt x="1638" y="54339"/>
                    <a:pt x="137" y="58177"/>
                    <a:pt x="137" y="58726"/>
                  </a:cubicBezTo>
                  <a:cubicBezTo>
                    <a:pt x="137" y="60370"/>
                    <a:pt x="1638" y="61741"/>
                    <a:pt x="3739" y="61741"/>
                  </a:cubicBezTo>
                  <a:cubicBezTo>
                    <a:pt x="6742" y="61741"/>
                    <a:pt x="7042" y="60370"/>
                    <a:pt x="8843" y="55984"/>
                  </a:cubicBezTo>
                  <a:cubicBezTo>
                    <a:pt x="25056" y="13495"/>
                    <a:pt x="32862" y="8561"/>
                    <a:pt x="77296" y="8561"/>
                  </a:cubicBezTo>
                  <a:lnTo>
                    <a:pt x="89006" y="8561"/>
                  </a:lnTo>
                  <a:cubicBezTo>
                    <a:pt x="97412" y="8561"/>
                    <a:pt x="97412" y="9657"/>
                    <a:pt x="97412" y="11850"/>
                  </a:cubicBezTo>
                  <a:cubicBezTo>
                    <a:pt x="97412" y="13495"/>
                    <a:pt x="96511" y="16784"/>
                    <a:pt x="96211" y="17607"/>
                  </a:cubicBezTo>
                  <a:lnTo>
                    <a:pt x="55980" y="163990"/>
                  </a:lnTo>
                  <a:cubicBezTo>
                    <a:pt x="53278" y="174132"/>
                    <a:pt x="52377" y="177148"/>
                    <a:pt x="20252" y="177148"/>
                  </a:cubicBezTo>
                  <a:cubicBezTo>
                    <a:pt x="9444" y="177148"/>
                    <a:pt x="7642" y="177148"/>
                    <a:pt x="7642" y="182356"/>
                  </a:cubicBezTo>
                  <a:cubicBezTo>
                    <a:pt x="7642" y="185645"/>
                    <a:pt x="10945" y="185645"/>
                    <a:pt x="12746" y="185645"/>
                  </a:cubicBezTo>
                  <a:cubicBezTo>
                    <a:pt x="20853" y="185645"/>
                    <a:pt x="29259" y="185097"/>
                    <a:pt x="37365" y="185097"/>
                  </a:cubicBezTo>
                  <a:cubicBezTo>
                    <a:pt x="45772" y="185097"/>
                    <a:pt x="54479" y="184823"/>
                    <a:pt x="62885" y="184823"/>
                  </a:cubicBezTo>
                  <a:cubicBezTo>
                    <a:pt x="71292" y="184823"/>
                    <a:pt x="79698" y="185097"/>
                    <a:pt x="87805" y="185097"/>
                  </a:cubicBezTo>
                  <a:cubicBezTo>
                    <a:pt x="96511" y="185097"/>
                    <a:pt x="105518" y="185645"/>
                    <a:pt x="113925" y="185645"/>
                  </a:cubicBezTo>
                  <a:cubicBezTo>
                    <a:pt x="116927" y="185645"/>
                    <a:pt x="120530" y="185645"/>
                    <a:pt x="120530" y="180163"/>
                  </a:cubicBezTo>
                  <a:cubicBezTo>
                    <a:pt x="120530" y="177148"/>
                    <a:pt x="118128" y="177148"/>
                    <a:pt x="110322" y="177148"/>
                  </a:cubicBezTo>
                  <a:cubicBezTo>
                    <a:pt x="102816" y="177148"/>
                    <a:pt x="98913" y="177148"/>
                    <a:pt x="91107" y="176599"/>
                  </a:cubicBezTo>
                  <a:cubicBezTo>
                    <a:pt x="82400" y="175777"/>
                    <a:pt x="79999" y="174955"/>
                    <a:pt x="79999" y="170569"/>
                  </a:cubicBezTo>
                  <a:cubicBezTo>
                    <a:pt x="79999" y="170294"/>
                    <a:pt x="79999" y="168924"/>
                    <a:pt x="81199" y="164812"/>
                  </a:cubicBezTo>
                  <a:lnTo>
                    <a:pt x="121130" y="19251"/>
                  </a:lnTo>
                  <a:close/>
                </a:path>
              </a:pathLst>
            </a:custGeom>
            <a:solidFill>
              <a:srgbClr val="1A1AFF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E8A532DB-317B-DCCB-61EA-3CBBC91216A1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>
            <a:xfrm>
              <a:off x="12024860" y="4023941"/>
              <a:ext cx="97515" cy="131251"/>
            </a:xfrm>
            <a:custGeom>
              <a:avLst/>
              <a:gdLst>
                <a:gd name="connsiteX0" fmla="*/ 97658 w 97515"/>
                <a:gd name="connsiteY0" fmla="*/ 66265 h 131251"/>
                <a:gd name="connsiteX1" fmla="*/ 85258 w 97515"/>
                <a:gd name="connsiteY1" fmla="*/ 16567 h 131251"/>
                <a:gd name="connsiteX2" fmla="*/ 48900 w 97515"/>
                <a:gd name="connsiteY2" fmla="*/ 64 h 131251"/>
                <a:gd name="connsiteX3" fmla="*/ 142 w 97515"/>
                <a:gd name="connsiteY3" fmla="*/ 66265 h 131251"/>
                <a:gd name="connsiteX4" fmla="*/ 48900 w 97515"/>
                <a:gd name="connsiteY4" fmla="*/ 131315 h 131251"/>
                <a:gd name="connsiteX5" fmla="*/ 97658 w 97515"/>
                <a:gd name="connsiteY5" fmla="*/ 66265 h 131251"/>
                <a:gd name="connsiteX6" fmla="*/ 48900 w 97515"/>
                <a:gd name="connsiteY6" fmla="*/ 125942 h 131251"/>
                <a:gd name="connsiteX7" fmla="*/ 22210 w 97515"/>
                <a:gd name="connsiteY7" fmla="*/ 105027 h 131251"/>
                <a:gd name="connsiteX8" fmla="*/ 19267 w 97515"/>
                <a:gd name="connsiteY8" fmla="*/ 63771 h 131251"/>
                <a:gd name="connsiteX9" fmla="*/ 22420 w 97515"/>
                <a:gd name="connsiteY9" fmla="*/ 24626 h 131251"/>
                <a:gd name="connsiteX10" fmla="*/ 48900 w 97515"/>
                <a:gd name="connsiteY10" fmla="*/ 5437 h 131251"/>
                <a:gd name="connsiteX11" fmla="*/ 74960 w 97515"/>
                <a:gd name="connsiteY11" fmla="*/ 22899 h 131251"/>
                <a:gd name="connsiteX12" fmla="*/ 78533 w 97515"/>
                <a:gd name="connsiteY12" fmla="*/ 63771 h 131251"/>
                <a:gd name="connsiteX13" fmla="*/ 75801 w 97515"/>
                <a:gd name="connsiteY13" fmla="*/ 104259 h 131251"/>
                <a:gd name="connsiteX14" fmla="*/ 48900 w 97515"/>
                <a:gd name="connsiteY14" fmla="*/ 125942 h 13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515" h="131251">
                  <a:moveTo>
                    <a:pt x="97658" y="66265"/>
                  </a:moveTo>
                  <a:cubicBezTo>
                    <a:pt x="97658" y="45158"/>
                    <a:pt x="94926" y="29999"/>
                    <a:pt x="85258" y="16567"/>
                  </a:cubicBezTo>
                  <a:cubicBezTo>
                    <a:pt x="78743" y="7740"/>
                    <a:pt x="65713" y="64"/>
                    <a:pt x="48900" y="64"/>
                  </a:cubicBezTo>
                  <a:cubicBezTo>
                    <a:pt x="142" y="64"/>
                    <a:pt x="142" y="52450"/>
                    <a:pt x="142" y="66265"/>
                  </a:cubicBezTo>
                  <a:cubicBezTo>
                    <a:pt x="142" y="80081"/>
                    <a:pt x="142" y="131315"/>
                    <a:pt x="48900" y="131315"/>
                  </a:cubicBezTo>
                  <a:cubicBezTo>
                    <a:pt x="97658" y="131315"/>
                    <a:pt x="97658" y="80081"/>
                    <a:pt x="97658" y="66265"/>
                  </a:cubicBezTo>
                  <a:close/>
                  <a:moveTo>
                    <a:pt x="48900" y="125942"/>
                  </a:moveTo>
                  <a:cubicBezTo>
                    <a:pt x="39233" y="125942"/>
                    <a:pt x="26413" y="120761"/>
                    <a:pt x="22210" y="105027"/>
                  </a:cubicBezTo>
                  <a:cubicBezTo>
                    <a:pt x="19267" y="93705"/>
                    <a:pt x="19267" y="77971"/>
                    <a:pt x="19267" y="63771"/>
                  </a:cubicBezTo>
                  <a:cubicBezTo>
                    <a:pt x="19267" y="49763"/>
                    <a:pt x="19267" y="35180"/>
                    <a:pt x="22420" y="24626"/>
                  </a:cubicBezTo>
                  <a:cubicBezTo>
                    <a:pt x="26833" y="9467"/>
                    <a:pt x="40284" y="5437"/>
                    <a:pt x="48900" y="5437"/>
                  </a:cubicBezTo>
                  <a:cubicBezTo>
                    <a:pt x="60249" y="5437"/>
                    <a:pt x="71178" y="11769"/>
                    <a:pt x="74960" y="22899"/>
                  </a:cubicBezTo>
                  <a:cubicBezTo>
                    <a:pt x="78323" y="33261"/>
                    <a:pt x="78533" y="47077"/>
                    <a:pt x="78533" y="63771"/>
                  </a:cubicBezTo>
                  <a:cubicBezTo>
                    <a:pt x="78533" y="77971"/>
                    <a:pt x="78533" y="92170"/>
                    <a:pt x="75801" y="104259"/>
                  </a:cubicBezTo>
                  <a:cubicBezTo>
                    <a:pt x="71598" y="121721"/>
                    <a:pt x="57307" y="125942"/>
                    <a:pt x="48900" y="125942"/>
                  </a:cubicBezTo>
                  <a:close/>
                </a:path>
              </a:pathLst>
            </a:custGeom>
            <a:solidFill>
              <a:srgbClr val="1A1AFF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5A28A2F-4151-02BE-7169-F722519B6FB3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269343" y="3622036"/>
            <a:ext cx="4482497" cy="33618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F8C9D60-B225-0B2D-483F-22F0C3162960}"/>
              </a:ext>
            </a:extLst>
          </p:cNvPr>
          <p:cNvPicPr>
            <a:picLocks noChangeAspect="1"/>
          </p:cNvPicPr>
          <p:nvPr/>
        </p:nvPicPr>
        <p:blipFill rotWithShape="1">
          <a:blip r:embed="rId56"/>
          <a:srcRect l="25470" t="23329" r="25107" b="25149"/>
          <a:stretch/>
        </p:blipFill>
        <p:spPr>
          <a:xfrm>
            <a:off x="4859851" y="3983018"/>
            <a:ext cx="5671513" cy="1773691"/>
          </a:xfrm>
          <a:prstGeom prst="rect">
            <a:avLst/>
          </a:prstGeom>
        </p:spPr>
      </p:pic>
      <p:grpSp>
        <p:nvGrpSpPr>
          <p:cNvPr id="83" name="Groupe 82">
            <a:extLst>
              <a:ext uri="{FF2B5EF4-FFF2-40B4-BE49-F238E27FC236}">
                <a16:creationId xmlns:a16="http://schemas.microsoft.com/office/drawing/2014/main" id="{B7CB9535-5D53-AF42-7D40-73E4C64343E9}"/>
              </a:ext>
            </a:extLst>
          </p:cNvPr>
          <p:cNvGrpSpPr/>
          <p:nvPr/>
        </p:nvGrpSpPr>
        <p:grpSpPr>
          <a:xfrm>
            <a:off x="2971801" y="1996052"/>
            <a:ext cx="6535655" cy="1492205"/>
            <a:chOff x="2971801" y="1996052"/>
            <a:chExt cx="6535655" cy="1492205"/>
          </a:xfrm>
        </p:grpSpPr>
        <p:sp>
          <p:nvSpPr>
            <p:cNvPr id="72" name="Graphique 7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 title="IguanaTex Vector Display">
              <a:extLst>
                <a:ext uri="{FF2B5EF4-FFF2-40B4-BE49-F238E27FC236}">
                  <a16:creationId xmlns:a16="http://schemas.microsoft.com/office/drawing/2014/main" id="{610644AB-B671-2342-B868-CCC34CFD2A58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9283700" y="3098799"/>
              <a:ext cx="223756" cy="223756"/>
            </a:xfrm>
            <a:custGeom>
              <a:avLst/>
              <a:gdLst>
                <a:gd name="connsiteX0" fmla="*/ 136058 w 222028"/>
                <a:gd name="connsiteY0" fmla="*/ 62480 h 201965"/>
                <a:gd name="connsiteX1" fmla="*/ 180196 w 222028"/>
                <a:gd name="connsiteY1" fmla="*/ 9871 h 201965"/>
                <a:gd name="connsiteX2" fmla="*/ 202488 w 222028"/>
                <a:gd name="connsiteY2" fmla="*/ 15667 h 201965"/>
                <a:gd name="connsiteX3" fmla="*/ 181088 w 222028"/>
                <a:gd name="connsiteY3" fmla="*/ 39743 h 201965"/>
                <a:gd name="connsiteX4" fmla="*/ 198030 w 222028"/>
                <a:gd name="connsiteY4" fmla="*/ 55347 h 201965"/>
                <a:gd name="connsiteX5" fmla="*/ 222105 w 222028"/>
                <a:gd name="connsiteY5" fmla="*/ 29488 h 201965"/>
                <a:gd name="connsiteX6" fmla="*/ 180642 w 222028"/>
                <a:gd name="connsiteY6" fmla="*/ 63 h 201965"/>
                <a:gd name="connsiteX7" fmla="*/ 133829 w 222028"/>
                <a:gd name="connsiteY7" fmla="*/ 33947 h 201965"/>
                <a:gd name="connsiteX8" fmla="*/ 85678 w 222028"/>
                <a:gd name="connsiteY8" fmla="*/ 63 h 201965"/>
                <a:gd name="connsiteX9" fmla="*/ 13898 w 222028"/>
                <a:gd name="connsiteY9" fmla="*/ 68722 h 201965"/>
                <a:gd name="connsiteX10" fmla="*/ 19248 w 222028"/>
                <a:gd name="connsiteY10" fmla="*/ 73181 h 201965"/>
                <a:gd name="connsiteX11" fmla="*/ 25044 w 222028"/>
                <a:gd name="connsiteY11" fmla="*/ 68276 h 201965"/>
                <a:gd name="connsiteX12" fmla="*/ 84786 w 222028"/>
                <a:gd name="connsiteY12" fmla="*/ 9871 h 201965"/>
                <a:gd name="connsiteX13" fmla="*/ 108862 w 222028"/>
                <a:gd name="connsiteY13" fmla="*/ 39743 h 201965"/>
                <a:gd name="connsiteX14" fmla="*/ 84786 w 222028"/>
                <a:gd name="connsiteY14" fmla="*/ 145853 h 201965"/>
                <a:gd name="connsiteX15" fmla="*/ 42431 w 222028"/>
                <a:gd name="connsiteY15" fmla="*/ 192220 h 201965"/>
                <a:gd name="connsiteX16" fmla="*/ 20139 w 222028"/>
                <a:gd name="connsiteY16" fmla="*/ 186424 h 201965"/>
                <a:gd name="connsiteX17" fmla="*/ 41094 w 222028"/>
                <a:gd name="connsiteY17" fmla="*/ 162349 h 201965"/>
                <a:gd name="connsiteX18" fmla="*/ 24598 w 222028"/>
                <a:gd name="connsiteY18" fmla="*/ 146744 h 201965"/>
                <a:gd name="connsiteX19" fmla="*/ 77 w 222028"/>
                <a:gd name="connsiteY19" fmla="*/ 172603 h 201965"/>
                <a:gd name="connsiteX20" fmla="*/ 41986 w 222028"/>
                <a:gd name="connsiteY20" fmla="*/ 202029 h 201965"/>
                <a:gd name="connsiteX21" fmla="*/ 88799 w 222028"/>
                <a:gd name="connsiteY21" fmla="*/ 168145 h 201965"/>
                <a:gd name="connsiteX22" fmla="*/ 136950 w 222028"/>
                <a:gd name="connsiteY22" fmla="*/ 202029 h 201965"/>
                <a:gd name="connsiteX23" fmla="*/ 208284 w 222028"/>
                <a:gd name="connsiteY23" fmla="*/ 133369 h 201965"/>
                <a:gd name="connsiteX24" fmla="*/ 202934 w 222028"/>
                <a:gd name="connsiteY24" fmla="*/ 128911 h 201965"/>
                <a:gd name="connsiteX25" fmla="*/ 197138 w 222028"/>
                <a:gd name="connsiteY25" fmla="*/ 133815 h 201965"/>
                <a:gd name="connsiteX26" fmla="*/ 137841 w 222028"/>
                <a:gd name="connsiteY26" fmla="*/ 192220 h 201965"/>
                <a:gd name="connsiteX27" fmla="*/ 113320 w 222028"/>
                <a:gd name="connsiteY27" fmla="*/ 162795 h 201965"/>
                <a:gd name="connsiteX28" fmla="*/ 120899 w 222028"/>
                <a:gd name="connsiteY28" fmla="*/ 123561 h 201965"/>
                <a:gd name="connsiteX29" fmla="*/ 136058 w 222028"/>
                <a:gd name="connsiteY29" fmla="*/ 62480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2028" h="201965">
                  <a:moveTo>
                    <a:pt x="136058" y="62480"/>
                  </a:moveTo>
                  <a:cubicBezTo>
                    <a:pt x="138733" y="50889"/>
                    <a:pt x="148987" y="9871"/>
                    <a:pt x="180196" y="9871"/>
                  </a:cubicBezTo>
                  <a:cubicBezTo>
                    <a:pt x="182425" y="9871"/>
                    <a:pt x="193125" y="9871"/>
                    <a:pt x="202488" y="15667"/>
                  </a:cubicBezTo>
                  <a:cubicBezTo>
                    <a:pt x="190004" y="17896"/>
                    <a:pt x="181088" y="29042"/>
                    <a:pt x="181088" y="39743"/>
                  </a:cubicBezTo>
                  <a:cubicBezTo>
                    <a:pt x="181088" y="46876"/>
                    <a:pt x="185992" y="55347"/>
                    <a:pt x="198030" y="55347"/>
                  </a:cubicBezTo>
                  <a:cubicBezTo>
                    <a:pt x="207838" y="55347"/>
                    <a:pt x="222105" y="47322"/>
                    <a:pt x="222105" y="29488"/>
                  </a:cubicBezTo>
                  <a:cubicBezTo>
                    <a:pt x="222105" y="6305"/>
                    <a:pt x="195800" y="63"/>
                    <a:pt x="180642" y="63"/>
                  </a:cubicBezTo>
                  <a:cubicBezTo>
                    <a:pt x="154783" y="63"/>
                    <a:pt x="139179" y="23692"/>
                    <a:pt x="133829" y="33947"/>
                  </a:cubicBezTo>
                  <a:cubicBezTo>
                    <a:pt x="122683" y="4521"/>
                    <a:pt x="98607" y="63"/>
                    <a:pt x="85678" y="63"/>
                  </a:cubicBezTo>
                  <a:cubicBezTo>
                    <a:pt x="39311" y="63"/>
                    <a:pt x="13898" y="57576"/>
                    <a:pt x="13898" y="68722"/>
                  </a:cubicBezTo>
                  <a:cubicBezTo>
                    <a:pt x="13898" y="73181"/>
                    <a:pt x="18356" y="73181"/>
                    <a:pt x="19248" y="73181"/>
                  </a:cubicBezTo>
                  <a:cubicBezTo>
                    <a:pt x="22815" y="73181"/>
                    <a:pt x="24152" y="72289"/>
                    <a:pt x="25044" y="68276"/>
                  </a:cubicBezTo>
                  <a:cubicBezTo>
                    <a:pt x="40202" y="21017"/>
                    <a:pt x="69628" y="9871"/>
                    <a:pt x="84786" y="9871"/>
                  </a:cubicBezTo>
                  <a:cubicBezTo>
                    <a:pt x="93257" y="9871"/>
                    <a:pt x="108862" y="13884"/>
                    <a:pt x="108862" y="39743"/>
                  </a:cubicBezTo>
                  <a:cubicBezTo>
                    <a:pt x="108862" y="53564"/>
                    <a:pt x="101282" y="83435"/>
                    <a:pt x="84786" y="145853"/>
                  </a:cubicBezTo>
                  <a:cubicBezTo>
                    <a:pt x="77653" y="173495"/>
                    <a:pt x="62048" y="192220"/>
                    <a:pt x="42431" y="192220"/>
                  </a:cubicBezTo>
                  <a:cubicBezTo>
                    <a:pt x="39756" y="192220"/>
                    <a:pt x="29502" y="192220"/>
                    <a:pt x="20139" y="186424"/>
                  </a:cubicBezTo>
                  <a:cubicBezTo>
                    <a:pt x="31285" y="184195"/>
                    <a:pt x="41094" y="174832"/>
                    <a:pt x="41094" y="162349"/>
                  </a:cubicBezTo>
                  <a:cubicBezTo>
                    <a:pt x="41094" y="150311"/>
                    <a:pt x="31285" y="146744"/>
                    <a:pt x="24598" y="146744"/>
                  </a:cubicBezTo>
                  <a:cubicBezTo>
                    <a:pt x="11223" y="146744"/>
                    <a:pt x="77" y="158336"/>
                    <a:pt x="77" y="172603"/>
                  </a:cubicBezTo>
                  <a:cubicBezTo>
                    <a:pt x="77" y="193112"/>
                    <a:pt x="22369" y="202029"/>
                    <a:pt x="41986" y="202029"/>
                  </a:cubicBezTo>
                  <a:cubicBezTo>
                    <a:pt x="71411" y="202029"/>
                    <a:pt x="87461" y="170820"/>
                    <a:pt x="88799" y="168145"/>
                  </a:cubicBezTo>
                  <a:cubicBezTo>
                    <a:pt x="94149" y="184641"/>
                    <a:pt x="110199" y="202029"/>
                    <a:pt x="136950" y="202029"/>
                  </a:cubicBezTo>
                  <a:cubicBezTo>
                    <a:pt x="182871" y="202029"/>
                    <a:pt x="208284" y="144515"/>
                    <a:pt x="208284" y="133369"/>
                  </a:cubicBezTo>
                  <a:cubicBezTo>
                    <a:pt x="208284" y="128911"/>
                    <a:pt x="204271" y="128911"/>
                    <a:pt x="202934" y="128911"/>
                  </a:cubicBezTo>
                  <a:cubicBezTo>
                    <a:pt x="198921" y="128911"/>
                    <a:pt x="198030" y="130694"/>
                    <a:pt x="197138" y="133815"/>
                  </a:cubicBezTo>
                  <a:cubicBezTo>
                    <a:pt x="182425" y="181520"/>
                    <a:pt x="152108" y="192220"/>
                    <a:pt x="137841" y="192220"/>
                  </a:cubicBezTo>
                  <a:cubicBezTo>
                    <a:pt x="120453" y="192220"/>
                    <a:pt x="113320" y="177953"/>
                    <a:pt x="113320" y="162795"/>
                  </a:cubicBezTo>
                  <a:cubicBezTo>
                    <a:pt x="113320" y="152986"/>
                    <a:pt x="115995" y="143178"/>
                    <a:pt x="120899" y="123561"/>
                  </a:cubicBezTo>
                  <a:lnTo>
                    <a:pt x="136058" y="62480"/>
                  </a:lnTo>
                  <a:close/>
                </a:path>
              </a:pathLst>
            </a:custGeom>
            <a:solidFill>
              <a:srgbClr val="000000"/>
            </a:solidFill>
            <a:ln w="444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" name="Bouton d'action : Personnalisé 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B23990B-F7BB-3530-778F-B4FF536990E6}"/>
                </a:ext>
              </a:extLst>
            </p:cNvPr>
            <p:cNvSpPr/>
            <p:nvPr/>
          </p:nvSpPr>
          <p:spPr bwMode="auto">
            <a:xfrm>
              <a:off x="3023648" y="1996052"/>
              <a:ext cx="4482498" cy="1080120"/>
            </a:xfrm>
            <a:prstGeom prst="actionButtonBlank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charset="0"/>
                <a:ea typeface="ＭＳ Ｐゴシック" charset="0"/>
              </a:endParaRPr>
            </a:p>
          </p:txBody>
        </p: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CD4DF4D6-C69C-0806-4934-8DC2CAFC0645}"/>
                </a:ext>
              </a:extLst>
            </p:cNvPr>
            <p:cNvCxnSpPr/>
            <p:nvPr/>
          </p:nvCxnSpPr>
          <p:spPr bwMode="auto">
            <a:xfrm>
              <a:off x="3023648" y="3076172"/>
              <a:ext cx="6210690" cy="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7" name="Graphique 75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 title="IguanaTex Vector Display">
              <a:extLst>
                <a:ext uri="{FF2B5EF4-FFF2-40B4-BE49-F238E27FC236}">
                  <a16:creationId xmlns:a16="http://schemas.microsoft.com/office/drawing/2014/main" id="{5751A087-0410-C689-FCF7-616E6B541200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7416800" y="3174999"/>
              <a:ext cx="179005" cy="223756"/>
            </a:xfrm>
            <a:custGeom>
              <a:avLst/>
              <a:gdLst>
                <a:gd name="connsiteX0" fmla="*/ 50368 w 136962"/>
                <a:gd name="connsiteY0" fmla="*/ 94135 h 201965"/>
                <a:gd name="connsiteX1" fmla="*/ 104938 w 136962"/>
                <a:gd name="connsiteY1" fmla="*/ 83881 h 201965"/>
                <a:gd name="connsiteX2" fmla="*/ 131689 w 136962"/>
                <a:gd name="connsiteY2" fmla="*/ 37959 h 201965"/>
                <a:gd name="connsiteX3" fmla="*/ 93525 w 136962"/>
                <a:gd name="connsiteY3" fmla="*/ 63 h 201965"/>
                <a:gd name="connsiteX4" fmla="*/ 77 w 136962"/>
                <a:gd name="connsiteY4" fmla="*/ 121331 h 201965"/>
                <a:gd name="connsiteX5" fmla="*/ 56074 w 136962"/>
                <a:gd name="connsiteY5" fmla="*/ 202029 h 201965"/>
                <a:gd name="connsiteX6" fmla="*/ 137039 w 136962"/>
                <a:gd name="connsiteY6" fmla="*/ 149419 h 201965"/>
                <a:gd name="connsiteX7" fmla="*/ 132759 w 136962"/>
                <a:gd name="connsiteY7" fmla="*/ 143623 h 201965"/>
                <a:gd name="connsiteX8" fmla="*/ 128122 w 136962"/>
                <a:gd name="connsiteY8" fmla="*/ 148082 h 201965"/>
                <a:gd name="connsiteX9" fmla="*/ 56788 w 136962"/>
                <a:gd name="connsiteY9" fmla="*/ 192220 h 201965"/>
                <a:gd name="connsiteX10" fmla="*/ 25757 w 136962"/>
                <a:gd name="connsiteY10" fmla="*/ 140503 h 201965"/>
                <a:gd name="connsiteX11" fmla="*/ 31464 w 136962"/>
                <a:gd name="connsiteY11" fmla="*/ 94135 h 201965"/>
                <a:gd name="connsiteX12" fmla="*/ 50368 w 136962"/>
                <a:gd name="connsiteY12" fmla="*/ 94135 h 201965"/>
                <a:gd name="connsiteX13" fmla="*/ 33604 w 136962"/>
                <a:gd name="connsiteY13" fmla="*/ 84327 h 201965"/>
                <a:gd name="connsiteX14" fmla="*/ 93525 w 136962"/>
                <a:gd name="connsiteY14" fmla="*/ 9871 h 201965"/>
                <a:gd name="connsiteX15" fmla="*/ 119919 w 136962"/>
                <a:gd name="connsiteY15" fmla="*/ 37959 h 201965"/>
                <a:gd name="connsiteX16" fmla="*/ 48228 w 136962"/>
                <a:gd name="connsiteY16" fmla="*/ 84327 h 201965"/>
                <a:gd name="connsiteX17" fmla="*/ 33604 w 136962"/>
                <a:gd name="connsiteY17" fmla="*/ 84327 h 20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962" h="201965">
                  <a:moveTo>
                    <a:pt x="50368" y="94135"/>
                  </a:moveTo>
                  <a:cubicBezTo>
                    <a:pt x="60711" y="94135"/>
                    <a:pt x="87105" y="93243"/>
                    <a:pt x="104938" y="83881"/>
                  </a:cubicBezTo>
                  <a:cubicBezTo>
                    <a:pt x="129905" y="70506"/>
                    <a:pt x="131689" y="44201"/>
                    <a:pt x="131689" y="37959"/>
                  </a:cubicBezTo>
                  <a:cubicBezTo>
                    <a:pt x="131689" y="18342"/>
                    <a:pt x="118135" y="63"/>
                    <a:pt x="93525" y="63"/>
                  </a:cubicBezTo>
                  <a:cubicBezTo>
                    <a:pt x="53934" y="63"/>
                    <a:pt x="77" y="43309"/>
                    <a:pt x="77" y="121331"/>
                  </a:cubicBezTo>
                  <a:cubicBezTo>
                    <a:pt x="77" y="166807"/>
                    <a:pt x="21120" y="202029"/>
                    <a:pt x="56074" y="202029"/>
                  </a:cubicBezTo>
                  <a:cubicBezTo>
                    <a:pt x="107078" y="202029"/>
                    <a:pt x="137039" y="154769"/>
                    <a:pt x="137039" y="149419"/>
                  </a:cubicBezTo>
                  <a:cubicBezTo>
                    <a:pt x="137039" y="146744"/>
                    <a:pt x="134899" y="143623"/>
                    <a:pt x="132759" y="143623"/>
                  </a:cubicBezTo>
                  <a:cubicBezTo>
                    <a:pt x="130976" y="143623"/>
                    <a:pt x="130262" y="144515"/>
                    <a:pt x="128122" y="148082"/>
                  </a:cubicBezTo>
                  <a:cubicBezTo>
                    <a:pt x="99945" y="192220"/>
                    <a:pt x="61068" y="192220"/>
                    <a:pt x="56788" y="192220"/>
                  </a:cubicBezTo>
                  <a:cubicBezTo>
                    <a:pt x="28967" y="192220"/>
                    <a:pt x="25757" y="154769"/>
                    <a:pt x="25757" y="140503"/>
                  </a:cubicBezTo>
                  <a:cubicBezTo>
                    <a:pt x="25757" y="135152"/>
                    <a:pt x="26114" y="121331"/>
                    <a:pt x="31464" y="94135"/>
                  </a:cubicBezTo>
                  <a:lnTo>
                    <a:pt x="50368" y="94135"/>
                  </a:lnTo>
                  <a:close/>
                  <a:moveTo>
                    <a:pt x="33604" y="84327"/>
                  </a:moveTo>
                  <a:cubicBezTo>
                    <a:pt x="47514" y="16559"/>
                    <a:pt x="84251" y="9871"/>
                    <a:pt x="93525" y="9871"/>
                  </a:cubicBezTo>
                  <a:cubicBezTo>
                    <a:pt x="110289" y="9871"/>
                    <a:pt x="119919" y="22801"/>
                    <a:pt x="119919" y="37959"/>
                  </a:cubicBezTo>
                  <a:cubicBezTo>
                    <a:pt x="119919" y="84327"/>
                    <a:pt x="62851" y="84327"/>
                    <a:pt x="48228" y="84327"/>
                  </a:cubicBezTo>
                  <a:lnTo>
                    <a:pt x="33604" y="84327"/>
                  </a:lnTo>
                  <a:close/>
                </a:path>
              </a:pathLst>
            </a:custGeom>
            <a:solidFill>
              <a:srgbClr val="000000"/>
            </a:solidFill>
            <a:ln w="34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Graphique 80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 title="IguanaTex Vector Display">
              <a:extLst>
                <a:ext uri="{FF2B5EF4-FFF2-40B4-BE49-F238E27FC236}">
                  <a16:creationId xmlns:a16="http://schemas.microsoft.com/office/drawing/2014/main" id="{A1D50748-7E2C-577B-D4FE-E79292F68E36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2971801" y="3174999"/>
              <a:ext cx="179005" cy="313258"/>
            </a:xfrm>
            <a:custGeom>
              <a:avLst/>
              <a:gdLst>
                <a:gd name="connsiteX0" fmla="*/ 187775 w 187698"/>
                <a:gd name="connsiteY0" fmla="*/ 154323 h 306737"/>
                <a:gd name="connsiteX1" fmla="*/ 169942 w 187698"/>
                <a:gd name="connsiteY1" fmla="*/ 49997 h 306737"/>
                <a:gd name="connsiteX2" fmla="*/ 94149 w 187698"/>
                <a:gd name="connsiteY2" fmla="*/ 63 h 306737"/>
                <a:gd name="connsiteX3" fmla="*/ 16573 w 187698"/>
                <a:gd name="connsiteY3" fmla="*/ 53118 h 306737"/>
                <a:gd name="connsiteX4" fmla="*/ 77 w 187698"/>
                <a:gd name="connsiteY4" fmla="*/ 154323 h 306737"/>
                <a:gd name="connsiteX5" fmla="*/ 20140 w 187698"/>
                <a:gd name="connsiteY5" fmla="*/ 261771 h 306737"/>
                <a:gd name="connsiteX6" fmla="*/ 93703 w 187698"/>
                <a:gd name="connsiteY6" fmla="*/ 306801 h 306737"/>
                <a:gd name="connsiteX7" fmla="*/ 171279 w 187698"/>
                <a:gd name="connsiteY7" fmla="*/ 255083 h 306737"/>
                <a:gd name="connsiteX8" fmla="*/ 187775 w 187698"/>
                <a:gd name="connsiteY8" fmla="*/ 154323 h 306737"/>
                <a:gd name="connsiteX9" fmla="*/ 93703 w 187698"/>
                <a:gd name="connsiteY9" fmla="*/ 296992 h 306737"/>
                <a:gd name="connsiteX10" fmla="*/ 41986 w 187698"/>
                <a:gd name="connsiteY10" fmla="*/ 243045 h 306737"/>
                <a:gd name="connsiteX11" fmla="*/ 37081 w 187698"/>
                <a:gd name="connsiteY11" fmla="*/ 148973 h 306737"/>
                <a:gd name="connsiteX12" fmla="*/ 40648 w 187698"/>
                <a:gd name="connsiteY12" fmla="*/ 66939 h 306737"/>
                <a:gd name="connsiteX13" fmla="*/ 93703 w 187698"/>
                <a:gd name="connsiteY13" fmla="*/ 9871 h 306737"/>
                <a:gd name="connsiteX14" fmla="*/ 146312 w 187698"/>
                <a:gd name="connsiteY14" fmla="*/ 62035 h 306737"/>
                <a:gd name="connsiteX15" fmla="*/ 150771 w 187698"/>
                <a:gd name="connsiteY15" fmla="*/ 148973 h 306737"/>
                <a:gd name="connsiteX16" fmla="*/ 145866 w 187698"/>
                <a:gd name="connsiteY16" fmla="*/ 241262 h 306737"/>
                <a:gd name="connsiteX17" fmla="*/ 93703 w 187698"/>
                <a:gd name="connsiteY17" fmla="*/ 296992 h 306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7698" h="306737">
                  <a:moveTo>
                    <a:pt x="187775" y="154323"/>
                  </a:moveTo>
                  <a:cubicBezTo>
                    <a:pt x="187775" y="118656"/>
                    <a:pt x="185546" y="82989"/>
                    <a:pt x="169942" y="49997"/>
                  </a:cubicBezTo>
                  <a:cubicBezTo>
                    <a:pt x="149433" y="7196"/>
                    <a:pt x="112874" y="63"/>
                    <a:pt x="94149" y="63"/>
                  </a:cubicBezTo>
                  <a:cubicBezTo>
                    <a:pt x="67399" y="63"/>
                    <a:pt x="34852" y="11655"/>
                    <a:pt x="16573" y="53118"/>
                  </a:cubicBezTo>
                  <a:cubicBezTo>
                    <a:pt x="2306" y="83881"/>
                    <a:pt x="77" y="118656"/>
                    <a:pt x="77" y="154323"/>
                  </a:cubicBezTo>
                  <a:cubicBezTo>
                    <a:pt x="77" y="187761"/>
                    <a:pt x="1860" y="227887"/>
                    <a:pt x="20140" y="261771"/>
                  </a:cubicBezTo>
                  <a:cubicBezTo>
                    <a:pt x="39311" y="297884"/>
                    <a:pt x="71857" y="306801"/>
                    <a:pt x="93703" y="306801"/>
                  </a:cubicBezTo>
                  <a:cubicBezTo>
                    <a:pt x="117779" y="306801"/>
                    <a:pt x="151662" y="297438"/>
                    <a:pt x="171279" y="255083"/>
                  </a:cubicBezTo>
                  <a:cubicBezTo>
                    <a:pt x="185546" y="224320"/>
                    <a:pt x="187775" y="189545"/>
                    <a:pt x="187775" y="154323"/>
                  </a:cubicBezTo>
                  <a:close/>
                  <a:moveTo>
                    <a:pt x="93703" y="296992"/>
                  </a:moveTo>
                  <a:cubicBezTo>
                    <a:pt x="76315" y="296992"/>
                    <a:pt x="50011" y="285846"/>
                    <a:pt x="41986" y="243045"/>
                  </a:cubicBezTo>
                  <a:cubicBezTo>
                    <a:pt x="37081" y="216295"/>
                    <a:pt x="37081" y="175278"/>
                    <a:pt x="37081" y="148973"/>
                  </a:cubicBezTo>
                  <a:cubicBezTo>
                    <a:pt x="37081" y="120440"/>
                    <a:pt x="37081" y="91014"/>
                    <a:pt x="40648" y="66939"/>
                  </a:cubicBezTo>
                  <a:cubicBezTo>
                    <a:pt x="49119" y="13884"/>
                    <a:pt x="82557" y="9871"/>
                    <a:pt x="93703" y="9871"/>
                  </a:cubicBezTo>
                  <a:cubicBezTo>
                    <a:pt x="108416" y="9871"/>
                    <a:pt x="137841" y="17896"/>
                    <a:pt x="146312" y="62035"/>
                  </a:cubicBezTo>
                  <a:cubicBezTo>
                    <a:pt x="150771" y="87002"/>
                    <a:pt x="150771" y="120885"/>
                    <a:pt x="150771" y="148973"/>
                  </a:cubicBezTo>
                  <a:cubicBezTo>
                    <a:pt x="150771" y="182411"/>
                    <a:pt x="150771" y="212728"/>
                    <a:pt x="145866" y="241262"/>
                  </a:cubicBezTo>
                  <a:cubicBezTo>
                    <a:pt x="139179" y="283617"/>
                    <a:pt x="113766" y="296992"/>
                    <a:pt x="93703" y="296992"/>
                  </a:cubicBezTo>
                  <a:close/>
                </a:path>
              </a:pathLst>
            </a:custGeom>
            <a:solidFill>
              <a:srgbClr val="000000"/>
            </a:solidFill>
            <a:ln w="438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8" name="Groupe 97" descr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 title="IguanaTex Vector Display">
            <a:extLst>
              <a:ext uri="{FF2B5EF4-FFF2-40B4-BE49-F238E27FC236}">
                <a16:creationId xmlns:a16="http://schemas.microsoft.com/office/drawing/2014/main" id="{2FF10144-8101-F65D-6087-9A6D80DAFE7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381499" y="2031999"/>
            <a:ext cx="2140084" cy="305726"/>
            <a:chOff x="6702873" y="3554173"/>
            <a:chExt cx="2091527" cy="274125"/>
          </a:xfrm>
        </p:grpSpPr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C6331A3E-9CC8-6202-EE4A-8CD19ECF0A1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702873" y="3574185"/>
              <a:ext cx="204158" cy="185582"/>
            </a:xfrm>
            <a:custGeom>
              <a:avLst/>
              <a:gdLst>
                <a:gd name="connsiteX0" fmla="*/ 121071 w 204158"/>
                <a:gd name="connsiteY0" fmla="*/ 19251 h 185582"/>
                <a:gd name="connsiteX1" fmla="*/ 127976 w 204158"/>
                <a:gd name="connsiteY1" fmla="*/ 9109 h 185582"/>
                <a:gd name="connsiteX2" fmla="*/ 146891 w 204158"/>
                <a:gd name="connsiteY2" fmla="*/ 8561 h 185582"/>
                <a:gd name="connsiteX3" fmla="*/ 190725 w 204158"/>
                <a:gd name="connsiteY3" fmla="*/ 31039 h 185582"/>
                <a:gd name="connsiteX4" fmla="*/ 188323 w 204158"/>
                <a:gd name="connsiteY4" fmla="*/ 52969 h 185582"/>
                <a:gd name="connsiteX5" fmla="*/ 187422 w 204158"/>
                <a:gd name="connsiteY5" fmla="*/ 58177 h 185582"/>
                <a:gd name="connsiteX6" fmla="*/ 191025 w 204158"/>
                <a:gd name="connsiteY6" fmla="*/ 61741 h 185582"/>
                <a:gd name="connsiteX7" fmla="*/ 195528 w 204158"/>
                <a:gd name="connsiteY7" fmla="*/ 55436 h 185582"/>
                <a:gd name="connsiteX8" fmla="*/ 203635 w 204158"/>
                <a:gd name="connsiteY8" fmla="*/ 7738 h 185582"/>
                <a:gd name="connsiteX9" fmla="*/ 204235 w 204158"/>
                <a:gd name="connsiteY9" fmla="*/ 3078 h 185582"/>
                <a:gd name="connsiteX10" fmla="*/ 196129 w 204158"/>
                <a:gd name="connsiteY10" fmla="*/ 63 h 185582"/>
                <a:gd name="connsiteX11" fmla="*/ 29500 w 204158"/>
                <a:gd name="connsiteY11" fmla="*/ 63 h 185582"/>
                <a:gd name="connsiteX12" fmla="*/ 19892 w 204158"/>
                <a:gd name="connsiteY12" fmla="*/ 5545 h 185582"/>
                <a:gd name="connsiteX13" fmla="*/ 1878 w 204158"/>
                <a:gd name="connsiteY13" fmla="*/ 53791 h 185582"/>
                <a:gd name="connsiteX14" fmla="*/ 77 w 204158"/>
                <a:gd name="connsiteY14" fmla="*/ 58726 h 185582"/>
                <a:gd name="connsiteX15" fmla="*/ 3680 w 204158"/>
                <a:gd name="connsiteY15" fmla="*/ 61741 h 185582"/>
                <a:gd name="connsiteX16" fmla="*/ 8783 w 204158"/>
                <a:gd name="connsiteY16" fmla="*/ 55984 h 185582"/>
                <a:gd name="connsiteX17" fmla="*/ 77237 w 204158"/>
                <a:gd name="connsiteY17" fmla="*/ 8561 h 185582"/>
                <a:gd name="connsiteX18" fmla="*/ 88946 w 204158"/>
                <a:gd name="connsiteY18" fmla="*/ 8561 h 185582"/>
                <a:gd name="connsiteX19" fmla="*/ 97352 w 204158"/>
                <a:gd name="connsiteY19" fmla="*/ 11850 h 185582"/>
                <a:gd name="connsiteX20" fmla="*/ 96151 w 204158"/>
                <a:gd name="connsiteY20" fmla="*/ 17607 h 185582"/>
                <a:gd name="connsiteX21" fmla="*/ 55920 w 204158"/>
                <a:gd name="connsiteY21" fmla="*/ 163990 h 185582"/>
                <a:gd name="connsiteX22" fmla="*/ 20192 w 204158"/>
                <a:gd name="connsiteY22" fmla="*/ 177148 h 185582"/>
                <a:gd name="connsiteX23" fmla="*/ 7583 w 204158"/>
                <a:gd name="connsiteY23" fmla="*/ 182356 h 185582"/>
                <a:gd name="connsiteX24" fmla="*/ 12686 w 204158"/>
                <a:gd name="connsiteY24" fmla="*/ 185645 h 185582"/>
                <a:gd name="connsiteX25" fmla="*/ 37306 w 204158"/>
                <a:gd name="connsiteY25" fmla="*/ 185097 h 185582"/>
                <a:gd name="connsiteX26" fmla="*/ 62825 w 204158"/>
                <a:gd name="connsiteY26" fmla="*/ 184823 h 185582"/>
                <a:gd name="connsiteX27" fmla="*/ 87745 w 204158"/>
                <a:gd name="connsiteY27" fmla="*/ 185097 h 185582"/>
                <a:gd name="connsiteX28" fmla="*/ 113865 w 204158"/>
                <a:gd name="connsiteY28" fmla="*/ 185645 h 185582"/>
                <a:gd name="connsiteX29" fmla="*/ 120470 w 204158"/>
                <a:gd name="connsiteY29" fmla="*/ 180163 h 185582"/>
                <a:gd name="connsiteX30" fmla="*/ 110262 w 204158"/>
                <a:gd name="connsiteY30" fmla="*/ 177148 h 185582"/>
                <a:gd name="connsiteX31" fmla="*/ 91047 w 204158"/>
                <a:gd name="connsiteY31" fmla="*/ 176599 h 185582"/>
                <a:gd name="connsiteX32" fmla="*/ 79939 w 204158"/>
                <a:gd name="connsiteY32" fmla="*/ 170569 h 185582"/>
                <a:gd name="connsiteX33" fmla="*/ 81140 w 204158"/>
                <a:gd name="connsiteY33" fmla="*/ 164812 h 185582"/>
                <a:gd name="connsiteX34" fmla="*/ 12107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071" y="19251"/>
                  </a:moveTo>
                  <a:cubicBezTo>
                    <a:pt x="123172" y="11576"/>
                    <a:pt x="124373" y="9931"/>
                    <a:pt x="127976" y="9109"/>
                  </a:cubicBezTo>
                  <a:cubicBezTo>
                    <a:pt x="130678" y="8561"/>
                    <a:pt x="140586" y="8561"/>
                    <a:pt x="146891" y="8561"/>
                  </a:cubicBezTo>
                  <a:cubicBezTo>
                    <a:pt x="177214" y="8561"/>
                    <a:pt x="190725" y="9657"/>
                    <a:pt x="190725" y="31039"/>
                  </a:cubicBezTo>
                  <a:cubicBezTo>
                    <a:pt x="190725" y="35151"/>
                    <a:pt x="189524" y="45842"/>
                    <a:pt x="188323" y="52969"/>
                  </a:cubicBezTo>
                  <a:cubicBezTo>
                    <a:pt x="188022" y="54065"/>
                    <a:pt x="187422" y="57355"/>
                    <a:pt x="187422" y="58177"/>
                  </a:cubicBezTo>
                  <a:cubicBezTo>
                    <a:pt x="187422" y="59822"/>
                    <a:pt x="188323" y="61741"/>
                    <a:pt x="191025" y="61741"/>
                  </a:cubicBezTo>
                  <a:cubicBezTo>
                    <a:pt x="194327" y="61741"/>
                    <a:pt x="194928" y="59548"/>
                    <a:pt x="195528" y="55436"/>
                  </a:cubicBezTo>
                  <a:lnTo>
                    <a:pt x="203635" y="7738"/>
                  </a:lnTo>
                  <a:cubicBezTo>
                    <a:pt x="203935" y="6642"/>
                    <a:pt x="204235" y="3901"/>
                    <a:pt x="204235" y="3078"/>
                  </a:cubicBezTo>
                  <a:cubicBezTo>
                    <a:pt x="204235" y="63"/>
                    <a:pt x="201233" y="63"/>
                    <a:pt x="196129" y="63"/>
                  </a:cubicBezTo>
                  <a:lnTo>
                    <a:pt x="29500" y="63"/>
                  </a:lnTo>
                  <a:cubicBezTo>
                    <a:pt x="22294" y="63"/>
                    <a:pt x="21994" y="337"/>
                    <a:pt x="19892" y="5545"/>
                  </a:cubicBezTo>
                  <a:lnTo>
                    <a:pt x="1878" y="53791"/>
                  </a:lnTo>
                  <a:cubicBezTo>
                    <a:pt x="1578" y="54339"/>
                    <a:pt x="77" y="58177"/>
                    <a:pt x="77" y="58726"/>
                  </a:cubicBezTo>
                  <a:cubicBezTo>
                    <a:pt x="77" y="60370"/>
                    <a:pt x="1578" y="61741"/>
                    <a:pt x="3680" y="61741"/>
                  </a:cubicBezTo>
                  <a:cubicBezTo>
                    <a:pt x="6682" y="61741"/>
                    <a:pt x="6982" y="60370"/>
                    <a:pt x="8783" y="55984"/>
                  </a:cubicBezTo>
                  <a:cubicBezTo>
                    <a:pt x="24996" y="13495"/>
                    <a:pt x="32802" y="8561"/>
                    <a:pt x="77237" y="8561"/>
                  </a:cubicBezTo>
                  <a:lnTo>
                    <a:pt x="88946" y="8561"/>
                  </a:lnTo>
                  <a:cubicBezTo>
                    <a:pt x="97352" y="8561"/>
                    <a:pt x="97352" y="9657"/>
                    <a:pt x="97352" y="11850"/>
                  </a:cubicBezTo>
                  <a:cubicBezTo>
                    <a:pt x="97352" y="13495"/>
                    <a:pt x="96451" y="16784"/>
                    <a:pt x="96151" y="17607"/>
                  </a:cubicBezTo>
                  <a:lnTo>
                    <a:pt x="55920" y="163990"/>
                  </a:lnTo>
                  <a:cubicBezTo>
                    <a:pt x="53218" y="174132"/>
                    <a:pt x="52317" y="177148"/>
                    <a:pt x="20192" y="177148"/>
                  </a:cubicBezTo>
                  <a:cubicBezTo>
                    <a:pt x="9384" y="177148"/>
                    <a:pt x="7583" y="177148"/>
                    <a:pt x="7583" y="182356"/>
                  </a:cubicBezTo>
                  <a:cubicBezTo>
                    <a:pt x="7583" y="185645"/>
                    <a:pt x="10885" y="185645"/>
                    <a:pt x="12686" y="185645"/>
                  </a:cubicBezTo>
                  <a:cubicBezTo>
                    <a:pt x="20793" y="185645"/>
                    <a:pt x="29199" y="185097"/>
                    <a:pt x="37306" y="185097"/>
                  </a:cubicBezTo>
                  <a:cubicBezTo>
                    <a:pt x="45712" y="185097"/>
                    <a:pt x="54419" y="184823"/>
                    <a:pt x="62825" y="184823"/>
                  </a:cubicBezTo>
                  <a:cubicBezTo>
                    <a:pt x="71232" y="184823"/>
                    <a:pt x="79638" y="185097"/>
                    <a:pt x="87745" y="185097"/>
                  </a:cubicBezTo>
                  <a:cubicBezTo>
                    <a:pt x="96451" y="185097"/>
                    <a:pt x="105458" y="185645"/>
                    <a:pt x="113865" y="185645"/>
                  </a:cubicBezTo>
                  <a:cubicBezTo>
                    <a:pt x="116867" y="185645"/>
                    <a:pt x="120470" y="185645"/>
                    <a:pt x="120470" y="180163"/>
                  </a:cubicBezTo>
                  <a:cubicBezTo>
                    <a:pt x="120470" y="177148"/>
                    <a:pt x="118068" y="177148"/>
                    <a:pt x="110262" y="177148"/>
                  </a:cubicBezTo>
                  <a:cubicBezTo>
                    <a:pt x="102756" y="177148"/>
                    <a:pt x="98853" y="177148"/>
                    <a:pt x="91047" y="176599"/>
                  </a:cubicBezTo>
                  <a:cubicBezTo>
                    <a:pt x="82341" y="175777"/>
                    <a:pt x="79939" y="174955"/>
                    <a:pt x="79939" y="170569"/>
                  </a:cubicBezTo>
                  <a:cubicBezTo>
                    <a:pt x="79939" y="170294"/>
                    <a:pt x="79939" y="168924"/>
                    <a:pt x="81140" y="164812"/>
                  </a:cubicBezTo>
                  <a:lnTo>
                    <a:pt x="12107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1F4B66F6-2F81-4B2C-80A1-0FC48E63F3EC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942539" y="3554173"/>
              <a:ext cx="69654" cy="274125"/>
            </a:xfrm>
            <a:custGeom>
              <a:avLst/>
              <a:gdLst>
                <a:gd name="connsiteX0" fmla="*/ 69738 w 69654"/>
                <a:gd name="connsiteY0" fmla="*/ 271447 h 274125"/>
                <a:gd name="connsiteX1" fmla="*/ 64634 w 69654"/>
                <a:gd name="connsiteY1" fmla="*/ 265416 h 274125"/>
                <a:gd name="connsiteX2" fmla="*/ 17497 w 69654"/>
                <a:gd name="connsiteY2" fmla="*/ 137125 h 274125"/>
                <a:gd name="connsiteX3" fmla="*/ 65835 w 69654"/>
                <a:gd name="connsiteY3" fmla="*/ 7464 h 274125"/>
                <a:gd name="connsiteX4" fmla="*/ 69738 w 69654"/>
                <a:gd name="connsiteY4" fmla="*/ 2804 h 274125"/>
                <a:gd name="connsiteX5" fmla="*/ 66736 w 69654"/>
                <a:gd name="connsiteY5" fmla="*/ 63 h 274125"/>
                <a:gd name="connsiteX6" fmla="*/ 18999 w 69654"/>
                <a:gd name="connsiteY6" fmla="*/ 53517 h 274125"/>
                <a:gd name="connsiteX7" fmla="*/ 84 w 69654"/>
                <a:gd name="connsiteY7" fmla="*/ 137125 h 274125"/>
                <a:gd name="connsiteX8" fmla="*/ 19899 w 69654"/>
                <a:gd name="connsiteY8" fmla="*/ 222652 h 274125"/>
                <a:gd name="connsiteX9" fmla="*/ 66736 w 69654"/>
                <a:gd name="connsiteY9" fmla="*/ 274188 h 274125"/>
                <a:gd name="connsiteX10" fmla="*/ 69738 w 69654"/>
                <a:gd name="connsiteY10" fmla="*/ 271447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38" y="271447"/>
                  </a:moveTo>
                  <a:cubicBezTo>
                    <a:pt x="69738" y="270624"/>
                    <a:pt x="69738" y="270076"/>
                    <a:pt x="64634" y="265416"/>
                  </a:cubicBezTo>
                  <a:cubicBezTo>
                    <a:pt x="27105" y="230876"/>
                    <a:pt x="17497" y="179066"/>
                    <a:pt x="17497" y="137125"/>
                  </a:cubicBezTo>
                  <a:cubicBezTo>
                    <a:pt x="17497" y="89428"/>
                    <a:pt x="28906" y="41730"/>
                    <a:pt x="65835" y="7464"/>
                  </a:cubicBezTo>
                  <a:cubicBezTo>
                    <a:pt x="69738" y="4175"/>
                    <a:pt x="69738" y="3626"/>
                    <a:pt x="69738" y="2804"/>
                  </a:cubicBezTo>
                  <a:cubicBezTo>
                    <a:pt x="69738" y="885"/>
                    <a:pt x="68537" y="63"/>
                    <a:pt x="66736" y="63"/>
                  </a:cubicBezTo>
                  <a:cubicBezTo>
                    <a:pt x="63733" y="63"/>
                    <a:pt x="36712" y="18703"/>
                    <a:pt x="18999" y="53517"/>
                  </a:cubicBezTo>
                  <a:cubicBezTo>
                    <a:pt x="3687" y="83671"/>
                    <a:pt x="84" y="114099"/>
                    <a:pt x="84" y="137125"/>
                  </a:cubicBezTo>
                  <a:cubicBezTo>
                    <a:pt x="84" y="158507"/>
                    <a:pt x="3386" y="191676"/>
                    <a:pt x="19899" y="222652"/>
                  </a:cubicBezTo>
                  <a:cubicBezTo>
                    <a:pt x="37913" y="256370"/>
                    <a:pt x="63733" y="274188"/>
                    <a:pt x="66736" y="274188"/>
                  </a:cubicBezTo>
                  <a:cubicBezTo>
                    <a:pt x="68537" y="274188"/>
                    <a:pt x="69738" y="273365"/>
                    <a:pt x="69738" y="271447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9D63D197-8F76-827C-4931-0E0E9082A4B5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038280" y="3638604"/>
              <a:ext cx="149515" cy="124178"/>
            </a:xfrm>
            <a:custGeom>
              <a:avLst/>
              <a:gdLst>
                <a:gd name="connsiteX0" fmla="*/ 91659 w 149515"/>
                <a:gd name="connsiteY0" fmla="*/ 38440 h 124178"/>
                <a:gd name="connsiteX1" fmla="*/ 121382 w 149515"/>
                <a:gd name="connsiteY1" fmla="*/ 6094 h 124178"/>
                <a:gd name="connsiteX2" fmla="*/ 136393 w 149515"/>
                <a:gd name="connsiteY2" fmla="*/ 9657 h 124178"/>
                <a:gd name="connsiteX3" fmla="*/ 121982 w 149515"/>
                <a:gd name="connsiteY3" fmla="*/ 24460 h 124178"/>
                <a:gd name="connsiteX4" fmla="*/ 133391 w 149515"/>
                <a:gd name="connsiteY4" fmla="*/ 34054 h 124178"/>
                <a:gd name="connsiteX5" fmla="*/ 149604 w 149515"/>
                <a:gd name="connsiteY5" fmla="*/ 18155 h 124178"/>
                <a:gd name="connsiteX6" fmla="*/ 121682 w 149515"/>
                <a:gd name="connsiteY6" fmla="*/ 63 h 124178"/>
                <a:gd name="connsiteX7" fmla="*/ 90158 w 149515"/>
                <a:gd name="connsiteY7" fmla="*/ 20896 h 124178"/>
                <a:gd name="connsiteX8" fmla="*/ 57732 w 149515"/>
                <a:gd name="connsiteY8" fmla="*/ 63 h 124178"/>
                <a:gd name="connsiteX9" fmla="*/ 9395 w 149515"/>
                <a:gd name="connsiteY9" fmla="*/ 42278 h 124178"/>
                <a:gd name="connsiteX10" fmla="*/ 12998 w 149515"/>
                <a:gd name="connsiteY10" fmla="*/ 45019 h 124178"/>
                <a:gd name="connsiteX11" fmla="*/ 16901 w 149515"/>
                <a:gd name="connsiteY11" fmla="*/ 42004 h 124178"/>
                <a:gd name="connsiteX12" fmla="*/ 57132 w 149515"/>
                <a:gd name="connsiteY12" fmla="*/ 6094 h 124178"/>
                <a:gd name="connsiteX13" fmla="*/ 73345 w 149515"/>
                <a:gd name="connsiteY13" fmla="*/ 24460 h 124178"/>
                <a:gd name="connsiteX14" fmla="*/ 57132 w 149515"/>
                <a:gd name="connsiteY14" fmla="*/ 89702 h 124178"/>
                <a:gd name="connsiteX15" fmla="*/ 28610 w 149515"/>
                <a:gd name="connsiteY15" fmla="*/ 118211 h 124178"/>
                <a:gd name="connsiteX16" fmla="*/ 13598 w 149515"/>
                <a:gd name="connsiteY16" fmla="*/ 114647 h 124178"/>
                <a:gd name="connsiteX17" fmla="*/ 27709 w 149515"/>
                <a:gd name="connsiteY17" fmla="*/ 99844 h 124178"/>
                <a:gd name="connsiteX18" fmla="*/ 16601 w 149515"/>
                <a:gd name="connsiteY18" fmla="*/ 90250 h 124178"/>
                <a:gd name="connsiteX19" fmla="*/ 88 w 149515"/>
                <a:gd name="connsiteY19" fmla="*/ 106149 h 124178"/>
                <a:gd name="connsiteX20" fmla="*/ 28310 w 149515"/>
                <a:gd name="connsiteY20" fmla="*/ 124241 h 124178"/>
                <a:gd name="connsiteX21" fmla="*/ 59834 w 149515"/>
                <a:gd name="connsiteY21" fmla="*/ 103408 h 124178"/>
                <a:gd name="connsiteX22" fmla="*/ 92259 w 149515"/>
                <a:gd name="connsiteY22" fmla="*/ 124241 h 124178"/>
                <a:gd name="connsiteX23" fmla="*/ 140297 w 149515"/>
                <a:gd name="connsiteY23" fmla="*/ 82026 h 124178"/>
                <a:gd name="connsiteX24" fmla="*/ 136694 w 149515"/>
                <a:gd name="connsiteY24" fmla="*/ 79285 h 124178"/>
                <a:gd name="connsiteX25" fmla="*/ 132791 w 149515"/>
                <a:gd name="connsiteY25" fmla="*/ 82300 h 124178"/>
                <a:gd name="connsiteX26" fmla="*/ 92860 w 149515"/>
                <a:gd name="connsiteY26" fmla="*/ 118211 h 124178"/>
                <a:gd name="connsiteX27" fmla="*/ 76347 w 149515"/>
                <a:gd name="connsiteY27" fmla="*/ 100118 h 124178"/>
                <a:gd name="connsiteX28" fmla="*/ 81451 w 149515"/>
                <a:gd name="connsiteY28" fmla="*/ 75995 h 124178"/>
                <a:gd name="connsiteX29" fmla="*/ 91659 w 149515"/>
                <a:gd name="connsiteY29" fmla="*/ 38440 h 124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49515" h="124178">
                  <a:moveTo>
                    <a:pt x="91659" y="38440"/>
                  </a:moveTo>
                  <a:cubicBezTo>
                    <a:pt x="93460" y="31313"/>
                    <a:pt x="100366" y="6094"/>
                    <a:pt x="121382" y="6094"/>
                  </a:cubicBezTo>
                  <a:cubicBezTo>
                    <a:pt x="122883" y="6094"/>
                    <a:pt x="130089" y="6094"/>
                    <a:pt x="136393" y="9657"/>
                  </a:cubicBezTo>
                  <a:cubicBezTo>
                    <a:pt x="127987" y="11028"/>
                    <a:pt x="121982" y="17881"/>
                    <a:pt x="121982" y="24460"/>
                  </a:cubicBezTo>
                  <a:cubicBezTo>
                    <a:pt x="121982" y="28846"/>
                    <a:pt x="125285" y="34054"/>
                    <a:pt x="133391" y="34054"/>
                  </a:cubicBezTo>
                  <a:cubicBezTo>
                    <a:pt x="139996" y="34054"/>
                    <a:pt x="149604" y="29120"/>
                    <a:pt x="149604" y="18155"/>
                  </a:cubicBezTo>
                  <a:cubicBezTo>
                    <a:pt x="149604" y="3901"/>
                    <a:pt x="131890" y="63"/>
                    <a:pt x="121682" y="63"/>
                  </a:cubicBezTo>
                  <a:cubicBezTo>
                    <a:pt x="104269" y="63"/>
                    <a:pt x="93760" y="14591"/>
                    <a:pt x="90158" y="20896"/>
                  </a:cubicBezTo>
                  <a:cubicBezTo>
                    <a:pt x="82652" y="2804"/>
                    <a:pt x="66439" y="63"/>
                    <a:pt x="57732" y="63"/>
                  </a:cubicBezTo>
                  <a:cubicBezTo>
                    <a:pt x="26508" y="63"/>
                    <a:pt x="9395" y="35425"/>
                    <a:pt x="9395" y="42278"/>
                  </a:cubicBezTo>
                  <a:cubicBezTo>
                    <a:pt x="9395" y="45019"/>
                    <a:pt x="12397" y="45019"/>
                    <a:pt x="12998" y="45019"/>
                  </a:cubicBezTo>
                  <a:cubicBezTo>
                    <a:pt x="15400" y="45019"/>
                    <a:pt x="16300" y="44471"/>
                    <a:pt x="16901" y="42004"/>
                  </a:cubicBezTo>
                  <a:cubicBezTo>
                    <a:pt x="27109" y="12947"/>
                    <a:pt x="46924" y="6094"/>
                    <a:pt x="57132" y="6094"/>
                  </a:cubicBezTo>
                  <a:cubicBezTo>
                    <a:pt x="62836" y="6094"/>
                    <a:pt x="73345" y="8561"/>
                    <a:pt x="73345" y="24460"/>
                  </a:cubicBezTo>
                  <a:cubicBezTo>
                    <a:pt x="73345" y="32958"/>
                    <a:pt x="68241" y="51324"/>
                    <a:pt x="57132" y="89702"/>
                  </a:cubicBezTo>
                  <a:cubicBezTo>
                    <a:pt x="52328" y="106697"/>
                    <a:pt x="41820" y="118211"/>
                    <a:pt x="28610" y="118211"/>
                  </a:cubicBezTo>
                  <a:cubicBezTo>
                    <a:pt x="26809" y="118211"/>
                    <a:pt x="19903" y="118211"/>
                    <a:pt x="13598" y="114647"/>
                  </a:cubicBezTo>
                  <a:cubicBezTo>
                    <a:pt x="21104" y="113276"/>
                    <a:pt x="27709" y="107520"/>
                    <a:pt x="27709" y="99844"/>
                  </a:cubicBezTo>
                  <a:cubicBezTo>
                    <a:pt x="27709" y="92443"/>
                    <a:pt x="21104" y="90250"/>
                    <a:pt x="16601" y="90250"/>
                  </a:cubicBezTo>
                  <a:cubicBezTo>
                    <a:pt x="7594" y="90250"/>
                    <a:pt x="88" y="97377"/>
                    <a:pt x="88" y="106149"/>
                  </a:cubicBezTo>
                  <a:cubicBezTo>
                    <a:pt x="88" y="118759"/>
                    <a:pt x="15099" y="124241"/>
                    <a:pt x="28310" y="124241"/>
                  </a:cubicBezTo>
                  <a:cubicBezTo>
                    <a:pt x="48125" y="124241"/>
                    <a:pt x="58933" y="105053"/>
                    <a:pt x="59834" y="103408"/>
                  </a:cubicBezTo>
                  <a:cubicBezTo>
                    <a:pt x="63437" y="113551"/>
                    <a:pt x="74245" y="124241"/>
                    <a:pt x="92259" y="124241"/>
                  </a:cubicBezTo>
                  <a:cubicBezTo>
                    <a:pt x="123183" y="124241"/>
                    <a:pt x="140297" y="88879"/>
                    <a:pt x="140297" y="82026"/>
                  </a:cubicBezTo>
                  <a:cubicBezTo>
                    <a:pt x="140297" y="79285"/>
                    <a:pt x="137594" y="79285"/>
                    <a:pt x="136694" y="79285"/>
                  </a:cubicBezTo>
                  <a:cubicBezTo>
                    <a:pt x="133992" y="79285"/>
                    <a:pt x="133391" y="80381"/>
                    <a:pt x="132791" y="82300"/>
                  </a:cubicBezTo>
                  <a:cubicBezTo>
                    <a:pt x="122883" y="111632"/>
                    <a:pt x="102467" y="118211"/>
                    <a:pt x="92860" y="118211"/>
                  </a:cubicBezTo>
                  <a:cubicBezTo>
                    <a:pt x="81151" y="118211"/>
                    <a:pt x="76347" y="109439"/>
                    <a:pt x="76347" y="100118"/>
                  </a:cubicBezTo>
                  <a:cubicBezTo>
                    <a:pt x="76347" y="94088"/>
                    <a:pt x="78148" y="88057"/>
                    <a:pt x="81451" y="75995"/>
                  </a:cubicBezTo>
                  <a:lnTo>
                    <a:pt x="91659" y="38440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2E5134E8-F692-39C5-7BDB-46B4450D883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7226985" y="3730710"/>
              <a:ext cx="35127" cy="81963"/>
            </a:xfrm>
            <a:custGeom>
              <a:avLst/>
              <a:gdLst>
                <a:gd name="connsiteX0" fmla="*/ 35221 w 35127"/>
                <a:gd name="connsiteY0" fmla="*/ 28846 h 81963"/>
                <a:gd name="connsiteX1" fmla="*/ 16006 w 35127"/>
                <a:gd name="connsiteY1" fmla="*/ 63 h 81963"/>
                <a:gd name="connsiteX2" fmla="*/ 93 w 35127"/>
                <a:gd name="connsiteY2" fmla="*/ 14591 h 81963"/>
                <a:gd name="connsiteX3" fmla="*/ 16006 w 35127"/>
                <a:gd name="connsiteY3" fmla="*/ 29120 h 81963"/>
                <a:gd name="connsiteX4" fmla="*/ 26514 w 35127"/>
                <a:gd name="connsiteY4" fmla="*/ 25556 h 81963"/>
                <a:gd name="connsiteX5" fmla="*/ 28015 w 35127"/>
                <a:gd name="connsiteY5" fmla="*/ 24734 h 81963"/>
                <a:gd name="connsiteX6" fmla="*/ 28616 w 35127"/>
                <a:gd name="connsiteY6" fmla="*/ 28846 h 81963"/>
                <a:gd name="connsiteX7" fmla="*/ 8200 w 35127"/>
                <a:gd name="connsiteY7" fmla="*/ 74625 h 81963"/>
                <a:gd name="connsiteX8" fmla="*/ 4897 w 35127"/>
                <a:gd name="connsiteY8" fmla="*/ 79011 h 81963"/>
                <a:gd name="connsiteX9" fmla="*/ 7900 w 35127"/>
                <a:gd name="connsiteY9" fmla="*/ 82026 h 81963"/>
                <a:gd name="connsiteX10" fmla="*/ 35221 w 35127"/>
                <a:gd name="connsiteY10" fmla="*/ 28846 h 81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127" h="81963">
                  <a:moveTo>
                    <a:pt x="35221" y="28846"/>
                  </a:moveTo>
                  <a:cubicBezTo>
                    <a:pt x="35221" y="10754"/>
                    <a:pt x="27715" y="63"/>
                    <a:pt x="16006" y="63"/>
                  </a:cubicBezTo>
                  <a:cubicBezTo>
                    <a:pt x="6098" y="63"/>
                    <a:pt x="93" y="6916"/>
                    <a:pt x="93" y="14591"/>
                  </a:cubicBezTo>
                  <a:cubicBezTo>
                    <a:pt x="93" y="21993"/>
                    <a:pt x="6098" y="29120"/>
                    <a:pt x="16006" y="29120"/>
                  </a:cubicBezTo>
                  <a:cubicBezTo>
                    <a:pt x="19609" y="29120"/>
                    <a:pt x="23512" y="28024"/>
                    <a:pt x="26514" y="25556"/>
                  </a:cubicBezTo>
                  <a:cubicBezTo>
                    <a:pt x="27415" y="25008"/>
                    <a:pt x="27715" y="24734"/>
                    <a:pt x="28015" y="24734"/>
                  </a:cubicBezTo>
                  <a:cubicBezTo>
                    <a:pt x="28315" y="24734"/>
                    <a:pt x="28616" y="25008"/>
                    <a:pt x="28616" y="28846"/>
                  </a:cubicBezTo>
                  <a:cubicBezTo>
                    <a:pt x="28616" y="49131"/>
                    <a:pt x="18107" y="65579"/>
                    <a:pt x="8200" y="74625"/>
                  </a:cubicBezTo>
                  <a:cubicBezTo>
                    <a:pt x="4897" y="77640"/>
                    <a:pt x="4897" y="78188"/>
                    <a:pt x="4897" y="79011"/>
                  </a:cubicBezTo>
                  <a:cubicBezTo>
                    <a:pt x="4897" y="80930"/>
                    <a:pt x="6398" y="82026"/>
                    <a:pt x="7900" y="82026"/>
                  </a:cubicBezTo>
                  <a:cubicBezTo>
                    <a:pt x="11202" y="82026"/>
                    <a:pt x="35221" y="60919"/>
                    <a:pt x="35221" y="28846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" name="Forme libre 90">
              <a:extLst>
                <a:ext uri="{FF2B5EF4-FFF2-40B4-BE49-F238E27FC236}">
                  <a16:creationId xmlns:a16="http://schemas.microsoft.com/office/drawing/2014/main" id="{0B5FCB9D-D647-42F7-2011-063841EE77B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7341506" y="3588165"/>
              <a:ext cx="92171" cy="174617"/>
            </a:xfrm>
            <a:custGeom>
              <a:avLst/>
              <a:gdLst>
                <a:gd name="connsiteX0" fmla="*/ 55041 w 92171"/>
                <a:gd name="connsiteY0" fmla="*/ 62015 h 174617"/>
                <a:gd name="connsiteX1" fmla="*/ 83262 w 92171"/>
                <a:gd name="connsiteY1" fmla="*/ 62015 h 174617"/>
                <a:gd name="connsiteX2" fmla="*/ 92269 w 92171"/>
                <a:gd name="connsiteY2" fmla="*/ 56533 h 174617"/>
                <a:gd name="connsiteX3" fmla="*/ 83863 w 92171"/>
                <a:gd name="connsiteY3" fmla="*/ 53517 h 174617"/>
                <a:gd name="connsiteX4" fmla="*/ 57442 w 92171"/>
                <a:gd name="connsiteY4" fmla="*/ 53517 h 174617"/>
                <a:gd name="connsiteX5" fmla="*/ 69752 w 92171"/>
                <a:gd name="connsiteY5" fmla="*/ 7464 h 174617"/>
                <a:gd name="connsiteX6" fmla="*/ 61045 w 92171"/>
                <a:gd name="connsiteY6" fmla="*/ 63 h 174617"/>
                <a:gd name="connsiteX7" fmla="*/ 49036 w 92171"/>
                <a:gd name="connsiteY7" fmla="*/ 9931 h 174617"/>
                <a:gd name="connsiteX8" fmla="*/ 37327 w 92171"/>
                <a:gd name="connsiteY8" fmla="*/ 53517 h 174617"/>
                <a:gd name="connsiteX9" fmla="*/ 9105 w 92171"/>
                <a:gd name="connsiteY9" fmla="*/ 53517 h 174617"/>
                <a:gd name="connsiteX10" fmla="*/ 98 w 92171"/>
                <a:gd name="connsiteY10" fmla="*/ 58726 h 174617"/>
                <a:gd name="connsiteX11" fmla="*/ 8504 w 92171"/>
                <a:gd name="connsiteY11" fmla="*/ 62015 h 174617"/>
                <a:gd name="connsiteX12" fmla="*/ 34925 w 92171"/>
                <a:gd name="connsiteY12" fmla="*/ 62015 h 174617"/>
                <a:gd name="connsiteX13" fmla="*/ 12107 w 92171"/>
                <a:gd name="connsiteY13" fmla="*/ 149461 h 174617"/>
                <a:gd name="connsiteX14" fmla="*/ 39729 w 92171"/>
                <a:gd name="connsiteY14" fmla="*/ 174680 h 174617"/>
                <a:gd name="connsiteX15" fmla="*/ 87466 w 92171"/>
                <a:gd name="connsiteY15" fmla="*/ 132465 h 174617"/>
                <a:gd name="connsiteX16" fmla="*/ 83863 w 92171"/>
                <a:gd name="connsiteY16" fmla="*/ 129724 h 174617"/>
                <a:gd name="connsiteX17" fmla="*/ 79359 w 92171"/>
                <a:gd name="connsiteY17" fmla="*/ 133562 h 174617"/>
                <a:gd name="connsiteX18" fmla="*/ 40329 w 92171"/>
                <a:gd name="connsiteY18" fmla="*/ 168650 h 174617"/>
                <a:gd name="connsiteX19" fmla="*/ 31022 w 92171"/>
                <a:gd name="connsiteY19" fmla="*/ 156040 h 174617"/>
                <a:gd name="connsiteX20" fmla="*/ 32823 w 92171"/>
                <a:gd name="connsiteY20" fmla="*/ 142882 h 174617"/>
                <a:gd name="connsiteX21" fmla="*/ 55041 w 92171"/>
                <a:gd name="connsiteY21" fmla="*/ 62015 h 17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2171" h="174617">
                  <a:moveTo>
                    <a:pt x="55041" y="62015"/>
                  </a:moveTo>
                  <a:lnTo>
                    <a:pt x="83262" y="62015"/>
                  </a:lnTo>
                  <a:cubicBezTo>
                    <a:pt x="89267" y="62015"/>
                    <a:pt x="92269" y="62015"/>
                    <a:pt x="92269" y="56533"/>
                  </a:cubicBezTo>
                  <a:cubicBezTo>
                    <a:pt x="92269" y="53517"/>
                    <a:pt x="89267" y="53517"/>
                    <a:pt x="83863" y="53517"/>
                  </a:cubicBezTo>
                  <a:lnTo>
                    <a:pt x="57442" y="53517"/>
                  </a:lnTo>
                  <a:cubicBezTo>
                    <a:pt x="68251" y="14591"/>
                    <a:pt x="69752" y="9109"/>
                    <a:pt x="69752" y="7464"/>
                  </a:cubicBezTo>
                  <a:cubicBezTo>
                    <a:pt x="69752" y="2804"/>
                    <a:pt x="66149" y="63"/>
                    <a:pt x="61045" y="63"/>
                  </a:cubicBezTo>
                  <a:cubicBezTo>
                    <a:pt x="60144" y="63"/>
                    <a:pt x="51738" y="337"/>
                    <a:pt x="49036" y="9931"/>
                  </a:cubicBezTo>
                  <a:lnTo>
                    <a:pt x="37327" y="53517"/>
                  </a:lnTo>
                  <a:lnTo>
                    <a:pt x="9105" y="53517"/>
                  </a:lnTo>
                  <a:cubicBezTo>
                    <a:pt x="3100" y="53517"/>
                    <a:pt x="98" y="53517"/>
                    <a:pt x="98" y="58726"/>
                  </a:cubicBezTo>
                  <a:cubicBezTo>
                    <a:pt x="98" y="62015"/>
                    <a:pt x="2500" y="62015"/>
                    <a:pt x="8504" y="62015"/>
                  </a:cubicBezTo>
                  <a:lnTo>
                    <a:pt x="34925" y="62015"/>
                  </a:lnTo>
                  <a:cubicBezTo>
                    <a:pt x="13308" y="139867"/>
                    <a:pt x="12107" y="144527"/>
                    <a:pt x="12107" y="149461"/>
                  </a:cubicBezTo>
                  <a:cubicBezTo>
                    <a:pt x="12107" y="164264"/>
                    <a:pt x="23516" y="174680"/>
                    <a:pt x="39729" y="174680"/>
                  </a:cubicBezTo>
                  <a:cubicBezTo>
                    <a:pt x="70352" y="174680"/>
                    <a:pt x="87466" y="134658"/>
                    <a:pt x="87466" y="132465"/>
                  </a:cubicBezTo>
                  <a:cubicBezTo>
                    <a:pt x="87466" y="129724"/>
                    <a:pt x="85064" y="129724"/>
                    <a:pt x="83863" y="129724"/>
                  </a:cubicBezTo>
                  <a:cubicBezTo>
                    <a:pt x="81161" y="129724"/>
                    <a:pt x="80861" y="130546"/>
                    <a:pt x="79359" y="133562"/>
                  </a:cubicBezTo>
                  <a:cubicBezTo>
                    <a:pt x="66449" y="162071"/>
                    <a:pt x="50537" y="168650"/>
                    <a:pt x="40329" y="168650"/>
                  </a:cubicBezTo>
                  <a:cubicBezTo>
                    <a:pt x="34024" y="168650"/>
                    <a:pt x="31022" y="165086"/>
                    <a:pt x="31022" y="156040"/>
                  </a:cubicBezTo>
                  <a:cubicBezTo>
                    <a:pt x="31022" y="149461"/>
                    <a:pt x="31622" y="147542"/>
                    <a:pt x="32823" y="142882"/>
                  </a:cubicBezTo>
                  <a:lnTo>
                    <a:pt x="55041" y="62015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" name="Forme libre 91">
              <a:extLst>
                <a:ext uri="{FF2B5EF4-FFF2-40B4-BE49-F238E27FC236}">
                  <a16:creationId xmlns:a16="http://schemas.microsoft.com/office/drawing/2014/main" id="{ED5CFB60-36B0-7BC6-01EE-1C331060AFC2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7543228" y="3659163"/>
              <a:ext cx="199654" cy="64145"/>
            </a:xfrm>
            <a:custGeom>
              <a:avLst/>
              <a:gdLst>
                <a:gd name="connsiteX0" fmla="*/ 189551 w 199654"/>
                <a:gd name="connsiteY0" fmla="*/ 11028 h 64145"/>
                <a:gd name="connsiteX1" fmla="*/ 199759 w 199654"/>
                <a:gd name="connsiteY1" fmla="*/ 5545 h 64145"/>
                <a:gd name="connsiteX2" fmla="*/ 189851 w 199654"/>
                <a:gd name="connsiteY2" fmla="*/ 63 h 64145"/>
                <a:gd name="connsiteX3" fmla="*/ 10012 w 199654"/>
                <a:gd name="connsiteY3" fmla="*/ 63 h 64145"/>
                <a:gd name="connsiteX4" fmla="*/ 104 w 199654"/>
                <a:gd name="connsiteY4" fmla="*/ 5545 h 64145"/>
                <a:gd name="connsiteX5" fmla="*/ 10312 w 199654"/>
                <a:gd name="connsiteY5" fmla="*/ 11028 h 64145"/>
                <a:gd name="connsiteX6" fmla="*/ 189551 w 199654"/>
                <a:gd name="connsiteY6" fmla="*/ 11028 h 64145"/>
                <a:gd name="connsiteX7" fmla="*/ 189851 w 199654"/>
                <a:gd name="connsiteY7" fmla="*/ 64208 h 64145"/>
                <a:gd name="connsiteX8" fmla="*/ 199759 w 199654"/>
                <a:gd name="connsiteY8" fmla="*/ 58726 h 64145"/>
                <a:gd name="connsiteX9" fmla="*/ 189551 w 199654"/>
                <a:gd name="connsiteY9" fmla="*/ 53243 h 64145"/>
                <a:gd name="connsiteX10" fmla="*/ 10312 w 199654"/>
                <a:gd name="connsiteY10" fmla="*/ 53243 h 64145"/>
                <a:gd name="connsiteX11" fmla="*/ 104 w 199654"/>
                <a:gd name="connsiteY11" fmla="*/ 58726 h 64145"/>
                <a:gd name="connsiteX12" fmla="*/ 10012 w 199654"/>
                <a:gd name="connsiteY12" fmla="*/ 64208 h 64145"/>
                <a:gd name="connsiteX13" fmla="*/ 189851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51" y="11028"/>
                  </a:moveTo>
                  <a:cubicBezTo>
                    <a:pt x="194055" y="11028"/>
                    <a:pt x="199759" y="11028"/>
                    <a:pt x="199759" y="5545"/>
                  </a:cubicBezTo>
                  <a:cubicBezTo>
                    <a:pt x="199759" y="63"/>
                    <a:pt x="194055" y="63"/>
                    <a:pt x="189851" y="63"/>
                  </a:cubicBezTo>
                  <a:lnTo>
                    <a:pt x="10012" y="63"/>
                  </a:lnTo>
                  <a:cubicBezTo>
                    <a:pt x="5809" y="63"/>
                    <a:pt x="104" y="63"/>
                    <a:pt x="104" y="5545"/>
                  </a:cubicBezTo>
                  <a:cubicBezTo>
                    <a:pt x="104" y="11028"/>
                    <a:pt x="5809" y="11028"/>
                    <a:pt x="10312" y="11028"/>
                  </a:cubicBezTo>
                  <a:lnTo>
                    <a:pt x="189551" y="11028"/>
                  </a:lnTo>
                  <a:close/>
                  <a:moveTo>
                    <a:pt x="189851" y="64208"/>
                  </a:moveTo>
                  <a:cubicBezTo>
                    <a:pt x="194055" y="64208"/>
                    <a:pt x="199759" y="64208"/>
                    <a:pt x="199759" y="58726"/>
                  </a:cubicBezTo>
                  <a:cubicBezTo>
                    <a:pt x="199759" y="53243"/>
                    <a:pt x="194055" y="53243"/>
                    <a:pt x="189551" y="53243"/>
                  </a:cubicBezTo>
                  <a:lnTo>
                    <a:pt x="10312" y="53243"/>
                  </a:lnTo>
                  <a:cubicBezTo>
                    <a:pt x="5809" y="53243"/>
                    <a:pt x="104" y="53243"/>
                    <a:pt x="104" y="58726"/>
                  </a:cubicBezTo>
                  <a:cubicBezTo>
                    <a:pt x="104" y="64208"/>
                    <a:pt x="5809" y="64208"/>
                    <a:pt x="10012" y="64208"/>
                  </a:cubicBezTo>
                  <a:lnTo>
                    <a:pt x="189851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" name="Forme libre 92">
              <a:extLst>
                <a:ext uri="{FF2B5EF4-FFF2-40B4-BE49-F238E27FC236}">
                  <a16:creationId xmlns:a16="http://schemas.microsoft.com/office/drawing/2014/main" id="{D4E561EC-BB34-4782-3F5C-B4519B3B635B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7855035" y="3577200"/>
              <a:ext cx="126398" cy="188598"/>
            </a:xfrm>
            <a:custGeom>
              <a:avLst/>
              <a:gdLst>
                <a:gd name="connsiteX0" fmla="*/ 126513 w 126398"/>
                <a:gd name="connsiteY0" fmla="*/ 94910 h 188598"/>
                <a:gd name="connsiteX1" fmla="*/ 114504 w 126398"/>
                <a:gd name="connsiteY1" fmla="*/ 30765 h 188598"/>
                <a:gd name="connsiteX2" fmla="*/ 63464 w 126398"/>
                <a:gd name="connsiteY2" fmla="*/ 63 h 188598"/>
                <a:gd name="connsiteX3" fmla="*/ 11223 w 126398"/>
                <a:gd name="connsiteY3" fmla="*/ 32684 h 188598"/>
                <a:gd name="connsiteX4" fmla="*/ 115 w 126398"/>
                <a:gd name="connsiteY4" fmla="*/ 94910 h 188598"/>
                <a:gd name="connsiteX5" fmla="*/ 13625 w 126398"/>
                <a:gd name="connsiteY5" fmla="*/ 160974 h 188598"/>
                <a:gd name="connsiteX6" fmla="*/ 63164 w 126398"/>
                <a:gd name="connsiteY6" fmla="*/ 188661 h 188598"/>
                <a:gd name="connsiteX7" fmla="*/ 115404 w 126398"/>
                <a:gd name="connsiteY7" fmla="*/ 156862 h 188598"/>
                <a:gd name="connsiteX8" fmla="*/ 126513 w 126398"/>
                <a:gd name="connsiteY8" fmla="*/ 94910 h 188598"/>
                <a:gd name="connsiteX9" fmla="*/ 63164 w 126398"/>
                <a:gd name="connsiteY9" fmla="*/ 182630 h 188598"/>
                <a:gd name="connsiteX10" fmla="*/ 28337 w 126398"/>
                <a:gd name="connsiteY10" fmla="*/ 149461 h 188598"/>
                <a:gd name="connsiteX11" fmla="*/ 25034 w 126398"/>
                <a:gd name="connsiteY11" fmla="*/ 91621 h 188598"/>
                <a:gd name="connsiteX12" fmla="*/ 27436 w 126398"/>
                <a:gd name="connsiteY12" fmla="*/ 41182 h 188598"/>
                <a:gd name="connsiteX13" fmla="*/ 63164 w 126398"/>
                <a:gd name="connsiteY13" fmla="*/ 6094 h 188598"/>
                <a:gd name="connsiteX14" fmla="*/ 98591 w 126398"/>
                <a:gd name="connsiteY14" fmla="*/ 38166 h 188598"/>
                <a:gd name="connsiteX15" fmla="*/ 101593 w 126398"/>
                <a:gd name="connsiteY15" fmla="*/ 91621 h 188598"/>
                <a:gd name="connsiteX16" fmla="*/ 98291 w 126398"/>
                <a:gd name="connsiteY16" fmla="*/ 148364 h 188598"/>
                <a:gd name="connsiteX17" fmla="*/ 63164 w 126398"/>
                <a:gd name="connsiteY17" fmla="*/ 182630 h 18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6398" h="188598">
                  <a:moveTo>
                    <a:pt x="126513" y="94910"/>
                  </a:moveTo>
                  <a:cubicBezTo>
                    <a:pt x="126513" y="72980"/>
                    <a:pt x="125012" y="51050"/>
                    <a:pt x="114504" y="30765"/>
                  </a:cubicBezTo>
                  <a:cubicBezTo>
                    <a:pt x="100693" y="4449"/>
                    <a:pt x="76074" y="63"/>
                    <a:pt x="63464" y="63"/>
                  </a:cubicBezTo>
                  <a:cubicBezTo>
                    <a:pt x="45450" y="63"/>
                    <a:pt x="23533" y="7190"/>
                    <a:pt x="11223" y="32684"/>
                  </a:cubicBezTo>
                  <a:cubicBezTo>
                    <a:pt x="1616" y="51598"/>
                    <a:pt x="115" y="72980"/>
                    <a:pt x="115" y="94910"/>
                  </a:cubicBezTo>
                  <a:cubicBezTo>
                    <a:pt x="115" y="115469"/>
                    <a:pt x="1316" y="140141"/>
                    <a:pt x="13625" y="160974"/>
                  </a:cubicBezTo>
                  <a:cubicBezTo>
                    <a:pt x="26535" y="183178"/>
                    <a:pt x="48452" y="188661"/>
                    <a:pt x="63164" y="188661"/>
                  </a:cubicBezTo>
                  <a:cubicBezTo>
                    <a:pt x="79376" y="188661"/>
                    <a:pt x="102194" y="182904"/>
                    <a:pt x="115404" y="156862"/>
                  </a:cubicBezTo>
                  <a:cubicBezTo>
                    <a:pt x="125012" y="137948"/>
                    <a:pt x="126513" y="116566"/>
                    <a:pt x="126513" y="94910"/>
                  </a:cubicBezTo>
                  <a:close/>
                  <a:moveTo>
                    <a:pt x="63164" y="182630"/>
                  </a:moveTo>
                  <a:cubicBezTo>
                    <a:pt x="51455" y="182630"/>
                    <a:pt x="33741" y="175777"/>
                    <a:pt x="28337" y="149461"/>
                  </a:cubicBezTo>
                  <a:cubicBezTo>
                    <a:pt x="25034" y="133013"/>
                    <a:pt x="25034" y="107794"/>
                    <a:pt x="25034" y="91621"/>
                  </a:cubicBezTo>
                  <a:cubicBezTo>
                    <a:pt x="25034" y="74077"/>
                    <a:pt x="25034" y="55984"/>
                    <a:pt x="27436" y="41182"/>
                  </a:cubicBezTo>
                  <a:cubicBezTo>
                    <a:pt x="33140" y="8561"/>
                    <a:pt x="55658" y="6094"/>
                    <a:pt x="63164" y="6094"/>
                  </a:cubicBezTo>
                  <a:cubicBezTo>
                    <a:pt x="73071" y="6094"/>
                    <a:pt x="92887" y="11028"/>
                    <a:pt x="98591" y="38166"/>
                  </a:cubicBezTo>
                  <a:cubicBezTo>
                    <a:pt x="101593" y="53517"/>
                    <a:pt x="101593" y="74351"/>
                    <a:pt x="101593" y="91621"/>
                  </a:cubicBezTo>
                  <a:cubicBezTo>
                    <a:pt x="101593" y="112180"/>
                    <a:pt x="101593" y="130820"/>
                    <a:pt x="98291" y="148364"/>
                  </a:cubicBezTo>
                  <a:cubicBezTo>
                    <a:pt x="93787" y="174406"/>
                    <a:pt x="76674" y="182630"/>
                    <a:pt x="63164" y="182630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BD29ABD2-CAF2-D3F9-60AC-42B37C46CFF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8010556" y="3554173"/>
              <a:ext cx="69654" cy="274125"/>
            </a:xfrm>
            <a:custGeom>
              <a:avLst/>
              <a:gdLst>
                <a:gd name="connsiteX0" fmla="*/ 69774 w 69654"/>
                <a:gd name="connsiteY0" fmla="*/ 137125 h 274125"/>
                <a:gd name="connsiteX1" fmla="*/ 49958 w 69654"/>
                <a:gd name="connsiteY1" fmla="*/ 51598 h 274125"/>
                <a:gd name="connsiteX2" fmla="*/ 3122 w 69654"/>
                <a:gd name="connsiteY2" fmla="*/ 63 h 274125"/>
                <a:gd name="connsiteX3" fmla="*/ 120 w 69654"/>
                <a:gd name="connsiteY3" fmla="*/ 2804 h 274125"/>
                <a:gd name="connsiteX4" fmla="*/ 5824 w 69654"/>
                <a:gd name="connsiteY4" fmla="*/ 9109 h 274125"/>
                <a:gd name="connsiteX5" fmla="*/ 52360 w 69654"/>
                <a:gd name="connsiteY5" fmla="*/ 137125 h 274125"/>
                <a:gd name="connsiteX6" fmla="*/ 4023 w 69654"/>
                <a:gd name="connsiteY6" fmla="*/ 266786 h 274125"/>
                <a:gd name="connsiteX7" fmla="*/ 120 w 69654"/>
                <a:gd name="connsiteY7" fmla="*/ 271447 h 274125"/>
                <a:gd name="connsiteX8" fmla="*/ 3122 w 69654"/>
                <a:gd name="connsiteY8" fmla="*/ 274188 h 274125"/>
                <a:gd name="connsiteX9" fmla="*/ 50859 w 69654"/>
                <a:gd name="connsiteY9" fmla="*/ 220733 h 274125"/>
                <a:gd name="connsiteX10" fmla="*/ 69774 w 69654"/>
                <a:gd name="connsiteY10" fmla="*/ 137125 h 274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654" h="274125">
                  <a:moveTo>
                    <a:pt x="69774" y="137125"/>
                  </a:moveTo>
                  <a:cubicBezTo>
                    <a:pt x="69774" y="115744"/>
                    <a:pt x="66471" y="82574"/>
                    <a:pt x="49958" y="51598"/>
                  </a:cubicBezTo>
                  <a:cubicBezTo>
                    <a:pt x="31944" y="17881"/>
                    <a:pt x="6124" y="63"/>
                    <a:pt x="3122" y="63"/>
                  </a:cubicBezTo>
                  <a:cubicBezTo>
                    <a:pt x="1321" y="63"/>
                    <a:pt x="120" y="1159"/>
                    <a:pt x="120" y="2804"/>
                  </a:cubicBezTo>
                  <a:cubicBezTo>
                    <a:pt x="120" y="3626"/>
                    <a:pt x="120" y="4175"/>
                    <a:pt x="5824" y="9109"/>
                  </a:cubicBezTo>
                  <a:cubicBezTo>
                    <a:pt x="35247" y="36247"/>
                    <a:pt x="52360" y="79833"/>
                    <a:pt x="52360" y="137125"/>
                  </a:cubicBezTo>
                  <a:cubicBezTo>
                    <a:pt x="52360" y="184001"/>
                    <a:pt x="41252" y="232247"/>
                    <a:pt x="4023" y="266786"/>
                  </a:cubicBezTo>
                  <a:cubicBezTo>
                    <a:pt x="120" y="270076"/>
                    <a:pt x="120" y="270624"/>
                    <a:pt x="120" y="271447"/>
                  </a:cubicBezTo>
                  <a:cubicBezTo>
                    <a:pt x="120" y="273091"/>
                    <a:pt x="1321" y="274188"/>
                    <a:pt x="3122" y="274188"/>
                  </a:cubicBezTo>
                  <a:cubicBezTo>
                    <a:pt x="6124" y="274188"/>
                    <a:pt x="33145" y="255547"/>
                    <a:pt x="50859" y="220733"/>
                  </a:cubicBezTo>
                  <a:cubicBezTo>
                    <a:pt x="66171" y="190580"/>
                    <a:pt x="69774" y="160152"/>
                    <a:pt x="69774" y="137125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7158ED43-48A6-4BFA-174F-64F5544FCDA9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210410" y="3659163"/>
              <a:ext cx="199654" cy="64145"/>
            </a:xfrm>
            <a:custGeom>
              <a:avLst/>
              <a:gdLst>
                <a:gd name="connsiteX0" fmla="*/ 189573 w 199654"/>
                <a:gd name="connsiteY0" fmla="*/ 11028 h 64145"/>
                <a:gd name="connsiteX1" fmla="*/ 199781 w 199654"/>
                <a:gd name="connsiteY1" fmla="*/ 5545 h 64145"/>
                <a:gd name="connsiteX2" fmla="*/ 189874 w 199654"/>
                <a:gd name="connsiteY2" fmla="*/ 63 h 64145"/>
                <a:gd name="connsiteX3" fmla="*/ 10034 w 199654"/>
                <a:gd name="connsiteY3" fmla="*/ 63 h 64145"/>
                <a:gd name="connsiteX4" fmla="*/ 126 w 199654"/>
                <a:gd name="connsiteY4" fmla="*/ 5545 h 64145"/>
                <a:gd name="connsiteX5" fmla="*/ 10334 w 199654"/>
                <a:gd name="connsiteY5" fmla="*/ 11028 h 64145"/>
                <a:gd name="connsiteX6" fmla="*/ 189573 w 199654"/>
                <a:gd name="connsiteY6" fmla="*/ 11028 h 64145"/>
                <a:gd name="connsiteX7" fmla="*/ 189874 w 199654"/>
                <a:gd name="connsiteY7" fmla="*/ 64208 h 64145"/>
                <a:gd name="connsiteX8" fmla="*/ 199781 w 199654"/>
                <a:gd name="connsiteY8" fmla="*/ 58726 h 64145"/>
                <a:gd name="connsiteX9" fmla="*/ 189573 w 199654"/>
                <a:gd name="connsiteY9" fmla="*/ 53243 h 64145"/>
                <a:gd name="connsiteX10" fmla="*/ 10334 w 199654"/>
                <a:gd name="connsiteY10" fmla="*/ 53243 h 64145"/>
                <a:gd name="connsiteX11" fmla="*/ 126 w 199654"/>
                <a:gd name="connsiteY11" fmla="*/ 58726 h 64145"/>
                <a:gd name="connsiteX12" fmla="*/ 10034 w 199654"/>
                <a:gd name="connsiteY12" fmla="*/ 64208 h 64145"/>
                <a:gd name="connsiteX13" fmla="*/ 189874 w 199654"/>
                <a:gd name="connsiteY13" fmla="*/ 64208 h 6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9654" h="64145">
                  <a:moveTo>
                    <a:pt x="189573" y="11028"/>
                  </a:moveTo>
                  <a:cubicBezTo>
                    <a:pt x="194077" y="11028"/>
                    <a:pt x="199781" y="11028"/>
                    <a:pt x="199781" y="5545"/>
                  </a:cubicBezTo>
                  <a:cubicBezTo>
                    <a:pt x="199781" y="63"/>
                    <a:pt x="194077" y="63"/>
                    <a:pt x="189874" y="63"/>
                  </a:cubicBezTo>
                  <a:lnTo>
                    <a:pt x="10034" y="63"/>
                  </a:lnTo>
                  <a:cubicBezTo>
                    <a:pt x="5831" y="63"/>
                    <a:pt x="126" y="63"/>
                    <a:pt x="126" y="5545"/>
                  </a:cubicBezTo>
                  <a:cubicBezTo>
                    <a:pt x="126" y="11028"/>
                    <a:pt x="5831" y="11028"/>
                    <a:pt x="10334" y="11028"/>
                  </a:cubicBezTo>
                  <a:lnTo>
                    <a:pt x="189573" y="11028"/>
                  </a:lnTo>
                  <a:close/>
                  <a:moveTo>
                    <a:pt x="189874" y="64208"/>
                  </a:moveTo>
                  <a:cubicBezTo>
                    <a:pt x="194077" y="64208"/>
                    <a:pt x="199781" y="64208"/>
                    <a:pt x="199781" y="58726"/>
                  </a:cubicBezTo>
                  <a:cubicBezTo>
                    <a:pt x="199781" y="53243"/>
                    <a:pt x="194077" y="53243"/>
                    <a:pt x="189573" y="53243"/>
                  </a:cubicBezTo>
                  <a:lnTo>
                    <a:pt x="10334" y="53243"/>
                  </a:lnTo>
                  <a:cubicBezTo>
                    <a:pt x="5831" y="53243"/>
                    <a:pt x="126" y="53243"/>
                    <a:pt x="126" y="58726"/>
                  </a:cubicBezTo>
                  <a:cubicBezTo>
                    <a:pt x="126" y="64208"/>
                    <a:pt x="5831" y="64208"/>
                    <a:pt x="10034" y="64208"/>
                  </a:cubicBezTo>
                  <a:lnTo>
                    <a:pt x="189874" y="64208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3067EA84-74E0-3A31-31FD-5036E37ECAF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8517713" y="3574185"/>
              <a:ext cx="204158" cy="185582"/>
            </a:xfrm>
            <a:custGeom>
              <a:avLst/>
              <a:gdLst>
                <a:gd name="connsiteX0" fmla="*/ 121131 w 204158"/>
                <a:gd name="connsiteY0" fmla="*/ 19251 h 185582"/>
                <a:gd name="connsiteX1" fmla="*/ 128036 w 204158"/>
                <a:gd name="connsiteY1" fmla="*/ 9109 h 185582"/>
                <a:gd name="connsiteX2" fmla="*/ 146951 w 204158"/>
                <a:gd name="connsiteY2" fmla="*/ 8561 h 185582"/>
                <a:gd name="connsiteX3" fmla="*/ 190785 w 204158"/>
                <a:gd name="connsiteY3" fmla="*/ 31039 h 185582"/>
                <a:gd name="connsiteX4" fmla="*/ 188383 w 204158"/>
                <a:gd name="connsiteY4" fmla="*/ 52969 h 185582"/>
                <a:gd name="connsiteX5" fmla="*/ 187482 w 204158"/>
                <a:gd name="connsiteY5" fmla="*/ 58177 h 185582"/>
                <a:gd name="connsiteX6" fmla="*/ 191085 w 204158"/>
                <a:gd name="connsiteY6" fmla="*/ 61741 h 185582"/>
                <a:gd name="connsiteX7" fmla="*/ 195589 w 204158"/>
                <a:gd name="connsiteY7" fmla="*/ 55436 h 185582"/>
                <a:gd name="connsiteX8" fmla="*/ 203695 w 204158"/>
                <a:gd name="connsiteY8" fmla="*/ 7738 h 185582"/>
                <a:gd name="connsiteX9" fmla="*/ 204295 w 204158"/>
                <a:gd name="connsiteY9" fmla="*/ 3078 h 185582"/>
                <a:gd name="connsiteX10" fmla="*/ 196189 w 204158"/>
                <a:gd name="connsiteY10" fmla="*/ 63 h 185582"/>
                <a:gd name="connsiteX11" fmla="*/ 29560 w 204158"/>
                <a:gd name="connsiteY11" fmla="*/ 63 h 185582"/>
                <a:gd name="connsiteX12" fmla="*/ 19952 w 204158"/>
                <a:gd name="connsiteY12" fmla="*/ 5545 h 185582"/>
                <a:gd name="connsiteX13" fmla="*/ 1938 w 204158"/>
                <a:gd name="connsiteY13" fmla="*/ 53791 h 185582"/>
                <a:gd name="connsiteX14" fmla="*/ 137 w 204158"/>
                <a:gd name="connsiteY14" fmla="*/ 58726 h 185582"/>
                <a:gd name="connsiteX15" fmla="*/ 3740 w 204158"/>
                <a:gd name="connsiteY15" fmla="*/ 61741 h 185582"/>
                <a:gd name="connsiteX16" fmla="*/ 8844 w 204158"/>
                <a:gd name="connsiteY16" fmla="*/ 55984 h 185582"/>
                <a:gd name="connsiteX17" fmla="*/ 77297 w 204158"/>
                <a:gd name="connsiteY17" fmla="*/ 8561 h 185582"/>
                <a:gd name="connsiteX18" fmla="*/ 89006 w 204158"/>
                <a:gd name="connsiteY18" fmla="*/ 8561 h 185582"/>
                <a:gd name="connsiteX19" fmla="*/ 97412 w 204158"/>
                <a:gd name="connsiteY19" fmla="*/ 11850 h 185582"/>
                <a:gd name="connsiteX20" fmla="*/ 96211 w 204158"/>
                <a:gd name="connsiteY20" fmla="*/ 17607 h 185582"/>
                <a:gd name="connsiteX21" fmla="*/ 55980 w 204158"/>
                <a:gd name="connsiteY21" fmla="*/ 163990 h 185582"/>
                <a:gd name="connsiteX22" fmla="*/ 20253 w 204158"/>
                <a:gd name="connsiteY22" fmla="*/ 177148 h 185582"/>
                <a:gd name="connsiteX23" fmla="*/ 7643 w 204158"/>
                <a:gd name="connsiteY23" fmla="*/ 182356 h 185582"/>
                <a:gd name="connsiteX24" fmla="*/ 12747 w 204158"/>
                <a:gd name="connsiteY24" fmla="*/ 185645 h 185582"/>
                <a:gd name="connsiteX25" fmla="*/ 37366 w 204158"/>
                <a:gd name="connsiteY25" fmla="*/ 185097 h 185582"/>
                <a:gd name="connsiteX26" fmla="*/ 62886 w 204158"/>
                <a:gd name="connsiteY26" fmla="*/ 184823 h 185582"/>
                <a:gd name="connsiteX27" fmla="*/ 87805 w 204158"/>
                <a:gd name="connsiteY27" fmla="*/ 185097 h 185582"/>
                <a:gd name="connsiteX28" fmla="*/ 113925 w 204158"/>
                <a:gd name="connsiteY28" fmla="*/ 185645 h 185582"/>
                <a:gd name="connsiteX29" fmla="*/ 120530 w 204158"/>
                <a:gd name="connsiteY29" fmla="*/ 180163 h 185582"/>
                <a:gd name="connsiteX30" fmla="*/ 110322 w 204158"/>
                <a:gd name="connsiteY30" fmla="*/ 177148 h 185582"/>
                <a:gd name="connsiteX31" fmla="*/ 91107 w 204158"/>
                <a:gd name="connsiteY31" fmla="*/ 176599 h 185582"/>
                <a:gd name="connsiteX32" fmla="*/ 79999 w 204158"/>
                <a:gd name="connsiteY32" fmla="*/ 170569 h 185582"/>
                <a:gd name="connsiteX33" fmla="*/ 81200 w 204158"/>
                <a:gd name="connsiteY33" fmla="*/ 164812 h 185582"/>
                <a:gd name="connsiteX34" fmla="*/ 121131 w 204158"/>
                <a:gd name="connsiteY34" fmla="*/ 19251 h 185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158" h="185582">
                  <a:moveTo>
                    <a:pt x="121131" y="19251"/>
                  </a:moveTo>
                  <a:cubicBezTo>
                    <a:pt x="123232" y="11576"/>
                    <a:pt x="124433" y="9931"/>
                    <a:pt x="128036" y="9109"/>
                  </a:cubicBezTo>
                  <a:cubicBezTo>
                    <a:pt x="130738" y="8561"/>
                    <a:pt x="140646" y="8561"/>
                    <a:pt x="146951" y="8561"/>
                  </a:cubicBezTo>
                  <a:cubicBezTo>
                    <a:pt x="177274" y="8561"/>
                    <a:pt x="190785" y="9657"/>
                    <a:pt x="190785" y="31039"/>
                  </a:cubicBezTo>
                  <a:cubicBezTo>
                    <a:pt x="190785" y="35151"/>
                    <a:pt x="189584" y="45842"/>
                    <a:pt x="188383" y="52969"/>
                  </a:cubicBezTo>
                  <a:cubicBezTo>
                    <a:pt x="188083" y="54065"/>
                    <a:pt x="187482" y="57355"/>
                    <a:pt x="187482" y="58177"/>
                  </a:cubicBezTo>
                  <a:cubicBezTo>
                    <a:pt x="187482" y="59822"/>
                    <a:pt x="188383" y="61741"/>
                    <a:pt x="191085" y="61741"/>
                  </a:cubicBezTo>
                  <a:cubicBezTo>
                    <a:pt x="194388" y="61741"/>
                    <a:pt x="194988" y="59548"/>
                    <a:pt x="195589" y="55436"/>
                  </a:cubicBezTo>
                  <a:lnTo>
                    <a:pt x="203695" y="7738"/>
                  </a:lnTo>
                  <a:cubicBezTo>
                    <a:pt x="203995" y="6642"/>
                    <a:pt x="204295" y="3901"/>
                    <a:pt x="204295" y="3078"/>
                  </a:cubicBezTo>
                  <a:cubicBezTo>
                    <a:pt x="204295" y="63"/>
                    <a:pt x="201293" y="63"/>
                    <a:pt x="196189" y="63"/>
                  </a:cubicBezTo>
                  <a:lnTo>
                    <a:pt x="29560" y="63"/>
                  </a:lnTo>
                  <a:cubicBezTo>
                    <a:pt x="22354" y="63"/>
                    <a:pt x="22054" y="337"/>
                    <a:pt x="19952" y="5545"/>
                  </a:cubicBezTo>
                  <a:lnTo>
                    <a:pt x="1938" y="53791"/>
                  </a:lnTo>
                  <a:cubicBezTo>
                    <a:pt x="1638" y="54339"/>
                    <a:pt x="137" y="58177"/>
                    <a:pt x="137" y="58726"/>
                  </a:cubicBezTo>
                  <a:cubicBezTo>
                    <a:pt x="137" y="60370"/>
                    <a:pt x="1638" y="61741"/>
                    <a:pt x="3740" y="61741"/>
                  </a:cubicBezTo>
                  <a:cubicBezTo>
                    <a:pt x="6742" y="61741"/>
                    <a:pt x="7042" y="60370"/>
                    <a:pt x="8844" y="55984"/>
                  </a:cubicBezTo>
                  <a:cubicBezTo>
                    <a:pt x="25056" y="13495"/>
                    <a:pt x="32862" y="8561"/>
                    <a:pt x="77297" y="8561"/>
                  </a:cubicBezTo>
                  <a:lnTo>
                    <a:pt x="89006" y="8561"/>
                  </a:lnTo>
                  <a:cubicBezTo>
                    <a:pt x="97412" y="8561"/>
                    <a:pt x="97412" y="9657"/>
                    <a:pt x="97412" y="11850"/>
                  </a:cubicBezTo>
                  <a:cubicBezTo>
                    <a:pt x="97412" y="13495"/>
                    <a:pt x="96512" y="16784"/>
                    <a:pt x="96211" y="17607"/>
                  </a:cubicBezTo>
                  <a:lnTo>
                    <a:pt x="55980" y="163990"/>
                  </a:lnTo>
                  <a:cubicBezTo>
                    <a:pt x="53278" y="174132"/>
                    <a:pt x="52377" y="177148"/>
                    <a:pt x="20253" y="177148"/>
                  </a:cubicBezTo>
                  <a:cubicBezTo>
                    <a:pt x="9444" y="177148"/>
                    <a:pt x="7643" y="177148"/>
                    <a:pt x="7643" y="182356"/>
                  </a:cubicBezTo>
                  <a:cubicBezTo>
                    <a:pt x="7643" y="185645"/>
                    <a:pt x="10945" y="185645"/>
                    <a:pt x="12747" y="185645"/>
                  </a:cubicBezTo>
                  <a:cubicBezTo>
                    <a:pt x="20853" y="185645"/>
                    <a:pt x="29260" y="185097"/>
                    <a:pt x="37366" y="185097"/>
                  </a:cubicBezTo>
                  <a:cubicBezTo>
                    <a:pt x="45772" y="185097"/>
                    <a:pt x="54479" y="184823"/>
                    <a:pt x="62886" y="184823"/>
                  </a:cubicBezTo>
                  <a:cubicBezTo>
                    <a:pt x="71292" y="184823"/>
                    <a:pt x="79699" y="185097"/>
                    <a:pt x="87805" y="185097"/>
                  </a:cubicBezTo>
                  <a:cubicBezTo>
                    <a:pt x="96512" y="185097"/>
                    <a:pt x="105519" y="185645"/>
                    <a:pt x="113925" y="185645"/>
                  </a:cubicBezTo>
                  <a:cubicBezTo>
                    <a:pt x="116928" y="185645"/>
                    <a:pt x="120530" y="185645"/>
                    <a:pt x="120530" y="180163"/>
                  </a:cubicBezTo>
                  <a:cubicBezTo>
                    <a:pt x="120530" y="177148"/>
                    <a:pt x="118128" y="177148"/>
                    <a:pt x="110322" y="177148"/>
                  </a:cubicBezTo>
                  <a:cubicBezTo>
                    <a:pt x="102817" y="177148"/>
                    <a:pt x="98914" y="177148"/>
                    <a:pt x="91107" y="176599"/>
                  </a:cubicBezTo>
                  <a:cubicBezTo>
                    <a:pt x="82401" y="175777"/>
                    <a:pt x="79999" y="174955"/>
                    <a:pt x="79999" y="170569"/>
                  </a:cubicBezTo>
                  <a:cubicBezTo>
                    <a:pt x="79999" y="170294"/>
                    <a:pt x="79999" y="168924"/>
                    <a:pt x="81200" y="164812"/>
                  </a:cubicBezTo>
                  <a:lnTo>
                    <a:pt x="121131" y="19251"/>
                  </a:ln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48D61D91-3241-3E8A-D320-66FA8011FF2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696885" y="3673472"/>
              <a:ext cx="97515" cy="131251"/>
            </a:xfrm>
            <a:custGeom>
              <a:avLst/>
              <a:gdLst>
                <a:gd name="connsiteX0" fmla="*/ 97658 w 97515"/>
                <a:gd name="connsiteY0" fmla="*/ 66265 h 131251"/>
                <a:gd name="connsiteX1" fmla="*/ 85259 w 97515"/>
                <a:gd name="connsiteY1" fmla="*/ 16567 h 131251"/>
                <a:gd name="connsiteX2" fmla="*/ 48901 w 97515"/>
                <a:gd name="connsiteY2" fmla="*/ 64 h 131251"/>
                <a:gd name="connsiteX3" fmla="*/ 143 w 97515"/>
                <a:gd name="connsiteY3" fmla="*/ 66265 h 131251"/>
                <a:gd name="connsiteX4" fmla="*/ 48901 w 97515"/>
                <a:gd name="connsiteY4" fmla="*/ 131315 h 131251"/>
                <a:gd name="connsiteX5" fmla="*/ 97658 w 97515"/>
                <a:gd name="connsiteY5" fmla="*/ 66265 h 131251"/>
                <a:gd name="connsiteX6" fmla="*/ 48901 w 97515"/>
                <a:gd name="connsiteY6" fmla="*/ 125942 h 131251"/>
                <a:gd name="connsiteX7" fmla="*/ 22210 w 97515"/>
                <a:gd name="connsiteY7" fmla="*/ 105027 h 131251"/>
                <a:gd name="connsiteX8" fmla="*/ 19268 w 97515"/>
                <a:gd name="connsiteY8" fmla="*/ 63771 h 131251"/>
                <a:gd name="connsiteX9" fmla="*/ 22420 w 97515"/>
                <a:gd name="connsiteY9" fmla="*/ 24626 h 131251"/>
                <a:gd name="connsiteX10" fmla="*/ 48901 w 97515"/>
                <a:gd name="connsiteY10" fmla="*/ 5437 h 131251"/>
                <a:gd name="connsiteX11" fmla="*/ 74961 w 97515"/>
                <a:gd name="connsiteY11" fmla="*/ 22899 h 131251"/>
                <a:gd name="connsiteX12" fmla="*/ 78534 w 97515"/>
                <a:gd name="connsiteY12" fmla="*/ 63771 h 131251"/>
                <a:gd name="connsiteX13" fmla="*/ 75801 w 97515"/>
                <a:gd name="connsiteY13" fmla="*/ 104259 h 131251"/>
                <a:gd name="connsiteX14" fmla="*/ 48901 w 97515"/>
                <a:gd name="connsiteY14" fmla="*/ 125942 h 13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7515" h="131251">
                  <a:moveTo>
                    <a:pt x="97658" y="66265"/>
                  </a:moveTo>
                  <a:cubicBezTo>
                    <a:pt x="97658" y="45158"/>
                    <a:pt x="94926" y="29999"/>
                    <a:pt x="85259" y="16567"/>
                  </a:cubicBezTo>
                  <a:cubicBezTo>
                    <a:pt x="78744" y="7740"/>
                    <a:pt x="65714" y="64"/>
                    <a:pt x="48901" y="64"/>
                  </a:cubicBezTo>
                  <a:cubicBezTo>
                    <a:pt x="143" y="64"/>
                    <a:pt x="143" y="52450"/>
                    <a:pt x="143" y="66265"/>
                  </a:cubicBezTo>
                  <a:cubicBezTo>
                    <a:pt x="143" y="80081"/>
                    <a:pt x="143" y="131315"/>
                    <a:pt x="48901" y="131315"/>
                  </a:cubicBezTo>
                  <a:cubicBezTo>
                    <a:pt x="97658" y="131315"/>
                    <a:pt x="97658" y="80081"/>
                    <a:pt x="97658" y="66265"/>
                  </a:cubicBezTo>
                  <a:close/>
                  <a:moveTo>
                    <a:pt x="48901" y="125942"/>
                  </a:moveTo>
                  <a:cubicBezTo>
                    <a:pt x="39233" y="125942"/>
                    <a:pt x="26413" y="120761"/>
                    <a:pt x="22210" y="105027"/>
                  </a:cubicBezTo>
                  <a:cubicBezTo>
                    <a:pt x="19268" y="93705"/>
                    <a:pt x="19268" y="77971"/>
                    <a:pt x="19268" y="63771"/>
                  </a:cubicBezTo>
                  <a:cubicBezTo>
                    <a:pt x="19268" y="49763"/>
                    <a:pt x="19268" y="35180"/>
                    <a:pt x="22420" y="24626"/>
                  </a:cubicBezTo>
                  <a:cubicBezTo>
                    <a:pt x="26833" y="9467"/>
                    <a:pt x="40284" y="5437"/>
                    <a:pt x="48901" y="5437"/>
                  </a:cubicBezTo>
                  <a:cubicBezTo>
                    <a:pt x="60249" y="5437"/>
                    <a:pt x="71178" y="11769"/>
                    <a:pt x="74961" y="22899"/>
                  </a:cubicBezTo>
                  <a:cubicBezTo>
                    <a:pt x="78323" y="33261"/>
                    <a:pt x="78534" y="47077"/>
                    <a:pt x="78534" y="63771"/>
                  </a:cubicBezTo>
                  <a:cubicBezTo>
                    <a:pt x="78534" y="77971"/>
                    <a:pt x="78534" y="92170"/>
                    <a:pt x="75801" y="104259"/>
                  </a:cubicBezTo>
                  <a:cubicBezTo>
                    <a:pt x="71598" y="121721"/>
                    <a:pt x="57307" y="125942"/>
                    <a:pt x="48901" y="125942"/>
                  </a:cubicBezTo>
                  <a:close/>
                </a:path>
              </a:pathLst>
            </a:custGeom>
            <a:solidFill>
              <a:srgbClr val="000000"/>
            </a:solidFill>
            <a:ln w="300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8D6076-7AB1-68F4-53E8-2F031186FE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50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F836CC3-8B33-C645-98C7-81C023AF2B33}"/>
              </a:ext>
            </a:extLst>
          </p:cNvPr>
          <p:cNvSpPr txBox="1"/>
          <p:nvPr/>
        </p:nvSpPr>
        <p:spPr>
          <a:xfrm>
            <a:off x="2317128" y="2993420"/>
            <a:ext cx="6057620" cy="156966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4800">
                <a:solidFill>
                  <a:schemeClr val="bg1"/>
                </a:solidFill>
              </a:rPr>
              <a:t>Milieu semi-infini</a:t>
            </a:r>
            <a:br>
              <a:rPr lang="fr-FR" sz="4800">
                <a:solidFill>
                  <a:schemeClr val="bg1"/>
                </a:solidFill>
              </a:rPr>
            </a:br>
            <a:r>
              <a:rPr lang="fr-FR" sz="4800">
                <a:solidFill>
                  <a:schemeClr val="bg1"/>
                </a:solidFill>
              </a:rPr>
              <a:t>Résolution analytique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405394-A58A-C85D-4B8C-A6EEF6CD1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D2DD84-87BB-5540-B3FB-A89886CBC2BB}" type="slidenum">
              <a:rPr lang="fr-FR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470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2609"/>
  <p:tag name="ORIGINALWIDTH" val="122,806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/>
  <p:tag name="IGUANATEXSIZE" val="22"/>
  <p:tag name="IGUANATEXCURSOR" val="11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"/>
  <p:tag name="ORIGINALWIDTH" val="2,953058"/>
  <p:tag name="EMFCHILD" val="Vrai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8"/>
  <p:tag name="ORIGINALWIDTH" val="5,198425"/>
  <p:tag name="EMFCHILD" val="Vrai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17"/>
  <p:tag name="ORIGINALWIDTH" val="5,564072"/>
  <p:tag name="EMFCHILD" val="Vrai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720387"/>
  <p:tag name="EMFCHILD" val="Vrai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292818"/>
  <p:tag name="EMFCHILD" val="Vrai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"/>
  <p:tag name="ORIGINALWIDTH" val="6,57215"/>
  <p:tag name="EMFCHILD" val="Vrai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167"/>
  <p:tag name="ORIGINALWIDTH" val="399,233"/>
  <p:tag name="EMFCHILD" val="Vrai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120,20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dfrac{T (\green{x},\blue{t}) - T_0}{T_1 - T_0} = &#10;\erfc\left( \dfrac{ \green{x} }{2 \sqrt{ a \blue{t} }} \right)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02602"/>
  <p:tag name="ORIGINALWIDTH" val="7,036642"/>
  <p:tag name="EMFCHILD" val="Vrai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dfrac{T (\green{x},\blue{t}) - T_0}{T_1 - T_0} = &#10;\erfc\left( \dfrac{ \green{x} }{2 \sqrt{ a \blue{t} }} \right)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2,311332"/>
  <p:tag name="EMFCHILD" val="Vrai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961384"/>
  <p:tag name="EMFCHILD" val="Vrai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7"/>
  <p:tag name="ORIGINALWIDTH" val="1,165608"/>
  <p:tag name="EMFCHILD" val="Vrai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2"/>
  <p:tag name="ORIGINALWIDTH" val="3,058517"/>
  <p:tag name="EMFCHILD" val="Vrai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2,311332"/>
  <p:tag name="EMFCHILD" val="Vrai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57"/>
  <p:tag name="ORIGINALWIDTH" val="6,087158"/>
  <p:tag name="EMFCHILD" val="Vrai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8"/>
  <p:tag name="ORIGINALWIDTH" val="3,235857"/>
  <p:tag name="EMFCHILD" val="Vrai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51,14148"/>
  <p:tag name="EMFCHILD" val="Vrai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97,766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(x=0, t)  = \red{T_0 + \Delta T} &#10;$&#10;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2,538465"/>
  <p:tag name="EMFCHILD" val="Vrai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57"/>
  <p:tag name="ORIGINALWIDTH" val="6,087158"/>
  <p:tag name="EMFCHILD" val="Vrai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8"/>
  <p:tag name="ORIGINALWIDTH" val="3,235857"/>
  <p:tag name="EMFCHILD" val="Vrai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"/>
  <p:tag name="ORIGINALWIDTH" val="6,625149"/>
  <p:tag name="EMFCHILD" val="Vrai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"/>
  <p:tag name="ORIGINALWIDTH" val="3,855528"/>
  <p:tag name="EMFCHILD" val="Vrai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"/>
  <p:tag name="ORIGINALWIDTH" val="3,347445"/>
  <p:tag name="EMFCHILD" val="Vrai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3,227877"/>
  <p:tag name="EMFCHILD" val="Vrai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"/>
  <p:tag name="ORIGINALWIDTH" val="3,795743"/>
  <p:tag name="EMFCHILD" val="Vrai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68,0742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= e,t)  = \blue{T_0} &#10;$&#10;&#10;&#10;\end{document}&#10;"/>
  <p:tag name="IGUANATEXSIZE" val="22"/>
  <p:tag name="IGUANATEXCURSOR" val="7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0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4,9016"/>
  <p:tag name="EMFCHILD" val="Vrai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961384"/>
  <p:tag name="EMFCHILD" val="Vrai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22,14731"/>
  <p:tag name="EMFCHILD" val="Vrai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3,975063"/>
  <p:tag name="EMFCHILD" val="Vrai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7,77084"/>
  <p:tag name="EMFCHILD" val="Vrai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8,863736"/>
  <p:tag name="EMFCHILD" val="Vrai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562879"/>
  <p:tag name="EMFCHILD" val="Vrai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2"/>
  <p:tag name="ORIGINALWIDTH" val="3,058517"/>
  <p:tag name="EMFCHILD" val="Vrai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4,9016"/>
  <p:tag name="EMFCHILD" val="Vrai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760559"/>
  <p:tag name="ORIGINALWIDTH" val="45,6655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blue{t} &lt; \green{e}^2 / 16 a &#10;$&#10;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1"/>
  <p:tag name="ORIGINALWIDTH" val="68,41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38,62102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4 \sqrt{ a \blue{t} } 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64"/>
  <p:tag name="ORIGINALWIDTH" val="3,729991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4 \sqrt{ a \blue{t} } 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72"/>
  <p:tag name="ORIGINALWIDTH" val="5,934965"/>
  <p:tag name="EMFCHILD" val="Vrai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1"/>
  <p:tag name="ORIGINALWIDTH" val="4,3031"/>
  <p:tag name="EMFCHILD" val="Vrai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8"/>
  <p:tag name="ORIGINALWIDTH" val="7,576587"/>
  <p:tag name="EMFCHILD" val="Vrai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42"/>
  <p:tag name="ORIGINALWIDTH" val="8,642148"/>
  <p:tag name="EMFCHILD" val="Vrai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64"/>
  <p:tag name="ORIGINALWIDTH" val="4,448816"/>
  <p:tag name="EMFCHILD" val="Vrai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1"/>
  <p:tag name="ORIGINALWIDTH" val="2,982054"/>
  <p:tag name="EMFCHILD" val="Vrai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6927"/>
  <p:tag name="ORIGINALWIDTH" val="3,05852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blue{t} &lt; \green{e}^2 / 16 a &#10;$&#10;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53025"/>
  <p:tag name="ORIGINALWIDTH" val="6,087168"/>
  <p:tag name="EMFCHILD" val="Vrai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20,269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= 0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3,82563"/>
  <p:tag name="EMFCHILD" val="Vrai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82431"/>
  <p:tag name="EMFCHILD" val="Vrai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75448"/>
  <p:tag name="EMFCHILD" val="Vrai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3191"/>
  <p:tag name="ORIGINALWIDTH" val="3,287671"/>
  <p:tag name="EMFCHILD" val="Vrai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1149"/>
  <p:tag name="ORIGINALWIDTH" val="4,134473"/>
  <p:tag name="EMFCHILD" val="Vrai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562859"/>
  <p:tag name="EMFCHILD" val="Vrai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6"/>
  <p:tag name="ORIGINALWIDTH" val="4,1942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3,06051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e}&#10;$&#10;&#10;\end{document}&#10;"/>
  <p:tag name="IGUANATEXSIZE" val="22"/>
  <p:tag name="IGUANATEXCURSOR" val="9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4,96137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/>
  <p:tag name="IGUANATEXSIZE" val="22"/>
  <p:tag name="IGUANATEXCURSOR" val="9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153663"/>
  <p:tag name="ORIGINALWIDTH" val="7,58068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231624"/>
  <p:tag name="EMFCHILD" val="Vrai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2"/>
  <p:tag name="ORIGINALWIDTH" val="13,9197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\Delta T} &#10;$&#10;&#10;&#10;\end{document}&#10;"/>
  <p:tag name="IGUANATEXSIZE" val="22"/>
  <p:tag name="IGUANATEXCURSOR" val="7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86809"/>
  <p:tag name="ORIGINALWIDTH" val="66,3534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 = \green{e_d} = 4 \sqrt { a t_f }  &#10;$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1"/>
  <p:tag name="ORIGINALWIDTH" val="3,7693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 = \green{e_d} = 4 \sqrt { a t_f }  &#10;$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4"/>
  <p:tag name="ORIGINALWIDTH" val="6,527708"/>
  <p:tag name="EMFCHILD" val="Vrai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1"/>
  <p:tag name="ORIGINALWIDTH" val="3,769389"/>
  <p:tag name="EMFCHILD" val="Vrai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862"/>
  <p:tag name="ORIGINALWIDTH" val="3,531826"/>
  <p:tag name="EMFCHILD" val="Vrai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4"/>
  <p:tag name="ORIGINALWIDTH" val="6,527708"/>
  <p:tag name="EMFCHILD" val="Vrai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"/>
  <p:tag name="ORIGINALWIDTH" val="4,348533"/>
  <p:tag name="EMFCHILD" val="Vrai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"/>
  <p:tag name="ORIGINALWIDTH" val="7,65658"/>
  <p:tag name="EMFCHILD" val="Vrai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03"/>
  <p:tag name="ORIGINALWIDTH" val="13,82218"/>
  <p:tag name="EMFCHILD" val="Vrai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1"/>
  <p:tag name="ORIGINALWIDTH" val="4,49578"/>
  <p:tag name="EMFCHILD" val="Vrai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177"/>
  <p:tag name="ORIGINALWIDTH" val="6,89289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\Delta T} &#10;$&#10;&#10;&#10;\end{document}&#10;"/>
  <p:tag name="IGUANATEXSIZE" val="22"/>
  <p:tag name="IGUANATEXCURSOR" val="7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1"/>
  <p:tag name="ORIGINALWIDTH" val="3,013527"/>
  <p:tag name="EMFCHILD" val="Vrai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698997"/>
  <p:tag name="ORIGINALWIDTH" val="3,64865"/>
  <p:tag name="EMFCHILD" val="Vrai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541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0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97507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12,1940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  e_d&#10;}&#10;$&#10;&#10;&#10;\end{document}&#10;"/>
  <p:tag name="IGUANATEXSIZE" val="22"/>
  <p:tag name="IGUANATEXCURSOR" val="7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49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6911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  e_d&#10;}&#10;$&#10;&#10;&#10;\end{document}&#10;"/>
  <p:tag name="IGUANATEXSIZE" val="22"/>
  <p:tag name="IGUANATEXCURSOR" val="7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81163"/>
  <p:tag name="ORIGINALWIDTH" val="6,35117"/>
  <p:tag name="EMFCHILD" val="Vrai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552381"/>
  <p:tag name="EMFCHILD" val="Vrai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328511"/>
  <p:tag name="EMFCHILD" val="Vrai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1526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1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40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2876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1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98832"/>
  <p:tag name="ORIGINALWIDTH" val="27,6321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75 \, e_d&#10;}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9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4,1942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75 \, e_d&#10;}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3"/>
  <p:tag name="ORIGINALWIDTH" val="2,91948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= 0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29"/>
  <p:tag name="EMFCHILD" val="Vrai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4"/>
  <p:tag name="ORIGINALWIDTH" val="4,273952"/>
  <p:tag name="EMFCHILD" val="Vrai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91"/>
  <p:tag name="EMFCHILD" val="Vrai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46"/>
  <p:tag name="EMFCHILD" val="Vrai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57"/>
  <p:tag name="EMFCHILD" val="Vrai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650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5 \, e_d&#10;}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7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4,19424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5 \, e_d&#10;}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9"/>
  <p:tag name="ORIGINALWIDTH" val="6,323986"/>
  <p:tag name="EMFCHILD" val="Vrai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7"/>
  <p:tag name="ORIGINALWIDTH" val="3,058522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2252"/>
  <p:tag name="ORIGINALWIDTH" val="3,703092"/>
  <p:tag name="EMFCHILD" val="Vrai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7"/>
  <p:tag name="ORIGINALWIDTH" val="4,96139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1526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1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12,1940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  e_d&#10;}&#10;$&#10;&#10;&#10;\end{document}&#10;"/>
  <p:tag name="IGUANATEXSIZE" val="22"/>
  <p:tag name="IGUANATEXCURSOR" val="7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541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8684"/>
  <p:tag name="ORIGINALWIDTH" val="36,2894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= 4 \sqrt { a t_f }  &#10;$&#10;&#10;\end{document}&#10;"/>
  <p:tag name="IGUANATEXSIZE" val="22"/>
  <p:tag name="IGUANATEXCURSOR" val="7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67559"/>
  <p:tag name="ORIGINALWIDTH" val="8,19054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e_d&#10;}&#10;$&#10;&#10;&#10;\end{document}&#10;"/>
  <p:tag name="IGUANATEXSIZE" val="22"/>
  <p:tag name="IGUANATEXCURSOR" val="7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98832"/>
  <p:tag name="ORIGINALWIDTH" val="27,6321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75 \, e_d&#10;}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00361"/>
  <p:tag name="EMFCHILD" val="Vrai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99212"/>
  <p:tag name="ORIGINALWIDTH" val="22,6507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5 \, e_d&#10;}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15364"/>
  <p:tag name="ORIGINALWIDTH" val="7,58068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7"/>
  <p:tag name="ORIGINALWIDTH" val="3,05852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t_f &#10;$&#10;&#10;\end{document}&#10;"/>
  <p:tag name="IGUANATEXSIZE" val="22"/>
  <p:tag name="IGUANATEXCURSOR" val="7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2233"/>
  <p:tag name="ORIGINALWIDTH" val="3,703101"/>
  <p:tag name="EMFCHILD" val="Vrai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4,19424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5 \, e_d&#10;}&#10;$&#10;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4,1942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&#10;0.75 \, e_d&#10;}&#10;$&#10;&#10;&#10;\end{document}&#10;"/>
  <p:tag name="IGUANATEXSIZE" val="22"/>
  <p:tag name="IGUANATEXCURSOR" val="7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"/>
  <p:tag name="ORIGINALWIDTH" val="6,67781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29"/>
  <p:tag name="EMFCHILD" val="Vrai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4"/>
  <p:tag name="ORIGINALWIDTH" val="4,273952"/>
  <p:tag name="EMFCHILD" val="Vrai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91"/>
  <p:tag name="EMFCHILD" val="Vrai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46"/>
  <p:tag name="EMFCHILD" val="Vrai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57"/>
  <p:tag name="EMFCHILD" val="Vrai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2"/>
  <p:tag name="ORIGINALWIDTH" val="3,82562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e_d&#10;}&#10;$&#10;&#10;&#10;\end{document}&#10;"/>
  <p:tag name="IGUANATEXSIZE" val="22"/>
  <p:tag name="IGUANATEXCURSOR" val="7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57"/>
  <p:tag name="ORIGINALWIDTH" val="3,584556"/>
  <p:tag name="EMFCHILD" val="Vrai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5"/>
  <p:tag name="ORIGINALWIDTH" val="6,45080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= 4 \sqrt { a t_f }  &#10;$&#10;&#10;\end{document}&#10;"/>
  <p:tag name="IGUANATEXSIZE" val="22"/>
  <p:tag name="IGUANATEXCURSOR" val="7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8"/>
  <p:tag name="ORIGINALWIDTH" val="4,297297"/>
  <p:tag name="EMFCHILD" val="Vrai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3"/>
  <p:tag name="ORIGINALWIDTH" val="7,566346"/>
  <p:tag name="EMFCHILD" val="Vra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1"/>
  <p:tag name="ORIGINALWIDTH" val="2,278292"/>
  <p:tag name="EMFCHILD" val="Vrai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111"/>
  <p:tag name="ORIGINALWIDTH" val="13,6593"/>
  <p:tag name="EMFCHILD" val="Vrai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6"/>
  <p:tag name="ORIGINALWIDTH" val="4,442787"/>
  <p:tag name="EMFCHILD" val="Vrai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2"/>
  <p:tag name="ORIGINALWIDTH" val="2,978038"/>
  <p:tag name="EMFCHILD" val="Vrai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699028"/>
  <p:tag name="ORIGINALWIDTH" val="3,605655"/>
  <p:tag name="EMFCHILD" val="Vrai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97507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69113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2  e_d&#10;}&#10;$&#10;&#10;&#10;\end{document}&#10;"/>
  <p:tag name="IGUANATEXSIZE" val="22"/>
  <p:tag name="IGUANATEXCURSOR" val="7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5"/>
  <p:tag name="ORIGINALWIDTH" val="4,890501"/>
  <p:tag name="EMFCHILD" val="Vrai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552381"/>
  <p:tag name="EMFCHILD" val="Vrai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328511"/>
  <p:tag name="EMFCHILD" val="Vrai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9"/>
  <p:tag name="ORIGINALWIDTH" val="3,28765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green{&#10;1.5 \, e_d&#10;}&#10;$&#10;&#10;&#10;\end{document}&#10;"/>
  <p:tag name="IGUANATEXSIZE" val="22"/>
  <p:tag name="IGUANATEXCURSOR" val="7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9"/>
  <p:tag name="ORIGINALWIDTH" val="1,056033"/>
  <p:tag name="EMFCHILD" val="Vrai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1"/>
  <p:tag name="ORIGINALWIDTH" val="3,975077"/>
  <p:tag name="EMFCHILD" val="Vrai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3,825631"/>
  <p:tag name="EMFCHILD" val="Vrai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65"/>
  <p:tag name="ORIGINALWIDTH" val="3,584542"/>
  <p:tag name="EMFCHILD" val="Vrai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8682"/>
  <p:tag name="ORIGINALWIDTH" val="49,421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_d = 4 \sqrt { a t_f }  &#10;$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760559"/>
  <p:tag name="ORIGINALWIDTH" val="45,6655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blue{t} &lt; \green{e}^2 / 16 a &#10;$&#10;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44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389"/>
  <p:tag name="ORIGINALWIDTH" val="31,64524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_f})&#10;$&#10;&#10;\end{document}&#10;"/>
  <p:tag name="IGUANATEXSIZE" val="22"/>
  <p:tag name="IGUANATEXCURSOR" val="9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7"/>
  <p:tag name="ORIGINALWIDTH" val="1,148964"/>
  <p:tag name="EMFCHILD" val="Vrai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4"/>
  <p:tag name="ORIGINALWIDTH" val="34,62998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\sqrt{ a \blue{t} } &#10;$&#10;&#10;\end{document}&#10;"/>
  <p:tag name="IGUANATEXSIZE" val="22"/>
  <p:tag name="IGUANATEXCURSOR" val="9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2"/>
  <p:tag name="ORIGINALWIDTH" val="3,825647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e} &gt; \sqrt{ a \blue{t} } &#10;$&#10;&#10;\end{document}&#10;"/>
  <p:tag name="IGUANATEXSIZE" val="22"/>
  <p:tag name="IGUANATEXCURSOR" val="92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86"/>
  <p:tag name="ORIGINALWIDTH" val="6,087149"/>
  <p:tag name="EMFCHILD" val="Vrai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4"/>
  <p:tag name="ORIGINALWIDTH" val="7,770827"/>
  <p:tag name="EMFCHILD" val="Vrai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349"/>
  <p:tag name="ORIGINALWIDTH" val="8,863759"/>
  <p:tag name="EMFCHILD" val="Vrai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2"/>
  <p:tag name="ORIGINALWIDTH" val="4,562882"/>
  <p:tag name="EMFCHILD" val="Vrai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3"/>
  <p:tag name="ORIGINALWIDTH" val="3,05852"/>
  <p:tag name="EMFCHILD" val="Vrai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9"/>
  <p:tag name="ORIGINALWIDTH" val="6,575315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_f})&#10;$&#10;&#10;\end{document}&#10;"/>
  <p:tag name="IGUANATEXSIZE" val="22"/>
  <p:tag name="IGUANATEXCURSOR" val="9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8"/>
  <p:tag name="ORIGINALWIDTH" val="2,243352"/>
  <p:tag name="EMFCHILD" val="Vrai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9"/>
  <p:tag name="ORIGINALWIDTH" val="4,815448"/>
  <p:tag name="EMFCHILD" val="Vrai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89"/>
  <p:tag name="ORIGINALWIDTH" val="6,017424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$ \dfrac{\green{L}^2}{a} $ &amp; $\leftarrow$ &amp; $\green{L}$ \\&#10; \phantom{Temps} &amp; &amp; \phantom{Longueur} \\&#10;\end{tabular}&#10;&#10;\end{document}&#10;"/>
  <p:tag name="IGUANATEXSIZE" val="22"/>
  <p:tag name="IGUANATEXCURSOR" val="8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2"/>
  <p:tag name="ORIGINALWIDTH" val="3,014824"/>
  <p:tag name="EMFCHILD" val="Vrai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06"/>
  <p:tag name="ORIGINALWIDTH" val="1,131343"/>
  <p:tag name="EMFCHILD" val="Vrai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6"/>
  <p:tag name="ORIGINALWIDTH" val="2,968544"/>
  <p:tag name="EMFCHILD" val="Vrai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2251"/>
  <p:tag name="ORIGINALWIDTH" val="3,594193"/>
  <p:tag name="EMFCHILD" val="Vrai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8"/>
  <p:tag name="ORIGINALWIDTH" val="2,243352"/>
  <p:tag name="EMFCHILD" val="Vrai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6927"/>
  <p:tag name="ORIGINALWIDTH" val="3,05852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blue{t} &lt; \green{e}^2 / 16 a &#10;$&#10;&#10;\end{document}&#10;"/>
  <p:tag name="IGUANATEXSIZE" val="22"/>
  <p:tag name="IGUANATEXCURSOR" val="92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53025"/>
  <p:tag name="ORIGINALWIDTH" val="6,087168"/>
  <p:tag name="EMFCHILD" val="Vrai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3,82563"/>
  <p:tag name="EMFCHILD" val="Vrai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82431"/>
  <p:tag name="EMFCHILD" val="Vrai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75448"/>
  <p:tag name="EMFCHILD" val="Vrai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3191"/>
  <p:tag name="ORIGINALWIDTH" val="3,287671"/>
  <p:tag name="EMFCHILD" val="Vrai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4"/>
  <p:tag name="ORIGINALWIDTH" val="6,530508"/>
  <p:tag name="EMFCHILD" val="Vrai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1149"/>
  <p:tag name="ORIGINALWIDTH" val="4,134473"/>
  <p:tag name="EMFCHILD" val="Vrai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562859"/>
  <p:tag name="EMFCHILD" val="Vrai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71"/>
  <p:tag name="ORIGINALWIDTH" val="3,8256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  &#10;  e_d = 4 \sqrt { a t_f }  &#10;$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8624"/>
  <p:tag name="ORIGINALWIDTH" val="3,584549"/>
  <p:tag name="EMFCHILD" val="Vrai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1"/>
  <p:tag name="ORIGINALWIDTH" val="6,625148"/>
  <p:tag name="EMFCHILD" val="Vrai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31"/>
  <p:tag name="ORIGINALWIDTH" val="4,413435"/>
  <p:tag name="EMFCHILD" val="Vrai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7"/>
  <p:tag name="ORIGINALWIDTH" val="7,770856"/>
  <p:tag name="EMFCHILD" val="Vrai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27"/>
  <p:tag name="ORIGINALWIDTH" val="14,02847"/>
  <p:tag name="EMFCHILD" val="Vrai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71"/>
  <p:tag name="ORIGINALWIDTH" val="4,562889"/>
  <p:tag name="EMFCHILD" val="Vrai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7"/>
  <p:tag name="ORIGINALWIDTH" val="3,058515"/>
  <p:tag name="EMFCHILD" val="Vrai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69"/>
  <p:tag name="ORIGINALWIDTH" val="4,134333"/>
  <p:tag name="EMFCHILD" val="Vrai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699017"/>
  <p:tag name="ORIGINALWIDTH" val="3,7031"/>
  <p:tag name="EMFCHILD" val="Vrai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120,20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dfrac{T (\green{x},\blue{t}) - T_0}{T_1 - T_0} = &#10;\erfc\left( \dfrac{ \green{x} }{2 \sqrt{ a \blue{t} }} \right)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44022"/>
  <p:tag name="ORIGINALWIDTH" val="154,121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, \blue{t} )&#10; =&#10; \dfrac{b}{\sqrt{\pi \blue{t}}} (T_1 - T_0)&#10;\exp\left( -\dfrac{ \green{x}^2 }{4 a \blue{t} } \right)&#10;$&#10;&#10;\end{document}&#10;"/>
  <p:tag name="IGUANATEXSIZE" val="36"/>
  <p:tag name="IGUANATEXCURSOR" val="10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19"/>
  <p:tag name="ORIGINALWIDTH" val="116,2772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 = 0, \blue{t} )&#10; =&#10; \dfrac{b}{\sqrt{\pi \blue{t}}} (T_1 - T_0)&#10;$&#10;&#10;\end{document}&#10;"/>
  <p:tag name="IGUANATEXSIZE" val="32"/>
  <p:tag name="IGUANATEXCURSOR" val="96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91899"/>
  <p:tag name="ORIGINALWIDTH" val="77,8355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$ &#10;b \, = \dfrac{\lambda}{\sqrt{a}} = \sqrt{\lambda \rho c_p}&#10;$&#10;&#10;\end{document}&#10;"/>
  <p:tag name="IGUANATEXSIZE" val="32"/>
  <p:tag name="IGUANATEXCURSOR" val="9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44"/>
  <p:tag name="ORIGINALWIDTH" val="3,66622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$ &#10;b \, = \dfrac{\lambda}{\sqrt{a}} = \sqrt{\lambda \rho c_p}&#10;$&#10;&#10;\end{document}&#10;"/>
  <p:tag name="IGUANATEXSIZE" val="32"/>
  <p:tag name="IGUANATEXCURSOR" val="9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"/>
  <p:tag name="ORIGINALWIDTH" val="6,625134"/>
  <p:tag name="EMFCHILD" val="Vrai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65"/>
  <p:tag name="ORIGINALWIDTH" val="4,931492"/>
  <p:tag name="EMFCHILD" val="Vrai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9"/>
  <p:tag name="ORIGINALWIDTH" val="13,56834"/>
  <p:tag name="EMFCHILD" val="Vrai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7,770851"/>
  <p:tag name="EMFCHILD" val="Vrai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81"/>
  <p:tag name="ORIGINALWIDTH" val="2,278292"/>
  <p:tag name="EMFCHILD" val="Vrai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9"/>
  <p:tag name="ORIGINALWIDTH" val="5,26614"/>
  <p:tag name="EMFCHILD" val="Vrai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9"/>
  <p:tag name="ORIGINALWIDTH" val="4,562888"/>
  <p:tag name="EMFCHILD" val="Vrai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"/>
  <p:tag name="ORIGINALWIDTH" val="6,625134"/>
  <p:tag name="EMFCHILD" val="Vrai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6"/>
  <p:tag name="ORIGINALWIDTH" val="9,065975"/>
  <p:tag name="EMFCHILD" val="Vrai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9"/>
  <p:tag name="ORIGINALWIDTH" val="19,87886"/>
  <p:tag name="EMFCHILD" val="Vrai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65"/>
  <p:tag name="ORIGINALWIDTH" val="4,931492"/>
  <p:tag name="EMFCHILD" val="Vrai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9"/>
  <p:tag name="ORIGINALWIDTH" val="4,70236"/>
  <p:tag name="EMFCHILD" val="Vrai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9"/>
  <p:tag name="ORIGINALWIDTH" val="3,875463"/>
  <p:tag name="EMFCHILD" val="Vrai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78"/>
  <p:tag name="ORIGINALWIDTH" val="3,891398"/>
  <p:tag name="EMFCHILD" val="Vrai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2"/>
  <p:tag name="ORIGINALWIDTH" val="4,070086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 = 0, \blue{t} )&#10; =&#10; \dfrac{b}{\sqrt{\pi \blue{t}}} (T_1 - T_0)&#10;$&#10;&#10;\end{document}&#10;"/>
  <p:tag name="IGUANATEXSIZE" val="32"/>
  <p:tag name="IGUANATEXCURSOR" val="96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4"/>
  <p:tag name="ORIGINALWIDTH" val="6,530508"/>
  <p:tag name="EMFCHILD" val="Vrai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"/>
  <p:tag name="ORIGINALWIDTH" val="2,291882"/>
  <p:tag name="EMFCHILD" val="Vrai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8"/>
  <p:tag name="ORIGINALWIDTH" val="4,919671"/>
  <p:tag name="EMFCHILD" val="Vrai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5"/>
  <p:tag name="ORIGINALWIDTH" val="6,569472"/>
  <p:tag name="EMFCHILD" val="Vrai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9"/>
  <p:tag name="ORIGINALWIDTH" val="4,159021"/>
  <p:tag name="EMFCHILD" val="Vrai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21"/>
  <p:tag name="ORIGINALWIDTH" val="1,155825"/>
  <p:tag name="EMFCHILD" val="Vrai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2"/>
  <p:tag name="ORIGINALWIDTH" val="3,032798"/>
  <p:tag name="EMFCHILD" val="Vrai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"/>
  <p:tag name="ORIGINALWIDTH" val="2,291882"/>
  <p:tag name="EMFCHILD" val="Vrai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5"/>
  <p:tag name="ORIGINALWIDTH" val="6,569472"/>
  <p:tag name="EMFCHILD" val="Vrai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5"/>
  <p:tag name="ORIGINALWIDTH" val="3,635443"/>
  <p:tag name="EMFCHILD" val="Vrai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34"/>
  <p:tag name="ORIGINALWIDTH" val="17,78553"/>
  <p:tag name="EMFCHILD" val="Vrai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"/>
  <p:tag name="ORIGINALWIDTH" val="6,677814"/>
  <p:tag name="EMFCHILD" val="Vrai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"/>
  <p:tag name="ORIGINALWIDTH" val="7,705529"/>
  <p:tag name="EMFCHILD" val="Vrai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34"/>
  <p:tag name="ORIGINALWIDTH" val="9,553064"/>
  <p:tag name="EMFCHILD" val="Vrai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1"/>
  <p:tag name="ORIGINALWIDTH" val="5,334612"/>
  <p:tag name="EMFCHILD" val="Vrai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2"/>
  <p:tag name="ORIGINALWIDTH" val="3,032798"/>
  <p:tag name="EMFCHILD" val="Vrai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"/>
  <p:tag name="ORIGINALWIDTH" val="2,291882"/>
  <p:tag name="EMFCHILD" val="Vrai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4"/>
  <p:tag name="ORIGINALWIDTH" val="6,717642"/>
  <p:tag name="EMFCHILD" val="Vrai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6"/>
  <p:tag name="ORIGINALWIDTH" val="2,517133"/>
  <p:tag name="EMFCHILD" val="Vrai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44"/>
  <p:tag name="ORIGINALWIDTH" val="6,035994"/>
  <p:tag name="EMFCHILD" val="Vrai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4"/>
  <p:tag name="ORIGINALWIDTH" val="6,717642"/>
  <p:tag name="EMFCHILD" val="Vrai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2"/>
  <p:tag name="ORIGINALWIDTH" val="3,208648"/>
  <p:tag name="EMFCHILD" val="Vrai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9"/>
  <p:tag name="ORIGINALWIDTH" val="3,189615"/>
  <p:tag name="EMFCHILD" val="Vrai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"/>
  <p:tag name="ORIGINALWIDTH" val="2,291882"/>
  <p:tag name="EMFCHILD" val="Vrai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32"/>
  <p:tag name="ORIGINALWIDTH" val="4,07862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q( \green{x}, \blue{t} )&#10; =&#10; \dfrac{b}{\sqrt{\pi \blue{t}}} (T_1 - T_0)&#10;\exp\left( -\dfrac{ \green{x}^2 }{4 a \blue{t} } \right)&#10;$&#10;&#10;\end{document}&#10;"/>
  <p:tag name="IGUANATEXSIZE" val="36"/>
  <p:tag name="IGUANATEXCURSOR" val="10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2"/>
  <p:tag name="ORIGINALWIDTH" val="2,296697"/>
  <p:tag name="EMFCHILD" val="Vrai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4,929992"/>
  <p:tag name="EMFCHILD" val="Vrai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6"/>
  <p:tag name="ORIGINALWIDTH" val="1,158247"/>
  <p:tag name="EMFCHILD" val="Vrai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8"/>
  <p:tag name="ORIGINALWIDTH" val="3,039159"/>
  <p:tag name="EMFCHILD" val="Vrai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2"/>
  <p:tag name="ORIGINALWIDTH" val="2,296697"/>
  <p:tag name="EMFCHILD" val="Vrai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583213"/>
  <p:tag name="EMFCHILD" val="Vrai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"/>
  <p:tag name="ORIGINALWIDTH" val="3,64304"/>
  <p:tag name="EMFCHILD" val="Vrai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2"/>
  <p:tag name="ORIGINALWIDTH" val="17,82273"/>
  <p:tag name="EMFCHILD" val="Vrai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= e,t)  = \blue{T_0} &#10;$&#10;&#10;&#10;\end{document}&#10;"/>
  <p:tag name="IGUANATEXSIZE" val="22"/>
  <p:tag name="IGUANATEXCURSOR" val="7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2"/>
  <p:tag name="ORIGINALWIDTH" val="7,721663"/>
  <p:tag name="EMFCHILD" val="Vrai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2"/>
  <p:tag name="ORIGINALWIDTH" val="9,573055"/>
  <p:tag name="EMFCHILD" val="Vrai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6"/>
  <p:tag name="ORIGINALWIDTH" val="5,345755"/>
  <p:tag name="EMFCHILD" val="Vrai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8"/>
  <p:tag name="ORIGINALWIDTH" val="3,039159"/>
  <p:tag name="EMFCHILD" val="Vrai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2"/>
  <p:tag name="ORIGINALWIDTH" val="2,296697"/>
  <p:tag name="EMFCHILD" val="Vrai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"/>
  <p:tag name="ORIGINALWIDTH" val="6,731714"/>
  <p:tag name="EMFCHILD" val="Vrai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2"/>
  <p:tag name="ORIGINALWIDTH" val="2,522408"/>
  <p:tag name="EMFCHILD" val="Vrai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95"/>
  <p:tag name="ORIGINALWIDTH" val="6,048644"/>
  <p:tag name="EMFCHILD" val="Vrai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"/>
  <p:tag name="ORIGINALWIDTH" val="6,731714"/>
  <p:tag name="EMFCHILD" val="Vrai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6"/>
  <p:tag name="ORIGINALWIDTH" val="3,215376"/>
  <p:tag name="EMFCHILD" val="Vrai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42"/>
  <p:tag name="ORIGINALWIDTH" val="2,296697"/>
  <p:tag name="EMFCHILD" val="Vrai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2"/>
  <p:tag name="ORIGINALWIDTH" val="3,831136"/>
  <p:tag name="EMFCHILD" val="Vrai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892"/>
  <p:tag name="ORIGINALWIDTH" val="4,989383"/>
  <p:tag name="EMFCHILD" val="Vrai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32"/>
  <p:tag name="ORIGINALWIDTH" val="4,880476"/>
  <p:tag name="EMFCHILD" val="Vrai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8"/>
  <p:tag name="ORIGINALWIDTH" val="4,870578"/>
  <p:tag name="EMFCHILD" val="Vrai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95"/>
  <p:tag name="ORIGINALWIDTH" val="6,048644"/>
  <p:tag name="EMFCHILD" val="Vrai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4,929992"/>
  <p:tag name="EMFCHILD" val="Vrai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2"/>
  <p:tag name="ORIGINALWIDTH" val="3,062916"/>
  <p:tag name="EMFCHILD" val="Vrai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2"/>
  <p:tag name="ORIGINALWIDTH" val="13,75746"/>
  <p:tag name="EMFCHILD" val="Vrai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"/>
  <p:tag name="ORIGINALWIDTH" val="4,385502"/>
  <p:tag name="EMFCHILD" val="Vrai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4,890487"/>
  <p:tag name="EMFCHILD" val="Vrai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"/>
  <p:tag name="ORIGINALWIDTH" val="4,534003"/>
  <p:tag name="EMFCHILD" val="Vrai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8"/>
  <p:tag name="ORIGINALWIDTH" val="3,039159"/>
  <p:tag name="EMFCHILD" val="Vrai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8"/>
  <p:tag name="ORIGINALWIDTH" val="4,870578"/>
  <p:tag name="EMFCHILD" val="Vrai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dfrac{T (\green{x},\blue{t}) - T_0}{T_1 - T_0} = &#10;\erfc\left( \dfrac{ \green{x} }{2 \sqrt{ a \blue{t} }} \right)&#10;$&#10;&#10;\end{document}&#10;"/>
  <p:tag name="IGUANATEXSIZE" val="22"/>
  <p:tag name="IGUANATEXCURSOR" val="92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2,311332"/>
  <p:tag name="EMFCHILD" val="Vrai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961384"/>
  <p:tag name="EMFCHILD" val="Vrai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7"/>
  <p:tag name="ORIGINALWIDTH" val="1,165608"/>
  <p:tag name="EMFCHILD" val="Vrai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2"/>
  <p:tag name="ORIGINALWIDTH" val="3,058517"/>
  <p:tag name="EMFCHILD" val="Vrai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2,311332"/>
  <p:tag name="EMFCHILD" val="Vrai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57"/>
  <p:tag name="ORIGINALWIDTH" val="6,087158"/>
  <p:tag name="EMFCHILD" val="Vra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44"/>
  <p:tag name="ORIGINALWIDTH" val="3,082436"/>
  <p:tag name="EMFCHILD" val="Vra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3"/>
  <p:tag name="EMFCHILD" val="Vrai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8"/>
  <p:tag name="ORIGINALWIDTH" val="3,235857"/>
  <p:tag name="EMFCHILD" val="Vrai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51,14148"/>
  <p:tag name="EMFCHILD" val="Vrai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13"/>
  <p:tag name="ORIGINALWIDTH" val="2,538465"/>
  <p:tag name="EMFCHILD" val="Vrai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57"/>
  <p:tag name="ORIGINALWIDTH" val="6,087158"/>
  <p:tag name="EMFCHILD" val="Vrai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8"/>
  <p:tag name="ORIGINALWIDTH" val="6,774592"/>
  <p:tag name="EMFCHILD" val="Vrai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8"/>
  <p:tag name="ORIGINALWIDTH" val="3,235857"/>
  <p:tag name="EMFCHILD" val="Vrai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"/>
  <p:tag name="ORIGINALWIDTH" val="6,625149"/>
  <p:tag name="EMFCHILD" val="Vrai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"/>
  <p:tag name="ORIGINALWIDTH" val="3,855528"/>
  <p:tag name="EMFCHILD" val="Vrai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3,770988"/>
  <p:tag name="EMFCHILD" val="Vrai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"/>
  <p:tag name="ORIGINALWIDTH" val="3,347445"/>
  <p:tag name="EMFCHILD" val="Vrai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3,227877"/>
  <p:tag name="EMFCHILD" val="Vrai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"/>
  <p:tag name="ORIGINALWIDTH" val="3,795743"/>
  <p:tag name="EMFCHILD" val="Vrai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4,9016"/>
  <p:tag name="EMFCHILD" val="Vrai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961384"/>
  <p:tag name="EMFCHILD" val="Vrai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22,14731"/>
  <p:tag name="EMFCHILD" val="Vrai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3,975063"/>
  <p:tag name="EMFCHILD" val="Vrai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8"/>
  <p:tag name="ORIGINALWIDTH" val="7,77084"/>
  <p:tag name="EMFCHILD" val="Vrai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27"/>
  <p:tag name="ORIGINALWIDTH" val="8,863736"/>
  <p:tag name="EMFCHILD" val="Vrai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6"/>
  <p:tag name="ORIGINALWIDTH" val="4,562879"/>
  <p:tag name="EMFCHILD" val="Vrai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"/>
  <p:tag name="ORIGINALWIDTH" val="1,148969"/>
  <p:tag name="EMFCHILD" val="Vrai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2"/>
  <p:tag name="ORIGINALWIDTH" val="3,058517"/>
  <p:tag name="EMFCHILD" val="Vrai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5"/>
  <p:tag name="ORIGINALWIDTH" val="4,9016"/>
  <p:tag name="EMFCHILD" val="Vrai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19423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text{0}&#10;$&#10;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40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/>
  <p:tag name="IGUANATEXSIZE" val="22"/>
  <p:tag name="IGUANATEXCURSOR" val="9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88914"/>
  <p:tag name="ORIGINALWIDTH" val="47,63033"/>
  <p:tag name="OUTPUTTYPE" val="SVG"/>
  <p:tag name="IGUANATEXVERSION" val="160"/>
  <p:tag name="LATEXADDIN" val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/>
  <p:tag name="IGUANATEXSIZE" val="22"/>
  <p:tag name="IGUANATEXCURSOR" val="94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6,4932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/>
  <p:tag name="IGUANATEXSIZE" val="22"/>
  <p:tag name="IGUANATEXCURSOR" val="9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2"/>
  <p:tag name="ORIGINALWIDTH" val="4,19425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#10;$&#10;&#10;&#10;\end{document}&#10;"/>
  <p:tag name="IGUANATEXSIZE" val="22"/>
  <p:tag name="IGUANATEXCURSOR" val="71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5"/>
  <p:tag name="ORIGINALWIDTH" val="7,64745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q_0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"/>
  <p:tag name="ORIGINALWIDTH" val="103"/>
  <p:tag name="OUTPUTTYPE" val="PDF"/>
  <p:tag name="IGUANATEXVERSION" val="160"/>
  <p:tag name="LATEXADDIN" val="\documentclass{article}&#10;\usepackage{amsmath}&#10;\usepackage{xcolor}&#10;&#10;\def\Re{\mathop{\rm Re}\nolimits}&#10;&#10;&#10;\pagestyle{empty}&#10;\begin{document}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-\lambda \dsurd&#10;{ T  } { x}&#10;( \green{x}=0, \blue{t} ). \mathbf{e}_x = q_0&#10;$$&#10;&#10;&#10;\end{document}&#10;"/>
  <p:tag name="IGUANATEXSIZE" val="22"/>
  <p:tag name="IGUANATEXCURSOR" val="130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0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"/>
  <p:tag name="ORIGINALWIDTH" val="196"/>
  <p:tag name="OUTPUTTYPE" val="PDF"/>
  <p:tag name="IGUANATEXVERSION" val="160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 T(\green{x}, \blue{t}) - T_ 0&#10;    =  \frac{2}{\sqrt{\pi}} \frac{\sfluxchal_0 \sqrt{\blue{t}}}{b}&#10;      \underdef{&#10;      \left( &#10;&#9;e^{-\violet{\eta}^2} &#10;&#9;-&#10;  &#9;\sqrt{\pi}\,  \violet{\eta} \, \erfc \, \violet{\eta} \right)&#10;      }&#10;      {$F(\violet{\eta})$}     &#10; $$&#10;&#10;&#10;\end{document}&#10;"/>
  <p:tag name="IGUANATEXSIZE" val="32"/>
  <p:tag name="IGUANATEXCURSOR" val="12621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2"/>
  <p:tag name="ORIGINALWIDTH" val="3,014822"/>
  <p:tag name="EMFCHILD" val="Vrai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"/>
  <p:tag name="ORIGINALWIDTH" val="62"/>
  <p:tag name="OUTPUTTYPE" val="PDF"/>
  <p:tag name="IGUANATEXVERSION" val="160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\text{où} \quad&#10;\violet{\eta} =  \frac{\green{x}}{2 \sqrt{a \blue{t}}}&#10;$$&#10;&#10;&#10;\end{document}&#10;"/>
  <p:tag name="IGUANATEXSIZE" val="32"/>
  <p:tag name="IGUANATEXCURSOR" val="12438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0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20"/>
  <p:tag name="OUTPUTTYPE" val="PDF"/>
  <p:tag name="IGUANATEXVERSION" val="160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      F(\violet{\eta})&#10; $$&#10;&#10;&#10;\end{document}&#10;"/>
  <p:tag name="IGUANATEXSIZE" val="32"/>
  <p:tag name="IGUANATEXCURSOR" val="12467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0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5"/>
  <p:tag name="ORIGINALWIDTH" val="4,10460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q_0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105"/>
  <p:tag name="ORIGINALWIDTH" val="3,235848"/>
  <p:tag name="EMFCHILD" val="Vrai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5"/>
  <p:tag name="ORIGINALWIDTH" val="6,540981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/>
  <p:tag name="IGUANATEXSIZE" val="22"/>
  <p:tag name="IGUANATEXCURSOR" val="9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31612"/>
  <p:tag name="EMFCHILD" val="Vrai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4,790295"/>
  <p:tag name="EMFCHILD" val="Vrai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2"/>
  <p:tag name="ORIGINALWIDTH" val="1,125429"/>
  <p:tag name="EMFCHILD" val="Vrai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"/>
  <p:tag name="ORIGINALWIDTH" val="2,953043"/>
  <p:tag name="EMFCHILD" val="Vrai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31612"/>
  <p:tag name="EMFCHILD" val="Vrai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1"/>
  <p:tag name="ORIGINALWIDTH" val="3,058524"/>
  <p:tag name="LATEXADDIN" val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/>
  <p:tag name="IGUANATEXSIZE" val="22"/>
  <p:tag name="IGUANATEXCURSOR" val="94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4,493124"/>
  <p:tag name="EMFCHILD" val="Vrai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5,011179"/>
  <p:tag name="EMFCHILD" val="Vrai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65369"/>
  <p:tag name="ORIGINALWIDTH" val="4,552925"/>
  <p:tag name="EMFCHILD" val="Vrai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8"/>
  <p:tag name="ORIGINALWIDTH" val="7,780792"/>
  <p:tag name="EMFCHILD" val="Vrai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3,855535"/>
  <p:tag name="EMFCHILD" val="Vrai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8"/>
  <p:tag name="ORIGINALWIDTH" val="5,011179"/>
  <p:tag name="EMFCHILD" val="Vrai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6601"/>
  <p:tag name="ORIGINALWIDTH" val="3,11829"/>
  <p:tag name="EMFCHILD" val="Vrai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3,855535"/>
  <p:tag name="EMFCHILD" val="Vrai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31231"/>
  <p:tag name="ORIGINALWIDTH" val="75,74062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1,0}&#10;$&#10;&#10;\end{document}&#10;"/>
  <p:tag name="IGUANATEXSIZE" val="22"/>
  <p:tag name="IGUANATEXCURSOR" val="93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3"/>
  <p:tag name="EMFCHILD" val="Vrai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31231"/>
  <p:tag name="ORIGINALWIDTH" val="75,74062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2,0}&#10;$&#10;&#10;\end{document}&#10;"/>
  <p:tag name="IGUANATEXSIZE" val="22"/>
  <p:tag name="IGUANATEXCURSOR" val="93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8289"/>
  <p:tag name="ORIGINALWIDTH" val="89,68634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_C = \dfrac{ b_1 T_{1,0} + b_2  T_{2,0} }&#10;  { b_1 + b_2 }&#10;$&#10;&#10;\end{document}&#10;"/>
  <p:tag name="IGUANATEXSIZE" val="22"/>
  <p:tag name="IGUANATEXCURSOR" val="9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097"/>
  <p:tag name="ORIGINALWIDTH" val="6,77458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_C = \dfrac{ b_1 T_{1,0} + b_2  T_{2,0} }&#10;  { b_1 + b_2 }&#10;$&#10;&#10;\end{document}&#10;"/>
  <p:tag name="IGUANATEXSIZE" val="22"/>
  <p:tag name="IGUANATEXCURSOR" val="92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812885"/>
  <p:tag name="ORIGINALWIDTH" val="5,390755"/>
  <p:tag name="EMFCHILD" val="Vrai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59"/>
  <p:tag name="ORIGINALWIDTH" val="6,625131"/>
  <p:tag name="EMFCHILD" val="Vrai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7"/>
  <p:tag name="ORIGINALWIDTH" val="3,666221"/>
  <p:tag name="EMFCHILD" val="Vrai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2,53846"/>
  <p:tag name="EMFCHILD" val="Vrai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097"/>
  <p:tag name="ORIGINALWIDTH" val="6,774589"/>
  <p:tag name="EMFCHILD" val="Vrai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2,53846"/>
  <p:tag name="EMFCHILD" val="Vrai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50299"/>
  <p:tag name="ORIGINALWIDTH" val="0,8856508"/>
  <p:tag name="EMFCHILD" val="Vrai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5"/>
  <p:tag name="EMFCHILD" val="Vrai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61"/>
  <p:tag name="ORIGINALWIDTH" val="3,235839"/>
  <p:tag name="EMFCHILD" val="Vrai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3488"/>
  <p:tag name="ORIGINALWIDTH" val="6,625131"/>
  <p:tag name="EMFCHILD" val="Vrai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7"/>
  <p:tag name="ORIGINALWIDTH" val="3,666221"/>
  <p:tag name="EMFCHILD" val="Vrai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3,082421"/>
  <p:tag name="EMFCHILD" val="Vrai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097"/>
  <p:tag name="ORIGINALWIDTH" val="6,774589"/>
  <p:tag name="EMFCHILD" val="Vrai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3,082421"/>
  <p:tag name="EMFCHILD" val="Vrai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50299"/>
  <p:tag name="ORIGINALWIDTH" val="0,8856508"/>
  <p:tag name="EMFCHILD" val="Vrai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53261"/>
  <p:tag name="ORIGINALWIDTH" val="3,235839"/>
  <p:tag name="EMFCHILD" val="Vrai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458"/>
  <p:tag name="ORIGINALWIDTH" val="62,92374"/>
  <p:tag name="EMFCHILD" val="Vrai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7"/>
  <p:tag name="ORIGINALWIDTH" val="3,666221"/>
  <p:tag name="EMFCHILD" val="Vrai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2"/>
  <p:tag name="ORIGINALWIDTH" val="3,189619"/>
  <p:tag name="EMFCHILD" val="Vrai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2,53846"/>
  <p:tag name="EMFCHILD" val="Vrai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3488"/>
  <p:tag name="ORIGINALWIDTH" val="6,625131"/>
  <p:tag name="EMFCHILD" val="Vrai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0437"/>
  <p:tag name="ORIGINALWIDTH" val="3,666221"/>
  <p:tag name="EMFCHILD" val="Vrai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25"/>
  <p:tag name="ORIGINALWIDTH" val="3,082421"/>
  <p:tag name="EMFCHILD" val="Vrai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2,0}&#10;$&#10;&#10;\end{document}&#10;"/>
  <p:tag name="IGUANATEXSIZE" val="22"/>
  <p:tag name="IGUANATEXCURSOR" val="93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1"/>
  <p:tag name="EMFCHILD" val="Vrai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2"/>
  <p:tag name="ORIGINALWIDTH" val="1,165605"/>
  <p:tag name="EMFCHILD" val="Vrai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4,96138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194237"/>
  <p:tag name="EMFCHILD" val="Vrai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01"/>
  <p:tag name="ORIGINALWIDTH" val="3,082427"/>
  <p:tag name="EMFCHILD" val="Vrai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47924"/>
  <p:tag name="ORIGINALWIDTH" val="0,8856478"/>
  <p:tag name="EMFCHILD" val="Vrai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3,235862"/>
  <p:tag name="EMFCHILD" val="Vrai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{x},{t=0}) = T_{1,0}&#10;$&#10;&#10;\end{document}&#10;"/>
  <p:tag name="IGUANATEXSIZE" val="22"/>
  <p:tag name="IGUANATEXCURSOR" val="93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1"/>
  <p:tag name="EMFCHILD" val="Vrai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3,0605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2"/>
  <p:tag name="ORIGINALWIDTH" val="1,165605"/>
  <p:tag name="EMFCHILD" val="Vrai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194237"/>
  <p:tag name="EMFCHILD" val="Vrai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EMFCHILD" val="Vrai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01"/>
  <p:tag name="ORIGINALWIDTH" val="2,538475"/>
  <p:tag name="EMFCHILD" val="Vrai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47924"/>
  <p:tag name="ORIGINALWIDTH" val="0,8856478"/>
  <p:tag name="EMFCHILD" val="Vrai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3,235862"/>
  <p:tag name="EMFCHILD" val="Vra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7"/>
  <p:tag name="ORIGINALWIDTH" val="11,2495"/>
  <p:tag name="EMFCHILD" val="Vrai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3"/>
  <p:tag name="ORIGINALWIDTH" val="4,19425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26"/>
  <p:tag name="ORIGINALWIDTH" val="8,26320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83"/>
  <p:tag name="ORIGINALWIDTH" val="10,6109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L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26"/>
  <p:tag name="ORIGINALWIDTH" val="8,26320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61"/>
  <p:tag name="ORIGINALWIDTH" val="11,5035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R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,4741"/>
  <p:tag name="ORIGINALWIDTH" val="346,7175"/>
  <p:tag name="OUTPUTTYPE" val="SVG"/>
  <p:tag name="IGUANATEXVERSION" val="160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( \green{x}, \blue{t} ) -T_{\text{RP}}( \green{x} )&#10;= \sum_{n = 1}^{+\infty} \frac{2}{n \pi} \bigl[&#10;  (-1)^n (T_R - T_0) - (T_L - T_0)&#10;  \bigr]&#10;  \sin \left(n \pi \frac{\green{x}}{e} \right)&#10;  \exp \left[ - (n \pi)^2 \frac{a \blue{t}}{e^2} \right]&#10;$$&#10;&#10;&#10;\end{document}&#10;"/>
  <p:tag name="IGUANATEXSIZE" val="32"/>
  <p:tag name="IGUANATEXCURSOR" val="12418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1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8,71025"/>
  <p:tag name="OUTPUTTYPE" val="SVG"/>
  <p:tag name="IGUANATEXVERSION" val="160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_{\text{RP}}( \green{x} )&#10;$$&#10;&#10;&#10;\end{document}&#10;"/>
  <p:tag name="IGUANATEXSIZE" val="32"/>
  <p:tag name="IGUANATEXCURSOR" val="12418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1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4"/>
  <p:tag name="ORIGINALWIDTH" val="6,556048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_{\text{RP}}( \green{x} )&#10;$$&#10;&#10;&#10;\end{document}&#10;"/>
  <p:tag name="IGUANATEXSIZE" val="32"/>
  <p:tag name="IGUANATEXCURSOR" val="12418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1"/>
  <p:tag name="EMFCHILD" val="Vrai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2311"/>
  <p:tag name="ORIGINALWIDTH" val="5,122373"/>
  <p:tag name="EMFCHILD" val="Vrai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86809"/>
  <p:tag name="ORIGINALWIDTH" val="4,312508"/>
  <p:tag name="EMFCHILD" val="Vrai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236755"/>
  <p:tag name="EMFCHILD" val="Vra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7"/>
  <p:tag name="ORIGINALWIDTH" val="6,77459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(x=0, t)  = \red{T_0 + \Delta T} &#10;$&#10;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9"/>
  <p:tag name="ORIGINALWIDTH" val="4,801314"/>
  <p:tag name="EMFCHILD" val="Vrai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236755"/>
  <p:tag name="EMFCHILD" val="Vrai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LATEXADDIN" val="\documentclass{article}&#10;\usepackage{amsmath}&#10;\usepackage{xcolor}&#10;&#10;&#10;\pagestyle{empty}&#10;\begin{document}&#10;&#10;\newcommand{\red}[1]{{\color[rgb]{1.0,0.1,0.1}#1}}&#10;\newcommand{\magenta}[1]{{\color[rgb]{1.0,0.1,1}#1}}&#10;\newcommand{\brown}[1]{{\color[rgb]{0.7,0.4,0.4}#1}}&#10;\newcommand{\green}[1]{{\color[rgb]{0.1,0.7,0.0}#1}}&#10;\newcommand{\darkgreen}[1]{{\color[rgb]{0.,0.5,0.05}#1}}&#10;\newcommand{\blue}[1]{{\color[rgb]{0.1,0.1,1.0}#1}}&#10;\newcommand{\gray}[1]{{\color[rgb]{0.8,0.8,0.8}#1}}&#10;\newcommand{\violet}[1]{{\color[rgb]{0.7,0.0,0.7}#1}}&#10;\newcommand{\orange}[1]{{\color[rgb]{1.0,0.8,0.4}#1}}&#10;\newcommand{\bleugris}[1]{{\color[rgb]{0.6,0.6,0.8}#1}}&#10;\newcommand{\yellow}[1]{{\color[rgb]{1.0,1.0,0}#1}}&#10;&#10;%  \newcommand{\trace}{\rm Tr}\nolimits}}&#10;&#10;%\def\reel{\mbox{\ensuremath{\mathrm{I\hspace{-.15em}R}}}}&#10;\providecommand{\trace}{\rm Tr}&#10;\providecommand{\sgn}{\rm sgn}&#10;% \providecommand{\max}{\rm  max}&#10;% \providecommand{\cosh}{\rm ch}&#10;% \def\cosh{\mathop{\rm cosh}&#10;% \providecommand{\sinh}{\rm sh}&#10;% \def\sinh{\mathop{\rm sinh}&#10;\providecommand{\erf}{\rm erf}&#10;\providecommand{\erfc}{\rm erfc}&#10;%\providecommand{\coth}{\rm coth}&#10;\providecommand{\cotan}{\rm cotan}&#10;%\providecommand{\Re}{\rm Re}&#10;%\providecommand{\Im}{\rm Im}&#10;%\providecommand{\det}{\rm det}&#10;\providecommand{\sh}{\rm sh}&#10;\providecommand{\arctg}{\rm arctg}&#10;\providecommand{\diverg}{\rm div}&#10;\providecommand{\rot}{\rm \bf rot}&#10;\providecommand{\vdiv}{\rm  \bf div}&#10;\providecommand{\grad}{\rm \bf grad}&#10;\providecommand{\Tr}{\rm Tr}&#10;\providecommand{\logd}{\rm log_{10}}&#10;\providecommand{\arg}{\rm arg}&#10;&#10;&#10;%\def\up#1{\raise 1ex\hbox{\scriptsize#1}}&#10;&#10;\providecommand{\argsinh}{\rm argsh}&#10;\providecommand{\argcosh}{\rm argch}&#10;\providecommand{\argtanh}{\rm argth}&#10;\providecommand{\argsh}{\rm argsh}&#10;\providecommand{\argch}{\rm argch}&#10;\providecommand{\argth}{\rm argth}&#10;\providecommand{\argcoth}{\rm argcoth}&#10;\providecommand{\th}{\rm th}&#10;\providecommand{\tanh}{\rm tanh}&#10;\providecommand{\cotanh}{\rm coth}&#10;\providecommand{\Si}{\rm Si}&#10;\providecommand{\Ai}{\rm Ai}&#10;\providecommand{\Bi}{\rm Bi}&#10;\providecommand{\Ei}{\rm Ei}&#10;\providecommand{\Ci}{\rm Ci}&#10;\providecommand{\Si}{\rm Si}&#10;&#10;\providecommand{\dsurd}[2]{\frac{\partial #1}{\partial #2}}&#10;\providecommand{\sdsurd}[2]{\partial #1/\partial #2}&#10;\providecommand{\ddesurd}[2]{\frac{\partial^2 #1}{{\partial #2}^2}}&#10;\providecommand{\sddesurd}[2]{{\partial^2 #1}/{\partial #2}^2}&#10;\providecommand{\dtrsurd}[2]{\frac{\partial^3 #1}{{\partial #2}^3}}&#10;\providecommand{\ddemixte}[3]{\frac{\partial^2 #1}{\partial #2 \,\partial #3}}&#10;&#10;\providecommand{\vv}[1]{\mathbf{#1}}&#10;\providecommand{\vr}{\vv{r}}&#10;\providecommand{\norm}[1]{\left|\!\left|{#1}\right|\!\right|}&#10;\providecommand{\normpoint}[1]{\left|\!\left|{\vv{#1}}\right|\!\right|}&#10;&#10;\providecommand{\underdef}[2]{\underbrace{#1}_{\begin{minipage}{3cm}&#10;                                        \setlength{\baselineskip}{10pt} &#10;                                        \center{\scriptsize #2}&#10;                                        \end{minipage}}}&#10;\providecommand{\underdefsize}[3]{\underbrace{#1}_{\begin{minipage}{#3}&#10;                                        \setlength{\baselineskip}{10pt} &#10;                                        \center{\scriptsize #2}&#10;                                        \end{minipage}}}&#10;&#10;\providecommand{\underint}[1]{\begin{array}{l}&#10;                                        {\scriptsize #1}&#10;                                        \end{array}}&#10;&#10;\providecommand{\const}{C\up{te}}&#10;\providecommand{\ensm}[1]{\ensuremath{#1}}&#10;\providecommand{\sech}{\operatorname{sech}}&#10;&#10;\providecommand{\ds}{\displaystyle}&#10;&#10;\providecommand{\Nset}{\mathbb{N}}&#10;\providecommand{\Cset}{\mathbb{C}}&#10;\providecommand{\Rset}{\mathbb{R}}&#10;\providecommand{\Zset}{\mathbb{Z}}&#10;\providecommand{\Qset}{\mathbb{Q}}&#10;\providecommand{\suchas}{\; / \;}&#10;\providecommand{\mylim}[3]{\displaystyle\lim_{#1 \rightarrow #2} #3}&#10;\providecommand{\limena}[1]{\displaystyle\lim_{x \rightarrow a} #1(x)}&#10;\providecommand{\equivaen}[2]{\underset{{^{#2}}}{\sim} #1}&#10;&#10;\providecommand{\deffonc}[5]{&#10;  \begin{array}{lccl}%&#10;    #1 \; : &amp; #2 &amp; \rightarrow&amp; #3 \\&#10;    &amp; #4 &amp; \rightarrow&amp; #5%&#10;  \end{array}&#10;}&#10;&#10;\providecommand{\domdef}[1]{{\mathcal D}_{#1}}&#10;\providecommand{\courbe}[1]{{\mathcal C}_{#1}}&#10;\providecommand{\pisurdeux}{\frac{\pi}{2}}&#10;\providecommand{\pisurquatre}{\frac{\pi}{4}}&#10;\providecommand{\undemi}{\frac{1}{2}}&#10;&#10;\providecommand{\classeC}[1]{{\mathcal C}^{#1}}&#10;&#10;\providecommand{\cperm}[2]{\left(\!\!%&#10;    \begin{array}{c}&#10;      #1 \\ #2&#10;    \end{array}% &#10;  \!\!\right)&#10;}&#10;\providecommand{\myprim}[2]{\displaystyle\int_{#1}^{x} #2 \, dt }&#10;\providecommand{\myprimbis}[2]{\displaystyle\int_{#1}^{x} #2 }&#10;\providecommand{\theprim}[2]{\displaystyle\biggl[ #2 \biggr]_{#1}^{x} \, dt }&#10;\providecommand{\valint}[3]{\displaystyle\biggl[ #1 \biggr]_{#2}^{#3}}&#10;\providecommand{\tauxvar}[2]{\displaystyle\frac{#1(#2+h)-#1(#2)}{h}}&#10;\providecommand{\union}{\cup}&#10;&#10;&#10;\providecommand{\egalode}[2]{\underset{{^{#2}}}{=} o(#1)}&#10;\providecommand{\DL}{dÃ©veloppement limitÃ©\xspace}&#10;\providecommand{\DLs}{dÃ©veloppements limitÃ©s\xspace}&#10;\providecommand{\equiven}[1]{\underset{{^{#1}}}{\sim}}&#10;\providecommand{\egalen}[1]{\underset{{^{#1}}}{=}}&#10;\providecommand{\egaldef}{\underset{{\text{def}}}{=}}&#10;&#10;\providecommand{\intaplusinf}[1]{\ds\int_a^{+\infty} #1 \, d t}&#10;\providecommand{\intaplusinfbis}[1]{\ds\int_a^{+\infty} #1}&#10;\providecommand{\intab}[1]{\ds\int_a^b #1 \, d t}&#10;&#10;\providecommand{\CQFD}{\text{CQFD}}&#10;\providecommand{\largequad}{\mspace{70mu}}&#10;\providecommand{\cc}{\text{c.c.}}&#10;\providecommand{\conj}[1]{\overline{#1}}&#10;\providecommand{\tenseur}[1]{\overline{\overline{\boldsymbol{#1}}}}&#10;&#10;\providecommand{\vnabla}{\boldsymbol{\nabla}}&#10;&#10;% ----------------------------------------------------------------------&#10;% Imported from CoursFonctionsLimites&#10;% ----------------------------------------------------------------------&#10;\providecommand{\Id}{\text{Id}}&#10;\providecommand{\voisin}[1]{{\mathcal V}_{#1}}&#10;\providecommand{\voisinprive}[1]{{\mathcal V}_{#1}\backslash\{#1\}}&#10;\providecommand{\voisinmoins}[1]{{\mathcal V}^-_{#1}}&#10;\providecommand{\voisinplus}[1]{{\mathcal V}^+_{#1}}&#10;&#10;% ----------------------------------------------------------------------&#10;% Imported from CoursDerivabilite&#10;% ----------------------------------------------------------------------&#10;\providecommand{\fmorceaudeux}[4]{%&#10;    \left\{%&#10;      \begin{array}{ll}%&#10;        \displaystyle #1 &amp; \text{si}\quad \displaystyle #2 \\&#10;        \displaystyle #3 &amp; \text{si}\quad \displaystyle #4&#10;      \end{array}%&#10;    \right.%&#10;  }&#10;&#10;  \providecommand{\fmorceautrois}[6]{%&#10;    \left\{%&#10;      \begin{array}{ll}%&#10;        #1 &amp; \text{si}\quad #2 \\&#10;        #3 &amp; \text{si}\quad #4 \\&#10;        #5 &amp; \text{si}\quad #6&#10;      \end{array}%&#10;    \right.%&#10;  }&#10;&#10;  \providecommand{\olchange}[1]{\red{#1}}&#10;&#10;    \providecommand{\myvectcol}[3]{ \left |&#10;    \begin{array}{l}&#10;      \displaystyle #1 \\&#10;      \displaystyle #2 \\&#10;      \displaystyle #3&#10;    \end{array}&#10;  \right .&#10;}&#10;&#10;  \providecommand{\myvectcolpure}[3]{&#10;    \begin{array}{l}&#10;      \displaystyle #1 \\&#10;      \displaystyle #2 \\&#10;      \displaystyle #3&#10;    \end{array}&#10;}&#10;&#10;\providecommand{\myvectcoldeux}[2]{ \left |&#10;    \begin{array}{l}&#10;      \displaystyle #1 \\&#10;      \displaystyle #2 &#10;    \end{array}&#10;  \right .&#10;}&#10;&#10;\providecommand{\myvectcoldeuxbis}[2]{ \left [&#10;    \begin{array}{l}&#10;      \displaystyle #1 \\&#10;      \displaystyle #2 &#10;    \end{array}&#10;  \right]&#10;}&#10;&#10;&#10;\providecommand{\mytwoeqs}[4]{ \left \{&#10;    \begin{array}{rcl}&#10;      \displaystyle #1 &amp;=&amp; \displaystyle #2 \\&#10;      \displaystyle #3 &amp;=&amp; \displaystyle #4 &#10;    \end{array}&#10;  \right .&#10;}&#10;&#10;\providecommand{\mythreeeqs}[6]{ \left \{&#10;    \begin{array}{rcl}&#10;      \displaystyle #1 &amp;=&amp; \displaystyle #2 \\&#10;      \displaystyle #3 &amp;=&amp; \displaystyle #4 \\&#10;      \displaystyle #5 &amp;=&amp; \displaystyle #6&#10;    \end{array}&#10;  \right .&#10;}&#10;&#10;&#10;&#10;\providecommand{\paramcurve}[3]{&#10;  \left\{&#10;    \begin{array}{l}&#10;      \displaystyle      x = #1 \\&#10;      \displaystyle      y = #2 \\&#10;      \displaystyle      z = #3&#10;    \end{array}&#10;  \right .&#10;}&#10;&#10;\providecommand{\paramcurvedeux}[2]{&#10;  \left\{&#10;    \begin{array}{l}&#10;      \displaystyle      x = #1 \\&#10;      \displaystyle      y = #2&#10;    \end{array}&#10;  \right .&#10;}&#10;&#10;\providecommand{\QRQ}{\qquad\Rightarrow\qquad}&#10;\providecommand{\QTQ}[1]{\qquad\text{#1}\qquad}&#10;\providecommand{\qrq}{\quad\Rightarrow\quad}&#10;&#10;\providecommand{\vA}{\vv{A}}&#10;\providecommand{\vB}{\vv{B}}&#10;\providecommand{\vC}{\vv{C}}&#10;\providecommand{\vn}{\vv{n}}&#10;\providecommand{\vR}{\vv{R}}&#10;\providecommand{\vF}{\vv{F}}&#10;\providecommand{\ve}{\vv{e}}&#10;\providecommand{\veind}[1]{{\vv{e}_#1}}&#10;\providecommand{\vex}{\vv{e_x}}&#10;\providecommand{\vey}{\vv{e_y}}&#10;\providecommand{\vez}{\vv{e_z}}&#10;\providecommand{\ver}{\vv{e_r}}&#10;\providecommand{\vetheta}{\vv{e_\theta}}&#10;\providecommand{\vephi}{\vv{e_\phi}}&#10;\providecommand{\vzero}{\vv{0}}&#10;&#10;\providecommand{\droite}{{\mathcal D}}&#10;\providecommand{\plan}{{\mathcal P}}&#10;&#10;&#10;\providecommand{\Fie}{\vv{F_{i_E}}}&#10;\providecommand{\Fic}{\vv{F_{i_C}}}&#10;&#10;\providecommand{\frenT}{\vv{T}}&#10;\providecommand{\frenN}{\vv{N}}&#10;\providecommand{\frenB}{\vv{B}}&#10;\providecommand{\vomega}{\boldsymbol{\omega}}&#10;&#10;&#10;\providecommand{\Rey}{\text{Re}}&#10;\providecommand{\Pra}{\text{Pr}}&#10;\providecommand{\Nu}{\text{Nu}}&#10;\providecommand{\Sh}{\text{Sh}}&#10;\providecommand{\Sc}{\text{Sc}}&#10;&#10;&#10;\providecommand{\Le}{\text{Le}}&#10;\providecommand{\humabs}{w}&#10;\providecommand{\humrel}{\psi}&#10;\providecommand{\Tcels}{\theta}&#10;\providecommand{\Tinf}{T_\infty}&#10;&#10;\providecommand{\Nav}{\mathcal{N}_A}&#10;\providecommand{\Rgp}{\mathcal{R}}&#10;&#10;\newcommand{\sfluxchal}{q}&#10;\newcommand{\fluxchal}{\mathbf{\sfluxchal}}&#10;&#10;\newcommand{\vit}{\vv{v}}&#10;\newcommand{\scontr}{\sigma}&#10;\newcommand{\vcontr}{\boldsymbol{\scontr}}&#10;\newcommand{\tcontr}{\overline{\overline{\vcontr}}}&#10;\newcommand{\vgrad}{\overline{\overline{\grad}}}&#10;&#10;\providecommand{\patm}{p_\text{atm}}&#10;&#10;\providecommand{\wsat}{\humabs_\text{sat}}&#10;\providecommand{\Tsat}{{\Tcels_\text{sat}}}&#10;\providecommand{\Trosee}{\Tcels_\text{rosée}}&#10;\providecommand{\psat}{p_\text{sat}}&#10;\providecommand{\muv}{\mu_v}&#10;\providecommand{\degcels}{\circ \text{C}}&#10;\providecommand{\cpa}{c_{p_a}}&#10;\providecommand{\cpv}{c_{p_v}}&#10;\providecommand{\cpl}{c_{p_\ell}}&#10;\providecommand{\Lv}{L_v}&#10;&#10;&#10;\providecommand{\mpoint}{\dot{m}}&#10;\providecommand{\npoint}{\dot{n}}&#10;\providecommand{\Qpoint}{\dot{Q}}&#10;\providecommand{\Wpu}{\dot{W}_u}&#10;\providecommand{\mpointv}{\dot{m}_V}&#10;\providecommand{\mpointair}{{\dot{m}_a}}&#10;\providecommand{\mpointairbis}[1]{\dot{m}_{a#1}}&#10;\providecommand{\Vpoint}{\dot{V}}&#10;\providecommand{\zcels}{\SI{0}{\celsius}}&#10;&#10;\providecommand{\gperkgAS}{\gram\per\kilogram \,AS}&#10;\providecommand{\unitv}{\cubic\meter\per\kilo\gram}&#10;\providecommand{\unitenth}{\kilo\joule\per\kilo\gram}&#10;\providecommand{\unith}{\watt\per\square\meter\per\kelvin}&#10;\providecommand{\unitq}{\watt\per\square\meter}&#10;\providecommand{\unitlam}{\watt\per\meter\per\kelvin}&#10;\providecommand{\unitrho}{\kilo\gram\per\cubic\meter}&#10;\providecommand{\unitcp}{\joule\per\kilogram\per\kelvin}&#10;\providecommand{\unitmpoint}{\kilo\gram\per\second}&#10;\providecommand{\unitVpoint}{\cubic\meter\per\second}&#10;\providecommand{\unitNA}{\mole\per\square\meter\per\second}&#10;\providecommand{\unitnA}{\kilo\gram\per\square\meter\per\second}&#10;\providecommand{\unitD}{\square\meter\per\second}&#10;\providecommand{\unitM}{\gram\per\mole}&#10;\providecommand{\unitE}{\joule\per\cubic\meter}&#10;&#10;&#10;\providecommand{\Rcond}{R_{\text{CD}}}&#10;\providecommand{\Rconv}{R_{\text{CV}}}&#10;\providecommand{\Rcondbis}[1]{R_{\text{CD},#1}}&#10;\providecommand{\Rconvbis}[1]{R_{\text{CV},#1}}&#10;&#10;\providecommand{\vA}{\vv{v}_{\text{A}}}&#10;\providecommand{\vB}{\vv{v}_{\text{B}}}&#10;\providecommand{\CA}{{C_{\text{A}}}}&#10;\providecommand{\CB}{C_{\text{B}}}&#10;\providecommand{\rhoA}{{\rho_{\text{A}}}}&#10;\providecommand{\rhoB}{\rho_{\text{B}}}&#10;\providecommand{\xA}{x_{\text{A}}}&#10;\providecommand{\xB}{x_{\text{B}}}&#10;\providecommand{\omA}{\omega_{\text{A}}}&#10;\providecommand{\omB}{\omega_{\text{B}}}&#10;&#10;\providecommand{\JA}{\vv{J}_{\text{A}}}&#10;\providecommand{\JB}{\vv{J}_{\text{B}}}&#10;\providecommand{\NA}{\vv{N}_{\text{A}}}&#10;\providecommand{\NB}{\vv{N}_{\text{B}}}&#10;\providecommand{\NC}{\vv{N}_{\text{B}}}&#10;&#10;\providecommand{\MA}{{M}_{\text{A}}}&#10;\providecommand{\MB}{{M}_{\text{B}}}&#10;&#10;\providecommand{\jA}{{\vv{j}_{\text{A}}}}&#10;\providecommand{\jB}{{\vv{j}_{\text{B}}}}&#10;\providecommand{\nA}{{\vv{n}_{\text{A}}}}&#10;\providecommand{\nB}{{\vv{n}_{\text{B}}}}&#10;&#10;\providecommand{\DAB}{D_{\text{AB}}}&#10;\providecommand{\Ste}{\text{Ste}}&#10;&#10;\providecommand{\Odeux}{{\text{O}_2}}&#10;\providecommand{\Ndeux}{{\text{N}_2}}&#10;&#10;&#10;$$&#10;T( \green{x}, \blue{t} ) -T_{\text{RP}}( \green{x} )&#10;= \sum_{n = 1}^{+\infty} \frac{2}{n \pi} \bigl[&#10;  (-1)^n (T_R - T_0) - (T_L - T_0)&#10;  \bigr]&#10;  \sin \left(n \pi \frac{\green{x}}{e} \right)&#10;  \exp \left[ - (n \pi)^2 \frac{a \blue{t}}{e^2} \right]&#10;$$&#10;&#10;&#10;\end{document}&#10;"/>
  <p:tag name="IGUANATEXSIZE" val="32"/>
  <p:tag name="IGUANATEXCURSOR" val="12418"/>
  <p:tag name="TRANSPARENCY" val="Vrai"/>
  <p:tag name="LATEXENGINEID" val="1"/>
  <p:tag name="TEMPFOLDER" val="/Users/louisnar/IguanaTex_v1_60_1/TEMP/"/>
  <p:tag name="LATEXFORMHEIGHT" val="800"/>
  <p:tag name="LATEXFORMWIDTH" val="513,35"/>
  <p:tag name="LATEXFORMWRAP" val="Faux"/>
  <p:tag name="BITMAPVECTOR" val="1"/>
  <p:tag name="EMFCHILD" val="Vrai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4,961375"/>
  <p:tag name="EMFCHILD" val="Vrai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5"/>
  <p:tag name="ORIGINALWIDTH" val="1,165627"/>
  <p:tag name="EMFCHILD" val="Vrai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8"/>
  <p:tag name="ORIGINALWIDTH" val="3,058522"/>
  <p:tag name="EMFCHILD" val="Vrai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EMFCHILD" val="Vra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09"/>
  <p:tag name="EMFCHILD" val="Vrai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7"/>
  <p:tag name="ORIGINALWIDTH" val="5,293145"/>
  <p:tag name="EMFCHILD" val="Vrai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3"/>
  <p:tag name="ORIGINALWIDTH" val="4,45626"/>
  <p:tag name="EMFCHILD" val="Vrai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4,961375"/>
  <p:tag name="EMFCHILD" val="Vrai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54"/>
  <p:tag name="ORIGINALWIDTH" val="6,62515"/>
  <p:tag name="EMFCHILD" val="Vrai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139716"/>
  <p:tag name="ORIGINALWIDTH" val="5,132751"/>
  <p:tag name="EMFCHILD" val="Vrai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6,862259"/>
  <p:tag name="EMFCHILD" val="Vrai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,94769"/>
  <p:tag name="ORIGINALWIDTH" val="13,26026"/>
  <p:tag name="EMFCHILD" val="Vrai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4,260992"/>
  <p:tag name="EMFCHILD" val="Vrai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8"/>
  <p:tag name="ORIGINALWIDTH" val="4,961383"/>
  <p:tag name="EMFCHILD" val="Vrai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87593"/>
  <p:tag name="ORIGINALWIDTH" val="5,132751"/>
  <p:tag name="EMFCHILD" val="Vrai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5"/>
  <p:tag name="ORIGINALWIDTH" val="2,53845"/>
  <p:tag name="EMFCHILD" val="Vrai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6"/>
  <p:tag name="ORIGINALWIDTH" val="3,975075"/>
  <p:tag name="EMFCHILD" val="Vrai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02"/>
  <p:tag name="ORIGINALWIDTH" val="12,01633"/>
  <p:tag name="EMFCHILD" val="Vrai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5,399734"/>
  <p:tag name="EMFCHILD" val="Vrai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4"/>
  <p:tag name="ORIGINALWIDTH" val="5,379818"/>
  <p:tag name="EMFCHILD" val="Vrai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1,912812"/>
  <p:tag name="EMFCHILD" val="Vrai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6"/>
  <p:tag name="ORIGINALWIDTH" val="3,287641"/>
  <p:tag name="EMFCHILD" val="Vrai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32"/>
  <p:tag name="EMFCHILD" val="Vrai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3"/>
  <p:tag name="ORIGINALWIDTH" val="4,260992"/>
  <p:tag name="EMFCHILD" val="Vrai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EMFCHILD" val="Vrai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07"/>
  <p:tag name="ORIGINALWIDTH" val="5,425634"/>
  <p:tag name="EMFCHILD" val="Vrai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EMFCHILD" val="Vrai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"/>
  <p:tag name="ORIGINALWIDTH" val="3,235842"/>
  <p:tag name="EMFCHILD" val="Vrai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9"/>
  <p:tag name="ORIGINALWIDTH" val="4,194261"/>
  <p:tag name="EMFCHILD" val="Vrai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EMFCHILD" val="Vrai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13"/>
  <p:tag name="ORIGINALWIDTH" val="4,546946"/>
  <p:tag name="EMFCHILD" val="Vrai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86"/>
  <p:tag name="ORIGINALWIDTH" val="6,774564"/>
  <p:tag name="EMFCHILD" val="Vrai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"/>
  <p:tag name="ORIGINALWIDTH" val="3,235842"/>
  <p:tag name="EMFCHILD" val="Vrai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4517"/>
  <p:tag name="ORIGINALWIDTH" val="1,912812"/>
  <p:tag name="EMFCHILD" val="Vrai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3"/>
  <p:tag name="ORIGINALWIDTH" val="3,257766"/>
  <p:tag name="EMFCHILD" val="Vrai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81"/>
  <p:tag name="ORIGINALWIDTH" val="2,131972"/>
  <p:tag name="EMFCHILD" val="Vra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4"/>
  <p:tag name="ORIGINALWIDTH" val="1,165615"/>
  <p:tag name="EMFCHILD" val="Vrai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4"/>
  <p:tag name="ORIGINALWIDTH" val="5,011205"/>
  <p:tag name="EMFCHILD" val="Vrai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6"/>
  <p:tag name="ORIGINALWIDTH" val="3,785789"/>
  <p:tag name="EMFCHILD" val="Vrai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5,399734"/>
  <p:tag name="EMFCHILD" val="Vrai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4"/>
  <p:tag name="ORIGINALWIDTH" val="5,379818"/>
  <p:tag name="EMFCHILD" val="Vrai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4,961375"/>
  <p:tag name="EMFCHILD" val="Vrai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02"/>
  <p:tag name="ORIGINALWIDTH" val="5,693906"/>
  <p:tag name="EMFCHILD" val="Vrai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3,825623"/>
  <p:tag name="EMFCHILD" val="Vrai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,92276"/>
  <p:tag name="ORIGINALWIDTH" val="3,785789"/>
  <p:tag name="EMFCHILD" val="Vrai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3"/>
  <p:tag name="ORIGINALWIDTH" val="3,855536"/>
  <p:tag name="EMFCHILD" val="Vrai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894"/>
  <p:tag name="ORIGINALWIDTH" val="5,021163"/>
  <p:tag name="EMFCHILD" val="Vrai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6"/>
  <p:tag name="ORIGINALWIDTH" val="3,05851"/>
  <p:tag name="EMFCHILD" val="Vrai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2"/>
  <p:tag name="ORIGINALWIDTH" val="4,911545"/>
  <p:tag name="EMFCHILD" val="Vrai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2,620162"/>
  <p:tag name="EMFCHILD" val="Vrai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88"/>
  <p:tag name="ORIGINALWIDTH" val="6,087168"/>
  <p:tag name="EMFCHILD" val="Vrai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5,399734"/>
  <p:tag name="EMFCHILD" val="Vrai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4"/>
  <p:tag name="ORIGINALWIDTH" val="5,379818"/>
  <p:tag name="EMFCHILD" val="Vrai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3113"/>
  <p:tag name="EMFCHILD" val="Vrai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5"/>
  <p:tag name="ORIGINALWIDTH" val="3,082414"/>
  <p:tag name="EMFCHILD" val="Vrai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4,562887"/>
  <p:tag name="EMFCHILD" val="Vrai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8"/>
  <p:tag name="ORIGINALWIDTH" val="3,058522"/>
  <p:tag name="EMFCHILD" val="Vrai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09"/>
  <p:tag name="EMFCHILD" val="Vrai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02"/>
  <p:tag name="ORIGINALWIDTH" val="9,108204"/>
  <p:tag name="EMFCHILD" val="Vrai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4"/>
  <p:tag name="ORIGINALWIDTH" val="3,825623"/>
  <p:tag name="EMFCHILD" val="Vrai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5"/>
  <p:tag name="ORIGINALWIDTH" val="3,082414"/>
  <p:tag name="EMFCHILD" val="Vrai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2,620162"/>
  <p:tag name="EMFCHILD" val="Vrai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R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2613"/>
  <p:tag name="ORIGINALWIDTH" val="5,425626"/>
  <p:tag name="EMFCHILD" val="Vrai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09710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2,912276"/>
  <p:tag name="EMFCHILD" val="Vrai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77458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L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63135"/>
  <p:tag name="ORIGINALWIDTH" val="4,546922"/>
  <p:tag name="EMFCHILD" val="Vra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32"/>
  <p:tag name="EMFCHILD" val="Vrai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3"/>
  <p:tag name="ORIGINALWIDTH" val="6,09710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2,912276"/>
  <p:tag name="EMFCHILD" val="Vrai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6"/>
  <p:tag name="ORIGINALWIDTH" val="4,1942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3,06051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e}&#10;$&#10;&#10;\end{document}&#10;"/>
  <p:tag name="IGUANATEXSIZE" val="22"/>
  <p:tag name="IGUANATEXCURSOR" val="9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4,96137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/>
  <p:tag name="IGUANATEXSIZE" val="22"/>
  <p:tag name="IGUANATEXCURSOR" val="9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760559"/>
  <p:tag name="ORIGINALWIDTH" val="69,4786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\green{e_2}^2 / a_2 \ll  \green{e_1}^2 / a_1&#10;$&#10;&#10;\end{document}&#10;"/>
  <p:tag name="IGUANATEXSIZE" val="22"/>
  <p:tag name="IGUANATEXCURSOR" val="9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2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3,77248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\green{e_2}^2 / a_2 \ll  \green{e_1}^2 / a_1&#10;$&#10;&#10;\end{document}&#10;"/>
  <p:tag name="IGUANATEXSIZE" val="22"/>
  <p:tag name="IGUANATEXCURSOR" val="9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39615"/>
  <p:tag name="EMFCHILD" val="Vrai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39615"/>
  <p:tag name="EMFCHILD" val="Vrai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21629"/>
  <p:tag name="EMFCHILD" val="Vra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23"/>
  <p:tag name="ORIGINALWIDTH" val="4,56286"/>
  <p:tag name="EMFCHILD" val="Vrai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7"/>
  <p:tag name="ORIGINALWIDTH" val="6,774593"/>
  <p:tag name="EMFCHILD" val="Vrai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49949"/>
  <p:tag name="EMFCHILD" val="Vrai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39615"/>
  <p:tag name="EMFCHILD" val="Vrai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2397"/>
  <p:tag name="ORIGINALWIDTH" val="8,733759"/>
  <p:tag name="EMFCHILD" val="Vrai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3,772489"/>
  <p:tag name="EMFCHILD" val="Vrai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2,503205"/>
  <p:tag name="EMFCHILD" val="Vrai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39615"/>
  <p:tag name="EMFCHILD" val="Vrai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21629"/>
  <p:tag name="EMFCHILD" val="Vrai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49949"/>
  <p:tag name="EMFCHILD" val="Vrai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2,503205"/>
  <p:tag name="EMFCHILD" val="Vrai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760559"/>
  <p:tag name="ORIGINALWIDTH" val="73,9499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_{\text{osc}} \ll \tau_D = \green{e}^2 / a &#10;$&#10;&#10;\end{document}&#10;"/>
  <p:tag name="IGUANATEXSIZE" val="22"/>
  <p:tag name="IGUANATEXCURSOR" val="9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8"/>
  <p:tag name="ORIGINALWIDTH" val="3,235833"/>
  <p:tag name="EMFCHILD" val="Vrai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6927"/>
  <p:tag name="ORIGINALWIDTH" val="3,05852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_{\text{osc}} \ll \tau_D = \green{e}^2 / a &#10;$&#10;&#10;\end{document}&#10;"/>
  <p:tag name="IGUANATEXSIZE" val="22"/>
  <p:tag name="IGUANATEXCURSOR" val="9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90975"/>
  <p:tag name="ORIGINALWIDTH" val="3,417184"/>
  <p:tag name="EMFCHILD" val="Vrai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90975"/>
  <p:tag name="ORIGINALWIDTH" val="2,524532"/>
  <p:tag name="EMFCHILD" val="Vrai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90975"/>
  <p:tag name="ORIGINALWIDTH" val="2,942949"/>
  <p:tag name="EMFCHILD" val="Vrai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2397"/>
  <p:tag name="ORIGINALWIDTH" val="8,856755"/>
  <p:tag name="EMFCHILD" val="Vrai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12197"/>
  <p:tag name="ORIGINALWIDTH" val="4,821917"/>
  <p:tag name="EMFCHILD" val="Vrai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30107"/>
  <p:tag name="ORIGINALWIDTH" val="5,732476"/>
  <p:tag name="EMFCHILD" val="Vrai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119317"/>
  <p:tag name="ORIGINALWIDTH" val="6,625127"/>
  <p:tag name="EMFCHILD" val="Vrai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3,82563"/>
  <p:tag name="EMFCHILD" val="Vrai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82431"/>
  <p:tag name="EMFCHILD" val="Vrai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71605"/>
  <p:tag name="ORIGINALWIDTH" val="6,625132"/>
  <p:tag name="EMFCHILD" val="Vrai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75448"/>
  <p:tag name="EMFCHILD" val="Vrai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562859"/>
  <p:tag name="EMFCHILD" val="Vrai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19919"/>
  <p:tag name="ORIGINALWIDTH" val="7,352412"/>
  <p:tag name="EMFCHILD" val="Vrai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7"/>
  <p:tag name="ORIGINALWIDTH" val="6,774593"/>
  <p:tag name="EMFCHILD" val="Vrai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62,8226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q(x=L, t)  = 0&#10;$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7,64745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q_0}&#10;$&#10;&#10;&#10;\end{document}&#10;"/>
  <p:tag name="IGUANATEXSIZE" val="22"/>
  <p:tag name="IGUANATEXCURSOR" val="7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68,4117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20,2695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$&#10;t=0&#10;$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2,9194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$&#10;t=0&#10;$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64093"/>
  <p:tag name="ORIGINALWIDTH" val="8,846796"/>
  <p:tag name="EMFCHILD" val="Vrai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32398"/>
  <p:tag name="EMFCHILD" val="Vrai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95"/>
  <p:tag name="ORIGINALWIDTH" val="4,003615"/>
  <p:tag name="EMFCHILD" val="Vrai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4,890486"/>
  <p:tag name="EMFCHILD" val="Vrai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"/>
  <p:tag name="ORIGINALWIDTH" val="1,148969"/>
  <p:tag name="EMFCHILD" val="Vrai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2"/>
  <p:tag name="ORIGINALWIDTH" val="3,014821"/>
  <p:tag name="EMFCHILD" val="Vrai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2"/>
  <p:tag name="EMFCHILD" val="Vrai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57"/>
  <p:tag name="ORIGINALWIDTH" val="4,134352"/>
  <p:tag name="EMFCHILD" val="Vrai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95189"/>
  <p:tag name="ORIGINALWIDTH" val="6,017424"/>
  <p:tag name="EMFCHILD" val="Vrai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2"/>
  <p:tag name="EMFCHILD" val="Vrai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4"/>
  <p:tag name="EMFCHILD" val="Vrai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2"/>
  <p:tag name="ORIGINALWIDTH" val="3,189618"/>
  <p:tag name="EMFCHILD" val="Vra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4,96138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3,0605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3"/>
  <p:tag name="ORIGINALWIDTH" val="4,19425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4,10458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red{q_0}&#10;$&#10;&#10;&#10;\end{document}&#10;"/>
  <p:tag name="IGUANATEXSIZE" val="22"/>
  <p:tag name="IGUANATEXCURSOR" val="7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3,235862"/>
  <p:tag name="EMFCHILD" val="Vrai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65,4685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q(x=0, t)  = \red{q_0} &#10;$&#10;&#10;&#10;\end{document}&#10;"/>
  <p:tag name="IGUANATEXSIZE" val="22"/>
  <p:tag name="IGUANATEXCURSOR" val="7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6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17"/>
  <p:tag name="ORIGINALWIDTH" val="4,104598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q(x=0, t)  = \red{q_0} &#10;$&#10;&#10;&#10;\end{document}&#10;"/>
  <p:tag name="IGUANATEXSIZE" val="22"/>
  <p:tag name="IGUANATEXCURSOR" val="73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129"/>
  <p:tag name="ORIGINALWIDTH" val="114,5157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\toprule&#10; Temps &amp; &amp; Longueur \\&#10;\midrule&#10;  $  \blue{\tau} $ &amp; $\rightarrow$  &amp; $\sqrt{a \blue{\tau}} $ \\&#10;\end{tabular}&#10;&#10;\end{document}&#10;"/>
  <p:tag name="IGUANATEXSIZE" val="22"/>
  <p:tag name="IGUANATEXCURSOR" val="88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09"/>
  <p:tag name="EMFCHILD" val="Vrai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8"/>
  <p:tag name="ORIGINALWIDTH" val="4,961382"/>
  <p:tag name="EMFCHILD" val="Vrai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31"/>
  <p:tag name="EMFCHILD" val="Vrai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9"/>
  <p:tag name="ORIGINALWIDTH" val="4,194261"/>
  <p:tag name="EMFCHILD" val="Vrai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4"/>
  <p:tag name="ORIGINALWIDTH" val="1,165615"/>
  <p:tag name="EMFCHILD" val="Vrai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6"/>
  <p:tag name="ORIGINALWIDTH" val="3,05851"/>
  <p:tag name="EMFCHILD" val="Vrai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311309"/>
  <p:tag name="EMFCHILD" val="Vrai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625131"/>
  <p:tag name="EMFCHILD" val="Vrai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17"/>
  <p:tag name="ORIGINALWIDTH" val="4,104598"/>
  <p:tag name="EMFCHILD" val="Vra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8"/>
  <p:tag name="ORIGINALWIDTH" val="3,235832"/>
  <p:tag name="EMFCHILD" val="Vra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707"/>
  <p:tag name="ORIGINALWIDTH" val="6,409983"/>
  <p:tag name="EMFCHILD" val="Vrai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33522"/>
  <p:tag name="ORIGINALWIDTH" val="40,1882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dot{Q}_S \neq \dot{Q}_E&#10;$&#10;&#10;&#10;\end{document}&#10;"/>
  <p:tag name="IGUANATEXSIZE" val="22"/>
  <p:tag name="IGUANATEXCURSOR" val="73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5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2"/>
  <p:tag name="ORIGINALWIDTH" val="1,06598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\dot{Q}_S \neq \dot{Q}_E&#10;$&#10;&#10;&#10;\end{document}&#10;"/>
  <p:tag name="IGUANATEXSIZE" val="22"/>
  <p:tag name="IGUANATEXCURSOR" val="73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56391"/>
  <p:tag name="ORIGINALWIDTH" val="6,884165"/>
  <p:tag name="EMFCHILD" val="Vra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42067"/>
  <p:tag name="ORIGINALWIDTH" val="4,428373"/>
  <p:tag name="EMFCHILD" val="Vra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28515"/>
  <p:tag name="ORIGINALWIDTH" val="4,971343"/>
  <p:tag name="EMFCHILD" val="Vrai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9"/>
  <p:tag name="ORIGINALWIDTH" val="6,625143"/>
  <p:tag name="EMFCHILD" val="Vrai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12"/>
  <p:tag name="ORIGINALWIDTH" val="1,065986"/>
  <p:tag name="EMFCHILD" val="Vra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56391"/>
  <p:tag name="ORIGINALWIDTH" val="6,884165"/>
  <p:tag name="EMFCHILD" val="Vrai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35223"/>
  <p:tag name="ORIGINALWIDTH" val="5,388317"/>
  <p:tag name="EMFCHILD" val="Vrai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02617"/>
  <p:tag name="ORIGINALWIDTH" val="4,04142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q(x=L, t)  = 0&#10;$&#10;&#10;\end{document}&#10;"/>
  <p:tag name="IGUANATEXSIZE" val="22"/>
  <p:tag name="IGUANATEXCURSOR" val="7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2609"/>
  <p:tag name="ORIGINALWIDTH" val="51,5865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t } = a \nabla^2 T &#10;$$&#10;&#10;&#10;\end{document}&#10;"/>
  <p:tag name="IGUANATEXSIZE" val="22"/>
  <p:tag name="IGUANATEXCURSOR" val="119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51"/>
  <p:tag name="ORIGINALWIDTH" val="3,822304"/>
  <p:tag name="EMFCHILD" val="Vrai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275753"/>
  <p:tag name="EMFCHILD" val="Vrai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38"/>
  <p:tag name="ORIGINALWIDTH" val="4,885035"/>
  <p:tag name="EMFCHILD" val="Vrai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523205"/>
  <p:tag name="EMFCHILD" val="Vra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24018"/>
  <p:tag name="ORIGINALWIDTH" val="5,924834"/>
  <p:tag name="EMFCHILD" val="Vrai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4"/>
  <p:tag name="ORIGINALWIDTH" val="1,147696"/>
  <p:tag name="EMFCHILD" val="Vrai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76"/>
  <p:tag name="ORIGINALWIDTH" val="3,011464"/>
  <p:tag name="EMFCHILD" val="Vra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"/>
  <p:tag name="ORIGINALWIDTH" val="2,275753"/>
  <p:tag name="EMFCHILD" val="Vrai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16"/>
  <p:tag name="ORIGINALWIDTH" val="6,523205"/>
  <p:tag name="EMFCHILD" val="Vrai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49"/>
  <p:tag name="ORIGINALWIDTH" val="4,129718"/>
  <p:tag name="EMFCHILD" val="Vrai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1"/>
  <p:tag name="ORIGINALWIDTH" val="88,464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\begin{align*}&#10;&amp;T(x=0, t)  = \\&#10;&amp;\qquad\red{T_0 + \Delta T \sin(\omega t)}  &#10;\end{align*}&#10;&#10;&#10;&#10;\end{document}&#10;"/>
  <p:tag name="IGUANATEXSIZE" val="22"/>
  <p:tag name="IGUANATEXCURSOR" val="74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5"/>
  <p:tag name="ORIGINALWIDTH" val="7,713714"/>
  <p:tag name="EMFCHILD" val="Vrai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68,0742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= e,t)  = \blue{T_0} &#10;$&#10;&#10;&#10;\end{document}&#10;"/>
  <p:tag name="IGUANATEXSIZE" val="22"/>
  <p:tag name="IGUANATEXCURSOR" val="7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68,4117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,t = 0)  = T_0&#10;$&#10;&#10;&#10;\end{document}&#10;"/>
  <p:tag name="IGUANATEXSIZE" val="22"/>
  <p:tag name="IGUANATEXCURSOR" val="72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4,890486"/>
  <p:tag name="EMFCHILD" val="Vrai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"/>
  <p:tag name="ORIGINALWIDTH" val="1,148969"/>
  <p:tag name="EMFCHILD" val="Vrai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2"/>
  <p:tag name="ORIGINALWIDTH" val="3,014821"/>
  <p:tag name="EMFCHILD" val="Vrai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2"/>
  <p:tag name="EMFCHILD" val="Vrai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68857"/>
  <p:tag name="ORIGINALWIDTH" val="4,134352"/>
  <p:tag name="EMFCHILD" val="Vrai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1"/>
  <p:tag name="ORIGINALWIDTH" val="4,869225"/>
  <p:tag name="EMFCHILD" val="Vrai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2"/>
  <p:tag name="EMFCHILD" val="Vrai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4"/>
  <p:tag name="EMFCHILD" val="Vrai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2"/>
  <p:tag name="ORIGINALWIDTH" val="3,189618"/>
  <p:tag name="EMFCHILD" val="Vrai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4,96138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x&#10;$&#10;&#10;&#10;\end{document}&#10;"/>
  <p:tag name="IGUANATEXSIZE" val="22"/>
  <p:tag name="IGUANATEXCURSOR" val="7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3"/>
  <p:tag name="ORIGINALWIDTH" val="3,0605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e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83"/>
  <p:tag name="ORIGINALWIDTH" val="4,194252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5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 = e,t)  = \blue{T_0} &#10;$&#10;&#10;&#10;\end{document}&#10;"/>
  <p:tag name="IGUANATEXSIZE" val="22"/>
  <p:tag name="IGUANATEXCURSOR" val="72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4,890487"/>
  <p:tag name="EMFCHILD" val="Vrai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3"/>
  <p:tag name="EMFCHILD" val="Vrai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51"/>
  <p:tag name="ORIGINALWIDTH" val="3,229686"/>
  <p:tag name="EMFCHILD" val="Vrai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1"/>
  <p:tag name="ORIGINALWIDTH" val="3,770988"/>
  <p:tag name="EMFCHILD" val="Vra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3"/>
  <p:tag name="ORIGINALWIDTH" val="1,148969"/>
  <p:tag name="EMFCHILD" val="Vrai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2"/>
  <p:tag name="ORIGINALWIDTH" val="3,014822"/>
  <p:tag name="EMFCHILD" val="Vrai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2"/>
  <p:tag name="ORIGINALWIDTH" val="2,278313"/>
  <p:tag name="EMFCHILD" val="Vrai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9812"/>
  <p:tag name="ORIGINALWIDTH" val="6,530483"/>
  <p:tag name="EMFCHILD" val="Vra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677805"/>
  <p:tag name="EMFCHILD" val="Vrai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92"/>
  <p:tag name="ORIGINALWIDTH" val="3,189619"/>
  <p:tag name="EMFCHILD" val="Vrai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74903"/>
  <p:tag name="ORIGINALWIDTH" val="6,77459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\begin{align*}&#10;&amp;T(x=0, t)  = \\&#10;&amp;\qquad\red{T_0 + \Delta T \sin(\omega t)}  &#10;\end{align*}&#10;&#10;&#10;&#10;\end{document}&#10;"/>
  <p:tag name="IGUANATEXSIZE" val="22"/>
  <p:tag name="IGUANATEXCURSOR" val="74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64123"/>
  <p:tag name="ORIGINALWIDTH" val="2,311308"/>
  <p:tag name="EMFCHILD" val="Vrai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32553"/>
  <p:tag name="ORIGINALWIDTH" val="4,961381"/>
  <p:tag name="EMFCHILD" val="Vrai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81"/>
  <p:tag name="ORIGINALWIDTH" val="5,422309"/>
  <p:tag name="EMFCHILD" val="Vrai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37986"/>
  <p:tag name="ORIGINALWIDTH" val="6,62513"/>
  <p:tag name="EMFCHILD" val="Vrai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80096"/>
  <p:tag name="ORIGINALWIDTH" val="4,19426"/>
  <p:tag name="EMFCHILD" val="Vrai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59652"/>
  <p:tag name="ORIGINALWIDTH" val="1,165615"/>
  <p:tag name="EMFCHILD" val="Vrai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92326"/>
  <p:tag name="ORIGINALWIDTH" val="3,058509"/>
  <p:tag name="EMFCHILD" val="Vrai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64123"/>
  <p:tag name="ORIGINALWIDTH" val="2,311308"/>
  <p:tag name="EMFCHILD" val="Vrai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37986"/>
  <p:tag name="ORIGINALWIDTH" val="6,62513"/>
  <p:tag name="EMFCHILD" val="Vrai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74903"/>
  <p:tag name="ORIGINALWIDTH" val="6,774591"/>
  <p:tag name="EMFCHILD" val="Vrai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9302"/>
  <p:tag name="ORIGINALWIDTH" val="3,235832"/>
  <p:tag name="EMFCHILD" val="Vra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69711"/>
  <p:tag name="ORIGINALWIDTH" val="6,62513"/>
  <p:tag name="EMFCHILD" val="Vrai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47889"/>
  <p:tag name="ORIGINALWIDTH" val="7,35241"/>
  <p:tag name="EMFCHILD" val="Vrai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51"/>
  <p:tag name="ORIGINALWIDTH" val="4,375388"/>
  <p:tag name="EMFCHILD" val="Vrai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74903"/>
  <p:tag name="ORIGINALWIDTH" val="6,774591"/>
  <p:tag name="EMFCHILD" val="Vrai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89927"/>
  <p:tag name="ORIGINALWIDTH" val="3,257756"/>
  <p:tag name="EMFCHILD" val="Vrai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98381"/>
  <p:tag name="ORIGINALWIDTH" val="2,131983"/>
  <p:tag name="EMFCHILD" val="Vrai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27326"/>
  <p:tag name="ORIGINALWIDTH" val="5,011202"/>
  <p:tag name="EMFCHILD" val="Vrai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64123"/>
  <p:tag name="ORIGINALWIDTH" val="2,311308"/>
  <p:tag name="EMFCHILD" val="Vrai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32553"/>
  <p:tag name="ORIGINALWIDTH" val="5,907828"/>
  <p:tag name="EMFCHILD" val="Vrai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92326"/>
  <p:tag name="ORIGINALWIDTH" val="3,058509"/>
  <p:tag name="EMFCHILD" val="Vrai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64123"/>
  <p:tag name="ORIGINALWIDTH" val="2,311308"/>
  <p:tag name="EMFCHILD" val="Vrai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49"/>
  <p:tag name="ORIGINALWIDTH" val="20,269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= 0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9"/>
  <p:tag name="ORIGINALWIDTH" val="2,919473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= 0&#10;$&#10;&#10;&#10;\end{document}&#10;"/>
  <p:tag name="IGUANATEXSIZE" val="22"/>
  <p:tag name="IGUANATEXCURSOR" val="71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5"/>
  <p:tag name="ORIGINALWIDTH" val="4,968005"/>
  <p:tag name="EMFCHILD" val="Vrai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"/>
  <p:tag name="ORIGINALWIDTH" val="6,323988"/>
  <p:tag name="EMFCHILD" val="Vrai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49"/>
  <p:tag name="ORIGINALWIDTH" val="4,003613"/>
  <p:tag name="EMFCHILD" val="Vrai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x $&#10;&#10;&#10;\end{document}&#10;"/>
  <p:tag name="IGUANATEXSIZE" val="22"/>
  <p:tag name="IGUANATEXCURSOR" val="81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4581"/>
  <p:tag name="ORIGINALWIDTH" val="4,59276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y $&#10;&#10;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22414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z $&#10;&#10;&#10;\end{document}&#10;"/>
  <p:tag name="IGUANATEXSIZE" val="22"/>
  <p:tag name="IGUANATEXCURSOR" val="81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99996"/>
  <p:tag name="ORIGINALWIDTH" val="53,02504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lt; \green{x} \leqslant +\infty &#10;$&#10;&#10;&#10;\end{document}&#10;"/>
  <p:tag name="IGUANATEXSIZE" val="22"/>
  <p:tag name="IGUANATEXCURSOR" val="73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7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00005"/>
  <p:tag name="ORIGINALWIDTH" val="50,93125"/>
  <p:tag name="OUTPUTTYPE" val="SVG"/>
  <p:tag name="IGUANATEXVERSION" val="160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lt; \blue{t} \leqslant +\infty &#10;$&#10;&#10;&#10;\end{document}&#10;"/>
  <p:tag name="IGUANATEXSIZE" val="22"/>
  <p:tag name="IGUANATEXCURSOR" val="74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6,4932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T (\green{x} , \blue{t}  )&#10;$$&#10;&#10;&#10;\end{document}&#10;"/>
  <p:tag name="IGUANATEXSIZE" val="22"/>
  <p:tag name="IGUANATEXCURSOR" val="12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71"/>
  <p:tag name="LAYER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40841"/>
  <p:tag name="ORIGINALWIDTH" val="35,6694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\eta \simeq \frac{\green{x}}{\sqrt{a \blue{t}}}&#10; $$&#10;\end{document}&#10;"/>
  <p:tag name="IGUANATEXSIZE" val="22"/>
  <p:tag name="IGUANATEXCURSOR" val="74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65351"/>
  <p:tag name="ORIGINALWIDTH" val="4,513668"/>
  <p:tag name="EMFCHILD" val="Vrai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92"/>
  <p:tag name="ORIGINALWIDTH" val="4,526806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\eta \simeq \frac{\green{x}}{\sqrt{a \blue{t}}}&#10; $$&#10;\end{document}&#10;"/>
  <p:tag name="IGUANATEXSIZE" val="22"/>
  <p:tag name="IGUANATEXCURSOR" val="74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63993"/>
  <p:tag name="ORIGINALWIDTH" val="6,465469"/>
  <p:tag name="EMFCHILD" val="Vrai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827281"/>
  <p:tag name="EMFCHILD" val="Vrai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9"/>
  <p:tag name="ORIGINALWIDTH" val="16,70204"/>
  <p:tag name="EMFCHILD" val="Vrai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560822"/>
  <p:tag name="EMFCHILD" val="Vrai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79"/>
  <p:tag name="ORIGINALWIDTH" val="8,624174"/>
  <p:tag name="EMFCHILD" val="Vrai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439555"/>
  <p:tag name="EMFCHILD" val="Vrai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89"/>
  <p:tag name="ORIGINALWIDTH" val="2,975837"/>
  <p:tag name="EMFCHILD" val="Vrai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19,486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(\green{x} , \blue{t}  )&#10;$$&#10;&#10;&#10;\end{document}&#10;"/>
  <p:tag name="IGUANATEXSIZE" val="22"/>
  <p:tag name="IGUANATEXCURSOR" val="127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5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311325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(\green{x} , \blue{t}  )&#10;$$&#10;&#10;&#10;\end{document}&#10;"/>
  <p:tag name="IGUANATEXSIZE" val="22"/>
  <p:tag name="IGUANATEXCURSOR" val="127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4,968005"/>
  <p:tag name="EMFCHILD" val="Vrai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6"/>
  <p:tag name="ORIGINALWIDTH" val="4,961386"/>
  <p:tag name="EMFCHILD" val="Vrai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"/>
  <p:tag name="ORIGINALWIDTH" val="1,165629"/>
  <p:tag name="EMFCHILD" val="Vrai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"/>
  <p:tag name="ORIGINALWIDTH" val="3,058517"/>
  <p:tag name="EMFCHILD" val="Vrai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311325"/>
  <p:tag name="EMFCHILD" val="Vra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9"/>
  <p:tag name="ORIGINALWIDTH" val="6,540961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T (\green{x} , \blue{t}  )&#10;$$&#10;&#10;&#10;\end{document}&#10;"/>
  <p:tag name="IGUANATEXSIZE" val="22"/>
  <p:tag name="IGUANATEXCURSOR" val="12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231624"/>
  <p:tag name="EMFCHILD" val="Vrai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6"/>
  <p:tag name="ORIGINALWIDTH" val="4,790303"/>
  <p:tag name="EMFCHILD" val="Vrai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"/>
  <p:tag name="ORIGINALWIDTH" val="1,12543"/>
  <p:tag name="EMFCHILD" val="Vrai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"/>
  <p:tag name="ORIGINALWIDTH" val="2,953058"/>
  <p:tag name="EMFCHILD" val="Vrai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231624"/>
  <p:tag name="EMFCHILD" val="Vra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51"/>
  <p:tag name="ORIGINALWIDTH" val="3,822304"/>
  <p:tag name="EMFCHILD" val="Vrai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97495"/>
  <p:tag name="ORIGINALWIDTH" val="4,115121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lt; \blue{t} \leqslant +\infty &#10;$&#10;&#10;&#10;\end{document}&#10;"/>
  <p:tag name="IGUANATEXSIZE" val="22"/>
  <p:tag name="IGUANATEXCURSOR" val="74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56041"/>
  <p:tag name="ORIGINALWIDTH" val="5,972306"/>
  <p:tag name="EMFCHILD" val="Vrai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552905"/>
  <p:tag name="ORIGINALWIDTH" val="3,000811"/>
  <p:tag name="EMFCHILD" val="Vrai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38478"/>
  <p:tag name="ORIGINALWIDTH" val="5,972306"/>
  <p:tag name="EMFCHILD" val="Vrai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5728"/>
  <p:tag name="ORIGINALWIDTH" val="6,500128"/>
  <p:tag name="EMFCHILD" val="Vrai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48931"/>
  <p:tag name="ORIGINALWIDTH" val="8,689662"/>
  <p:tag name="EMFCHILD" val="Vrai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997494"/>
  <p:tag name="ORIGINALWIDTH" val="4,118002"/>
  <p:tag name="LATEXADDIN" val="\documentclass{article}&#10;\usepackage{amsmath}&#10;\usepackage{amssymb}&#10;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 &lt; \green{x} \leqslant +\infty &#10;$&#10;&#10;&#10;\end{document}&#10;"/>
  <p:tag name="IGUANATEXSIZE" val="22"/>
  <p:tag name="IGUANATEXCURSOR" val="73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056005"/>
  <p:tag name="ORIGINALWIDTH" val="5,97647"/>
  <p:tag name="EMFCHILD" val="Vrai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48922"/>
  <p:tag name="ORIGINALWIDTH" val="4,871179"/>
  <p:tag name="EMFCHILD" val="Vrai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38469"/>
  <p:tag name="ORIGINALWIDTH" val="5,97647"/>
  <p:tag name="EMFCHILD" val="Vrai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,29917"/>
  <p:tag name="ORIGINALWIDTH" val="114,515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\toprule&#10; Temps &amp; &amp; Longueur \\&#10;\midrule&#10;  $  \blue{\tau} $ &amp; $\rightarrow$  &amp; $\sqrt{a \blue{\tau}} $ \\&#10;\end{tabular}&#10;&#10;\end{document}&#10;"/>
  <p:tag name="IGUANATEXSIZE" val="22"/>
  <p:tag name="IGUANATEXCURSOR" val="88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4,968005"/>
  <p:tag name="EMFCHILD" val="Vrai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5701"/>
  <p:tag name="ORIGINALWIDTH" val="6,504694"/>
  <p:tag name="EMFCHILD" val="Vrai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48922"/>
  <p:tag name="ORIGINALWIDTH" val="8,695724"/>
  <p:tag name="EMFCHILD" val="Vrai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03703"/>
  <p:tag name="ORIGINALWIDTH" val="50,5160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\blue{t} } = a \ddesurd{ T }{ \green{x} }&#10;$$&#10;&#10;&#10;\end{document}&#10;"/>
  <p:tag name="IGUANATEXSIZE" val="22"/>
  <p:tag name="IGUANATEXCURSOR" val="1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1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\blue{t} } = a \ddesurd{ T }{ \green{x} }&#10;$$&#10;&#10;&#10;\end{document}&#10;"/>
  <p:tag name="IGUANATEXSIZE" val="22"/>
  <p:tag name="IGUANATEXCURSOR" val="1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644297"/>
  <p:tag name="EMFCHILD" val="Vrai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17"/>
  <p:tag name="ORIGINALWIDTH" val="12,79734"/>
  <p:tag name="EMFCHILD" val="Vrai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57724"/>
  <p:tag name="ORIGINALWIDTH" val="2,999689"/>
  <p:tag name="EMFCHILD" val="Vra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5"/>
  <p:tag name="ORIGINALWIDTH" val="6,497728"/>
  <p:tag name="EMFCHILD" val="Vrai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475111"/>
  <p:tag name="EMFCHILD" val="Vrai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5"/>
  <p:tag name="ORIGINALWIDTH" val="3,318576"/>
  <p:tag name="EMFCHILD" val="Vrai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39"/>
  <p:tag name="ORIGINALWIDTH" val="3,023141"/>
  <p:tag name="EMFCHILD" val="Vrai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644297"/>
  <p:tag name="EMFCHILD" val="Vrai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17"/>
  <p:tag name="ORIGINALWIDTH" val="17,18077"/>
  <p:tag name="EMFCHILD" val="Vra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86597"/>
  <p:tag name="EMFCHILD" val="Vrai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39"/>
  <p:tag name="ORIGINALWIDTH" val="3,023141"/>
  <p:tag name="EMFCHILD" val="Vra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7,9710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/>
  <p:tag name="IGUANATEXSIZE" val="22"/>
  <p:tag name="IGUANATEXCURSOR" val="8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7,97109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/>
  <p:tag name="IGUANATEXSIZE" val="22"/>
  <p:tag name="IGUANATEXCURSOR" val="8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1"/>
  <p:tag name="ORIGINALWIDTH" val="7,97109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Ucol}{RGB}{188,209,255}&#10;\definecolor{Icol}{RGB}{255,180,180}&#10;\definecolor{Fcol}{RGB}{206,248,149}&#10;\definecolor{Vcol}{RGB}{255,206,132}&#10;&#10;\definecolor{emphcol}{RGB}{255,246,168}&#10;&#10;\definecolor{graycol}{RGB}{125,125,125}&#10;&#10;\newcommand{\Ucol}[1]{\textcolor{Ucol}{#1}}&#10;\newcommand{\Icol}[1]{\textcolor{Icol}{#1}}&#10;\newcommand{\Fcol}[1]{\textcolor{Fcol}{#1}}&#10;\newcommand{\Vcol}[1]{\textcolor{Vcol}{#1}}&#10;\newcommand{\graycol}[1]{\textcolor{graycol}{#1}}&#10;\newcommand{\emphcol}[1]{\textcolor{emphcol}{#1}}&#10;&#10;\newcommand{\Zmech} {Z_{\text{mech}}}&#10;\newcommand{\Ztrans} {Z_{\text{trans}}}&#10;\newcommand{\Pactive} {\mathcal{P}_{\text{active}}}&#10;\newcommand{\Intens} {\mathcal{I}}&#10;&#10;&#10;&#10;$ \infty $&#10;&#10;&#10;\end{document}&#10;"/>
  <p:tag name="IGUANATEXSIZE" val="22"/>
  <p:tag name="IGUANATEXCURSOR" val="8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4981413"/>
  <p:tag name="ORIGINALWIDTH" val="114,5157"/>
  <p:tag name="EMFCHILD" val="Vrai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9,2245"/>
  <p:tag name="ORIGINALWIDTH" val="186,085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frac{1}{\red{p}}$ &amp; 1&#10;    \\&#10;    1 &amp; $\delta(\blue{t})$ (Dirac)&#10;    \\&#10;    $\dfrac{1}{\red{p} + b}$ &amp; $e^{-b \blue{t}}$&#10;    \\&#10;        $\dfrac{1}{\sqrt{\red{p}}}$ &amp; $\sqrt{\dfrac{1}{\pi \blue{t}}}$&#10;    \\&#10;    $\dfrac{1}{\red{p}\sqrt{\red{p}}}$ &amp; $ 2&#10;                                         \sqrt{\dfrac{\blue{t}}{\pi}}$&#10;                                             \\&#10;    $\dfrac{\omega}{\red{p}^2 + \omega^2}$ &amp; $\sin \omega \blue{t}$&#10;    \\&#10;    $\dfrac{\red{p}}{\red{p}^2 + \omega^2}$ &amp; $\cos \omega \blue{t}$&#10;    \\&#10;    $\dfrac{1}{\red{p}(1 + k \sqrt{\red{p}})}$ &amp; $ 1 - \exp\left(\dfrac{\blue{t}}{k^2} \right) \erfc\left(\dfrac{\blue{t}}{\sqrt{k}} \right)$ &#10;  \end{tabular}&#10;\end{center}&#10;&#10;\end{document}&#10;"/>
  <p:tag name="IGUANATEXSIZE" val="22"/>
  <p:tag name="IGUANATEXCURSOR" val="13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,3063"/>
  <p:tag name="ORIGINALWIDTH" val="174,5659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s e^{-\green{x} \sqrt{\red{p}/a}}$     &amp; $\dfrac{1}{\blue{t}\sqrt{\pi}}\; \eta e^{-\eta^2} $&#10;    \\&#10;    $\ds \dfrac{e^{-\green{x} \sqrt{\red{p}/a}}}{\sqrt{\red{p}/a}}$ &amp;   $ \sqrt{\dfrac{a}{\pi t} }\; e^{-\eta^2}$&#10;    \\&#10;    $\dfrac{e^{-\green{x} \sqrt{\red{p}/a}}}{\red{p}}$ &amp;   $ \erfc \eta $&#10;    \\&#10;    $\dfrac{e^{-\green{x} \sqrt{\red{p}/a}}}{\red{p}\sqrt{\red{p}/a}}$ &amp;   $ 2 \sqrt{a t} \left[\dfrac{1}{\sqrt{\pi}} e^{- \eta^2} - \eta  \erfc\eta \right]$&#10;  \end{tabular}&#10;\end{center}&#10;&#10;\end{document}&#10;"/>
  <p:tag name="IGUANATEXSIZE" val="22"/>
  <p:tag name="IGUANATEXCURSOR" val="95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05621"/>
  <p:tag name="ORIGINALWIDTH" val="226,418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\newcommand{\dsurd}[2]{\dfrac{\partial #1}{\partial #2}}&#10;\newcommand{\sdsurd}[2]{\partial #1/\partial #2}&#10;\newcommand{\ddesurd}[2]{\dfrac{\partial^2 #1}{{\partial #2}^2}}&#10;\newcommand{\sddesurd}[2]{{\partial^2 #1}/{\partial #2}^2}&#10;&#10;% \color{white}&#10;&#10;\begin{center}&#10;  \begin{tabular}{ccc}&#10;$ \dsurd{T(\green{x},\blue{t})}{\blue{t}} = a \ddesurd{T(\green{x},\blue{t})}{\green{x}} $ &amp; $\rightarrow $ &amp; &#10;$\red{p}\, T(\green{x},\red{p}) = a \ddesurd{T(\green{x},\red{p})}{\green{x}} $ &#10;  \end{tabular}&#10;\end{center}&#10;&#10;\end{document}&#10;"/>
  <p:tag name="IGUANATEXSIZE" val="22"/>
  <p:tag name="IGUANATEXCURSOR" val="1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\newcommand{\dsurd}[2]{\dfrac{\partial #1}{\partial #2}}&#10;\newcommand{\sdsurd}[2]{\partial #1/\partial #2}&#10;\newcommand{\ddesurd}[2]{\dfrac{\partial^2 #1}{{\partial #2}^2}}&#10;\newcommand{\sddesurd}[2]{{\partial^2 #1}/{\partial #2}^2}&#10;&#10;% \color{white}&#10;&#10;\begin{center}&#10;  \begin{tabular}{ccc}&#10;$ \dsurd{T(\green{x},\blue{t})}{\blue{t}} = a \ddesurd{T(\green{x},\blue{t})}{\green{x}} $ &amp; $\rightarrow $ &amp; &#10;$\red{p}\, T(\green{x},\red{p}) = a \ddesurd{T(\green{x},\red{p})}{\green{x}} $ &#10;  \end{tabular}&#10;\end{center}&#10;&#10;\end{document}&#10;"/>
  <p:tag name="IGUANATEXSIZE" val="22"/>
  <p:tag name="IGUANATEXCURSOR" val="132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48"/>
  <p:tag name="ORIGINALWIDTH" val="6,774564"/>
  <p:tag name="EMFCHILD" val="Vrai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49284"/>
  <p:tag name="ORIGINALWIDTH" val="1,165594"/>
  <p:tag name="EMFCHILD" val="Vrai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5"/>
  <p:tag name="ORIGINALWIDTH" val="3,058527"/>
  <p:tag name="EMFCHILD" val="Vrai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3442"/>
  <p:tag name="ORIGINALWIDTH" val="4,780335"/>
  <p:tag name="EMFCHILD" val="Vrai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567"/>
  <p:tag name="ORIGINALWIDTH" val="34,51639"/>
  <p:tag name="EMFCHILD" val="Vrai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EMFCHILD" val="Vrai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5"/>
  <p:tag name="ORIGINALWIDTH" val="3,058527"/>
  <p:tag name="EMFCHILD" val="Vrai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9883"/>
  <p:tag name="ORIGINALWIDTH" val="6,62514"/>
  <p:tag name="EMFCHILD" val="Vrai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562873"/>
  <p:tag name="EMFCHILD" val="Vrai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EMFCHILD" val="Vrai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9297"/>
  <p:tag name="ORIGINALWIDTH" val="3,082402"/>
  <p:tag name="EMFCHILD" val="Vrai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48"/>
  <p:tag name="ORIGINALWIDTH" val="6,774564"/>
  <p:tag name="EMFCHILD" val="Vrai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98"/>
  <p:tag name="ORIGINALWIDTH" val="8,770559"/>
  <p:tag name="EMFCHILD" val="Vrai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49284"/>
  <p:tag name="ORIGINALWIDTH" val="1,165594"/>
  <p:tag name="EMFCHILD" val="Vrai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5"/>
  <p:tag name="ORIGINALWIDTH" val="3,058527"/>
  <p:tag name="EMFCHILD" val="Vrai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567"/>
  <p:tag name="ORIGINALWIDTH" val="38,98573"/>
  <p:tag name="EMFCHILD" val="Vrai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EMFCHILD" val="Vrai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9297"/>
  <p:tag name="ORIGINALWIDTH" val="3,082402"/>
  <p:tag name="EMFCHILD" val="Vra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74361"/>
  <p:tag name="ORIGINALWIDTH" val="8,846807"/>
  <p:tag name="EMFCHILD" val="Vrai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60733"/>
  <p:tag name="ORIGINALWIDTH" val="5,200473"/>
  <p:tag name="EMFCHILD" val="Vrai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48"/>
  <p:tag name="ORIGINALWIDTH" val="6,774564"/>
  <p:tag name="EMFCHILD" val="Vrai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9"/>
  <p:tag name="ORIGINALWIDTH" val="7,703855"/>
  <p:tag name="EMFCHILD" val="Vrai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49284"/>
  <p:tag name="ORIGINALWIDTH" val="1,165594"/>
  <p:tag name="EMFCHILD" val="Vrai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60733"/>
  <p:tag name="ORIGINALWIDTH" val="5,200473"/>
  <p:tag name="EMFCHILD" val="Vrai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9883"/>
  <p:tag name="ORIGINALWIDTH" val="6,62514"/>
  <p:tag name="EMFCHILD" val="Vrai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562873"/>
  <p:tag name="EMFCHILD" val="Vrai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EMFCHILD" val="Vrai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9297"/>
  <p:tag name="ORIGINALWIDTH" val="3,082402"/>
  <p:tag name="EMFCHILD" val="Vrai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51448"/>
  <p:tag name="ORIGINALWIDTH" val="6,774564"/>
  <p:tag name="EMFCHILD" val="Vrai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36"/>
  <p:tag name="ORIGINALWIDTH" val="10,65639"/>
  <p:tag name="EMFCHILD" val="Vrai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849284"/>
  <p:tag name="ORIGINALWIDTH" val="1,165594"/>
  <p:tag name="EMFCHILD" val="Vrai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60733"/>
  <p:tag name="ORIGINALWIDTH" val="5,200473"/>
  <p:tag name="EMFCHILD" val="Vrai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529459"/>
  <p:tag name="ORIGINALWIDTH" val="2,311321"/>
  <p:tag name="EMFCHILD" val="Vrai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11567"/>
  <p:tag name="ORIGINALWIDTH" val="40,40059"/>
  <p:tag name="EMFCHILD" val="Vrai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32741"/>
  <p:tag name="ORIGINALWIDTH" val="5,240334"/>
  <p:tag name="EMFCHILD" val="Vrai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16812"/>
  <p:tag name="ORIGINALWIDTH" val="4,961352"/>
  <p:tag name="EMFCHILD" val="Vrai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9297"/>
  <p:tag name="ORIGINALWIDTH" val="3,082402"/>
  <p:tag name="EMFCHILD" val="Vrai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40841"/>
  <p:tag name="ORIGINALWIDTH" val="41,64151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\eta = \frac{\green{x}}{2\sqrt{a \blue{t}}}&#10; $$&#10;\end{document}&#10;"/>
  <p:tag name="IGUANATEXSIZE" val="22"/>
  <p:tag name="IGUANATEXCURSOR" val="7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7"/>
  <p:tag name="ORIGINALWIDTH" val="4,523526"/>
  <p:tag name="EMFCHILD" val="Vrai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04"/>
  <p:tag name="ORIGINALWIDTH" val="4,652541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\eta = \frac{\green{x}}{2\sqrt{a \blue{t}}}&#10; $$&#10;\end{document}&#10;"/>
  <p:tag name="IGUANATEXSIZE" val="22"/>
  <p:tag name="IGUANATEXCURSOR" val="7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961381"/>
  <p:tag name="EMFCHILD" val="Vrai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22,14732"/>
  <p:tag name="EMFCHILD" val="Vrai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1"/>
  <p:tag name="ORIGINALWIDTH" val="3,97509"/>
  <p:tag name="EMFCHILD" val="Vra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7,77083"/>
  <p:tag name="EMFCHILD" val="Vrai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1"/>
  <p:tag name="ORIGINALWIDTH" val="8,863744"/>
  <p:tag name="EMFCHILD" val="Vrai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562885"/>
  <p:tag name="EMFCHILD" val="Vrai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6,3203"/>
  <p:tag name="ORIGINALWIDTH" val="139,7518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\newcommand{\dsurd}[2]{\dfrac{\partial #1}{\partial #2}}&#10;\newcommand{\sdsurd}[2]{\partial #1/\partial #2}&#10;\newcommand{\ddesurd}[2]{\frac{\partial^2 #1}{{\partial #2}^2}}&#10;\newcommand{\sddesurd}[2]{{\partial^2 #1}/{\partial #2}^2}&#10;&#10;% \color{white}&#10;&#10;\begin{center}&#10;  \begin{tabular}{ccc}&#10;    $f(\blue{t})$ &amp; $\rightarrow$ &amp;$F(\red{p})$ \\&#10;    $f^\prime(\blue{t})$ &amp; $\rightarrow$ &amp; \red{p} $F(\red{p})$ - f(t = 0) \\&#10;    $f(x,\blue{t})$ &amp; $\rightarrow$ &amp; $F(x,\red{p})$ \\&#10;    $\dsurd{f}{x}(x,\blue{t})$ &amp; $\rightarrow$ &amp; $\dsurd{F}{x}(x,\red{p})$ \\&#10;    1 &amp; $\rightarrow$ &amp; $1 / \red{p}$ &#10;  \end{tabular}&#10;\end{center}&#10;&#10;\end{document}&#10;"/>
  <p:tag name="IGUANATEXSIZE" val="22"/>
  <p:tag name="IGUANATEXCURSOR" val="14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6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13442"/>
  <p:tag name="ORIGINALWIDTH" val="4,780335"/>
  <p:tag name="EMFCHILD" val="Vrai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7"/>
  <p:tag name="ORIGINALWIDTH" val="4,936331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\newcommand{\dsurd}[2]{\dfrac{\partial #1}{\partial #2}}&#10;\newcommand{\sdsurd}[2]{\partial #1/\partial #2}&#10;\newcommand{\ddesurd}[2]{\frac{\partial^2 #1}{{\partial #2}^2}}&#10;\newcommand{\sddesurd}[2]{{\partial^2 #1}/{\partial #2}^2}&#10;&#10;% \color{white}&#10;&#10;\begin{center}&#10;  \begin{tabular}{ccc}&#10;    $f(\blue{t})$ &amp; $\rightarrow$ &amp;$F(\red{p})$ \\&#10;    $f^\prime(\blue{t})$ &amp; $\rightarrow$ &amp; \red{p} $F(\red{p})$ - f(t = 0) \\&#10;    $f(x,\blue{t})$ &amp; $\rightarrow$ &amp; $F(x,\red{p})$ \\&#10;    $\dsurd{f}{x}(x,\blue{t})$ &amp; $\rightarrow$ &amp; $\dsurd{F}{x}(x,\red{p})$ \\&#10;    1 &amp; $\rightarrow$ &amp; $1 / \red{p}$ &#10;  \end{tabular}&#10;\end{center}&#10;&#10;\end{document}&#10;"/>
  <p:tag name="IGUANATEXSIZE" val="22"/>
  <p:tag name="IGUANATEXCURSOR" val="149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68"/>
  <p:tag name="ORIGINALWIDTH" val="3,036953"/>
  <p:tag name="EMFCHILD" val="Vrai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64"/>
  <p:tag name="ORIGINALWIDTH" val="8,784499"/>
  <p:tag name="EMFCHILD" val="Vrai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9"/>
  <p:tag name="ORIGINALWIDTH" val="7,03132"/>
  <p:tag name="EMFCHILD" val="Vrai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5,163863"/>
  <p:tag name="EMFCHILD" val="Vrai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7"/>
  <p:tag name="ORIGINALWIDTH" val="4,936331"/>
  <p:tag name="EMFCHILD" val="Vrai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335"/>
  <p:tag name="ORIGINALWIDTH" val="92,38439"/>
  <p:tag name="OUTPUTTYPE" val="SVG"/>
  <p:tag name="IGUANATEXVERSION" val="160"/>
  <p:tag name="LATEXADDIN" val="\documentclass{article}&#10;\usepackage{amsmath}&#10;\usepackage{xcolor}&#10;\usepackage{siunitx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a = \frac{\lambda}{\rho c_p} &#10;\quad \text{en} \quad &#10;\si{\square\meter\per\second}&#10;$$&#10;&#10;&#10;\end{document}&#10;"/>
  <p:tag name="IGUANATEXSIZE" val="22"/>
  <p:tag name="IGUANATEXCURSOR" val="123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612422"/>
  <p:tag name="ORIGINALWIDTH" val="1,738071"/>
  <p:tag name="EMFCHILD" val="Vrai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68"/>
  <p:tag name="ORIGINALWIDTH" val="3,036953"/>
  <p:tag name="EMFCHILD" val="Vrai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64"/>
  <p:tag name="ORIGINALWIDTH" val="8,784499"/>
  <p:tag name="EMFCHILD" val="Vrai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4,876958"/>
  <p:tag name="EMFCHILD" val="Vrai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9"/>
  <p:tag name="ORIGINALWIDTH" val="7,03132"/>
  <p:tag name="EMFCHILD" val="Vrai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5,163863"/>
  <p:tag name="EMFCHILD" val="Vra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93247"/>
  <p:tag name="ORIGINALWIDTH" val="77,3553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\begin{tabular}{ccc}&#10;$ \dfrac{\green{L}^2}{a} $ &amp; $\leftarrow$ &amp; $\green{L}$ \\&#10; \phantom{Temps} &amp; &amp; \phantom{Longueur} \\&#10;\end{tabular}&#10;&#10;\end{document}&#10;"/>
  <p:tag name="IGUANATEXSIZE" val="22"/>
  <p:tag name="IGUANATEXCURSOR" val="8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1"/>
  <p:tag name="ORIGINALWIDTH" val="4,562881"/>
  <p:tag name="LATEXADDIN" val="\documentclass{article}&#10;\usepackage{amsmath}&#10;\usepackage{xcolor}&#10;\usepackage{siunitx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a = \frac{\lambda}{\rho c_p} &#10;\quad \text{en} \quad &#10;\si{\square\meter\per\second}&#10;$$&#10;&#10;&#10;\end{document}&#10;"/>
  <p:tag name="IGUANATEXSIZE" val="22"/>
  <p:tag name="IGUANATEXCURSOR" val="123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5778104"/>
  <p:tag name="ORIGINALWIDTH" val="2,621471"/>
  <p:tag name="EMFCHILD" val="Vrai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7"/>
  <p:tag name="ORIGINALWIDTH" val="3,205155"/>
  <p:tag name="EMFCHILD" val="Vrai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6573"/>
  <p:tag name="ORIGINALWIDTH" val="3,096326"/>
  <p:tag name="EMFCHILD" val="Vrai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5"/>
  <p:tag name="ORIGINALWIDTH" val="6,578469"/>
  <p:tag name="EMFCHILD" val="Vrai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3"/>
  <p:tag name="ORIGINALWIDTH" val="4,164697"/>
  <p:tag name="EMFCHILD" val="Vrai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7"/>
  <p:tag name="ORIGINALWIDTH" val="4,936331"/>
  <p:tag name="EMFCHILD" val="Vrai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625153"/>
  <p:tag name="EMFCHILD" val="Vrai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3"/>
  <p:tag name="ORIGINALWIDTH" val="1,157409"/>
  <p:tag name="EMFCHILD" val="Vrai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68"/>
  <p:tag name="ORIGINALWIDTH" val="3,036953"/>
  <p:tag name="EMFCHILD" val="Vrai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64"/>
  <p:tag name="ORIGINALWIDTH" val="8,784499"/>
  <p:tag name="EMFCHILD" val="Vrai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9"/>
  <p:tag name="ORIGINALWIDTH" val="7,03132"/>
  <p:tag name="EMFCHILD" val="Vrai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3"/>
  <p:tag name="ORIGINALWIDTH" val="1,157409"/>
  <p:tag name="EMFCHILD" val="Vrai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5,163863"/>
  <p:tag name="EMFCHILD" val="Vrai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68"/>
  <p:tag name="ORIGINALWIDTH" val="4,931502"/>
  <p:tag name="EMFCHILD" val="Vrai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9"/>
  <p:tag name="ORIGINALWIDTH" val="5,203402"/>
  <p:tag name="EMFCHILD" val="Vrai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7"/>
  <p:tag name="ORIGINALWIDTH" val="4,936331"/>
  <p:tag name="EMFCHILD" val="Vrai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76"/>
  <p:tag name="ORIGINALWIDTH" val="11,70956"/>
  <p:tag name="EMFCHILD" val="Vrai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9"/>
  <p:tag name="ORIGINALWIDTH" val="5,203402"/>
  <p:tag name="EMFCHILD" val="Vrai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3"/>
  <p:tag name="ORIGINALWIDTH" val="1,157409"/>
  <p:tag name="EMFCHILD" val="Vrai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68"/>
  <p:tag name="ORIGINALWIDTH" val="3,036953"/>
  <p:tag name="EMFCHILD" val="Vrai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45"/>
  <p:tag name="ORIGINALWIDTH" val="14,06728"/>
  <p:tag name="EMFCHILD" val="Vrai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64"/>
  <p:tag name="ORIGINALWIDTH" val="8,784499"/>
  <p:tag name="EMFCHILD" val="Vrai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9"/>
  <p:tag name="ORIGINALWIDTH" val="5,203402"/>
  <p:tag name="EMFCHILD" val="Vrai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9"/>
  <p:tag name="ORIGINALWIDTH" val="7,03132"/>
  <p:tag name="EMFCHILD" val="Vra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76"/>
  <p:tag name="ORIGINALWIDTH" val="13,53688"/>
  <p:tag name="EMFCHILD" val="Vrai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399"/>
  <p:tag name="ORIGINALWIDTH" val="5,203402"/>
  <p:tag name="EMFCHILD" val="Vrai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8"/>
  <p:tag name="ORIGINALWIDTH" val="4,926414"/>
  <p:tag name="EMFCHILD" val="Vrai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978813"/>
  <p:tag name="ORIGINALWIDTH" val="1,157409"/>
  <p:tag name="EMFCHILD" val="Vrai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5,163863"/>
  <p:tag name="EMFCHILD" val="Vrai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1"/>
  <p:tag name="ORIGINALWIDTH" val="4,70235"/>
  <p:tag name="EMFCHILD" val="Vrai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2,295027"/>
  <p:tag name="EMFCHILD" val="Vra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5"/>
  <p:tag name="ORIGINALWIDTH" val="3,264485"/>
  <p:tag name="EMFCHILD" val="Vra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64"/>
  <p:tag name="ORIGINALWIDTH" val="8,784499"/>
  <p:tag name="EMFCHILD" val="Vra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15"/>
  <p:tag name="ORIGINALWIDTH" val="3,264485"/>
  <p:tag name="EMFCHILD" val="Vrai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3"/>
  <p:tag name="ORIGINALWIDTH" val="3,848169"/>
  <p:tag name="EMFCHILD" val="Vrai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08"/>
  <p:tag name="ORIGINALWIDTH" val="5,163863"/>
  <p:tag name="EMFCHILD" val="Vra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219"/>
  <p:tag name="ORIGINALWIDTH" val="174,5659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s e^{-\green{x} \sqrt{\red{p}/a}}$     &amp; $\dfrac{1}{\blue{t}\sqrt{\pi}}\; \eta e^{-\eta^2} $&#10;    \\&#10;    $\ds \dfrac{e^{-\green{x} \sqrt{\red{p}/a}}}{\sqrt{\red{p}/a}}$ &amp;   $ \sqrt{\dfrac{a}{\pi t} }\; e^{-\eta^2}$&#10;    \\&#10;    $\dfrac{e^{-\green{x} \sqrt{\red{p}/a}}}{\red{p}}$ &amp;   $ \erfc \eta $&#10;    \\&#10;    $\dfrac{e^{-\green{x} \sqrt{\red{p}/a}}}{\red{p}\sqrt{\red{p}/a}}$ &amp;   $ 2 \sqrt{a t} \left[\dfrac{1}{\sqrt{\pi}} e^{- \eta^2} - \eta  \erfc\eta \right]$&#10;  \end{tabular}&#10;\end{center}&#10;&#10;\end{document}&#10;"/>
  <p:tag name="IGUANATEXSIZE" val="22"/>
  <p:tag name="IGUANATEXCURSOR" val="95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4"/>
  <p:tag name="ORIGINALWIDTH" val="7,040965"/>
  <p:tag name="EMFCHILD" val="Vra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2,298177"/>
  <p:tag name="EMFCHILD" val="Vrai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170949"/>
  <p:tag name="EMFCHILD" val="Vrai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1"/>
  <p:tag name="ORIGINALWIDTH" val="3,875458"/>
  <p:tag name="EMFCHILD" val="Vrai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2,298177"/>
  <p:tag name="EMFCHILD" val="Vrai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0,396205"/>
  <p:tag name="EMFCHILD" val="Vra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87"/>
  <p:tag name="ORIGINALWIDTH" val="4,943094"/>
  <p:tag name="EMFCHILD" val="Vra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2,298177"/>
  <p:tag name="EMFCHILD" val="Vrai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8"/>
  <p:tag name="ORIGINALWIDTH" val="3,041122"/>
  <p:tag name="EMFCHILD" val="Vrai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2,298177"/>
  <p:tag name="EMFCHILD" val="Vrai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498154"/>
  <p:tag name="ORIGINALWIDTH" val="174,5659"/>
  <p:tag name="EMFCHILD" val="Vrai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70979"/>
  <p:tag name="EMFCHILD" val="Vrai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63"/>
  <p:tag name="ORIGINALWIDTH" val="3,891386"/>
  <p:tag name="EMFCHILD" val="Vrai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2,4392"/>
  <p:tag name="EMFCHILD" val="Vrai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71"/>
  <p:tag name="ORIGINALWIDTH" val="3,869284"/>
  <p:tag name="EMFCHILD" val="Vrai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"/>
  <p:tag name="ORIGINALWIDTH" val="2,9817"/>
  <p:tag name="EMFCHILD" val="Vrai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536419"/>
  <p:tag name="EMFCHILD" val="Vrai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00228"/>
  <p:tag name="ORIGINALWIDTH" val="0,396205"/>
  <p:tag name="EMFCHILD" val="Vrai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8"/>
  <p:tag name="ORIGINALWIDTH" val="3,268977"/>
  <p:tag name="EMFCHILD" val="Vrai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7,83433"/>
  <p:tag name="EMFCHILD" val="Vra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8"/>
  <p:tag name="ORIGINALWIDTH" val="3,041122"/>
  <p:tag name="EMFCHILD" val="Vrai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8"/>
  <p:tag name="ORIGINALWIDTH" val="3,855525"/>
  <p:tag name="EMFCHILD" val="Vrai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6,00209"/>
  <p:tag name="EMFCHILD" val="Vrai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5"/>
  <p:tag name="ORIGINALWIDTH" val="5,349257"/>
  <p:tag name="EMFCHILD" val="Vrai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1"/>
  <p:tag name="ORIGINALWIDTH" val="4,626106"/>
  <p:tag name="EMFCHILD" val="Vrai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67867"/>
  <p:tag name="ORIGINALWIDTH" val="3,605759"/>
  <p:tag name="EMFCHILD" val="Vrai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17544"/>
  <p:tag name="ORIGINALWIDTH" val="2,466568"/>
  <p:tag name="EMFCHILD" val="Vrai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70979"/>
  <p:tag name="EMFCHILD" val="Vrai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5"/>
  <p:tag name="ORIGINALWIDTH" val="5,011202"/>
  <p:tag name="EMFCHILD" val="Vrai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2,4392"/>
  <p:tag name="EMFCHILD" val="Vrai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71"/>
  <p:tag name="ORIGINALWIDTH" val="3,869284"/>
  <p:tag name="EMFCHILD" val="Vrai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"/>
  <p:tag name="ORIGINALWIDTH" val="2,9817"/>
  <p:tag name="EMFCHILD" val="Vrai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536419"/>
  <p:tag name="EMFCHILD" val="Vrai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36,48547"/>
  <p:tag name="EMFCHILD" val="Vrai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7"/>
  <p:tag name="ORIGINALWIDTH" val="9,01448"/>
  <p:tag name="EMFCHILD" val="Vrai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5,17321"/>
  <p:tag name="EMFCHILD" val="Vrai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170949"/>
  <p:tag name="EMFCHILD" val="Vrai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3,853408"/>
  <p:tag name="EMFCHILD" val="Vrai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5"/>
  <p:tag name="ORIGINALWIDTH" val="7,780799"/>
  <p:tag name="EMFCHILD" val="Vrai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4,536931"/>
  <p:tag name="EMFCHILD" val="Vrai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,43104"/>
  <p:tag name="ORIGINALWIDTH" val="0,396205"/>
  <p:tag name="EMFCHILD" val="Vrai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04562"/>
  <p:tag name="EMFCHILD" val="Vrai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1,95671"/>
  <p:tag name="EMFCHILD" val="Vrai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4,536931"/>
  <p:tag name="EMFCHILD" val="Vrai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9,579281"/>
  <p:tag name="EMFCHILD" val="Vrai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5"/>
  <p:tag name="ORIGINALWIDTH" val="5,349257"/>
  <p:tag name="EMFCHILD" val="Vrai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8"/>
  <p:tag name="ORIGINALWIDTH" val="3,041122"/>
  <p:tag name="EMFCHILD" val="Vrai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6,49327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T (\green{x} , \blue{t}  )&#10;$$&#10;&#10;&#10;\end{document}&#10;"/>
  <p:tag name="IGUANATEXSIZE" val="22"/>
  <p:tag name="IGUANATEXCURSOR" val="12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6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04"/>
  <p:tag name="ORIGINALWIDTH" val="3,082424"/>
  <p:tag name="EMFCHILD" val="Vrai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67867"/>
  <p:tag name="ORIGINALWIDTH" val="3,605759"/>
  <p:tag name="EMFCHILD" val="Vrai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17544"/>
  <p:tag name="ORIGINALWIDTH" val="2,466568"/>
  <p:tag name="EMFCHILD" val="Vrai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70979"/>
  <p:tag name="EMFCHILD" val="Vrai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2,4392"/>
  <p:tag name="EMFCHILD" val="Vrai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71"/>
  <p:tag name="ORIGINALWIDTH" val="3,869284"/>
  <p:tag name="EMFCHILD" val="Vrai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"/>
  <p:tag name="ORIGINALWIDTH" val="2,9817"/>
  <p:tag name="EMFCHILD" val="Vrai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536419"/>
  <p:tag name="EMFCHILD" val="Vrai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8"/>
  <p:tag name="ORIGINALWIDTH" val="3,257753"/>
  <p:tag name="EMFCHILD" val="Vrai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36,48547"/>
  <p:tag name="EMFCHILD" val="Vrai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170949"/>
  <p:tag name="EMFCHILD" val="Vrai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94431"/>
  <p:tag name="ORIGINALWIDTH" val="0,396205"/>
  <p:tag name="EMFCHILD" val="Vrai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6"/>
  <p:tag name="ORIGINALWIDTH" val="3,833614"/>
  <p:tag name="EMFCHILD" val="Vrai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5"/>
  <p:tag name="ORIGINALWIDTH" val="3,328399"/>
  <p:tag name="EMFCHILD" val="Vrai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61"/>
  <p:tag name="ORIGINALWIDTH" val="3,209554"/>
  <p:tag name="EMFCHILD" val="Vrai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6"/>
  <p:tag name="ORIGINALWIDTH" val="3,774191"/>
  <p:tag name="EMFCHILD" val="Vrai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1"/>
  <p:tag name="ORIGINALWIDTH" val="4,626106"/>
  <p:tag name="EMFCHILD" val="Vrai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099"/>
  <p:tag name="ORIGINALWIDTH" val="4,714304"/>
  <p:tag name="EMFCHILD" val="Vrai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70979"/>
  <p:tag name="EMFCHILD" val="Vrai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2,4392"/>
  <p:tag name="EMFCHILD" val="Vrai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71"/>
  <p:tag name="ORIGINALWIDTH" val="3,869284"/>
  <p:tag name="EMFCHILD" val="Vrai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7383"/>
  <p:tag name="ORIGINALWIDTH" val="2,9817"/>
  <p:tag name="EMFCHILD" val="Vrai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94"/>
  <p:tag name="ORIGINALWIDTH" val="3,536419"/>
  <p:tag name="EMFCHILD" val="Vrai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36,48547"/>
  <p:tag name="EMFCHILD" val="Vrai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170949"/>
  <p:tag name="EMFCHILD" val="Vrai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7"/>
  <p:tag name="ORIGINALWIDTH" val="9,01448"/>
  <p:tag name="EMFCHILD" val="Vrai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5,17321"/>
  <p:tag name="EMFCHILD" val="Vrai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04"/>
  <p:tag name="ORIGINALWIDTH" val="2,538474"/>
  <p:tag name="EMFCHILD" val="Vrai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170949"/>
  <p:tag name="EMFCHILD" val="Vrai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3,853408"/>
  <p:tag name="EMFCHILD" val="Vrai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4,536931"/>
  <p:tag name="EMFCHILD" val="Vrai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,43104"/>
  <p:tag name="ORIGINALWIDTH" val="0,396205"/>
  <p:tag name="EMFCHILD" val="Vrai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8"/>
  <p:tag name="ORIGINALWIDTH" val="3,9525"/>
  <p:tag name="EMFCHILD" val="Vrai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8,813398"/>
  <p:tag name="EMFCHILD" val="Vrai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4,536931"/>
  <p:tag name="EMFCHILD" val="Vrai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8"/>
  <p:tag name="ORIGINALWIDTH" val="3,041122"/>
  <p:tag name="EMFCHILD" val="Vrai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2,605248"/>
  <p:tag name="EMFCHILD" val="Vrai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37333"/>
  <p:tag name="ORIGINALWIDTH" val="4,931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lambda &#10;$$&#10;&#10;&#10;\end{document}&#10;"/>
  <p:tag name="IGUANATEXSIZE" val="22"/>
  <p:tag name="IGUANATEXCURSOR" val="117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8"/>
  <p:tag name="ORIGINALWIDTH" val="3,268977"/>
  <p:tag name="EMFCHILD" val="Vrai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14,25714"/>
  <p:tag name="EMFCHILD" val="Vrai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1"/>
  <p:tag name="ORIGINALWIDTH" val="7,726692"/>
  <p:tag name="EMFCHILD" val="Vrai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497"/>
  <p:tag name="ORIGINALWIDTH" val="6,00209"/>
  <p:tag name="EMFCHILD" val="Vrai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5"/>
  <p:tag name="ORIGINALWIDTH" val="5,349257"/>
  <p:tag name="EMFCHILD" val="Vrai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3,803903"/>
  <p:tag name="EMFCHILD" val="Vrai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799"/>
  <p:tag name="ORIGINALWIDTH" val="4,687528"/>
  <p:tag name="EMFCHILD" val="Vrai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67867"/>
  <p:tag name="ORIGINALWIDTH" val="3,605759"/>
  <p:tag name="EMFCHILD" val="Vrai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17544"/>
  <p:tag name="ORIGINALWIDTH" val="2,466568"/>
  <p:tag name="EMFCHILD" val="Vrai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905"/>
  <p:tag name="ORIGINALWIDTH" val="6,052574"/>
  <p:tag name="EMFCHILD" val="Vrai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59354"/>
  <p:tag name="ORIGINALWIDTH" val="25,40575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\mathcal{P} = 0&#10;$$&#10;&#10;&#10;\end{document}&#10;"/>
  <p:tag name="IGUANATEXSIZE" val="22"/>
  <p:tag name="IGUANATEXCURSOR" val="117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94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1"/>
  <p:tag name="ORIGINALWIDTH" val="4,626106"/>
  <p:tag name="EMFCHILD" val="Vrai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6"/>
  <p:tag name="ORIGINALWIDTH" val="3,833614"/>
  <p:tag name="EMFCHILD" val="Vrai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5"/>
  <p:tag name="ORIGINALWIDTH" val="3,328399"/>
  <p:tag name="EMFCHILD" val="Vrai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61"/>
  <p:tag name="ORIGINALWIDTH" val="3,209554"/>
  <p:tag name="EMFCHILD" val="Vrai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46"/>
  <p:tag name="ORIGINALWIDTH" val="3,774191"/>
  <p:tag name="EMFCHILD" val="Vrai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381"/>
  <p:tag name="ORIGINALWIDTH" val="4,626106"/>
  <p:tag name="EMFCHILD" val="Vrai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7"/>
  <p:tag name="ORIGINALWIDTH" val="2,605248"/>
  <p:tag name="EMFCHILD" val="Vra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033"/>
  <p:tag name="ORIGINALWIDTH" val="186,0856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\begin{center}&#10;  \renewcommand{\arraystretch}{2}&#10;  \begin{tabular}{c|c}&#10;    \toprule&#10;    $F(\red{p})$ &amp; $f(\blue{t})$ \\&#10;    \midrule&#10;    $\dfrac{1}{\red{p}}$ &amp; 1&#10;    \\&#10;    1 &amp; $\delta(\blue{t})$ (Dirac)&#10;    \\&#10;    $\dfrac{1}{\red{p} + b}$ &amp; $e^{-b \blue{t}}$&#10;    \\&#10;        $\dfrac{1}{\sqrt{\red{p}}}$ &amp; $\sqrt{\dfrac{1}{\pi \blue{t}}}$&#10;    \\&#10;    $\dfrac{1}{\red{p}\sqrt{\red{p}}}$ &amp; $ 2&#10;                                         \sqrt{\dfrac{\blue{t}}{\pi}}$&#10;                                             \\&#10;    $\dfrac{\omega}{\red{p}^2 + \omega^2}$ &amp; $\sin \omega \blue{t}$&#10;    \\&#10;    $\dfrac{\red{p}}{\red{p}^2 + \omega^2}$ &amp; $\cos \omega \blue{t}$&#10;    \\&#10;    $\dfrac{1}{\red{p}(1 + k \sqrt{\red{p}})}$ &amp; $ 1 - \exp\left(\dfrac{\blue{t}}{k^2} \right) \erfc\left(\dfrac{\blue{t}}{\sqrt{k}} \right)$ &#10;  \end{tabular}&#10;\end{center}&#10;&#10;\end{document}&#10;"/>
  <p:tag name="IGUANATEXSIZE" val="22"/>
  <p:tag name="IGUANATEXCURSOR" val="135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75"/>
  <p:tag name="ORIGINALWIDTH" val="7,081201"/>
  <p:tag name="EMFCHILD" val="Vrai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59354"/>
  <p:tag name="ORIGINALWIDTH" val="7,093373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\mathcal{P} = 0&#10;$$&#10;&#10;&#10;\end{document}&#10;"/>
  <p:tag name="IGUANATEXSIZE" val="22"/>
  <p:tag name="IGUANATEXCURSOR" val="117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0,3984544"/>
  <p:tag name="EMFCHILD" val="Vrai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83"/>
  <p:tag name="ORIGINALWIDTH" val="4,971321"/>
  <p:tag name="EMFCHILD" val="Vrai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4981507"/>
  <p:tag name="ORIGINALWIDTH" val="186,0856"/>
  <p:tag name="EMFCHILD" val="Vrai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5,012451"/>
  <p:tag name="EMFCHILD" val="Vrai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998195"/>
  <p:tag name="ORIGINALWIDTH" val="6,625149"/>
  <p:tag name="EMFCHILD" val="Vrai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50818"/>
  <p:tag name="ORIGINALWIDTH" val="0,3984544"/>
  <p:tag name="EMFCHILD" val="Vrai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0,3984544"/>
  <p:tag name="EMFCHILD" val="Vrai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02976"/>
  <p:tag name="ORIGINALWIDTH" val="4,084666"/>
  <p:tag name="EMFCHILD" val="Vrai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75079"/>
  <p:tag name="ORIGINALWIDTH" val="4,194259"/>
  <p:tag name="EMFCHILD" val="Vrai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04474"/>
  <p:tag name="ORIGINALWIDTH" val="6,694877"/>
  <p:tag name="EMFCHILD" val="Vrai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75"/>
  <p:tag name="ORIGINALWIDTH" val="2,131961"/>
  <p:tag name="EMFCHILD" val="Vrai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6"/>
  <p:tag name="ORIGINALWIDTH" val="3,347414"/>
  <p:tag name="EMFCHILD" val="Vrai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4,493119"/>
  <p:tag name="EMFCHILD" val="Vrai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795764"/>
  <p:tag name="EMFCHILD" val="Vrai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21,46451"/>
  <p:tag name="EMFCHILD" val="Vrai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6,625127"/>
  <p:tag name="EMFCHILD" val="Vrai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,03703"/>
  <p:tag name="ORIGINALWIDTH" val="50,5160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\blue{t} } = a \ddesurd{ T }{ \green{x} }&#10;$$&#10;&#10;&#10;\end{document}&#10;"/>
  <p:tag name="IGUANATEXSIZE" val="22"/>
  <p:tag name="IGUANATEXCURSOR" val="1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8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6"/>
  <p:tag name="ORIGINALWIDTH" val="3,666216"/>
  <p:tag name="EMFCHILD" val="Vrai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50818"/>
  <p:tag name="ORIGINALWIDTH" val="0,3984544"/>
  <p:tag name="EMFCHILD" val="Vrai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3,825617"/>
  <p:tag name="EMFCHILD" val="Vrai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879"/>
  <p:tag name="ORIGINALWIDTH" val="4,714309"/>
  <p:tag name="EMFCHILD" val="Vrai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09578"/>
  <p:tag name="ORIGINALWIDTH" val="2,824387"/>
  <p:tag name="EMFCHILD" val="Vrai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91"/>
  <p:tag name="ORIGINALWIDTH" val="2,357131"/>
  <p:tag name="EMFCHILD" val="Vrai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13,31465"/>
  <p:tag name="EMFCHILD" val="Vrai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7,770831"/>
  <p:tag name="EMFCHILD" val="Vrai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5,012451"/>
  <p:tag name="EMFCHILD" val="Vrai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29"/>
  <p:tag name="ORIGINALWIDTH" val="6,540961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T (\green{x} , \blue{t}  )&#10;$$&#10;&#10;&#10;\end{document}&#10;"/>
  <p:tag name="IGUANATEXSIZE" val="22"/>
  <p:tag name="IGUANATEXCURSOR" val="128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LATEXADDIN" val="\documentclass{article}&#10;\usepackage{amsmath}&#10;\usepackage{xcolor}&#10;&#10;\def\Re{\mathop{\rm Re}\nolimits}&#10;&#10;&#10;\pagestyle{empty}&#10;\begin{document}&#10;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def\grad{\mathop{\rm \bf grad}\nolimits}&#10;&#10;\newcommand{\dsurd}[2]{\frac{\partial #1}{\partial #2}}&#10;\newcommand{\ddesurd}[2]{\frac{\partial^2 #1}{\partial #2^2}}&#10;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\blue{t} } = a \ddesurd{ T }{ \green{x} }&#10;$$&#10;&#10;&#10;\end{document}&#10;"/>
  <p:tag name="IGUANATEXSIZE" val="22"/>
  <p:tag name="IGUANATEXCURSOR" val="132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9279"/>
  <p:tag name="ORIGINALWIDTH" val="0,3984544"/>
  <p:tag name="EMFCHILD" val="Vrai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35"/>
  <p:tag name="EMFCHILD" val="Vrai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12,02504"/>
  <p:tag name="EMFCHILD" val="Vrai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9,634028"/>
  <p:tag name="EMFCHILD" val="Vrai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6"/>
  <p:tag name="ORIGINALWIDTH" val="5,37982"/>
  <p:tag name="EMFCHILD" val="Vrai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18,3271"/>
  <p:tag name="EMFCHILD" val="Vrai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644297"/>
  <p:tag name="EMFCHILD" val="Vrai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7,770831"/>
  <p:tag name="EMFCHILD" val="Vrai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5,012451"/>
  <p:tag name="EMFCHILD" val="Vrai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9279"/>
  <p:tag name="ORIGINALWIDTH" val="0,3984544"/>
  <p:tag name="EMFCHILD" val="Vrai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975066"/>
  <p:tag name="EMFCHILD" val="Vrai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1033"/>
  <p:tag name="ORIGINALWIDTH" val="9,056035"/>
  <p:tag name="EMFCHILD" val="Vrai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8,427435"/>
  <p:tag name="EMFCHILD" val="Vrai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6,036377"/>
  <p:tag name="EMFCHILD" val="Vrai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17"/>
  <p:tag name="ORIGINALWIDTH" val="12,79734"/>
  <p:tag name="EMFCHILD" val="Vrai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6"/>
  <p:tag name="ORIGINALWIDTH" val="5,37982"/>
  <p:tag name="EMFCHILD" val="Vrai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5,907824"/>
  <p:tag name="EMFCHILD" val="Vrai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32,68638"/>
  <p:tag name="EMFCHILD" val="Vrai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7"/>
  <p:tag name="ORIGINALWIDTH" val="3,082394"/>
  <p:tag name="EMFCHILD" val="Vrai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6,625127"/>
  <p:tag name="EMFCHILD" val="Vrai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5,907824"/>
  <p:tag name="EMFCHILD" val="Vrai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7"/>
  <p:tag name="ORIGINALWIDTH" val="3,082394"/>
  <p:tag name="EMFCHILD" val="Vrai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50818"/>
  <p:tag name="ORIGINALWIDTH" val="0,3984544"/>
  <p:tag name="EMFCHILD" val="Vrai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257763"/>
  <p:tag name="EMFCHILD" val="Vrai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75"/>
  <p:tag name="ORIGINALWIDTH" val="2,131961"/>
  <p:tag name="EMFCHILD" val="Vrai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6"/>
  <p:tag name="ORIGINALWIDTH" val="5,011171"/>
  <p:tag name="EMFCHILD" val="Vrai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5,907824"/>
  <p:tag name="EMFCHILD" val="Vrai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32,68638"/>
  <p:tag name="EMFCHILD" val="Vrai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7"/>
  <p:tag name="ORIGINALWIDTH" val="3,082394"/>
  <p:tag name="EMFCHILD" val="Vrai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6,625127"/>
  <p:tag name="EMFCHILD" val="Vrai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5,907824"/>
  <p:tag name="EMFCHILD" val="Vrai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57724"/>
  <p:tag name="ORIGINALWIDTH" val="2,999689"/>
  <p:tag name="EMFCHILD" val="Vrai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7"/>
  <p:tag name="ORIGINALWIDTH" val="3,082394"/>
  <p:tag name="EMFCHILD" val="Vrai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50818"/>
  <p:tag name="ORIGINALWIDTH" val="0,3984544"/>
  <p:tag name="EMFCHILD" val="Vrai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795764"/>
  <p:tag name="EMFCHILD" val="Vrai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4,413419"/>
  <p:tag name="EMFCHILD" val="Vrai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257763"/>
  <p:tag name="EMFCHILD" val="Vrai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6"/>
  <p:tag name="ORIGINALWIDTH" val="5,907824"/>
  <p:tag name="EMFCHILD" val="Vrai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48,73387"/>
  <p:tag name="EMFCHILD" val="Vrai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225285"/>
  <p:tag name="ORIGINALWIDTH" val="6,497728"/>
  <p:tag name="EMFCHILD" val="Vrai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6,625127"/>
  <p:tag name="EMFCHILD" val="Vrai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6"/>
  <p:tag name="ORIGINALWIDTH" val="4,513068"/>
  <p:tag name="EMFCHILD" val="Vrai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7,770831"/>
  <p:tag name="EMFCHILD" val="Vrai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5,012451"/>
  <p:tag name="EMFCHILD" val="Vrai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5,200471"/>
  <p:tag name="EMFCHILD" val="Vrai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2,31131"/>
  <p:tag name="EMFCHILD" val="Vrai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,9279"/>
  <p:tag name="ORIGINALWIDTH" val="0,3984544"/>
  <p:tag name="EMFCHILD" val="Vrai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76"/>
  <p:tag name="ORIGINALWIDTH" val="3,287663"/>
  <p:tag name="EMFCHILD" val="Vra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475111"/>
  <p:tag name="EMFCHILD" val="Vrai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5016"/>
  <p:tag name="ORIGINALWIDTH" val="6,087126"/>
  <p:tag name="EMFCHILD" val="Vrai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855516"/>
  <p:tag name="EMFCHILD" val="Vrai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867"/>
  <p:tag name="ORIGINALWIDTH" val="5,02117"/>
  <p:tag name="EMFCHILD" val="Vrai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3"/>
  <p:tag name="ORIGINALWIDTH" val="4,91157"/>
  <p:tag name="EMFCHILD" val="Vrai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4,901618"/>
  <p:tag name="EMFCHILD" val="Vrai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9,969557"/>
  <p:tag name="EMFCHILD" val="Vrai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6"/>
  <p:tag name="ORIGINALWIDTH" val="4,513068"/>
  <p:tag name="EMFCHILD" val="Vrai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27"/>
  <p:tag name="ORIGINALWIDTH" val="3,082394"/>
  <p:tag name="EMFCHILD" val="Vrai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4,901618"/>
  <p:tag name="EMFCHILD" val="Vra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855516"/>
  <p:tag name="EMFCHILD" val="Vrai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6"/>
  <p:tag name="ORIGINALWIDTH" val="3,347414"/>
  <p:tag name="EMFCHILD" val="Vrai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6"/>
  <p:tag name="ORIGINALWIDTH" val="3,227864"/>
  <p:tag name="EMFCHILD" val="Vrai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8"/>
  <p:tag name="ORIGINALWIDTH" val="3,795764"/>
  <p:tag name="EMFCHILD" val="Vrai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4,901618"/>
  <p:tag name="EMFCHILD" val="Vrai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4"/>
  <p:tag name="ORIGINALWIDTH" val="3,058513"/>
  <p:tag name="EMFCHILD" val="Vrai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13,80242"/>
  <p:tag name="EMFCHILD" val="Vrai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5"/>
  <p:tag name="ORIGINALWIDTH" val="7,770831"/>
  <p:tag name="EMFCHILD" val="Vrai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542"/>
  <p:tag name="ORIGINALWIDTH" val="5,500177"/>
  <p:tag name="EMFCHILD" val="Vrai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6"/>
  <p:tag name="ORIGINALWIDTH" val="4,513068"/>
  <p:tag name="EMFCHILD" val="Vra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39"/>
  <p:tag name="ORIGINALWIDTH" val="3,023141"/>
  <p:tag name="EMFCHILD" val="Vrai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90034"/>
  <p:tag name="ORIGINALWIDTH" val="4,901618"/>
  <p:tag name="EMFCHILD" val="Vrai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4,63082"/>
  <p:tag name="ORIGINALWIDTH" val="152,4063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  F(\red{p}) = \mathcal{L} \left(f(\blue{t}) \right) &#10;= \int_0^{+\infty} f(\blue{t}) e^{- \red{p} \blue{t}} \, d \blue{t}&#10; $$&#10;\end{document}&#10;"/>
  <p:tag name="IGUANATEXSIZE" val="22"/>
  <p:tag name="IGUANATEXCURSOR" val="83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9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74589"/>
  <p:tag name="ORIGINALWIDTH" val="7,081209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&#10;% \color{white}&#10;&#10;$$ &#10;  F(\red{p}) = \mathcal{L} \left(f(\blue{t}) \right) &#10;= \int_0^{+\infty} f(\blue{t}) e^{- \red{p} \blue{t}} \, d \blue{t}&#10; $$&#10;\end{document}&#10;"/>
  <p:tag name="IGUANATEXSIZE" val="22"/>
  <p:tag name="IGUANATEXCURSOR" val="83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3622"/>
  <p:tag name="ORIGINALWIDTH" val="5,200465"/>
  <p:tag name="EMFCHILD" val="Vrai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242806"/>
  <p:tag name="ORIGINALWIDTH" val="6,216679"/>
  <p:tag name="EMFCHILD" val="Vrai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8"/>
  <p:tag name="ORIGINALWIDTH" val="4,971331"/>
  <p:tag name="EMFCHILD" val="Vra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438117"/>
  <p:tag name="ORIGINALWIDTH" val="6,644297"/>
  <p:tag name="EMFCHILD" val="Vrai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6"/>
  <p:tag name="ORIGINALWIDTH" val="6,625125"/>
  <p:tag name="EMFCHILD" val="Vrai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13697"/>
  <p:tag name="ORIGINALWIDTH" val="8,836828"/>
  <p:tag name="EMFCHILD" val="Vrai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139692"/>
  <p:tag name="ORIGINALWIDTH" val="5,132749"/>
  <p:tag name="EMFCHILD" val="Vrai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204"/>
  <p:tag name="ORIGINALWIDTH" val="6,862241"/>
  <p:tag name="EMFCHILD" val="Vrai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79"/>
  <p:tag name="ORIGINALWIDTH" val="3,235862"/>
  <p:tag name="EMFCHILD" val="Vrai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65998"/>
  <p:tag name="ORIGINALWIDTH" val="4,971331"/>
  <p:tag name="EMFCHILD" val="Vrai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5"/>
  <p:tag name="ORIGINALWIDTH" val="2,231624"/>
  <p:tag name="EMFCHILD" val="Vrai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803617"/>
  <p:tag name="ORIGINALWIDTH" val="17,18077"/>
  <p:tag name="EMFCHILD" val="Vrai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4"/>
  <p:tag name="ORIGINALWIDTH" val="2,31131"/>
  <p:tag name="EMFCHILD" val="Vrai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3,825626"/>
  <p:tag name="EMFCHILD" val="Vrai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6965"/>
  <p:tag name="ORIGINALWIDTH" val="4,714316"/>
  <p:tag name="EMFCHILD" val="Vrai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82"/>
  <p:tag name="ORIGINALWIDTH" val="3,891374"/>
  <p:tag name="EMFCHILD" val="Vrai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82"/>
  <p:tag name="ORIGINALWIDTH" val="2,357158"/>
  <p:tag name="EMFCHILD" val="Vrai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742198"/>
  <p:tag name="EMFCHILD" val="Vrai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7"/>
  <p:tag name="ORIGINALWIDTH" val="3,058518"/>
  <p:tag name="EMFCHILD" val="Vrai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,43798"/>
  <p:tag name="ORIGINALWIDTH" val="96,53089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\begin{equation*}&#10;  \erf z = \frac{2}{\sqrt{\pi}} \int_0^z e^{-s^2} \, d s&#10;\end{equation*}  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18201"/>
  <p:tag name="ORIGINALWIDTH" val="5,139568"/>
  <p:tag name="EMFCHILD" val="Vrai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4158"/>
  <p:tag name="ORIGINALWIDTH" val="71,15768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= 1 - \erf z $&#10;&#10;\end{document}&#10;"/>
  <p:tag name="IGUANATEXSIZE" val="22"/>
  <p:tag name="IGUANATEXCURSOR" val="9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,00823"/>
  <p:tag name="ORIGINALWIDTH" val="399,23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/>
  <p:tag name="IGUANATEXSIZE" val="22"/>
  <p:tag name="IGUANATEXCURSOR" val="9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167"/>
  <p:tag name="ORIGINALWIDTH" val="399,23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/>
  <p:tag name="IGUANATEXSIZE" val="22"/>
  <p:tag name="IGUANATEXCURSOR" val="9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3"/>
  <p:tag name="ORIGINALWIDTH" val="4,224146"/>
  <p:tag name="EMFCHILD" val="Vrai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6"/>
  <p:tag name="ORIGINALWIDTH" val="0,3984867"/>
  <p:tag name="EMFCHILD" val="Vrai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307915"/>
  <p:tag name="ORIGINALWIDTH" val="4,86597"/>
  <p:tag name="EMFCHILD" val="Vrai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0139"/>
  <p:tag name="ORIGINALWIDTH" val="3,023141"/>
  <p:tag name="EMFCHILD" val="Vrai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"/>
  <p:tag name="ORIGINALWIDTH" val="3,855522"/>
  <p:tag name="EMFCHILD" val="Vra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419"/>
  <p:tag name="ORIGINALWIDTH" val="5,141448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dsurd{ T }{ t } = a \nabla^2 T &#10;$$&#10;&#10;&#10;\end{document}&#10;"/>
  <p:tag name="IGUANATEXSIZE" val="22"/>
  <p:tag name="IGUANATEXCURSOR" val="119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"/>
  <p:tag name="ORIGINALWIDTH" val="3,347442"/>
  <p:tag name="EMFCHILD" val="Vrai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7"/>
  <p:tag name="ORIGINALWIDTH" val="3,227866"/>
  <p:tag name="EMFCHILD" val="Vrai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"/>
  <p:tag name="ORIGINALWIDTH" val="3,795755"/>
  <p:tag name="EMFCHILD" val="Vrai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2"/>
  <p:tag name="ORIGINALWIDTH" val="2,311317"/>
  <p:tag name="EMFCHILD" val="Vrai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3"/>
  <p:tag name="ORIGINALWIDTH" val="4,224146"/>
  <p:tag name="EMFCHILD" val="Vrai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2"/>
  <p:tag name="ORIGINALWIDTH" val="2,311317"/>
  <p:tag name="EMFCHILD" val="Vrai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6"/>
  <p:tag name="ORIGINALWIDTH" val="0,3984867"/>
  <p:tag name="EMFCHILD" val="Vrai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46753"/>
  <p:tag name="EMFCHILD" val="Vrai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44"/>
  <p:tag name="ORIGINALWIDTH" val="12,80207"/>
  <p:tag name="EMFCHILD" val="Vrai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419"/>
  <p:tag name="ORIGINALWIDTH" val="5,141448"/>
  <p:tag name="EMFCHILD" val="Vrai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1"/>
  <p:tag name="ORIGINALWIDTH" val="3,000811"/>
  <p:tag name="EMFCHILD" val="Vrai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500124"/>
  <p:tag name="EMFCHILD" val="Vrai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73"/>
  <p:tag name="ORIGINALWIDTH" val="4,413429"/>
  <p:tag name="EMFCHILD" val="Vrai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95392"/>
  <p:tag name="ORIGINALWIDTH" val="4,273931"/>
  <p:tag name="EMFCHILD" val="Vrai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167"/>
  <p:tag name="ORIGINALWIDTH" val="399,233"/>
  <p:tag name="EMFCHILD" val="Vrai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6"/>
  <p:tag name="ORIGINALWIDTH" val="4,790303"/>
  <p:tag name="EMFCHILD" val="Vrai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"/>
  <p:tag name="ORIGINALWIDTH" val="4,476779"/>
  <p:tag name="EMFCHILD" val="Vrai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01225"/>
  <p:tag name="ORIGINALWIDTH" val="3,855515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= 1 - \erf z $&#10;&#10;\end{document}&#10;"/>
  <p:tag name="IGUANATEXSIZE" val="22"/>
  <p:tag name="IGUANATEXCURSOR" val="96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53031"/>
  <p:tag name="ORIGINALWIDTH" val="3,347424"/>
  <p:tag name="EMFCHILD" val="Vrai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45683"/>
  <p:tag name="ORIGINALWIDTH" val="3,227868"/>
  <p:tag name="EMFCHILD" val="Vrai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01225"/>
  <p:tag name="ORIGINALWIDTH" val="3,795753"/>
  <p:tag name="EMFCHILD" val="Vrai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48928"/>
  <p:tag name="ORIGINALWIDTH" val="4,22414"/>
  <p:tag name="EMFCHILD" val="Vrai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039835"/>
  <p:tag name="ORIGINALWIDTH" val="6,62513"/>
  <p:tag name="EMFCHILD" val="Vrai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805726"/>
  <p:tag name="ORIGINALWIDTH" val="3,287661"/>
  <p:tag name="EMFCHILD" val="Vrai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86834"/>
  <p:tag name="ORIGINALWIDTH" val="6,087142"/>
  <p:tag name="EMFCHILD" val="Vrai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01225"/>
  <p:tag name="ORIGINALWIDTH" val="3,855515"/>
  <p:tag name="EMFCHILD" val="Vrai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53031"/>
  <p:tag name="ORIGINALWIDTH" val="3,347424"/>
  <p:tag name="EMFCHILD" val="Vrai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133219"/>
  <p:tag name="ORIGINALWIDTH" val="7,2137"/>
  <p:tag name="EMFCHILD" val="Vrai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45683"/>
  <p:tag name="ORIGINALWIDTH" val="3,227868"/>
  <p:tag name="EMFCHILD" val="Vrai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48928"/>
  <p:tag name="ORIGINALWIDTH" val="4,22414"/>
  <p:tag name="EMFCHILD" val="Vrai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7"/>
  <p:tag name="ORIGINALWIDTH" val="3,855516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\begin{equation*}&#10;  \erf z = \frac{2}{\sqrt{\pi}} \int_0^z e^{-s^2} \, d s&#10;\end{equation*}  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3"/>
  <p:tag name="ORIGINALWIDTH" val="3,347424"/>
  <p:tag name="EMFCHILD" val="Vrai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3,227868"/>
  <p:tag name="EMFCHILD" val="Vrai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4,22414"/>
  <p:tag name="EMFCHILD" val="Vrai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44"/>
  <p:tag name="ORIGINALWIDTH" val="6,62513"/>
  <p:tag name="EMFCHILD" val="Vrai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92"/>
  <p:tag name="ORIGINALWIDTH" val="3,975072"/>
  <p:tag name="EMFCHILD" val="Vrai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01"/>
  <p:tag name="ORIGINALWIDTH" val="14,33862"/>
  <p:tag name="EMFCHILD" val="Vrai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39"/>
  <p:tag name="ORIGINALWIDTH" val="7,770856"/>
  <p:tag name="EMFCHILD" val="Vrai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03"/>
  <p:tag name="ORIGINALWIDTH" val="3,024263"/>
  <p:tag name="EMFCHILD" val="Vrai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601"/>
  <p:tag name="ORIGINALWIDTH" val="6,036413"/>
  <p:tag name="EMFCHILD" val="Vrai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3"/>
  <p:tag name="ORIGINALWIDTH" val="5,379821"/>
  <p:tag name="EMFCHILD" val="Vrai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2,13696"/>
  <p:tag name="ORIGINALWIDTH" val="8,836846"/>
  <p:tag name="EMFCHILD" val="Vrai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86"/>
  <p:tag name="ORIGINALWIDTH" val="3,207957"/>
  <p:tag name="EMFCHILD" val="Vrai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91"/>
  <p:tag name="ORIGINALWIDTH" val="3,235857"/>
  <p:tag name="EMFCHILD" val="Vrai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3,825649"/>
  <p:tag name="EMFCHILD" val="Vrai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417084"/>
  <p:tag name="ORIGINALWIDTH" val="4,714318"/>
  <p:tag name="EMFCHILD" val="Vrai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145186"/>
  <p:tag name="ORIGINALWIDTH" val="2,782551"/>
  <p:tag name="EMFCHILD" val="Vrai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31753"/>
  <p:tag name="ORIGINALWIDTH" val="2,480695"/>
  <p:tag name="EMFCHILD" val="Vrai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58"/>
  <p:tag name="ORIGINALWIDTH" val="4,742187"/>
  <p:tag name="EMFCHILD" val="Vrai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646753"/>
  <p:tag name="EMFCHILD" val="Vrai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64"/>
  <p:tag name="ORIGINALWIDTH" val="3,666241"/>
  <p:tag name="EMFCHILD" val="Vrai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"/>
  <p:tag name="ORIGINALWIDTH" val="20,8864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$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09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76"/>
  <p:tag name="ORIGINALWIDTH" val="3,687887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$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74422"/>
  <p:tag name="ORIGINALWIDTH" val="3,201899"/>
  <p:tag name="EMFCHILD" val="Vrai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72"/>
  <p:tag name="ORIGINALWIDTH" val="3,087538"/>
  <p:tag name="EMFCHILD" val="Vrai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76"/>
  <p:tag name="ORIGINALWIDTH" val="3,63072"/>
  <p:tag name="EMFCHILD" val="Vrai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34"/>
  <p:tag name="ORIGINALWIDTH" val="4,040494"/>
  <p:tag name="EMFCHILD" val="Vrai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8"/>
  <p:tag name="ORIGINALWIDTH" val="4,19424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0&#10;$&#10;&#10;&#10;\end{document}&#10;"/>
  <p:tag name="IGUANATEXSIZE" val="22"/>
  <p:tag name="IGUANATEXCURSOR" val="71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40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/>
  <p:tag name="IGUANATEXSIZE" val="22"/>
  <p:tag name="IGUANATEXCURSOR" val="9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19,486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(\green{x},\blue{t})&#10;$&#10;&#10;\end{document}&#10;"/>
  <p:tag name="IGUANATEXSIZE" val="22"/>
  <p:tag name="IGUANATEXCURSOR" val="93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5541"/>
  <p:tag name="ORIGINALWIDTH" val="4,66473"/>
  <p:tag name="LATEXADDIN" val="\documentclass{article}&#10;\usepackage{amsmath}&#10;\usepackage{xcolor}&#10;&#10;\def\Re{\mathop{\rm Re}\nolimits}&#10;&#10;&#10;\pagestyle{empty}&#10;\begin{document}&#10;\definecolor{red}{RGB}{255,0,0}&#10;\definecolor{Icol}{RGB}{255,180,180}&#10;\definecolor{green}{RGB}{103,124,75}&#10;\newcommand{\green}[1]{\textcolor{green}{#1}}&#10;\definecolor{Vcol}{RGB}{255,206,132}&#10;&#10;\definecolor{emphcol}{RGB}{255,246,168}&#10;&#10;\definecolor{graycol}{RGB}{125,125,125}&#10;&#10;\newcommand{\red}[1]{\textcolor{red}{#1}}&#10;\newcommand{\Icol}[1]{\textcolor{Icol}{#1}}&#10;\newcommand{\Fcol}[1]{\textcolor{Fcol}{#1}}&#10;&#10;\newcommand{\graycol}[1]{\textcolor{graycol}{#1}}&#10;\newcommand{\emphcol}[1]{\textcolor{emphcol}{#1}}&#10;&#10;\def\grad{\mathop{\rm \bf grad}\nolimits}&#10;&#10;\newcommand{\dsurd}[2]{\frac{\partial #1}{\partial #2}}&#10;\newcommand{\vv}[1]{\mathbf{#1}}&#10;\newcommand{\vit}{\vv{v}}&#10;\newcommand{\scontr}{\sigma}&#10;\newcommand{\vcontr}{\boldsymbol{\scontr}}&#10;\newcommand{\tcontr}{\overline{\overline{\vcontr}}}&#10;\newcommand{\vgrad}{\overline{\overline{\grad}}}&#10;\newcommand{\sfluxchal}{q}&#10;\newcommand{\fluxchal}{\vv{\sfluxchal}}&#10;\def\div{\mathop{\rm div}\nolimits}&#10;\def\rot{\mathop{\rm \bf rot}\nolimits}&#10;\def\vdiv{\mathop{\rm  \bf div}\nolimits}&#10;&#10;%&#10;&#10;$$&#10; \rho c_p \dsurd{ T }{ t } =&#10; \div \left( \lambda \grad T \right)+ \mathcal{P} &#10;$$&#10;&#10;&#10;\end{document}&#10;"/>
  <p:tag name="IGUANATEXSIZE" val="22"/>
  <p:tag name="IGUANATEXCURSOR" val="119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88914"/>
  <p:tag name="ORIGINALWIDTH" val="47,63033"/>
  <p:tag name="OUTPUTTYPE" val="SVG"/>
  <p:tag name="IGUANATEXVERSION" val="160"/>
  <p:tag name="LATEXADDIN" val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/>
  <p:tag name="IGUANATEXSIZE" val="22"/>
  <p:tag name="IGUANATEXCURSOR" val="94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13"/>
  <p:tag name="ORIGINALWIDTH" val="8,263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96"/>
  <p:tag name="ORIGINALWIDTH" val="7,99329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2"/>
  <p:tag name="SELECTIONNAME" val="Group 129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13"/>
  <p:tag name="ORIGINALWIDTH" val="8,263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6,4932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/>
  <p:tag name="IGUANATEXSIZE" val="22"/>
  <p:tag name="IGUANATEXCURSOR" val="9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13"/>
  <p:tag name="ORIGINALWIDTH" val="8,263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96"/>
  <p:tag name="ORIGINALWIDTH" val="7,99329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2"/>
  <p:tag name="SELECTIONNAME" val="Group 129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8"/>
  <p:tag name="ORIGINALWIDTH" val="2,284615"/>
  <p:tag name="EMFCHILD" val="Vrai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"/>
  <p:tag name="ORIGINALWIDTH" val="3,844451"/>
  <p:tag name="EMFCHILD" val="Vrai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2"/>
  <p:tag name="ORIGINALWIDTH" val="2,912274"/>
  <p:tag name="EMFCHILD" val="Vrai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5"/>
  <p:tag name="ORIGINALWIDTH" val="6,540981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T(\green{x},\blue{t})&#10;$&#10;&#10;\end{document}&#10;"/>
  <p:tag name="IGUANATEXSIZE" val="22"/>
  <p:tag name="IGUANATEXCURSOR" val="9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31612"/>
  <p:tag name="EMFCHILD" val="Vrai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5"/>
  <p:tag name="ORIGINALWIDTH" val="4,790295"/>
  <p:tag name="EMFCHILD" val="Vrai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2"/>
  <p:tag name="ORIGINALWIDTH" val="1,125429"/>
  <p:tag name="EMFCHILD" val="Vrai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6"/>
  <p:tag name="ORIGINALWIDTH" val="2,953043"/>
  <p:tag name="EMFCHILD" val="Vrai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231612"/>
  <p:tag name="EMFCHILD" val="Vrai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2"/>
  <p:tag name="ORIGINALWIDTH" val="2,912274"/>
  <p:tag name="EMFCHILD" val="Vrai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28362"/>
  <p:tag name="ORIGINALWIDTH" val="3,860258"/>
  <p:tag name="EMFCHILD" val="Vrai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8"/>
  <p:tag name="ORIGINALWIDTH" val="2,284615"/>
  <p:tag name="EMFCHILD" val="Vrai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2"/>
  <p:tag name="ORIGINALWIDTH" val="2,912274"/>
  <p:tag name="EMFCHILD" val="Vrai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1"/>
  <p:tag name="ORIGINALWIDTH" val="3,058524"/>
  <p:tag name="LATEXADDIN" val="\documentclass{article}&#10;\usepackage{amsmath}&#10;\usepackage{amssymb}&#10;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blue{t} \;\text{augmente}&#10;$&#10;&#10;\end{document}&#10;"/>
  <p:tag name="IGUANATEXSIZE" val="22"/>
  <p:tag name="IGUANATEXCURSOR" val="945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4,493124"/>
  <p:tag name="EMFCHILD" val="Vrai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57"/>
  <p:tag name="ORIGINALWIDTH" val="5,011179"/>
  <p:tag name="EMFCHILD" val="Vrai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65369"/>
  <p:tag name="ORIGINALWIDTH" val="4,552925"/>
  <p:tag name="EMFCHILD" val="Vrai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8"/>
  <p:tag name="ORIGINALWIDTH" val="7,780792"/>
  <p:tag name="EMFCHILD" val="Vrai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3,855535"/>
  <p:tag name="EMFCHILD" val="Vrai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68"/>
  <p:tag name="ORIGINALWIDTH" val="5,011179"/>
  <p:tag name="EMFCHILD" val="Vrai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419"/>
  <p:tag name="ORIGINALWIDTH" val="5,198395"/>
  <p:tag name="EMFCHILD" val="Vrai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6601"/>
  <p:tag name="ORIGINALWIDTH" val="3,11829"/>
  <p:tag name="EMFCHILD" val="Vrai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26"/>
  <p:tag name="ORIGINALWIDTH" val="3,855535"/>
  <p:tag name="EMFCHILD" val="Vrai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02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(\green{x},\blue{t})&#10;$&#10;&#10;\end{document}&#10;"/>
  <p:tag name="IGUANATEXSIZE" val="22"/>
  <p:tag name="IGUANATEXCURSOR" val="93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62"/>
  <p:tag name="ORIGINALWIDTH" val="4,961368"/>
  <p:tag name="EMFCHILD" val="Vrai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7"/>
  <p:tag name="ORIGINALWIDTH" val="1,165619"/>
  <p:tag name="EMFCHILD" val="Vrai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83"/>
  <p:tag name="ORIGINALWIDTH" val="3,058509"/>
  <p:tag name="EMFCHILD" val="Vrai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56"/>
  <p:tag name="ORIGINALWIDTH" val="2,311302"/>
  <p:tag name="EMFCHILD" val="Vrai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5"/>
  <p:tag name="ORIGINALWIDTH" val="4,96140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green{x}&#10;$&#10;&#10;\end{document}&#10;"/>
  <p:tag name="IGUANATEXSIZE" val="22"/>
  <p:tag name="IGUANATEXCURSOR" val="921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,00823"/>
  <p:tag name="ORIGINALWIDTH" val="399,23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/>
  <p:tag name="IGUANATEXSIZE" val="22"/>
  <p:tag name="IGUANATEXCURSOR" val="9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22177"/>
  <p:tag name="ORIGINALWIDTH" val="59,3830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erfc \, z &lt; 0.005&#10;$&#10;&#10;\end{document}&#10;"/>
  <p:tag name="IGUANATEXSIZE" val="22"/>
  <p:tag name="IGUANATEXCURSOR" val="9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720387"/>
  <p:tag name="EMFCHILD" val="Vrai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,40841"/>
  <p:tag name="ORIGINALWIDTH" val="40,12093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\dfrac{ \green{x} }{2 \sqrt{ a \blue{t} }} &gt; 2&#10;$&#10;&#10;\end{document}&#10;"/>
  <p:tag name="IGUANATEXSIZE" val="22"/>
  <p:tag name="IGUANATEXCURSOR" val="9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11421"/>
  <p:tag name="ORIGINALWIDTH" val="20,88647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$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109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5"/>
  <p:tag name="ORIGINALWIDTH" val="26,49329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, t) &#10;$&#10;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13"/>
  <p:tag name="ORIGINALWIDTH" val="8,263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96"/>
  <p:tag name="ORIGINALWIDTH" val="7,99329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2"/>
  <p:tag name="SELECTIONNAME" val="Group 129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4"/>
  <p:tag name="ORIGINALWIDTH" val="50,1550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\green{x},\blue{t}) \simeq T_0 &#10;$&#10;&#10;\end{document}&#10;"/>
  <p:tag name="IGUANATEXSIZE" val="22"/>
  <p:tag name="IGUANATEXCURSOR" val="9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6"/>
  <p:tag name="ORIGINALWIDTH" val="6,644315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T (\green{x},\blue{t}) \simeq T_0 &#10;$&#10;&#10;\end{document}&#10;"/>
  <p:tag name="IGUANATEXSIZE" val="22"/>
  <p:tag name="IGUANATEXCURSOR" val="9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4"/>
  <p:tag name="ORIGINALWIDTH" val="2,266872"/>
  <p:tag name="EMFCHILD" val="Vrai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8"/>
  <p:tag name="ORIGINALWIDTH" val="4,865975"/>
  <p:tag name="EMFCHILD" val="Vrai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6"/>
  <p:tag name="ORIGINALWIDTH" val="1,143195"/>
  <p:tag name="EMFCHILD" val="Vrai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44"/>
  <p:tag name="ORIGINALWIDTH" val="12,94391"/>
  <p:tag name="EMFCHILD" val="Vrai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6"/>
  <p:tag name="ORIGINALWIDTH" val="2,999685"/>
  <p:tag name="EMFCHILD" val="Vrai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4"/>
  <p:tag name="ORIGINALWIDTH" val="2,266872"/>
  <p:tag name="EMFCHILD" val="Vrai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37592"/>
  <p:tag name="ORIGINALWIDTH" val="6,517275"/>
  <p:tag name="EMFCHILD" val="Vrai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6"/>
  <p:tag name="ORIGINALWIDTH" val="6,644315"/>
  <p:tag name="EMFCHILD" val="Vrai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93081"/>
  <p:tag name="ORIGINALWIDTH" val="3,173627"/>
  <p:tag name="EMFCHILD" val="Vrai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8"/>
  <p:tag name="ORIGINALWIDTH" val="2,284615"/>
  <p:tag name="EMFCHILD" val="Vrai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2"/>
  <p:tag name="ORIGINALWIDTH" val="2,912274"/>
  <p:tag name="EMFCHILD" val="Vrai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07"/>
  <p:tag name="ORIGINALWIDTH" val="6,540974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 (x, t) &#10;$&#10;&#10;&#10;\end{document}&#10;"/>
  <p:tag name="IGUANATEXSIZE" val="22"/>
  <p:tag name="IGUANATEXCURSOR" val="71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2"/>
  <p:tag name="ORIGINALWIDTH" val="1,12543"/>
  <p:tag name="EMFCHILD" val="Vrai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352419"/>
  <p:tag name="ORIGINALWIDTH" val="5,198395"/>
  <p:tag name="EMFCHILD" val="Vrai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5"/>
  <p:tag name="ORIGINALWIDTH" val="2,231605"/>
  <p:tag name="EMFCHILD" val="Vrai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43"/>
  <p:tag name="ORIGINALWIDTH" val="4,790287"/>
  <p:tag name="EMFCHILD" val="Vrai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680918"/>
  <p:tag name="ORIGINALWIDTH" val="1,125422"/>
  <p:tag name="EMFCHILD" val="Vrai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55"/>
  <p:tag name="ORIGINALWIDTH" val="2,953061"/>
  <p:tag name="EMFCHILD" val="Vrai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65"/>
  <p:tag name="ORIGINALWIDTH" val="2,231605"/>
  <p:tag name="EMFCHILD" val="Vrai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76"/>
  <p:tag name="ORIGINALWIDTH" val="3,687887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&#10;  $ \erfc z $&#10;&#10;\end{document}&#10;"/>
  <p:tag name="IGUANATEXSIZE" val="22"/>
  <p:tag name="IGUANATEXCURSOR" val="936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74422"/>
  <p:tag name="ORIGINALWIDTH" val="3,201899"/>
  <p:tag name="EMFCHILD" val="Vrai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0272"/>
  <p:tag name="ORIGINALWIDTH" val="3,087538"/>
  <p:tag name="EMFCHILD" val="Vrai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19576"/>
  <p:tag name="ORIGINALWIDTH" val="3,63072"/>
  <p:tag name="EMFCHILD" val="Vrai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34"/>
  <p:tag name="ORIGINALWIDTH" val="4,040494"/>
  <p:tag name="EMFCHILD" val="Vrai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1"/>
  <p:tag name="ORIGINALWIDTH" val="3,034033"/>
  <p:tag name="EMFCHILD" val="Vrai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239096"/>
  <p:tag name="ORIGINALWIDTH" val="7,993296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2"/>
  <p:tag name="SELECTIONNAME" val="Group 129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78513"/>
  <p:tag name="ORIGINALWIDTH" val="8,26318"/>
  <p:tag name="OUTPUTTYPE" val="SVG"/>
  <p:tag name="IGUANATEXVERSION" val="160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1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0 &#10;$&#10;&#10;&#10;\end{document}&#10;"/>
  <p:tag name="IGUANATEXSIZE" val="22"/>
  <p:tag name="IGUANATEXCURSOR" val="714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770082"/>
  <p:tag name="ORIGINALWIDTH" val="2,912274"/>
  <p:tag name="EMFCHILD" val="Vrai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744696"/>
  <p:tag name="ORIGINALWIDTH" val="6,097127"/>
  <p:tag name="LATEXADDIN" val="\documentclass{article}&#10;\usepackage{amsmath}&#10;\usepackage{xcolor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1,0.5,0.0}#1}}&#10;\newcommand{\blue}[1]{{\color[rgb]{0.1,0.1,1.0}#1}}&#10;\newcommand{\gray}[1]{{\color[rgb]{0.8,0.8,0.8}#1}}&#10;\newcommand{\violet}[1]{{\color[rgb]{0.7,0.0,0.7}#1}}&#10;&#10;\newcommand{\orange}[1]{{\color[rgb]{1.0,0.8,0.4}#1}}&#10;&#10;\newcommand{\darkorange}[1]{{\color[rgb]{1,0.57,0}#1}}&#10;&#10;\newcommand{\bleugris}[1]{{\color[rgb]{0.6,0.6,0.825}#1}}&#10;&#10;\newcommand{\rey}{\text{Re}}&#10;&#10;&#10;$&#10;T_1&#10;$&#10;&#10;&#10;\end{document}&#10;"/>
  <p:tag name="IGUANATEXSIZE" val="22"/>
  <p:tag name="IGUANATEXCURSOR" val="71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630638"/>
  <p:tag name="ORIGINALWIDTH" val="2,284615"/>
  <p:tag name="EMFCHILD" val="Vrai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760559"/>
  <p:tag name="ORIGINALWIDTH" val="29,7797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x}^2 / 16 a &#10;$&#10;&#10;\end{document}&#10;"/>
  <p:tag name="IGUANATEXSIZE" val="22"/>
  <p:tag name="IGUANATEXCURSOR" val="9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89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961368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x}^2 / 16 a &#10;$&#10;&#10;\end{document}&#10;"/>
  <p:tag name="IGUANATEXSIZE" val="22"/>
  <p:tag name="IGUANATEXCURSOR" val="933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209661"/>
  <p:tag name="ORIGINALWIDTH" val="3,082431"/>
  <p:tag name="EMFCHILD" val="Vrai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056916"/>
  <p:tag name="ORIGINALWIDTH" val="3,875448"/>
  <p:tag name="EMFCHILD" val="Vrai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33123"/>
  <p:tag name="ORIGINALWIDTH" val="6,57215"/>
  <p:tag name="EMFCHILD" val="Vrai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3191"/>
  <p:tag name="ORIGINALWIDTH" val="3,287671"/>
  <p:tag name="EMFCHILD" val="Vrai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231149"/>
  <p:tag name="ORIGINALWIDTH" val="4,134473"/>
  <p:tag name="EMFCHILD" val="Vrai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102765"/>
  <p:tag name="ORIGINALWIDTH" val="4,562859"/>
  <p:tag name="EMFCHILD" val="Vrai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8"/>
  <p:tag name="ORIGINALWIDTH" val="21,86836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4 \sqrt{ a \blue{t} }&#10;$&#10;&#10;\end{document}&#10;"/>
  <p:tag name="IGUANATEXSIZE" val="22"/>
  <p:tag name="IGUANATEXCURSOR" val="9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77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"/>
  <p:tag name="ORIGINALWIDTH" val="4,413435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4 \sqrt{ a \blue{t} }&#10;$&#10;&#10;\end{document}&#10;"/>
  <p:tag name="IGUANATEXSIZE" val="22"/>
  <p:tag name="IGUANATEXCURSOR" val="9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8"/>
  <p:tag name="ORIGINALWIDTH" val="7,770829"/>
  <p:tag name="EMFCHILD" val="Vrai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94"/>
  <p:tag name="ORIGINALWIDTH" val="8,86375"/>
  <p:tag name="EMFCHILD" val="Vrai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6"/>
  <p:tag name="ORIGINALWIDTH" val="4,562888"/>
  <p:tag name="EMFCHILD" val="Vrai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8"/>
  <p:tag name="ORIGINALWIDTH" val="3,058521"/>
  <p:tag name="EMFCHILD" val="Vrai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8"/>
  <p:tag name="ORIGINALWIDTH" val="40,83574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x}  &gt; 4 \sqrt{ a \blue{t} }&#10;$&#10;&#10;\end{document}&#10;"/>
  <p:tag name="IGUANATEXSIZE" val="22"/>
  <p:tag name="IGUANATEXCURSOR" val="9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36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3"/>
  <p:tag name="ORIGINALWIDTH" val="4,87228"/>
  <p:tag name="EMFCHILD" val="Vrai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6"/>
  <p:tag name="ORIGINALWIDTH" val="4,961366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 \green{x}  &gt; 4 \sqrt{ a \blue{t} }&#10;$&#10;&#10;\end{document}&#10;"/>
  <p:tag name="IGUANATEXSIZE" val="22"/>
  <p:tag name="IGUANATEXCURSOR" val="948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00497"/>
  <p:tag name="ORIGINALWIDTH" val="6,087166"/>
  <p:tag name="EMFCHILD" val="Vrai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7021"/>
  <p:tag name="ORIGINALWIDTH" val="4,413437"/>
  <p:tag name="EMFCHILD" val="Vrai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966348"/>
  <p:tag name="ORIGINALWIDTH" val="7,770833"/>
  <p:tag name="EMFCHILD" val="Vrai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586294"/>
  <p:tag name="ORIGINALWIDTH" val="8,863753"/>
  <p:tag name="EMFCHILD" val="Vrai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61756"/>
  <p:tag name="ORIGINALWIDTH" val="4,562858"/>
  <p:tag name="EMFCHILD" val="Vrai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1158"/>
  <p:tag name="ORIGINALWIDTH" val="3,058522"/>
  <p:tag name="EMFCHILD" val="Vrai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4"/>
  <p:tag name="ORIGINALWIDTH" val="4,84324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 \dfrac{ \green{x} }{2 \sqrt{ a \blue{t} }} &gt; 2&#10;$&#10;&#10;\end{document}&#10;"/>
  <p:tag name="IGUANATEXSIZE" val="22"/>
  <p:tag name="IGUANATEXCURSOR" val="912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65"/>
  <p:tag name="ORIGINALWIDTH" val="21,61999"/>
  <p:tag name="EMFCHILD" val="Vrai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1"/>
  <p:tag name="ORIGINALWIDTH" val="3,880448"/>
  <p:tag name="EMFCHILD" val="Vra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64995"/>
  <p:tag name="ORIGINALWIDTH" val="2,11494"/>
  <p:tag name="EMFCHILD" val="Vrai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21"/>
  <p:tag name="ORIGINALWIDTH" val="7,585824"/>
  <p:tag name="EMFCHILD" val="Vrai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3984765"/>
  <p:tag name="ORIGINALWIDTH" val="8,652706"/>
  <p:tag name="EMFCHILD" val="Vrai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4"/>
  <p:tag name="ORIGINALWIDTH" val="4,454221"/>
  <p:tag name="EMFCHILD" val="Vrai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346197"/>
  <p:tag name="ORIGINALWIDTH" val="2,985699"/>
  <p:tag name="EMFCHILD" val="Vrai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8328"/>
  <p:tag name="ORIGINALWIDTH" val="5,942231"/>
  <p:tag name="EMFCHILD" val="Vrai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101"/>
  <p:tag name="ORIGINALWIDTH" val="3,880448"/>
  <p:tag name="EMFCHILD" val="Vrai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6"/>
  <p:tag name="ORIGINALWIDTH" val="3,855537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\erfc \, z &lt; 0.005&#10;$&#10;&#10;\end{document}&#10;"/>
  <p:tag name="IGUANATEXSIZE" val="22"/>
  <p:tag name="IGUANATEXCURSOR" val="930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77"/>
  <p:tag name="ORIGINALWIDTH" val="3,347425"/>
  <p:tag name="EMFCHILD" val="Vrai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32"/>
  <p:tag name="ORIGINALWIDTH" val="3,227869"/>
  <p:tag name="EMFCHILD" val="Vrai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36"/>
  <p:tag name="ORIGINALWIDTH" val="3,795759"/>
  <p:tag name="EMFCHILD" val="Vrai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84"/>
  <p:tag name="ORIGINALWIDTH" val="4,832748"/>
  <p:tag name="EMFCHILD" val="Vrai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71"/>
  <p:tag name="ORIGINALWIDTH" val="4,224133"/>
  <p:tag name="EMFCHILD" val="Vrai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778317"/>
  <p:tag name="ORIGINALWIDTH" val="6,087142"/>
  <p:tag name="EMFCHILD" val="Vrai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2"/>
  <p:tag name="ORIGINALWIDTH" val="4,194244"/>
  <p:tag name="EMFCHILD" val="Vrai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22"/>
  <p:tag name="ORIGINALWIDTH" val="1,056008"/>
  <p:tag name="EMFCHILD" val="Vrai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2"/>
  <p:tag name="ORIGINALWIDTH" val="4,194244"/>
  <p:tag name="EMFCHILD" val="Vrai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2"/>
  <p:tag name="ORIGINALWIDTH" val="4,194244"/>
  <p:tag name="EMFCHILD" val="Vrai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72"/>
  <p:tag name="ORIGINALWIDTH" val="3,975093"/>
  <p:tag name="EMFCHILD" val="Vrai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028808"/>
  <p:tag name="ORIGINALWIDTH" val="22,3995"/>
  <p:tag name="OUTPUTTYPE" val="SVG"/>
  <p:tag name="IGUANATEXVERSION" val="160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z &gt; 2&#10;$&#10;&#10;\end{document}&#10;"/>
  <p:tag name="IGUANATEXSIZE" val="22"/>
  <p:tag name="IGUANATEXCURSOR" val="9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LAYER" val="1"/>
  <p:tag name="SELECTIONNAME" val="Group 287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868311"/>
  <p:tag name="ORIGINALWIDTH" val="4,22415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ds}{\displaystyle}&#10;&#10;\def\cosh{\mathop{\rm cosh}\nolimits}&#10;\def\sinh{\mathop{\rm sinh}\nolimits}&#10;\def\erf{\mathop{\rm erf}\nolimits}&#10;\def\erfc{\mathop{\rm erfc}\nolimits}&#10;&#10;% \color{white}&#10;&#10;  $ &#10;z &gt; 2&#10;$&#10;&#10;\end{document}&#10;"/>
  <p:tag name="IGUANATEXSIZE" val="22"/>
  <p:tag name="IGUANATEXCURSOR" val="917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952839"/>
  <p:tag name="ORIGINALWIDTH" val="6,087155"/>
  <p:tag name="EMFCHILD" val="Vrai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17"/>
  <p:tag name="ORIGINALWIDTH" val="2,292818"/>
  <p:tag name="EMFCHILD" val="Vrai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687225"/>
  <p:tag name="ORIGINALWIDTH" val="3,97508"/>
  <p:tag name="EMFCHILD" val="Vrai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7970167"/>
  <p:tag name="ORIGINALWIDTH" val="399,233"/>
  <p:tag name="LATEXADDIN" val="\documentclass{article}&#10;\usepackage{amsmath}&#10;\usepackage{xcolor}&#10;\usepackage{booktabs}&#10;&#10;\def\Re{\mathop{\rm Re}\nolimits}&#10;&#10;&#10;\pagestyle{empty}&#10;\begin{document}&#10;&#10;\newcommand{\red}[1]{{\color[rgb]{1.0,0.1,0.1}#1}}&#10;\newcommand{\magenta}[1]{{\color[rgb]{1.0,0.1,1}#1}}&#10;\newcommand{\brown}[1]{{\color[rgb]{0.7,0.4,0.4}#1}}&#10;\newcommand{\green}[1]{{\color[rgb]{0.3,0.7,0.0}#1}}&#10;\newcommand{\blue}[1]{{\color[rgb]{0.1,0.1,1.0}#1}}&#10;\newcommand{\gray}[1]{{\color[rgb]{0.8,0.8,0.8}#1}}&#10;\newcommand{\violet}[1]{{\color[rgb]{0.7,0.0,0.7}#1}}&#10;\newcommand{\orange}[1]{{\color[rgb]{1.0,0.8,0.4}#1}}&#10;\newcommand{\darkorange}[1]{{\color[rgb]{1,0.77255,0.35686}#1}}&#10;&#10;\newcommand{\bleugris}[1]{{\color[rgb]{0.6,0.6,0.825}#1}}&#10;&#10;\newcommand{\rey}{\text{Re}}&#10;\newcommand{\ds}{\displaystyle}&#10;&#10;\def\cosh{\mathop{\rm cosh}\nolimits}&#10;\def\sinh{\mathop{\rm sinh}\nolimits}&#10;\def\erf{\mathop{\rm erf}\nolimits}&#10;\def\erfc{\mathop{\rm erfc}\nolimits}&#10;&#10;% \color{white}&#10;\begin{tabular}{c|cccccccccc}&#10;\toprule&#10;$z$ &amp;     0 &amp;   0.1 &amp;   0.2 &amp;   0.5 &amp;   0.8 &amp;     1 &amp;   1.2 &amp;   1.5 &amp;     2 &amp;   2.5&#10; \\ &#10;$\erfc(z)$ &amp;     1 &amp; 0.888 &amp; 0.777 &amp;  0.48 &amp; 0.258 &amp; 0.157 &amp; 0.0897 &amp; 0.0339 &amp; 0.00468 &amp; 0.000407&#10; \\ &#10; \bottomrule&#10;&#10;\end{tabular} &#10;&#10;\end{document}&#10;"/>
  <p:tag name="IGUANATEXSIZE" val="22"/>
  <p:tag name="IGUANATEXCURSOR" val="959"/>
  <p:tag name="TRANSPARENCY" val="Vrai"/>
  <p:tag name="LATEXENGINEID" val="0"/>
  <p:tag name="TEMPFOLDER" val="/Users/louisnar/IguanaTex_v1_60_1/TEMP/"/>
  <p:tag name="LATEXFORMHEIGHT" val="666,65"/>
  <p:tag name="LATEXFORMWIDTH" val="513,35"/>
  <p:tag name="LATEXFORMWRAP" val="Faux"/>
  <p:tag name="BITMAPVECTOR" val="1"/>
  <p:tag name="EMFCHILD" val="Vrai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3"/>
  <p:tag name="ORIGINALWIDTH" val="4,224146"/>
  <p:tag name="EMFCHILD" val="Vrai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6"/>
  <p:tag name="ORIGINALWIDTH" val="0,3984867"/>
  <p:tag name="EMFCHILD" val="Vrai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43567"/>
  <p:tag name="ORIGINALWIDTH" val="4,892031"/>
  <p:tag name="EMFCHILD" val="Vrai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535477"/>
  <p:tag name="ORIGINALWIDTH" val="5,198425"/>
  <p:tag name="EMFCHILD" val="Vrai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975055"/>
  <p:tag name="EMFCHILD" val="Vrai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3,975055"/>
  <p:tag name="EMFCHILD" val="Vrai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"/>
  <p:tag name="ORIGINALWIDTH" val="3,855522"/>
  <p:tag name="EMFCHILD" val="Vrai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0345"/>
  <p:tag name="ORIGINALWIDTH" val="3,347442"/>
  <p:tag name="EMFCHILD" val="Vrai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483185"/>
  <p:tag name="ORIGINALWIDTH" val="4,002579"/>
  <p:tag name="EMFCHILD" val="Vrai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023627"/>
  <p:tag name="ORIGINALWIDTH" val="3,227866"/>
  <p:tag name="EMFCHILD" val="Vrai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7281"/>
  <p:tag name="ORIGINALWIDTH" val="3,795755"/>
  <p:tag name="EMFCHILD" val="Vrai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2"/>
  <p:tag name="ORIGINALWIDTH" val="2,311317"/>
  <p:tag name="EMFCHILD" val="Vrai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513043"/>
  <p:tag name="ORIGINALWIDTH" val="4,224146"/>
  <p:tag name="EMFCHILD" val="Vrai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,962602"/>
  <p:tag name="ORIGINALWIDTH" val="2,311317"/>
  <p:tag name="EMFCHILD" val="Vrai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95516"/>
  <p:tag name="ORIGINALWIDTH" val="0,3984867"/>
  <p:tag name="EMFCHILD" val="Vrai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63508"/>
  <p:tag name="ORIGINALWIDTH" val="3,287632"/>
  <p:tag name="EMFCHILD" val="Vrai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94242"/>
  <p:tag name="EMFCHILD" val="Vrai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,056005"/>
  <p:tag name="ORIGINALWIDTH" val="1,056005"/>
  <p:tag name="EMFCHILD" val="Vrai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,854267"/>
  <p:tag name="ORIGINALWIDTH" val="4,134475"/>
  <p:tag name="EMFCHILD" val="Vrai"/>
</p:tagLst>
</file>

<file path=ppt/theme/theme1.xml><?xml version="1.0" encoding="utf-8"?>
<a:theme xmlns:a="http://schemas.openxmlformats.org/drawingml/2006/main" name="Modèle par défaut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èle par défaut">
      <a:majorFont>
        <a:latin typeface="Chalkboard"/>
        <a:ea typeface="ＭＳ Ｐゴシック"/>
        <a:cs typeface="Kochi Gothic"/>
      </a:majorFont>
      <a:minorFont>
        <a:latin typeface="Nimbus Roman No9 L"/>
        <a:ea typeface="ＭＳ Ｐゴシック"/>
        <a:cs typeface="Kochi Gothic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22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 xmlns:p="http://schemas.openxmlformats.org/presentationml/2006/main" xmlns:r="http://schemas.openxmlformats.org/officeDocument/2006/relationships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rtlCol="0" anchor="ctr"/>
      <a:lstStyle>
        <a:defPPr algn="ctr">
          <a:defRPr/>
        </a:defPPr>
      </a:lstStyle>
    </a:spDef>
    <a:lnDef>
      <a:spPr bwMode="auto">
        <a:solidFill>
          <a:srgbClr val="00B8FF"/>
        </a:solidFill>
        <a:ln w="25400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  <a:extLst>
          <a:ext uri="{AF507438-7753-43e0-B8FC-AC1667EBCBE1}">
            <a14:hiddenEffects xmlns:a14="http://schemas.microsoft.com/office/drawing/2010/main" xmlns="" xmlns:p="http://schemas.openxmlformats.org/presentationml/2006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106320</TotalTime>
  <Words>825</Words>
  <Application>Microsoft Macintosh PowerPoint</Application>
  <PresentationFormat>Personnalisé</PresentationFormat>
  <Paragraphs>158</Paragraphs>
  <Slides>30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Arial</vt:lpstr>
      <vt:lpstr>Chalkboard</vt:lpstr>
      <vt:lpstr>Nimbus Roman No9 L</vt:lpstr>
      <vt:lpstr>StarSymbol</vt:lpstr>
      <vt:lpstr>Symbol</vt:lpstr>
      <vt:lpstr>Times New Roman</vt:lpstr>
      <vt:lpstr>Wingdings</vt:lpstr>
      <vt:lpstr>Modèle par défaut</vt:lpstr>
      <vt:lpstr>Présentation PowerPoint</vt:lpstr>
      <vt:lpstr>Présentation PowerPoint</vt:lpstr>
      <vt:lpstr>Rappel : équation de la chaleur</vt:lpstr>
      <vt:lpstr>Quand est-ce instationnaire ?</vt:lpstr>
      <vt:lpstr>Présentation PowerPoint</vt:lpstr>
      <vt:lpstr>Exemple : échelon de température</vt:lpstr>
      <vt:lpstr>Exemple : échelon de flux</vt:lpstr>
      <vt:lpstr>Exemple : T oscillante à gauche</vt:lpstr>
      <vt:lpstr>Présentation PowerPoint</vt:lpstr>
      <vt:lpstr>Un modèle utile : le milieu semi-infini</vt:lpstr>
      <vt:lpstr>Transformée de Laplace</vt:lpstr>
      <vt:lpstr>Fonctions erreur</vt:lpstr>
      <vt:lpstr>Longueur/temps de diffusion</vt:lpstr>
      <vt:lpstr>Longueur/temps de diffusion</vt:lpstr>
      <vt:lpstr>Validité milieu semi-infini</vt:lpstr>
      <vt:lpstr>Validité milieu semi-infini</vt:lpstr>
      <vt:lpstr>Validité milieu semi-infini</vt:lpstr>
      <vt:lpstr>Validité milieu semi-infini</vt:lpstr>
      <vt:lpstr>Flux. Effusivité</vt:lpstr>
      <vt:lpstr>Condition en flux imposé</vt:lpstr>
      <vt:lpstr>Exercice</vt:lpstr>
      <vt:lpstr>Problème de contact</vt:lpstr>
      <vt:lpstr>Présentation PowerPoint</vt:lpstr>
      <vt:lpstr>Méthodes</vt:lpstr>
      <vt:lpstr>Miilieu fini: exemple de solution</vt:lpstr>
      <vt:lpstr>Présentation PowerPoint</vt:lpstr>
      <vt:lpstr>Hypothèse quasi-stationnaire</vt:lpstr>
      <vt:lpstr>Exercice</vt:lpstr>
      <vt:lpstr>Exercice (illustration)</vt:lpstr>
      <vt:lpstr>Présentation PowerPoint</vt:lpstr>
    </vt:vector>
  </TitlesOfParts>
  <Company>뿿촰뿿첐뿿_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Mécanique des fluides 1ère partie</dc:title>
  <dc:creator>Olivier</dc:creator>
  <cp:lastModifiedBy>Olivier LOUISNARD</cp:lastModifiedBy>
  <cp:revision>573</cp:revision>
  <cp:lastPrinted>2006-11-07T16:36:59Z</cp:lastPrinted>
  <dcterms:created xsi:type="dcterms:W3CDTF">2006-10-03T12:33:21Z</dcterms:created>
  <dcterms:modified xsi:type="dcterms:W3CDTF">2025-09-23T11:55:51Z</dcterms:modified>
</cp:coreProperties>
</file>